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9"/>
  </p:notesMasterIdLst>
  <p:sldIdLst>
    <p:sldId id="471" r:id="rId2"/>
    <p:sldId id="474" r:id="rId3"/>
    <p:sldId id="470" r:id="rId4"/>
    <p:sldId id="472" r:id="rId5"/>
    <p:sldId id="473" r:id="rId6"/>
    <p:sldId id="468" r:id="rId7"/>
    <p:sldId id="469" r:id="rId8"/>
  </p:sldIdLst>
  <p:sldSz cx="10691813" cy="7559675"/>
  <p:notesSz cx="7104063" cy="102346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El Messiri" pitchFamily="2" charset="-78"/>
      <p:regular r:id="rId14"/>
      <p:bold r:id="rId15"/>
    </p:embeddedFont>
    <p:embeddedFont>
      <p:font typeface="Harmattan" panose="01000503000000020003" pitchFamily="2" charset="-78"/>
      <p:regular r:id="rId16"/>
      <p:bold r:id="rId17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9DA7"/>
    <a:srgbClr val="5CD4D3"/>
    <a:srgbClr val="CFF5FB"/>
    <a:srgbClr val="F5EBD9"/>
    <a:srgbClr val="383838"/>
    <a:srgbClr val="155C58"/>
    <a:srgbClr val="DC5223"/>
    <a:srgbClr val="F5978F"/>
    <a:srgbClr val="F9D445"/>
    <a:srgbClr val="6DD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2CA89E-A471-42A6-9C79-A9CA87DC0A38}" v="52" dt="2023-12-11T18:18:32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>
        <p:scale>
          <a:sx n="66" d="100"/>
          <a:sy n="66" d="100"/>
        </p:scale>
        <p:origin x="1877" y="413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M" userId="84cd2103f36ef0dc" providerId="LiveId" clId="{9A2CA89E-A471-42A6-9C79-A9CA87DC0A38}"/>
    <pc:docChg chg="undo custSel addSld delSld modSld">
      <pc:chgData name="H M" userId="84cd2103f36ef0dc" providerId="LiveId" clId="{9A2CA89E-A471-42A6-9C79-A9CA87DC0A38}" dt="2023-12-11T18:19:30.665" v="526" actId="121"/>
      <pc:docMkLst>
        <pc:docMk/>
      </pc:docMkLst>
      <pc:sldChg chg="del">
        <pc:chgData name="H M" userId="84cd2103f36ef0dc" providerId="LiveId" clId="{9A2CA89E-A471-42A6-9C79-A9CA87DC0A38}" dt="2023-12-11T17:30:36.451" v="14" actId="47"/>
        <pc:sldMkLst>
          <pc:docMk/>
          <pc:sldMk cId="2852566979" sldId="412"/>
        </pc:sldMkLst>
      </pc:sldChg>
      <pc:sldChg chg="addSp delSp modSp mod">
        <pc:chgData name="H M" userId="84cd2103f36ef0dc" providerId="LiveId" clId="{9A2CA89E-A471-42A6-9C79-A9CA87DC0A38}" dt="2023-12-11T18:19:13.457" v="523" actId="121"/>
        <pc:sldMkLst>
          <pc:docMk/>
          <pc:sldMk cId="3165081508" sldId="471"/>
        </pc:sldMkLst>
        <pc:spChg chg="add 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3" creationId="{49BE4974-4101-F5B7-21F1-903847879B91}"/>
          </ac:spMkLst>
        </pc:spChg>
        <pc:spChg chg="add 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6" creationId="{C1E3EC0F-280D-A01D-6B13-D441AD0A594F}"/>
          </ac:spMkLst>
        </pc:spChg>
        <pc:spChg chg="add 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7" creationId="{8185A810-A1D7-A2E4-FCCE-D7C7DE3318E2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0" creationId="{07FDE2A1-F7C3-AD20-EFC3-7E0522D3683B}"/>
          </ac:spMkLst>
        </pc:spChg>
        <pc:spChg chg="mod or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2" creationId="{DB3E85C3-E491-0B74-5880-9B66DBD04995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3" creationId="{40CC553C-A3B8-7465-98E0-BEC6C914884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4" creationId="{0DEABFF5-8A52-4D3E-1CE5-5B97F3118050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8" creationId="{0D758066-C3B1-40A0-281B-2C80B32C586B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9" creationId="{A6DE0DE0-4779-AD32-DD78-848ADAE79730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21" creationId="{A50AEBCF-0BBE-C66B-01E8-BEEAC100CEAF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23" creationId="{899AB41E-B020-5973-E5EF-E2C5B37B0781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24" creationId="{06A063E2-6289-6598-E335-8DDFE7E3E5D9}"/>
          </ac:spMkLst>
        </pc:spChg>
        <pc:spChg chg="mod or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26" creationId="{AA10B143-CA1A-83F8-E65B-A07CD594B0B2}"/>
          </ac:spMkLst>
        </pc:spChg>
        <pc:spChg chg="mod or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27" creationId="{8505E859-7AAF-0F73-F630-1EB1BE317AF9}"/>
          </ac:spMkLst>
        </pc:spChg>
        <pc:spChg chg="mod">
          <ac:chgData name="H M" userId="84cd2103f36ef0dc" providerId="LiveId" clId="{9A2CA89E-A471-42A6-9C79-A9CA87DC0A38}" dt="2023-12-11T17:32:35.742" v="57"/>
          <ac:spMkLst>
            <pc:docMk/>
            <pc:sldMk cId="3165081508" sldId="471"/>
            <ac:spMk id="29" creationId="{D3C8C643-1A56-6B22-6FC8-02E9E93DB85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34" creationId="{CEEB2243-E30F-1E95-71A1-61FE52AC931C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35" creationId="{DFE1C998-20C4-49C9-6DC8-8831C31B2807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36" creationId="{8E9E8AC4-1EF4-D79A-3D35-55F1BD43D960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37" creationId="{06446AF8-C515-B840-6C27-3117DF79B4A7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38" creationId="{81D5C155-D821-1B30-F177-A49FDDE8D5A4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40" creationId="{AD4812FD-2A36-945E-D7C1-B67343235A5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41" creationId="{BBC21B52-B937-C932-5E00-0C97731992BD}"/>
          </ac:spMkLst>
        </pc:spChg>
        <pc:spChg chg="add mod topLvl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42" creationId="{5CE676A1-6AB0-7925-ED43-00FD3B51E8C3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46" creationId="{AC496370-5364-BECE-E50A-EB2DC48C2335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48" creationId="{EDF80F03-E645-17F0-B84B-FA0B975DE325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49" creationId="{4E6CE58F-DE98-7AAD-85EF-66DFD0E65C47}"/>
          </ac:spMkLst>
        </pc:spChg>
        <pc:spChg chg="add 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51" creationId="{A7459CD0-F7FB-B545-1674-8DB5B4BB21D6}"/>
          </ac:spMkLst>
        </pc:spChg>
        <pc:spChg chg="add 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55" creationId="{1460BD91-F04C-1615-831E-5BAB9BDBA367}"/>
          </ac:spMkLst>
        </pc:spChg>
        <pc:spChg chg="add 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56" creationId="{E422DA64-7F91-9C18-D05C-05EFF7C0DA63}"/>
          </ac:spMkLst>
        </pc:spChg>
        <pc:spChg chg="add 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57" creationId="{B7143CCF-AB15-405E-5C46-11C8636F69DF}"/>
          </ac:spMkLst>
        </pc:spChg>
        <pc:spChg chg="add mod">
          <ac:chgData name="H M" userId="84cd2103f36ef0dc" providerId="LiveId" clId="{9A2CA89E-A471-42A6-9C79-A9CA87DC0A38}" dt="2023-12-11T18:19:13.457" v="523" actId="121"/>
          <ac:spMkLst>
            <pc:docMk/>
            <pc:sldMk cId="3165081508" sldId="471"/>
            <ac:spMk id="58" creationId="{97771402-A6C8-2F71-F839-C0F4008F1537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60" creationId="{C7896F27-D1F9-84C6-3111-D5F832576692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63" creationId="{C1EEFEE5-EDC6-79DA-B8B7-3E4A297D9EC1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64" creationId="{2C9A4C95-C381-17C9-8B49-B19736E773C6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65" creationId="{943B46CA-A38C-936A-77F5-6732BA1672AA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67" creationId="{405B16A5-F18D-6EB7-81DE-B1B59A6A614E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68" creationId="{CAEA0732-AD1A-A149-1A81-8AC795E458A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69" creationId="{61B8860E-E527-F6F2-F1D5-B053942266CB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70" creationId="{C032ACBE-1821-D212-FFC0-9477C44FEAC0}"/>
          </ac:spMkLst>
        </pc:spChg>
        <pc:spChg chg="add mod">
          <ac:chgData name="H M" userId="84cd2103f36ef0dc" providerId="LiveId" clId="{9A2CA89E-A471-42A6-9C79-A9CA87DC0A38}" dt="2023-12-11T18:19:13.457" v="523" actId="121"/>
          <ac:spMkLst>
            <pc:docMk/>
            <pc:sldMk cId="3165081508" sldId="471"/>
            <ac:spMk id="72" creationId="{78C650D7-FEEC-D083-4895-28C29A64C7C1}"/>
          </ac:spMkLst>
        </pc:spChg>
        <pc:spChg chg="add mod">
          <ac:chgData name="H M" userId="84cd2103f36ef0dc" providerId="LiveId" clId="{9A2CA89E-A471-42A6-9C79-A9CA87DC0A38}" dt="2023-12-11T18:19:13.457" v="523" actId="121"/>
          <ac:spMkLst>
            <pc:docMk/>
            <pc:sldMk cId="3165081508" sldId="471"/>
            <ac:spMk id="73" creationId="{175B0DFD-E20F-A017-750B-AD39DE3C9B7B}"/>
          </ac:spMkLst>
        </pc:spChg>
        <pc:spChg chg="add mod">
          <ac:chgData name="H M" userId="84cd2103f36ef0dc" providerId="LiveId" clId="{9A2CA89E-A471-42A6-9C79-A9CA87DC0A38}" dt="2023-12-11T18:19:13.457" v="523" actId="121"/>
          <ac:spMkLst>
            <pc:docMk/>
            <pc:sldMk cId="3165081508" sldId="471"/>
            <ac:spMk id="74" creationId="{047D2954-EF92-2F56-5704-D3431E04080E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76" creationId="{006C4AEC-0F5D-96E9-85C3-15F8FF8F3D4A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78" creationId="{74C1EF25-480B-585E-20D8-EC1B1F652215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79" creationId="{B759760E-EB49-3376-D59F-0DD5B71D9ED0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80" creationId="{4EB838A7-606E-9948-C7AA-A5AC69CEF0AC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81" creationId="{E5F86BC7-A38C-502C-A792-2948D78A1283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82" creationId="{C93191A6-0BE7-1BC7-5137-128A5DFED339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83" creationId="{07EA5332-8754-A44E-1EA5-186F2AC0486C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84" creationId="{C72EBACA-3FBC-86AD-9DD7-0B3FE253BD30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85" creationId="{7178B1A8-F50E-F451-F1BB-ACE9EF286CC3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88" creationId="{64F377E2-F20A-0FB3-FCA5-D0E76F64A5EC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89" creationId="{74FFBC40-BBF7-0A8A-DD64-6122542A6266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90" creationId="{C024AAF5-2910-72E7-F881-C94FF4BECE80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91" creationId="{FE04FE91-34AC-31E4-318D-B02203606A4F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93" creationId="{07F74A47-3BC3-2C7E-694E-4CC7F379258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95" creationId="{7A76D6DC-CCC3-EE0B-310B-BA3EC8BEFDDE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96" creationId="{DE5282B4-978B-3D0C-872A-C94139270143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99" creationId="{6A40A115-812D-FDFC-39EE-42F7F31133C3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00" creationId="{74E87159-2922-8933-6229-86C31C17809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01" creationId="{4887B749-052E-C8AA-2F73-EFAE8C148CC6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02" creationId="{AA7B28D8-492A-AA80-D762-B2CBE858F4C6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03" creationId="{5EBC221C-E1CC-AE20-28DA-C66B45AB50C1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04" creationId="{5F4A0C18-2C8F-FE8E-D198-43BA98C3FF18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05" creationId="{AAF323BA-B521-F039-BAE3-6D1F25D40C03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07" creationId="{24A10348-BC00-360F-64AB-83FD9FACBA9E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10" creationId="{8F56607D-C660-AE20-E78D-B1D88F07C37E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12" creationId="{D9466E0B-C84A-3C5E-52E4-03102B264ED5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13" creationId="{58194843-F723-4CC6-741F-EFB92F9C3DB7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14" creationId="{E73F00FF-660C-112E-D701-4D65C97D6479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16" creationId="{A9AD1DC8-BF9D-F624-B9E5-82DDE1DBFA9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17" creationId="{6A4965A2-DF17-2E18-56C2-9BAA4FE6512B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18" creationId="{8D614525-8C30-CA3F-FE16-EE8BB71F1DA2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19" creationId="{FD12B839-729A-7D9C-75AA-B61DB4435E07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20" creationId="{5E0A4415-E531-ED19-22C7-024BFDDB216C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21" creationId="{50232EB9-977D-7144-2CA0-52FA23A8008F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22" creationId="{44AA1E54-99FA-536F-7F9D-480B6C50BDF9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23" creationId="{7D22B6AE-D900-BBFE-60FE-A2899FC86552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24" creationId="{6C1DE94A-B9E2-B486-06E5-D2D17397D27F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25" creationId="{4FC3A472-7CCC-E1D1-5E91-29DE07EA4B9F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27" creationId="{124395AE-4D67-82ED-8125-1CF14A7D351A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28" creationId="{BEE98252-454B-F8B6-C1C4-322D472C9067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29" creationId="{12FD7F68-8520-3285-F5EA-8C4D359E1B5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31" creationId="{DA75FFA7-F1E7-113B-7F48-18B8607B44A2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34" creationId="{CE31D162-960E-841E-BB29-C5BDEBA1AC6B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35" creationId="{ECD01812-C39B-BDA9-40C9-23892097AC4E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36" creationId="{4C1F3E47-A188-C101-9950-1FD68D139E0E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39" creationId="{7E10E3FC-CC2D-FE55-357B-A1FF75909840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40" creationId="{FCEDF40E-663C-DFB2-B47F-49D0A781C6BB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41" creationId="{428CB48F-F719-23C8-5C04-E3133139A24B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42" creationId="{12AE6C0B-8635-DBD1-2B06-142CD4F31CBF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43" creationId="{5678589A-6D0B-2813-926D-C3EBF9915C9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44" creationId="{C9CC4A03-7BBA-FA58-0F73-4421A7D76B0E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46" creationId="{84B2B6F8-A17F-305B-6980-649E5AC6C38B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48" creationId="{0DF946D9-DE01-B827-8311-D82C287A307F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50" creationId="{8C16BD52-2C88-3B6D-8E49-1A35135675C5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52" creationId="{18EF32FF-4FDB-D461-DF09-7BB9916F2D61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53" creationId="{DC6CBFC3-BAB2-EF97-BCFA-E22681D96F6C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54" creationId="{E9F86715-2B37-A998-B824-04B5328BC732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55" creationId="{392A116D-2807-CFF1-FF21-0BDEE169319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56" creationId="{8C200C36-5D5F-16EA-D9AE-87BC17A74D23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57" creationId="{FD80FAA3-77B1-048D-1C1B-1FA3A0A9B230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59" creationId="{D39DAADA-CA80-82BC-845B-B68D0E5DCD83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60" creationId="{0DBC6B57-CA35-8ECB-4EAC-08823C967AD4}"/>
          </ac:spMkLst>
        </pc:spChg>
        <pc:spChg chg="add mod">
          <ac:chgData name="H M" userId="84cd2103f36ef0dc" providerId="LiveId" clId="{9A2CA89E-A471-42A6-9C79-A9CA87DC0A38}" dt="2023-12-11T18:19:13.457" v="523" actId="121"/>
          <ac:spMkLst>
            <pc:docMk/>
            <pc:sldMk cId="3165081508" sldId="471"/>
            <ac:spMk id="161" creationId="{1F0F2235-5E4D-7B62-2C80-228FE21AC2E7}"/>
          </ac:spMkLst>
        </pc:spChg>
        <pc:spChg chg="add mod">
          <ac:chgData name="H M" userId="84cd2103f36ef0dc" providerId="LiveId" clId="{9A2CA89E-A471-42A6-9C79-A9CA87DC0A38}" dt="2023-12-11T18:19:13.457" v="523" actId="121"/>
          <ac:spMkLst>
            <pc:docMk/>
            <pc:sldMk cId="3165081508" sldId="471"/>
            <ac:spMk id="162" creationId="{E1FAFB80-B32F-3C9C-9F8B-361E6DD7324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65" creationId="{DB43D786-40F3-66F5-5976-69E85C91FBB5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67" creationId="{A6AC50E2-8D98-2FD8-8BD3-27F91FDC11F5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69" creationId="{3947BC66-1CB4-A731-11F7-3DCAC48DAA23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70" creationId="{6327E26F-02B9-112E-7A88-CA4E6DCAF5E2}"/>
          </ac:spMkLst>
        </pc:spChg>
        <pc:spChg chg="mod">
          <ac:chgData name="H M" userId="84cd2103f36ef0dc" providerId="LiveId" clId="{9A2CA89E-A471-42A6-9C79-A9CA87DC0A38}" dt="2023-12-11T18:15:15.547" v="490"/>
          <ac:spMkLst>
            <pc:docMk/>
            <pc:sldMk cId="3165081508" sldId="471"/>
            <ac:spMk id="172" creationId="{8984365C-D1B9-3D89-6A62-787CCAFD4AF9}"/>
          </ac:spMkLst>
        </pc:spChg>
        <pc:spChg chg="mod">
          <ac:chgData name="H M" userId="84cd2103f36ef0dc" providerId="LiveId" clId="{9A2CA89E-A471-42A6-9C79-A9CA87DC0A38}" dt="2023-12-11T18:15:15.547" v="490"/>
          <ac:spMkLst>
            <pc:docMk/>
            <pc:sldMk cId="3165081508" sldId="471"/>
            <ac:spMk id="173" creationId="{DEE6BDD7-9196-A257-52B5-95A56DB44CA9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75" creationId="{D501A069-4FF6-F1CB-3DB6-C8182AAE2C2D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77" creationId="{143AB627-6956-6374-57ED-6B2740975E7A}"/>
          </ac:spMkLst>
        </pc:spChg>
        <pc:spChg chg="mod">
          <ac:chgData name="H M" userId="84cd2103f36ef0dc" providerId="LiveId" clId="{9A2CA89E-A471-42A6-9C79-A9CA87DC0A38}" dt="2023-12-11T18:19:07.105" v="522" actId="782"/>
          <ac:spMkLst>
            <pc:docMk/>
            <pc:sldMk cId="3165081508" sldId="471"/>
            <ac:spMk id="178" creationId="{AEA88E48-0EB5-4E55-8D1B-F7562CBE320F}"/>
          </ac:spMkLst>
        </pc:spChg>
        <pc:grpChg chg="ord">
          <ac:chgData name="H M" userId="84cd2103f36ef0dc" providerId="LiveId" clId="{9A2CA89E-A471-42A6-9C79-A9CA87DC0A38}" dt="2023-12-11T17:52:11.816" v="329" actId="167"/>
          <ac:grpSpMkLst>
            <pc:docMk/>
            <pc:sldMk cId="3165081508" sldId="471"/>
            <ac:grpSpMk id="2" creationId="{50F5CB1C-480C-30B8-9830-CA90BB8652EF}"/>
          </ac:grpSpMkLst>
        </pc:grpChg>
        <pc:grpChg chg="add mod">
          <ac:chgData name="H M" userId="84cd2103f36ef0dc" providerId="LiveId" clId="{9A2CA89E-A471-42A6-9C79-A9CA87DC0A38}" dt="2023-12-11T17:45:06.481" v="220" actId="1076"/>
          <ac:grpSpMkLst>
            <pc:docMk/>
            <pc:sldMk cId="3165081508" sldId="471"/>
            <ac:grpSpMk id="9" creationId="{B616E30D-889D-8DCD-4799-F5CCC996C9B5}"/>
          </ac:grpSpMkLst>
        </pc:grpChg>
        <pc:grpChg chg="mod">
          <ac:chgData name="H M" userId="84cd2103f36ef0dc" providerId="LiveId" clId="{9A2CA89E-A471-42A6-9C79-A9CA87DC0A38}" dt="2023-12-11T17:29:05.271" v="0"/>
          <ac:grpSpMkLst>
            <pc:docMk/>
            <pc:sldMk cId="3165081508" sldId="471"/>
            <ac:grpSpMk id="11" creationId="{860CB7E8-558D-CE50-E4FD-9D92FFCDD18D}"/>
          </ac:grpSpMkLst>
        </pc:grpChg>
        <pc:grpChg chg="add mod">
          <ac:chgData name="H M" userId="84cd2103f36ef0dc" providerId="LiveId" clId="{9A2CA89E-A471-42A6-9C79-A9CA87DC0A38}" dt="2023-12-11T17:36:34.677" v="92" actId="1076"/>
          <ac:grpSpMkLst>
            <pc:docMk/>
            <pc:sldMk cId="3165081508" sldId="471"/>
            <ac:grpSpMk id="15" creationId="{6C4FBDF5-84C2-677B-8533-C9DCA1391DFC}"/>
          </ac:grpSpMkLst>
        </pc:grpChg>
        <pc:grpChg chg="mod">
          <ac:chgData name="H M" userId="84cd2103f36ef0dc" providerId="LiveId" clId="{9A2CA89E-A471-42A6-9C79-A9CA87DC0A38}" dt="2023-12-11T17:29:05.271" v="0"/>
          <ac:grpSpMkLst>
            <pc:docMk/>
            <pc:sldMk cId="3165081508" sldId="471"/>
            <ac:grpSpMk id="17" creationId="{6F0A2934-8867-428E-C86E-8F43BFF88CC2}"/>
          </ac:grpSpMkLst>
        </pc:grpChg>
        <pc:grpChg chg="add mod">
          <ac:chgData name="H M" userId="84cd2103f36ef0dc" providerId="LiveId" clId="{9A2CA89E-A471-42A6-9C79-A9CA87DC0A38}" dt="2023-12-11T17:59:40.606" v="339" actId="1076"/>
          <ac:grpSpMkLst>
            <pc:docMk/>
            <pc:sldMk cId="3165081508" sldId="471"/>
            <ac:grpSpMk id="20" creationId="{45D7D7FF-3A24-4034-2C2D-D2FDBCB2D8C0}"/>
          </ac:grpSpMkLst>
        </pc:grpChg>
        <pc:grpChg chg="mod">
          <ac:chgData name="H M" userId="84cd2103f36ef0dc" providerId="LiveId" clId="{9A2CA89E-A471-42A6-9C79-A9CA87DC0A38}" dt="2023-12-11T17:29:05.271" v="0"/>
          <ac:grpSpMkLst>
            <pc:docMk/>
            <pc:sldMk cId="3165081508" sldId="471"/>
            <ac:grpSpMk id="22" creationId="{F375F9F4-1A9B-3109-B63D-1005E1F9B51C}"/>
          </ac:grpSpMkLst>
        </pc:grpChg>
        <pc:grpChg chg="add del mod">
          <ac:chgData name="H M" userId="84cd2103f36ef0dc" providerId="LiveId" clId="{9A2CA89E-A471-42A6-9C79-A9CA87DC0A38}" dt="2023-12-11T17:33:39.052" v="72" actId="478"/>
          <ac:grpSpMkLst>
            <pc:docMk/>
            <pc:sldMk cId="3165081508" sldId="471"/>
            <ac:grpSpMk id="25" creationId="{A02F495F-A472-592F-D71A-AF847B9C30CF}"/>
          </ac:grpSpMkLst>
        </pc:grpChg>
        <pc:grpChg chg="add del mod topLvl">
          <ac:chgData name="H M" userId="84cd2103f36ef0dc" providerId="LiveId" clId="{9A2CA89E-A471-42A6-9C79-A9CA87DC0A38}" dt="2023-12-11T17:33:26.417" v="69" actId="165"/>
          <ac:grpSpMkLst>
            <pc:docMk/>
            <pc:sldMk cId="3165081508" sldId="471"/>
            <ac:grpSpMk id="30" creationId="{A67D10E9-29CF-52B3-3489-6DC0C89692F7}"/>
          </ac:grpSpMkLst>
        </pc:grpChg>
        <pc:grpChg chg="mod topLvl">
          <ac:chgData name="H M" userId="84cd2103f36ef0dc" providerId="LiveId" clId="{9A2CA89E-A471-42A6-9C79-A9CA87DC0A38}" dt="2023-12-11T18:15:12.283" v="489" actId="165"/>
          <ac:grpSpMkLst>
            <pc:docMk/>
            <pc:sldMk cId="3165081508" sldId="471"/>
            <ac:grpSpMk id="31" creationId="{6533CBAE-1D94-24E6-F883-9388CEE34E47}"/>
          </ac:grpSpMkLst>
        </pc:grpChg>
        <pc:grpChg chg="mod topLvl">
          <ac:chgData name="H M" userId="84cd2103f36ef0dc" providerId="LiveId" clId="{9A2CA89E-A471-42A6-9C79-A9CA87DC0A38}" dt="2023-12-11T18:15:12.283" v="489" actId="165"/>
          <ac:grpSpMkLst>
            <pc:docMk/>
            <pc:sldMk cId="3165081508" sldId="471"/>
            <ac:grpSpMk id="32" creationId="{116C3754-14F5-A2D6-BC35-06E1E2878D04}"/>
          </ac:grpSpMkLst>
        </pc:grpChg>
        <pc:grpChg chg="mod topLvl">
          <ac:chgData name="H M" userId="84cd2103f36ef0dc" providerId="LiveId" clId="{9A2CA89E-A471-42A6-9C79-A9CA87DC0A38}" dt="2023-12-11T18:15:12.283" v="489" actId="165"/>
          <ac:grpSpMkLst>
            <pc:docMk/>
            <pc:sldMk cId="3165081508" sldId="471"/>
            <ac:grpSpMk id="33" creationId="{EFE74A65-2342-BD61-A587-09937A3C1A92}"/>
          </ac:grpSpMkLst>
        </pc:grpChg>
        <pc:grpChg chg="mod">
          <ac:chgData name="H M" userId="84cd2103f36ef0dc" providerId="LiveId" clId="{9A2CA89E-A471-42A6-9C79-A9CA87DC0A38}" dt="2023-12-11T18:15:12.283" v="489" actId="165"/>
          <ac:grpSpMkLst>
            <pc:docMk/>
            <pc:sldMk cId="3165081508" sldId="471"/>
            <ac:grpSpMk id="39" creationId="{FEB251D6-E973-1615-24EE-F6E311817809}"/>
          </ac:grpSpMkLst>
        </pc:grpChg>
        <pc:grpChg chg="add del mod">
          <ac:chgData name="H M" userId="84cd2103f36ef0dc" providerId="LiveId" clId="{9A2CA89E-A471-42A6-9C79-A9CA87DC0A38}" dt="2023-12-11T17:33:17.027" v="65" actId="165"/>
          <ac:grpSpMkLst>
            <pc:docMk/>
            <pc:sldMk cId="3165081508" sldId="471"/>
            <ac:grpSpMk id="43" creationId="{BB101FA4-1C11-1679-3969-06606A0DBD34}"/>
          </ac:grpSpMkLst>
        </pc:grpChg>
        <pc:grpChg chg="add mod">
          <ac:chgData name="H M" userId="84cd2103f36ef0dc" providerId="LiveId" clId="{9A2CA89E-A471-42A6-9C79-A9CA87DC0A38}" dt="2023-12-11T17:36:39.842" v="93" actId="1076"/>
          <ac:grpSpMkLst>
            <pc:docMk/>
            <pc:sldMk cId="3165081508" sldId="471"/>
            <ac:grpSpMk id="45" creationId="{17A0B64A-0F02-5A3A-ADB7-3CE05E4A9CD0}"/>
          </ac:grpSpMkLst>
        </pc:grpChg>
        <pc:grpChg chg="mod">
          <ac:chgData name="H M" userId="84cd2103f36ef0dc" providerId="LiveId" clId="{9A2CA89E-A471-42A6-9C79-A9CA87DC0A38}" dt="2023-12-11T17:36:11.921" v="86" actId="571"/>
          <ac:grpSpMkLst>
            <pc:docMk/>
            <pc:sldMk cId="3165081508" sldId="471"/>
            <ac:grpSpMk id="47" creationId="{ADD5FFAB-7543-95FE-E35C-3FAB52C2257C}"/>
          </ac:grpSpMkLst>
        </pc:grpChg>
        <pc:grpChg chg="add del mod ord">
          <ac:chgData name="H M" userId="84cd2103f36ef0dc" providerId="LiveId" clId="{9A2CA89E-A471-42A6-9C79-A9CA87DC0A38}" dt="2023-12-11T18:15:12.283" v="489" actId="165"/>
          <ac:grpSpMkLst>
            <pc:docMk/>
            <pc:sldMk cId="3165081508" sldId="471"/>
            <ac:grpSpMk id="50" creationId="{6D54AFDA-E9D5-1A6C-2E60-BEAADDDBDE00}"/>
          </ac:grpSpMkLst>
        </pc:grpChg>
        <pc:grpChg chg="add mod">
          <ac:chgData name="H M" userId="84cd2103f36ef0dc" providerId="LiveId" clId="{9A2CA89E-A471-42A6-9C79-A9CA87DC0A38}" dt="2023-12-11T17:59:40.606" v="339" actId="1076"/>
          <ac:grpSpMkLst>
            <pc:docMk/>
            <pc:sldMk cId="3165081508" sldId="471"/>
            <ac:grpSpMk id="59" creationId="{218D7729-0458-C82B-AFE1-F9F398B7509A}"/>
          </ac:grpSpMkLst>
        </pc:grpChg>
        <pc:grpChg chg="mod">
          <ac:chgData name="H M" userId="84cd2103f36ef0dc" providerId="LiveId" clId="{9A2CA89E-A471-42A6-9C79-A9CA87DC0A38}" dt="2023-12-11T17:45:43.400" v="228"/>
          <ac:grpSpMkLst>
            <pc:docMk/>
            <pc:sldMk cId="3165081508" sldId="471"/>
            <ac:grpSpMk id="61" creationId="{0397AEEB-A02F-2D12-4675-543F36087F3F}"/>
          </ac:grpSpMkLst>
        </pc:grpChg>
        <pc:grpChg chg="mod">
          <ac:chgData name="H M" userId="84cd2103f36ef0dc" providerId="LiveId" clId="{9A2CA89E-A471-42A6-9C79-A9CA87DC0A38}" dt="2023-12-11T17:45:43.400" v="228"/>
          <ac:grpSpMkLst>
            <pc:docMk/>
            <pc:sldMk cId="3165081508" sldId="471"/>
            <ac:grpSpMk id="62" creationId="{62B862CD-3CED-7844-F685-084BC04F33BD}"/>
          </ac:grpSpMkLst>
        </pc:grpChg>
        <pc:grpChg chg="mod">
          <ac:chgData name="H M" userId="84cd2103f36ef0dc" providerId="LiveId" clId="{9A2CA89E-A471-42A6-9C79-A9CA87DC0A38}" dt="2023-12-11T17:45:43.400" v="228"/>
          <ac:grpSpMkLst>
            <pc:docMk/>
            <pc:sldMk cId="3165081508" sldId="471"/>
            <ac:grpSpMk id="66" creationId="{08FB70EA-CF30-EC6A-E8FE-55FFE2167EDA}"/>
          </ac:grpSpMkLst>
        </pc:grpChg>
        <pc:grpChg chg="add mod">
          <ac:chgData name="H M" userId="84cd2103f36ef0dc" providerId="LiveId" clId="{9A2CA89E-A471-42A6-9C79-A9CA87DC0A38}" dt="2023-12-11T17:59:40.606" v="339" actId="1076"/>
          <ac:grpSpMkLst>
            <pc:docMk/>
            <pc:sldMk cId="3165081508" sldId="471"/>
            <ac:grpSpMk id="75" creationId="{BDBF7E0A-D03B-57E2-3919-393A98EEEAB6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77" creationId="{75528B21-35F5-1F8F-A7A7-5714C20CD6D4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86" creationId="{DF02297E-09AA-A690-5A2B-4325FDBBBF5B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87" creationId="{C6D48598-1BB4-5D73-A6E9-1F823B88A2DE}"/>
          </ac:grpSpMkLst>
        </pc:grpChg>
        <pc:grpChg chg="add mod">
          <ac:chgData name="H M" userId="84cd2103f36ef0dc" providerId="LiveId" clId="{9A2CA89E-A471-42A6-9C79-A9CA87DC0A38}" dt="2023-12-11T18:17:06.062" v="511" actId="1035"/>
          <ac:grpSpMkLst>
            <pc:docMk/>
            <pc:sldMk cId="3165081508" sldId="471"/>
            <ac:grpSpMk id="92" creationId="{B44861EF-24CC-6896-D9E6-680294BFAC85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94" creationId="{95804BAE-AE12-7507-3199-9963F6BBEC06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97" creationId="{16D3D24D-8571-1A1D-1483-3F97BDC7F5A2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98" creationId="{45968197-7320-1C88-7AEF-C192870B9C40}"/>
          </ac:grpSpMkLst>
        </pc:grpChg>
        <pc:grpChg chg="add mod">
          <ac:chgData name="H M" userId="84cd2103f36ef0dc" providerId="LiveId" clId="{9A2CA89E-A471-42A6-9C79-A9CA87DC0A38}" dt="2023-12-11T17:59:40.606" v="339" actId="1076"/>
          <ac:grpSpMkLst>
            <pc:docMk/>
            <pc:sldMk cId="3165081508" sldId="471"/>
            <ac:grpSpMk id="106" creationId="{33D3A756-C274-B479-8D6C-5798DD2E5703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08" creationId="{453A706F-DAD1-2A54-258E-BEA57692B117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09" creationId="{2C62F8A2-D5A8-26B3-2758-7F7085D85B5C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11" creationId="{ED26FC80-3CBC-464E-E7E9-2F7EBB14CE08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15" creationId="{E88B1C34-7475-EEB8-0F4A-16E31E9A2156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26" creationId="{6292D677-A50A-2880-109B-61387128E068}"/>
          </ac:grpSpMkLst>
        </pc:grpChg>
        <pc:grpChg chg="add mod">
          <ac:chgData name="H M" userId="84cd2103f36ef0dc" providerId="LiveId" clId="{9A2CA89E-A471-42A6-9C79-A9CA87DC0A38}" dt="2023-12-11T17:59:40.606" v="339" actId="1076"/>
          <ac:grpSpMkLst>
            <pc:docMk/>
            <pc:sldMk cId="3165081508" sldId="471"/>
            <ac:grpSpMk id="130" creationId="{6F18C1F8-AADC-376D-C53F-C7BFEA29346B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32" creationId="{F19F2F1D-D211-D0EB-0C36-3991C5C2650B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33" creationId="{0A8FD27D-D1B6-1E0E-2A3C-84341C0FD7D2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37" creationId="{080EF60E-A173-3CFB-3969-3272ABCE81AF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38" creationId="{00C1EFFD-11C5-79C9-89F8-3745CCA5E877}"/>
          </ac:grpSpMkLst>
        </pc:grpChg>
        <pc:grpChg chg="add mod">
          <ac:chgData name="H M" userId="84cd2103f36ef0dc" providerId="LiveId" clId="{9A2CA89E-A471-42A6-9C79-A9CA87DC0A38}" dt="2023-12-11T17:59:40.606" v="339" actId="1076"/>
          <ac:grpSpMkLst>
            <pc:docMk/>
            <pc:sldMk cId="3165081508" sldId="471"/>
            <ac:grpSpMk id="145" creationId="{50BB2941-CA36-48DF-4352-D767058FE8E9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47" creationId="{317C9EB1-9B91-6AEB-E4AC-C788B97B86D8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49" creationId="{FCEC5F95-DC2F-35C2-ABE6-DB4568B40C6D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51" creationId="{E75465A8-68FD-7E25-98B8-67B999E0119E}"/>
          </ac:grpSpMkLst>
        </pc:grpChg>
        <pc:grpChg chg="mod">
          <ac:chgData name="H M" userId="84cd2103f36ef0dc" providerId="LiveId" clId="{9A2CA89E-A471-42A6-9C79-A9CA87DC0A38}" dt="2023-12-11T17:47:15.356" v="253"/>
          <ac:grpSpMkLst>
            <pc:docMk/>
            <pc:sldMk cId="3165081508" sldId="471"/>
            <ac:grpSpMk id="158" creationId="{3F2A7920-A3C1-6FB8-CD7A-46CCFF1E6467}"/>
          </ac:grpSpMkLst>
        </pc:grpChg>
        <pc:grpChg chg="add mod">
          <ac:chgData name="H M" userId="84cd2103f36ef0dc" providerId="LiveId" clId="{9A2CA89E-A471-42A6-9C79-A9CA87DC0A38}" dt="2023-12-11T17:53:06.055" v="338" actId="1076"/>
          <ac:grpSpMkLst>
            <pc:docMk/>
            <pc:sldMk cId="3165081508" sldId="471"/>
            <ac:grpSpMk id="163" creationId="{BA173977-78E5-48DB-E1B9-25F41ADF414F}"/>
          </ac:grpSpMkLst>
        </pc:grpChg>
        <pc:grpChg chg="add mod">
          <ac:chgData name="H M" userId="84cd2103f36ef0dc" providerId="LiveId" clId="{9A2CA89E-A471-42A6-9C79-A9CA87DC0A38}" dt="2023-12-11T17:51:40.324" v="328" actId="1076"/>
          <ac:grpSpMkLst>
            <pc:docMk/>
            <pc:sldMk cId="3165081508" sldId="471"/>
            <ac:grpSpMk id="166" creationId="{0B01FBF7-EFEC-ECD0-61F7-BE21FAD9AA0B}"/>
          </ac:grpSpMkLst>
        </pc:grpChg>
        <pc:grpChg chg="mod">
          <ac:chgData name="H M" userId="84cd2103f36ef0dc" providerId="LiveId" clId="{9A2CA89E-A471-42A6-9C79-A9CA87DC0A38}" dt="2023-12-11T17:51:37.376" v="327"/>
          <ac:grpSpMkLst>
            <pc:docMk/>
            <pc:sldMk cId="3165081508" sldId="471"/>
            <ac:grpSpMk id="168" creationId="{1DF72C6B-0967-DA54-57DD-05CD147156BE}"/>
          </ac:grpSpMkLst>
        </pc:grpChg>
        <pc:grpChg chg="add del mod">
          <ac:chgData name="H M" userId="84cd2103f36ef0dc" providerId="LiveId" clId="{9A2CA89E-A471-42A6-9C79-A9CA87DC0A38}" dt="2023-12-11T18:15:17.024" v="492" actId="21"/>
          <ac:grpSpMkLst>
            <pc:docMk/>
            <pc:sldMk cId="3165081508" sldId="471"/>
            <ac:grpSpMk id="171" creationId="{D1D8EEE8-D550-90AC-2C41-E52A8BEFEDFD}"/>
          </ac:grpSpMkLst>
        </pc:grpChg>
        <pc:grpChg chg="add mod">
          <ac:chgData name="H M" userId="84cd2103f36ef0dc" providerId="LiveId" clId="{9A2CA89E-A471-42A6-9C79-A9CA87DC0A38}" dt="2023-12-11T18:15:57.215" v="508" actId="1076"/>
          <ac:grpSpMkLst>
            <pc:docMk/>
            <pc:sldMk cId="3165081508" sldId="471"/>
            <ac:grpSpMk id="174" creationId="{1C7EB281-15EC-7958-7C9D-3432FEAE9720}"/>
          </ac:grpSpMkLst>
        </pc:grpChg>
        <pc:grpChg chg="mod">
          <ac:chgData name="H M" userId="84cd2103f36ef0dc" providerId="LiveId" clId="{9A2CA89E-A471-42A6-9C79-A9CA87DC0A38}" dt="2023-12-11T18:15:48.973" v="503" actId="571"/>
          <ac:grpSpMkLst>
            <pc:docMk/>
            <pc:sldMk cId="3165081508" sldId="471"/>
            <ac:grpSpMk id="176" creationId="{1B7E9D3B-62B0-4792-A295-B093D1B9E91E}"/>
          </ac:grpSpMkLst>
        </pc:grpChg>
        <pc:picChg chg="add mod ord modCrop">
          <ac:chgData name="H M" userId="84cd2103f36ef0dc" providerId="LiveId" clId="{9A2CA89E-A471-42A6-9C79-A9CA87DC0A38}" dt="2023-12-11T17:52:49.026" v="337" actId="1036"/>
          <ac:picMkLst>
            <pc:docMk/>
            <pc:sldMk cId="3165081508" sldId="471"/>
            <ac:picMk id="8" creationId="{B7C69628-61B1-16EA-CB9A-5450988E1986}"/>
          </ac:picMkLst>
        </pc:picChg>
        <pc:picChg chg="mod">
          <ac:chgData name="H M" userId="84cd2103f36ef0dc" providerId="LiveId" clId="{9A2CA89E-A471-42A6-9C79-A9CA87DC0A38}" dt="2023-12-11T17:29:05.271" v="0"/>
          <ac:picMkLst>
            <pc:docMk/>
            <pc:sldMk cId="3165081508" sldId="471"/>
            <ac:picMk id="16" creationId="{39945647-D1C6-2BD9-3FE2-DA3F414251E5}"/>
          </ac:picMkLst>
        </pc:picChg>
        <pc:picChg chg="mod">
          <ac:chgData name="H M" userId="84cd2103f36ef0dc" providerId="LiveId" clId="{9A2CA89E-A471-42A6-9C79-A9CA87DC0A38}" dt="2023-12-11T17:32:35.742" v="57"/>
          <ac:picMkLst>
            <pc:docMk/>
            <pc:sldMk cId="3165081508" sldId="471"/>
            <ac:picMk id="28" creationId="{70F12C97-6DEE-2373-A5A1-BD9264EC1703}"/>
          </ac:picMkLst>
        </pc:picChg>
        <pc:picChg chg="add mod ord">
          <ac:chgData name="H M" userId="84cd2103f36ef0dc" providerId="LiveId" clId="{9A2CA89E-A471-42A6-9C79-A9CA87DC0A38}" dt="2023-12-11T17:38:10.482" v="115" actId="166"/>
          <ac:picMkLst>
            <pc:docMk/>
            <pc:sldMk cId="3165081508" sldId="471"/>
            <ac:picMk id="44" creationId="{DBC50E92-6735-3684-7A43-10FABF48E871}"/>
          </ac:picMkLst>
        </pc:picChg>
        <pc:picChg chg="add mod modCrop">
          <ac:chgData name="H M" userId="84cd2103f36ef0dc" providerId="LiveId" clId="{9A2CA89E-A471-42A6-9C79-A9CA87DC0A38}" dt="2023-12-11T17:37:39.966" v="108" actId="14100"/>
          <ac:picMkLst>
            <pc:docMk/>
            <pc:sldMk cId="3165081508" sldId="471"/>
            <ac:picMk id="52" creationId="{65BE7DB9-5AB8-2358-E2E9-FDE6A10ACB6D}"/>
          </ac:picMkLst>
        </pc:picChg>
        <pc:picChg chg="add mod ord">
          <ac:chgData name="H M" userId="84cd2103f36ef0dc" providerId="LiveId" clId="{9A2CA89E-A471-42A6-9C79-A9CA87DC0A38}" dt="2023-12-11T17:40:36.370" v="122" actId="166"/>
          <ac:picMkLst>
            <pc:docMk/>
            <pc:sldMk cId="3165081508" sldId="471"/>
            <ac:picMk id="53" creationId="{7E57FFE8-59B6-B406-21DC-7BE7076D8A58}"/>
          </ac:picMkLst>
        </pc:picChg>
        <pc:picChg chg="add mod">
          <ac:chgData name="H M" userId="84cd2103f36ef0dc" providerId="LiveId" clId="{9A2CA89E-A471-42A6-9C79-A9CA87DC0A38}" dt="2023-12-11T17:41:00.717" v="178" actId="1036"/>
          <ac:picMkLst>
            <pc:docMk/>
            <pc:sldMk cId="3165081508" sldId="471"/>
            <ac:picMk id="54" creationId="{4A8D3A98-DDE3-69FE-3A4D-598459828A49}"/>
          </ac:picMkLst>
        </pc:picChg>
        <pc:picChg chg="mod">
          <ac:chgData name="H M" userId="84cd2103f36ef0dc" providerId="LiveId" clId="{9A2CA89E-A471-42A6-9C79-A9CA87DC0A38}" dt="2023-12-11T17:45:43.400" v="228"/>
          <ac:picMkLst>
            <pc:docMk/>
            <pc:sldMk cId="3165081508" sldId="471"/>
            <ac:picMk id="71" creationId="{671A294E-BD66-CD1B-16F7-B22AC2AC588F}"/>
          </ac:picMkLst>
        </pc:picChg>
        <pc:picChg chg="mod">
          <ac:chgData name="H M" userId="84cd2103f36ef0dc" providerId="LiveId" clId="{9A2CA89E-A471-42A6-9C79-A9CA87DC0A38}" dt="2023-12-11T17:50:15.986" v="309"/>
          <ac:picMkLst>
            <pc:docMk/>
            <pc:sldMk cId="3165081508" sldId="471"/>
            <ac:picMk id="164" creationId="{912A9EE6-D4B3-D77A-73CC-C5A94532A940}"/>
          </ac:picMkLst>
        </pc:picChg>
      </pc:sldChg>
      <pc:sldChg chg="addSp delSp modSp add mod">
        <pc:chgData name="H M" userId="84cd2103f36ef0dc" providerId="LiveId" clId="{9A2CA89E-A471-42A6-9C79-A9CA87DC0A38}" dt="2023-12-11T17:32:25.073" v="56" actId="1076"/>
        <pc:sldMkLst>
          <pc:docMk/>
          <pc:sldMk cId="3259927451" sldId="472"/>
        </pc:sldMkLst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3" creationId="{3CA23B44-40C4-A848-F012-3B055B9255F3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5" creationId="{BD7BD3B4-1D7F-AB3C-7CCC-67FCBF1CAA6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6" creationId="{BCA8D983-46A5-816B-7E42-CD8E3541424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7" creationId="{4420988E-9DCA-1D6A-83EE-5E0E38BAECB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8" creationId="{C2BA09C4-57A6-0323-CAA6-2545C17AB31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9" creationId="{FF094858-7877-7BEF-26A7-45E3B58E2041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0" creationId="{CD0C6CED-C909-2DC2-0953-390372E31F9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1" creationId="{E2559BDA-8F3A-91D0-D186-B8CF82F22F50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2" creationId="{36C4811E-79B5-B052-4753-489B86B8D92A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5" creationId="{E00C9D3E-29E5-608A-2E9D-E8C76CBADE31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6" creationId="{4E690DA7-C488-C45E-1BA5-E929A786636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7" creationId="{28EEC6C3-2734-20C1-29E8-9548B1DDCB3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8" creationId="{3A327CB8-3FB5-A232-201E-925EF91D7830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0" creationId="{89BDEF34-88D5-152F-5DD1-F5BBE46DC946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2" creationId="{9CA16B23-4B09-01B1-1480-6883EBC0BC9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3" creationId="{FC8C6B69-9B64-DB5C-F8E8-9ED81352D34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6" creationId="{AC306376-C7A8-EA72-54B4-F0291604652B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7" creationId="{228C7FC7-25E5-A697-15E3-D31F82A472E5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8" creationId="{EF3505C2-A556-CD5C-6851-1D98373C760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9" creationId="{9E987302-EAC8-6DD0-2DCE-228AAE0A908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30" creationId="{3716B4A1-7028-6E2E-04CC-5AF952A9A11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31" creationId="{CC8D5B08-1087-97A5-3488-3FC1F078CB6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32" creationId="{5FAA2311-8BD8-DB0A-F0EA-5CA0CD5F2F61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34" creationId="{78A1DE8F-93A6-AF39-90F4-14979E73FC2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36" creationId="{75B821AC-2DB5-B3E2-4A12-319C7B6FD78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37" creationId="{8509AF6C-34DD-6356-2F2C-98D65E1E5EC1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38" creationId="{D8BCA4FF-F325-98D1-C1B0-7D4C63A47FE5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39" creationId="{81ED712A-3BC8-3537-43B9-9914557C149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40" creationId="{CB4F3227-5CB5-0001-30B9-2CA44F599D8A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41" creationId="{C7378C73-E62E-3ADD-7A7E-3215B5EB87D3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42" creationId="{149E2809-9046-5E96-612B-77C0B434A8C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43" creationId="{345F7C5D-E080-5244-4863-2E83949A739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44" creationId="{F6C28AD9-453F-16F4-E0D4-89F2B933A5DC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46" creationId="{A86DEA53-8D76-1C2F-FE72-9EFEBCB552E3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50" creationId="{1E3AE0EC-0343-F5E0-64CA-2047A0E511B0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51" creationId="{7EF7C1C9-D4A7-2557-1266-6BFE7A326D34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52" creationId="{2E4806DD-5B74-67B6-4D82-44795D83184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53" creationId="{B5C8C805-0BFE-F7F2-B743-AD3930C3D39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55" creationId="{69F8631E-F704-64E0-627C-EF4A0C5CDC1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56" creationId="{A77E76DD-1376-D7F6-8B29-7AD78C1454B5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57" creationId="{2833F3DE-A4A4-35B8-7AED-55198F285124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58" creationId="{2D11715A-0E8D-C531-1D53-D25EF665F963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60" creationId="{37581C30-71D1-0F68-AE14-9C774C0FADA4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63" creationId="{8B96F09D-FB40-BD1F-E469-2ACC45E6A83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64" creationId="{B509062A-4CAE-48B4-B5E2-E0CAC2844AAC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65" creationId="{108F3F16-2B1E-078A-3596-AB92BA4A6E7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67" creationId="{C7147BC5-E1C8-08F5-EE2B-FBEB7E1C4AC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68" creationId="{5C17DEF7-727A-7DB7-F7EF-971830D1E1D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69" creationId="{E2DBC72C-8F39-A54D-CA1E-779408A613F6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70" creationId="{6B19291A-2B58-6362-93E3-E341CBDD922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73" creationId="{E7AA709A-4C6E-0D27-5E43-4C6F7741E54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75" creationId="{32B52E0A-8161-A660-75E6-C94A1EFBA47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76" creationId="{9EB82DA6-3318-75BD-3CD2-A801F6B162B3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77" creationId="{8E10A996-EACD-5E1F-5956-3287A5C0B5CB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78" creationId="{C81C3E59-C39A-F8AF-2F43-27CC3773D28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79" creationId="{65D00DF3-8BD7-A0A9-1819-1A6E0EEDE96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80" creationId="{4DA1E0EE-B613-B4B6-D0DF-0C53A8F0DBE1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81" creationId="{0CE6BAD9-E97D-17E5-322C-03290D81AB06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82" creationId="{8D4B7B11-F489-D549-E64E-D6C5A187986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83" creationId="{67EA361E-0BEC-8C9A-769E-D034F6E12A5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84" creationId="{AC2ABB5E-2B65-3832-8A12-D466719CCDD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85" creationId="{BE4A1931-09C6-B874-3761-CC754C99E6C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87" creationId="{67ABA006-76FE-6EA8-AF21-E6644509C785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88" creationId="{9DFFD67F-1404-A75F-346E-FD45A3540D9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90" creationId="{27A5DE6B-BB9A-A061-0772-A9157B11E093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92" creationId="{340EC720-B516-D25A-8E6F-F342F5D661BA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95" creationId="{CC393795-777C-DEB1-B3FE-39021EC66300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96" creationId="{E13CE629-815F-26B0-D524-EBE17A76F2E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97" creationId="{9C0B3D07-1E97-0D9D-BFE9-5342262F867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98" creationId="{C7D94D64-D072-D104-D7C2-0EACABB9F041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99" creationId="{19D58941-4C1F-E67A-55BD-28372B94FC8C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01" creationId="{C898D15C-85BA-2943-321E-AA17A0BBBFA3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02" creationId="{157C42DD-CE1F-9601-4493-4B987836BAD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03" creationId="{DD09E873-EDF1-23EA-62CE-FD8EFA83A5D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04" creationId="{DC75C453-67BB-A2FD-BD81-2168FCE3D7B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05" creationId="{3B17D925-FFF6-C43E-4C4F-CEBA9A3ED053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07" creationId="{990D8551-40BF-CA7B-AAE5-A52308067CDA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11" creationId="{68123DCB-BC51-2118-DCA2-A6E0ED8A542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13" creationId="{D2492052-726C-7D37-87EA-D17E2E0964E4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14" creationId="{DEF972A4-B6D6-7A86-0287-C29908351491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15" creationId="{F8AF5C1A-5952-40C3-2DE5-66EE4B4F14C1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16" creationId="{4FB9C386-09A8-9BDA-F9BA-EEDDB2D1827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18" creationId="{00DFEDE9-7132-8362-03A9-A0FB6B6D2D9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19" creationId="{5C6C9AF5-C0CA-FD63-4D2C-F5F2FEB7E97B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21" creationId="{E846D10E-1DA1-219D-53CD-91A25D88A20B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23" creationId="{65A74406-3F4D-48DF-3069-196273B970B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24" creationId="{C41C34F4-FF85-4100-975B-0DAE8B30CF8B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25" creationId="{D002BD95-C572-1FCA-7235-2E0F32A8E3B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26" creationId="{CED0CCB7-95C4-C8DA-47FD-EB882CCBF176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28" creationId="{DD98C9CA-DDA9-6A5D-6E77-24F4A60EABF5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29" creationId="{B91CBF50-41DA-2053-23B5-2C57AB71EC9C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30" creationId="{257BEA31-A65A-B4A1-F66E-7D0FC6C2582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31" creationId="{DB7DA0E9-418D-90AF-7BC0-E6E41D76C5D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32" creationId="{AE96BB58-D72F-FD2D-9F0A-96F16E9D3AB6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34" creationId="{0EA681C2-53EB-D2BD-4D07-5C40E6C9D6F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39" creationId="{8A1E1B5A-7317-9BF3-773C-9912BD3022A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40" creationId="{F282A682-BA66-7318-AB00-C989B7E1481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41" creationId="{24DC8EB7-056B-5205-CCF9-4DBAD3E421D5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42" creationId="{DDD2985C-FC49-70EF-6330-02BAE1639C2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43" creationId="{A50AF7FD-441D-7F2B-2563-98219E34D1C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44" creationId="{C468FEE7-3D1D-2A55-2D33-4F949D4D181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45" creationId="{94252CC6-99E3-C848-98EF-4228329E1940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46" creationId="{A1AF8C2A-25EF-E648-0E7E-7C8DF7CE944A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47" creationId="{6ECB69B2-230E-C99F-B442-C5822BC5DEE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49" creationId="{6EA5D64A-C4AB-BBD6-CB29-E0CF23AEC67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52" creationId="{DB6926A3-71CE-177E-EE0F-14642862B610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54" creationId="{7CAE74AB-04FD-9D6B-D8F9-B0B5D7A130F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55" creationId="{51D7503D-04DD-C0D7-12DD-B576A870EA34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56" creationId="{4532FC73-5553-A085-3146-5980508EC29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58" creationId="{43B41D47-55B6-EFBF-75E1-5588ED7FC93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59" creationId="{BDE8073A-9E8B-8A99-5A16-9214E8CC266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60" creationId="{F0190F49-CCC4-F977-CBCF-F4D7C238B64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61" creationId="{0D6305EE-E5DE-3D36-C3EB-E8C667803EA5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62" creationId="{21EEB8D4-8DCF-DE0A-1C23-D85A6B050D24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63" creationId="{91A39968-3592-82F9-7D0D-C1BB94E0D33C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64" creationId="{F66BD50F-A437-B8A0-930A-C9C00CD73A7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65" creationId="{B6A6865F-43AB-5E7A-FAF5-5A0FF06D1590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66" creationId="{1A6A6FE0-5388-CCCB-B7E9-8A90AAEE870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67" creationId="{2ED9FA4B-BE69-20DA-C204-079B8538CCD5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69" creationId="{DDD01415-B34F-BA12-2C06-4D05D2E25AC0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70" creationId="{B037BAF0-0DC9-355F-0641-A2EC887007A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71" creationId="{9843AEDC-0C09-3FF3-47DC-CD93855524A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73" creationId="{CA357DF5-4E35-4304-D184-59AC9985FC96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76" creationId="{33260AC7-AD8D-1BD5-0D6A-960E417FAAF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77" creationId="{B1BC1E87-2B74-A95A-7775-A7747426848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78" creationId="{3FC930B1-EE20-E863-C9EC-39965587598A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79" creationId="{3608CA5F-ED9B-0913-A0AB-FA2FC0E400F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81" creationId="{0D13D273-5AD3-395A-E1C8-2AB2C9278AF1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82" creationId="{ED3DE55B-B305-9105-5212-15B10C878A35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85" creationId="{18B1B2F0-762E-E046-9CC2-1B3874D2FF7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86" creationId="{BE55E304-9E80-4A93-E5E7-120B3FD2801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87" creationId="{214DB70C-B362-B80F-D45D-228A4AB287C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88" creationId="{16D4F575-39DD-3766-BD6B-6D82AE83204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89" creationId="{DA748915-C849-7674-1EA0-B20F97FEAF62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90" creationId="{D6BDAFAE-7102-279F-8F5A-C040279B68A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92" creationId="{428FADFE-884D-664B-386C-A66454D4CCDB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93" creationId="{36B7EC32-E4FB-A49D-37DD-153628199073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94" creationId="{C05B204B-73FE-2010-7F45-25CF8CEF329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95" creationId="{FDBC388B-FEE7-9860-A9DC-E16E8A2D97ED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96" creationId="{7BA162E6-BE9B-D7F8-95C9-0CC3544E96C6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97" creationId="{58D5E787-23A3-9696-84DE-D84D50EC3A0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98" creationId="{8A5EDFFD-5391-96B5-180C-2296E6E6505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199" creationId="{9B78A2BC-84A5-93CF-95A7-2E14EF927DEC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00" creationId="{178D3F01-F49D-9A80-E850-5CD5D52854B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02" creationId="{AFE7C7B1-8FAF-ADEF-55F4-0F12FDD35456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05" creationId="{DA2C0772-5933-D9E6-10E5-4458B43C489C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06" creationId="{16AF5DA2-50E8-D18F-55E8-9A0981F85718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07" creationId="{ECF0B419-83D6-CB87-0AB2-6B8E17AEC9D1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10" creationId="{7DC86322-F8EE-A6D2-3BAD-B9629E3D15D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11" creationId="{D3E092AE-0992-E796-68F2-E33F4CBCC3A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12" creationId="{EF181B09-846E-9AE8-CEFB-16FC912CEC59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13" creationId="{5666C826-4F79-CB53-4DB8-D482099103FA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14" creationId="{14700033-4A87-0E43-B639-D452C7EC674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15" creationId="{9FC3D88C-6868-AFEB-3D48-BB97DC44AF9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17" creationId="{351E9B0C-6B5E-CA9C-09CC-96366D97794A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19" creationId="{074A2382-2E34-51A0-AD6B-56D17005A54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21" creationId="{641CDF06-D792-36CC-5A3C-081533634E54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23" creationId="{FC08F394-F208-D921-E633-98124EED241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24" creationId="{A2A3F537-72A9-54CC-93CD-D4F613C0B03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25" creationId="{29DE8535-2942-FD63-33A8-99886DC182B7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26" creationId="{E877E25B-3AFE-7BB2-CC4F-1381FB11473E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27" creationId="{32DB5649-12F7-EFC6-FE9E-7B96241BA5BF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28" creationId="{911919C8-91FD-3C69-8363-E181F08879C3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30" creationId="{505FF168-930A-6599-67C5-B485C52D6EAA}"/>
          </ac:spMkLst>
        </pc:spChg>
        <pc:spChg chg="mod">
          <ac:chgData name="H M" userId="84cd2103f36ef0dc" providerId="LiveId" clId="{9A2CA89E-A471-42A6-9C79-A9CA87DC0A38}" dt="2023-12-11T17:30:20.619" v="12" actId="165"/>
          <ac:spMkLst>
            <pc:docMk/>
            <pc:sldMk cId="3259927451" sldId="472"/>
            <ac:spMk id="231" creationId="{474E3B06-B317-7E1B-2BE7-4855D87BCF0C}"/>
          </ac:spMkLst>
        </pc:spChg>
        <pc:spChg chg="mod">
          <ac:chgData name="H M" userId="84cd2103f36ef0dc" providerId="LiveId" clId="{9A2CA89E-A471-42A6-9C79-A9CA87DC0A38}" dt="2023-12-11T17:31:17.569" v="28" actId="404"/>
          <ac:spMkLst>
            <pc:docMk/>
            <pc:sldMk cId="3259927451" sldId="472"/>
            <ac:spMk id="235" creationId="{B4AA76C6-2DE2-41EA-5F70-D1A8B70474FC}"/>
          </ac:spMkLst>
        </pc:spChg>
        <pc:spChg chg="mod">
          <ac:chgData name="H M" userId="84cd2103f36ef0dc" providerId="LiveId" clId="{9A2CA89E-A471-42A6-9C79-A9CA87DC0A38}" dt="2023-12-11T17:31:35.687" v="33"/>
          <ac:spMkLst>
            <pc:docMk/>
            <pc:sldMk cId="3259927451" sldId="472"/>
            <ac:spMk id="241" creationId="{CB42A610-AE9A-F9C3-355C-A85B9C80E0B4}"/>
          </ac:spMkLst>
        </pc:s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2" creationId="{B884371E-2ADE-D0D9-AE81-92F75162DF60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4" creationId="{FB9BFAE8-FCAD-B18D-68B0-EE2E3F32BF6B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3" creationId="{37F579F1-075B-5A25-32DB-A674902FD2E0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4" creationId="{781C022C-5D29-A8DC-D561-4C7B796FF1ED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19" creationId="{8088EF3E-AECE-3379-4390-4DC5F95D0749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1" creationId="{F51B1099-462B-A4CF-D3A8-8EB07B7A0F66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4" creationId="{F77C6BA0-A9F8-9C20-469E-4A3F20CC4FD9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5" creationId="{8E8AF7AF-02D1-2F7A-4CCA-4A8D7D170891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33" creationId="{3200DCB3-357D-F321-041C-F3A118A0E5DE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35" creationId="{5C1A88E8-F6AE-B8B3-06A0-A7A0732AFBF4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45" creationId="{E756123A-0E68-0FB4-BF8E-BC16C0A6DB9A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47" creationId="{30EFA9C1-D6D4-D2A8-6E12-592115206E31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48" creationId="{7911EF4E-1ADF-1E21-8163-834CEBB6F0D4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49" creationId="{81DD0F72-8F00-9CB5-86B8-AC54C658EE0D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54" creationId="{BA675EC5-CA12-6DE5-32B4-7956C7D19476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59" creationId="{F37E2AB4-C1DE-8FBA-D1F6-1E3A6BE6A25A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61" creationId="{46D1A1BF-0D6C-7BB0-9BD7-360E49D10752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62" creationId="{D849A8F4-2692-2A09-D669-4050CBED2D21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66" creationId="{DF9BEE04-61FC-D510-13F2-29EA045E913B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72" creationId="{E703D07D-17C4-AD6A-6B0B-4AE752A28FE9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74" creationId="{B76EEBF0-E6FF-8897-39E7-789952A3C5D6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86" creationId="{E2AE05FD-3194-6024-DC85-CABB9911AB84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89" creationId="{DA02E5DD-69E1-C07F-F515-E07D166499FE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91" creationId="{F88BC008-6463-D802-DF83-55106761C8E5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93" creationId="{8F93A8EA-1126-813A-B48C-E455448C8D45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94" creationId="{C57AE4E5-6795-BFB8-19EF-C90F8C6B0A19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00" creationId="{F8B7CBC4-8C44-CA10-1CCA-3916C9E6F647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106" creationId="{1F49B505-99B7-B782-1487-29830D5968E3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08" creationId="{6301F1EE-8E68-250C-5489-16B44A1543D4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10" creationId="{769850CC-FC2F-D213-C76C-754E56B35294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12" creationId="{47484E81-0134-8EB9-DBC0-A5D1011EB6A6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17" creationId="{A97A4AB4-4610-1EE8-55D9-69BD86B50FD8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120" creationId="{4F8B6C82-BDE4-4AEA-AE56-53137969C5EE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22" creationId="{C1EFFF07-8E2B-E960-4B13-D9F38479FC82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27" creationId="{48DC148E-A198-B9DA-6AD4-616B81A2E560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133" creationId="{8159BCFD-DC07-970D-8D0E-04738A6363E0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35" creationId="{996A51D0-42E6-22CD-265C-E623EA636535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36" creationId="{1AC3BFE2-5B32-889F-DFCD-A97F46D9CFD0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37" creationId="{330E9A48-FF64-D892-54C9-306596423A63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38" creationId="{6B95E61D-3175-DD17-FD92-9F38E71CD221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148" creationId="{9CE50187-AD3A-8E09-53BC-781F2571BFB8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50" creationId="{D1CE958E-1C00-0A80-8FFD-71DA24405999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51" creationId="{B92A8E2B-AA70-6BE6-3D5C-CDF81808B28A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53" creationId="{B696608B-6C67-6C52-DE97-BEB42615D319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57" creationId="{C8FD19FF-1EFC-E8AE-F899-5C2E451EC76D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68" creationId="{9C976BC5-3B27-331D-15FD-787EEDA29512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172" creationId="{099C3293-1E39-8D0E-FF22-2DC672A2FE88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74" creationId="{321A77E0-2945-756E-45BF-24B033D29A2D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75" creationId="{84E11A40-8C89-37E2-8D8B-E52C8B9C62C8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80" creationId="{2C8DE630-D492-485A-69B8-274269817A15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83" creationId="{20DF199C-64F1-7208-3FDF-DA797919EB0D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184" creationId="{C0EDC0C1-604A-59E2-6ED2-0CADAC67DBD3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191" creationId="{ACC04AB8-3980-7AD9-1ED6-CEE1848B2696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201" creationId="{6C0FC470-19AC-926B-FD61-0BE555B1A676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03" creationId="{1DAB864E-3DE2-E60A-E0E3-354C5B555263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04" creationId="{5B5AD21B-9219-69AC-E6FE-3E7CC01323A3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08" creationId="{683BF52A-18E8-BD4E-F3A2-E5F93DBA20DC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09" creationId="{A07C6D6D-ADBC-7761-53B3-7B37F5109DD1}"/>
          </ac:grpSpMkLst>
        </pc:grpChg>
        <pc:grpChg chg="add del mod topLvl">
          <ac:chgData name="H M" userId="84cd2103f36ef0dc" providerId="LiveId" clId="{9A2CA89E-A471-42A6-9C79-A9CA87DC0A38}" dt="2023-12-11T17:30:39.115" v="15" actId="478"/>
          <ac:grpSpMkLst>
            <pc:docMk/>
            <pc:sldMk cId="3259927451" sldId="472"/>
            <ac:grpSpMk id="216" creationId="{BC3CA64C-B390-0FD0-AB5A-EB093EA01C8D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18" creationId="{6E945077-91EE-06C8-22E7-92E85B834D9B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20" creationId="{023327A7-BEB2-BEBE-0B9F-FD7D6A5A7AE3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22" creationId="{F106251F-9A41-15C5-D381-446B5082DABB}"/>
          </ac:grpSpMkLst>
        </pc:grpChg>
        <pc:grpChg chg="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29" creationId="{C439203E-45F4-78DB-25AD-364EAB0FB452}"/>
          </ac:grpSpMkLst>
        </pc:grpChg>
        <pc:grpChg chg="add del mod">
          <ac:chgData name="H M" userId="84cd2103f36ef0dc" providerId="LiveId" clId="{9A2CA89E-A471-42A6-9C79-A9CA87DC0A38}" dt="2023-12-11T17:30:20.619" v="12" actId="165"/>
          <ac:grpSpMkLst>
            <pc:docMk/>
            <pc:sldMk cId="3259927451" sldId="472"/>
            <ac:grpSpMk id="232" creationId="{644ED8E0-F54A-C865-6425-AE62787DBD0C}"/>
          </ac:grpSpMkLst>
        </pc:grpChg>
        <pc:grpChg chg="add mod">
          <ac:chgData name="H M" userId="84cd2103f36ef0dc" providerId="LiveId" clId="{9A2CA89E-A471-42A6-9C79-A9CA87DC0A38}" dt="2023-12-11T17:32:12.227" v="50" actId="1076"/>
          <ac:grpSpMkLst>
            <pc:docMk/>
            <pc:sldMk cId="3259927451" sldId="472"/>
            <ac:grpSpMk id="233" creationId="{D41E539F-3F5E-B6E5-FD03-90CC94B3E074}"/>
          </ac:grpSpMkLst>
        </pc:grpChg>
        <pc:grpChg chg="add mod">
          <ac:chgData name="H M" userId="84cd2103f36ef0dc" providerId="LiveId" clId="{9A2CA89E-A471-42A6-9C79-A9CA87DC0A38}" dt="2023-12-11T17:32:08.337" v="46" actId="1076"/>
          <ac:grpSpMkLst>
            <pc:docMk/>
            <pc:sldMk cId="3259927451" sldId="472"/>
            <ac:grpSpMk id="239" creationId="{B0F9C3BF-7634-A777-FF37-6DDBE349C852}"/>
          </ac:grpSpMkLst>
        </pc:grpChg>
        <pc:picChg chg="mod">
          <ac:chgData name="H M" userId="84cd2103f36ef0dc" providerId="LiveId" clId="{9A2CA89E-A471-42A6-9C79-A9CA87DC0A38}" dt="2023-12-11T17:30:20.619" v="12" actId="165"/>
          <ac:picMkLst>
            <pc:docMk/>
            <pc:sldMk cId="3259927451" sldId="472"/>
            <ac:picMk id="71" creationId="{E7815D5F-F414-6BBC-ADDD-B5B9E79BE674}"/>
          </ac:picMkLst>
        </pc:picChg>
        <pc:picChg chg="mod">
          <ac:chgData name="H M" userId="84cd2103f36ef0dc" providerId="LiveId" clId="{9A2CA89E-A471-42A6-9C79-A9CA87DC0A38}" dt="2023-12-11T17:30:20.619" v="12" actId="165"/>
          <ac:picMkLst>
            <pc:docMk/>
            <pc:sldMk cId="3259927451" sldId="472"/>
            <ac:picMk id="109" creationId="{D1ACF1D9-2FB5-AD48-CA29-354CB563E648}"/>
          </ac:picMkLst>
        </pc:picChg>
        <pc:picChg chg="mod">
          <ac:chgData name="H M" userId="84cd2103f36ef0dc" providerId="LiveId" clId="{9A2CA89E-A471-42A6-9C79-A9CA87DC0A38}" dt="2023-12-11T17:30:47.897" v="16"/>
          <ac:picMkLst>
            <pc:docMk/>
            <pc:sldMk cId="3259927451" sldId="472"/>
            <ac:picMk id="234" creationId="{BC0915E5-9AB8-FBD6-11FB-2182F21FA675}"/>
          </ac:picMkLst>
        </pc:picChg>
        <pc:picChg chg="add mod">
          <ac:chgData name="H M" userId="84cd2103f36ef0dc" providerId="LiveId" clId="{9A2CA89E-A471-42A6-9C79-A9CA87DC0A38}" dt="2023-12-11T17:32:13.262" v="51" actId="1076"/>
          <ac:picMkLst>
            <pc:docMk/>
            <pc:sldMk cId="3259927451" sldId="472"/>
            <ac:picMk id="236" creationId="{9FAF6C9D-4F8F-095B-A9A4-B9AB22E5B41D}"/>
          </ac:picMkLst>
        </pc:picChg>
        <pc:picChg chg="add mod">
          <ac:chgData name="H M" userId="84cd2103f36ef0dc" providerId="LiveId" clId="{9A2CA89E-A471-42A6-9C79-A9CA87DC0A38}" dt="2023-12-11T17:32:10.949" v="49" actId="1076"/>
          <ac:picMkLst>
            <pc:docMk/>
            <pc:sldMk cId="3259927451" sldId="472"/>
            <ac:picMk id="237" creationId="{911A6AEA-F051-35F1-1E58-DD4813C3C414}"/>
          </ac:picMkLst>
        </pc:picChg>
        <pc:picChg chg="add mod">
          <ac:chgData name="H M" userId="84cd2103f36ef0dc" providerId="LiveId" clId="{9A2CA89E-A471-42A6-9C79-A9CA87DC0A38}" dt="2023-12-11T17:32:14.227" v="52" actId="1076"/>
          <ac:picMkLst>
            <pc:docMk/>
            <pc:sldMk cId="3259927451" sldId="472"/>
            <ac:picMk id="238" creationId="{296A3E69-2DA6-1A11-D264-7DA0A6CFB927}"/>
          </ac:picMkLst>
        </pc:picChg>
        <pc:picChg chg="mod">
          <ac:chgData name="H M" userId="84cd2103f36ef0dc" providerId="LiveId" clId="{9A2CA89E-A471-42A6-9C79-A9CA87DC0A38}" dt="2023-12-11T17:31:35.687" v="33"/>
          <ac:picMkLst>
            <pc:docMk/>
            <pc:sldMk cId="3259927451" sldId="472"/>
            <ac:picMk id="240" creationId="{C034E035-BF7F-8DFA-CE81-D0B6C5B47244}"/>
          </ac:picMkLst>
        </pc:picChg>
        <pc:picChg chg="add mod">
          <ac:chgData name="H M" userId="84cd2103f36ef0dc" providerId="LiveId" clId="{9A2CA89E-A471-42A6-9C79-A9CA87DC0A38}" dt="2023-12-11T17:32:10.107" v="48" actId="1076"/>
          <ac:picMkLst>
            <pc:docMk/>
            <pc:sldMk cId="3259927451" sldId="472"/>
            <ac:picMk id="242" creationId="{BC6570E3-1C2F-B1D2-CA18-F72F7D133D6D}"/>
          </ac:picMkLst>
        </pc:picChg>
        <pc:picChg chg="add mod">
          <ac:chgData name="H M" userId="84cd2103f36ef0dc" providerId="LiveId" clId="{9A2CA89E-A471-42A6-9C79-A9CA87DC0A38}" dt="2023-12-11T17:32:09.411" v="47" actId="1076"/>
          <ac:picMkLst>
            <pc:docMk/>
            <pc:sldMk cId="3259927451" sldId="472"/>
            <ac:picMk id="243" creationId="{884FF269-DE59-C74A-CEC3-E6731C91DC28}"/>
          </ac:picMkLst>
        </pc:picChg>
        <pc:picChg chg="add mod">
          <ac:chgData name="H M" userId="84cd2103f36ef0dc" providerId="LiveId" clId="{9A2CA89E-A471-42A6-9C79-A9CA87DC0A38}" dt="2023-12-11T17:32:25.073" v="56" actId="1076"/>
          <ac:picMkLst>
            <pc:docMk/>
            <pc:sldMk cId="3259927451" sldId="472"/>
            <ac:picMk id="244" creationId="{80CE3AD9-C019-61AC-A231-14DC05619AD8}"/>
          </ac:picMkLst>
        </pc:picChg>
      </pc:sldChg>
      <pc:sldChg chg="add">
        <pc:chgData name="H M" userId="84cd2103f36ef0dc" providerId="LiveId" clId="{9A2CA89E-A471-42A6-9C79-A9CA87DC0A38}" dt="2023-12-11T17:30:34.767" v="13" actId="2890"/>
        <pc:sldMkLst>
          <pc:docMk/>
          <pc:sldMk cId="646459988" sldId="473"/>
        </pc:sldMkLst>
      </pc:sldChg>
      <pc:sldChg chg="addSp delSp modSp add mod">
        <pc:chgData name="H M" userId="84cd2103f36ef0dc" providerId="LiveId" clId="{9A2CA89E-A471-42A6-9C79-A9CA87DC0A38}" dt="2023-12-11T18:19:30.665" v="526" actId="121"/>
        <pc:sldMkLst>
          <pc:docMk/>
          <pc:sldMk cId="1040635031" sldId="474"/>
        </pc:sldMkLst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" creationId="{49BE4974-4101-F5B7-21F1-903847879B9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6" creationId="{C1E3EC0F-280D-A01D-6B13-D441AD0A594F}"/>
          </ac:spMkLst>
        </pc:spChg>
        <pc:spChg chg="del mod">
          <ac:chgData name="H M" userId="84cd2103f36ef0dc" providerId="LiveId" clId="{9A2CA89E-A471-42A6-9C79-A9CA87DC0A38}" dt="2023-12-11T18:12:11.196" v="464" actId="478"/>
          <ac:spMkLst>
            <pc:docMk/>
            <pc:sldMk cId="1040635031" sldId="474"/>
            <ac:spMk id="7" creationId="{8185A810-A1D7-A2E4-FCCE-D7C7DE3318E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0" creationId="{07FDE2A1-F7C3-AD20-EFC3-7E0522D3683B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2" creationId="{DB3E85C3-E491-0B74-5880-9B66DBD0499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3" creationId="{40CC553C-A3B8-7465-98E0-BEC6C914884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4" creationId="{0DEABFF5-8A52-4D3E-1CE5-5B97F3118050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8" creationId="{0D758066-C3B1-40A0-281B-2C80B32C586B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9" creationId="{A6DE0DE0-4779-AD32-DD78-848ADAE79730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1" creationId="{A50AEBCF-0BBE-C66B-01E8-BEEAC100CEA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3" creationId="{899AB41E-B020-5973-E5EF-E2C5B37B078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4" creationId="{06A063E2-6289-6598-E335-8DDFE7E3E5D9}"/>
          </ac:spMkLst>
        </pc:spChg>
        <pc:spChg chg="add 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5" creationId="{FC39D29D-5445-6997-7B8E-39F240F18226}"/>
          </ac:spMkLst>
        </pc:spChg>
        <pc:spChg chg="mod or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6" creationId="{AA10B143-CA1A-83F8-E65B-A07CD594B0B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7" creationId="{8505E859-7AAF-0F73-F630-1EB1BE317AF9}"/>
          </ac:spMkLst>
        </pc:spChg>
        <pc:spChg chg="add 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8" creationId="{3DCDF936-9AA1-78DC-8FDF-BDAE7EB1DB8E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0" creationId="{9A3D904D-B8EF-855E-B38A-BFAC3F88D4F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46" creationId="{AC496370-5364-BECE-E50A-EB2DC48C233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48" creationId="{EDF80F03-E645-17F0-B84B-FA0B975DE32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49" creationId="{4E6CE58F-DE98-7AAD-85EF-66DFD0E65C4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51" creationId="{A7459CD0-F7FB-B545-1674-8DB5B4BB21D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55" creationId="{1460BD91-F04C-1615-831E-5BAB9BDBA367}"/>
          </ac:spMkLst>
        </pc:spChg>
        <pc:spChg chg="del">
          <ac:chgData name="H M" userId="84cd2103f36ef0dc" providerId="LiveId" clId="{9A2CA89E-A471-42A6-9C79-A9CA87DC0A38}" dt="2023-12-11T18:00:21.294" v="347" actId="478"/>
          <ac:spMkLst>
            <pc:docMk/>
            <pc:sldMk cId="1040635031" sldId="474"/>
            <ac:spMk id="56" creationId="{E422DA64-7F91-9C18-D05C-05EFF7C0DA6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57" creationId="{B7143CCF-AB15-405E-5C46-11C8636F69DF}"/>
          </ac:spMkLst>
        </pc:spChg>
        <pc:spChg chg="del mod">
          <ac:chgData name="H M" userId="84cd2103f36ef0dc" providerId="LiveId" clId="{9A2CA89E-A471-42A6-9C79-A9CA87DC0A38}" dt="2023-12-11T18:09:40.073" v="415" actId="478"/>
          <ac:spMkLst>
            <pc:docMk/>
            <pc:sldMk cId="1040635031" sldId="474"/>
            <ac:spMk id="58" creationId="{97771402-A6C8-2F71-F839-C0F4008F1537}"/>
          </ac:spMkLst>
        </pc:spChg>
        <pc:spChg chg="add del mod topLvl">
          <ac:chgData name="H M" userId="84cd2103f36ef0dc" providerId="LiveId" clId="{9A2CA89E-A471-42A6-9C79-A9CA87DC0A38}" dt="2023-12-11T18:10:26.968" v="431" actId="478"/>
          <ac:spMkLst>
            <pc:docMk/>
            <pc:sldMk cId="1040635031" sldId="474"/>
            <ac:spMk id="60" creationId="{C7896F27-D1F9-84C6-3111-D5F832576692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63" creationId="{C1EEFEE5-EDC6-79DA-B8B7-3E4A297D9EC1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64" creationId="{2C9A4C95-C381-17C9-8B49-B19736E773C6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65" creationId="{943B46CA-A38C-936A-77F5-6732BA1672AA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67" creationId="{405B16A5-F18D-6EB7-81DE-B1B59A6A614E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68" creationId="{CAEA0732-AD1A-A149-1A81-8AC795E458AD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69" creationId="{61B8860E-E527-F6F2-F1D5-B053942266CB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70" creationId="{C032ACBE-1821-D212-FFC0-9477C44FEAC0}"/>
          </ac:spMkLst>
        </pc:spChg>
        <pc:spChg chg="del mod">
          <ac:chgData name="H M" userId="84cd2103f36ef0dc" providerId="LiveId" clId="{9A2CA89E-A471-42A6-9C79-A9CA87DC0A38}" dt="2023-12-11T18:09:40.073" v="415" actId="478"/>
          <ac:spMkLst>
            <pc:docMk/>
            <pc:sldMk cId="1040635031" sldId="474"/>
            <ac:spMk id="72" creationId="{78C650D7-FEEC-D083-4895-28C29A64C7C1}"/>
          </ac:spMkLst>
        </pc:spChg>
        <pc:spChg chg="del mod">
          <ac:chgData name="H M" userId="84cd2103f36ef0dc" providerId="LiveId" clId="{9A2CA89E-A471-42A6-9C79-A9CA87DC0A38}" dt="2023-12-11T18:09:40.073" v="415" actId="478"/>
          <ac:spMkLst>
            <pc:docMk/>
            <pc:sldMk cId="1040635031" sldId="474"/>
            <ac:spMk id="73" creationId="{175B0DFD-E20F-A017-750B-AD39DE3C9B7B}"/>
          </ac:spMkLst>
        </pc:spChg>
        <pc:spChg chg="del mod">
          <ac:chgData name="H M" userId="84cd2103f36ef0dc" providerId="LiveId" clId="{9A2CA89E-A471-42A6-9C79-A9CA87DC0A38}" dt="2023-12-11T18:09:40.073" v="415" actId="478"/>
          <ac:spMkLst>
            <pc:docMk/>
            <pc:sldMk cId="1040635031" sldId="474"/>
            <ac:spMk id="74" creationId="{047D2954-EF92-2F56-5704-D3431E04080E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76" creationId="{006C4AEC-0F5D-96E9-85C3-15F8FF8F3D4A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78" creationId="{74C1EF25-480B-585E-20D8-EC1B1F652215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79" creationId="{B759760E-EB49-3376-D59F-0DD5B71D9ED0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80" creationId="{4EB838A7-606E-9948-C7AA-A5AC69CEF0AC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81" creationId="{E5F86BC7-A38C-502C-A792-2948D78A1283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82" creationId="{C93191A6-0BE7-1BC7-5137-128A5DFED339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83" creationId="{07EA5332-8754-A44E-1EA5-186F2AC0486C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84" creationId="{C72EBACA-3FBC-86AD-9DD7-0B3FE253BD30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85" creationId="{7178B1A8-F50E-F451-F1BB-ACE9EF286CC3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88" creationId="{64F377E2-F20A-0FB3-FCA5-D0E76F64A5EC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89" creationId="{74FFBC40-BBF7-0A8A-DD64-6122542A6266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90" creationId="{C024AAF5-2910-72E7-F881-C94FF4BECE80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91" creationId="{FE04FE91-34AC-31E4-318D-B02203606A4F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93" creationId="{07F74A47-3BC3-2C7E-694E-4CC7F379258D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95" creationId="{7A76D6DC-CCC3-EE0B-310B-BA3EC8BEFDDE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96" creationId="{DE5282B4-978B-3D0C-872A-C94139270143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99" creationId="{6A40A115-812D-FDFC-39EE-42F7F31133C3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00" creationId="{74E87159-2922-8933-6229-86C31C17809D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01" creationId="{4887B749-052E-C8AA-2F73-EFAE8C148CC6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02" creationId="{AA7B28D8-492A-AA80-D762-B2CBE858F4C6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03" creationId="{5EBC221C-E1CC-AE20-28DA-C66B45AB50C1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04" creationId="{5F4A0C18-2C8F-FE8E-D198-43BA98C3FF18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05" creationId="{AAF323BA-B521-F039-BAE3-6D1F25D40C03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07" creationId="{24A10348-BC00-360F-64AB-83FD9FACBA9E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10" creationId="{8F56607D-C660-AE20-E78D-B1D88F07C37E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12" creationId="{D9466E0B-C84A-3C5E-52E4-03102B264ED5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13" creationId="{58194843-F723-4CC6-741F-EFB92F9C3DB7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14" creationId="{E73F00FF-660C-112E-D701-4D65C97D6479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16" creationId="{A9AD1DC8-BF9D-F624-B9E5-82DDE1DBFA9D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17" creationId="{6A4965A2-DF17-2E18-56C2-9BAA4FE6512B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18" creationId="{8D614525-8C30-CA3F-FE16-EE8BB71F1DA2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19" creationId="{FD12B839-729A-7D9C-75AA-B61DB4435E07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20" creationId="{5E0A4415-E531-ED19-22C7-024BFDDB216C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21" creationId="{50232EB9-977D-7144-2CA0-52FA23A8008F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22" creationId="{44AA1E54-99FA-536F-7F9D-480B6C50BDF9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23" creationId="{7D22B6AE-D900-BBFE-60FE-A2899FC86552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24" creationId="{6C1DE94A-B9E2-B486-06E5-D2D17397D27F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25" creationId="{4FC3A472-7CCC-E1D1-5E91-29DE07EA4B9F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27" creationId="{124395AE-4D67-82ED-8125-1CF14A7D351A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28" creationId="{BEE98252-454B-F8B6-C1C4-322D472C9067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29" creationId="{12FD7F68-8520-3285-F5EA-8C4D359E1B5D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31" creationId="{DA75FFA7-F1E7-113B-7F48-18B8607B44A2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34" creationId="{CE31D162-960E-841E-BB29-C5BDEBA1AC6B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35" creationId="{ECD01812-C39B-BDA9-40C9-23892097AC4E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36" creationId="{4C1F3E47-A188-C101-9950-1FD68D139E0E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39" creationId="{7E10E3FC-CC2D-FE55-357B-A1FF75909840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40" creationId="{FCEDF40E-663C-DFB2-B47F-49D0A781C6BB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41" creationId="{428CB48F-F719-23C8-5C04-E3133139A24B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42" creationId="{12AE6C0B-8635-DBD1-2B06-142CD4F31CBF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43" creationId="{5678589A-6D0B-2813-926D-C3EBF9915C9D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44" creationId="{C9CC4A03-7BBA-FA58-0F73-4421A7D76B0E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46" creationId="{84B2B6F8-A17F-305B-6980-649E5AC6C38B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48" creationId="{0DF946D9-DE01-B827-8311-D82C287A307F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50" creationId="{8C16BD52-2C88-3B6D-8E49-1A35135675C5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52" creationId="{18EF32FF-4FDB-D461-DF09-7BB9916F2D61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53" creationId="{DC6CBFC3-BAB2-EF97-BCFA-E22681D96F6C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54" creationId="{E9F86715-2B37-A998-B824-04B5328BC732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55" creationId="{392A116D-2807-CFF1-FF21-0BDEE169319D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56" creationId="{8C200C36-5D5F-16EA-D9AE-87BC17A74D23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57" creationId="{FD80FAA3-77B1-048D-1C1B-1FA3A0A9B230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59" creationId="{D39DAADA-CA80-82BC-845B-B68D0E5DCD83}"/>
          </ac:spMkLst>
        </pc:spChg>
        <pc:spChg chg="mod">
          <ac:chgData name="H M" userId="84cd2103f36ef0dc" providerId="LiveId" clId="{9A2CA89E-A471-42A6-9C79-A9CA87DC0A38}" dt="2023-12-11T18:04:16.133" v="352" actId="782"/>
          <ac:spMkLst>
            <pc:docMk/>
            <pc:sldMk cId="1040635031" sldId="474"/>
            <ac:spMk id="160" creationId="{0DBC6B57-CA35-8ECB-4EAC-08823C967AD4}"/>
          </ac:spMkLst>
        </pc:spChg>
        <pc:spChg chg="del mod">
          <ac:chgData name="H M" userId="84cd2103f36ef0dc" providerId="LiveId" clId="{9A2CA89E-A471-42A6-9C79-A9CA87DC0A38}" dt="2023-12-11T18:09:40.073" v="415" actId="478"/>
          <ac:spMkLst>
            <pc:docMk/>
            <pc:sldMk cId="1040635031" sldId="474"/>
            <ac:spMk id="161" creationId="{1F0F2235-5E4D-7B62-2C80-228FE21AC2E7}"/>
          </ac:spMkLst>
        </pc:spChg>
        <pc:spChg chg="del mod">
          <ac:chgData name="H M" userId="84cd2103f36ef0dc" providerId="LiveId" clId="{9A2CA89E-A471-42A6-9C79-A9CA87DC0A38}" dt="2023-12-11T18:09:40.073" v="415" actId="478"/>
          <ac:spMkLst>
            <pc:docMk/>
            <pc:sldMk cId="1040635031" sldId="474"/>
            <ac:spMk id="162" creationId="{E1FAFB80-B32F-3C9C-9F8B-361E6DD7324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67" creationId="{A6AC50E2-8D98-2FD8-8BD3-27F91FDC11F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69" creationId="{3947BC66-1CB4-A731-11F7-3DCAC48DAA2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70" creationId="{6327E26F-02B9-112E-7A88-CA4E6DCAF5E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73" creationId="{AE43628D-D5DD-8719-06F9-DFB1B74AE85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75" creationId="{2C16FC7E-FC47-AD88-378C-C47254A9802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76" creationId="{7220978D-C87F-16FB-C76E-B91C6773078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77" creationId="{3EAB1EA6-2C75-DE5F-5917-EC2F480C239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78" creationId="{F06BAE40-061C-C7D3-BD08-59E302FB629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80" creationId="{2136EC3F-D886-D7E9-14CE-D987CFE778EB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81" creationId="{47E1CEF8-DCA9-3186-D485-5E30054375A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83" creationId="{13BB4C8A-9549-1F6B-EC5D-98968714E98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88" creationId="{8623396C-9359-AEBD-B5C3-6549F6532D8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89" creationId="{D5E8CDBC-C1F7-7626-3293-28D696AD9C0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90" creationId="{3EEB48FD-4F95-1A1B-CCB5-3F8405977B0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91" creationId="{6ABC1D59-6237-38FD-64F6-B5B3288DF30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92" creationId="{E386DE12-47A4-B398-2C51-2125E0996E5E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93" creationId="{64DED2D5-D2D2-4441-A3C4-CB4DB685B76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94" creationId="{003E589A-31FC-FDB9-12A1-DDE148C3AEE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95" creationId="{3F54F647-ACEE-6CD6-53F5-E4E71490609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96" creationId="{ED56D6A4-5731-D04A-7117-4DD83B43DFE0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198" creationId="{78384366-F0A6-B996-E2A7-09412DC6070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01" creationId="{63659817-EBE9-589A-AF2E-D0F4076EA29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02" creationId="{C6285113-1A77-97EF-1904-CABB48B779C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03" creationId="{9B7E1B38-7820-9F63-9554-8955EEA0783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04" creationId="{B0B4B3F7-FE92-6D21-ABC2-F70ABE288EB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06" creationId="{47F2BFBF-1E9C-6094-BD9B-252EA2EC698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07" creationId="{FD31346D-BB1A-3433-4C02-F690C1665EE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10" creationId="{B7E08364-C893-1429-AF6E-7C962CACCE9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11" creationId="{5A33B126-9266-D7A9-7DA9-2B036AE603D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12" creationId="{4AB8A815-0D80-1E93-9362-4BD3E25F14BE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13" creationId="{F9DAD639-9B98-DDAC-EEFC-92752E39389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14" creationId="{942EBF66-7D4E-2F65-4B17-2EDB238B121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15" creationId="{D7F9445F-D38A-5A8B-177B-9B32C546D4A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17" creationId="{00E467C3-4A94-1EEB-6424-20B117023B9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18" creationId="{A07CE9D5-BB07-69CB-785A-6B9114CAD1C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19" creationId="{71A0B8F6-6442-1FF4-56D4-7E8EA36D9F9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20" creationId="{FE9162BD-D947-D14F-0117-AED50AEF3C5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21" creationId="{985FF224-D389-3FD9-DD8B-5DB23221663E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22" creationId="{39C6B268-A103-D124-3710-78E76958CEE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23" creationId="{9C0953DB-4E82-2B29-4AD5-81EEE6EEB4D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24" creationId="{29E404B4-CC75-F6CC-B7F9-9F415BA25EB8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25" creationId="{E876A563-179B-5781-1EC3-8493EB6E8CF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27" creationId="{F0AB40EE-886D-BD5C-9079-9BE86FE6302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29" creationId="{66A38940-2925-4BBD-F346-07583123006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31" creationId="{C9720ECF-2EF4-C681-A22B-CEC333A3287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33" creationId="{36D1E054-88EF-C271-3C59-16471277FF6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34" creationId="{50A17E10-1145-E211-F44C-745E15144BAB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35" creationId="{95408912-9A4E-8059-FE26-D6E3F80EAC3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36" creationId="{51D5DBB2-F47A-D8DA-0904-982EF3512E4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37" creationId="{B2EC25F3-A0CA-7508-AF24-D3938DCD411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38" creationId="{CFEF51A3-0584-0DB9-4E08-8097693ECE2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40" creationId="{1B6077D5-22B7-149A-FF64-A5418FD0541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41" creationId="{C1614C4D-CBA4-2B85-7A53-1F3FA2651024}"/>
          </ac:spMkLst>
        </pc:spChg>
        <pc:spChg chg="add mod">
          <ac:chgData name="H M" userId="84cd2103f36ef0dc" providerId="LiveId" clId="{9A2CA89E-A471-42A6-9C79-A9CA87DC0A38}" dt="2023-12-11T18:19:24.322" v="525" actId="121"/>
          <ac:spMkLst>
            <pc:docMk/>
            <pc:sldMk cId="1040635031" sldId="474"/>
            <ac:spMk id="242" creationId="{892907F4-E06D-47D3-5C9F-DA52CB166515}"/>
          </ac:spMkLst>
        </pc:spChg>
        <pc:spChg chg="add mod">
          <ac:chgData name="H M" userId="84cd2103f36ef0dc" providerId="LiveId" clId="{9A2CA89E-A471-42A6-9C79-A9CA87DC0A38}" dt="2023-12-11T18:19:24.322" v="525" actId="121"/>
          <ac:spMkLst>
            <pc:docMk/>
            <pc:sldMk cId="1040635031" sldId="474"/>
            <ac:spMk id="243" creationId="{BBEE1305-C32B-7C65-2F8A-EAA6312C0376}"/>
          </ac:spMkLst>
        </pc:spChg>
        <pc:spChg chg="add mod">
          <ac:chgData name="H M" userId="84cd2103f36ef0dc" providerId="LiveId" clId="{9A2CA89E-A471-42A6-9C79-A9CA87DC0A38}" dt="2023-12-11T18:19:24.322" v="525" actId="121"/>
          <ac:spMkLst>
            <pc:docMk/>
            <pc:sldMk cId="1040635031" sldId="474"/>
            <ac:spMk id="244" creationId="{4634D621-BF59-1F18-A6F7-3954A830A656}"/>
          </ac:spMkLst>
        </pc:spChg>
        <pc:spChg chg="add 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45" creationId="{E9C33A71-946E-3F84-479B-7683076E0608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47" creationId="{CCE82D90-D9ED-AA0B-B2B3-32707DE302E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49" creationId="{9EBE0648-B287-4628-7ECE-E8E34341D9C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50" creationId="{9FDC5F29-6016-31F7-C56D-ED2840C165B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51" creationId="{F0D78362-CE6F-FDB8-8AA6-D13FC72B931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52" creationId="{04837437-6C88-5F61-0697-96506FF9067B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53" creationId="{5C91FB74-8752-1F54-E83A-51CA272FE420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54" creationId="{B3696C08-CEF7-C9B7-3437-42845D4AF44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55" creationId="{8BC9F687-46B9-946A-428D-7756F0F1DCF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56" creationId="{87C8DE86-1432-A752-77BD-0CB5934491B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57" creationId="{2EDB0374-2230-CE4E-EEDD-305F6B127C4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59" creationId="{6F5DDDA4-EBF3-5CF8-34D2-3A05BEB525C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62" creationId="{7AC71036-0385-492A-B935-0B30B25760A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64" creationId="{7090133E-A27B-FA78-AE3B-45115AFB16C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65" creationId="{802B5F52-AC77-37FE-7B64-105EC77CDEE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66" creationId="{3F245332-A8A8-5AD1-7095-95C89ED3CE4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68" creationId="{98432C72-9531-3FAE-2994-4102730FA8C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69" creationId="{1B1285F8-C961-4341-66C0-155D1B898B2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70" creationId="{88923CCE-2065-59FD-FFD8-ED1311FC689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71" creationId="{924E40A7-DF23-40C1-917A-6B1FD8C7B0D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72" creationId="{051787B1-A26A-C6DF-B7AF-30E85AEB65C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73" creationId="{FAD9F4CE-92C4-3B8B-DAC3-A84D006A13A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74" creationId="{F16CE549-60DF-8A73-A3C8-9E74863EA7C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75" creationId="{062D71FF-FBC9-FC69-22BA-24521621F63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76" creationId="{0724AEB7-9D45-2F97-7C42-31325F52F68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77" creationId="{8E3D9722-9779-8F44-79D9-936FA566E6E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79" creationId="{DA4F53E0-9B38-A0C8-F7E5-61548905075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80" creationId="{101D2F38-63AB-6D90-99D3-156BD256824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81" creationId="{C851DD70-89BC-A04F-3ED4-B789C80AB1B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83" creationId="{7BDD4771-F6F4-BF8F-F2BB-FA75BCFA42A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84" creationId="{7F07B827-CE69-8DE3-B6AB-DBBD33DA952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85" creationId="{45E9CDFB-624E-5398-80C0-FC3E89CA444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86" creationId="{79F31D7E-8244-802C-0D7E-24116B4620E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87" creationId="{7428501E-875C-F7DF-047E-8B6DEAFEB5B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88" creationId="{ACEB210E-1CA9-D3C8-DF9B-83680FC8247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89" creationId="{51589FCB-6852-BAB1-DFE5-744B2176505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90" creationId="{66DFF25C-2BB7-B058-4304-558243BDFC0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91" creationId="{DF6F3B2B-80FB-C4DD-4F3E-742094B88228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93" creationId="{2BE19541-009B-776D-3A23-840FD4F61A2B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95" creationId="{2DF9F22B-63A5-B228-2377-C5AA9DB92F6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96" creationId="{D94CC2ED-4365-C54E-387C-14D0B7524CF8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97" creationId="{08727FB0-CC8E-2030-7F9F-E06C1A5D7BFC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98" creationId="{7EB84A6C-6BC0-164B-DCDD-81B9155D06D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299" creationId="{68045019-A795-9CFB-1E0C-8D64161A35BD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00" creationId="{954B847A-D9AD-3699-E715-34225FF7A3A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01" creationId="{4811F50E-3B16-C1D2-344C-E2D48204241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02" creationId="{FDF3EE2A-A676-6557-246F-FEE13F42F09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05" creationId="{72EB2D1E-84D4-09A1-CE74-99F8DCA2D2E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06" creationId="{F4EC76EC-F554-9EF4-8D0A-0E1D1160A11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07" creationId="{ECB29F21-14C2-6A0A-1D14-6B232E89E83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08" creationId="{46DCED97-B836-DFE7-4C5A-F2A98681F480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10" creationId="{5B360B09-8506-F208-AA40-A16E3D9D677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12" creationId="{2083F925-F03B-9E89-9E7A-424D1348E65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13" creationId="{6DA275C3-E529-6CD1-063F-E6459CB1725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16" creationId="{37823EDF-DBD7-E509-098B-44DB7D02BB7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17" creationId="{C579D546-1B29-7533-6264-F4858D2E339E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18" creationId="{990CEDCD-3955-86A2-72F1-8EF51AEC326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19" creationId="{BAC77C43-E0F9-BDFB-E16D-D34644D9F37B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20" creationId="{938ABB48-DB85-CE34-8E9D-699DE75FC5E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21" creationId="{C0921DCA-DEFF-C9BE-9C6D-93D190A37EF8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22" creationId="{92F147A6-A8D6-5F17-5F15-F0113430E868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24" creationId="{55288ECA-CBC7-AD99-F7C9-8B2BB36BAACB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26" creationId="{0373E9E0-9E75-692D-FF36-E50D6A07014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27" creationId="{B363B28F-3F5F-2660-BC82-F779FEF09BC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28" creationId="{6B55D903-02DE-9167-CE79-C42C0177957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29" creationId="{5125D401-A5DE-C93E-C312-6D0FA88761DE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30" creationId="{622A4252-9F87-DA3B-FB08-71D0E1F48E9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31" creationId="{53EB53B4-87FC-F920-2E48-4508C7FCACC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32" creationId="{CCB10BF3-5FF4-9658-43D2-6846874AA12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33" creationId="{BF59783A-4E47-02D5-E043-F36A01F186B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34" creationId="{D45A9D15-A943-66A9-4211-237BCE1B955C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36" creationId="{0A707ADB-4E6A-2F4A-73D9-405EF2A558D8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41" creationId="{BDEC508D-6967-46E3-E578-C8C66EE6D14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42" creationId="{1A68934E-7F69-EC49-C457-9D9A7406386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43" creationId="{CB717344-0AF0-5912-13B2-D74DDC4E837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44" creationId="{EB65C1E5-8B5B-A04F-8B22-4AD0E71FBF0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45" creationId="{E1722E6C-F16F-762D-1774-B0351B44811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46" creationId="{EECC13EE-5DB9-EB69-FD8D-A6B0ADEBAB7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47" creationId="{80C8AACB-A9CD-176C-B1A1-CB588100C33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48" creationId="{C8CD60D3-586F-CE29-58C8-9424A8AE45B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49" creationId="{E6E05F45-C917-3300-4EC2-21E9E19AE63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51" creationId="{ACD89BB5-A099-4644-0910-3DE3435AFC7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54" creationId="{2EAD9183-6C15-1F72-0401-5F9F594917C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56" creationId="{403A45E6-E95A-33E1-9BB9-198C832A7150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57" creationId="{59CED025-EA35-B9C8-1145-1CA59976A7E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58" creationId="{49E14B06-404C-D6BA-EAFB-756545678DA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60" creationId="{B6E1E7E8-5DC6-E1FF-D3D5-5ADB8E14309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61" creationId="{E7B8568F-CD8E-6DF7-4159-26E38314207C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62" creationId="{B010E96E-B15B-697D-18CD-2EB81B15C72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63" creationId="{C5EBD7A8-93BE-D13C-0541-3E090B0D403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64" creationId="{67CB88E0-0166-895A-D47B-80487990B40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65" creationId="{CF8DADEF-D3CF-5CF2-9627-EA18C0D168E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66" creationId="{73EFFECE-7796-31EA-F3D1-228FE1DD3C78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67" creationId="{34D7F42E-5812-FE72-F6FD-3883C02B66A0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68" creationId="{7B5A583B-67BA-D6B5-29CC-26A4E92FF6B9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69" creationId="{D2188096-7BAC-1FB7-9EC3-304169AFA26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71" creationId="{D2D7128D-AE48-4703-DE56-4687D7749468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72" creationId="{231C7D5B-D8F1-4F48-E929-3820E34FC06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73" creationId="{22CA6845-D71D-183D-C238-C7828122C11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75" creationId="{6B78BE61-C3AA-FE29-476D-57C9C2D09E3A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76" creationId="{78D09392-CB1A-5094-A1E7-9521377E13E5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77" creationId="{C479AFFA-A929-533F-F26F-DF6BD170C5F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78" creationId="{2E1DFF6F-A619-533E-E9E1-45377479EE9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79" creationId="{14244E2F-62C6-82FC-BDCD-DBDCDF9053B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80" creationId="{7E39235D-BE68-C261-0376-6C10186AB72E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81" creationId="{02D3EDAE-65AB-D59C-BC1B-A234DCB30D6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82" creationId="{EB15B304-907C-C6B5-BD2B-B068A7E28A3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83" creationId="{08EA6CD3-6851-34BA-2F92-8BC8D8E5951E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85" creationId="{953F2658-4415-809C-A558-6300973C0771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88" creationId="{E4DB9E6E-8A2B-0A77-CF82-7B6A18A15E0B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89" creationId="{34CF1FEB-56E6-64DD-EFD2-713220C86DD8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90" creationId="{630105A2-FB19-342A-AAE2-04B0850E87F6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92" creationId="{4B21B433-FE87-085C-597C-60F4D13AF61E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93" creationId="{6142FC23-EF36-882B-3A85-B3617263BA84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94" creationId="{9CFF1479-DEFD-3F2C-3038-16767D05B6E3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395" creationId="{6AAC90DA-743E-B22F-4657-E98A6F5510E1}"/>
          </ac:spMkLst>
        </pc:spChg>
        <pc:spChg chg="add mod">
          <ac:chgData name="H M" userId="84cd2103f36ef0dc" providerId="LiveId" clId="{9A2CA89E-A471-42A6-9C79-A9CA87DC0A38}" dt="2023-12-11T18:19:30.665" v="526" actId="121"/>
          <ac:spMkLst>
            <pc:docMk/>
            <pc:sldMk cId="1040635031" sldId="474"/>
            <ac:spMk id="397" creationId="{77C0C286-B44E-D715-887E-3C6C5AEB1D08}"/>
          </ac:spMkLst>
        </pc:spChg>
        <pc:spChg chg="add mod">
          <ac:chgData name="H M" userId="84cd2103f36ef0dc" providerId="LiveId" clId="{9A2CA89E-A471-42A6-9C79-A9CA87DC0A38}" dt="2023-12-11T18:19:30.665" v="526" actId="121"/>
          <ac:spMkLst>
            <pc:docMk/>
            <pc:sldMk cId="1040635031" sldId="474"/>
            <ac:spMk id="398" creationId="{BF339726-02FC-8CFC-3135-F3DE883C0C49}"/>
          </ac:spMkLst>
        </pc:spChg>
        <pc:spChg chg="add mod">
          <ac:chgData name="H M" userId="84cd2103f36ef0dc" providerId="LiveId" clId="{9A2CA89E-A471-42A6-9C79-A9CA87DC0A38}" dt="2023-12-11T18:19:30.665" v="526" actId="121"/>
          <ac:spMkLst>
            <pc:docMk/>
            <pc:sldMk cId="1040635031" sldId="474"/>
            <ac:spMk id="399" creationId="{8108B7FD-D9C0-6B10-408F-14CC9C23265D}"/>
          </ac:spMkLst>
        </pc:spChg>
        <pc:spChg chg="add mod">
          <ac:chgData name="H M" userId="84cd2103f36ef0dc" providerId="LiveId" clId="{9A2CA89E-A471-42A6-9C79-A9CA87DC0A38}" dt="2023-12-11T18:19:30.665" v="526" actId="121"/>
          <ac:spMkLst>
            <pc:docMk/>
            <pc:sldMk cId="1040635031" sldId="474"/>
            <ac:spMk id="400" creationId="{B7221A32-30ED-547F-55BA-4C6199BE7B68}"/>
          </ac:spMkLst>
        </pc:spChg>
        <pc:spChg chg="add mod">
          <ac:chgData name="H M" userId="84cd2103f36ef0dc" providerId="LiveId" clId="{9A2CA89E-A471-42A6-9C79-A9CA87DC0A38}" dt="2023-12-11T18:19:30.665" v="526" actId="121"/>
          <ac:spMkLst>
            <pc:docMk/>
            <pc:sldMk cId="1040635031" sldId="474"/>
            <ac:spMk id="401" creationId="{2F3A11D4-2B8E-DB77-3C33-DF4390115389}"/>
          </ac:spMkLst>
        </pc:spChg>
        <pc:spChg chg="add mod">
          <ac:chgData name="H M" userId="84cd2103f36ef0dc" providerId="LiveId" clId="{9A2CA89E-A471-42A6-9C79-A9CA87DC0A38}" dt="2023-12-11T18:19:30.665" v="526" actId="121"/>
          <ac:spMkLst>
            <pc:docMk/>
            <pc:sldMk cId="1040635031" sldId="474"/>
            <ac:spMk id="402" creationId="{74277FA4-B66B-F3BE-F698-728F74567C97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406" creationId="{E847EC28-C4A7-BACE-325D-69461ACB9FD0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407" creationId="{8EA6A908-6F59-88C0-3C3E-88E61360A952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409" creationId="{84B649C5-94F7-6040-8F62-97682F38BE0F}"/>
          </ac:spMkLst>
        </pc:spChg>
        <pc:spChg chg="mod">
          <ac:chgData name="H M" userId="84cd2103f36ef0dc" providerId="LiveId" clId="{9A2CA89E-A471-42A6-9C79-A9CA87DC0A38}" dt="2023-12-11T18:19:19.069" v="524" actId="782"/>
          <ac:spMkLst>
            <pc:docMk/>
            <pc:sldMk cId="1040635031" sldId="474"/>
            <ac:spMk id="410" creationId="{16821EB0-3BD9-18B1-6696-0FB64473C0BF}"/>
          </ac:spMkLst>
        </pc:spChg>
        <pc:spChg chg="mod">
          <ac:chgData name="H M" userId="84cd2103f36ef0dc" providerId="LiveId" clId="{9A2CA89E-A471-42A6-9C79-A9CA87DC0A38}" dt="2023-12-11T18:18:32.399" v="519"/>
          <ac:spMkLst>
            <pc:docMk/>
            <pc:sldMk cId="1040635031" sldId="474"/>
            <ac:spMk id="414" creationId="{7486C5E0-461F-950A-3DFA-C404E6F4BE59}"/>
          </ac:spMkLst>
        </pc:spChg>
        <pc:spChg chg="mod">
          <ac:chgData name="H M" userId="84cd2103f36ef0dc" providerId="LiveId" clId="{9A2CA89E-A471-42A6-9C79-A9CA87DC0A38}" dt="2023-12-11T18:18:32.399" v="519"/>
          <ac:spMkLst>
            <pc:docMk/>
            <pc:sldMk cId="1040635031" sldId="474"/>
            <ac:spMk id="415" creationId="{61F149C4-B80D-C459-9BC0-F2A6A9FD02CA}"/>
          </ac:spMkLst>
        </pc:spChg>
        <pc:grpChg chg="mod">
          <ac:chgData name="H M" userId="84cd2103f36ef0dc" providerId="LiveId" clId="{9A2CA89E-A471-42A6-9C79-A9CA87DC0A38}" dt="2023-12-11T18:14:49.849" v="487" actId="1076"/>
          <ac:grpSpMkLst>
            <pc:docMk/>
            <pc:sldMk cId="1040635031" sldId="474"/>
            <ac:grpSpMk id="9" creationId="{B616E30D-889D-8DCD-4799-F5CCC996C9B5}"/>
          </ac:grpSpMkLst>
        </pc:grpChg>
        <pc:grpChg chg="mod">
          <ac:chgData name="H M" userId="84cd2103f36ef0dc" providerId="LiveId" clId="{9A2CA89E-A471-42A6-9C79-A9CA87DC0A38}" dt="2023-12-11T18:11:59.868" v="460" actId="1076"/>
          <ac:grpSpMkLst>
            <pc:docMk/>
            <pc:sldMk cId="1040635031" sldId="474"/>
            <ac:grpSpMk id="15" creationId="{6C4FBDF5-84C2-677B-8533-C9DCA1391DFC}"/>
          </ac:grpSpMkLst>
        </pc:grpChg>
        <pc:grpChg chg="add mod">
          <ac:chgData name="H M" userId="84cd2103f36ef0dc" providerId="LiveId" clId="{9A2CA89E-A471-42A6-9C79-A9CA87DC0A38}" dt="2023-12-11T18:06:29.697" v="384" actId="1076"/>
          <ac:grpSpMkLst>
            <pc:docMk/>
            <pc:sldMk cId="1040635031" sldId="474"/>
            <ac:grpSpMk id="29" creationId="{2DF2BEA2-D954-7DE1-ACB2-A7E658F8D6EB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43" creationId="{F75006E9-2B1E-E7D2-FA59-FCE11CF668BF}"/>
          </ac:grpSpMkLst>
        </pc:grpChg>
        <pc:grpChg chg="mod">
          <ac:chgData name="H M" userId="84cd2103f36ef0dc" providerId="LiveId" clId="{9A2CA89E-A471-42A6-9C79-A9CA87DC0A38}" dt="2023-12-11T18:00:15.977" v="346" actId="1076"/>
          <ac:grpSpMkLst>
            <pc:docMk/>
            <pc:sldMk cId="1040635031" sldId="474"/>
            <ac:grpSpMk id="45" creationId="{17A0B64A-0F02-5A3A-ADB7-3CE05E4A9CD0}"/>
          </ac:grpSpMkLst>
        </pc:grpChg>
        <pc:grpChg chg="del">
          <ac:chgData name="H M" userId="84cd2103f36ef0dc" providerId="LiveId" clId="{9A2CA89E-A471-42A6-9C79-A9CA87DC0A38}" dt="2023-12-11T18:00:00.284" v="341" actId="478"/>
          <ac:grpSpMkLst>
            <pc:docMk/>
            <pc:sldMk cId="1040635031" sldId="474"/>
            <ac:grpSpMk id="50" creationId="{6D54AFDA-E9D5-1A6C-2E60-BEAADDDBDE00}"/>
          </ac:grpSpMkLst>
        </pc:grpChg>
        <pc:grpChg chg="add del">
          <ac:chgData name="H M" userId="84cd2103f36ef0dc" providerId="LiveId" clId="{9A2CA89E-A471-42A6-9C79-A9CA87DC0A38}" dt="2023-12-11T18:10:29.787" v="432" actId="478"/>
          <ac:grpSpMkLst>
            <pc:docMk/>
            <pc:sldMk cId="1040635031" sldId="474"/>
            <ac:grpSpMk id="59" creationId="{218D7729-0458-C82B-AFE1-F9F398B7509A}"/>
          </ac:grpSpMkLst>
        </pc:grpChg>
        <pc:grpChg chg="mod topLvl">
          <ac:chgData name="H M" userId="84cd2103f36ef0dc" providerId="LiveId" clId="{9A2CA89E-A471-42A6-9C79-A9CA87DC0A38}" dt="2023-12-11T18:10:26.968" v="431" actId="478"/>
          <ac:grpSpMkLst>
            <pc:docMk/>
            <pc:sldMk cId="1040635031" sldId="474"/>
            <ac:grpSpMk id="61" creationId="{0397AEEB-A02F-2D12-4675-543F36087F3F}"/>
          </ac:grpSpMkLst>
        </pc:grpChg>
        <pc:grpChg chg="del">
          <ac:chgData name="H M" userId="84cd2103f36ef0dc" providerId="LiveId" clId="{9A2CA89E-A471-42A6-9C79-A9CA87DC0A38}" dt="2023-12-11T18:10:20.226" v="428" actId="478"/>
          <ac:grpSpMkLst>
            <pc:docMk/>
            <pc:sldMk cId="1040635031" sldId="474"/>
            <ac:grpSpMk id="75" creationId="{BDBF7E0A-D03B-57E2-3919-393A98EEEAB6}"/>
          </ac:grpSpMkLst>
        </pc:grpChg>
        <pc:grpChg chg="del">
          <ac:chgData name="H M" userId="84cd2103f36ef0dc" providerId="LiveId" clId="{9A2CA89E-A471-42A6-9C79-A9CA87DC0A38}" dt="2023-12-11T18:10:18.662" v="425" actId="478"/>
          <ac:grpSpMkLst>
            <pc:docMk/>
            <pc:sldMk cId="1040635031" sldId="474"/>
            <ac:grpSpMk id="92" creationId="{B44861EF-24CC-6896-D9E6-680294BFAC85}"/>
          </ac:grpSpMkLst>
        </pc:grpChg>
        <pc:grpChg chg="del">
          <ac:chgData name="H M" userId="84cd2103f36ef0dc" providerId="LiveId" clId="{9A2CA89E-A471-42A6-9C79-A9CA87DC0A38}" dt="2023-12-11T18:10:19.181" v="426" actId="478"/>
          <ac:grpSpMkLst>
            <pc:docMk/>
            <pc:sldMk cId="1040635031" sldId="474"/>
            <ac:grpSpMk id="106" creationId="{33D3A756-C274-B479-8D6C-5798DD2E5703}"/>
          </ac:grpSpMkLst>
        </pc:grpChg>
        <pc:grpChg chg="del">
          <ac:chgData name="H M" userId="84cd2103f36ef0dc" providerId="LiveId" clId="{9A2CA89E-A471-42A6-9C79-A9CA87DC0A38}" dt="2023-12-11T18:10:20.768" v="429" actId="478"/>
          <ac:grpSpMkLst>
            <pc:docMk/>
            <pc:sldMk cId="1040635031" sldId="474"/>
            <ac:grpSpMk id="130" creationId="{6F18C1F8-AADC-376D-C53F-C7BFEA29346B}"/>
          </ac:grpSpMkLst>
        </pc:grpChg>
        <pc:grpChg chg="del">
          <ac:chgData name="H M" userId="84cd2103f36ef0dc" providerId="LiveId" clId="{9A2CA89E-A471-42A6-9C79-A9CA87DC0A38}" dt="2023-12-11T18:10:19.699" v="427" actId="478"/>
          <ac:grpSpMkLst>
            <pc:docMk/>
            <pc:sldMk cId="1040635031" sldId="474"/>
            <ac:grpSpMk id="145" creationId="{50BB2941-CA36-48DF-4352-D767058FE8E9}"/>
          </ac:grpSpMkLst>
        </pc:grpChg>
        <pc:grpChg chg="del">
          <ac:chgData name="H M" userId="84cd2103f36ef0dc" providerId="LiveId" clId="{9A2CA89E-A471-42A6-9C79-A9CA87DC0A38}" dt="2023-12-11T18:00:23.425" v="348" actId="478"/>
          <ac:grpSpMkLst>
            <pc:docMk/>
            <pc:sldMk cId="1040635031" sldId="474"/>
            <ac:grpSpMk id="163" creationId="{BA173977-78E5-48DB-E1B9-25F41ADF414F}"/>
          </ac:grpSpMkLst>
        </pc:grpChg>
        <pc:grpChg chg="mod">
          <ac:chgData name="H M" userId="84cd2103f36ef0dc" providerId="LiveId" clId="{9A2CA89E-A471-42A6-9C79-A9CA87DC0A38}" dt="2023-12-11T18:06:43.981" v="388" actId="1076"/>
          <ac:grpSpMkLst>
            <pc:docMk/>
            <pc:sldMk cId="1040635031" sldId="474"/>
            <ac:grpSpMk id="166" creationId="{0B01FBF7-EFEC-ECD0-61F7-BE21FAD9AA0B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172" creationId="{1EED6FA3-0529-FE69-A2DA-0D1CFB718832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174" creationId="{0CFEE907-8CB9-9965-8C4C-2DC07AAC646B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179" creationId="{DC4FA0E4-EE6A-932E-9D7F-45CC350ED7BB}"/>
          </ac:grpSpMkLst>
        </pc:grpChg>
        <pc:grpChg chg="add mod">
          <ac:chgData name="H M" userId="84cd2103f36ef0dc" providerId="LiveId" clId="{9A2CA89E-A471-42A6-9C79-A9CA87DC0A38}" dt="2023-12-11T18:06:31.881" v="385" actId="1076"/>
          <ac:grpSpMkLst>
            <pc:docMk/>
            <pc:sldMk cId="1040635031" sldId="474"/>
            <ac:grpSpMk id="182" creationId="{8C1F5C1B-E442-921D-53A9-0F86B0420376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184" creationId="{8A26D412-07BB-78BA-F8C3-448FD797D557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185" creationId="{17CDDC03-0675-C4AC-32B3-CE44B2A15E48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186" creationId="{F7ECA4AC-F479-15D8-D0D5-D69BF23CCDB4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187" creationId="{2D723C9D-E5F6-1587-2604-5C1427936A21}"/>
          </ac:grpSpMkLst>
        </pc:grpChg>
        <pc:grpChg chg="add mod">
          <ac:chgData name="H M" userId="84cd2103f36ef0dc" providerId="LiveId" clId="{9A2CA89E-A471-42A6-9C79-A9CA87DC0A38}" dt="2023-12-11T18:06:38.266" v="387" actId="1076"/>
          <ac:grpSpMkLst>
            <pc:docMk/>
            <pc:sldMk cId="1040635031" sldId="474"/>
            <ac:grpSpMk id="197" creationId="{9A93DAD3-AA2F-A34F-A0C1-78ADE61C123A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199" creationId="{C54F636D-644D-83F3-AF20-C5902C4D5570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200" creationId="{1BADA7AE-2499-2641-0995-7A400DE802A4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205" creationId="{1586A334-BF1E-03C7-196D-98E71D163B64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208" creationId="{B46B3D11-6D2E-4A84-6D58-A6BA91C75E1D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209" creationId="{755887D0-2531-7F22-B633-68E771BC9C0F}"/>
          </ac:grpSpMkLst>
        </pc:grpChg>
        <pc:grpChg chg="add mod">
          <ac:chgData name="H M" userId="84cd2103f36ef0dc" providerId="LiveId" clId="{9A2CA89E-A471-42A6-9C79-A9CA87DC0A38}" dt="2023-12-11T18:06:34.415" v="386" actId="1076"/>
          <ac:grpSpMkLst>
            <pc:docMk/>
            <pc:sldMk cId="1040635031" sldId="474"/>
            <ac:grpSpMk id="216" creationId="{83310441-6A67-A4B5-00C9-3756459D3A1A}"/>
          </ac:grpSpMkLst>
        </pc:grpChg>
        <pc:grpChg chg="add mod">
          <ac:chgData name="H M" userId="84cd2103f36ef0dc" providerId="LiveId" clId="{9A2CA89E-A471-42A6-9C79-A9CA87DC0A38}" dt="2023-12-11T18:06:27.851" v="383" actId="1076"/>
          <ac:grpSpMkLst>
            <pc:docMk/>
            <pc:sldMk cId="1040635031" sldId="474"/>
            <ac:grpSpMk id="226" creationId="{86F40A02-9BBD-C8ED-C559-4E844F6B841E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228" creationId="{E06BF4E8-C43B-0C5B-43AA-EBB969C53845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230" creationId="{BA3E49B7-99FE-0968-038F-2820E30312F4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232" creationId="{AC845BA2-E8E0-FDDB-320B-266EEFA658C1}"/>
          </ac:grpSpMkLst>
        </pc:grpChg>
        <pc:grpChg chg="mod">
          <ac:chgData name="H M" userId="84cd2103f36ef0dc" providerId="LiveId" clId="{9A2CA89E-A471-42A6-9C79-A9CA87DC0A38}" dt="2023-12-11T18:05:07.431" v="363"/>
          <ac:grpSpMkLst>
            <pc:docMk/>
            <pc:sldMk cId="1040635031" sldId="474"/>
            <ac:grpSpMk id="239" creationId="{DD860D04-F2E0-8B83-E9A8-9C057444FF5A}"/>
          </ac:grpSpMkLst>
        </pc:grpChg>
        <pc:grpChg chg="add mod">
          <ac:chgData name="H M" userId="84cd2103f36ef0dc" providerId="LiveId" clId="{9A2CA89E-A471-42A6-9C79-A9CA87DC0A38}" dt="2023-12-11T18:09:21.408" v="413" actId="1076"/>
          <ac:grpSpMkLst>
            <pc:docMk/>
            <pc:sldMk cId="1040635031" sldId="474"/>
            <ac:grpSpMk id="246" creationId="{A34B12FE-9E88-E477-D7CA-6B79F2A18531}"/>
          </ac:grpSpMkLst>
        </pc:grpChg>
        <pc:grpChg chg="mod">
          <ac:chgData name="H M" userId="84cd2103f36ef0dc" providerId="LiveId" clId="{9A2CA89E-A471-42A6-9C79-A9CA87DC0A38}" dt="2023-12-11T18:08:27.172" v="397"/>
          <ac:grpSpMkLst>
            <pc:docMk/>
            <pc:sldMk cId="1040635031" sldId="474"/>
            <ac:grpSpMk id="248" creationId="{4C83B11C-8280-18B7-CBF0-5F8F72BF4B1D}"/>
          </ac:grpSpMkLst>
        </pc:grpChg>
        <pc:grpChg chg="add mod">
          <ac:chgData name="H M" userId="84cd2103f36ef0dc" providerId="LiveId" clId="{9A2CA89E-A471-42A6-9C79-A9CA87DC0A38}" dt="2023-12-11T18:09:21.408" v="413" actId="1076"/>
          <ac:grpSpMkLst>
            <pc:docMk/>
            <pc:sldMk cId="1040635031" sldId="474"/>
            <ac:grpSpMk id="258" creationId="{D8377951-07B2-36E5-FC22-EC72F61B2B6B}"/>
          </ac:grpSpMkLst>
        </pc:grpChg>
        <pc:grpChg chg="mod">
          <ac:chgData name="H M" userId="84cd2103f36ef0dc" providerId="LiveId" clId="{9A2CA89E-A471-42A6-9C79-A9CA87DC0A38}" dt="2023-12-11T18:08:27.172" v="397"/>
          <ac:grpSpMkLst>
            <pc:docMk/>
            <pc:sldMk cId="1040635031" sldId="474"/>
            <ac:grpSpMk id="260" creationId="{3C994ED4-50D9-72C5-26AB-AB1F3915AEE8}"/>
          </ac:grpSpMkLst>
        </pc:grpChg>
        <pc:grpChg chg="mod">
          <ac:chgData name="H M" userId="84cd2103f36ef0dc" providerId="LiveId" clId="{9A2CA89E-A471-42A6-9C79-A9CA87DC0A38}" dt="2023-12-11T18:08:27.172" v="397"/>
          <ac:grpSpMkLst>
            <pc:docMk/>
            <pc:sldMk cId="1040635031" sldId="474"/>
            <ac:grpSpMk id="261" creationId="{8FBEF090-ED9C-B8E8-B9E1-08C748C2F27A}"/>
          </ac:grpSpMkLst>
        </pc:grpChg>
        <pc:grpChg chg="mod">
          <ac:chgData name="H M" userId="84cd2103f36ef0dc" providerId="LiveId" clId="{9A2CA89E-A471-42A6-9C79-A9CA87DC0A38}" dt="2023-12-11T18:08:27.172" v="397"/>
          <ac:grpSpMkLst>
            <pc:docMk/>
            <pc:sldMk cId="1040635031" sldId="474"/>
            <ac:grpSpMk id="263" creationId="{CBF4843F-123F-7402-5E0F-EDB02F928442}"/>
          </ac:grpSpMkLst>
        </pc:grpChg>
        <pc:grpChg chg="mod">
          <ac:chgData name="H M" userId="84cd2103f36ef0dc" providerId="LiveId" clId="{9A2CA89E-A471-42A6-9C79-A9CA87DC0A38}" dt="2023-12-11T18:08:27.172" v="397"/>
          <ac:grpSpMkLst>
            <pc:docMk/>
            <pc:sldMk cId="1040635031" sldId="474"/>
            <ac:grpSpMk id="267" creationId="{B0C6A16B-BDE3-476E-64F6-702AF5BE3B2B}"/>
          </ac:grpSpMkLst>
        </pc:grpChg>
        <pc:grpChg chg="mod">
          <ac:chgData name="H M" userId="84cd2103f36ef0dc" providerId="LiveId" clId="{9A2CA89E-A471-42A6-9C79-A9CA87DC0A38}" dt="2023-12-11T18:08:27.172" v="397"/>
          <ac:grpSpMkLst>
            <pc:docMk/>
            <pc:sldMk cId="1040635031" sldId="474"/>
            <ac:grpSpMk id="278" creationId="{F6D07594-2467-D2D5-D6D1-C850360AD66A}"/>
          </ac:grpSpMkLst>
        </pc:grpChg>
        <pc:grpChg chg="add mod">
          <ac:chgData name="H M" userId="84cd2103f36ef0dc" providerId="LiveId" clId="{9A2CA89E-A471-42A6-9C79-A9CA87DC0A38}" dt="2023-12-11T18:09:21.408" v="413" actId="1076"/>
          <ac:grpSpMkLst>
            <pc:docMk/>
            <pc:sldMk cId="1040635031" sldId="474"/>
            <ac:grpSpMk id="282" creationId="{A44BCA37-7DEB-6087-6A3E-C2078CD0F16B}"/>
          </ac:grpSpMkLst>
        </pc:grpChg>
        <pc:grpChg chg="add mod">
          <ac:chgData name="H M" userId="84cd2103f36ef0dc" providerId="LiveId" clId="{9A2CA89E-A471-42A6-9C79-A9CA87DC0A38}" dt="2023-12-11T18:09:21.408" v="413" actId="1076"/>
          <ac:grpSpMkLst>
            <pc:docMk/>
            <pc:sldMk cId="1040635031" sldId="474"/>
            <ac:grpSpMk id="292" creationId="{1930C788-1F1C-DF62-0933-E4430B2179D6}"/>
          </ac:grpSpMkLst>
        </pc:grpChg>
        <pc:grpChg chg="mod">
          <ac:chgData name="H M" userId="84cd2103f36ef0dc" providerId="LiveId" clId="{9A2CA89E-A471-42A6-9C79-A9CA87DC0A38}" dt="2023-12-11T18:08:27.172" v="397"/>
          <ac:grpSpMkLst>
            <pc:docMk/>
            <pc:sldMk cId="1040635031" sldId="474"/>
            <ac:grpSpMk id="294" creationId="{4BF1F025-3279-9511-F4A7-94E9F980D9E3}"/>
          </ac:grpSpMkLst>
        </pc:grpChg>
        <pc:grpChg chg="mod">
          <ac:chgData name="H M" userId="84cd2103f36ef0dc" providerId="LiveId" clId="{9A2CA89E-A471-42A6-9C79-A9CA87DC0A38}" dt="2023-12-11T18:08:27.172" v="397"/>
          <ac:grpSpMkLst>
            <pc:docMk/>
            <pc:sldMk cId="1040635031" sldId="474"/>
            <ac:grpSpMk id="303" creationId="{75B4052F-711E-9792-19DD-F07C22F81271}"/>
          </ac:grpSpMkLst>
        </pc:grpChg>
        <pc:grpChg chg="mod">
          <ac:chgData name="H M" userId="84cd2103f36ef0dc" providerId="LiveId" clId="{9A2CA89E-A471-42A6-9C79-A9CA87DC0A38}" dt="2023-12-11T18:08:27.172" v="397"/>
          <ac:grpSpMkLst>
            <pc:docMk/>
            <pc:sldMk cId="1040635031" sldId="474"/>
            <ac:grpSpMk id="304" creationId="{93898F4E-DAA8-E45C-AECB-4916D78DE660}"/>
          </ac:grpSpMkLst>
        </pc:grpChg>
        <pc:grpChg chg="add mod">
          <ac:chgData name="H M" userId="84cd2103f36ef0dc" providerId="LiveId" clId="{9A2CA89E-A471-42A6-9C79-A9CA87DC0A38}" dt="2023-12-11T18:10:45.733" v="443" actId="1076"/>
          <ac:grpSpMkLst>
            <pc:docMk/>
            <pc:sldMk cId="1040635031" sldId="474"/>
            <ac:grpSpMk id="309" creationId="{CEAE1919-1754-665E-1E43-97EFB7AB149F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11" creationId="{15D8903C-1AF2-BD14-52A9-142606AFD939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14" creationId="{0649216D-C359-E53E-1B84-2305AD587763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15" creationId="{90246D93-29F9-A435-09F0-5F65D055C9CC}"/>
          </ac:grpSpMkLst>
        </pc:grpChg>
        <pc:grpChg chg="add mod">
          <ac:chgData name="H M" userId="84cd2103f36ef0dc" providerId="LiveId" clId="{9A2CA89E-A471-42A6-9C79-A9CA87DC0A38}" dt="2023-12-11T18:10:43.495" v="441" actId="1076"/>
          <ac:grpSpMkLst>
            <pc:docMk/>
            <pc:sldMk cId="1040635031" sldId="474"/>
            <ac:grpSpMk id="323" creationId="{152D7FA9-B75E-75B9-C688-E58D92EF4A56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25" creationId="{F3F09C91-0333-74F8-9EA9-39E8B9B12857}"/>
          </ac:grpSpMkLst>
        </pc:grpChg>
        <pc:grpChg chg="add mod">
          <ac:chgData name="H M" userId="84cd2103f36ef0dc" providerId="LiveId" clId="{9A2CA89E-A471-42A6-9C79-A9CA87DC0A38}" dt="2023-12-11T18:10:41.047" v="440" actId="1076"/>
          <ac:grpSpMkLst>
            <pc:docMk/>
            <pc:sldMk cId="1040635031" sldId="474"/>
            <ac:grpSpMk id="335" creationId="{3896C497-9F26-3743-A9BF-5B45361F12FA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37" creationId="{1E4F46DF-1B47-D2F1-8A4F-43873663D2EC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38" creationId="{17015DF6-9744-445B-75F0-24B7BF69EC53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39" creationId="{06A4EE00-1E20-5333-9514-AE407DD04E8A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40" creationId="{8B6D7147-76E5-8B02-796D-52E8D320A59D}"/>
          </ac:grpSpMkLst>
        </pc:grpChg>
        <pc:grpChg chg="add mod">
          <ac:chgData name="H M" userId="84cd2103f36ef0dc" providerId="LiveId" clId="{9A2CA89E-A471-42A6-9C79-A9CA87DC0A38}" dt="2023-12-11T18:10:39.080" v="439" actId="1076"/>
          <ac:grpSpMkLst>
            <pc:docMk/>
            <pc:sldMk cId="1040635031" sldId="474"/>
            <ac:grpSpMk id="350" creationId="{B653490A-AF1E-B54D-B6B4-49433E41680E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52" creationId="{D4B7BB8B-83E0-AA45-32FC-560B880846B3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53" creationId="{78ABAF26-958A-6370-5ECC-74CF6732CDA4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55" creationId="{1B708495-DD1E-4204-AD9A-E605253A4CBE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59" creationId="{A36F98D5-DC4E-3DD9-A7B1-DDA5FC8D8862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70" creationId="{B5DA29D0-75DD-DA21-F406-8CDB8CD9245B}"/>
          </ac:grpSpMkLst>
        </pc:grpChg>
        <pc:grpChg chg="add mod">
          <ac:chgData name="H M" userId="84cd2103f36ef0dc" providerId="LiveId" clId="{9A2CA89E-A471-42A6-9C79-A9CA87DC0A38}" dt="2023-12-11T18:10:37.405" v="438" actId="1076"/>
          <ac:grpSpMkLst>
            <pc:docMk/>
            <pc:sldMk cId="1040635031" sldId="474"/>
            <ac:grpSpMk id="374" creationId="{7D9D7C79-39B0-00CD-8169-B3539822F1F3}"/>
          </ac:grpSpMkLst>
        </pc:grpChg>
        <pc:grpChg chg="add mod">
          <ac:chgData name="H M" userId="84cd2103f36ef0dc" providerId="LiveId" clId="{9A2CA89E-A471-42A6-9C79-A9CA87DC0A38}" dt="2023-12-11T18:10:35.462" v="437" actId="1076"/>
          <ac:grpSpMkLst>
            <pc:docMk/>
            <pc:sldMk cId="1040635031" sldId="474"/>
            <ac:grpSpMk id="384" creationId="{61B29FEE-39AC-8873-570C-5FF2CCE65AED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86" creationId="{196097D9-6A38-9F1D-D644-3E17619F156A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87" creationId="{0887274E-A23F-76A8-3711-90088A70570D}"/>
          </ac:grpSpMkLst>
        </pc:grpChg>
        <pc:grpChg chg="mod">
          <ac:chgData name="H M" userId="84cd2103f36ef0dc" providerId="LiveId" clId="{9A2CA89E-A471-42A6-9C79-A9CA87DC0A38}" dt="2023-12-11T18:09:49.914" v="416"/>
          <ac:grpSpMkLst>
            <pc:docMk/>
            <pc:sldMk cId="1040635031" sldId="474"/>
            <ac:grpSpMk id="391" creationId="{966B9852-7F7F-EE42-16E0-53849842C12F}"/>
          </ac:grpSpMkLst>
        </pc:grpChg>
        <pc:grpChg chg="add mod">
          <ac:chgData name="H M" userId="84cd2103f36ef0dc" providerId="LiveId" clId="{9A2CA89E-A471-42A6-9C79-A9CA87DC0A38}" dt="2023-12-11T18:17:32.997" v="518" actId="1076"/>
          <ac:grpSpMkLst>
            <pc:docMk/>
            <pc:sldMk cId="1040635031" sldId="474"/>
            <ac:grpSpMk id="405" creationId="{08097890-356A-2321-E5D0-377FC799CC4A}"/>
          </ac:grpSpMkLst>
        </pc:grpChg>
        <pc:grpChg chg="add mod">
          <ac:chgData name="H M" userId="84cd2103f36ef0dc" providerId="LiveId" clId="{9A2CA89E-A471-42A6-9C79-A9CA87DC0A38}" dt="2023-12-11T18:17:32.997" v="518" actId="1076"/>
          <ac:grpSpMkLst>
            <pc:docMk/>
            <pc:sldMk cId="1040635031" sldId="474"/>
            <ac:grpSpMk id="408" creationId="{64820258-5429-C3A1-F64D-60ACC2294E32}"/>
          </ac:grpSpMkLst>
        </pc:grpChg>
        <pc:grpChg chg="add del mod">
          <ac:chgData name="H M" userId="84cd2103f36ef0dc" providerId="LiveId" clId="{9A2CA89E-A471-42A6-9C79-A9CA87DC0A38}" dt="2023-12-11T18:18:38.445" v="521" actId="478"/>
          <ac:grpSpMkLst>
            <pc:docMk/>
            <pc:sldMk cId="1040635031" sldId="474"/>
            <ac:grpSpMk id="411" creationId="{31602870-A8BF-6723-9761-23B895AF1667}"/>
          </ac:grpSpMkLst>
        </pc:grpChg>
        <pc:grpChg chg="mod">
          <ac:chgData name="H M" userId="84cd2103f36ef0dc" providerId="LiveId" clId="{9A2CA89E-A471-42A6-9C79-A9CA87DC0A38}" dt="2023-12-11T18:18:32.399" v="519"/>
          <ac:grpSpMkLst>
            <pc:docMk/>
            <pc:sldMk cId="1040635031" sldId="474"/>
            <ac:grpSpMk id="413" creationId="{77CD6FFE-1F71-E270-3D48-A74DEE737EAA}"/>
          </ac:grpSpMkLst>
        </pc:grpChg>
        <pc:picChg chg="del">
          <ac:chgData name="H M" userId="84cd2103f36ef0dc" providerId="LiveId" clId="{9A2CA89E-A471-42A6-9C79-A9CA87DC0A38}" dt="2023-12-11T18:00:04.674" v="343" actId="478"/>
          <ac:picMkLst>
            <pc:docMk/>
            <pc:sldMk cId="1040635031" sldId="474"/>
            <ac:picMk id="44" creationId="{DBC50E92-6735-3684-7A43-10FABF48E871}"/>
          </ac:picMkLst>
        </pc:picChg>
        <pc:picChg chg="del">
          <ac:chgData name="H M" userId="84cd2103f36ef0dc" providerId="LiveId" clId="{9A2CA89E-A471-42A6-9C79-A9CA87DC0A38}" dt="2023-12-11T18:05:42.500" v="373" actId="478"/>
          <ac:picMkLst>
            <pc:docMk/>
            <pc:sldMk cId="1040635031" sldId="474"/>
            <ac:picMk id="52" creationId="{65BE7DB9-5AB8-2358-E2E9-FDE6A10ACB6D}"/>
          </ac:picMkLst>
        </pc:picChg>
        <pc:picChg chg="del">
          <ac:chgData name="H M" userId="84cd2103f36ef0dc" providerId="LiveId" clId="{9A2CA89E-A471-42A6-9C79-A9CA87DC0A38}" dt="2023-12-11T18:05:42.500" v="373" actId="478"/>
          <ac:picMkLst>
            <pc:docMk/>
            <pc:sldMk cId="1040635031" sldId="474"/>
            <ac:picMk id="53" creationId="{7E57FFE8-59B6-B406-21DC-7BE7076D8A58}"/>
          </ac:picMkLst>
        </pc:picChg>
        <pc:picChg chg="del">
          <ac:chgData name="H M" userId="84cd2103f36ef0dc" providerId="LiveId" clId="{9A2CA89E-A471-42A6-9C79-A9CA87DC0A38}" dt="2023-12-11T18:05:42.500" v="373" actId="478"/>
          <ac:picMkLst>
            <pc:docMk/>
            <pc:sldMk cId="1040635031" sldId="474"/>
            <ac:picMk id="54" creationId="{4A8D3A98-DDE3-69FE-3A4D-598459828A49}"/>
          </ac:picMkLst>
        </pc:picChg>
        <pc:picChg chg="mod">
          <ac:chgData name="H M" userId="84cd2103f36ef0dc" providerId="LiveId" clId="{9A2CA89E-A471-42A6-9C79-A9CA87DC0A38}" dt="2023-12-11T18:05:07.431" v="363"/>
          <ac:picMkLst>
            <pc:docMk/>
            <pc:sldMk cId="1040635031" sldId="474"/>
            <ac:picMk id="171" creationId="{BBDCA262-606D-95BC-65A5-F3C87C42C86B}"/>
          </ac:picMkLst>
        </pc:picChg>
        <pc:picChg chg="mod">
          <ac:chgData name="H M" userId="84cd2103f36ef0dc" providerId="LiveId" clId="{9A2CA89E-A471-42A6-9C79-A9CA87DC0A38}" dt="2023-12-11T18:09:49.914" v="416"/>
          <ac:picMkLst>
            <pc:docMk/>
            <pc:sldMk cId="1040635031" sldId="474"/>
            <ac:picMk id="396" creationId="{EDFF87E6-F9CF-97F7-D722-4BE048D802A7}"/>
          </ac:picMkLst>
        </pc:picChg>
        <pc:picChg chg="add mod">
          <ac:chgData name="H M" userId="84cd2103f36ef0dc" providerId="LiveId" clId="{9A2CA89E-A471-42A6-9C79-A9CA87DC0A38}" dt="2023-12-11T18:13:00.813" v="472" actId="1076"/>
          <ac:picMkLst>
            <pc:docMk/>
            <pc:sldMk cId="1040635031" sldId="474"/>
            <ac:picMk id="403" creationId="{F75960E6-8F54-A296-9C69-4C7223D76D92}"/>
          </ac:picMkLst>
        </pc:picChg>
        <pc:picChg chg="add mod ord">
          <ac:chgData name="H M" userId="84cd2103f36ef0dc" providerId="LiveId" clId="{9A2CA89E-A471-42A6-9C79-A9CA87DC0A38}" dt="2023-12-11T18:13:23.064" v="477" actId="167"/>
          <ac:picMkLst>
            <pc:docMk/>
            <pc:sldMk cId="1040635031" sldId="474"/>
            <ac:picMk id="404" creationId="{043F3001-0361-F1FD-66D7-3D84EACDF7E9}"/>
          </ac:picMkLst>
        </pc:picChg>
        <pc:picChg chg="mod">
          <ac:chgData name="H M" userId="84cd2103f36ef0dc" providerId="LiveId" clId="{9A2CA89E-A471-42A6-9C79-A9CA87DC0A38}" dt="2023-12-11T18:18:32.399" v="519"/>
          <ac:picMkLst>
            <pc:docMk/>
            <pc:sldMk cId="1040635031" sldId="474"/>
            <ac:picMk id="412" creationId="{26C385F5-8D54-4416-1575-3E548EC61857}"/>
          </ac:picMkLst>
        </pc:picChg>
      </pc:sldChg>
    </pc:docChg>
  </pc:docChgLst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  <pc:spChg chg="del mod">
          <ac:chgData name="H M" userId="84cd2103f36ef0dc" providerId="LiveId" clId="{E59A68CB-8FD3-43F2-A927-3DF865AE8900}" dt="2023-06-05T13:43:43.741" v="9" actId="478"/>
          <ac:spMkLst>
            <pc:docMk/>
            <pc:sldMk cId="3165081508" sldId="471"/>
            <ac:spMk id="2" creationId="{5C32B595-96F1-BB39-A4E8-1261C8885184}"/>
          </ac:spMkLst>
        </pc:spChg>
        <pc:spChg chg="add del mod">
          <ac:chgData name="H M" userId="84cd2103f36ef0dc" providerId="LiveId" clId="{E59A68CB-8FD3-43F2-A927-3DF865AE8900}" dt="2023-06-05T13:44:23.551" v="17" actId="478"/>
          <ac:spMkLst>
            <pc:docMk/>
            <pc:sldMk cId="3165081508" sldId="471"/>
            <ac:spMk id="3" creationId="{0BB6EC46-7BC4-0FA5-DD83-BD328C38428B}"/>
          </ac:spMkLst>
        </pc:spChg>
        <pc:grpChg chg="add mod">
          <ac:chgData name="H M" userId="84cd2103f36ef0dc" providerId="LiveId" clId="{E59A68CB-8FD3-43F2-A927-3DF865AE8900}" dt="2023-06-05T13:46:15.874" v="20" actId="164"/>
          <ac:grpSpMkLst>
            <pc:docMk/>
            <pc:sldMk cId="3165081508" sldId="471"/>
            <ac:grpSpMk id="2" creationId="{50F5CB1C-480C-30B8-9830-CA90BB8652EF}"/>
          </ac:grpSpMkLst>
        </pc:grp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4" creationId="{BC3CEC16-45E5-FEC6-AE78-69D75438C8A0}"/>
          </ac:picMkLst>
        </pc:pic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5" creationId="{9FF0E665-BFD2-2924-EE3D-4CDC6299E2A8}"/>
          </ac:picMkLst>
        </pc:picChg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5/29/1445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29/05/1445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C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C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C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3" name="سحابة 2">
            <a:extLst>
              <a:ext uri="{FF2B5EF4-FFF2-40B4-BE49-F238E27FC236}">
                <a16:creationId xmlns:a16="http://schemas.microsoft.com/office/drawing/2014/main" id="{49BE4974-4101-F5B7-21F1-903847879B91}"/>
              </a:ext>
            </a:extLst>
          </p:cNvPr>
          <p:cNvSpPr/>
          <p:nvPr/>
        </p:nvSpPr>
        <p:spPr>
          <a:xfrm rot="299476">
            <a:off x="9580971" y="2562409"/>
            <a:ext cx="878986" cy="410193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1E3EC0F-280D-A01D-6B13-D441AD0A594F}"/>
              </a:ext>
            </a:extLst>
          </p:cNvPr>
          <p:cNvSpPr/>
          <p:nvPr/>
        </p:nvSpPr>
        <p:spPr>
          <a:xfrm rot="299476">
            <a:off x="235792" y="164882"/>
            <a:ext cx="850098" cy="39671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7" name="سحابة 6">
            <a:extLst>
              <a:ext uri="{FF2B5EF4-FFF2-40B4-BE49-F238E27FC236}">
                <a16:creationId xmlns:a16="http://schemas.microsoft.com/office/drawing/2014/main" id="{8185A810-A1D7-A2E4-FCCE-D7C7DE3318E2}"/>
              </a:ext>
            </a:extLst>
          </p:cNvPr>
          <p:cNvSpPr/>
          <p:nvPr/>
        </p:nvSpPr>
        <p:spPr>
          <a:xfrm rot="299476">
            <a:off x="4167736" y="4394983"/>
            <a:ext cx="791854" cy="36953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616E30D-889D-8DCD-4799-F5CCC996C9B5}"/>
              </a:ext>
            </a:extLst>
          </p:cNvPr>
          <p:cNvGrpSpPr/>
          <p:nvPr/>
        </p:nvGrpSpPr>
        <p:grpSpPr>
          <a:xfrm rot="20163191">
            <a:off x="3997881" y="5186815"/>
            <a:ext cx="392152" cy="371565"/>
            <a:chOff x="1276719" y="5185399"/>
            <a:chExt cx="833152" cy="789413"/>
          </a:xfrm>
        </p:grpSpPr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07FDE2A1-F7C3-AD20-EFC3-7E0522D3683B}"/>
                </a:ext>
              </a:extLst>
            </p:cNvPr>
            <p:cNvSpPr/>
            <p:nvPr/>
          </p:nvSpPr>
          <p:spPr>
            <a:xfrm>
              <a:off x="1276719" y="5185399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88A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860CB7E8-558D-CE50-E4FD-9D92FFCDD18D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40CC553C-A3B8-7465-98E0-BEC6C914884D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0DEABFF5-8A52-4D3E-1CE5-5B97F3118050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6C4FBDF5-84C2-677B-8533-C9DCA1391DFC}"/>
              </a:ext>
            </a:extLst>
          </p:cNvPr>
          <p:cNvGrpSpPr/>
          <p:nvPr/>
        </p:nvGrpSpPr>
        <p:grpSpPr>
          <a:xfrm rot="1686402">
            <a:off x="8969996" y="155199"/>
            <a:ext cx="356000" cy="356000"/>
            <a:chOff x="150342" y="5005665"/>
            <a:chExt cx="1224280" cy="1224280"/>
          </a:xfrm>
        </p:grpSpPr>
        <p:pic>
          <p:nvPicPr>
            <p:cNvPr id="16" name="رسم 15" descr="قلب مع تعبئة خالصة">
              <a:extLst>
                <a:ext uri="{FF2B5EF4-FFF2-40B4-BE49-F238E27FC236}">
                  <a16:creationId xmlns:a16="http://schemas.microsoft.com/office/drawing/2014/main" id="{39945647-D1C6-2BD9-3FE2-DA3F41425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0342" y="5005665"/>
              <a:ext cx="1224280" cy="1224280"/>
            </a:xfrm>
            <a:prstGeom prst="rect">
              <a:avLst/>
            </a:prstGeom>
          </p:spPr>
        </p:pic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6F0A2934-8867-428E-C86E-8F43BFF88CC2}"/>
                </a:ext>
              </a:extLst>
            </p:cNvPr>
            <p:cNvGrpSpPr/>
            <p:nvPr/>
          </p:nvGrpSpPr>
          <p:grpSpPr>
            <a:xfrm rot="20111266" flipH="1">
              <a:off x="411808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0D758066-C3B1-40A0-281B-2C80B32C586B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A6DE0DE0-4779-AD32-DD78-848ADAE79730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45D7D7FF-3A24-4034-2C2D-D2FDBCB2D8C0}"/>
              </a:ext>
            </a:extLst>
          </p:cNvPr>
          <p:cNvGrpSpPr/>
          <p:nvPr/>
        </p:nvGrpSpPr>
        <p:grpSpPr>
          <a:xfrm rot="1885363">
            <a:off x="122258" y="6503945"/>
            <a:ext cx="310063" cy="293786"/>
            <a:chOff x="1276719" y="5185401"/>
            <a:chExt cx="833152" cy="789413"/>
          </a:xfrm>
        </p:grpSpPr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A50AEBCF-0BBE-C66B-01E8-BEEAC100CEAF}"/>
                </a:ext>
              </a:extLst>
            </p:cNvPr>
            <p:cNvSpPr/>
            <p:nvPr/>
          </p:nvSpPr>
          <p:spPr>
            <a:xfrm>
              <a:off x="1276719" y="5185401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D77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F375F9F4-1A9B-3109-B63D-1005E1F9B51C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899AB41E-B020-5973-E5EF-E2C5B37B0781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06A063E2-6289-6598-E335-8DDFE7E3E5D9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17A0B64A-0F02-5A3A-ADB7-3CE05E4A9CD0}"/>
              </a:ext>
            </a:extLst>
          </p:cNvPr>
          <p:cNvGrpSpPr/>
          <p:nvPr/>
        </p:nvGrpSpPr>
        <p:grpSpPr>
          <a:xfrm rot="20163191">
            <a:off x="7725659" y="466781"/>
            <a:ext cx="392152" cy="371565"/>
            <a:chOff x="1276719" y="5185399"/>
            <a:chExt cx="833152" cy="789413"/>
          </a:xfrm>
        </p:grpSpPr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AC496370-5364-BECE-E50A-EB2DC48C2335}"/>
                </a:ext>
              </a:extLst>
            </p:cNvPr>
            <p:cNvSpPr/>
            <p:nvPr/>
          </p:nvSpPr>
          <p:spPr>
            <a:xfrm>
              <a:off x="1276719" y="5185399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88A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ADD5FFAB-7543-95FE-E35C-3FAB52C2257C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48" name="مستطيل: زوايا مستديرة 47">
                <a:extLst>
                  <a:ext uri="{FF2B5EF4-FFF2-40B4-BE49-F238E27FC236}">
                    <a16:creationId xmlns:a16="http://schemas.microsoft.com/office/drawing/2014/main" id="{EDF80F03-E645-17F0-B84B-FA0B975DE325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9" name="مستطيل: زوايا مستديرة 48">
                <a:extLst>
                  <a:ext uri="{FF2B5EF4-FFF2-40B4-BE49-F238E27FC236}">
                    <a16:creationId xmlns:a16="http://schemas.microsoft.com/office/drawing/2014/main" id="{4E6CE58F-DE98-7AAD-85EF-66DFD0E65C47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sp>
        <p:nvSpPr>
          <p:cNvPr id="51" name="سحابة 50">
            <a:extLst>
              <a:ext uri="{FF2B5EF4-FFF2-40B4-BE49-F238E27FC236}">
                <a16:creationId xmlns:a16="http://schemas.microsoft.com/office/drawing/2014/main" id="{A7459CD0-F7FB-B545-1674-8DB5B4BB21D6}"/>
              </a:ext>
            </a:extLst>
          </p:cNvPr>
          <p:cNvSpPr/>
          <p:nvPr/>
        </p:nvSpPr>
        <p:spPr>
          <a:xfrm rot="21300524" flipH="1">
            <a:off x="7678017" y="2151000"/>
            <a:ext cx="728671" cy="3400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31" name="رسم 9" descr="شريط مطوي طويل ، ترويسة">
            <a:extLst>
              <a:ext uri="{FF2B5EF4-FFF2-40B4-BE49-F238E27FC236}">
                <a16:creationId xmlns:a16="http://schemas.microsoft.com/office/drawing/2014/main" id="{6533CBAE-1D94-24E6-F883-9388CEE34E47}"/>
              </a:ext>
            </a:extLst>
          </p:cNvPr>
          <p:cNvGrpSpPr/>
          <p:nvPr/>
        </p:nvGrpSpPr>
        <p:grpSpPr>
          <a:xfrm flipV="1">
            <a:off x="7187241" y="1111298"/>
            <a:ext cx="3395795" cy="1144721"/>
            <a:chOff x="3418059" y="1497543"/>
            <a:chExt cx="5365253" cy="1131481"/>
          </a:xfrm>
          <a:solidFill>
            <a:srgbClr val="5CD4D3"/>
          </a:solidFill>
        </p:grpSpPr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id="{81D5C155-D821-1B30-F177-A49FDDE8D5A4}"/>
                </a:ext>
              </a:extLst>
            </p:cNvPr>
            <p:cNvSpPr/>
            <p:nvPr/>
          </p:nvSpPr>
          <p:spPr>
            <a:xfrm>
              <a:off x="3810763" y="1774125"/>
              <a:ext cx="4533815" cy="854899"/>
            </a:xfrm>
            <a:custGeom>
              <a:avLst/>
              <a:gdLst>
                <a:gd name="connsiteX0" fmla="*/ 0 w 4533815"/>
                <a:gd name="connsiteY0" fmla="*/ 719340 h 854899"/>
                <a:gd name="connsiteX1" fmla="*/ 11446 w 4533815"/>
                <a:gd name="connsiteY1" fmla="*/ 733730 h 854899"/>
                <a:gd name="connsiteX2" fmla="*/ 2355889 w 4533815"/>
                <a:gd name="connsiteY2" fmla="*/ 851072 h 854899"/>
                <a:gd name="connsiteX3" fmla="*/ 3814138 w 4533815"/>
                <a:gd name="connsiteY3" fmla="*/ 797782 h 854899"/>
                <a:gd name="connsiteX4" fmla="*/ 4521983 w 4533815"/>
                <a:gd name="connsiteY4" fmla="*/ 735706 h 854899"/>
                <a:gd name="connsiteX5" fmla="*/ 4533816 w 4533815"/>
                <a:gd name="connsiteY5" fmla="*/ 721228 h 854899"/>
                <a:gd name="connsiteX6" fmla="*/ 4530397 w 4533815"/>
                <a:gd name="connsiteY6" fmla="*/ 42607 h 854899"/>
                <a:gd name="connsiteX7" fmla="*/ 4513213 w 4533815"/>
                <a:gd name="connsiteY7" fmla="*/ 28218 h 854899"/>
                <a:gd name="connsiteX8" fmla="*/ 3746756 w 4533815"/>
                <a:gd name="connsiteY8" fmla="*/ 86250 h 854899"/>
                <a:gd name="connsiteX9" fmla="*/ 2278740 w 4533815"/>
                <a:gd name="connsiteY9" fmla="*/ 111252 h 854899"/>
                <a:gd name="connsiteX10" fmla="*/ 779747 w 4533815"/>
                <a:gd name="connsiteY10" fmla="*/ 80304 h 854899"/>
                <a:gd name="connsiteX11" fmla="*/ 20811 w 4533815"/>
                <a:gd name="connsiteY11" fmla="*/ 584 h 854899"/>
                <a:gd name="connsiteX12" fmla="*/ 3003 w 4533815"/>
                <a:gd name="connsiteY12" fmla="*/ 14869 h 854899"/>
                <a:gd name="connsiteX13" fmla="*/ 0 w 4533815"/>
                <a:gd name="connsiteY13" fmla="*/ 719340 h 85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3815" h="854899">
                  <a:moveTo>
                    <a:pt x="0" y="719340"/>
                  </a:moveTo>
                  <a:cubicBezTo>
                    <a:pt x="-30" y="726238"/>
                    <a:pt x="4638" y="732600"/>
                    <a:pt x="11446" y="733730"/>
                  </a:cubicBezTo>
                  <a:cubicBezTo>
                    <a:pt x="266407" y="775975"/>
                    <a:pt x="1998079" y="875584"/>
                    <a:pt x="2355889" y="851072"/>
                  </a:cubicBezTo>
                  <a:cubicBezTo>
                    <a:pt x="2566121" y="836668"/>
                    <a:pt x="3265375" y="825192"/>
                    <a:pt x="3814138" y="797782"/>
                  </a:cubicBezTo>
                  <a:cubicBezTo>
                    <a:pt x="4187511" y="779127"/>
                    <a:pt x="4492194" y="741563"/>
                    <a:pt x="4521983" y="735706"/>
                  </a:cubicBezTo>
                  <a:cubicBezTo>
                    <a:pt x="4528895" y="734354"/>
                    <a:pt x="4533860" y="728274"/>
                    <a:pt x="4533816" y="721228"/>
                  </a:cubicBezTo>
                  <a:lnTo>
                    <a:pt x="4530397" y="42607"/>
                  </a:lnTo>
                  <a:cubicBezTo>
                    <a:pt x="4530352" y="33524"/>
                    <a:pt x="4522147" y="26627"/>
                    <a:pt x="4513213" y="28218"/>
                  </a:cubicBezTo>
                  <a:cubicBezTo>
                    <a:pt x="4398814" y="48597"/>
                    <a:pt x="4146038" y="69467"/>
                    <a:pt x="3746756" y="86250"/>
                  </a:cubicBezTo>
                  <a:cubicBezTo>
                    <a:pt x="3185239" y="109840"/>
                    <a:pt x="2486446" y="115667"/>
                    <a:pt x="2278740" y="111252"/>
                  </a:cubicBezTo>
                  <a:cubicBezTo>
                    <a:pt x="2048530" y="106347"/>
                    <a:pt x="1305083" y="106169"/>
                    <a:pt x="779747" y="80304"/>
                  </a:cubicBezTo>
                  <a:cubicBezTo>
                    <a:pt x="320856" y="57724"/>
                    <a:pt x="66238" y="14899"/>
                    <a:pt x="20811" y="584"/>
                  </a:cubicBezTo>
                  <a:cubicBezTo>
                    <a:pt x="11892" y="-2225"/>
                    <a:pt x="3047" y="5519"/>
                    <a:pt x="3003" y="14869"/>
                  </a:cubicBezTo>
                  <a:lnTo>
                    <a:pt x="0" y="719340"/>
                  </a:lnTo>
                  <a:close/>
                </a:path>
              </a:pathLst>
            </a:custGeom>
            <a:grpFill/>
            <a:ln w="1485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SA"/>
            </a:p>
          </p:txBody>
        </p:sp>
        <p:grpSp>
          <p:nvGrpSpPr>
            <p:cNvPr id="39" name="رسم 9" descr="شريط مطوي طويل ، ترويسة">
              <a:extLst>
                <a:ext uri="{FF2B5EF4-FFF2-40B4-BE49-F238E27FC236}">
                  <a16:creationId xmlns:a16="http://schemas.microsoft.com/office/drawing/2014/main" id="{FEB251D6-E973-1615-24EE-F6E311817809}"/>
                </a:ext>
              </a:extLst>
            </p:cNvPr>
            <p:cNvGrpSpPr/>
            <p:nvPr/>
          </p:nvGrpSpPr>
          <p:grpSpPr>
            <a:xfrm>
              <a:off x="3418059" y="1497543"/>
              <a:ext cx="5365253" cy="763764"/>
              <a:chOff x="3418059" y="1497543"/>
              <a:chExt cx="5365253" cy="763764"/>
            </a:xfrm>
            <a:grpFill/>
          </p:grpSpPr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AD4812FD-2A36-945E-D7C1-B67343235A5D}"/>
                  </a:ext>
                </a:extLst>
              </p:cNvPr>
              <p:cNvSpPr/>
              <p:nvPr/>
            </p:nvSpPr>
            <p:spPr>
              <a:xfrm>
                <a:off x="3418059" y="1499192"/>
                <a:ext cx="515173" cy="755871"/>
              </a:xfrm>
              <a:custGeom>
                <a:avLst/>
                <a:gdLst>
                  <a:gd name="connsiteX0" fmla="*/ 3901 w 515173"/>
                  <a:gd name="connsiteY0" fmla="*/ 29059 h 755871"/>
                  <a:gd name="connsiteX1" fmla="*/ 20788 w 515173"/>
                  <a:gd name="connsiteY1" fmla="*/ 236 h 755871"/>
                  <a:gd name="connsiteX2" fmla="*/ 506360 w 515173"/>
                  <a:gd name="connsiteY2" fmla="*/ 118173 h 755871"/>
                  <a:gd name="connsiteX3" fmla="*/ 502793 w 515173"/>
                  <a:gd name="connsiteY3" fmla="*/ 291199 h 755871"/>
                  <a:gd name="connsiteX4" fmla="*/ 408803 w 515173"/>
                  <a:gd name="connsiteY4" fmla="*/ 272559 h 755871"/>
                  <a:gd name="connsiteX5" fmla="*/ 395068 w 515173"/>
                  <a:gd name="connsiteY5" fmla="*/ 283990 h 755871"/>
                  <a:gd name="connsiteX6" fmla="*/ 396673 w 515173"/>
                  <a:gd name="connsiteY6" fmla="*/ 755872 h 755871"/>
                  <a:gd name="connsiteX7" fmla="*/ 54189 w 515173"/>
                  <a:gd name="connsiteY7" fmla="*/ 725548 h 755871"/>
                  <a:gd name="connsiteX8" fmla="*/ 252188 w 515173"/>
                  <a:gd name="connsiteY8" fmla="*/ 409820 h 755871"/>
                  <a:gd name="connsiteX9" fmla="*/ 3901 w 515173"/>
                  <a:gd name="connsiteY9" fmla="*/ 29059 h 755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5173" h="755871">
                    <a:moveTo>
                      <a:pt x="3901" y="29059"/>
                    </a:moveTo>
                    <a:cubicBezTo>
                      <a:pt x="-6192" y="16231"/>
                      <a:pt x="4674" y="-2306"/>
                      <a:pt x="20788" y="236"/>
                    </a:cubicBezTo>
                    <a:cubicBezTo>
                      <a:pt x="144894" y="19798"/>
                      <a:pt x="483810" y="76701"/>
                      <a:pt x="506360" y="118173"/>
                    </a:cubicBezTo>
                    <a:cubicBezTo>
                      <a:pt x="528093" y="158130"/>
                      <a:pt x="502793" y="291199"/>
                      <a:pt x="502793" y="291199"/>
                    </a:cubicBezTo>
                    <a:lnTo>
                      <a:pt x="408803" y="272559"/>
                    </a:lnTo>
                    <a:cubicBezTo>
                      <a:pt x="401623" y="271132"/>
                      <a:pt x="394964" y="276676"/>
                      <a:pt x="395068" y="283990"/>
                    </a:cubicBezTo>
                    <a:lnTo>
                      <a:pt x="396673" y="755872"/>
                    </a:lnTo>
                    <a:cubicBezTo>
                      <a:pt x="396673" y="755872"/>
                      <a:pt x="61324" y="736251"/>
                      <a:pt x="54189" y="725548"/>
                    </a:cubicBezTo>
                    <a:cubicBezTo>
                      <a:pt x="47054" y="714845"/>
                      <a:pt x="250404" y="458874"/>
                      <a:pt x="252188" y="409820"/>
                    </a:cubicBezTo>
                    <a:cubicBezTo>
                      <a:pt x="254477" y="346912"/>
                      <a:pt x="77705" y="122841"/>
                      <a:pt x="3901" y="29059"/>
                    </a:cubicBezTo>
                    <a:close/>
                  </a:path>
                </a:pathLst>
              </a:custGeom>
              <a:solidFill>
                <a:srgbClr val="0D9DA7"/>
              </a:solidFill>
              <a:ln w="1485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BBC21B52-B937-C932-5E00-0C97731992BD}"/>
                  </a:ext>
                </a:extLst>
              </p:cNvPr>
              <p:cNvSpPr/>
              <p:nvPr/>
            </p:nvSpPr>
            <p:spPr>
              <a:xfrm>
                <a:off x="8262288" y="1497543"/>
                <a:ext cx="521024" cy="763764"/>
              </a:xfrm>
              <a:custGeom>
                <a:avLst/>
                <a:gdLst>
                  <a:gd name="connsiteX0" fmla="*/ 3864 w 521024"/>
                  <a:gd name="connsiteY0" fmla="*/ 316037 h 763764"/>
                  <a:gd name="connsiteX1" fmla="*/ 2080 w 521024"/>
                  <a:gd name="connsiteY1" fmla="*/ 134092 h 763764"/>
                  <a:gd name="connsiteX2" fmla="*/ 503618 w 521024"/>
                  <a:gd name="connsiteY2" fmla="*/ 176 h 763764"/>
                  <a:gd name="connsiteX3" fmla="*/ 517992 w 521024"/>
                  <a:gd name="connsiteY3" fmla="*/ 24138 h 763764"/>
                  <a:gd name="connsiteX4" fmla="*/ 267862 w 521024"/>
                  <a:gd name="connsiteY4" fmla="*/ 415928 h 763764"/>
                  <a:gd name="connsiteX5" fmla="*/ 453241 w 521024"/>
                  <a:gd name="connsiteY5" fmla="*/ 701302 h 763764"/>
                  <a:gd name="connsiteX6" fmla="*/ 437945 w 521024"/>
                  <a:gd name="connsiteY6" fmla="*/ 735789 h 763764"/>
                  <a:gd name="connsiteX7" fmla="*/ 82350 w 521024"/>
                  <a:gd name="connsiteY7" fmla="*/ 763764 h 763764"/>
                  <a:gd name="connsiteX8" fmla="*/ 81488 w 521024"/>
                  <a:gd name="connsiteY8" fmla="*/ 317420 h 763764"/>
                  <a:gd name="connsiteX9" fmla="*/ 69507 w 521024"/>
                  <a:gd name="connsiteY9" fmla="*/ 306984 h 763764"/>
                  <a:gd name="connsiteX10" fmla="*/ 3864 w 521024"/>
                  <a:gd name="connsiteY10" fmla="*/ 316037 h 763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024" h="763764">
                    <a:moveTo>
                      <a:pt x="3864" y="316037"/>
                    </a:moveTo>
                    <a:cubicBezTo>
                      <a:pt x="3864" y="316037"/>
                      <a:pt x="-3479" y="149046"/>
                      <a:pt x="2080" y="134092"/>
                    </a:cubicBezTo>
                    <a:cubicBezTo>
                      <a:pt x="23738" y="75822"/>
                      <a:pt x="386350" y="17567"/>
                      <a:pt x="503618" y="176"/>
                    </a:cubicBezTo>
                    <a:cubicBezTo>
                      <a:pt x="516952" y="-1801"/>
                      <a:pt x="526049" y="13346"/>
                      <a:pt x="517992" y="24138"/>
                    </a:cubicBezTo>
                    <a:cubicBezTo>
                      <a:pt x="454505" y="109283"/>
                      <a:pt x="260728" y="322280"/>
                      <a:pt x="267862" y="415928"/>
                    </a:cubicBezTo>
                    <a:cubicBezTo>
                      <a:pt x="271222" y="460106"/>
                      <a:pt x="398836" y="630412"/>
                      <a:pt x="453241" y="701302"/>
                    </a:cubicBezTo>
                    <a:cubicBezTo>
                      <a:pt x="463602" y="714800"/>
                      <a:pt x="454906" y="734391"/>
                      <a:pt x="437945" y="735789"/>
                    </a:cubicBezTo>
                    <a:lnTo>
                      <a:pt x="82350" y="763764"/>
                    </a:lnTo>
                    <a:lnTo>
                      <a:pt x="81488" y="317420"/>
                    </a:lnTo>
                    <a:cubicBezTo>
                      <a:pt x="81473" y="311028"/>
                      <a:pt x="75825" y="306122"/>
                      <a:pt x="69507" y="306984"/>
                    </a:cubicBezTo>
                    <a:lnTo>
                      <a:pt x="3864" y="316037"/>
                    </a:lnTo>
                    <a:close/>
                  </a:path>
                </a:pathLst>
              </a:custGeom>
              <a:solidFill>
                <a:srgbClr val="0D9DA7"/>
              </a:solidFill>
              <a:ln w="1485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SA"/>
              </a:p>
            </p:txBody>
          </p:sp>
        </p:grp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116C3754-14F5-A2D6-BC35-06E1E2878D04}"/>
              </a:ext>
            </a:extLst>
          </p:cNvPr>
          <p:cNvGrpSpPr/>
          <p:nvPr/>
        </p:nvGrpSpPr>
        <p:grpSpPr>
          <a:xfrm>
            <a:off x="7327120" y="969377"/>
            <a:ext cx="447005" cy="447003"/>
            <a:chOff x="2549102" y="1768979"/>
            <a:chExt cx="2705805" cy="2705796"/>
          </a:xfrm>
        </p:grpSpPr>
        <p:sp>
          <p:nvSpPr>
            <p:cNvPr id="36" name="شكل حر: شكل 35">
              <a:extLst>
                <a:ext uri="{FF2B5EF4-FFF2-40B4-BE49-F238E27FC236}">
                  <a16:creationId xmlns:a16="http://schemas.microsoft.com/office/drawing/2014/main" id="{8E9E8AC4-1EF4-D79A-3D35-55F1BD43D960}"/>
                </a:ext>
              </a:extLst>
            </p:cNvPr>
            <p:cNvSpPr/>
            <p:nvPr/>
          </p:nvSpPr>
          <p:spPr>
            <a:xfrm>
              <a:off x="2549102" y="1768979"/>
              <a:ext cx="2705805" cy="2705796"/>
            </a:xfrm>
            <a:custGeom>
              <a:avLst/>
              <a:gdLst>
                <a:gd name="connsiteX0" fmla="*/ 2856490 w 2856490"/>
                <a:gd name="connsiteY0" fmla="*/ 1430655 h 2856480"/>
                <a:gd name="connsiteX1" fmla="*/ 2306669 w 2856490"/>
                <a:gd name="connsiteY1" fmla="*/ 1112587 h 2856480"/>
                <a:gd name="connsiteX2" fmla="*/ 2165718 w 2856490"/>
                <a:gd name="connsiteY2" fmla="*/ 1125217 h 2856480"/>
                <a:gd name="connsiteX3" fmla="*/ 2165652 w 2856490"/>
                <a:gd name="connsiteY3" fmla="*/ 1125055 h 2856480"/>
                <a:gd name="connsiteX4" fmla="*/ 2275999 w 2856490"/>
                <a:gd name="connsiteY4" fmla="*/ 1033720 h 2856480"/>
                <a:gd name="connsiteX5" fmla="*/ 2439877 w 2856490"/>
                <a:gd name="connsiteY5" fmla="*/ 420024 h 2856480"/>
                <a:gd name="connsiteX6" fmla="*/ 1826181 w 2856490"/>
                <a:gd name="connsiteY6" fmla="*/ 583902 h 2856480"/>
                <a:gd name="connsiteX7" fmla="*/ 1735445 w 2856490"/>
                <a:gd name="connsiteY7" fmla="*/ 692496 h 2856480"/>
                <a:gd name="connsiteX8" fmla="*/ 1735284 w 2856490"/>
                <a:gd name="connsiteY8" fmla="*/ 692429 h 2856480"/>
                <a:gd name="connsiteX9" fmla="*/ 1748723 w 2856490"/>
                <a:gd name="connsiteY9" fmla="*/ 549821 h 2856480"/>
                <a:gd name="connsiteX10" fmla="*/ 1430655 w 2856490"/>
                <a:gd name="connsiteY10" fmla="*/ 0 h 2856480"/>
                <a:gd name="connsiteX11" fmla="*/ 1112587 w 2856490"/>
                <a:gd name="connsiteY11" fmla="*/ 549821 h 2856480"/>
                <a:gd name="connsiteX12" fmla="*/ 1125217 w 2856490"/>
                <a:gd name="connsiteY12" fmla="*/ 690772 h 2856480"/>
                <a:gd name="connsiteX13" fmla="*/ 1125055 w 2856490"/>
                <a:gd name="connsiteY13" fmla="*/ 690839 h 2856480"/>
                <a:gd name="connsiteX14" fmla="*/ 1033710 w 2856490"/>
                <a:gd name="connsiteY14" fmla="*/ 580492 h 2856480"/>
                <a:gd name="connsiteX15" fmla="*/ 420024 w 2856490"/>
                <a:gd name="connsiteY15" fmla="*/ 416614 h 2856480"/>
                <a:gd name="connsiteX16" fmla="*/ 583902 w 2856490"/>
                <a:gd name="connsiteY16" fmla="*/ 1030300 h 2856480"/>
                <a:gd name="connsiteX17" fmla="*/ 692496 w 2856490"/>
                <a:gd name="connsiteY17" fmla="*/ 1121035 h 2856480"/>
                <a:gd name="connsiteX18" fmla="*/ 692429 w 2856490"/>
                <a:gd name="connsiteY18" fmla="*/ 1121197 h 2856480"/>
                <a:gd name="connsiteX19" fmla="*/ 549821 w 2856490"/>
                <a:gd name="connsiteY19" fmla="*/ 1107758 h 2856480"/>
                <a:gd name="connsiteX20" fmla="*/ 0 w 2856490"/>
                <a:gd name="connsiteY20" fmla="*/ 1425826 h 2856480"/>
                <a:gd name="connsiteX21" fmla="*/ 549821 w 2856490"/>
                <a:gd name="connsiteY21" fmla="*/ 1743894 h 2856480"/>
                <a:gd name="connsiteX22" fmla="*/ 690772 w 2856490"/>
                <a:gd name="connsiteY22" fmla="*/ 1731264 h 2856480"/>
                <a:gd name="connsiteX23" fmla="*/ 690839 w 2856490"/>
                <a:gd name="connsiteY23" fmla="*/ 1731426 h 2856480"/>
                <a:gd name="connsiteX24" fmla="*/ 580501 w 2856490"/>
                <a:gd name="connsiteY24" fmla="*/ 1822761 h 2856480"/>
                <a:gd name="connsiteX25" fmla="*/ 416624 w 2856490"/>
                <a:gd name="connsiteY25" fmla="*/ 2436457 h 2856480"/>
                <a:gd name="connsiteX26" fmla="*/ 1030310 w 2856490"/>
                <a:gd name="connsiteY26" fmla="*/ 2272580 h 2856480"/>
                <a:gd name="connsiteX27" fmla="*/ 1121045 w 2856490"/>
                <a:gd name="connsiteY27" fmla="*/ 2163985 h 2856480"/>
                <a:gd name="connsiteX28" fmla="*/ 1121207 w 2856490"/>
                <a:gd name="connsiteY28" fmla="*/ 2164052 h 2856480"/>
                <a:gd name="connsiteX29" fmla="*/ 1107767 w 2856490"/>
                <a:gd name="connsiteY29" fmla="*/ 2306660 h 2856480"/>
                <a:gd name="connsiteX30" fmla="*/ 1425835 w 2856490"/>
                <a:gd name="connsiteY30" fmla="*/ 2856481 h 2856480"/>
                <a:gd name="connsiteX31" fmla="*/ 1743904 w 2856490"/>
                <a:gd name="connsiteY31" fmla="*/ 2306660 h 2856480"/>
                <a:gd name="connsiteX32" fmla="*/ 1731274 w 2856490"/>
                <a:gd name="connsiteY32" fmla="*/ 2165709 h 2856480"/>
                <a:gd name="connsiteX33" fmla="*/ 1731436 w 2856490"/>
                <a:gd name="connsiteY33" fmla="*/ 2165642 h 2856480"/>
                <a:gd name="connsiteX34" fmla="*/ 1822780 w 2856490"/>
                <a:gd name="connsiteY34" fmla="*/ 2275989 h 2856480"/>
                <a:gd name="connsiteX35" fmla="*/ 2436467 w 2856490"/>
                <a:gd name="connsiteY35" fmla="*/ 2439867 h 2856480"/>
                <a:gd name="connsiteX36" fmla="*/ 2272589 w 2856490"/>
                <a:gd name="connsiteY36" fmla="*/ 1826171 h 2856480"/>
                <a:gd name="connsiteX37" fmla="*/ 2163994 w 2856490"/>
                <a:gd name="connsiteY37" fmla="*/ 1735436 h 2856480"/>
                <a:gd name="connsiteX38" fmla="*/ 2164061 w 2856490"/>
                <a:gd name="connsiteY38" fmla="*/ 1735274 h 2856480"/>
                <a:gd name="connsiteX39" fmla="*/ 2306669 w 2856490"/>
                <a:gd name="connsiteY39" fmla="*/ 1748714 h 2856480"/>
                <a:gd name="connsiteX40" fmla="*/ 2856490 w 2856490"/>
                <a:gd name="connsiteY40" fmla="*/ 1430655 h 285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56490" h="2856480">
                  <a:moveTo>
                    <a:pt x="2856490" y="1430655"/>
                  </a:moveTo>
                  <a:cubicBezTo>
                    <a:pt x="2856490" y="1254995"/>
                    <a:pt x="2610326" y="1112587"/>
                    <a:pt x="2306669" y="1112587"/>
                  </a:cubicBezTo>
                  <a:cubicBezTo>
                    <a:pt x="2262312" y="1112587"/>
                    <a:pt x="2214687" y="1117140"/>
                    <a:pt x="2165718" y="1125217"/>
                  </a:cubicBezTo>
                  <a:cubicBezTo>
                    <a:pt x="2165623" y="1125236"/>
                    <a:pt x="2165566" y="1125112"/>
                    <a:pt x="2165652" y="1125055"/>
                  </a:cubicBezTo>
                  <a:cubicBezTo>
                    <a:pt x="2206743" y="1096070"/>
                    <a:pt x="2244271" y="1065438"/>
                    <a:pt x="2275999" y="1033720"/>
                  </a:cubicBezTo>
                  <a:cubicBezTo>
                    <a:pt x="2490721" y="818998"/>
                    <a:pt x="2564092" y="544240"/>
                    <a:pt x="2439877" y="420024"/>
                  </a:cubicBezTo>
                  <a:cubicBezTo>
                    <a:pt x="2315661" y="295808"/>
                    <a:pt x="2040903" y="369179"/>
                    <a:pt x="1826181" y="583902"/>
                  </a:cubicBezTo>
                  <a:cubicBezTo>
                    <a:pt x="1794815" y="615267"/>
                    <a:pt x="1764354" y="652167"/>
                    <a:pt x="1735445" y="692496"/>
                  </a:cubicBezTo>
                  <a:cubicBezTo>
                    <a:pt x="1735388" y="692582"/>
                    <a:pt x="1735265" y="692525"/>
                    <a:pt x="1735284" y="692429"/>
                  </a:cubicBezTo>
                  <a:cubicBezTo>
                    <a:pt x="1743837" y="642880"/>
                    <a:pt x="1748723" y="594684"/>
                    <a:pt x="1748723" y="549821"/>
                  </a:cubicBezTo>
                  <a:cubicBezTo>
                    <a:pt x="1748723" y="246164"/>
                    <a:pt x="1606325" y="0"/>
                    <a:pt x="1430655" y="0"/>
                  </a:cubicBezTo>
                  <a:cubicBezTo>
                    <a:pt x="1254986" y="0"/>
                    <a:pt x="1112587" y="246164"/>
                    <a:pt x="1112587" y="549821"/>
                  </a:cubicBezTo>
                  <a:cubicBezTo>
                    <a:pt x="1112587" y="594179"/>
                    <a:pt x="1117140" y="641804"/>
                    <a:pt x="1125217" y="690772"/>
                  </a:cubicBezTo>
                  <a:cubicBezTo>
                    <a:pt x="1125236" y="690867"/>
                    <a:pt x="1125112" y="690925"/>
                    <a:pt x="1125055" y="690839"/>
                  </a:cubicBezTo>
                  <a:cubicBezTo>
                    <a:pt x="1096070" y="649748"/>
                    <a:pt x="1065438" y="612219"/>
                    <a:pt x="1033710" y="580492"/>
                  </a:cubicBezTo>
                  <a:cubicBezTo>
                    <a:pt x="818998" y="365769"/>
                    <a:pt x="544230" y="292398"/>
                    <a:pt x="420024" y="416614"/>
                  </a:cubicBezTo>
                  <a:cubicBezTo>
                    <a:pt x="295808" y="540830"/>
                    <a:pt x="369180" y="815588"/>
                    <a:pt x="583902" y="1030300"/>
                  </a:cubicBezTo>
                  <a:cubicBezTo>
                    <a:pt x="615267" y="1061666"/>
                    <a:pt x="652167" y="1092127"/>
                    <a:pt x="692496" y="1121035"/>
                  </a:cubicBezTo>
                  <a:cubicBezTo>
                    <a:pt x="692582" y="1121093"/>
                    <a:pt x="692525" y="1121216"/>
                    <a:pt x="692429" y="1121197"/>
                  </a:cubicBezTo>
                  <a:cubicBezTo>
                    <a:pt x="642880" y="1112644"/>
                    <a:pt x="594684" y="1107758"/>
                    <a:pt x="549821" y="1107758"/>
                  </a:cubicBezTo>
                  <a:cubicBezTo>
                    <a:pt x="246164" y="1107758"/>
                    <a:pt x="0" y="1250166"/>
                    <a:pt x="0" y="1425826"/>
                  </a:cubicBezTo>
                  <a:cubicBezTo>
                    <a:pt x="0" y="1601486"/>
                    <a:pt x="246164" y="1743894"/>
                    <a:pt x="549821" y="1743894"/>
                  </a:cubicBezTo>
                  <a:cubicBezTo>
                    <a:pt x="594179" y="1743894"/>
                    <a:pt x="641804" y="1739341"/>
                    <a:pt x="690772" y="1731264"/>
                  </a:cubicBezTo>
                  <a:cubicBezTo>
                    <a:pt x="690867" y="1731245"/>
                    <a:pt x="690924" y="1731369"/>
                    <a:pt x="690839" y="1731426"/>
                  </a:cubicBezTo>
                  <a:cubicBezTo>
                    <a:pt x="649748" y="1760411"/>
                    <a:pt x="612219" y="1791043"/>
                    <a:pt x="580501" y="1822761"/>
                  </a:cubicBezTo>
                  <a:cubicBezTo>
                    <a:pt x="365789" y="2037483"/>
                    <a:pt x="292408" y="2312242"/>
                    <a:pt x="416624" y="2436457"/>
                  </a:cubicBezTo>
                  <a:cubicBezTo>
                    <a:pt x="540839" y="2560673"/>
                    <a:pt x="815597" y="2487302"/>
                    <a:pt x="1030310" y="2272580"/>
                  </a:cubicBezTo>
                  <a:cubicBezTo>
                    <a:pt x="1061676" y="2241214"/>
                    <a:pt x="1092137" y="2204314"/>
                    <a:pt x="1121045" y="2163985"/>
                  </a:cubicBezTo>
                  <a:cubicBezTo>
                    <a:pt x="1121102" y="2163899"/>
                    <a:pt x="1121226" y="2163956"/>
                    <a:pt x="1121207" y="2164052"/>
                  </a:cubicBezTo>
                  <a:cubicBezTo>
                    <a:pt x="1112653" y="2213601"/>
                    <a:pt x="1107767" y="2261797"/>
                    <a:pt x="1107767" y="2306660"/>
                  </a:cubicBezTo>
                  <a:cubicBezTo>
                    <a:pt x="1107767" y="2610317"/>
                    <a:pt x="1250175" y="2856481"/>
                    <a:pt x="1425835" y="2856481"/>
                  </a:cubicBezTo>
                  <a:cubicBezTo>
                    <a:pt x="1601495" y="2856481"/>
                    <a:pt x="1743904" y="2610317"/>
                    <a:pt x="1743904" y="2306660"/>
                  </a:cubicBezTo>
                  <a:cubicBezTo>
                    <a:pt x="1743904" y="2262302"/>
                    <a:pt x="1739351" y="2214677"/>
                    <a:pt x="1731274" y="2165709"/>
                  </a:cubicBezTo>
                  <a:cubicBezTo>
                    <a:pt x="1731254" y="2165614"/>
                    <a:pt x="1731378" y="2165556"/>
                    <a:pt x="1731436" y="2165642"/>
                  </a:cubicBezTo>
                  <a:cubicBezTo>
                    <a:pt x="1760420" y="2206733"/>
                    <a:pt x="1791053" y="2244261"/>
                    <a:pt x="1822780" y="2275989"/>
                  </a:cubicBezTo>
                  <a:cubicBezTo>
                    <a:pt x="2037493" y="2490712"/>
                    <a:pt x="2312261" y="2564073"/>
                    <a:pt x="2436467" y="2439867"/>
                  </a:cubicBezTo>
                  <a:cubicBezTo>
                    <a:pt x="2560682" y="2315652"/>
                    <a:pt x="2487311" y="2040893"/>
                    <a:pt x="2272589" y="1826171"/>
                  </a:cubicBezTo>
                  <a:cubicBezTo>
                    <a:pt x="2241223" y="1794805"/>
                    <a:pt x="2204323" y="1764344"/>
                    <a:pt x="2163994" y="1735436"/>
                  </a:cubicBezTo>
                  <a:cubicBezTo>
                    <a:pt x="2163909" y="1735379"/>
                    <a:pt x="2163966" y="1735255"/>
                    <a:pt x="2164061" y="1735274"/>
                  </a:cubicBezTo>
                  <a:cubicBezTo>
                    <a:pt x="2213610" y="1743827"/>
                    <a:pt x="2261816" y="1748714"/>
                    <a:pt x="2306669" y="1748714"/>
                  </a:cubicBezTo>
                  <a:cubicBezTo>
                    <a:pt x="2610326" y="1748723"/>
                    <a:pt x="2856490" y="1606315"/>
                    <a:pt x="2856490" y="1430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37" name="شكل حر: شكل 36">
              <a:extLst>
                <a:ext uri="{FF2B5EF4-FFF2-40B4-BE49-F238E27FC236}">
                  <a16:creationId xmlns:a16="http://schemas.microsoft.com/office/drawing/2014/main" id="{06446AF8-C515-B840-6C27-3117DF79B4A7}"/>
                </a:ext>
              </a:extLst>
            </p:cNvPr>
            <p:cNvSpPr/>
            <p:nvPr/>
          </p:nvSpPr>
          <p:spPr>
            <a:xfrm>
              <a:off x="3544304" y="2764177"/>
              <a:ext cx="715400" cy="715400"/>
            </a:xfrm>
            <a:custGeom>
              <a:avLst/>
              <a:gdLst>
                <a:gd name="connsiteX0" fmla="*/ 481032 w 481031"/>
                <a:gd name="connsiteY0" fmla="*/ 240516 h 481031"/>
                <a:gd name="connsiteX1" fmla="*/ 240516 w 481031"/>
                <a:gd name="connsiteY1" fmla="*/ 481031 h 481031"/>
                <a:gd name="connsiteX2" fmla="*/ 0 w 481031"/>
                <a:gd name="connsiteY2" fmla="*/ 240516 h 481031"/>
                <a:gd name="connsiteX3" fmla="*/ 240516 w 481031"/>
                <a:gd name="connsiteY3" fmla="*/ 0 h 481031"/>
                <a:gd name="connsiteX4" fmla="*/ 481032 w 481031"/>
                <a:gd name="connsiteY4" fmla="*/ 240516 h 48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31" h="481031">
                  <a:moveTo>
                    <a:pt x="481032" y="240516"/>
                  </a:moveTo>
                  <a:cubicBezTo>
                    <a:pt x="481032" y="373349"/>
                    <a:pt x="373349" y="481031"/>
                    <a:pt x="240516" y="481031"/>
                  </a:cubicBezTo>
                  <a:cubicBezTo>
                    <a:pt x="107683" y="481031"/>
                    <a:pt x="0" y="373349"/>
                    <a:pt x="0" y="240516"/>
                  </a:cubicBezTo>
                  <a:cubicBezTo>
                    <a:pt x="0" y="107682"/>
                    <a:pt x="107683" y="0"/>
                    <a:pt x="240516" y="0"/>
                  </a:cubicBezTo>
                  <a:cubicBezTo>
                    <a:pt x="373349" y="0"/>
                    <a:pt x="481032" y="107682"/>
                    <a:pt x="481032" y="240516"/>
                  </a:cubicBezTo>
                  <a:close/>
                </a:path>
              </a:pathLst>
            </a:custGeom>
            <a:solidFill>
              <a:srgbClr val="FFD77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EFE74A65-2342-BD61-A587-09937A3C1A92}"/>
              </a:ext>
            </a:extLst>
          </p:cNvPr>
          <p:cNvGrpSpPr/>
          <p:nvPr/>
        </p:nvGrpSpPr>
        <p:grpSpPr>
          <a:xfrm>
            <a:off x="9998902" y="1725897"/>
            <a:ext cx="401135" cy="401134"/>
            <a:chOff x="2549102" y="1768979"/>
            <a:chExt cx="2705805" cy="2705796"/>
          </a:xfrm>
        </p:grpSpPr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CEEB2243-E30F-1E95-71A1-61FE52AC931C}"/>
                </a:ext>
              </a:extLst>
            </p:cNvPr>
            <p:cNvSpPr/>
            <p:nvPr/>
          </p:nvSpPr>
          <p:spPr>
            <a:xfrm>
              <a:off x="2549102" y="1768979"/>
              <a:ext cx="2705805" cy="2705796"/>
            </a:xfrm>
            <a:custGeom>
              <a:avLst/>
              <a:gdLst>
                <a:gd name="connsiteX0" fmla="*/ 2856490 w 2856490"/>
                <a:gd name="connsiteY0" fmla="*/ 1430655 h 2856480"/>
                <a:gd name="connsiteX1" fmla="*/ 2306669 w 2856490"/>
                <a:gd name="connsiteY1" fmla="*/ 1112587 h 2856480"/>
                <a:gd name="connsiteX2" fmla="*/ 2165718 w 2856490"/>
                <a:gd name="connsiteY2" fmla="*/ 1125217 h 2856480"/>
                <a:gd name="connsiteX3" fmla="*/ 2165652 w 2856490"/>
                <a:gd name="connsiteY3" fmla="*/ 1125055 h 2856480"/>
                <a:gd name="connsiteX4" fmla="*/ 2275999 w 2856490"/>
                <a:gd name="connsiteY4" fmla="*/ 1033720 h 2856480"/>
                <a:gd name="connsiteX5" fmla="*/ 2439877 w 2856490"/>
                <a:gd name="connsiteY5" fmla="*/ 420024 h 2856480"/>
                <a:gd name="connsiteX6" fmla="*/ 1826181 w 2856490"/>
                <a:gd name="connsiteY6" fmla="*/ 583902 h 2856480"/>
                <a:gd name="connsiteX7" fmla="*/ 1735445 w 2856490"/>
                <a:gd name="connsiteY7" fmla="*/ 692496 h 2856480"/>
                <a:gd name="connsiteX8" fmla="*/ 1735284 w 2856490"/>
                <a:gd name="connsiteY8" fmla="*/ 692429 h 2856480"/>
                <a:gd name="connsiteX9" fmla="*/ 1748723 w 2856490"/>
                <a:gd name="connsiteY9" fmla="*/ 549821 h 2856480"/>
                <a:gd name="connsiteX10" fmla="*/ 1430655 w 2856490"/>
                <a:gd name="connsiteY10" fmla="*/ 0 h 2856480"/>
                <a:gd name="connsiteX11" fmla="*/ 1112587 w 2856490"/>
                <a:gd name="connsiteY11" fmla="*/ 549821 h 2856480"/>
                <a:gd name="connsiteX12" fmla="*/ 1125217 w 2856490"/>
                <a:gd name="connsiteY12" fmla="*/ 690772 h 2856480"/>
                <a:gd name="connsiteX13" fmla="*/ 1125055 w 2856490"/>
                <a:gd name="connsiteY13" fmla="*/ 690839 h 2856480"/>
                <a:gd name="connsiteX14" fmla="*/ 1033710 w 2856490"/>
                <a:gd name="connsiteY14" fmla="*/ 580492 h 2856480"/>
                <a:gd name="connsiteX15" fmla="*/ 420024 w 2856490"/>
                <a:gd name="connsiteY15" fmla="*/ 416614 h 2856480"/>
                <a:gd name="connsiteX16" fmla="*/ 583902 w 2856490"/>
                <a:gd name="connsiteY16" fmla="*/ 1030300 h 2856480"/>
                <a:gd name="connsiteX17" fmla="*/ 692496 w 2856490"/>
                <a:gd name="connsiteY17" fmla="*/ 1121035 h 2856480"/>
                <a:gd name="connsiteX18" fmla="*/ 692429 w 2856490"/>
                <a:gd name="connsiteY18" fmla="*/ 1121197 h 2856480"/>
                <a:gd name="connsiteX19" fmla="*/ 549821 w 2856490"/>
                <a:gd name="connsiteY19" fmla="*/ 1107758 h 2856480"/>
                <a:gd name="connsiteX20" fmla="*/ 0 w 2856490"/>
                <a:gd name="connsiteY20" fmla="*/ 1425826 h 2856480"/>
                <a:gd name="connsiteX21" fmla="*/ 549821 w 2856490"/>
                <a:gd name="connsiteY21" fmla="*/ 1743894 h 2856480"/>
                <a:gd name="connsiteX22" fmla="*/ 690772 w 2856490"/>
                <a:gd name="connsiteY22" fmla="*/ 1731264 h 2856480"/>
                <a:gd name="connsiteX23" fmla="*/ 690839 w 2856490"/>
                <a:gd name="connsiteY23" fmla="*/ 1731426 h 2856480"/>
                <a:gd name="connsiteX24" fmla="*/ 580501 w 2856490"/>
                <a:gd name="connsiteY24" fmla="*/ 1822761 h 2856480"/>
                <a:gd name="connsiteX25" fmla="*/ 416624 w 2856490"/>
                <a:gd name="connsiteY25" fmla="*/ 2436457 h 2856480"/>
                <a:gd name="connsiteX26" fmla="*/ 1030310 w 2856490"/>
                <a:gd name="connsiteY26" fmla="*/ 2272580 h 2856480"/>
                <a:gd name="connsiteX27" fmla="*/ 1121045 w 2856490"/>
                <a:gd name="connsiteY27" fmla="*/ 2163985 h 2856480"/>
                <a:gd name="connsiteX28" fmla="*/ 1121207 w 2856490"/>
                <a:gd name="connsiteY28" fmla="*/ 2164052 h 2856480"/>
                <a:gd name="connsiteX29" fmla="*/ 1107767 w 2856490"/>
                <a:gd name="connsiteY29" fmla="*/ 2306660 h 2856480"/>
                <a:gd name="connsiteX30" fmla="*/ 1425835 w 2856490"/>
                <a:gd name="connsiteY30" fmla="*/ 2856481 h 2856480"/>
                <a:gd name="connsiteX31" fmla="*/ 1743904 w 2856490"/>
                <a:gd name="connsiteY31" fmla="*/ 2306660 h 2856480"/>
                <a:gd name="connsiteX32" fmla="*/ 1731274 w 2856490"/>
                <a:gd name="connsiteY32" fmla="*/ 2165709 h 2856480"/>
                <a:gd name="connsiteX33" fmla="*/ 1731436 w 2856490"/>
                <a:gd name="connsiteY33" fmla="*/ 2165642 h 2856480"/>
                <a:gd name="connsiteX34" fmla="*/ 1822780 w 2856490"/>
                <a:gd name="connsiteY34" fmla="*/ 2275989 h 2856480"/>
                <a:gd name="connsiteX35" fmla="*/ 2436467 w 2856490"/>
                <a:gd name="connsiteY35" fmla="*/ 2439867 h 2856480"/>
                <a:gd name="connsiteX36" fmla="*/ 2272589 w 2856490"/>
                <a:gd name="connsiteY36" fmla="*/ 1826171 h 2856480"/>
                <a:gd name="connsiteX37" fmla="*/ 2163994 w 2856490"/>
                <a:gd name="connsiteY37" fmla="*/ 1735436 h 2856480"/>
                <a:gd name="connsiteX38" fmla="*/ 2164061 w 2856490"/>
                <a:gd name="connsiteY38" fmla="*/ 1735274 h 2856480"/>
                <a:gd name="connsiteX39" fmla="*/ 2306669 w 2856490"/>
                <a:gd name="connsiteY39" fmla="*/ 1748714 h 2856480"/>
                <a:gd name="connsiteX40" fmla="*/ 2856490 w 2856490"/>
                <a:gd name="connsiteY40" fmla="*/ 1430655 h 285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56490" h="2856480">
                  <a:moveTo>
                    <a:pt x="2856490" y="1430655"/>
                  </a:moveTo>
                  <a:cubicBezTo>
                    <a:pt x="2856490" y="1254995"/>
                    <a:pt x="2610326" y="1112587"/>
                    <a:pt x="2306669" y="1112587"/>
                  </a:cubicBezTo>
                  <a:cubicBezTo>
                    <a:pt x="2262312" y="1112587"/>
                    <a:pt x="2214687" y="1117140"/>
                    <a:pt x="2165718" y="1125217"/>
                  </a:cubicBezTo>
                  <a:cubicBezTo>
                    <a:pt x="2165623" y="1125236"/>
                    <a:pt x="2165566" y="1125112"/>
                    <a:pt x="2165652" y="1125055"/>
                  </a:cubicBezTo>
                  <a:cubicBezTo>
                    <a:pt x="2206743" y="1096070"/>
                    <a:pt x="2244271" y="1065438"/>
                    <a:pt x="2275999" y="1033720"/>
                  </a:cubicBezTo>
                  <a:cubicBezTo>
                    <a:pt x="2490721" y="818998"/>
                    <a:pt x="2564092" y="544240"/>
                    <a:pt x="2439877" y="420024"/>
                  </a:cubicBezTo>
                  <a:cubicBezTo>
                    <a:pt x="2315661" y="295808"/>
                    <a:pt x="2040903" y="369179"/>
                    <a:pt x="1826181" y="583902"/>
                  </a:cubicBezTo>
                  <a:cubicBezTo>
                    <a:pt x="1794815" y="615267"/>
                    <a:pt x="1764354" y="652167"/>
                    <a:pt x="1735445" y="692496"/>
                  </a:cubicBezTo>
                  <a:cubicBezTo>
                    <a:pt x="1735388" y="692582"/>
                    <a:pt x="1735265" y="692525"/>
                    <a:pt x="1735284" y="692429"/>
                  </a:cubicBezTo>
                  <a:cubicBezTo>
                    <a:pt x="1743837" y="642880"/>
                    <a:pt x="1748723" y="594684"/>
                    <a:pt x="1748723" y="549821"/>
                  </a:cubicBezTo>
                  <a:cubicBezTo>
                    <a:pt x="1748723" y="246164"/>
                    <a:pt x="1606325" y="0"/>
                    <a:pt x="1430655" y="0"/>
                  </a:cubicBezTo>
                  <a:cubicBezTo>
                    <a:pt x="1254986" y="0"/>
                    <a:pt x="1112587" y="246164"/>
                    <a:pt x="1112587" y="549821"/>
                  </a:cubicBezTo>
                  <a:cubicBezTo>
                    <a:pt x="1112587" y="594179"/>
                    <a:pt x="1117140" y="641804"/>
                    <a:pt x="1125217" y="690772"/>
                  </a:cubicBezTo>
                  <a:cubicBezTo>
                    <a:pt x="1125236" y="690867"/>
                    <a:pt x="1125112" y="690925"/>
                    <a:pt x="1125055" y="690839"/>
                  </a:cubicBezTo>
                  <a:cubicBezTo>
                    <a:pt x="1096070" y="649748"/>
                    <a:pt x="1065438" y="612219"/>
                    <a:pt x="1033710" y="580492"/>
                  </a:cubicBezTo>
                  <a:cubicBezTo>
                    <a:pt x="818998" y="365769"/>
                    <a:pt x="544230" y="292398"/>
                    <a:pt x="420024" y="416614"/>
                  </a:cubicBezTo>
                  <a:cubicBezTo>
                    <a:pt x="295808" y="540830"/>
                    <a:pt x="369180" y="815588"/>
                    <a:pt x="583902" y="1030300"/>
                  </a:cubicBezTo>
                  <a:cubicBezTo>
                    <a:pt x="615267" y="1061666"/>
                    <a:pt x="652167" y="1092127"/>
                    <a:pt x="692496" y="1121035"/>
                  </a:cubicBezTo>
                  <a:cubicBezTo>
                    <a:pt x="692582" y="1121093"/>
                    <a:pt x="692525" y="1121216"/>
                    <a:pt x="692429" y="1121197"/>
                  </a:cubicBezTo>
                  <a:cubicBezTo>
                    <a:pt x="642880" y="1112644"/>
                    <a:pt x="594684" y="1107758"/>
                    <a:pt x="549821" y="1107758"/>
                  </a:cubicBezTo>
                  <a:cubicBezTo>
                    <a:pt x="246164" y="1107758"/>
                    <a:pt x="0" y="1250166"/>
                    <a:pt x="0" y="1425826"/>
                  </a:cubicBezTo>
                  <a:cubicBezTo>
                    <a:pt x="0" y="1601486"/>
                    <a:pt x="246164" y="1743894"/>
                    <a:pt x="549821" y="1743894"/>
                  </a:cubicBezTo>
                  <a:cubicBezTo>
                    <a:pt x="594179" y="1743894"/>
                    <a:pt x="641804" y="1739341"/>
                    <a:pt x="690772" y="1731264"/>
                  </a:cubicBezTo>
                  <a:cubicBezTo>
                    <a:pt x="690867" y="1731245"/>
                    <a:pt x="690924" y="1731369"/>
                    <a:pt x="690839" y="1731426"/>
                  </a:cubicBezTo>
                  <a:cubicBezTo>
                    <a:pt x="649748" y="1760411"/>
                    <a:pt x="612219" y="1791043"/>
                    <a:pt x="580501" y="1822761"/>
                  </a:cubicBezTo>
                  <a:cubicBezTo>
                    <a:pt x="365789" y="2037483"/>
                    <a:pt x="292408" y="2312242"/>
                    <a:pt x="416624" y="2436457"/>
                  </a:cubicBezTo>
                  <a:cubicBezTo>
                    <a:pt x="540839" y="2560673"/>
                    <a:pt x="815597" y="2487302"/>
                    <a:pt x="1030310" y="2272580"/>
                  </a:cubicBezTo>
                  <a:cubicBezTo>
                    <a:pt x="1061676" y="2241214"/>
                    <a:pt x="1092137" y="2204314"/>
                    <a:pt x="1121045" y="2163985"/>
                  </a:cubicBezTo>
                  <a:cubicBezTo>
                    <a:pt x="1121102" y="2163899"/>
                    <a:pt x="1121226" y="2163956"/>
                    <a:pt x="1121207" y="2164052"/>
                  </a:cubicBezTo>
                  <a:cubicBezTo>
                    <a:pt x="1112653" y="2213601"/>
                    <a:pt x="1107767" y="2261797"/>
                    <a:pt x="1107767" y="2306660"/>
                  </a:cubicBezTo>
                  <a:cubicBezTo>
                    <a:pt x="1107767" y="2610317"/>
                    <a:pt x="1250175" y="2856481"/>
                    <a:pt x="1425835" y="2856481"/>
                  </a:cubicBezTo>
                  <a:cubicBezTo>
                    <a:pt x="1601495" y="2856481"/>
                    <a:pt x="1743904" y="2610317"/>
                    <a:pt x="1743904" y="2306660"/>
                  </a:cubicBezTo>
                  <a:cubicBezTo>
                    <a:pt x="1743904" y="2262302"/>
                    <a:pt x="1739351" y="2214677"/>
                    <a:pt x="1731274" y="2165709"/>
                  </a:cubicBezTo>
                  <a:cubicBezTo>
                    <a:pt x="1731254" y="2165614"/>
                    <a:pt x="1731378" y="2165556"/>
                    <a:pt x="1731436" y="2165642"/>
                  </a:cubicBezTo>
                  <a:cubicBezTo>
                    <a:pt x="1760420" y="2206733"/>
                    <a:pt x="1791053" y="2244261"/>
                    <a:pt x="1822780" y="2275989"/>
                  </a:cubicBezTo>
                  <a:cubicBezTo>
                    <a:pt x="2037493" y="2490712"/>
                    <a:pt x="2312261" y="2564073"/>
                    <a:pt x="2436467" y="2439867"/>
                  </a:cubicBezTo>
                  <a:cubicBezTo>
                    <a:pt x="2560682" y="2315652"/>
                    <a:pt x="2487311" y="2040893"/>
                    <a:pt x="2272589" y="1826171"/>
                  </a:cubicBezTo>
                  <a:cubicBezTo>
                    <a:pt x="2241223" y="1794805"/>
                    <a:pt x="2204323" y="1764344"/>
                    <a:pt x="2163994" y="1735436"/>
                  </a:cubicBezTo>
                  <a:cubicBezTo>
                    <a:pt x="2163909" y="1735379"/>
                    <a:pt x="2163966" y="1735255"/>
                    <a:pt x="2164061" y="1735274"/>
                  </a:cubicBezTo>
                  <a:cubicBezTo>
                    <a:pt x="2213610" y="1743827"/>
                    <a:pt x="2261816" y="1748714"/>
                    <a:pt x="2306669" y="1748714"/>
                  </a:cubicBezTo>
                  <a:cubicBezTo>
                    <a:pt x="2610326" y="1748723"/>
                    <a:pt x="2856490" y="1606315"/>
                    <a:pt x="2856490" y="1430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35" name="شكل حر: شكل 34">
              <a:extLst>
                <a:ext uri="{FF2B5EF4-FFF2-40B4-BE49-F238E27FC236}">
                  <a16:creationId xmlns:a16="http://schemas.microsoft.com/office/drawing/2014/main" id="{DFE1C998-20C4-49C9-6DC8-8831C31B2807}"/>
                </a:ext>
              </a:extLst>
            </p:cNvPr>
            <p:cNvSpPr/>
            <p:nvPr/>
          </p:nvSpPr>
          <p:spPr>
            <a:xfrm>
              <a:off x="3544304" y="2764177"/>
              <a:ext cx="715400" cy="715400"/>
            </a:xfrm>
            <a:custGeom>
              <a:avLst/>
              <a:gdLst>
                <a:gd name="connsiteX0" fmla="*/ 481032 w 481031"/>
                <a:gd name="connsiteY0" fmla="*/ 240516 h 481031"/>
                <a:gd name="connsiteX1" fmla="*/ 240516 w 481031"/>
                <a:gd name="connsiteY1" fmla="*/ 481031 h 481031"/>
                <a:gd name="connsiteX2" fmla="*/ 0 w 481031"/>
                <a:gd name="connsiteY2" fmla="*/ 240516 h 481031"/>
                <a:gd name="connsiteX3" fmla="*/ 240516 w 481031"/>
                <a:gd name="connsiteY3" fmla="*/ 0 h 481031"/>
                <a:gd name="connsiteX4" fmla="*/ 481032 w 481031"/>
                <a:gd name="connsiteY4" fmla="*/ 240516 h 48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31" h="481031">
                  <a:moveTo>
                    <a:pt x="481032" y="240516"/>
                  </a:moveTo>
                  <a:cubicBezTo>
                    <a:pt x="481032" y="373349"/>
                    <a:pt x="373349" y="481031"/>
                    <a:pt x="240516" y="481031"/>
                  </a:cubicBezTo>
                  <a:cubicBezTo>
                    <a:pt x="107683" y="481031"/>
                    <a:pt x="0" y="373349"/>
                    <a:pt x="0" y="240516"/>
                  </a:cubicBezTo>
                  <a:cubicBezTo>
                    <a:pt x="0" y="107682"/>
                    <a:pt x="107683" y="0"/>
                    <a:pt x="240516" y="0"/>
                  </a:cubicBezTo>
                  <a:cubicBezTo>
                    <a:pt x="373349" y="0"/>
                    <a:pt x="481032" y="107682"/>
                    <a:pt x="481032" y="240516"/>
                  </a:cubicBezTo>
                  <a:close/>
                </a:path>
              </a:pathLst>
            </a:custGeom>
            <a:solidFill>
              <a:srgbClr val="FFD77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CE676A1-6AB0-7925-ED43-00FD3B51E8C3}"/>
              </a:ext>
            </a:extLst>
          </p:cNvPr>
          <p:cNvSpPr txBox="1"/>
          <p:nvPr/>
        </p:nvSpPr>
        <p:spPr>
          <a:xfrm>
            <a:off x="7413526" y="1168841"/>
            <a:ext cx="292196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000" dirty="0">
                <a:solidFill>
                  <a:srgbClr val="FFFFFF"/>
                </a:solidFill>
              </a:rPr>
              <a:t>العمل التطوعي</a:t>
            </a: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65BE7DB9-5AB8-2358-E2E9-FDE6A10ACB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093" t="33128" b="26529"/>
          <a:stretch/>
        </p:blipFill>
        <p:spPr>
          <a:xfrm>
            <a:off x="9958326" y="6242960"/>
            <a:ext cx="573955" cy="606639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4A8D3A98-DDE3-69FE-3A4D-598459828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093" t="33128" b="26529"/>
          <a:stretch/>
        </p:blipFill>
        <p:spPr>
          <a:xfrm flipH="1">
            <a:off x="9304615" y="5446981"/>
            <a:ext cx="573955" cy="606639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DBC50E92-6735-3684-7A43-10FABF48E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813" y="3108295"/>
            <a:ext cx="2930019" cy="32942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7C69628-61B1-16EA-CB9A-5450988E19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971"/>
          <a:stretch/>
        </p:blipFill>
        <p:spPr>
          <a:xfrm>
            <a:off x="-254524" y="6318917"/>
            <a:ext cx="11172647" cy="1267381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7E57FFE8-59B6-B406-21DC-7BE7076D8A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093" t="33128" b="26529"/>
          <a:stretch/>
        </p:blipFill>
        <p:spPr>
          <a:xfrm>
            <a:off x="7677096" y="5898349"/>
            <a:ext cx="573955" cy="606639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460BD91-F04C-1615-831E-5BAB9BDBA367}"/>
              </a:ext>
            </a:extLst>
          </p:cNvPr>
          <p:cNvSpPr txBox="1"/>
          <p:nvPr/>
        </p:nvSpPr>
        <p:spPr>
          <a:xfrm>
            <a:off x="3552968" y="424416"/>
            <a:ext cx="3566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13637A"/>
                </a:solidFill>
              </a:rPr>
              <a:t>تعريف العمل التطوعي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422DA64-7F91-9C18-D05C-05EFF7C0DA63}"/>
              </a:ext>
            </a:extLst>
          </p:cNvPr>
          <p:cNvSpPr txBox="1"/>
          <p:nvPr/>
        </p:nvSpPr>
        <p:spPr>
          <a:xfrm>
            <a:off x="3664981" y="1113697"/>
            <a:ext cx="33058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000" dirty="0">
                <a:solidFill>
                  <a:srgbClr val="FF88A8"/>
                </a:solidFill>
              </a:rPr>
              <a:t>العمل التطوعيّ </a:t>
            </a:r>
            <a:r>
              <a:rPr lang="ar-SA" sz="2000" dirty="0">
                <a:solidFill>
                  <a:srgbClr val="13637A"/>
                </a:solidFill>
              </a:rPr>
              <a:t>هو تقديمُ المساعدةِ والعون والجهد مِن أجل العمل على تحقيقِ الخير في المُجتمعِ عُموماً ولأفراده خصوصاً .</a:t>
            </a:r>
          </a:p>
          <a:p>
            <a:pPr algn="ctr" rtl="1"/>
            <a:endParaRPr lang="ar-SA" sz="2000" dirty="0">
              <a:solidFill>
                <a:srgbClr val="13637A"/>
              </a:solidFill>
            </a:endParaRPr>
          </a:p>
          <a:p>
            <a:pPr algn="ctr" rtl="1"/>
            <a:r>
              <a:rPr lang="ar-SA" sz="2000" dirty="0">
                <a:solidFill>
                  <a:srgbClr val="13637A"/>
                </a:solidFill>
              </a:rPr>
              <a:t>وأُطلقَ عليه مُسمّى </a:t>
            </a:r>
            <a:r>
              <a:rPr lang="ar-SA" sz="2000" dirty="0">
                <a:solidFill>
                  <a:srgbClr val="FF88A8"/>
                </a:solidFill>
              </a:rPr>
              <a:t>عملٍ تطوعيّ </a:t>
            </a:r>
            <a:r>
              <a:rPr lang="ar-SA" sz="2000" dirty="0">
                <a:solidFill>
                  <a:srgbClr val="13637A"/>
                </a:solidFill>
              </a:rPr>
              <a:t>لأنّ الإنسان يقومُ به طواعيةً دون إجبارٍ من الآخرين على فعله، فهو إرادةٌ داخليّة، وغَلَبةٌ لِسُلطة الخير على جانبِ الشرّ، ودليلٌ على ازدهارِ المُجتمع .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7143CCF-AB15-405E-5C46-11C8636F69DF}"/>
              </a:ext>
            </a:extLst>
          </p:cNvPr>
          <p:cNvSpPr txBox="1"/>
          <p:nvPr/>
        </p:nvSpPr>
        <p:spPr>
          <a:xfrm>
            <a:off x="-2810" y="424416"/>
            <a:ext cx="3566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13637A"/>
                </a:solidFill>
              </a:rPr>
              <a:t>أشكال العمل التطوعي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97771402-A6C8-2F71-F839-C0F4008F1537}"/>
              </a:ext>
            </a:extLst>
          </p:cNvPr>
          <p:cNvSpPr txBox="1"/>
          <p:nvPr/>
        </p:nvSpPr>
        <p:spPr>
          <a:xfrm>
            <a:off x="71105" y="1230899"/>
            <a:ext cx="258591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50" dirty="0">
                <a:solidFill>
                  <a:srgbClr val="FF88A8"/>
                </a:solidFill>
              </a:rPr>
              <a:t>التطوّع في مُنظّمات خدمة المجتمع</a:t>
            </a:r>
          </a:p>
          <a:p>
            <a:pPr algn="r" rtl="1"/>
            <a:r>
              <a:rPr lang="ar-SA" sz="1650" dirty="0">
                <a:solidFill>
                  <a:srgbClr val="13637A"/>
                </a:solidFill>
              </a:rPr>
              <a:t> (المنظّمات غير الربحيّة).</a:t>
            </a:r>
          </a:p>
        </p:txBody>
      </p: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218D7729-0458-C82B-AFE1-F9F398B7509A}"/>
              </a:ext>
            </a:extLst>
          </p:cNvPr>
          <p:cNvGrpSpPr/>
          <p:nvPr/>
        </p:nvGrpSpPr>
        <p:grpSpPr>
          <a:xfrm>
            <a:off x="2695692" y="1180551"/>
            <a:ext cx="619102" cy="619100"/>
            <a:chOff x="9154160" y="4196080"/>
            <a:chExt cx="1656080" cy="1656080"/>
          </a:xfrm>
        </p:grpSpPr>
        <p:sp>
          <p:nvSpPr>
            <p:cNvPr id="60" name="شكل بيضاوي 59">
              <a:extLst>
                <a:ext uri="{FF2B5EF4-FFF2-40B4-BE49-F238E27FC236}">
                  <a16:creationId xmlns:a16="http://schemas.microsoft.com/office/drawing/2014/main" id="{C7896F27-D1F9-84C6-3111-D5F832576692}"/>
                </a:ext>
              </a:extLst>
            </p:cNvPr>
            <p:cNvSpPr/>
            <p:nvPr/>
          </p:nvSpPr>
          <p:spPr>
            <a:xfrm>
              <a:off x="9154160" y="419608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61" name="مجموعة 60">
              <a:extLst>
                <a:ext uri="{FF2B5EF4-FFF2-40B4-BE49-F238E27FC236}">
                  <a16:creationId xmlns:a16="http://schemas.microsoft.com/office/drawing/2014/main" id="{0397AEEB-A02F-2D12-4675-543F36087F3F}"/>
                </a:ext>
              </a:extLst>
            </p:cNvPr>
            <p:cNvGrpSpPr/>
            <p:nvPr/>
          </p:nvGrpSpPr>
          <p:grpSpPr>
            <a:xfrm>
              <a:off x="9312122" y="4289118"/>
              <a:ext cx="1348846" cy="1364919"/>
              <a:chOff x="7477170" y="4543354"/>
              <a:chExt cx="1250143" cy="1265041"/>
            </a:xfrm>
          </p:grpSpPr>
          <p:grpSp>
            <p:nvGrpSpPr>
              <p:cNvPr id="62" name="مجموعة 61">
                <a:extLst>
                  <a:ext uri="{FF2B5EF4-FFF2-40B4-BE49-F238E27FC236}">
                    <a16:creationId xmlns:a16="http://schemas.microsoft.com/office/drawing/2014/main" id="{62B862CD-3CED-7844-F685-084BC04F33BD}"/>
                  </a:ext>
                </a:extLst>
              </p:cNvPr>
              <p:cNvGrpSpPr/>
              <p:nvPr/>
            </p:nvGrpSpPr>
            <p:grpSpPr>
              <a:xfrm>
                <a:off x="7646993" y="4728079"/>
                <a:ext cx="1080320" cy="1080316"/>
                <a:chOff x="7299752" y="4681780"/>
                <a:chExt cx="1080320" cy="1080316"/>
              </a:xfrm>
            </p:grpSpPr>
            <p:sp>
              <p:nvSpPr>
                <p:cNvPr id="69" name="شكل حر: شكل 68">
                  <a:extLst>
                    <a:ext uri="{FF2B5EF4-FFF2-40B4-BE49-F238E27FC236}">
                      <a16:creationId xmlns:a16="http://schemas.microsoft.com/office/drawing/2014/main" id="{61B8860E-E527-F6F2-F1D5-B053942266CB}"/>
                    </a:ext>
                  </a:extLst>
                </p:cNvPr>
                <p:cNvSpPr/>
                <p:nvPr/>
              </p:nvSpPr>
              <p:spPr>
                <a:xfrm>
                  <a:off x="7299752" y="4681780"/>
                  <a:ext cx="1080320" cy="1080316"/>
                </a:xfrm>
                <a:custGeom>
                  <a:avLst/>
                  <a:gdLst>
                    <a:gd name="connsiteX0" fmla="*/ 2856490 w 2856490"/>
                    <a:gd name="connsiteY0" fmla="*/ 1430655 h 2856480"/>
                    <a:gd name="connsiteX1" fmla="*/ 2306669 w 2856490"/>
                    <a:gd name="connsiteY1" fmla="*/ 1112587 h 2856480"/>
                    <a:gd name="connsiteX2" fmla="*/ 2165718 w 2856490"/>
                    <a:gd name="connsiteY2" fmla="*/ 1125217 h 2856480"/>
                    <a:gd name="connsiteX3" fmla="*/ 2165652 w 2856490"/>
                    <a:gd name="connsiteY3" fmla="*/ 1125055 h 2856480"/>
                    <a:gd name="connsiteX4" fmla="*/ 2275999 w 2856490"/>
                    <a:gd name="connsiteY4" fmla="*/ 1033720 h 2856480"/>
                    <a:gd name="connsiteX5" fmla="*/ 2439877 w 2856490"/>
                    <a:gd name="connsiteY5" fmla="*/ 420024 h 2856480"/>
                    <a:gd name="connsiteX6" fmla="*/ 1826181 w 2856490"/>
                    <a:gd name="connsiteY6" fmla="*/ 583902 h 2856480"/>
                    <a:gd name="connsiteX7" fmla="*/ 1735445 w 2856490"/>
                    <a:gd name="connsiteY7" fmla="*/ 692496 h 2856480"/>
                    <a:gd name="connsiteX8" fmla="*/ 1735284 w 2856490"/>
                    <a:gd name="connsiteY8" fmla="*/ 692429 h 2856480"/>
                    <a:gd name="connsiteX9" fmla="*/ 1748723 w 2856490"/>
                    <a:gd name="connsiteY9" fmla="*/ 549821 h 2856480"/>
                    <a:gd name="connsiteX10" fmla="*/ 1430655 w 2856490"/>
                    <a:gd name="connsiteY10" fmla="*/ 0 h 2856480"/>
                    <a:gd name="connsiteX11" fmla="*/ 1112587 w 2856490"/>
                    <a:gd name="connsiteY11" fmla="*/ 549821 h 2856480"/>
                    <a:gd name="connsiteX12" fmla="*/ 1125217 w 2856490"/>
                    <a:gd name="connsiteY12" fmla="*/ 690772 h 2856480"/>
                    <a:gd name="connsiteX13" fmla="*/ 1125055 w 2856490"/>
                    <a:gd name="connsiteY13" fmla="*/ 690839 h 2856480"/>
                    <a:gd name="connsiteX14" fmla="*/ 1033710 w 2856490"/>
                    <a:gd name="connsiteY14" fmla="*/ 580492 h 2856480"/>
                    <a:gd name="connsiteX15" fmla="*/ 420024 w 2856490"/>
                    <a:gd name="connsiteY15" fmla="*/ 416614 h 2856480"/>
                    <a:gd name="connsiteX16" fmla="*/ 583902 w 2856490"/>
                    <a:gd name="connsiteY16" fmla="*/ 1030300 h 2856480"/>
                    <a:gd name="connsiteX17" fmla="*/ 692496 w 2856490"/>
                    <a:gd name="connsiteY17" fmla="*/ 1121035 h 2856480"/>
                    <a:gd name="connsiteX18" fmla="*/ 692429 w 2856490"/>
                    <a:gd name="connsiteY18" fmla="*/ 1121197 h 2856480"/>
                    <a:gd name="connsiteX19" fmla="*/ 549821 w 2856490"/>
                    <a:gd name="connsiteY19" fmla="*/ 1107758 h 2856480"/>
                    <a:gd name="connsiteX20" fmla="*/ 0 w 2856490"/>
                    <a:gd name="connsiteY20" fmla="*/ 1425826 h 2856480"/>
                    <a:gd name="connsiteX21" fmla="*/ 549821 w 2856490"/>
                    <a:gd name="connsiteY21" fmla="*/ 1743894 h 2856480"/>
                    <a:gd name="connsiteX22" fmla="*/ 690772 w 2856490"/>
                    <a:gd name="connsiteY22" fmla="*/ 1731264 h 2856480"/>
                    <a:gd name="connsiteX23" fmla="*/ 690839 w 2856490"/>
                    <a:gd name="connsiteY23" fmla="*/ 1731426 h 2856480"/>
                    <a:gd name="connsiteX24" fmla="*/ 580501 w 2856490"/>
                    <a:gd name="connsiteY24" fmla="*/ 1822761 h 2856480"/>
                    <a:gd name="connsiteX25" fmla="*/ 416624 w 2856490"/>
                    <a:gd name="connsiteY25" fmla="*/ 2436457 h 2856480"/>
                    <a:gd name="connsiteX26" fmla="*/ 1030310 w 2856490"/>
                    <a:gd name="connsiteY26" fmla="*/ 2272580 h 2856480"/>
                    <a:gd name="connsiteX27" fmla="*/ 1121045 w 2856490"/>
                    <a:gd name="connsiteY27" fmla="*/ 2163985 h 2856480"/>
                    <a:gd name="connsiteX28" fmla="*/ 1121207 w 2856490"/>
                    <a:gd name="connsiteY28" fmla="*/ 2164052 h 2856480"/>
                    <a:gd name="connsiteX29" fmla="*/ 1107767 w 2856490"/>
                    <a:gd name="connsiteY29" fmla="*/ 2306660 h 2856480"/>
                    <a:gd name="connsiteX30" fmla="*/ 1425835 w 2856490"/>
                    <a:gd name="connsiteY30" fmla="*/ 2856481 h 2856480"/>
                    <a:gd name="connsiteX31" fmla="*/ 1743904 w 2856490"/>
                    <a:gd name="connsiteY31" fmla="*/ 2306660 h 2856480"/>
                    <a:gd name="connsiteX32" fmla="*/ 1731274 w 2856490"/>
                    <a:gd name="connsiteY32" fmla="*/ 2165709 h 2856480"/>
                    <a:gd name="connsiteX33" fmla="*/ 1731436 w 2856490"/>
                    <a:gd name="connsiteY33" fmla="*/ 2165642 h 2856480"/>
                    <a:gd name="connsiteX34" fmla="*/ 1822780 w 2856490"/>
                    <a:gd name="connsiteY34" fmla="*/ 2275989 h 2856480"/>
                    <a:gd name="connsiteX35" fmla="*/ 2436467 w 2856490"/>
                    <a:gd name="connsiteY35" fmla="*/ 2439867 h 2856480"/>
                    <a:gd name="connsiteX36" fmla="*/ 2272589 w 2856490"/>
                    <a:gd name="connsiteY36" fmla="*/ 1826171 h 2856480"/>
                    <a:gd name="connsiteX37" fmla="*/ 2163994 w 2856490"/>
                    <a:gd name="connsiteY37" fmla="*/ 1735436 h 2856480"/>
                    <a:gd name="connsiteX38" fmla="*/ 2164061 w 2856490"/>
                    <a:gd name="connsiteY38" fmla="*/ 1735274 h 2856480"/>
                    <a:gd name="connsiteX39" fmla="*/ 2306669 w 2856490"/>
                    <a:gd name="connsiteY39" fmla="*/ 1748714 h 2856480"/>
                    <a:gd name="connsiteX40" fmla="*/ 2856490 w 2856490"/>
                    <a:gd name="connsiteY40" fmla="*/ 1430655 h 2856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856490" h="2856480">
                      <a:moveTo>
                        <a:pt x="2856490" y="1430655"/>
                      </a:moveTo>
                      <a:cubicBezTo>
                        <a:pt x="2856490" y="1254995"/>
                        <a:pt x="2610326" y="1112587"/>
                        <a:pt x="2306669" y="1112587"/>
                      </a:cubicBezTo>
                      <a:cubicBezTo>
                        <a:pt x="2262312" y="1112587"/>
                        <a:pt x="2214687" y="1117140"/>
                        <a:pt x="2165718" y="1125217"/>
                      </a:cubicBezTo>
                      <a:cubicBezTo>
                        <a:pt x="2165623" y="1125236"/>
                        <a:pt x="2165566" y="1125112"/>
                        <a:pt x="2165652" y="1125055"/>
                      </a:cubicBezTo>
                      <a:cubicBezTo>
                        <a:pt x="2206743" y="1096070"/>
                        <a:pt x="2244271" y="1065438"/>
                        <a:pt x="2275999" y="1033720"/>
                      </a:cubicBezTo>
                      <a:cubicBezTo>
                        <a:pt x="2490721" y="818998"/>
                        <a:pt x="2564092" y="544240"/>
                        <a:pt x="2439877" y="420024"/>
                      </a:cubicBezTo>
                      <a:cubicBezTo>
                        <a:pt x="2315661" y="295808"/>
                        <a:pt x="2040903" y="369179"/>
                        <a:pt x="1826181" y="583902"/>
                      </a:cubicBezTo>
                      <a:cubicBezTo>
                        <a:pt x="1794815" y="615267"/>
                        <a:pt x="1764354" y="652167"/>
                        <a:pt x="1735445" y="692496"/>
                      </a:cubicBezTo>
                      <a:cubicBezTo>
                        <a:pt x="1735388" y="692582"/>
                        <a:pt x="1735265" y="692525"/>
                        <a:pt x="1735284" y="692429"/>
                      </a:cubicBezTo>
                      <a:cubicBezTo>
                        <a:pt x="1743837" y="642880"/>
                        <a:pt x="1748723" y="594684"/>
                        <a:pt x="1748723" y="549821"/>
                      </a:cubicBezTo>
                      <a:cubicBezTo>
                        <a:pt x="1748723" y="246164"/>
                        <a:pt x="1606325" y="0"/>
                        <a:pt x="1430655" y="0"/>
                      </a:cubicBezTo>
                      <a:cubicBezTo>
                        <a:pt x="1254986" y="0"/>
                        <a:pt x="1112587" y="246164"/>
                        <a:pt x="1112587" y="549821"/>
                      </a:cubicBezTo>
                      <a:cubicBezTo>
                        <a:pt x="1112587" y="594179"/>
                        <a:pt x="1117140" y="641804"/>
                        <a:pt x="1125217" y="690772"/>
                      </a:cubicBezTo>
                      <a:cubicBezTo>
                        <a:pt x="1125236" y="690867"/>
                        <a:pt x="1125112" y="690925"/>
                        <a:pt x="1125055" y="690839"/>
                      </a:cubicBezTo>
                      <a:cubicBezTo>
                        <a:pt x="1096070" y="649748"/>
                        <a:pt x="1065438" y="612219"/>
                        <a:pt x="1033710" y="580492"/>
                      </a:cubicBezTo>
                      <a:cubicBezTo>
                        <a:pt x="818998" y="365769"/>
                        <a:pt x="544230" y="292398"/>
                        <a:pt x="420024" y="416614"/>
                      </a:cubicBezTo>
                      <a:cubicBezTo>
                        <a:pt x="295808" y="540830"/>
                        <a:pt x="369180" y="815588"/>
                        <a:pt x="583902" y="1030300"/>
                      </a:cubicBezTo>
                      <a:cubicBezTo>
                        <a:pt x="615267" y="1061666"/>
                        <a:pt x="652167" y="1092127"/>
                        <a:pt x="692496" y="1121035"/>
                      </a:cubicBezTo>
                      <a:cubicBezTo>
                        <a:pt x="692582" y="1121093"/>
                        <a:pt x="692525" y="1121216"/>
                        <a:pt x="692429" y="1121197"/>
                      </a:cubicBezTo>
                      <a:cubicBezTo>
                        <a:pt x="642880" y="1112644"/>
                        <a:pt x="594684" y="1107758"/>
                        <a:pt x="549821" y="1107758"/>
                      </a:cubicBezTo>
                      <a:cubicBezTo>
                        <a:pt x="246164" y="1107758"/>
                        <a:pt x="0" y="1250166"/>
                        <a:pt x="0" y="1425826"/>
                      </a:cubicBezTo>
                      <a:cubicBezTo>
                        <a:pt x="0" y="1601486"/>
                        <a:pt x="246164" y="1743894"/>
                        <a:pt x="549821" y="1743894"/>
                      </a:cubicBezTo>
                      <a:cubicBezTo>
                        <a:pt x="594179" y="1743894"/>
                        <a:pt x="641804" y="1739341"/>
                        <a:pt x="690772" y="1731264"/>
                      </a:cubicBezTo>
                      <a:cubicBezTo>
                        <a:pt x="690867" y="1731245"/>
                        <a:pt x="690924" y="1731369"/>
                        <a:pt x="690839" y="1731426"/>
                      </a:cubicBezTo>
                      <a:cubicBezTo>
                        <a:pt x="649748" y="1760411"/>
                        <a:pt x="612219" y="1791043"/>
                        <a:pt x="580501" y="1822761"/>
                      </a:cubicBezTo>
                      <a:cubicBezTo>
                        <a:pt x="365789" y="2037483"/>
                        <a:pt x="292408" y="2312242"/>
                        <a:pt x="416624" y="2436457"/>
                      </a:cubicBezTo>
                      <a:cubicBezTo>
                        <a:pt x="540839" y="2560673"/>
                        <a:pt x="815597" y="2487302"/>
                        <a:pt x="1030310" y="2272580"/>
                      </a:cubicBezTo>
                      <a:cubicBezTo>
                        <a:pt x="1061676" y="2241214"/>
                        <a:pt x="1092137" y="2204314"/>
                        <a:pt x="1121045" y="2163985"/>
                      </a:cubicBezTo>
                      <a:cubicBezTo>
                        <a:pt x="1121102" y="2163899"/>
                        <a:pt x="1121226" y="2163956"/>
                        <a:pt x="1121207" y="2164052"/>
                      </a:cubicBezTo>
                      <a:cubicBezTo>
                        <a:pt x="1112653" y="2213601"/>
                        <a:pt x="1107767" y="2261797"/>
                        <a:pt x="1107767" y="2306660"/>
                      </a:cubicBezTo>
                      <a:cubicBezTo>
                        <a:pt x="1107767" y="2610317"/>
                        <a:pt x="1250175" y="2856481"/>
                        <a:pt x="1425835" y="2856481"/>
                      </a:cubicBezTo>
                      <a:cubicBezTo>
                        <a:pt x="1601495" y="2856481"/>
                        <a:pt x="1743904" y="2610317"/>
                        <a:pt x="1743904" y="2306660"/>
                      </a:cubicBezTo>
                      <a:cubicBezTo>
                        <a:pt x="1743904" y="2262302"/>
                        <a:pt x="1739351" y="2214677"/>
                        <a:pt x="1731274" y="2165709"/>
                      </a:cubicBezTo>
                      <a:cubicBezTo>
                        <a:pt x="1731254" y="2165614"/>
                        <a:pt x="1731378" y="2165556"/>
                        <a:pt x="1731436" y="2165642"/>
                      </a:cubicBezTo>
                      <a:cubicBezTo>
                        <a:pt x="1760420" y="2206733"/>
                        <a:pt x="1791053" y="2244261"/>
                        <a:pt x="1822780" y="2275989"/>
                      </a:cubicBezTo>
                      <a:cubicBezTo>
                        <a:pt x="2037493" y="2490712"/>
                        <a:pt x="2312261" y="2564073"/>
                        <a:pt x="2436467" y="2439867"/>
                      </a:cubicBezTo>
                      <a:cubicBezTo>
                        <a:pt x="2560682" y="2315652"/>
                        <a:pt x="2487311" y="2040893"/>
                        <a:pt x="2272589" y="1826171"/>
                      </a:cubicBezTo>
                      <a:cubicBezTo>
                        <a:pt x="2241223" y="1794805"/>
                        <a:pt x="2204323" y="1764344"/>
                        <a:pt x="2163994" y="1735436"/>
                      </a:cubicBezTo>
                      <a:cubicBezTo>
                        <a:pt x="2163909" y="1735379"/>
                        <a:pt x="2163966" y="1735255"/>
                        <a:pt x="2164061" y="1735274"/>
                      </a:cubicBezTo>
                      <a:cubicBezTo>
                        <a:pt x="2213610" y="1743827"/>
                        <a:pt x="2261816" y="1748714"/>
                        <a:pt x="2306669" y="1748714"/>
                      </a:cubicBezTo>
                      <a:cubicBezTo>
                        <a:pt x="2610326" y="1748723"/>
                        <a:pt x="2856490" y="1606315"/>
                        <a:pt x="2856490" y="14306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70" name="شكل بيضاوي 69">
                  <a:extLst>
                    <a:ext uri="{FF2B5EF4-FFF2-40B4-BE49-F238E27FC236}">
                      <a16:creationId xmlns:a16="http://schemas.microsoft.com/office/drawing/2014/main" id="{C032ACBE-1821-D212-FFC0-9477C44FEAC0}"/>
                    </a:ext>
                  </a:extLst>
                </p:cNvPr>
                <p:cNvSpPr/>
                <p:nvPr/>
              </p:nvSpPr>
              <p:spPr>
                <a:xfrm>
                  <a:off x="7673602" y="5055628"/>
                  <a:ext cx="332621" cy="332621"/>
                </a:xfrm>
                <a:prstGeom prst="ellipse">
                  <a:avLst/>
                </a:prstGeom>
                <a:solidFill>
                  <a:srgbClr val="C793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pic>
              <p:nvPicPr>
                <p:cNvPr id="71" name="رسم 70" descr="وجه مبتسم بتعبئة مصمتة مع تعبئة خالصة">
                  <a:extLst>
                    <a:ext uri="{FF2B5EF4-FFF2-40B4-BE49-F238E27FC236}">
                      <a16:creationId xmlns:a16="http://schemas.microsoft.com/office/drawing/2014/main" id="{671A294E-BD66-CD1B-16F7-B22AC2AC58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9733" y="4951758"/>
                  <a:ext cx="540359" cy="540360"/>
                </a:xfrm>
                <a:prstGeom prst="rect">
                  <a:avLst/>
                </a:prstGeom>
              </p:spPr>
            </p:pic>
          </p:grpSp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C1EEFEE5-EDC6-79DA-B8B7-3E4A297D9EC1}"/>
                  </a:ext>
                </a:extLst>
              </p:cNvPr>
              <p:cNvSpPr/>
              <p:nvPr/>
            </p:nvSpPr>
            <p:spPr>
              <a:xfrm>
                <a:off x="7811010" y="4543354"/>
                <a:ext cx="233939" cy="266312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64" name="شكل حر: شكل 63">
                <a:extLst>
                  <a:ext uri="{FF2B5EF4-FFF2-40B4-BE49-F238E27FC236}">
                    <a16:creationId xmlns:a16="http://schemas.microsoft.com/office/drawing/2014/main" id="{2C9A4C95-C381-17C9-8B49-B19736E773C6}"/>
                  </a:ext>
                </a:extLst>
              </p:cNvPr>
              <p:cNvSpPr/>
              <p:nvPr/>
            </p:nvSpPr>
            <p:spPr>
              <a:xfrm>
                <a:off x="7477170" y="4772542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943B46CA-A38C-936A-77F5-6732BA1672AA}"/>
                  </a:ext>
                </a:extLst>
              </p:cNvPr>
              <p:cNvSpPr/>
              <p:nvPr/>
            </p:nvSpPr>
            <p:spPr>
              <a:xfrm>
                <a:off x="7529059" y="543997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66" name="مجموعة 65">
                <a:extLst>
                  <a:ext uri="{FF2B5EF4-FFF2-40B4-BE49-F238E27FC236}">
                    <a16:creationId xmlns:a16="http://schemas.microsoft.com/office/drawing/2014/main" id="{08FB70EA-CF30-EC6A-E8FE-55FFE2167EDA}"/>
                  </a:ext>
                </a:extLst>
              </p:cNvPr>
              <p:cNvGrpSpPr/>
              <p:nvPr/>
            </p:nvGrpSpPr>
            <p:grpSpPr>
              <a:xfrm rot="1897349" flipH="1">
                <a:off x="8031796" y="5069670"/>
                <a:ext cx="45719" cy="195435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67" name="مستطيل: زوايا مستديرة 66">
                  <a:extLst>
                    <a:ext uri="{FF2B5EF4-FFF2-40B4-BE49-F238E27FC236}">
                      <a16:creationId xmlns:a16="http://schemas.microsoft.com/office/drawing/2014/main" id="{405B16A5-F18D-6EB7-81DE-B1B59A6A614E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68" name="مستطيل: زوايا مستديرة 67">
                  <a:extLst>
                    <a:ext uri="{FF2B5EF4-FFF2-40B4-BE49-F238E27FC236}">
                      <a16:creationId xmlns:a16="http://schemas.microsoft.com/office/drawing/2014/main" id="{CAEA0732-AD1A-A149-1A81-8AC795E458AD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78C650D7-FEEC-D083-4895-28C29A64C7C1}"/>
              </a:ext>
            </a:extLst>
          </p:cNvPr>
          <p:cNvSpPr txBox="1"/>
          <p:nvPr/>
        </p:nvSpPr>
        <p:spPr>
          <a:xfrm>
            <a:off x="234725" y="1973258"/>
            <a:ext cx="2501318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>
                <a:solidFill>
                  <a:srgbClr val="FF88A8"/>
                </a:solidFill>
              </a:rPr>
              <a:t>التطوّع في الدّوائر الحكوميّة</a:t>
            </a:r>
          </a:p>
          <a:p>
            <a:pPr algn="r" rtl="1"/>
            <a:r>
              <a:rPr lang="ar-SA" sz="1650" dirty="0"/>
              <a:t> حيثُ تَستعين المُؤسّساتُ الحكوميّة بالمُتطوّعينِ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175B0DFD-E20F-A017-750B-AD39DE3C9B7B}"/>
              </a:ext>
            </a:extLst>
          </p:cNvPr>
          <p:cNvSpPr txBox="1"/>
          <p:nvPr/>
        </p:nvSpPr>
        <p:spPr>
          <a:xfrm>
            <a:off x="62164" y="2899312"/>
            <a:ext cx="2636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>
                <a:solidFill>
                  <a:srgbClr val="FF88A8"/>
                </a:solidFill>
              </a:rPr>
              <a:t>التطوّع في المنشآت الربحيّة </a:t>
            </a:r>
            <a:r>
              <a:rPr lang="ar-SA" sz="1650" dirty="0"/>
              <a:t>كالشّركات والمُؤسّسات من أجل الحصولِ على خبرةٍ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047D2954-EF92-2F56-5704-D3431E04080E}"/>
              </a:ext>
            </a:extLst>
          </p:cNvPr>
          <p:cNvSpPr txBox="1"/>
          <p:nvPr/>
        </p:nvSpPr>
        <p:spPr>
          <a:xfrm>
            <a:off x="65332" y="3869039"/>
            <a:ext cx="2636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>
                <a:solidFill>
                  <a:srgbClr val="FF88A8"/>
                </a:solidFill>
              </a:rPr>
              <a:t>التطوّع قصير الأجل</a:t>
            </a:r>
          </a:p>
          <a:p>
            <a:pPr algn="r" rtl="1"/>
            <a:r>
              <a:rPr lang="ar-SA" sz="1650" dirty="0"/>
              <a:t> أيّ عملُ المتطوّعيّن لأوقاتٍ قصيرة ومُحدّدة مسبقاً.</a:t>
            </a:r>
          </a:p>
        </p:txBody>
      </p: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BDBF7E0A-D03B-57E2-3919-393A98EEEAB6}"/>
              </a:ext>
            </a:extLst>
          </p:cNvPr>
          <p:cNvGrpSpPr/>
          <p:nvPr/>
        </p:nvGrpSpPr>
        <p:grpSpPr>
          <a:xfrm>
            <a:off x="2720321" y="4804352"/>
            <a:ext cx="596686" cy="596686"/>
            <a:chOff x="802640" y="2306320"/>
            <a:chExt cx="1656080" cy="1656080"/>
          </a:xfrm>
        </p:grpSpPr>
        <p:sp>
          <p:nvSpPr>
            <p:cNvPr id="76" name="شكل بيضاوي 75">
              <a:extLst>
                <a:ext uri="{FF2B5EF4-FFF2-40B4-BE49-F238E27FC236}">
                  <a16:creationId xmlns:a16="http://schemas.microsoft.com/office/drawing/2014/main" id="{006C4AEC-0F5D-96E9-85C3-15F8FF8F3D4A}"/>
                </a:ext>
              </a:extLst>
            </p:cNvPr>
            <p:cNvSpPr/>
            <p:nvPr/>
          </p:nvSpPr>
          <p:spPr>
            <a:xfrm>
              <a:off x="802640" y="230632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grpSp>
          <p:nvGrpSpPr>
            <p:cNvPr id="77" name="مجموعة 76">
              <a:extLst>
                <a:ext uri="{FF2B5EF4-FFF2-40B4-BE49-F238E27FC236}">
                  <a16:creationId xmlns:a16="http://schemas.microsoft.com/office/drawing/2014/main" id="{75528B21-35F5-1F8F-A7A7-5714C20CD6D4}"/>
                </a:ext>
              </a:extLst>
            </p:cNvPr>
            <p:cNvGrpSpPr/>
            <p:nvPr/>
          </p:nvGrpSpPr>
          <p:grpSpPr>
            <a:xfrm>
              <a:off x="911254" y="2581536"/>
              <a:ext cx="1433162" cy="1373627"/>
              <a:chOff x="348686" y="1994291"/>
              <a:chExt cx="2658701" cy="2548257"/>
            </a:xfrm>
          </p:grpSpPr>
          <p:sp>
            <p:nvSpPr>
              <p:cNvPr id="78" name="شكل حر: شكل 77">
                <a:extLst>
                  <a:ext uri="{FF2B5EF4-FFF2-40B4-BE49-F238E27FC236}">
                    <a16:creationId xmlns:a16="http://schemas.microsoft.com/office/drawing/2014/main" id="{74C1EF25-480B-585E-20D8-EC1B1F652215}"/>
                  </a:ext>
                </a:extLst>
              </p:cNvPr>
              <p:cNvSpPr/>
              <p:nvPr/>
            </p:nvSpPr>
            <p:spPr>
              <a:xfrm>
                <a:off x="1014475" y="2985465"/>
                <a:ext cx="1135880" cy="1557083"/>
              </a:xfrm>
              <a:custGeom>
                <a:avLst/>
                <a:gdLst>
                  <a:gd name="connsiteX0" fmla="*/ 272201 w 274462"/>
                  <a:gd name="connsiteY0" fmla="*/ 87630 h 376237"/>
                  <a:gd name="connsiteX1" fmla="*/ 264581 w 274462"/>
                  <a:gd name="connsiteY1" fmla="*/ 61913 h 376237"/>
                  <a:gd name="connsiteX2" fmla="*/ 238863 w 274462"/>
                  <a:gd name="connsiteY2" fmla="*/ 69533 h 376237"/>
                  <a:gd name="connsiteX3" fmla="*/ 200763 w 274462"/>
                  <a:gd name="connsiteY3" fmla="*/ 137160 h 376237"/>
                  <a:gd name="connsiteX4" fmla="*/ 226481 w 274462"/>
                  <a:gd name="connsiteY4" fmla="*/ 35243 h 376237"/>
                  <a:gd name="connsiteX5" fmla="*/ 212193 w 274462"/>
                  <a:gd name="connsiteY5" fmla="*/ 12383 h 376237"/>
                  <a:gd name="connsiteX6" fmla="*/ 189333 w 274462"/>
                  <a:gd name="connsiteY6" fmla="*/ 26670 h 376237"/>
                  <a:gd name="connsiteX7" fmla="*/ 167426 w 274462"/>
                  <a:gd name="connsiteY7" fmla="*/ 114300 h 376237"/>
                  <a:gd name="connsiteX8" fmla="*/ 167426 w 274462"/>
                  <a:gd name="connsiteY8" fmla="*/ 19050 h 376237"/>
                  <a:gd name="connsiteX9" fmla="*/ 148376 w 274462"/>
                  <a:gd name="connsiteY9" fmla="*/ 0 h 376237"/>
                  <a:gd name="connsiteX10" fmla="*/ 129326 w 274462"/>
                  <a:gd name="connsiteY10" fmla="*/ 19050 h 376237"/>
                  <a:gd name="connsiteX11" fmla="*/ 129326 w 274462"/>
                  <a:gd name="connsiteY11" fmla="*/ 120968 h 376237"/>
                  <a:gd name="connsiteX12" fmla="*/ 107418 w 274462"/>
                  <a:gd name="connsiteY12" fmla="*/ 26670 h 376237"/>
                  <a:gd name="connsiteX13" fmla="*/ 84558 w 274462"/>
                  <a:gd name="connsiteY13" fmla="*/ 12383 h 376237"/>
                  <a:gd name="connsiteX14" fmla="*/ 70271 w 274462"/>
                  <a:gd name="connsiteY14" fmla="*/ 35243 h 376237"/>
                  <a:gd name="connsiteX15" fmla="*/ 96941 w 274462"/>
                  <a:gd name="connsiteY15" fmla="*/ 148590 h 376237"/>
                  <a:gd name="connsiteX16" fmla="*/ 90273 w 274462"/>
                  <a:gd name="connsiteY16" fmla="*/ 186690 h 376237"/>
                  <a:gd name="connsiteX17" fmla="*/ 89321 w 274462"/>
                  <a:gd name="connsiteY17" fmla="*/ 185738 h 376237"/>
                  <a:gd name="connsiteX18" fmla="*/ 22646 w 274462"/>
                  <a:gd name="connsiteY18" fmla="*/ 132398 h 376237"/>
                  <a:gd name="connsiteX19" fmla="*/ 738 w 274462"/>
                  <a:gd name="connsiteY19" fmla="*/ 144780 h 376237"/>
                  <a:gd name="connsiteX20" fmla="*/ 13121 w 274462"/>
                  <a:gd name="connsiteY20" fmla="*/ 166688 h 376237"/>
                  <a:gd name="connsiteX21" fmla="*/ 49316 w 274462"/>
                  <a:gd name="connsiteY21" fmla="*/ 206693 h 376237"/>
                  <a:gd name="connsiteX22" fmla="*/ 112181 w 274462"/>
                  <a:gd name="connsiteY22" fmla="*/ 274320 h 376237"/>
                  <a:gd name="connsiteX23" fmla="*/ 112181 w 274462"/>
                  <a:gd name="connsiteY23" fmla="*/ 376238 h 376237"/>
                  <a:gd name="connsiteX24" fmla="*/ 196001 w 274462"/>
                  <a:gd name="connsiteY24" fmla="*/ 376238 h 376237"/>
                  <a:gd name="connsiteX25" fmla="*/ 196001 w 274462"/>
                  <a:gd name="connsiteY25" fmla="*/ 268605 h 376237"/>
                  <a:gd name="connsiteX26" fmla="*/ 232196 w 274462"/>
                  <a:gd name="connsiteY26" fmla="*/ 159068 h 376237"/>
                  <a:gd name="connsiteX27" fmla="*/ 272201 w 274462"/>
                  <a:gd name="connsiteY27" fmla="*/ 87630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74462" h="376237">
                    <a:moveTo>
                      <a:pt x="272201" y="87630"/>
                    </a:moveTo>
                    <a:cubicBezTo>
                      <a:pt x="276963" y="78105"/>
                      <a:pt x="274106" y="66675"/>
                      <a:pt x="264581" y="61913"/>
                    </a:cubicBezTo>
                    <a:cubicBezTo>
                      <a:pt x="255056" y="57150"/>
                      <a:pt x="243626" y="60008"/>
                      <a:pt x="238863" y="69533"/>
                    </a:cubicBezTo>
                    <a:lnTo>
                      <a:pt x="200763" y="137160"/>
                    </a:lnTo>
                    <a:lnTo>
                      <a:pt x="226481" y="35243"/>
                    </a:lnTo>
                    <a:cubicBezTo>
                      <a:pt x="229338" y="24765"/>
                      <a:pt x="222671" y="14288"/>
                      <a:pt x="212193" y="12383"/>
                    </a:cubicBezTo>
                    <a:cubicBezTo>
                      <a:pt x="201716" y="9525"/>
                      <a:pt x="191238" y="16193"/>
                      <a:pt x="189333" y="26670"/>
                    </a:cubicBezTo>
                    <a:lnTo>
                      <a:pt x="167426" y="114300"/>
                    </a:lnTo>
                    <a:lnTo>
                      <a:pt x="167426" y="19050"/>
                    </a:lnTo>
                    <a:cubicBezTo>
                      <a:pt x="167426" y="8573"/>
                      <a:pt x="158853" y="0"/>
                      <a:pt x="148376" y="0"/>
                    </a:cubicBezTo>
                    <a:cubicBezTo>
                      <a:pt x="137898" y="0"/>
                      <a:pt x="129326" y="8573"/>
                      <a:pt x="129326" y="19050"/>
                    </a:cubicBezTo>
                    <a:lnTo>
                      <a:pt x="129326" y="120968"/>
                    </a:lnTo>
                    <a:lnTo>
                      <a:pt x="107418" y="26670"/>
                    </a:lnTo>
                    <a:cubicBezTo>
                      <a:pt x="105513" y="16193"/>
                      <a:pt x="95036" y="10478"/>
                      <a:pt x="84558" y="12383"/>
                    </a:cubicBezTo>
                    <a:cubicBezTo>
                      <a:pt x="74081" y="14288"/>
                      <a:pt x="68366" y="24765"/>
                      <a:pt x="70271" y="35243"/>
                    </a:cubicBezTo>
                    <a:lnTo>
                      <a:pt x="96941" y="148590"/>
                    </a:lnTo>
                    <a:cubicBezTo>
                      <a:pt x="95988" y="161925"/>
                      <a:pt x="93131" y="175260"/>
                      <a:pt x="90273" y="186690"/>
                    </a:cubicBezTo>
                    <a:cubicBezTo>
                      <a:pt x="90273" y="186690"/>
                      <a:pt x="90273" y="185738"/>
                      <a:pt x="89321" y="185738"/>
                    </a:cubicBezTo>
                    <a:cubicBezTo>
                      <a:pt x="73128" y="160973"/>
                      <a:pt x="47411" y="139065"/>
                      <a:pt x="22646" y="132398"/>
                    </a:cubicBezTo>
                    <a:cubicBezTo>
                      <a:pt x="13121" y="129540"/>
                      <a:pt x="3596" y="135255"/>
                      <a:pt x="738" y="144780"/>
                    </a:cubicBezTo>
                    <a:cubicBezTo>
                      <a:pt x="-2119" y="154305"/>
                      <a:pt x="3596" y="163830"/>
                      <a:pt x="13121" y="166688"/>
                    </a:cubicBezTo>
                    <a:cubicBezTo>
                      <a:pt x="25503" y="169545"/>
                      <a:pt x="36933" y="187643"/>
                      <a:pt x="49316" y="206693"/>
                    </a:cubicBezTo>
                    <a:cubicBezTo>
                      <a:pt x="64556" y="230505"/>
                      <a:pt x="83606" y="258127"/>
                      <a:pt x="112181" y="274320"/>
                    </a:cubicBezTo>
                    <a:lnTo>
                      <a:pt x="112181" y="376238"/>
                    </a:lnTo>
                    <a:lnTo>
                      <a:pt x="196001" y="376238"/>
                    </a:lnTo>
                    <a:lnTo>
                      <a:pt x="196001" y="268605"/>
                    </a:lnTo>
                    <a:cubicBezTo>
                      <a:pt x="227433" y="252413"/>
                      <a:pt x="231243" y="184785"/>
                      <a:pt x="232196" y="159068"/>
                    </a:cubicBezTo>
                    <a:lnTo>
                      <a:pt x="272201" y="876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:a16="http://schemas.microsoft.com/office/drawing/2014/main" id="{B759760E-EB49-3376-D59F-0DD5B71D9ED0}"/>
                  </a:ext>
                </a:extLst>
              </p:cNvPr>
              <p:cNvSpPr/>
              <p:nvPr/>
            </p:nvSpPr>
            <p:spPr>
              <a:xfrm>
                <a:off x="348686" y="1994291"/>
                <a:ext cx="1353113" cy="1402491"/>
              </a:xfrm>
              <a:custGeom>
                <a:avLst/>
                <a:gdLst>
                  <a:gd name="connsiteX0" fmla="*/ 119063 w 333784"/>
                  <a:gd name="connsiteY0" fmla="*/ 239078 h 334327"/>
                  <a:gd name="connsiteX1" fmla="*/ 139065 w 333784"/>
                  <a:gd name="connsiteY1" fmla="*/ 319088 h 334327"/>
                  <a:gd name="connsiteX2" fmla="*/ 157162 w 333784"/>
                  <a:gd name="connsiteY2" fmla="*/ 333375 h 334327"/>
                  <a:gd name="connsiteX3" fmla="*/ 161925 w 333784"/>
                  <a:gd name="connsiteY3" fmla="*/ 332423 h 334327"/>
                  <a:gd name="connsiteX4" fmla="*/ 176212 w 333784"/>
                  <a:gd name="connsiteY4" fmla="*/ 309563 h 334327"/>
                  <a:gd name="connsiteX5" fmla="*/ 158115 w 333784"/>
                  <a:gd name="connsiteY5" fmla="*/ 234315 h 334327"/>
                  <a:gd name="connsiteX6" fmla="*/ 208598 w 333784"/>
                  <a:gd name="connsiteY6" fmla="*/ 324803 h 334327"/>
                  <a:gd name="connsiteX7" fmla="*/ 225742 w 333784"/>
                  <a:gd name="connsiteY7" fmla="*/ 334328 h 334327"/>
                  <a:gd name="connsiteX8" fmla="*/ 235267 w 333784"/>
                  <a:gd name="connsiteY8" fmla="*/ 331470 h 334327"/>
                  <a:gd name="connsiteX9" fmla="*/ 242887 w 333784"/>
                  <a:gd name="connsiteY9" fmla="*/ 305753 h 334327"/>
                  <a:gd name="connsiteX10" fmla="*/ 199073 w 333784"/>
                  <a:gd name="connsiteY10" fmla="*/ 226695 h 334327"/>
                  <a:gd name="connsiteX11" fmla="*/ 263843 w 333784"/>
                  <a:gd name="connsiteY11" fmla="*/ 296228 h 334327"/>
                  <a:gd name="connsiteX12" fmla="*/ 278130 w 333784"/>
                  <a:gd name="connsiteY12" fmla="*/ 301943 h 334327"/>
                  <a:gd name="connsiteX13" fmla="*/ 291465 w 333784"/>
                  <a:gd name="connsiteY13" fmla="*/ 297180 h 334327"/>
                  <a:gd name="connsiteX14" fmla="*/ 292418 w 333784"/>
                  <a:gd name="connsiteY14" fmla="*/ 270510 h 334327"/>
                  <a:gd name="connsiteX15" fmla="*/ 222885 w 333784"/>
                  <a:gd name="connsiteY15" fmla="*/ 196215 h 334327"/>
                  <a:gd name="connsiteX16" fmla="*/ 303848 w 333784"/>
                  <a:gd name="connsiteY16" fmla="*/ 250508 h 334327"/>
                  <a:gd name="connsiteX17" fmla="*/ 314325 w 333784"/>
                  <a:gd name="connsiteY17" fmla="*/ 253365 h 334327"/>
                  <a:gd name="connsiteX18" fmla="*/ 330518 w 333784"/>
                  <a:gd name="connsiteY18" fmla="*/ 244793 h 334327"/>
                  <a:gd name="connsiteX19" fmla="*/ 325755 w 333784"/>
                  <a:gd name="connsiteY19" fmla="*/ 218122 h 334327"/>
                  <a:gd name="connsiteX20" fmla="*/ 228600 w 333784"/>
                  <a:gd name="connsiteY20" fmla="*/ 153353 h 334327"/>
                  <a:gd name="connsiteX21" fmla="*/ 207645 w 333784"/>
                  <a:gd name="connsiteY21" fmla="*/ 120968 h 334327"/>
                  <a:gd name="connsiteX22" fmla="*/ 208598 w 333784"/>
                  <a:gd name="connsiteY22" fmla="*/ 120968 h 334327"/>
                  <a:gd name="connsiteX23" fmla="*/ 293370 w 333784"/>
                  <a:gd name="connsiteY23" fmla="*/ 114300 h 334327"/>
                  <a:gd name="connsiteX24" fmla="*/ 300037 w 333784"/>
                  <a:gd name="connsiteY24" fmla="*/ 90487 h 334327"/>
                  <a:gd name="connsiteX25" fmla="*/ 276225 w 333784"/>
                  <a:gd name="connsiteY25" fmla="*/ 83820 h 334327"/>
                  <a:gd name="connsiteX26" fmla="*/ 222885 w 333784"/>
                  <a:gd name="connsiteY26" fmla="*/ 80010 h 334327"/>
                  <a:gd name="connsiteX27" fmla="*/ 130492 w 333784"/>
                  <a:gd name="connsiteY27" fmla="*/ 74295 h 334327"/>
                  <a:gd name="connsiteX28" fmla="*/ 60960 w 333784"/>
                  <a:gd name="connsiteY28" fmla="*/ 0 h 334327"/>
                  <a:gd name="connsiteX29" fmla="*/ 0 w 333784"/>
                  <a:gd name="connsiteY29" fmla="*/ 57150 h 334327"/>
                  <a:gd name="connsiteX30" fmla="*/ 73342 w 333784"/>
                  <a:gd name="connsiteY30" fmla="*/ 135255 h 334327"/>
                  <a:gd name="connsiteX31" fmla="*/ 119063 w 333784"/>
                  <a:gd name="connsiteY31" fmla="*/ 239078 h 334327"/>
                  <a:gd name="connsiteX0" fmla="*/ 119063 w 333784"/>
                  <a:gd name="connsiteY0" fmla="*/ 240217 h 335467"/>
                  <a:gd name="connsiteX1" fmla="*/ 139065 w 333784"/>
                  <a:gd name="connsiteY1" fmla="*/ 320227 h 335467"/>
                  <a:gd name="connsiteX2" fmla="*/ 157162 w 333784"/>
                  <a:gd name="connsiteY2" fmla="*/ 334514 h 335467"/>
                  <a:gd name="connsiteX3" fmla="*/ 161925 w 333784"/>
                  <a:gd name="connsiteY3" fmla="*/ 333562 h 335467"/>
                  <a:gd name="connsiteX4" fmla="*/ 176212 w 333784"/>
                  <a:gd name="connsiteY4" fmla="*/ 310702 h 335467"/>
                  <a:gd name="connsiteX5" fmla="*/ 158115 w 333784"/>
                  <a:gd name="connsiteY5" fmla="*/ 235454 h 335467"/>
                  <a:gd name="connsiteX6" fmla="*/ 208598 w 333784"/>
                  <a:gd name="connsiteY6" fmla="*/ 325942 h 335467"/>
                  <a:gd name="connsiteX7" fmla="*/ 225742 w 333784"/>
                  <a:gd name="connsiteY7" fmla="*/ 335467 h 335467"/>
                  <a:gd name="connsiteX8" fmla="*/ 235267 w 333784"/>
                  <a:gd name="connsiteY8" fmla="*/ 332609 h 335467"/>
                  <a:gd name="connsiteX9" fmla="*/ 242887 w 333784"/>
                  <a:gd name="connsiteY9" fmla="*/ 306892 h 335467"/>
                  <a:gd name="connsiteX10" fmla="*/ 199073 w 333784"/>
                  <a:gd name="connsiteY10" fmla="*/ 227834 h 335467"/>
                  <a:gd name="connsiteX11" fmla="*/ 263843 w 333784"/>
                  <a:gd name="connsiteY11" fmla="*/ 297367 h 335467"/>
                  <a:gd name="connsiteX12" fmla="*/ 278130 w 333784"/>
                  <a:gd name="connsiteY12" fmla="*/ 303082 h 335467"/>
                  <a:gd name="connsiteX13" fmla="*/ 291465 w 333784"/>
                  <a:gd name="connsiteY13" fmla="*/ 298319 h 335467"/>
                  <a:gd name="connsiteX14" fmla="*/ 292418 w 333784"/>
                  <a:gd name="connsiteY14" fmla="*/ 271649 h 335467"/>
                  <a:gd name="connsiteX15" fmla="*/ 222885 w 333784"/>
                  <a:gd name="connsiteY15" fmla="*/ 197354 h 335467"/>
                  <a:gd name="connsiteX16" fmla="*/ 303848 w 333784"/>
                  <a:gd name="connsiteY16" fmla="*/ 251647 h 335467"/>
                  <a:gd name="connsiteX17" fmla="*/ 314325 w 333784"/>
                  <a:gd name="connsiteY17" fmla="*/ 254504 h 335467"/>
                  <a:gd name="connsiteX18" fmla="*/ 330518 w 333784"/>
                  <a:gd name="connsiteY18" fmla="*/ 245932 h 335467"/>
                  <a:gd name="connsiteX19" fmla="*/ 325755 w 333784"/>
                  <a:gd name="connsiteY19" fmla="*/ 219261 h 335467"/>
                  <a:gd name="connsiteX20" fmla="*/ 228600 w 333784"/>
                  <a:gd name="connsiteY20" fmla="*/ 154492 h 335467"/>
                  <a:gd name="connsiteX21" fmla="*/ 207645 w 333784"/>
                  <a:gd name="connsiteY21" fmla="*/ 122107 h 335467"/>
                  <a:gd name="connsiteX22" fmla="*/ 208598 w 333784"/>
                  <a:gd name="connsiteY22" fmla="*/ 122107 h 335467"/>
                  <a:gd name="connsiteX23" fmla="*/ 293370 w 333784"/>
                  <a:gd name="connsiteY23" fmla="*/ 115439 h 335467"/>
                  <a:gd name="connsiteX24" fmla="*/ 300037 w 333784"/>
                  <a:gd name="connsiteY24" fmla="*/ 91626 h 335467"/>
                  <a:gd name="connsiteX25" fmla="*/ 276225 w 333784"/>
                  <a:gd name="connsiteY25" fmla="*/ 84959 h 335467"/>
                  <a:gd name="connsiteX26" fmla="*/ 222885 w 333784"/>
                  <a:gd name="connsiteY26" fmla="*/ 81149 h 335467"/>
                  <a:gd name="connsiteX27" fmla="*/ 130492 w 333784"/>
                  <a:gd name="connsiteY27" fmla="*/ 75434 h 335467"/>
                  <a:gd name="connsiteX28" fmla="*/ 56406 w 333784"/>
                  <a:gd name="connsiteY28" fmla="*/ 0 h 335467"/>
                  <a:gd name="connsiteX29" fmla="*/ 0 w 333784"/>
                  <a:gd name="connsiteY29" fmla="*/ 58289 h 335467"/>
                  <a:gd name="connsiteX30" fmla="*/ 73342 w 333784"/>
                  <a:gd name="connsiteY30" fmla="*/ 136394 h 335467"/>
                  <a:gd name="connsiteX31" fmla="*/ 119063 w 333784"/>
                  <a:gd name="connsiteY31" fmla="*/ 240217 h 335467"/>
                  <a:gd name="connsiteX0" fmla="*/ 115647 w 330368"/>
                  <a:gd name="connsiteY0" fmla="*/ 240217 h 335467"/>
                  <a:gd name="connsiteX1" fmla="*/ 135649 w 330368"/>
                  <a:gd name="connsiteY1" fmla="*/ 320227 h 335467"/>
                  <a:gd name="connsiteX2" fmla="*/ 153746 w 330368"/>
                  <a:gd name="connsiteY2" fmla="*/ 334514 h 335467"/>
                  <a:gd name="connsiteX3" fmla="*/ 158509 w 330368"/>
                  <a:gd name="connsiteY3" fmla="*/ 333562 h 335467"/>
                  <a:gd name="connsiteX4" fmla="*/ 172796 w 330368"/>
                  <a:gd name="connsiteY4" fmla="*/ 310702 h 335467"/>
                  <a:gd name="connsiteX5" fmla="*/ 154699 w 330368"/>
                  <a:gd name="connsiteY5" fmla="*/ 235454 h 335467"/>
                  <a:gd name="connsiteX6" fmla="*/ 205182 w 330368"/>
                  <a:gd name="connsiteY6" fmla="*/ 325942 h 335467"/>
                  <a:gd name="connsiteX7" fmla="*/ 222326 w 330368"/>
                  <a:gd name="connsiteY7" fmla="*/ 335467 h 335467"/>
                  <a:gd name="connsiteX8" fmla="*/ 231851 w 330368"/>
                  <a:gd name="connsiteY8" fmla="*/ 332609 h 335467"/>
                  <a:gd name="connsiteX9" fmla="*/ 239471 w 330368"/>
                  <a:gd name="connsiteY9" fmla="*/ 306892 h 335467"/>
                  <a:gd name="connsiteX10" fmla="*/ 195657 w 330368"/>
                  <a:gd name="connsiteY10" fmla="*/ 227834 h 335467"/>
                  <a:gd name="connsiteX11" fmla="*/ 260427 w 330368"/>
                  <a:gd name="connsiteY11" fmla="*/ 297367 h 335467"/>
                  <a:gd name="connsiteX12" fmla="*/ 274714 w 330368"/>
                  <a:gd name="connsiteY12" fmla="*/ 303082 h 335467"/>
                  <a:gd name="connsiteX13" fmla="*/ 288049 w 330368"/>
                  <a:gd name="connsiteY13" fmla="*/ 298319 h 335467"/>
                  <a:gd name="connsiteX14" fmla="*/ 289002 w 330368"/>
                  <a:gd name="connsiteY14" fmla="*/ 271649 h 335467"/>
                  <a:gd name="connsiteX15" fmla="*/ 219469 w 330368"/>
                  <a:gd name="connsiteY15" fmla="*/ 197354 h 335467"/>
                  <a:gd name="connsiteX16" fmla="*/ 300432 w 330368"/>
                  <a:gd name="connsiteY16" fmla="*/ 251647 h 335467"/>
                  <a:gd name="connsiteX17" fmla="*/ 310909 w 330368"/>
                  <a:gd name="connsiteY17" fmla="*/ 254504 h 335467"/>
                  <a:gd name="connsiteX18" fmla="*/ 327102 w 330368"/>
                  <a:gd name="connsiteY18" fmla="*/ 245932 h 335467"/>
                  <a:gd name="connsiteX19" fmla="*/ 322339 w 330368"/>
                  <a:gd name="connsiteY19" fmla="*/ 219261 h 335467"/>
                  <a:gd name="connsiteX20" fmla="*/ 225184 w 330368"/>
                  <a:gd name="connsiteY20" fmla="*/ 154492 h 335467"/>
                  <a:gd name="connsiteX21" fmla="*/ 204229 w 330368"/>
                  <a:gd name="connsiteY21" fmla="*/ 122107 h 335467"/>
                  <a:gd name="connsiteX22" fmla="*/ 205182 w 330368"/>
                  <a:gd name="connsiteY22" fmla="*/ 122107 h 335467"/>
                  <a:gd name="connsiteX23" fmla="*/ 289954 w 330368"/>
                  <a:gd name="connsiteY23" fmla="*/ 115439 h 335467"/>
                  <a:gd name="connsiteX24" fmla="*/ 296621 w 330368"/>
                  <a:gd name="connsiteY24" fmla="*/ 91626 h 335467"/>
                  <a:gd name="connsiteX25" fmla="*/ 272809 w 330368"/>
                  <a:gd name="connsiteY25" fmla="*/ 84959 h 335467"/>
                  <a:gd name="connsiteX26" fmla="*/ 219469 w 330368"/>
                  <a:gd name="connsiteY26" fmla="*/ 81149 h 335467"/>
                  <a:gd name="connsiteX27" fmla="*/ 127076 w 330368"/>
                  <a:gd name="connsiteY27" fmla="*/ 75434 h 335467"/>
                  <a:gd name="connsiteX28" fmla="*/ 52990 w 330368"/>
                  <a:gd name="connsiteY28" fmla="*/ 0 h 335467"/>
                  <a:gd name="connsiteX29" fmla="*/ 0 w 330368"/>
                  <a:gd name="connsiteY29" fmla="*/ 63982 h 335467"/>
                  <a:gd name="connsiteX30" fmla="*/ 69926 w 330368"/>
                  <a:gd name="connsiteY30" fmla="*/ 136394 h 335467"/>
                  <a:gd name="connsiteX31" fmla="*/ 115647 w 330368"/>
                  <a:gd name="connsiteY31" fmla="*/ 240217 h 335467"/>
                  <a:gd name="connsiteX0" fmla="*/ 112231 w 326952"/>
                  <a:gd name="connsiteY0" fmla="*/ 240217 h 335467"/>
                  <a:gd name="connsiteX1" fmla="*/ 132233 w 326952"/>
                  <a:gd name="connsiteY1" fmla="*/ 320227 h 335467"/>
                  <a:gd name="connsiteX2" fmla="*/ 150330 w 326952"/>
                  <a:gd name="connsiteY2" fmla="*/ 334514 h 335467"/>
                  <a:gd name="connsiteX3" fmla="*/ 155093 w 326952"/>
                  <a:gd name="connsiteY3" fmla="*/ 333562 h 335467"/>
                  <a:gd name="connsiteX4" fmla="*/ 169380 w 326952"/>
                  <a:gd name="connsiteY4" fmla="*/ 310702 h 335467"/>
                  <a:gd name="connsiteX5" fmla="*/ 151283 w 326952"/>
                  <a:gd name="connsiteY5" fmla="*/ 235454 h 335467"/>
                  <a:gd name="connsiteX6" fmla="*/ 201766 w 326952"/>
                  <a:gd name="connsiteY6" fmla="*/ 325942 h 335467"/>
                  <a:gd name="connsiteX7" fmla="*/ 218910 w 326952"/>
                  <a:gd name="connsiteY7" fmla="*/ 335467 h 335467"/>
                  <a:gd name="connsiteX8" fmla="*/ 228435 w 326952"/>
                  <a:gd name="connsiteY8" fmla="*/ 332609 h 335467"/>
                  <a:gd name="connsiteX9" fmla="*/ 236055 w 326952"/>
                  <a:gd name="connsiteY9" fmla="*/ 306892 h 335467"/>
                  <a:gd name="connsiteX10" fmla="*/ 192241 w 326952"/>
                  <a:gd name="connsiteY10" fmla="*/ 227834 h 335467"/>
                  <a:gd name="connsiteX11" fmla="*/ 257011 w 326952"/>
                  <a:gd name="connsiteY11" fmla="*/ 297367 h 335467"/>
                  <a:gd name="connsiteX12" fmla="*/ 271298 w 326952"/>
                  <a:gd name="connsiteY12" fmla="*/ 303082 h 335467"/>
                  <a:gd name="connsiteX13" fmla="*/ 284633 w 326952"/>
                  <a:gd name="connsiteY13" fmla="*/ 298319 h 335467"/>
                  <a:gd name="connsiteX14" fmla="*/ 285586 w 326952"/>
                  <a:gd name="connsiteY14" fmla="*/ 271649 h 335467"/>
                  <a:gd name="connsiteX15" fmla="*/ 216053 w 326952"/>
                  <a:gd name="connsiteY15" fmla="*/ 197354 h 335467"/>
                  <a:gd name="connsiteX16" fmla="*/ 297016 w 326952"/>
                  <a:gd name="connsiteY16" fmla="*/ 251647 h 335467"/>
                  <a:gd name="connsiteX17" fmla="*/ 307493 w 326952"/>
                  <a:gd name="connsiteY17" fmla="*/ 254504 h 335467"/>
                  <a:gd name="connsiteX18" fmla="*/ 323686 w 326952"/>
                  <a:gd name="connsiteY18" fmla="*/ 245932 h 335467"/>
                  <a:gd name="connsiteX19" fmla="*/ 318923 w 326952"/>
                  <a:gd name="connsiteY19" fmla="*/ 219261 h 335467"/>
                  <a:gd name="connsiteX20" fmla="*/ 221768 w 326952"/>
                  <a:gd name="connsiteY20" fmla="*/ 154492 h 335467"/>
                  <a:gd name="connsiteX21" fmla="*/ 200813 w 326952"/>
                  <a:gd name="connsiteY21" fmla="*/ 122107 h 335467"/>
                  <a:gd name="connsiteX22" fmla="*/ 201766 w 326952"/>
                  <a:gd name="connsiteY22" fmla="*/ 122107 h 335467"/>
                  <a:gd name="connsiteX23" fmla="*/ 286538 w 326952"/>
                  <a:gd name="connsiteY23" fmla="*/ 115439 h 335467"/>
                  <a:gd name="connsiteX24" fmla="*/ 293205 w 326952"/>
                  <a:gd name="connsiteY24" fmla="*/ 91626 h 335467"/>
                  <a:gd name="connsiteX25" fmla="*/ 269393 w 326952"/>
                  <a:gd name="connsiteY25" fmla="*/ 84959 h 335467"/>
                  <a:gd name="connsiteX26" fmla="*/ 216053 w 326952"/>
                  <a:gd name="connsiteY26" fmla="*/ 81149 h 335467"/>
                  <a:gd name="connsiteX27" fmla="*/ 123660 w 326952"/>
                  <a:gd name="connsiteY27" fmla="*/ 75434 h 335467"/>
                  <a:gd name="connsiteX28" fmla="*/ 49574 w 326952"/>
                  <a:gd name="connsiteY28" fmla="*/ 0 h 335467"/>
                  <a:gd name="connsiteX29" fmla="*/ 0 w 326952"/>
                  <a:gd name="connsiteY29" fmla="*/ 63982 h 335467"/>
                  <a:gd name="connsiteX30" fmla="*/ 66510 w 326952"/>
                  <a:gd name="connsiteY30" fmla="*/ 136394 h 335467"/>
                  <a:gd name="connsiteX31" fmla="*/ 112231 w 326952"/>
                  <a:gd name="connsiteY31" fmla="*/ 240217 h 335467"/>
                  <a:gd name="connsiteX0" fmla="*/ 112231 w 326952"/>
                  <a:gd name="connsiteY0" fmla="*/ 243633 h 338883"/>
                  <a:gd name="connsiteX1" fmla="*/ 132233 w 326952"/>
                  <a:gd name="connsiteY1" fmla="*/ 323643 h 338883"/>
                  <a:gd name="connsiteX2" fmla="*/ 150330 w 326952"/>
                  <a:gd name="connsiteY2" fmla="*/ 337930 h 338883"/>
                  <a:gd name="connsiteX3" fmla="*/ 155093 w 326952"/>
                  <a:gd name="connsiteY3" fmla="*/ 336978 h 338883"/>
                  <a:gd name="connsiteX4" fmla="*/ 169380 w 326952"/>
                  <a:gd name="connsiteY4" fmla="*/ 314118 h 338883"/>
                  <a:gd name="connsiteX5" fmla="*/ 151283 w 326952"/>
                  <a:gd name="connsiteY5" fmla="*/ 238870 h 338883"/>
                  <a:gd name="connsiteX6" fmla="*/ 201766 w 326952"/>
                  <a:gd name="connsiteY6" fmla="*/ 329358 h 338883"/>
                  <a:gd name="connsiteX7" fmla="*/ 218910 w 326952"/>
                  <a:gd name="connsiteY7" fmla="*/ 338883 h 338883"/>
                  <a:gd name="connsiteX8" fmla="*/ 228435 w 326952"/>
                  <a:gd name="connsiteY8" fmla="*/ 336025 h 338883"/>
                  <a:gd name="connsiteX9" fmla="*/ 236055 w 326952"/>
                  <a:gd name="connsiteY9" fmla="*/ 310308 h 338883"/>
                  <a:gd name="connsiteX10" fmla="*/ 192241 w 326952"/>
                  <a:gd name="connsiteY10" fmla="*/ 231250 h 338883"/>
                  <a:gd name="connsiteX11" fmla="*/ 257011 w 326952"/>
                  <a:gd name="connsiteY11" fmla="*/ 300783 h 338883"/>
                  <a:gd name="connsiteX12" fmla="*/ 271298 w 326952"/>
                  <a:gd name="connsiteY12" fmla="*/ 306498 h 338883"/>
                  <a:gd name="connsiteX13" fmla="*/ 284633 w 326952"/>
                  <a:gd name="connsiteY13" fmla="*/ 301735 h 338883"/>
                  <a:gd name="connsiteX14" fmla="*/ 285586 w 326952"/>
                  <a:gd name="connsiteY14" fmla="*/ 275065 h 338883"/>
                  <a:gd name="connsiteX15" fmla="*/ 216053 w 326952"/>
                  <a:gd name="connsiteY15" fmla="*/ 200770 h 338883"/>
                  <a:gd name="connsiteX16" fmla="*/ 297016 w 326952"/>
                  <a:gd name="connsiteY16" fmla="*/ 255063 h 338883"/>
                  <a:gd name="connsiteX17" fmla="*/ 307493 w 326952"/>
                  <a:gd name="connsiteY17" fmla="*/ 257920 h 338883"/>
                  <a:gd name="connsiteX18" fmla="*/ 323686 w 326952"/>
                  <a:gd name="connsiteY18" fmla="*/ 249348 h 338883"/>
                  <a:gd name="connsiteX19" fmla="*/ 318923 w 326952"/>
                  <a:gd name="connsiteY19" fmla="*/ 222677 h 338883"/>
                  <a:gd name="connsiteX20" fmla="*/ 221768 w 326952"/>
                  <a:gd name="connsiteY20" fmla="*/ 157908 h 338883"/>
                  <a:gd name="connsiteX21" fmla="*/ 200813 w 326952"/>
                  <a:gd name="connsiteY21" fmla="*/ 125523 h 338883"/>
                  <a:gd name="connsiteX22" fmla="*/ 201766 w 326952"/>
                  <a:gd name="connsiteY22" fmla="*/ 125523 h 338883"/>
                  <a:gd name="connsiteX23" fmla="*/ 286538 w 326952"/>
                  <a:gd name="connsiteY23" fmla="*/ 118855 h 338883"/>
                  <a:gd name="connsiteX24" fmla="*/ 293205 w 326952"/>
                  <a:gd name="connsiteY24" fmla="*/ 95042 h 338883"/>
                  <a:gd name="connsiteX25" fmla="*/ 269393 w 326952"/>
                  <a:gd name="connsiteY25" fmla="*/ 88375 h 338883"/>
                  <a:gd name="connsiteX26" fmla="*/ 216053 w 326952"/>
                  <a:gd name="connsiteY26" fmla="*/ 84565 h 338883"/>
                  <a:gd name="connsiteX27" fmla="*/ 123660 w 326952"/>
                  <a:gd name="connsiteY27" fmla="*/ 78850 h 338883"/>
                  <a:gd name="connsiteX28" fmla="*/ 47297 w 326952"/>
                  <a:gd name="connsiteY28" fmla="*/ 0 h 338883"/>
                  <a:gd name="connsiteX29" fmla="*/ 0 w 326952"/>
                  <a:gd name="connsiteY29" fmla="*/ 67398 h 338883"/>
                  <a:gd name="connsiteX30" fmla="*/ 66510 w 326952"/>
                  <a:gd name="connsiteY30" fmla="*/ 139810 h 338883"/>
                  <a:gd name="connsiteX31" fmla="*/ 112231 w 326952"/>
                  <a:gd name="connsiteY31" fmla="*/ 243633 h 33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6952" h="338883">
                    <a:moveTo>
                      <a:pt x="112231" y="243633"/>
                    </a:moveTo>
                    <a:lnTo>
                      <a:pt x="132233" y="323643"/>
                    </a:lnTo>
                    <a:cubicBezTo>
                      <a:pt x="134138" y="332215"/>
                      <a:pt x="141758" y="337930"/>
                      <a:pt x="150330" y="337930"/>
                    </a:cubicBezTo>
                    <a:cubicBezTo>
                      <a:pt x="152235" y="337930"/>
                      <a:pt x="153188" y="337930"/>
                      <a:pt x="155093" y="336978"/>
                    </a:cubicBezTo>
                    <a:cubicBezTo>
                      <a:pt x="165571" y="334120"/>
                      <a:pt x="171285" y="324595"/>
                      <a:pt x="169380" y="314118"/>
                    </a:cubicBezTo>
                    <a:lnTo>
                      <a:pt x="151283" y="238870"/>
                    </a:lnTo>
                    <a:lnTo>
                      <a:pt x="201766" y="329358"/>
                    </a:lnTo>
                    <a:cubicBezTo>
                      <a:pt x="205576" y="336025"/>
                      <a:pt x="211291" y="338883"/>
                      <a:pt x="218910" y="338883"/>
                    </a:cubicBezTo>
                    <a:cubicBezTo>
                      <a:pt x="221768" y="338883"/>
                      <a:pt x="225578" y="337930"/>
                      <a:pt x="228435" y="336025"/>
                    </a:cubicBezTo>
                    <a:cubicBezTo>
                      <a:pt x="237960" y="331263"/>
                      <a:pt x="240818" y="318880"/>
                      <a:pt x="236055" y="310308"/>
                    </a:cubicBezTo>
                    <a:lnTo>
                      <a:pt x="192241" y="231250"/>
                    </a:lnTo>
                    <a:lnTo>
                      <a:pt x="257011" y="300783"/>
                    </a:lnTo>
                    <a:cubicBezTo>
                      <a:pt x="260821" y="304593"/>
                      <a:pt x="265583" y="306498"/>
                      <a:pt x="271298" y="306498"/>
                    </a:cubicBezTo>
                    <a:cubicBezTo>
                      <a:pt x="276061" y="306498"/>
                      <a:pt x="280823" y="304593"/>
                      <a:pt x="284633" y="301735"/>
                    </a:cubicBezTo>
                    <a:cubicBezTo>
                      <a:pt x="292253" y="294115"/>
                      <a:pt x="292253" y="282685"/>
                      <a:pt x="285586" y="275065"/>
                    </a:cubicBezTo>
                    <a:lnTo>
                      <a:pt x="216053" y="200770"/>
                    </a:lnTo>
                    <a:lnTo>
                      <a:pt x="297016" y="255063"/>
                    </a:lnTo>
                    <a:cubicBezTo>
                      <a:pt x="299873" y="256968"/>
                      <a:pt x="303683" y="257920"/>
                      <a:pt x="307493" y="257920"/>
                    </a:cubicBezTo>
                    <a:cubicBezTo>
                      <a:pt x="313208" y="257920"/>
                      <a:pt x="319876" y="255063"/>
                      <a:pt x="323686" y="249348"/>
                    </a:cubicBezTo>
                    <a:cubicBezTo>
                      <a:pt x="329401" y="240775"/>
                      <a:pt x="327496" y="228393"/>
                      <a:pt x="318923" y="222677"/>
                    </a:cubicBezTo>
                    <a:lnTo>
                      <a:pt x="221768" y="157908"/>
                    </a:lnTo>
                    <a:cubicBezTo>
                      <a:pt x="213196" y="147430"/>
                      <a:pt x="206528" y="136000"/>
                      <a:pt x="200813" y="125523"/>
                    </a:cubicBezTo>
                    <a:lnTo>
                      <a:pt x="201766" y="125523"/>
                    </a:lnTo>
                    <a:cubicBezTo>
                      <a:pt x="230341" y="132190"/>
                      <a:pt x="263678" y="131238"/>
                      <a:pt x="286538" y="118855"/>
                    </a:cubicBezTo>
                    <a:cubicBezTo>
                      <a:pt x="295111" y="114092"/>
                      <a:pt x="297968" y="103615"/>
                      <a:pt x="293205" y="95042"/>
                    </a:cubicBezTo>
                    <a:cubicBezTo>
                      <a:pt x="288443" y="86470"/>
                      <a:pt x="277966" y="83613"/>
                      <a:pt x="269393" y="88375"/>
                    </a:cubicBezTo>
                    <a:cubicBezTo>
                      <a:pt x="258916" y="94090"/>
                      <a:pt x="237960" y="89328"/>
                      <a:pt x="216053" y="84565"/>
                    </a:cubicBezTo>
                    <a:cubicBezTo>
                      <a:pt x="188430" y="77898"/>
                      <a:pt x="156046" y="70278"/>
                      <a:pt x="123660" y="78850"/>
                    </a:cubicBezTo>
                    <a:lnTo>
                      <a:pt x="47297" y="0"/>
                    </a:lnTo>
                    <a:lnTo>
                      <a:pt x="0" y="67398"/>
                    </a:lnTo>
                    <a:lnTo>
                      <a:pt x="66510" y="139810"/>
                    </a:lnTo>
                    <a:cubicBezTo>
                      <a:pt x="51271" y="173148"/>
                      <a:pt x="94133" y="225535"/>
                      <a:pt x="112231" y="2436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98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4EB838A7-606E-9948-C7AA-A5AC69CEF0AC}"/>
                  </a:ext>
                </a:extLst>
              </p:cNvPr>
              <p:cNvSpPr/>
              <p:nvPr/>
            </p:nvSpPr>
            <p:spPr>
              <a:xfrm>
                <a:off x="1703047" y="1999005"/>
                <a:ext cx="1304340" cy="1464790"/>
              </a:xfrm>
              <a:custGeom>
                <a:avLst/>
                <a:gdLst>
                  <a:gd name="connsiteX0" fmla="*/ 20243 w 323138"/>
                  <a:gd name="connsiteY0" fmla="*/ 205740 h 350520"/>
                  <a:gd name="connsiteX1" fmla="*/ 26911 w 323138"/>
                  <a:gd name="connsiteY1" fmla="*/ 204788 h 350520"/>
                  <a:gd name="connsiteX2" fmla="*/ 99301 w 323138"/>
                  <a:gd name="connsiteY2" fmla="*/ 179070 h 350520"/>
                  <a:gd name="connsiteX3" fmla="*/ 13576 w 323138"/>
                  <a:gd name="connsiteY3" fmla="*/ 238125 h 350520"/>
                  <a:gd name="connsiteX4" fmla="*/ 8813 w 323138"/>
                  <a:gd name="connsiteY4" fmla="*/ 264795 h 350520"/>
                  <a:gd name="connsiteX5" fmla="*/ 24053 w 323138"/>
                  <a:gd name="connsiteY5" fmla="*/ 273368 h 350520"/>
                  <a:gd name="connsiteX6" fmla="*/ 34531 w 323138"/>
                  <a:gd name="connsiteY6" fmla="*/ 269558 h 350520"/>
                  <a:gd name="connsiteX7" fmla="*/ 108826 w 323138"/>
                  <a:gd name="connsiteY7" fmla="*/ 218122 h 350520"/>
                  <a:gd name="connsiteX8" fmla="*/ 45961 w 323138"/>
                  <a:gd name="connsiteY8" fmla="*/ 289560 h 350520"/>
                  <a:gd name="connsiteX9" fmla="*/ 47866 w 323138"/>
                  <a:gd name="connsiteY9" fmla="*/ 316230 h 350520"/>
                  <a:gd name="connsiteX10" fmla="*/ 60248 w 323138"/>
                  <a:gd name="connsiteY10" fmla="*/ 320993 h 350520"/>
                  <a:gd name="connsiteX11" fmla="*/ 74536 w 323138"/>
                  <a:gd name="connsiteY11" fmla="*/ 314325 h 350520"/>
                  <a:gd name="connsiteX12" fmla="*/ 142163 w 323138"/>
                  <a:gd name="connsiteY12" fmla="*/ 237172 h 350520"/>
                  <a:gd name="connsiteX13" fmla="*/ 96443 w 323138"/>
                  <a:gd name="connsiteY13" fmla="*/ 322898 h 350520"/>
                  <a:gd name="connsiteX14" fmla="*/ 104063 w 323138"/>
                  <a:gd name="connsiteY14" fmla="*/ 348615 h 350520"/>
                  <a:gd name="connsiteX15" fmla="*/ 112636 w 323138"/>
                  <a:gd name="connsiteY15" fmla="*/ 350520 h 350520"/>
                  <a:gd name="connsiteX16" fmla="*/ 129781 w 323138"/>
                  <a:gd name="connsiteY16" fmla="*/ 340043 h 350520"/>
                  <a:gd name="connsiteX17" fmla="*/ 185026 w 323138"/>
                  <a:gd name="connsiteY17" fmla="*/ 237172 h 350520"/>
                  <a:gd name="connsiteX18" fmla="*/ 215506 w 323138"/>
                  <a:gd name="connsiteY18" fmla="*/ 213360 h 350520"/>
                  <a:gd name="connsiteX19" fmla="*/ 215506 w 323138"/>
                  <a:gd name="connsiteY19" fmla="*/ 214313 h 350520"/>
                  <a:gd name="connsiteX20" fmla="*/ 230746 w 323138"/>
                  <a:gd name="connsiteY20" fmla="*/ 298133 h 350520"/>
                  <a:gd name="connsiteX21" fmla="*/ 255511 w 323138"/>
                  <a:gd name="connsiteY21" fmla="*/ 302895 h 350520"/>
                  <a:gd name="connsiteX22" fmla="*/ 260273 w 323138"/>
                  <a:gd name="connsiteY22" fmla="*/ 278130 h 350520"/>
                  <a:gd name="connsiteX23" fmla="*/ 259321 w 323138"/>
                  <a:gd name="connsiteY23" fmla="*/ 223838 h 350520"/>
                  <a:gd name="connsiteX24" fmla="*/ 256463 w 323138"/>
                  <a:gd name="connsiteY24" fmla="*/ 131445 h 350520"/>
                  <a:gd name="connsiteX25" fmla="*/ 323138 w 323138"/>
                  <a:gd name="connsiteY25" fmla="*/ 55245 h 350520"/>
                  <a:gd name="connsiteX26" fmla="*/ 260273 w 323138"/>
                  <a:gd name="connsiteY26" fmla="*/ 0 h 350520"/>
                  <a:gd name="connsiteX27" fmla="*/ 189788 w 323138"/>
                  <a:gd name="connsiteY27" fmla="*/ 80962 h 350520"/>
                  <a:gd name="connsiteX28" fmla="*/ 90728 w 323138"/>
                  <a:gd name="connsiteY28" fmla="*/ 139065 h 350520"/>
                  <a:gd name="connsiteX29" fmla="*/ 12623 w 323138"/>
                  <a:gd name="connsiteY29" fmla="*/ 166688 h 350520"/>
                  <a:gd name="connsiteX30" fmla="*/ 1193 w 323138"/>
                  <a:gd name="connsiteY30" fmla="*/ 191453 h 350520"/>
                  <a:gd name="connsiteX31" fmla="*/ 20243 w 323138"/>
                  <a:gd name="connsiteY31" fmla="*/ 205740 h 350520"/>
                  <a:gd name="connsiteX0" fmla="*/ 20243 w 323138"/>
                  <a:gd name="connsiteY0" fmla="*/ 209156 h 353936"/>
                  <a:gd name="connsiteX1" fmla="*/ 26911 w 323138"/>
                  <a:gd name="connsiteY1" fmla="*/ 208204 h 353936"/>
                  <a:gd name="connsiteX2" fmla="*/ 99301 w 323138"/>
                  <a:gd name="connsiteY2" fmla="*/ 182486 h 353936"/>
                  <a:gd name="connsiteX3" fmla="*/ 13576 w 323138"/>
                  <a:gd name="connsiteY3" fmla="*/ 241541 h 353936"/>
                  <a:gd name="connsiteX4" fmla="*/ 8813 w 323138"/>
                  <a:gd name="connsiteY4" fmla="*/ 268211 h 353936"/>
                  <a:gd name="connsiteX5" fmla="*/ 24053 w 323138"/>
                  <a:gd name="connsiteY5" fmla="*/ 276784 h 353936"/>
                  <a:gd name="connsiteX6" fmla="*/ 34531 w 323138"/>
                  <a:gd name="connsiteY6" fmla="*/ 272974 h 353936"/>
                  <a:gd name="connsiteX7" fmla="*/ 108826 w 323138"/>
                  <a:gd name="connsiteY7" fmla="*/ 221538 h 353936"/>
                  <a:gd name="connsiteX8" fmla="*/ 45961 w 323138"/>
                  <a:gd name="connsiteY8" fmla="*/ 292976 h 353936"/>
                  <a:gd name="connsiteX9" fmla="*/ 47866 w 323138"/>
                  <a:gd name="connsiteY9" fmla="*/ 319646 h 353936"/>
                  <a:gd name="connsiteX10" fmla="*/ 60248 w 323138"/>
                  <a:gd name="connsiteY10" fmla="*/ 324409 h 353936"/>
                  <a:gd name="connsiteX11" fmla="*/ 74536 w 323138"/>
                  <a:gd name="connsiteY11" fmla="*/ 317741 h 353936"/>
                  <a:gd name="connsiteX12" fmla="*/ 142163 w 323138"/>
                  <a:gd name="connsiteY12" fmla="*/ 240588 h 353936"/>
                  <a:gd name="connsiteX13" fmla="*/ 96443 w 323138"/>
                  <a:gd name="connsiteY13" fmla="*/ 326314 h 353936"/>
                  <a:gd name="connsiteX14" fmla="*/ 104063 w 323138"/>
                  <a:gd name="connsiteY14" fmla="*/ 352031 h 353936"/>
                  <a:gd name="connsiteX15" fmla="*/ 112636 w 323138"/>
                  <a:gd name="connsiteY15" fmla="*/ 353936 h 353936"/>
                  <a:gd name="connsiteX16" fmla="*/ 129781 w 323138"/>
                  <a:gd name="connsiteY16" fmla="*/ 343459 h 353936"/>
                  <a:gd name="connsiteX17" fmla="*/ 185026 w 323138"/>
                  <a:gd name="connsiteY17" fmla="*/ 240588 h 353936"/>
                  <a:gd name="connsiteX18" fmla="*/ 215506 w 323138"/>
                  <a:gd name="connsiteY18" fmla="*/ 216776 h 353936"/>
                  <a:gd name="connsiteX19" fmla="*/ 215506 w 323138"/>
                  <a:gd name="connsiteY19" fmla="*/ 217729 h 353936"/>
                  <a:gd name="connsiteX20" fmla="*/ 230746 w 323138"/>
                  <a:gd name="connsiteY20" fmla="*/ 301549 h 353936"/>
                  <a:gd name="connsiteX21" fmla="*/ 255511 w 323138"/>
                  <a:gd name="connsiteY21" fmla="*/ 306311 h 353936"/>
                  <a:gd name="connsiteX22" fmla="*/ 260273 w 323138"/>
                  <a:gd name="connsiteY22" fmla="*/ 281546 h 353936"/>
                  <a:gd name="connsiteX23" fmla="*/ 259321 w 323138"/>
                  <a:gd name="connsiteY23" fmla="*/ 227254 h 353936"/>
                  <a:gd name="connsiteX24" fmla="*/ 256463 w 323138"/>
                  <a:gd name="connsiteY24" fmla="*/ 134861 h 353936"/>
                  <a:gd name="connsiteX25" fmla="*/ 323138 w 323138"/>
                  <a:gd name="connsiteY25" fmla="*/ 58661 h 353936"/>
                  <a:gd name="connsiteX26" fmla="*/ 273936 w 323138"/>
                  <a:gd name="connsiteY26" fmla="*/ 0 h 353936"/>
                  <a:gd name="connsiteX27" fmla="*/ 189788 w 323138"/>
                  <a:gd name="connsiteY27" fmla="*/ 84378 h 353936"/>
                  <a:gd name="connsiteX28" fmla="*/ 90728 w 323138"/>
                  <a:gd name="connsiteY28" fmla="*/ 142481 h 353936"/>
                  <a:gd name="connsiteX29" fmla="*/ 12623 w 323138"/>
                  <a:gd name="connsiteY29" fmla="*/ 170104 h 353936"/>
                  <a:gd name="connsiteX30" fmla="*/ 1193 w 323138"/>
                  <a:gd name="connsiteY30" fmla="*/ 194869 h 353936"/>
                  <a:gd name="connsiteX31" fmla="*/ 20243 w 323138"/>
                  <a:gd name="connsiteY31" fmla="*/ 209156 h 353936"/>
                  <a:gd name="connsiteX0" fmla="*/ 20243 w 319722"/>
                  <a:gd name="connsiteY0" fmla="*/ 209156 h 353936"/>
                  <a:gd name="connsiteX1" fmla="*/ 26911 w 319722"/>
                  <a:gd name="connsiteY1" fmla="*/ 208204 h 353936"/>
                  <a:gd name="connsiteX2" fmla="*/ 99301 w 319722"/>
                  <a:gd name="connsiteY2" fmla="*/ 182486 h 353936"/>
                  <a:gd name="connsiteX3" fmla="*/ 13576 w 319722"/>
                  <a:gd name="connsiteY3" fmla="*/ 241541 h 353936"/>
                  <a:gd name="connsiteX4" fmla="*/ 8813 w 319722"/>
                  <a:gd name="connsiteY4" fmla="*/ 268211 h 353936"/>
                  <a:gd name="connsiteX5" fmla="*/ 24053 w 319722"/>
                  <a:gd name="connsiteY5" fmla="*/ 276784 h 353936"/>
                  <a:gd name="connsiteX6" fmla="*/ 34531 w 319722"/>
                  <a:gd name="connsiteY6" fmla="*/ 272974 h 353936"/>
                  <a:gd name="connsiteX7" fmla="*/ 108826 w 319722"/>
                  <a:gd name="connsiteY7" fmla="*/ 221538 h 353936"/>
                  <a:gd name="connsiteX8" fmla="*/ 45961 w 319722"/>
                  <a:gd name="connsiteY8" fmla="*/ 292976 h 353936"/>
                  <a:gd name="connsiteX9" fmla="*/ 47866 w 319722"/>
                  <a:gd name="connsiteY9" fmla="*/ 319646 h 353936"/>
                  <a:gd name="connsiteX10" fmla="*/ 60248 w 319722"/>
                  <a:gd name="connsiteY10" fmla="*/ 324409 h 353936"/>
                  <a:gd name="connsiteX11" fmla="*/ 74536 w 319722"/>
                  <a:gd name="connsiteY11" fmla="*/ 317741 h 353936"/>
                  <a:gd name="connsiteX12" fmla="*/ 142163 w 319722"/>
                  <a:gd name="connsiteY12" fmla="*/ 240588 h 353936"/>
                  <a:gd name="connsiteX13" fmla="*/ 96443 w 319722"/>
                  <a:gd name="connsiteY13" fmla="*/ 326314 h 353936"/>
                  <a:gd name="connsiteX14" fmla="*/ 104063 w 319722"/>
                  <a:gd name="connsiteY14" fmla="*/ 352031 h 353936"/>
                  <a:gd name="connsiteX15" fmla="*/ 112636 w 319722"/>
                  <a:gd name="connsiteY15" fmla="*/ 353936 h 353936"/>
                  <a:gd name="connsiteX16" fmla="*/ 129781 w 319722"/>
                  <a:gd name="connsiteY16" fmla="*/ 343459 h 353936"/>
                  <a:gd name="connsiteX17" fmla="*/ 185026 w 319722"/>
                  <a:gd name="connsiteY17" fmla="*/ 240588 h 353936"/>
                  <a:gd name="connsiteX18" fmla="*/ 215506 w 319722"/>
                  <a:gd name="connsiteY18" fmla="*/ 216776 h 353936"/>
                  <a:gd name="connsiteX19" fmla="*/ 215506 w 319722"/>
                  <a:gd name="connsiteY19" fmla="*/ 217729 h 353936"/>
                  <a:gd name="connsiteX20" fmla="*/ 230746 w 319722"/>
                  <a:gd name="connsiteY20" fmla="*/ 301549 h 353936"/>
                  <a:gd name="connsiteX21" fmla="*/ 255511 w 319722"/>
                  <a:gd name="connsiteY21" fmla="*/ 306311 h 353936"/>
                  <a:gd name="connsiteX22" fmla="*/ 260273 w 319722"/>
                  <a:gd name="connsiteY22" fmla="*/ 281546 h 353936"/>
                  <a:gd name="connsiteX23" fmla="*/ 259321 w 319722"/>
                  <a:gd name="connsiteY23" fmla="*/ 227254 h 353936"/>
                  <a:gd name="connsiteX24" fmla="*/ 256463 w 319722"/>
                  <a:gd name="connsiteY24" fmla="*/ 134861 h 353936"/>
                  <a:gd name="connsiteX25" fmla="*/ 319722 w 319722"/>
                  <a:gd name="connsiteY25" fmla="*/ 60938 h 353936"/>
                  <a:gd name="connsiteX26" fmla="*/ 273936 w 319722"/>
                  <a:gd name="connsiteY26" fmla="*/ 0 h 353936"/>
                  <a:gd name="connsiteX27" fmla="*/ 189788 w 319722"/>
                  <a:gd name="connsiteY27" fmla="*/ 84378 h 353936"/>
                  <a:gd name="connsiteX28" fmla="*/ 90728 w 319722"/>
                  <a:gd name="connsiteY28" fmla="*/ 142481 h 353936"/>
                  <a:gd name="connsiteX29" fmla="*/ 12623 w 319722"/>
                  <a:gd name="connsiteY29" fmla="*/ 170104 h 353936"/>
                  <a:gd name="connsiteX30" fmla="*/ 1193 w 319722"/>
                  <a:gd name="connsiteY30" fmla="*/ 194869 h 353936"/>
                  <a:gd name="connsiteX31" fmla="*/ 20243 w 319722"/>
                  <a:gd name="connsiteY31" fmla="*/ 209156 h 353936"/>
                  <a:gd name="connsiteX0" fmla="*/ 20243 w 308336"/>
                  <a:gd name="connsiteY0" fmla="*/ 209156 h 353936"/>
                  <a:gd name="connsiteX1" fmla="*/ 26911 w 308336"/>
                  <a:gd name="connsiteY1" fmla="*/ 208204 h 353936"/>
                  <a:gd name="connsiteX2" fmla="*/ 99301 w 308336"/>
                  <a:gd name="connsiteY2" fmla="*/ 182486 h 353936"/>
                  <a:gd name="connsiteX3" fmla="*/ 13576 w 308336"/>
                  <a:gd name="connsiteY3" fmla="*/ 241541 h 353936"/>
                  <a:gd name="connsiteX4" fmla="*/ 8813 w 308336"/>
                  <a:gd name="connsiteY4" fmla="*/ 268211 h 353936"/>
                  <a:gd name="connsiteX5" fmla="*/ 24053 w 308336"/>
                  <a:gd name="connsiteY5" fmla="*/ 276784 h 353936"/>
                  <a:gd name="connsiteX6" fmla="*/ 34531 w 308336"/>
                  <a:gd name="connsiteY6" fmla="*/ 272974 h 353936"/>
                  <a:gd name="connsiteX7" fmla="*/ 108826 w 308336"/>
                  <a:gd name="connsiteY7" fmla="*/ 221538 h 353936"/>
                  <a:gd name="connsiteX8" fmla="*/ 45961 w 308336"/>
                  <a:gd name="connsiteY8" fmla="*/ 292976 h 353936"/>
                  <a:gd name="connsiteX9" fmla="*/ 47866 w 308336"/>
                  <a:gd name="connsiteY9" fmla="*/ 319646 h 353936"/>
                  <a:gd name="connsiteX10" fmla="*/ 60248 w 308336"/>
                  <a:gd name="connsiteY10" fmla="*/ 324409 h 353936"/>
                  <a:gd name="connsiteX11" fmla="*/ 74536 w 308336"/>
                  <a:gd name="connsiteY11" fmla="*/ 317741 h 353936"/>
                  <a:gd name="connsiteX12" fmla="*/ 142163 w 308336"/>
                  <a:gd name="connsiteY12" fmla="*/ 240588 h 353936"/>
                  <a:gd name="connsiteX13" fmla="*/ 96443 w 308336"/>
                  <a:gd name="connsiteY13" fmla="*/ 326314 h 353936"/>
                  <a:gd name="connsiteX14" fmla="*/ 104063 w 308336"/>
                  <a:gd name="connsiteY14" fmla="*/ 352031 h 353936"/>
                  <a:gd name="connsiteX15" fmla="*/ 112636 w 308336"/>
                  <a:gd name="connsiteY15" fmla="*/ 353936 h 353936"/>
                  <a:gd name="connsiteX16" fmla="*/ 129781 w 308336"/>
                  <a:gd name="connsiteY16" fmla="*/ 343459 h 353936"/>
                  <a:gd name="connsiteX17" fmla="*/ 185026 w 308336"/>
                  <a:gd name="connsiteY17" fmla="*/ 240588 h 353936"/>
                  <a:gd name="connsiteX18" fmla="*/ 215506 w 308336"/>
                  <a:gd name="connsiteY18" fmla="*/ 216776 h 353936"/>
                  <a:gd name="connsiteX19" fmla="*/ 215506 w 308336"/>
                  <a:gd name="connsiteY19" fmla="*/ 217729 h 353936"/>
                  <a:gd name="connsiteX20" fmla="*/ 230746 w 308336"/>
                  <a:gd name="connsiteY20" fmla="*/ 301549 h 353936"/>
                  <a:gd name="connsiteX21" fmla="*/ 255511 w 308336"/>
                  <a:gd name="connsiteY21" fmla="*/ 306311 h 353936"/>
                  <a:gd name="connsiteX22" fmla="*/ 260273 w 308336"/>
                  <a:gd name="connsiteY22" fmla="*/ 281546 h 353936"/>
                  <a:gd name="connsiteX23" fmla="*/ 259321 w 308336"/>
                  <a:gd name="connsiteY23" fmla="*/ 227254 h 353936"/>
                  <a:gd name="connsiteX24" fmla="*/ 256463 w 308336"/>
                  <a:gd name="connsiteY24" fmla="*/ 134861 h 353936"/>
                  <a:gd name="connsiteX25" fmla="*/ 308336 w 308336"/>
                  <a:gd name="connsiteY25" fmla="*/ 60938 h 353936"/>
                  <a:gd name="connsiteX26" fmla="*/ 273936 w 308336"/>
                  <a:gd name="connsiteY26" fmla="*/ 0 h 353936"/>
                  <a:gd name="connsiteX27" fmla="*/ 189788 w 308336"/>
                  <a:gd name="connsiteY27" fmla="*/ 84378 h 353936"/>
                  <a:gd name="connsiteX28" fmla="*/ 90728 w 308336"/>
                  <a:gd name="connsiteY28" fmla="*/ 142481 h 353936"/>
                  <a:gd name="connsiteX29" fmla="*/ 12623 w 308336"/>
                  <a:gd name="connsiteY29" fmla="*/ 170104 h 353936"/>
                  <a:gd name="connsiteX30" fmla="*/ 1193 w 308336"/>
                  <a:gd name="connsiteY30" fmla="*/ 194869 h 353936"/>
                  <a:gd name="connsiteX31" fmla="*/ 20243 w 308336"/>
                  <a:gd name="connsiteY31" fmla="*/ 209156 h 353936"/>
                  <a:gd name="connsiteX0" fmla="*/ 20243 w 315167"/>
                  <a:gd name="connsiteY0" fmla="*/ 209156 h 353936"/>
                  <a:gd name="connsiteX1" fmla="*/ 26911 w 315167"/>
                  <a:gd name="connsiteY1" fmla="*/ 208204 h 353936"/>
                  <a:gd name="connsiteX2" fmla="*/ 99301 w 315167"/>
                  <a:gd name="connsiteY2" fmla="*/ 182486 h 353936"/>
                  <a:gd name="connsiteX3" fmla="*/ 13576 w 315167"/>
                  <a:gd name="connsiteY3" fmla="*/ 241541 h 353936"/>
                  <a:gd name="connsiteX4" fmla="*/ 8813 w 315167"/>
                  <a:gd name="connsiteY4" fmla="*/ 268211 h 353936"/>
                  <a:gd name="connsiteX5" fmla="*/ 24053 w 315167"/>
                  <a:gd name="connsiteY5" fmla="*/ 276784 h 353936"/>
                  <a:gd name="connsiteX6" fmla="*/ 34531 w 315167"/>
                  <a:gd name="connsiteY6" fmla="*/ 272974 h 353936"/>
                  <a:gd name="connsiteX7" fmla="*/ 108826 w 315167"/>
                  <a:gd name="connsiteY7" fmla="*/ 221538 h 353936"/>
                  <a:gd name="connsiteX8" fmla="*/ 45961 w 315167"/>
                  <a:gd name="connsiteY8" fmla="*/ 292976 h 353936"/>
                  <a:gd name="connsiteX9" fmla="*/ 47866 w 315167"/>
                  <a:gd name="connsiteY9" fmla="*/ 319646 h 353936"/>
                  <a:gd name="connsiteX10" fmla="*/ 60248 w 315167"/>
                  <a:gd name="connsiteY10" fmla="*/ 324409 h 353936"/>
                  <a:gd name="connsiteX11" fmla="*/ 74536 w 315167"/>
                  <a:gd name="connsiteY11" fmla="*/ 317741 h 353936"/>
                  <a:gd name="connsiteX12" fmla="*/ 142163 w 315167"/>
                  <a:gd name="connsiteY12" fmla="*/ 240588 h 353936"/>
                  <a:gd name="connsiteX13" fmla="*/ 96443 w 315167"/>
                  <a:gd name="connsiteY13" fmla="*/ 326314 h 353936"/>
                  <a:gd name="connsiteX14" fmla="*/ 104063 w 315167"/>
                  <a:gd name="connsiteY14" fmla="*/ 352031 h 353936"/>
                  <a:gd name="connsiteX15" fmla="*/ 112636 w 315167"/>
                  <a:gd name="connsiteY15" fmla="*/ 353936 h 353936"/>
                  <a:gd name="connsiteX16" fmla="*/ 129781 w 315167"/>
                  <a:gd name="connsiteY16" fmla="*/ 343459 h 353936"/>
                  <a:gd name="connsiteX17" fmla="*/ 185026 w 315167"/>
                  <a:gd name="connsiteY17" fmla="*/ 240588 h 353936"/>
                  <a:gd name="connsiteX18" fmla="*/ 215506 w 315167"/>
                  <a:gd name="connsiteY18" fmla="*/ 216776 h 353936"/>
                  <a:gd name="connsiteX19" fmla="*/ 215506 w 315167"/>
                  <a:gd name="connsiteY19" fmla="*/ 217729 h 353936"/>
                  <a:gd name="connsiteX20" fmla="*/ 230746 w 315167"/>
                  <a:gd name="connsiteY20" fmla="*/ 301549 h 353936"/>
                  <a:gd name="connsiteX21" fmla="*/ 255511 w 315167"/>
                  <a:gd name="connsiteY21" fmla="*/ 306311 h 353936"/>
                  <a:gd name="connsiteX22" fmla="*/ 260273 w 315167"/>
                  <a:gd name="connsiteY22" fmla="*/ 281546 h 353936"/>
                  <a:gd name="connsiteX23" fmla="*/ 259321 w 315167"/>
                  <a:gd name="connsiteY23" fmla="*/ 227254 h 353936"/>
                  <a:gd name="connsiteX24" fmla="*/ 256463 w 315167"/>
                  <a:gd name="connsiteY24" fmla="*/ 134861 h 353936"/>
                  <a:gd name="connsiteX25" fmla="*/ 315167 w 315167"/>
                  <a:gd name="connsiteY25" fmla="*/ 60938 h 353936"/>
                  <a:gd name="connsiteX26" fmla="*/ 273936 w 315167"/>
                  <a:gd name="connsiteY26" fmla="*/ 0 h 353936"/>
                  <a:gd name="connsiteX27" fmla="*/ 189788 w 315167"/>
                  <a:gd name="connsiteY27" fmla="*/ 84378 h 353936"/>
                  <a:gd name="connsiteX28" fmla="*/ 90728 w 315167"/>
                  <a:gd name="connsiteY28" fmla="*/ 142481 h 353936"/>
                  <a:gd name="connsiteX29" fmla="*/ 12623 w 315167"/>
                  <a:gd name="connsiteY29" fmla="*/ 170104 h 353936"/>
                  <a:gd name="connsiteX30" fmla="*/ 1193 w 315167"/>
                  <a:gd name="connsiteY30" fmla="*/ 194869 h 353936"/>
                  <a:gd name="connsiteX31" fmla="*/ 20243 w 315167"/>
                  <a:gd name="connsiteY31" fmla="*/ 209156 h 35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167" h="353936">
                    <a:moveTo>
                      <a:pt x="20243" y="209156"/>
                    </a:moveTo>
                    <a:cubicBezTo>
                      <a:pt x="22148" y="209156"/>
                      <a:pt x="24053" y="209156"/>
                      <a:pt x="26911" y="208204"/>
                    </a:cubicBezTo>
                    <a:lnTo>
                      <a:pt x="99301" y="182486"/>
                    </a:lnTo>
                    <a:lnTo>
                      <a:pt x="13576" y="241541"/>
                    </a:lnTo>
                    <a:cubicBezTo>
                      <a:pt x="5003" y="247256"/>
                      <a:pt x="3098" y="259638"/>
                      <a:pt x="8813" y="268211"/>
                    </a:cubicBezTo>
                    <a:cubicBezTo>
                      <a:pt x="12623" y="273926"/>
                      <a:pt x="18338" y="276784"/>
                      <a:pt x="24053" y="276784"/>
                    </a:cubicBezTo>
                    <a:cubicBezTo>
                      <a:pt x="27863" y="276784"/>
                      <a:pt x="31673" y="275831"/>
                      <a:pt x="34531" y="272974"/>
                    </a:cubicBezTo>
                    <a:lnTo>
                      <a:pt x="108826" y="221538"/>
                    </a:lnTo>
                    <a:lnTo>
                      <a:pt x="45961" y="292976"/>
                    </a:lnTo>
                    <a:cubicBezTo>
                      <a:pt x="39293" y="300596"/>
                      <a:pt x="40246" y="312979"/>
                      <a:pt x="47866" y="319646"/>
                    </a:cubicBezTo>
                    <a:cubicBezTo>
                      <a:pt x="51676" y="322504"/>
                      <a:pt x="55486" y="324409"/>
                      <a:pt x="60248" y="324409"/>
                    </a:cubicBezTo>
                    <a:cubicBezTo>
                      <a:pt x="65963" y="324409"/>
                      <a:pt x="70726" y="322504"/>
                      <a:pt x="74536" y="317741"/>
                    </a:cubicBezTo>
                    <a:lnTo>
                      <a:pt x="142163" y="240588"/>
                    </a:lnTo>
                    <a:lnTo>
                      <a:pt x="96443" y="326314"/>
                    </a:lnTo>
                    <a:cubicBezTo>
                      <a:pt x="91681" y="335839"/>
                      <a:pt x="94538" y="347269"/>
                      <a:pt x="104063" y="352031"/>
                    </a:cubicBezTo>
                    <a:cubicBezTo>
                      <a:pt x="106921" y="353936"/>
                      <a:pt x="109778" y="353936"/>
                      <a:pt x="112636" y="353936"/>
                    </a:cubicBezTo>
                    <a:cubicBezTo>
                      <a:pt x="119303" y="353936"/>
                      <a:pt x="125971" y="350126"/>
                      <a:pt x="129781" y="343459"/>
                    </a:cubicBezTo>
                    <a:lnTo>
                      <a:pt x="185026" y="240588"/>
                    </a:lnTo>
                    <a:cubicBezTo>
                      <a:pt x="194551" y="231063"/>
                      <a:pt x="205028" y="223444"/>
                      <a:pt x="215506" y="216776"/>
                    </a:cubicBezTo>
                    <a:lnTo>
                      <a:pt x="215506" y="217729"/>
                    </a:lnTo>
                    <a:cubicBezTo>
                      <a:pt x="211696" y="247256"/>
                      <a:pt x="216458" y="280594"/>
                      <a:pt x="230746" y="301549"/>
                    </a:cubicBezTo>
                    <a:cubicBezTo>
                      <a:pt x="236461" y="310121"/>
                      <a:pt x="246938" y="312026"/>
                      <a:pt x="255511" y="306311"/>
                    </a:cubicBezTo>
                    <a:cubicBezTo>
                      <a:pt x="264083" y="300596"/>
                      <a:pt x="265988" y="290119"/>
                      <a:pt x="260273" y="281546"/>
                    </a:cubicBezTo>
                    <a:cubicBezTo>
                      <a:pt x="253606" y="271069"/>
                      <a:pt x="256463" y="250113"/>
                      <a:pt x="259321" y="227254"/>
                    </a:cubicBezTo>
                    <a:cubicBezTo>
                      <a:pt x="263131" y="199631"/>
                      <a:pt x="266941" y="166294"/>
                      <a:pt x="256463" y="134861"/>
                    </a:cubicBezTo>
                    <a:lnTo>
                      <a:pt x="315167" y="60938"/>
                    </a:lnTo>
                    <a:lnTo>
                      <a:pt x="273936" y="0"/>
                    </a:lnTo>
                    <a:cubicBezTo>
                      <a:pt x="250441" y="26987"/>
                      <a:pt x="213283" y="57391"/>
                      <a:pt x="189788" y="84378"/>
                    </a:cubicBezTo>
                    <a:cubicBezTo>
                      <a:pt x="155498" y="75806"/>
                      <a:pt x="107873" y="124384"/>
                      <a:pt x="90728" y="142481"/>
                    </a:cubicBezTo>
                    <a:lnTo>
                      <a:pt x="12623" y="170104"/>
                    </a:lnTo>
                    <a:cubicBezTo>
                      <a:pt x="3098" y="173913"/>
                      <a:pt x="-2617" y="184391"/>
                      <a:pt x="1193" y="194869"/>
                    </a:cubicBezTo>
                    <a:cubicBezTo>
                      <a:pt x="5003" y="204394"/>
                      <a:pt x="12623" y="209156"/>
                      <a:pt x="20243" y="2091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E5F86BC7-A38C-502C-A792-2948D78A1283}"/>
                  </a:ext>
                </a:extLst>
              </p:cNvPr>
              <p:cNvSpPr/>
              <p:nvPr/>
            </p:nvSpPr>
            <p:spPr>
              <a:xfrm>
                <a:off x="683228" y="329082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C93191A6-0BE7-1BC7-5137-128A5DFED339}"/>
                  </a:ext>
                </a:extLst>
              </p:cNvPr>
              <p:cNvSpPr/>
              <p:nvPr/>
            </p:nvSpPr>
            <p:spPr>
              <a:xfrm>
                <a:off x="954768" y="398272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3" name="شكل حر: شكل 82">
                <a:extLst>
                  <a:ext uri="{FF2B5EF4-FFF2-40B4-BE49-F238E27FC236}">
                    <a16:creationId xmlns:a16="http://schemas.microsoft.com/office/drawing/2014/main" id="{07EA5332-8754-A44E-1EA5-186F2AC0486C}"/>
                  </a:ext>
                </a:extLst>
              </p:cNvPr>
              <p:cNvSpPr/>
              <p:nvPr/>
            </p:nvSpPr>
            <p:spPr>
              <a:xfrm>
                <a:off x="2397759" y="324502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4" name="شكل حر: شكل 83">
                <a:extLst>
                  <a:ext uri="{FF2B5EF4-FFF2-40B4-BE49-F238E27FC236}">
                    <a16:creationId xmlns:a16="http://schemas.microsoft.com/office/drawing/2014/main" id="{C72EBACA-3FBC-86AD-9DD7-0B3FE253BD30}"/>
                  </a:ext>
                </a:extLst>
              </p:cNvPr>
              <p:cNvSpPr/>
              <p:nvPr/>
            </p:nvSpPr>
            <p:spPr>
              <a:xfrm>
                <a:off x="2197138" y="4151602"/>
                <a:ext cx="149820" cy="17055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5CD4D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7178B1A8-F50E-F451-F1BB-ACE9EF286CC3}"/>
                  </a:ext>
                </a:extLst>
              </p:cNvPr>
              <p:cNvSpPr/>
              <p:nvPr/>
            </p:nvSpPr>
            <p:spPr>
              <a:xfrm>
                <a:off x="462498" y="2626357"/>
                <a:ext cx="111406" cy="126822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5CD4D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86" name="مجموعة 85">
                <a:extLst>
                  <a:ext uri="{FF2B5EF4-FFF2-40B4-BE49-F238E27FC236}">
                    <a16:creationId xmlns:a16="http://schemas.microsoft.com/office/drawing/2014/main" id="{DF02297E-09AA-A690-5A2B-4325FDBBBF5B}"/>
                  </a:ext>
                </a:extLst>
              </p:cNvPr>
              <p:cNvGrpSpPr/>
              <p:nvPr/>
            </p:nvGrpSpPr>
            <p:grpSpPr>
              <a:xfrm rot="18959311" flipH="1">
                <a:off x="1396370" y="3809699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90" name="مستطيل: زوايا مستديرة 89">
                  <a:extLst>
                    <a:ext uri="{FF2B5EF4-FFF2-40B4-BE49-F238E27FC236}">
                      <a16:creationId xmlns:a16="http://schemas.microsoft.com/office/drawing/2014/main" id="{C024AAF5-2910-72E7-F881-C94FF4BECE80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91" name="مستطيل: زوايا مستديرة 90">
                  <a:extLst>
                    <a:ext uri="{FF2B5EF4-FFF2-40B4-BE49-F238E27FC236}">
                      <a16:creationId xmlns:a16="http://schemas.microsoft.com/office/drawing/2014/main" id="{FE04FE91-34AC-31E4-318D-B02203606A4F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87" name="مجموعة 86">
                <a:extLst>
                  <a:ext uri="{FF2B5EF4-FFF2-40B4-BE49-F238E27FC236}">
                    <a16:creationId xmlns:a16="http://schemas.microsoft.com/office/drawing/2014/main" id="{C6D48598-1BB4-5D73-A6E9-1F823B88A2DE}"/>
                  </a:ext>
                </a:extLst>
              </p:cNvPr>
              <p:cNvGrpSpPr/>
              <p:nvPr/>
            </p:nvGrpSpPr>
            <p:grpSpPr>
              <a:xfrm rot="18959311" flipH="1">
                <a:off x="553090" y="2219659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88" name="مستطيل: زوايا مستديرة 87">
                  <a:extLst>
                    <a:ext uri="{FF2B5EF4-FFF2-40B4-BE49-F238E27FC236}">
                      <a16:creationId xmlns:a16="http://schemas.microsoft.com/office/drawing/2014/main" id="{64F377E2-F20A-0FB3-FCA5-D0E76F64A5EC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89" name="مستطيل: زوايا مستديرة 88">
                  <a:extLst>
                    <a:ext uri="{FF2B5EF4-FFF2-40B4-BE49-F238E27FC236}">
                      <a16:creationId xmlns:a16="http://schemas.microsoft.com/office/drawing/2014/main" id="{74FFBC40-BBF7-0A8A-DD64-6122542A6266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B44861EF-24CC-6896-D9E6-680294BFAC85}"/>
              </a:ext>
            </a:extLst>
          </p:cNvPr>
          <p:cNvGrpSpPr/>
          <p:nvPr/>
        </p:nvGrpSpPr>
        <p:grpSpPr>
          <a:xfrm>
            <a:off x="2720321" y="2025732"/>
            <a:ext cx="596686" cy="596686"/>
            <a:chOff x="3159760" y="2336800"/>
            <a:chExt cx="1656080" cy="1656080"/>
          </a:xfrm>
        </p:grpSpPr>
        <p:sp>
          <p:nvSpPr>
            <p:cNvPr id="93" name="شكل بيضاوي 92">
              <a:extLst>
                <a:ext uri="{FF2B5EF4-FFF2-40B4-BE49-F238E27FC236}">
                  <a16:creationId xmlns:a16="http://schemas.microsoft.com/office/drawing/2014/main" id="{07F74A47-3BC3-2C7E-694E-4CC7F379258D}"/>
                </a:ext>
              </a:extLst>
            </p:cNvPr>
            <p:cNvSpPr/>
            <p:nvPr/>
          </p:nvSpPr>
          <p:spPr>
            <a:xfrm>
              <a:off x="3159760" y="233680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94" name="مجموعة 93">
              <a:extLst>
                <a:ext uri="{FF2B5EF4-FFF2-40B4-BE49-F238E27FC236}">
                  <a16:creationId xmlns:a16="http://schemas.microsoft.com/office/drawing/2014/main" id="{95804BAE-AE12-7507-3199-9963F6BBEC06}"/>
                </a:ext>
              </a:extLst>
            </p:cNvPr>
            <p:cNvGrpSpPr/>
            <p:nvPr/>
          </p:nvGrpSpPr>
          <p:grpSpPr>
            <a:xfrm>
              <a:off x="3208020" y="2701540"/>
              <a:ext cx="1333500" cy="994170"/>
              <a:chOff x="3526368" y="2508501"/>
              <a:chExt cx="2161504" cy="1611477"/>
            </a:xfrm>
          </p:grpSpPr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7A76D6DC-CCC3-EE0B-310B-BA3EC8BEFDDE}"/>
                  </a:ext>
                </a:extLst>
              </p:cNvPr>
              <p:cNvSpPr/>
              <p:nvPr/>
            </p:nvSpPr>
            <p:spPr>
              <a:xfrm>
                <a:off x="3526368" y="3173177"/>
                <a:ext cx="2156396" cy="946801"/>
              </a:xfrm>
              <a:custGeom>
                <a:avLst/>
                <a:gdLst>
                  <a:gd name="connsiteX0" fmla="*/ 2156395 w 2156396"/>
                  <a:gd name="connsiteY0" fmla="*/ 98012 h 906659"/>
                  <a:gd name="connsiteX1" fmla="*/ 2059353 w 2156396"/>
                  <a:gd name="connsiteY1" fmla="*/ 1 h 906659"/>
                  <a:gd name="connsiteX2" fmla="*/ 2007702 w 2156396"/>
                  <a:gd name="connsiteY2" fmla="*/ 14500 h 906659"/>
                  <a:gd name="connsiteX3" fmla="*/ 1588675 w 2156396"/>
                  <a:gd name="connsiteY3" fmla="*/ 254081 h 906659"/>
                  <a:gd name="connsiteX4" fmla="*/ 1588160 w 2156396"/>
                  <a:gd name="connsiteY4" fmla="*/ 336686 h 906659"/>
                  <a:gd name="connsiteX5" fmla="*/ 1390532 w 2156396"/>
                  <a:gd name="connsiteY5" fmla="*/ 490084 h 906659"/>
                  <a:gd name="connsiteX6" fmla="*/ 955675 w 2156396"/>
                  <a:gd name="connsiteY6" fmla="*/ 490084 h 906659"/>
                  <a:gd name="connsiteX7" fmla="*/ 955675 w 2156396"/>
                  <a:gd name="connsiteY7" fmla="*/ 392066 h 906659"/>
                  <a:gd name="connsiteX8" fmla="*/ 1396756 w 2156396"/>
                  <a:gd name="connsiteY8" fmla="*/ 392066 h 906659"/>
                  <a:gd name="connsiteX9" fmla="*/ 1494774 w 2156396"/>
                  <a:gd name="connsiteY9" fmla="*/ 294048 h 906659"/>
                  <a:gd name="connsiteX10" fmla="*/ 1396756 w 2156396"/>
                  <a:gd name="connsiteY10" fmla="*/ 196030 h 906659"/>
                  <a:gd name="connsiteX11" fmla="*/ 808648 w 2156396"/>
                  <a:gd name="connsiteY11" fmla="*/ 196030 h 906659"/>
                  <a:gd name="connsiteX12" fmla="*/ 692962 w 2156396"/>
                  <a:gd name="connsiteY12" fmla="*/ 229062 h 906659"/>
                  <a:gd name="connsiteX13" fmla="*/ 0 w 2156396"/>
                  <a:gd name="connsiteY13" fmla="*/ 563597 h 906659"/>
                  <a:gd name="connsiteX14" fmla="*/ 343063 w 2156396"/>
                  <a:gd name="connsiteY14" fmla="*/ 906660 h 906659"/>
                  <a:gd name="connsiteX15" fmla="*/ 931171 w 2156396"/>
                  <a:gd name="connsiteY15" fmla="*/ 686120 h 906659"/>
                  <a:gd name="connsiteX16" fmla="*/ 1389160 w 2156396"/>
                  <a:gd name="connsiteY16" fmla="*/ 686120 h 906659"/>
                  <a:gd name="connsiteX17" fmla="*/ 1447137 w 2156396"/>
                  <a:gd name="connsiteY17" fmla="*/ 667129 h 906659"/>
                  <a:gd name="connsiteX18" fmla="*/ 2120202 w 2156396"/>
                  <a:gd name="connsiteY18" fmla="*/ 173486 h 906659"/>
                  <a:gd name="connsiteX19" fmla="*/ 2156395 w 2156396"/>
                  <a:gd name="connsiteY19" fmla="*/ 98012 h 906659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56396" h="946803">
                    <a:moveTo>
                      <a:pt x="2156395" y="98012"/>
                    </a:moveTo>
                    <a:cubicBezTo>
                      <a:pt x="2156662" y="44148"/>
                      <a:pt x="2113213" y="268"/>
                      <a:pt x="2059353" y="1"/>
                    </a:cubicBezTo>
                    <a:cubicBezTo>
                      <a:pt x="2041119" y="-89"/>
                      <a:pt x="2023225" y="4934"/>
                      <a:pt x="2007702" y="14500"/>
                    </a:cubicBezTo>
                    <a:lnTo>
                      <a:pt x="1588675" y="254081"/>
                    </a:lnTo>
                    <a:cubicBezTo>
                      <a:pt x="1594333" y="281345"/>
                      <a:pt x="1594157" y="309495"/>
                      <a:pt x="1588160" y="336686"/>
                    </a:cubicBezTo>
                    <a:cubicBezTo>
                      <a:pt x="1566178" y="427688"/>
                      <a:pt x="1484141" y="491363"/>
                      <a:pt x="1390532" y="490084"/>
                    </a:cubicBezTo>
                    <a:lnTo>
                      <a:pt x="955675" y="490084"/>
                    </a:lnTo>
                    <a:lnTo>
                      <a:pt x="955675" y="392066"/>
                    </a:lnTo>
                    <a:lnTo>
                      <a:pt x="1396756" y="392066"/>
                    </a:lnTo>
                    <a:cubicBezTo>
                      <a:pt x="1450889" y="392066"/>
                      <a:pt x="1494774" y="348181"/>
                      <a:pt x="1494774" y="294048"/>
                    </a:cubicBezTo>
                    <a:cubicBezTo>
                      <a:pt x="1494774" y="239915"/>
                      <a:pt x="1450889" y="196030"/>
                      <a:pt x="1396756" y="196030"/>
                    </a:cubicBezTo>
                    <a:lnTo>
                      <a:pt x="808648" y="196030"/>
                    </a:lnTo>
                    <a:cubicBezTo>
                      <a:pt x="767760" y="196040"/>
                      <a:pt x="727690" y="207481"/>
                      <a:pt x="692962" y="229062"/>
                    </a:cubicBezTo>
                    <a:lnTo>
                      <a:pt x="0" y="563597"/>
                    </a:lnTo>
                    <a:cubicBezTo>
                      <a:pt x="74212" y="705742"/>
                      <a:pt x="74315" y="783044"/>
                      <a:pt x="250426" y="946803"/>
                    </a:cubicBezTo>
                    <a:cubicBezTo>
                      <a:pt x="408945" y="788283"/>
                      <a:pt x="707567" y="686120"/>
                      <a:pt x="931171" y="686120"/>
                    </a:cubicBezTo>
                    <a:lnTo>
                      <a:pt x="1389160" y="686120"/>
                    </a:lnTo>
                    <a:cubicBezTo>
                      <a:pt x="1410013" y="686117"/>
                      <a:pt x="1430325" y="679464"/>
                      <a:pt x="1447137" y="667129"/>
                    </a:cubicBezTo>
                    <a:lnTo>
                      <a:pt x="2120202" y="173486"/>
                    </a:lnTo>
                    <a:cubicBezTo>
                      <a:pt x="2143023" y="155068"/>
                      <a:pt x="2156319" y="127339"/>
                      <a:pt x="2156395" y="980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96" name="شكل حر: شكل 95">
                <a:extLst>
                  <a:ext uri="{FF2B5EF4-FFF2-40B4-BE49-F238E27FC236}">
                    <a16:creationId xmlns:a16="http://schemas.microsoft.com/office/drawing/2014/main" id="{DE5282B4-978B-3D0C-872A-C94139270143}"/>
                  </a:ext>
                </a:extLst>
              </p:cNvPr>
              <p:cNvSpPr/>
              <p:nvPr/>
            </p:nvSpPr>
            <p:spPr>
              <a:xfrm>
                <a:off x="4436479" y="2584439"/>
                <a:ext cx="833152" cy="789413"/>
              </a:xfrm>
              <a:custGeom>
                <a:avLst/>
                <a:gdLst>
                  <a:gd name="connsiteX0" fmla="*/ 416576 w 833152"/>
                  <a:gd name="connsiteY0" fmla="*/ 164549 h 789413"/>
                  <a:gd name="connsiteX1" fmla="*/ 0 w 833152"/>
                  <a:gd name="connsiteY1" fmla="*/ 213558 h 789413"/>
                  <a:gd name="connsiteX2" fmla="*/ 416576 w 833152"/>
                  <a:gd name="connsiteY2" fmla="*/ 789414 h 789413"/>
                  <a:gd name="connsiteX3" fmla="*/ 833153 w 833152"/>
                  <a:gd name="connsiteY3" fmla="*/ 213558 h 789413"/>
                  <a:gd name="connsiteX4" fmla="*/ 416576 w 833152"/>
                  <a:gd name="connsiteY4" fmla="*/ 164549 h 78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152" h="789413">
                    <a:moveTo>
                      <a:pt x="416576" y="164549"/>
                    </a:moveTo>
                    <a:cubicBezTo>
                      <a:pt x="262198" y="-141757"/>
                      <a:pt x="0" y="42027"/>
                      <a:pt x="0" y="213558"/>
                    </a:cubicBezTo>
                    <a:cubicBezTo>
                      <a:pt x="0" y="470855"/>
                      <a:pt x="416576" y="789414"/>
                      <a:pt x="416576" y="789414"/>
                    </a:cubicBezTo>
                    <a:cubicBezTo>
                      <a:pt x="416576" y="789414"/>
                      <a:pt x="833153" y="470855"/>
                      <a:pt x="833153" y="213558"/>
                    </a:cubicBezTo>
                    <a:cubicBezTo>
                      <a:pt x="833153" y="42027"/>
                      <a:pt x="570955" y="-141757"/>
                      <a:pt x="416576" y="164549"/>
                    </a:cubicBezTo>
                    <a:close/>
                  </a:path>
                </a:pathLst>
              </a:custGeom>
              <a:solidFill>
                <a:srgbClr val="FF88A8"/>
              </a:solidFill>
              <a:ln w="2440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97" name="مجموعة 96">
                <a:extLst>
                  <a:ext uri="{FF2B5EF4-FFF2-40B4-BE49-F238E27FC236}">
                    <a16:creationId xmlns:a16="http://schemas.microsoft.com/office/drawing/2014/main" id="{16D3D24D-8571-1A1D-1483-3F97BDC7F5A2}"/>
                  </a:ext>
                </a:extLst>
              </p:cNvPr>
              <p:cNvGrpSpPr/>
              <p:nvPr/>
            </p:nvGrpSpPr>
            <p:grpSpPr>
              <a:xfrm rot="4042901" flipH="1">
                <a:off x="4103752" y="3676846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104" name="مستطيل: زوايا مستديرة 103">
                  <a:extLst>
                    <a:ext uri="{FF2B5EF4-FFF2-40B4-BE49-F238E27FC236}">
                      <a16:creationId xmlns:a16="http://schemas.microsoft.com/office/drawing/2014/main" id="{5F4A0C18-2C8F-FE8E-D198-43BA98C3FF18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05" name="مستطيل: زوايا مستديرة 104">
                  <a:extLst>
                    <a:ext uri="{FF2B5EF4-FFF2-40B4-BE49-F238E27FC236}">
                      <a16:creationId xmlns:a16="http://schemas.microsoft.com/office/drawing/2014/main" id="{AAF323BA-B521-F039-BAE3-6D1F25D40C03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98" name="مجموعة 97">
                <a:extLst>
                  <a:ext uri="{FF2B5EF4-FFF2-40B4-BE49-F238E27FC236}">
                    <a16:creationId xmlns:a16="http://schemas.microsoft.com/office/drawing/2014/main" id="{45968197-7320-1C88-7AEF-C192870B9C40}"/>
                  </a:ext>
                </a:extLst>
              </p:cNvPr>
              <p:cNvGrpSpPr/>
              <p:nvPr/>
            </p:nvGrpSpPr>
            <p:grpSpPr>
              <a:xfrm rot="20111266" flipH="1">
                <a:off x="4521529" y="2713158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02" name="مستطيل: زوايا مستديرة 101">
                  <a:extLst>
                    <a:ext uri="{FF2B5EF4-FFF2-40B4-BE49-F238E27FC236}">
                      <a16:creationId xmlns:a16="http://schemas.microsoft.com/office/drawing/2014/main" id="{AA7B28D8-492A-AA80-D762-B2CBE858F4C6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03" name="مستطيل: زوايا مستديرة 102">
                  <a:extLst>
                    <a:ext uri="{FF2B5EF4-FFF2-40B4-BE49-F238E27FC236}">
                      <a16:creationId xmlns:a16="http://schemas.microsoft.com/office/drawing/2014/main" id="{5EBC221C-E1CC-AE20-28DA-C66B45AB50C1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6A40A115-812D-FDFC-39EE-42F7F31133C3}"/>
                  </a:ext>
                </a:extLst>
              </p:cNvPr>
              <p:cNvSpPr/>
              <p:nvPr/>
            </p:nvSpPr>
            <p:spPr>
              <a:xfrm>
                <a:off x="5323839" y="277766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74E87159-2922-8933-6229-86C31C17809D}"/>
                  </a:ext>
                </a:extLst>
              </p:cNvPr>
              <p:cNvSpPr/>
              <p:nvPr/>
            </p:nvSpPr>
            <p:spPr>
              <a:xfrm>
                <a:off x="4046188" y="250850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4887B749-052E-C8AA-2F73-EFAE8C148CC6}"/>
                  </a:ext>
                </a:extLst>
              </p:cNvPr>
              <p:cNvSpPr/>
              <p:nvPr/>
            </p:nvSpPr>
            <p:spPr>
              <a:xfrm>
                <a:off x="4317728" y="320040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33D3A756-C274-B479-8D6C-5798DD2E5703}"/>
              </a:ext>
            </a:extLst>
          </p:cNvPr>
          <p:cNvGrpSpPr/>
          <p:nvPr/>
        </p:nvGrpSpPr>
        <p:grpSpPr>
          <a:xfrm>
            <a:off x="2723835" y="2965237"/>
            <a:ext cx="596686" cy="596686"/>
            <a:chOff x="128266" y="2070219"/>
            <a:chExt cx="1656080" cy="1656080"/>
          </a:xfrm>
        </p:grpSpPr>
        <p:sp>
          <p:nvSpPr>
            <p:cNvPr id="107" name="شكل بيضاوي 106">
              <a:extLst>
                <a:ext uri="{FF2B5EF4-FFF2-40B4-BE49-F238E27FC236}">
                  <a16:creationId xmlns:a16="http://schemas.microsoft.com/office/drawing/2014/main" id="{24A10348-BC00-360F-64AB-83FD9FACBA9E}"/>
                </a:ext>
              </a:extLst>
            </p:cNvPr>
            <p:cNvSpPr/>
            <p:nvPr/>
          </p:nvSpPr>
          <p:spPr>
            <a:xfrm>
              <a:off x="128266" y="2070219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453A706F-DAD1-2A54-258E-BEA57692B117}"/>
                </a:ext>
              </a:extLst>
            </p:cNvPr>
            <p:cNvGrpSpPr/>
            <p:nvPr/>
          </p:nvGrpSpPr>
          <p:grpSpPr>
            <a:xfrm>
              <a:off x="159339" y="2135849"/>
              <a:ext cx="1253795" cy="1411261"/>
              <a:chOff x="7163589" y="4396338"/>
              <a:chExt cx="1374919" cy="1547598"/>
            </a:xfrm>
          </p:grpSpPr>
          <p:grpSp>
            <p:nvGrpSpPr>
              <p:cNvPr id="109" name="رسم 20" descr="قوس من أوراق الشجر والليمونس">
                <a:extLst>
                  <a:ext uri="{FF2B5EF4-FFF2-40B4-BE49-F238E27FC236}">
                    <a16:creationId xmlns:a16="http://schemas.microsoft.com/office/drawing/2014/main" id="{2C62F8A2-D5A8-26B3-2758-7F7085D85B5C}"/>
                  </a:ext>
                </a:extLst>
              </p:cNvPr>
              <p:cNvGrpSpPr/>
              <p:nvPr/>
            </p:nvGrpSpPr>
            <p:grpSpPr>
              <a:xfrm rot="3214725" flipH="1">
                <a:off x="7644383" y="4770003"/>
                <a:ext cx="969843" cy="818406"/>
                <a:chOff x="5663883" y="2286678"/>
                <a:chExt cx="4637825" cy="3913649"/>
              </a:xfrm>
              <a:solidFill>
                <a:srgbClr val="0D9DA7"/>
              </a:solidFill>
            </p:grpSpPr>
            <p:sp>
              <p:nvSpPr>
                <p:cNvPr id="125" name="شكل حر: شكل 124">
                  <a:extLst>
                    <a:ext uri="{FF2B5EF4-FFF2-40B4-BE49-F238E27FC236}">
                      <a16:creationId xmlns:a16="http://schemas.microsoft.com/office/drawing/2014/main" id="{4FC3A472-7CCC-E1D1-5E91-29DE07EA4B9F}"/>
                    </a:ext>
                  </a:extLst>
                </p:cNvPr>
                <p:cNvSpPr/>
                <p:nvPr/>
              </p:nvSpPr>
              <p:spPr>
                <a:xfrm>
                  <a:off x="5663883" y="2286678"/>
                  <a:ext cx="4637825" cy="3913649"/>
                </a:xfrm>
                <a:custGeom>
                  <a:avLst/>
                  <a:gdLst>
                    <a:gd name="connsiteX0" fmla="*/ 3403185 w 4637825"/>
                    <a:gd name="connsiteY0" fmla="*/ 932905 h 3913649"/>
                    <a:gd name="connsiteX1" fmla="*/ 3383168 w 4637825"/>
                    <a:gd name="connsiteY1" fmla="*/ 941192 h 3913649"/>
                    <a:gd name="connsiteX2" fmla="*/ 3392091 w 4637825"/>
                    <a:gd name="connsiteY2" fmla="*/ 924219 h 3913649"/>
                    <a:gd name="connsiteX3" fmla="*/ 3420180 w 4637825"/>
                    <a:gd name="connsiteY3" fmla="*/ 858053 h 3913649"/>
                    <a:gd name="connsiteX4" fmla="*/ 3439926 w 4637825"/>
                    <a:gd name="connsiteY4" fmla="*/ 789323 h 3913649"/>
                    <a:gd name="connsiteX5" fmla="*/ 3447048 w 4637825"/>
                    <a:gd name="connsiteY5" fmla="*/ 754383 h 3913649"/>
                    <a:gd name="connsiteX6" fmla="*/ 3452349 w 4637825"/>
                    <a:gd name="connsiteY6" fmla="*/ 719179 h 3913649"/>
                    <a:gd name="connsiteX7" fmla="*/ 3444733 w 4637825"/>
                    <a:gd name="connsiteY7" fmla="*/ 708313 h 3913649"/>
                    <a:gd name="connsiteX8" fmla="*/ 3433425 w 4637825"/>
                    <a:gd name="connsiteY8" fmla="*/ 715850 h 3913649"/>
                    <a:gd name="connsiteX9" fmla="*/ 3433310 w 4637825"/>
                    <a:gd name="connsiteY9" fmla="*/ 716400 h 3913649"/>
                    <a:gd name="connsiteX10" fmla="*/ 3426595 w 4637825"/>
                    <a:gd name="connsiteY10" fmla="*/ 750325 h 3913649"/>
                    <a:gd name="connsiteX11" fmla="*/ 3418151 w 4637825"/>
                    <a:gd name="connsiteY11" fmla="*/ 783794 h 3913649"/>
                    <a:gd name="connsiteX12" fmla="*/ 3396141 w 4637825"/>
                    <a:gd name="connsiteY12" fmla="*/ 848973 h 3913649"/>
                    <a:gd name="connsiteX13" fmla="*/ 3366545 w 4637825"/>
                    <a:gd name="connsiteY13" fmla="*/ 910645 h 3913649"/>
                    <a:gd name="connsiteX14" fmla="*/ 3348864 w 4637825"/>
                    <a:gd name="connsiteY14" fmla="*/ 939620 h 3913649"/>
                    <a:gd name="connsiteX15" fmla="*/ 3331669 w 4637825"/>
                    <a:gd name="connsiteY15" fmla="*/ 963030 h 3913649"/>
                    <a:gd name="connsiteX16" fmla="*/ 2764134 w 4637825"/>
                    <a:gd name="connsiteY16" fmla="*/ 1282192 h 3913649"/>
                    <a:gd name="connsiteX17" fmla="*/ 2781215 w 4637825"/>
                    <a:gd name="connsiteY17" fmla="*/ 1253238 h 3913649"/>
                    <a:gd name="connsiteX18" fmla="*/ 2837015 w 4637825"/>
                    <a:gd name="connsiteY18" fmla="*/ 1130580 h 3913649"/>
                    <a:gd name="connsiteX19" fmla="*/ 2841551 w 4637825"/>
                    <a:gd name="connsiteY19" fmla="*/ 1117957 h 3913649"/>
                    <a:gd name="connsiteX20" fmla="*/ 3164584 w 4637825"/>
                    <a:gd name="connsiteY20" fmla="*/ 845452 h 3913649"/>
                    <a:gd name="connsiteX21" fmla="*/ 3054156 w 4637825"/>
                    <a:gd name="connsiteY21" fmla="*/ 377336 h 3913649"/>
                    <a:gd name="connsiteX22" fmla="*/ 2663028 w 4637825"/>
                    <a:gd name="connsiteY22" fmla="*/ 17 h 3913649"/>
                    <a:gd name="connsiteX23" fmla="*/ 2662928 w 4637825"/>
                    <a:gd name="connsiteY23" fmla="*/ 67 h 3913649"/>
                    <a:gd name="connsiteX24" fmla="*/ 2792780 w 4637825"/>
                    <a:gd name="connsiteY24" fmla="*/ 460468 h 3913649"/>
                    <a:gd name="connsiteX25" fmla="*/ 2826049 w 4637825"/>
                    <a:gd name="connsiteY25" fmla="*/ 1087053 h 3913649"/>
                    <a:gd name="connsiteX26" fmla="*/ 2813547 w 4637825"/>
                    <a:gd name="connsiteY26" fmla="*/ 1121900 h 3913649"/>
                    <a:gd name="connsiteX27" fmla="*/ 2756519 w 4637825"/>
                    <a:gd name="connsiteY27" fmla="*/ 1238779 h 3913649"/>
                    <a:gd name="connsiteX28" fmla="*/ 2680045 w 4637825"/>
                    <a:gd name="connsiteY28" fmla="*/ 1343307 h 3913649"/>
                    <a:gd name="connsiteX29" fmla="*/ 2351204 w 4637825"/>
                    <a:gd name="connsiteY29" fmla="*/ 1627035 h 3913649"/>
                    <a:gd name="connsiteX30" fmla="*/ 2186690 w 4637825"/>
                    <a:gd name="connsiteY30" fmla="*/ 1802157 h 3913649"/>
                    <a:gd name="connsiteX31" fmla="*/ 2124390 w 4637825"/>
                    <a:gd name="connsiteY31" fmla="*/ 1538545 h 3913649"/>
                    <a:gd name="connsiteX32" fmla="*/ 2178661 w 4637825"/>
                    <a:gd name="connsiteY32" fmla="*/ 1390912 h 3913649"/>
                    <a:gd name="connsiteX33" fmla="*/ 2179482 w 4637825"/>
                    <a:gd name="connsiteY33" fmla="*/ 1390112 h 3913649"/>
                    <a:gd name="connsiteX34" fmla="*/ 1876116 w 4637825"/>
                    <a:gd name="connsiteY34" fmla="*/ 692632 h 3913649"/>
                    <a:gd name="connsiteX35" fmla="*/ 1376010 w 4637825"/>
                    <a:gd name="connsiteY35" fmla="*/ 616830 h 3913649"/>
                    <a:gd name="connsiteX36" fmla="*/ 1209561 w 4637825"/>
                    <a:gd name="connsiteY36" fmla="*/ 571510 h 3913649"/>
                    <a:gd name="connsiteX37" fmla="*/ 1209468 w 4637825"/>
                    <a:gd name="connsiteY37" fmla="*/ 571603 h 3913649"/>
                    <a:gd name="connsiteX38" fmla="*/ 1254809 w 4637825"/>
                    <a:gd name="connsiteY38" fmla="*/ 738102 h 3913649"/>
                    <a:gd name="connsiteX39" fmla="*/ 1330690 w 4637825"/>
                    <a:gd name="connsiteY39" fmla="*/ 1238365 h 3913649"/>
                    <a:gd name="connsiteX40" fmla="*/ 2027978 w 4637825"/>
                    <a:gd name="connsiteY40" fmla="*/ 1541696 h 3913649"/>
                    <a:gd name="connsiteX41" fmla="*/ 2028770 w 4637825"/>
                    <a:gd name="connsiteY41" fmla="*/ 1540881 h 3913649"/>
                    <a:gd name="connsiteX42" fmla="*/ 2128412 w 4637825"/>
                    <a:gd name="connsiteY42" fmla="*/ 1870951 h 3913649"/>
                    <a:gd name="connsiteX43" fmla="*/ 1724340 w 4637825"/>
                    <a:gd name="connsiteY43" fmla="*/ 2494593 h 3913649"/>
                    <a:gd name="connsiteX44" fmla="*/ 1723139 w 4637825"/>
                    <a:gd name="connsiteY44" fmla="*/ 2451102 h 3913649"/>
                    <a:gd name="connsiteX45" fmla="*/ 1687249 w 4637825"/>
                    <a:gd name="connsiteY45" fmla="*/ 2300633 h 3913649"/>
                    <a:gd name="connsiteX46" fmla="*/ 1666911 w 4637825"/>
                    <a:gd name="connsiteY46" fmla="*/ 2307263 h 3913649"/>
                    <a:gd name="connsiteX47" fmla="*/ 1688628 w 4637825"/>
                    <a:gd name="connsiteY47" fmla="*/ 2390044 h 3913649"/>
                    <a:gd name="connsiteX48" fmla="*/ 1676891 w 4637825"/>
                    <a:gd name="connsiteY48" fmla="*/ 2594720 h 3913649"/>
                    <a:gd name="connsiteX49" fmla="*/ 1642636 w 4637825"/>
                    <a:gd name="connsiteY49" fmla="*/ 2673023 h 3913649"/>
                    <a:gd name="connsiteX50" fmla="*/ 1479173 w 4637825"/>
                    <a:gd name="connsiteY50" fmla="*/ 3170121 h 3913649"/>
                    <a:gd name="connsiteX51" fmla="*/ 1298601 w 4637825"/>
                    <a:gd name="connsiteY51" fmla="*/ 2971860 h 3913649"/>
                    <a:gd name="connsiteX52" fmla="*/ 1254038 w 4637825"/>
                    <a:gd name="connsiteY52" fmla="*/ 2874948 h 3913649"/>
                    <a:gd name="connsiteX53" fmla="*/ 1261568 w 4637825"/>
                    <a:gd name="connsiteY53" fmla="*/ 2836343 h 3913649"/>
                    <a:gd name="connsiteX54" fmla="*/ 1261803 w 4637825"/>
                    <a:gd name="connsiteY54" fmla="*/ 2835222 h 3913649"/>
                    <a:gd name="connsiteX55" fmla="*/ 620637 w 4637825"/>
                    <a:gd name="connsiteY55" fmla="*/ 2426071 h 3913649"/>
                    <a:gd name="connsiteX56" fmla="*/ 163452 w 4637825"/>
                    <a:gd name="connsiteY56" fmla="*/ 2642483 h 3913649"/>
                    <a:gd name="connsiteX57" fmla="*/ 67 w 4637825"/>
                    <a:gd name="connsiteY57" fmla="*/ 2697854 h 3913649"/>
                    <a:gd name="connsiteX58" fmla="*/ 38 w 4637825"/>
                    <a:gd name="connsiteY58" fmla="*/ 2697983 h 3913649"/>
                    <a:gd name="connsiteX59" fmla="*/ 130633 w 4637825"/>
                    <a:gd name="connsiteY59" fmla="*/ 2810776 h 3913649"/>
                    <a:gd name="connsiteX60" fmla="*/ 472962 w 4637825"/>
                    <a:gd name="connsiteY60" fmla="*/ 3183380 h 3913649"/>
                    <a:gd name="connsiteX61" fmla="*/ 1220784 w 4637825"/>
                    <a:gd name="connsiteY61" fmla="*/ 3045584 h 3913649"/>
                    <a:gd name="connsiteX62" fmla="*/ 1220991 w 4637825"/>
                    <a:gd name="connsiteY62" fmla="*/ 3044462 h 3913649"/>
                    <a:gd name="connsiteX63" fmla="*/ 1225456 w 4637825"/>
                    <a:gd name="connsiteY63" fmla="*/ 3021559 h 3913649"/>
                    <a:gd name="connsiteX64" fmla="*/ 1296722 w 4637825"/>
                    <a:gd name="connsiteY64" fmla="*/ 2990584 h 3913649"/>
                    <a:gd name="connsiteX65" fmla="*/ 1465772 w 4637825"/>
                    <a:gd name="connsiteY65" fmla="*/ 3228199 h 3913649"/>
                    <a:gd name="connsiteX66" fmla="*/ 1388426 w 4637825"/>
                    <a:gd name="connsiteY66" fmla="*/ 3913649 h 3913649"/>
                    <a:gd name="connsiteX67" fmla="*/ 1495582 w 4637825"/>
                    <a:gd name="connsiteY67" fmla="*/ 3913649 h 3913649"/>
                    <a:gd name="connsiteX68" fmla="*/ 1676769 w 4637825"/>
                    <a:gd name="connsiteY68" fmla="*/ 2815098 h 3913649"/>
                    <a:gd name="connsiteX69" fmla="*/ 1935059 w 4637825"/>
                    <a:gd name="connsiteY69" fmla="*/ 2620231 h 3913649"/>
                    <a:gd name="connsiteX70" fmla="*/ 1956104 w 4637825"/>
                    <a:gd name="connsiteY70" fmla="*/ 2652856 h 3913649"/>
                    <a:gd name="connsiteX71" fmla="*/ 1955804 w 4637825"/>
                    <a:gd name="connsiteY71" fmla="*/ 2657271 h 3913649"/>
                    <a:gd name="connsiteX72" fmla="*/ 2658849 w 4637825"/>
                    <a:gd name="connsiteY72" fmla="*/ 2947022 h 3913649"/>
                    <a:gd name="connsiteX73" fmla="*/ 3070951 w 4637825"/>
                    <a:gd name="connsiteY73" fmla="*/ 2653435 h 3913649"/>
                    <a:gd name="connsiteX74" fmla="*/ 3222084 w 4637825"/>
                    <a:gd name="connsiteY74" fmla="*/ 2570146 h 3913649"/>
                    <a:gd name="connsiteX75" fmla="*/ 3222084 w 4637825"/>
                    <a:gd name="connsiteY75" fmla="*/ 2570017 h 3913649"/>
                    <a:gd name="connsiteX76" fmla="*/ 3073716 w 4637825"/>
                    <a:gd name="connsiteY76" fmla="*/ 2481999 h 3913649"/>
                    <a:gd name="connsiteX77" fmla="*/ 2671294 w 4637825"/>
                    <a:gd name="connsiteY77" fmla="*/ 2175554 h 3913649"/>
                    <a:gd name="connsiteX78" fmla="*/ 1959262 w 4637825"/>
                    <a:gd name="connsiteY78" fmla="*/ 2442980 h 3913649"/>
                    <a:gd name="connsiteX79" fmla="*/ 1959262 w 4637825"/>
                    <a:gd name="connsiteY79" fmla="*/ 2444123 h 3913649"/>
                    <a:gd name="connsiteX80" fmla="*/ 1890989 w 4637825"/>
                    <a:gd name="connsiteY80" fmla="*/ 2585826 h 3913649"/>
                    <a:gd name="connsiteX81" fmla="*/ 1735134 w 4637825"/>
                    <a:gd name="connsiteY81" fmla="*/ 2663522 h 3913649"/>
                    <a:gd name="connsiteX82" fmla="*/ 2391537 w 4637825"/>
                    <a:gd name="connsiteY82" fmla="*/ 1667361 h 3913649"/>
                    <a:gd name="connsiteX83" fmla="*/ 3415430 w 4637825"/>
                    <a:gd name="connsiteY83" fmla="*/ 962452 h 3913649"/>
                    <a:gd name="connsiteX84" fmla="*/ 4637825 w 4637825"/>
                    <a:gd name="connsiteY84" fmla="*/ 702434 h 3913649"/>
                    <a:gd name="connsiteX85" fmla="*/ 4637825 w 4637825"/>
                    <a:gd name="connsiteY85" fmla="*/ 695490 h 3913649"/>
                    <a:gd name="connsiteX86" fmla="*/ 3403185 w 4637825"/>
                    <a:gd name="connsiteY86" fmla="*/ 932905 h 3913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4637825" h="3913649">
                      <a:moveTo>
                        <a:pt x="3403185" y="932905"/>
                      </a:moveTo>
                      <a:cubicBezTo>
                        <a:pt x="3396491" y="935627"/>
                        <a:pt x="3389841" y="938427"/>
                        <a:pt x="3383168" y="941192"/>
                      </a:cubicBezTo>
                      <a:cubicBezTo>
                        <a:pt x="3386269" y="935584"/>
                        <a:pt x="3389262" y="929933"/>
                        <a:pt x="3392091" y="924219"/>
                      </a:cubicBezTo>
                      <a:cubicBezTo>
                        <a:pt x="3402885" y="902701"/>
                        <a:pt x="3412115" y="880556"/>
                        <a:pt x="3420180" y="858053"/>
                      </a:cubicBezTo>
                      <a:cubicBezTo>
                        <a:pt x="3427810" y="835407"/>
                        <a:pt x="3434846" y="812590"/>
                        <a:pt x="3439926" y="789323"/>
                      </a:cubicBezTo>
                      <a:cubicBezTo>
                        <a:pt x="3442919" y="777800"/>
                        <a:pt x="3444662" y="766013"/>
                        <a:pt x="3447048" y="754383"/>
                      </a:cubicBezTo>
                      <a:cubicBezTo>
                        <a:pt x="3449098" y="742681"/>
                        <a:pt x="3450570" y="730894"/>
                        <a:pt x="3452349" y="719179"/>
                      </a:cubicBezTo>
                      <a:cubicBezTo>
                        <a:pt x="3453106" y="714142"/>
                        <a:pt x="3449784" y="709320"/>
                        <a:pt x="3444733" y="708313"/>
                      </a:cubicBezTo>
                      <a:cubicBezTo>
                        <a:pt x="3439525" y="707270"/>
                        <a:pt x="3434468" y="710649"/>
                        <a:pt x="3433425" y="715850"/>
                      </a:cubicBezTo>
                      <a:lnTo>
                        <a:pt x="3433310" y="716400"/>
                      </a:lnTo>
                      <a:cubicBezTo>
                        <a:pt x="3431046" y="727715"/>
                        <a:pt x="3429103" y="739081"/>
                        <a:pt x="3426595" y="750325"/>
                      </a:cubicBezTo>
                      <a:cubicBezTo>
                        <a:pt x="3423752" y="761491"/>
                        <a:pt x="3421573" y="772807"/>
                        <a:pt x="3418151" y="783794"/>
                      </a:cubicBezTo>
                      <a:cubicBezTo>
                        <a:pt x="3412222" y="806018"/>
                        <a:pt x="3404421" y="827642"/>
                        <a:pt x="3396141" y="848973"/>
                      </a:cubicBezTo>
                      <a:cubicBezTo>
                        <a:pt x="3387433" y="870140"/>
                        <a:pt x="3377668" y="890821"/>
                        <a:pt x="3366545" y="910645"/>
                      </a:cubicBezTo>
                      <a:cubicBezTo>
                        <a:pt x="3361044" y="920582"/>
                        <a:pt x="3355101" y="930248"/>
                        <a:pt x="3348864" y="939620"/>
                      </a:cubicBezTo>
                      <a:cubicBezTo>
                        <a:pt x="3343449" y="947700"/>
                        <a:pt x="3337441" y="956030"/>
                        <a:pt x="3331669" y="963030"/>
                      </a:cubicBezTo>
                      <a:cubicBezTo>
                        <a:pt x="3132451" y="1049791"/>
                        <a:pt x="2942085" y="1157041"/>
                        <a:pt x="2764134" y="1282192"/>
                      </a:cubicBezTo>
                      <a:cubicBezTo>
                        <a:pt x="2770078" y="1272691"/>
                        <a:pt x="2775785" y="1263039"/>
                        <a:pt x="2781215" y="1253238"/>
                      </a:cubicBezTo>
                      <a:cubicBezTo>
                        <a:pt x="2803010" y="1213876"/>
                        <a:pt x="2822663" y="1173192"/>
                        <a:pt x="2837015" y="1130580"/>
                      </a:cubicBezTo>
                      <a:cubicBezTo>
                        <a:pt x="2838650" y="1126408"/>
                        <a:pt x="2840108" y="1122186"/>
                        <a:pt x="2841551" y="1117957"/>
                      </a:cubicBezTo>
                      <a:cubicBezTo>
                        <a:pt x="3036539" y="1146561"/>
                        <a:pt x="3147196" y="980233"/>
                        <a:pt x="3164584" y="845452"/>
                      </a:cubicBezTo>
                      <a:cubicBezTo>
                        <a:pt x="3183365" y="699855"/>
                        <a:pt x="3157876" y="550900"/>
                        <a:pt x="3054156" y="377336"/>
                      </a:cubicBezTo>
                      <a:cubicBezTo>
                        <a:pt x="2924340" y="160116"/>
                        <a:pt x="2669915" y="4211"/>
                        <a:pt x="2663028" y="17"/>
                      </a:cubicBezTo>
                      <a:cubicBezTo>
                        <a:pt x="2662971" y="-19"/>
                        <a:pt x="2662907" y="3"/>
                        <a:pt x="2662928" y="67"/>
                      </a:cubicBezTo>
                      <a:cubicBezTo>
                        <a:pt x="2664786" y="5825"/>
                        <a:pt x="2725615" y="194649"/>
                        <a:pt x="2792780" y="460468"/>
                      </a:cubicBezTo>
                      <a:cubicBezTo>
                        <a:pt x="2850023" y="687010"/>
                        <a:pt x="2833007" y="994084"/>
                        <a:pt x="2826049" y="1087053"/>
                      </a:cubicBezTo>
                      <a:cubicBezTo>
                        <a:pt x="2822320" y="1098826"/>
                        <a:pt x="2818391" y="1110527"/>
                        <a:pt x="2813547" y="1121900"/>
                      </a:cubicBezTo>
                      <a:cubicBezTo>
                        <a:pt x="2798574" y="1162734"/>
                        <a:pt x="2778500" y="1201474"/>
                        <a:pt x="2756519" y="1238779"/>
                      </a:cubicBezTo>
                      <a:cubicBezTo>
                        <a:pt x="2734523" y="1276091"/>
                        <a:pt x="2708377" y="1310810"/>
                        <a:pt x="2680045" y="1343307"/>
                      </a:cubicBezTo>
                      <a:cubicBezTo>
                        <a:pt x="2564309" y="1430360"/>
                        <a:pt x="2454338" y="1525179"/>
                        <a:pt x="2351204" y="1627035"/>
                      </a:cubicBezTo>
                      <a:cubicBezTo>
                        <a:pt x="2294225" y="1683320"/>
                        <a:pt x="2239354" y="1741764"/>
                        <a:pt x="2186690" y="1802157"/>
                      </a:cubicBezTo>
                      <a:cubicBezTo>
                        <a:pt x="2207943" y="1672262"/>
                        <a:pt x="2124390" y="1538545"/>
                        <a:pt x="2124390" y="1538545"/>
                      </a:cubicBezTo>
                      <a:cubicBezTo>
                        <a:pt x="2114939" y="1483496"/>
                        <a:pt x="2138134" y="1429346"/>
                        <a:pt x="2178661" y="1390912"/>
                      </a:cubicBezTo>
                      <a:cubicBezTo>
                        <a:pt x="2178939" y="1390648"/>
                        <a:pt x="2179211" y="1390384"/>
                        <a:pt x="2179482" y="1390112"/>
                      </a:cubicBezTo>
                      <a:cubicBezTo>
                        <a:pt x="2404203" y="1165270"/>
                        <a:pt x="2172688" y="838201"/>
                        <a:pt x="1876116" y="692632"/>
                      </a:cubicBezTo>
                      <a:cubicBezTo>
                        <a:pt x="1708431" y="610329"/>
                        <a:pt x="1508898" y="625745"/>
                        <a:pt x="1376010" y="616830"/>
                      </a:cubicBezTo>
                      <a:cubicBezTo>
                        <a:pt x="1272604" y="609894"/>
                        <a:pt x="1213854" y="574203"/>
                        <a:pt x="1209561" y="571510"/>
                      </a:cubicBezTo>
                      <a:cubicBezTo>
                        <a:pt x="1209497" y="571467"/>
                        <a:pt x="1209425" y="571539"/>
                        <a:pt x="1209468" y="571603"/>
                      </a:cubicBezTo>
                      <a:cubicBezTo>
                        <a:pt x="1212161" y="575903"/>
                        <a:pt x="1247851" y="634654"/>
                        <a:pt x="1254809" y="738102"/>
                      </a:cubicBezTo>
                      <a:cubicBezTo>
                        <a:pt x="1263746" y="871040"/>
                        <a:pt x="1248380" y="1070644"/>
                        <a:pt x="1330690" y="1238365"/>
                      </a:cubicBezTo>
                      <a:cubicBezTo>
                        <a:pt x="1476266" y="1535016"/>
                        <a:pt x="1803264" y="1766545"/>
                        <a:pt x="2027978" y="1541696"/>
                      </a:cubicBezTo>
                      <a:cubicBezTo>
                        <a:pt x="2028249" y="1541424"/>
                        <a:pt x="2028513" y="1541153"/>
                        <a:pt x="2028770" y="1540881"/>
                      </a:cubicBezTo>
                      <a:cubicBezTo>
                        <a:pt x="2051952" y="1516421"/>
                        <a:pt x="2191877" y="1558162"/>
                        <a:pt x="2128412" y="1870951"/>
                      </a:cubicBezTo>
                      <a:cubicBezTo>
                        <a:pt x="1970627" y="2062389"/>
                        <a:pt x="1834618" y="2271994"/>
                        <a:pt x="1724340" y="2494593"/>
                      </a:cubicBezTo>
                      <a:cubicBezTo>
                        <a:pt x="1724968" y="2474662"/>
                        <a:pt x="1724482" y="2458632"/>
                        <a:pt x="1723139" y="2451102"/>
                      </a:cubicBezTo>
                      <a:cubicBezTo>
                        <a:pt x="1719482" y="2399867"/>
                        <a:pt x="1705666" y="2348382"/>
                        <a:pt x="1687249" y="2300633"/>
                      </a:cubicBezTo>
                      <a:cubicBezTo>
                        <a:pt x="1682977" y="2287696"/>
                        <a:pt x="1662768" y="2294397"/>
                        <a:pt x="1666911" y="2307263"/>
                      </a:cubicBezTo>
                      <a:cubicBezTo>
                        <a:pt x="1675484" y="2333995"/>
                        <a:pt x="1684242" y="2362256"/>
                        <a:pt x="1688628" y="2390044"/>
                      </a:cubicBezTo>
                      <a:cubicBezTo>
                        <a:pt x="1700494" y="2457417"/>
                        <a:pt x="1698522" y="2529412"/>
                        <a:pt x="1676891" y="2594720"/>
                      </a:cubicBezTo>
                      <a:cubicBezTo>
                        <a:pt x="1665132" y="2620666"/>
                        <a:pt x="1653695" y="2646763"/>
                        <a:pt x="1642636" y="2673023"/>
                      </a:cubicBezTo>
                      <a:cubicBezTo>
                        <a:pt x="1574657" y="2833822"/>
                        <a:pt x="1520085" y="3000278"/>
                        <a:pt x="1479173" y="3170121"/>
                      </a:cubicBezTo>
                      <a:cubicBezTo>
                        <a:pt x="1445962" y="3086017"/>
                        <a:pt x="1378961" y="3017516"/>
                        <a:pt x="1298601" y="2971860"/>
                      </a:cubicBezTo>
                      <a:cubicBezTo>
                        <a:pt x="1264468" y="2952472"/>
                        <a:pt x="1246523" y="2913482"/>
                        <a:pt x="1254038" y="2874948"/>
                      </a:cubicBezTo>
                      <a:lnTo>
                        <a:pt x="1261568" y="2836343"/>
                      </a:lnTo>
                      <a:cubicBezTo>
                        <a:pt x="1261653" y="2835972"/>
                        <a:pt x="1261732" y="2835593"/>
                        <a:pt x="1261803" y="2835222"/>
                      </a:cubicBezTo>
                      <a:cubicBezTo>
                        <a:pt x="1322646" y="2523204"/>
                        <a:pt x="947943" y="2381194"/>
                        <a:pt x="620637" y="2426071"/>
                      </a:cubicBezTo>
                      <a:cubicBezTo>
                        <a:pt x="435578" y="2451445"/>
                        <a:pt x="278666" y="2575668"/>
                        <a:pt x="163452" y="2642483"/>
                      </a:cubicBezTo>
                      <a:cubicBezTo>
                        <a:pt x="73798" y="2694483"/>
                        <a:pt x="5139" y="2697683"/>
                        <a:pt x="67" y="2697854"/>
                      </a:cubicBezTo>
                      <a:cubicBezTo>
                        <a:pt x="-5" y="2697854"/>
                        <a:pt x="-26" y="2697954"/>
                        <a:pt x="38" y="2697983"/>
                      </a:cubicBezTo>
                      <a:cubicBezTo>
                        <a:pt x="4667" y="2700048"/>
                        <a:pt x="67090" y="2728851"/>
                        <a:pt x="130633" y="2810776"/>
                      </a:cubicBezTo>
                      <a:cubicBezTo>
                        <a:pt x="212286" y="2916060"/>
                        <a:pt x="311013" y="3090211"/>
                        <a:pt x="472962" y="3183380"/>
                      </a:cubicBezTo>
                      <a:cubicBezTo>
                        <a:pt x="759390" y="3348157"/>
                        <a:pt x="1159941" y="3357594"/>
                        <a:pt x="1220784" y="3045584"/>
                      </a:cubicBezTo>
                      <a:cubicBezTo>
                        <a:pt x="1220855" y="3045212"/>
                        <a:pt x="1220927" y="3044833"/>
                        <a:pt x="1220991" y="3044462"/>
                      </a:cubicBezTo>
                      <a:lnTo>
                        <a:pt x="1225456" y="3021559"/>
                      </a:lnTo>
                      <a:cubicBezTo>
                        <a:pt x="1231785" y="2989105"/>
                        <a:pt x="1268933" y="2972675"/>
                        <a:pt x="1296722" y="2990584"/>
                      </a:cubicBezTo>
                      <a:cubicBezTo>
                        <a:pt x="1382282" y="3045741"/>
                        <a:pt x="1449227" y="3128494"/>
                        <a:pt x="1465772" y="3228199"/>
                      </a:cubicBezTo>
                      <a:cubicBezTo>
                        <a:pt x="1415965" y="3452963"/>
                        <a:pt x="1389919" y="3683156"/>
                        <a:pt x="1388426" y="3913649"/>
                      </a:cubicBezTo>
                      <a:lnTo>
                        <a:pt x="1495582" y="3913649"/>
                      </a:lnTo>
                      <a:cubicBezTo>
                        <a:pt x="1490539" y="3541331"/>
                        <a:pt x="1551511" y="3167463"/>
                        <a:pt x="1676769" y="2815098"/>
                      </a:cubicBezTo>
                      <a:cubicBezTo>
                        <a:pt x="1728047" y="2711163"/>
                        <a:pt x="1865536" y="2603778"/>
                        <a:pt x="1935059" y="2620231"/>
                      </a:cubicBezTo>
                      <a:cubicBezTo>
                        <a:pt x="1949568" y="2623660"/>
                        <a:pt x="1957890" y="2638054"/>
                        <a:pt x="1956104" y="2652856"/>
                      </a:cubicBezTo>
                      <a:cubicBezTo>
                        <a:pt x="1955933" y="2654306"/>
                        <a:pt x="1955826" y="2655778"/>
                        <a:pt x="1955804" y="2657271"/>
                      </a:cubicBezTo>
                      <a:cubicBezTo>
                        <a:pt x="1950675" y="2975118"/>
                        <a:pt x="2344489" y="3048877"/>
                        <a:pt x="2658849" y="2947022"/>
                      </a:cubicBezTo>
                      <a:cubicBezTo>
                        <a:pt x="2836586" y="2889436"/>
                        <a:pt x="2969252" y="2739510"/>
                        <a:pt x="3070951" y="2653435"/>
                      </a:cubicBezTo>
                      <a:cubicBezTo>
                        <a:pt x="3150089" y="2586448"/>
                        <a:pt x="3217126" y="2571203"/>
                        <a:pt x="3222084" y="2570146"/>
                      </a:cubicBezTo>
                      <a:cubicBezTo>
                        <a:pt x="3222155" y="2570132"/>
                        <a:pt x="3222155" y="2570031"/>
                        <a:pt x="3222084" y="2570017"/>
                      </a:cubicBezTo>
                      <a:cubicBezTo>
                        <a:pt x="3217162" y="2568803"/>
                        <a:pt x="3150653" y="2551443"/>
                        <a:pt x="3073716" y="2481999"/>
                      </a:cubicBezTo>
                      <a:cubicBezTo>
                        <a:pt x="2974846" y="2392759"/>
                        <a:pt x="2847087" y="2238726"/>
                        <a:pt x="2671294" y="2175554"/>
                      </a:cubicBezTo>
                      <a:cubicBezTo>
                        <a:pt x="2360383" y="2063832"/>
                        <a:pt x="1964391" y="2125126"/>
                        <a:pt x="1959262" y="2442980"/>
                      </a:cubicBezTo>
                      <a:cubicBezTo>
                        <a:pt x="1959255" y="2443365"/>
                        <a:pt x="1959255" y="2443744"/>
                        <a:pt x="1959262" y="2444123"/>
                      </a:cubicBezTo>
                      <a:cubicBezTo>
                        <a:pt x="1959862" y="2499980"/>
                        <a:pt x="1945939" y="2575796"/>
                        <a:pt x="1890989" y="2585826"/>
                      </a:cubicBezTo>
                      <a:cubicBezTo>
                        <a:pt x="1840754" y="2594999"/>
                        <a:pt x="1784347" y="2624588"/>
                        <a:pt x="1735134" y="2663522"/>
                      </a:cubicBezTo>
                      <a:cubicBezTo>
                        <a:pt x="1887831" y="2294954"/>
                        <a:pt x="2111838" y="1954940"/>
                        <a:pt x="2391537" y="1667361"/>
                      </a:cubicBezTo>
                      <a:cubicBezTo>
                        <a:pt x="2681595" y="1369217"/>
                        <a:pt x="3031282" y="1127672"/>
                        <a:pt x="3415430" y="962452"/>
                      </a:cubicBezTo>
                      <a:cubicBezTo>
                        <a:pt x="3799370" y="796681"/>
                        <a:pt x="4217387" y="708334"/>
                        <a:pt x="4637825" y="702434"/>
                      </a:cubicBezTo>
                      <a:lnTo>
                        <a:pt x="4637825" y="695490"/>
                      </a:lnTo>
                      <a:cubicBezTo>
                        <a:pt x="4216537" y="693047"/>
                        <a:pt x="3794248" y="773228"/>
                        <a:pt x="3403185" y="932905"/>
                      </a:cubicBezTo>
                      <a:close/>
                    </a:path>
                  </a:pathLst>
                </a:custGeom>
                <a:grpFill/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126" name="رسم 20" descr="قوس من أوراق الشجر والليمونس">
                  <a:extLst>
                    <a:ext uri="{FF2B5EF4-FFF2-40B4-BE49-F238E27FC236}">
                      <a16:creationId xmlns:a16="http://schemas.microsoft.com/office/drawing/2014/main" id="{6292D677-A50A-2880-109B-61387128E068}"/>
                    </a:ext>
                  </a:extLst>
                </p:cNvPr>
                <p:cNvGrpSpPr/>
                <p:nvPr/>
              </p:nvGrpSpPr>
              <p:grpSpPr>
                <a:xfrm>
                  <a:off x="5890397" y="3016114"/>
                  <a:ext cx="2803046" cy="2308224"/>
                  <a:chOff x="5890397" y="3016114"/>
                  <a:chExt cx="2803046" cy="2308224"/>
                </a:xfrm>
                <a:grpFill/>
              </p:grpSpPr>
              <p:sp>
                <p:nvSpPr>
                  <p:cNvPr id="127" name="شكل حر: شكل 126">
                    <a:extLst>
                      <a:ext uri="{FF2B5EF4-FFF2-40B4-BE49-F238E27FC236}">
                        <a16:creationId xmlns:a16="http://schemas.microsoft.com/office/drawing/2014/main" id="{124395AE-4D67-82ED-8125-1CF14A7D351A}"/>
                      </a:ext>
                    </a:extLst>
                  </p:cNvPr>
                  <p:cNvSpPr/>
                  <p:nvPr/>
                </p:nvSpPr>
                <p:spPr>
                  <a:xfrm>
                    <a:off x="8244559" y="4652123"/>
                    <a:ext cx="448884" cy="458948"/>
                  </a:xfrm>
                  <a:custGeom>
                    <a:avLst/>
                    <a:gdLst>
                      <a:gd name="connsiteX0" fmla="*/ 0 w 448884"/>
                      <a:gd name="connsiteY0" fmla="*/ 192513 h 458948"/>
                      <a:gd name="connsiteX1" fmla="*/ 198403 w 448884"/>
                      <a:gd name="connsiteY1" fmla="*/ 432 h 458948"/>
                      <a:gd name="connsiteX2" fmla="*/ 200525 w 448884"/>
                      <a:gd name="connsiteY2" fmla="*/ 425 h 458948"/>
                      <a:gd name="connsiteX3" fmla="*/ 200561 w 448884"/>
                      <a:gd name="connsiteY3" fmla="*/ 2575 h 458948"/>
                      <a:gd name="connsiteX4" fmla="*/ 18595 w 448884"/>
                      <a:gd name="connsiteY4" fmla="*/ 192278 h 458948"/>
                      <a:gd name="connsiteX5" fmla="*/ 18645 w 448884"/>
                      <a:gd name="connsiteY5" fmla="*/ 192399 h 458948"/>
                      <a:gd name="connsiteX6" fmla="*/ 200675 w 448884"/>
                      <a:gd name="connsiteY6" fmla="*/ 191292 h 458948"/>
                      <a:gd name="connsiteX7" fmla="*/ 296044 w 448884"/>
                      <a:gd name="connsiteY7" fmla="*/ 97030 h 458948"/>
                      <a:gd name="connsiteX8" fmla="*/ 298137 w 448884"/>
                      <a:gd name="connsiteY8" fmla="*/ 97016 h 458948"/>
                      <a:gd name="connsiteX9" fmla="*/ 298201 w 448884"/>
                      <a:gd name="connsiteY9" fmla="*/ 99166 h 458948"/>
                      <a:gd name="connsiteX10" fmla="*/ 211719 w 448884"/>
                      <a:gd name="connsiteY10" fmla="*/ 191221 h 458948"/>
                      <a:gd name="connsiteX11" fmla="*/ 447356 w 448884"/>
                      <a:gd name="connsiteY11" fmla="*/ 189785 h 458948"/>
                      <a:gd name="connsiteX12" fmla="*/ 448884 w 448884"/>
                      <a:gd name="connsiteY12" fmla="*/ 191278 h 458948"/>
                      <a:gd name="connsiteX13" fmla="*/ 447392 w 448884"/>
                      <a:gd name="connsiteY13" fmla="*/ 192828 h 458948"/>
                      <a:gd name="connsiteX14" fmla="*/ 211205 w 448884"/>
                      <a:gd name="connsiteY14" fmla="*/ 197493 h 458948"/>
                      <a:gd name="connsiteX15" fmla="*/ 278035 w 448884"/>
                      <a:gd name="connsiteY15" fmla="*/ 271445 h 458948"/>
                      <a:gd name="connsiteX16" fmla="*/ 278049 w 448884"/>
                      <a:gd name="connsiteY16" fmla="*/ 273524 h 458948"/>
                      <a:gd name="connsiteX17" fmla="*/ 275899 w 448884"/>
                      <a:gd name="connsiteY17" fmla="*/ 273602 h 458948"/>
                      <a:gd name="connsiteX18" fmla="*/ 199546 w 448884"/>
                      <a:gd name="connsiteY18" fmla="*/ 198264 h 458948"/>
                      <a:gd name="connsiteX19" fmla="*/ 18195 w 448884"/>
                      <a:gd name="connsiteY19" fmla="*/ 201314 h 458948"/>
                      <a:gd name="connsiteX20" fmla="*/ 18145 w 448884"/>
                      <a:gd name="connsiteY20" fmla="*/ 201436 h 458948"/>
                      <a:gd name="connsiteX21" fmla="*/ 265019 w 448884"/>
                      <a:gd name="connsiteY21" fmla="*/ 456361 h 458948"/>
                      <a:gd name="connsiteX22" fmla="*/ 265026 w 448884"/>
                      <a:gd name="connsiteY22" fmla="*/ 458489 h 458948"/>
                      <a:gd name="connsiteX23" fmla="*/ 262876 w 448884"/>
                      <a:gd name="connsiteY23" fmla="*/ 458518 h 458948"/>
                      <a:gd name="connsiteX24" fmla="*/ 29 w 448884"/>
                      <a:gd name="connsiteY24" fmla="*/ 201658 h 458948"/>
                      <a:gd name="connsiteX25" fmla="*/ 0 w 448884"/>
                      <a:gd name="connsiteY25" fmla="*/ 192513 h 458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8884" h="458948">
                        <a:moveTo>
                          <a:pt x="0" y="192513"/>
                        </a:moveTo>
                        <a:cubicBezTo>
                          <a:pt x="30504" y="156537"/>
                          <a:pt x="198403" y="432"/>
                          <a:pt x="198403" y="432"/>
                        </a:cubicBezTo>
                        <a:cubicBezTo>
                          <a:pt x="198989" y="-139"/>
                          <a:pt x="199932" y="-146"/>
                          <a:pt x="200525" y="425"/>
                        </a:cubicBezTo>
                        <a:cubicBezTo>
                          <a:pt x="201125" y="1011"/>
                          <a:pt x="201146" y="1968"/>
                          <a:pt x="200561" y="2575"/>
                        </a:cubicBezTo>
                        <a:lnTo>
                          <a:pt x="18595" y="192278"/>
                        </a:lnTo>
                        <a:cubicBezTo>
                          <a:pt x="18552" y="192321"/>
                          <a:pt x="18581" y="192399"/>
                          <a:pt x="18645" y="192399"/>
                        </a:cubicBezTo>
                        <a:lnTo>
                          <a:pt x="200675" y="191292"/>
                        </a:lnTo>
                        <a:cubicBezTo>
                          <a:pt x="222249" y="169304"/>
                          <a:pt x="296044" y="97030"/>
                          <a:pt x="296044" y="97030"/>
                        </a:cubicBezTo>
                        <a:cubicBezTo>
                          <a:pt x="296623" y="96473"/>
                          <a:pt x="297544" y="96466"/>
                          <a:pt x="298137" y="97016"/>
                        </a:cubicBezTo>
                        <a:cubicBezTo>
                          <a:pt x="298751" y="97594"/>
                          <a:pt x="298780" y="98552"/>
                          <a:pt x="298201" y="99166"/>
                        </a:cubicBezTo>
                        <a:lnTo>
                          <a:pt x="211719" y="191221"/>
                        </a:lnTo>
                        <a:lnTo>
                          <a:pt x="447356" y="189785"/>
                        </a:lnTo>
                        <a:cubicBezTo>
                          <a:pt x="448185" y="189777"/>
                          <a:pt x="448871" y="190442"/>
                          <a:pt x="448884" y="191278"/>
                        </a:cubicBezTo>
                        <a:cubicBezTo>
                          <a:pt x="448899" y="192114"/>
                          <a:pt x="448234" y="192813"/>
                          <a:pt x="447392" y="192828"/>
                        </a:cubicBezTo>
                        <a:lnTo>
                          <a:pt x="211205" y="197493"/>
                        </a:lnTo>
                        <a:lnTo>
                          <a:pt x="278035" y="271445"/>
                        </a:lnTo>
                        <a:cubicBezTo>
                          <a:pt x="278577" y="272023"/>
                          <a:pt x="278592" y="272931"/>
                          <a:pt x="278049" y="273524"/>
                        </a:cubicBezTo>
                        <a:cubicBezTo>
                          <a:pt x="277477" y="274138"/>
                          <a:pt x="276513" y="274174"/>
                          <a:pt x="275899" y="273602"/>
                        </a:cubicBezTo>
                        <a:cubicBezTo>
                          <a:pt x="275899" y="273602"/>
                          <a:pt x="202897" y="202593"/>
                          <a:pt x="199546" y="198264"/>
                        </a:cubicBezTo>
                        <a:lnTo>
                          <a:pt x="18195" y="201314"/>
                        </a:lnTo>
                        <a:cubicBezTo>
                          <a:pt x="18131" y="201314"/>
                          <a:pt x="18102" y="201393"/>
                          <a:pt x="18145" y="201436"/>
                        </a:cubicBezTo>
                        <a:lnTo>
                          <a:pt x="265019" y="456361"/>
                        </a:lnTo>
                        <a:cubicBezTo>
                          <a:pt x="265597" y="456946"/>
                          <a:pt x="265605" y="457896"/>
                          <a:pt x="265026" y="458489"/>
                        </a:cubicBezTo>
                        <a:cubicBezTo>
                          <a:pt x="264440" y="459090"/>
                          <a:pt x="263476" y="459104"/>
                          <a:pt x="262876" y="458518"/>
                        </a:cubicBezTo>
                        <a:lnTo>
                          <a:pt x="29" y="201658"/>
                        </a:lnTo>
                        <a:lnTo>
                          <a:pt x="0" y="192513"/>
                        </a:ln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28" name="شكل حر: شكل 127">
                    <a:extLst>
                      <a:ext uri="{FF2B5EF4-FFF2-40B4-BE49-F238E27FC236}">
                        <a16:creationId xmlns:a16="http://schemas.microsoft.com/office/drawing/2014/main" id="{BEE98252-454B-F8B6-C1C4-322D472C9067}"/>
                      </a:ext>
                    </a:extLst>
                  </p:cNvPr>
                  <p:cNvSpPr/>
                  <p:nvPr/>
                </p:nvSpPr>
                <p:spPr>
                  <a:xfrm>
                    <a:off x="5890397" y="4884552"/>
                    <a:ext cx="509492" cy="439785"/>
                  </a:xfrm>
                  <a:custGeom>
                    <a:avLst/>
                    <a:gdLst>
                      <a:gd name="connsiteX0" fmla="*/ 505409 w 509492"/>
                      <a:gd name="connsiteY0" fmla="*/ 237619 h 439785"/>
                      <a:gd name="connsiteX1" fmla="*/ 441309 w 509492"/>
                      <a:gd name="connsiteY1" fmla="*/ 225432 h 439785"/>
                      <a:gd name="connsiteX2" fmla="*/ 280903 w 509492"/>
                      <a:gd name="connsiteY2" fmla="*/ 647 h 439785"/>
                      <a:gd name="connsiteX3" fmla="*/ 278817 w 509492"/>
                      <a:gd name="connsiteY3" fmla="*/ 254 h 439785"/>
                      <a:gd name="connsiteX4" fmla="*/ 278395 w 509492"/>
                      <a:gd name="connsiteY4" fmla="*/ 2361 h 439785"/>
                      <a:gd name="connsiteX5" fmla="*/ 423149 w 509492"/>
                      <a:gd name="connsiteY5" fmla="*/ 221981 h 439785"/>
                      <a:gd name="connsiteX6" fmla="*/ 244148 w 509492"/>
                      <a:gd name="connsiteY6" fmla="*/ 187941 h 439785"/>
                      <a:gd name="connsiteX7" fmla="*/ 167396 w 509492"/>
                      <a:gd name="connsiteY7" fmla="*/ 77992 h 439785"/>
                      <a:gd name="connsiteX8" fmla="*/ 165338 w 509492"/>
                      <a:gd name="connsiteY8" fmla="*/ 77599 h 439785"/>
                      <a:gd name="connsiteX9" fmla="*/ 164881 w 509492"/>
                      <a:gd name="connsiteY9" fmla="*/ 79699 h 439785"/>
                      <a:gd name="connsiteX10" fmla="*/ 233297 w 509492"/>
                      <a:gd name="connsiteY10" fmla="*/ 185877 h 439785"/>
                      <a:gd name="connsiteX11" fmla="*/ 1804 w 509492"/>
                      <a:gd name="connsiteY11" fmla="*/ 141857 h 439785"/>
                      <a:gd name="connsiteX12" fmla="*/ 32 w 509492"/>
                      <a:gd name="connsiteY12" fmla="*/ 143043 h 439785"/>
                      <a:gd name="connsiteX13" fmla="*/ 1218 w 509492"/>
                      <a:gd name="connsiteY13" fmla="*/ 144836 h 439785"/>
                      <a:gd name="connsiteX14" fmla="*/ 232668 w 509492"/>
                      <a:gd name="connsiteY14" fmla="*/ 192135 h 439785"/>
                      <a:gd name="connsiteX15" fmla="*/ 153565 w 509492"/>
                      <a:gd name="connsiteY15" fmla="*/ 252785 h 439785"/>
                      <a:gd name="connsiteX16" fmla="*/ 153180 w 509492"/>
                      <a:gd name="connsiteY16" fmla="*/ 254829 h 439785"/>
                      <a:gd name="connsiteX17" fmla="*/ 155280 w 509492"/>
                      <a:gd name="connsiteY17" fmla="*/ 255300 h 439785"/>
                      <a:gd name="connsiteX18" fmla="*/ 243998 w 509492"/>
                      <a:gd name="connsiteY18" fmla="*/ 195014 h 439785"/>
                      <a:gd name="connsiteX19" fmla="*/ 421970 w 509492"/>
                      <a:gd name="connsiteY19" fmla="*/ 230840 h 439785"/>
                      <a:gd name="connsiteX20" fmla="*/ 132934 w 509492"/>
                      <a:gd name="connsiteY20" fmla="*/ 437016 h 439785"/>
                      <a:gd name="connsiteX21" fmla="*/ 132541 w 509492"/>
                      <a:gd name="connsiteY21" fmla="*/ 439108 h 439785"/>
                      <a:gd name="connsiteX22" fmla="*/ 134649 w 509492"/>
                      <a:gd name="connsiteY22" fmla="*/ 439530 h 439785"/>
                      <a:gd name="connsiteX23" fmla="*/ 439608 w 509492"/>
                      <a:gd name="connsiteY23" fmla="*/ 234433 h 439785"/>
                      <a:gd name="connsiteX24" fmla="*/ 503466 w 509492"/>
                      <a:gd name="connsiteY24" fmla="*/ 247485 h 439785"/>
                      <a:gd name="connsiteX25" fmla="*/ 503531 w 509492"/>
                      <a:gd name="connsiteY25" fmla="*/ 247499 h 439785"/>
                      <a:gd name="connsiteX26" fmla="*/ 509403 w 509492"/>
                      <a:gd name="connsiteY26" fmla="*/ 243506 h 439785"/>
                      <a:gd name="connsiteX27" fmla="*/ 505409 w 509492"/>
                      <a:gd name="connsiteY27" fmla="*/ 237619 h 43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09492" h="439785">
                        <a:moveTo>
                          <a:pt x="505409" y="237619"/>
                        </a:moveTo>
                        <a:lnTo>
                          <a:pt x="441309" y="225432"/>
                        </a:lnTo>
                        <a:cubicBezTo>
                          <a:pt x="417813" y="184534"/>
                          <a:pt x="280903" y="647"/>
                          <a:pt x="280903" y="647"/>
                        </a:cubicBezTo>
                        <a:cubicBezTo>
                          <a:pt x="280431" y="-25"/>
                          <a:pt x="279503" y="-203"/>
                          <a:pt x="278817" y="254"/>
                        </a:cubicBezTo>
                        <a:cubicBezTo>
                          <a:pt x="278117" y="718"/>
                          <a:pt x="277931" y="1661"/>
                          <a:pt x="278395" y="2361"/>
                        </a:cubicBezTo>
                        <a:lnTo>
                          <a:pt x="423149" y="221981"/>
                        </a:lnTo>
                        <a:lnTo>
                          <a:pt x="244148" y="187941"/>
                        </a:lnTo>
                        <a:cubicBezTo>
                          <a:pt x="226903" y="162417"/>
                          <a:pt x="167396" y="77992"/>
                          <a:pt x="167396" y="77992"/>
                        </a:cubicBezTo>
                        <a:cubicBezTo>
                          <a:pt x="166924" y="77342"/>
                          <a:pt x="166017" y="77164"/>
                          <a:pt x="165338" y="77599"/>
                        </a:cubicBezTo>
                        <a:cubicBezTo>
                          <a:pt x="164631" y="78056"/>
                          <a:pt x="164431" y="78992"/>
                          <a:pt x="164881" y="79699"/>
                        </a:cubicBezTo>
                        <a:lnTo>
                          <a:pt x="233297" y="185877"/>
                        </a:lnTo>
                        <a:lnTo>
                          <a:pt x="1804" y="141857"/>
                        </a:lnTo>
                        <a:cubicBezTo>
                          <a:pt x="989" y="141700"/>
                          <a:pt x="196" y="142229"/>
                          <a:pt x="32" y="143043"/>
                        </a:cubicBezTo>
                        <a:cubicBezTo>
                          <a:pt x="-139" y="143865"/>
                          <a:pt x="396" y="144672"/>
                          <a:pt x="1218" y="144836"/>
                        </a:cubicBezTo>
                        <a:lnTo>
                          <a:pt x="232668" y="192135"/>
                        </a:lnTo>
                        <a:lnTo>
                          <a:pt x="153565" y="252785"/>
                        </a:lnTo>
                        <a:cubicBezTo>
                          <a:pt x="152923" y="253257"/>
                          <a:pt x="152744" y="254150"/>
                          <a:pt x="153180" y="254829"/>
                        </a:cubicBezTo>
                        <a:cubicBezTo>
                          <a:pt x="153630" y="255536"/>
                          <a:pt x="154573" y="255750"/>
                          <a:pt x="155280" y="255300"/>
                        </a:cubicBezTo>
                        <a:cubicBezTo>
                          <a:pt x="155280" y="255300"/>
                          <a:pt x="239919" y="198664"/>
                          <a:pt x="243998" y="195014"/>
                        </a:cubicBezTo>
                        <a:lnTo>
                          <a:pt x="421970" y="230840"/>
                        </a:lnTo>
                        <a:lnTo>
                          <a:pt x="132934" y="437016"/>
                        </a:lnTo>
                        <a:cubicBezTo>
                          <a:pt x="132256" y="437487"/>
                          <a:pt x="132077" y="438423"/>
                          <a:pt x="132541" y="439108"/>
                        </a:cubicBezTo>
                        <a:cubicBezTo>
                          <a:pt x="133006" y="439809"/>
                          <a:pt x="133956" y="439994"/>
                          <a:pt x="134649" y="439530"/>
                        </a:cubicBezTo>
                        <a:lnTo>
                          <a:pt x="439608" y="234433"/>
                        </a:lnTo>
                        <a:lnTo>
                          <a:pt x="503466" y="247485"/>
                        </a:lnTo>
                        <a:cubicBezTo>
                          <a:pt x="503481" y="247485"/>
                          <a:pt x="503524" y="247499"/>
                          <a:pt x="503531" y="247499"/>
                        </a:cubicBezTo>
                        <a:cubicBezTo>
                          <a:pt x="506252" y="248021"/>
                          <a:pt x="508888" y="246227"/>
                          <a:pt x="509403" y="243506"/>
                        </a:cubicBezTo>
                        <a:cubicBezTo>
                          <a:pt x="509924" y="240770"/>
                          <a:pt x="508131" y="238133"/>
                          <a:pt x="505409" y="237619"/>
                        </a:cubicBez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29" name="شكل حر: شكل 128">
                    <a:extLst>
                      <a:ext uri="{FF2B5EF4-FFF2-40B4-BE49-F238E27FC236}">
                        <a16:creationId xmlns:a16="http://schemas.microsoft.com/office/drawing/2014/main" id="{12FD7F68-8520-3285-F5EA-8C4D359E1B5D}"/>
                      </a:ext>
                    </a:extLst>
                  </p:cNvPr>
                  <p:cNvSpPr/>
                  <p:nvPr/>
                </p:nvSpPr>
                <p:spPr>
                  <a:xfrm>
                    <a:off x="7026127" y="3016114"/>
                    <a:ext cx="421750" cy="380735"/>
                  </a:xfrm>
                  <a:custGeom>
                    <a:avLst/>
                    <a:gdLst>
                      <a:gd name="connsiteX0" fmla="*/ 420368 w 421750"/>
                      <a:gd name="connsiteY0" fmla="*/ 372263 h 380735"/>
                      <a:gd name="connsiteX1" fmla="*/ 375441 w 421750"/>
                      <a:gd name="connsiteY1" fmla="*/ 324935 h 380735"/>
                      <a:gd name="connsiteX2" fmla="*/ 376462 w 421750"/>
                      <a:gd name="connsiteY2" fmla="*/ 48786 h 380735"/>
                      <a:gd name="connsiteX3" fmla="*/ 374998 w 421750"/>
                      <a:gd name="connsiteY3" fmla="*/ 47251 h 380735"/>
                      <a:gd name="connsiteX4" fmla="*/ 373426 w 421750"/>
                      <a:gd name="connsiteY4" fmla="*/ 48715 h 380735"/>
                      <a:gd name="connsiteX5" fmla="*/ 362718 w 421750"/>
                      <a:gd name="connsiteY5" fmla="*/ 311526 h 380735"/>
                      <a:gd name="connsiteX6" fmla="*/ 237274 w 421750"/>
                      <a:gd name="connsiteY6" fmla="*/ 179381 h 380735"/>
                      <a:gd name="connsiteX7" fmla="*/ 239159 w 421750"/>
                      <a:gd name="connsiteY7" fmla="*/ 45307 h 380735"/>
                      <a:gd name="connsiteX8" fmla="*/ 237716 w 421750"/>
                      <a:gd name="connsiteY8" fmla="*/ 43786 h 380735"/>
                      <a:gd name="connsiteX9" fmla="*/ 236123 w 421750"/>
                      <a:gd name="connsiteY9" fmla="*/ 45229 h 380735"/>
                      <a:gd name="connsiteX10" fmla="*/ 229672 w 421750"/>
                      <a:gd name="connsiteY10" fmla="*/ 171373 h 380735"/>
                      <a:gd name="connsiteX11" fmla="*/ 67431 w 421750"/>
                      <a:gd name="connsiteY11" fmla="*/ 473 h 380735"/>
                      <a:gd name="connsiteX12" fmla="*/ 65295 w 421750"/>
                      <a:gd name="connsiteY12" fmla="*/ 402 h 380735"/>
                      <a:gd name="connsiteX13" fmla="*/ 65209 w 421750"/>
                      <a:gd name="connsiteY13" fmla="*/ 2552 h 380735"/>
                      <a:gd name="connsiteX14" fmla="*/ 225493 w 421750"/>
                      <a:gd name="connsiteY14" fmla="*/ 176088 h 380735"/>
                      <a:gd name="connsiteX15" fmla="*/ 125867 w 421750"/>
                      <a:gd name="connsiteY15" fmla="*/ 179139 h 380735"/>
                      <a:gd name="connsiteX16" fmla="*/ 124359 w 421750"/>
                      <a:gd name="connsiteY16" fmla="*/ 180574 h 380735"/>
                      <a:gd name="connsiteX17" fmla="*/ 125788 w 421750"/>
                      <a:gd name="connsiteY17" fmla="*/ 182182 h 380735"/>
                      <a:gd name="connsiteX18" fmla="*/ 233009 w 421750"/>
                      <a:gd name="connsiteY18" fmla="*/ 185032 h 380735"/>
                      <a:gd name="connsiteX19" fmla="*/ 356574 w 421750"/>
                      <a:gd name="connsiteY19" fmla="*/ 318027 h 380735"/>
                      <a:gd name="connsiteX20" fmla="*/ 1544 w 421750"/>
                      <a:gd name="connsiteY20" fmla="*/ 316656 h 380735"/>
                      <a:gd name="connsiteX21" fmla="*/ 1 w 421750"/>
                      <a:gd name="connsiteY21" fmla="*/ 318127 h 380735"/>
                      <a:gd name="connsiteX22" fmla="*/ 1472 w 421750"/>
                      <a:gd name="connsiteY22" fmla="*/ 319699 h 380735"/>
                      <a:gd name="connsiteX23" fmla="*/ 368804 w 421750"/>
                      <a:gd name="connsiteY23" fmla="*/ 331243 h 380735"/>
                      <a:gd name="connsiteX24" fmla="*/ 413031 w 421750"/>
                      <a:gd name="connsiteY24" fmla="*/ 379121 h 380735"/>
                      <a:gd name="connsiteX25" fmla="*/ 413081 w 421750"/>
                      <a:gd name="connsiteY25" fmla="*/ 379170 h 380735"/>
                      <a:gd name="connsiteX26" fmla="*/ 420182 w 421750"/>
                      <a:gd name="connsiteY26" fmla="*/ 379356 h 380735"/>
                      <a:gd name="connsiteX27" fmla="*/ 420368 w 421750"/>
                      <a:gd name="connsiteY27" fmla="*/ 372263 h 380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21750" h="380735">
                        <a:moveTo>
                          <a:pt x="420368" y="372263"/>
                        </a:moveTo>
                        <a:lnTo>
                          <a:pt x="375441" y="324935"/>
                        </a:lnTo>
                        <a:cubicBezTo>
                          <a:pt x="380248" y="278015"/>
                          <a:pt x="376462" y="48786"/>
                          <a:pt x="376462" y="48786"/>
                        </a:cubicBezTo>
                        <a:cubicBezTo>
                          <a:pt x="376469" y="47965"/>
                          <a:pt x="375819" y="47279"/>
                          <a:pt x="374998" y="47251"/>
                        </a:cubicBezTo>
                        <a:cubicBezTo>
                          <a:pt x="374162" y="47222"/>
                          <a:pt x="373455" y="47879"/>
                          <a:pt x="373426" y="48715"/>
                        </a:cubicBezTo>
                        <a:lnTo>
                          <a:pt x="362718" y="311526"/>
                        </a:lnTo>
                        <a:lnTo>
                          <a:pt x="237274" y="179381"/>
                        </a:lnTo>
                        <a:cubicBezTo>
                          <a:pt x="238181" y="148592"/>
                          <a:pt x="239159" y="45307"/>
                          <a:pt x="239159" y="45307"/>
                        </a:cubicBezTo>
                        <a:cubicBezTo>
                          <a:pt x="239159" y="44507"/>
                          <a:pt x="238524" y="43829"/>
                          <a:pt x="237716" y="43786"/>
                        </a:cubicBezTo>
                        <a:cubicBezTo>
                          <a:pt x="236880" y="43743"/>
                          <a:pt x="236166" y="44386"/>
                          <a:pt x="236123" y="45229"/>
                        </a:cubicBezTo>
                        <a:lnTo>
                          <a:pt x="229672" y="171373"/>
                        </a:lnTo>
                        <a:lnTo>
                          <a:pt x="67431" y="473"/>
                        </a:lnTo>
                        <a:cubicBezTo>
                          <a:pt x="66859" y="-127"/>
                          <a:pt x="65909" y="-162"/>
                          <a:pt x="65295" y="402"/>
                        </a:cubicBezTo>
                        <a:cubicBezTo>
                          <a:pt x="64681" y="973"/>
                          <a:pt x="64638" y="1931"/>
                          <a:pt x="65209" y="2552"/>
                        </a:cubicBezTo>
                        <a:lnTo>
                          <a:pt x="225493" y="176088"/>
                        </a:lnTo>
                        <a:lnTo>
                          <a:pt x="125867" y="179139"/>
                        </a:lnTo>
                        <a:cubicBezTo>
                          <a:pt x="125074" y="179145"/>
                          <a:pt x="124402" y="179767"/>
                          <a:pt x="124359" y="180574"/>
                        </a:cubicBezTo>
                        <a:cubicBezTo>
                          <a:pt x="124309" y="181410"/>
                          <a:pt x="124952" y="182132"/>
                          <a:pt x="125788" y="182182"/>
                        </a:cubicBezTo>
                        <a:cubicBezTo>
                          <a:pt x="125788" y="182182"/>
                          <a:pt x="227565" y="185618"/>
                          <a:pt x="233009" y="185032"/>
                        </a:cubicBezTo>
                        <a:lnTo>
                          <a:pt x="356574" y="318027"/>
                        </a:lnTo>
                        <a:lnTo>
                          <a:pt x="1544" y="316656"/>
                        </a:lnTo>
                        <a:cubicBezTo>
                          <a:pt x="715" y="316641"/>
                          <a:pt x="29" y="317299"/>
                          <a:pt x="1" y="318127"/>
                        </a:cubicBezTo>
                        <a:cubicBezTo>
                          <a:pt x="-28" y="318963"/>
                          <a:pt x="630" y="319670"/>
                          <a:pt x="1472" y="319699"/>
                        </a:cubicBezTo>
                        <a:lnTo>
                          <a:pt x="368804" y="331243"/>
                        </a:lnTo>
                        <a:lnTo>
                          <a:pt x="413031" y="379121"/>
                        </a:lnTo>
                        <a:cubicBezTo>
                          <a:pt x="413038" y="379128"/>
                          <a:pt x="413067" y="379164"/>
                          <a:pt x="413081" y="379170"/>
                        </a:cubicBezTo>
                        <a:cubicBezTo>
                          <a:pt x="414989" y="381185"/>
                          <a:pt x="418168" y="381264"/>
                          <a:pt x="420182" y="379356"/>
                        </a:cubicBezTo>
                        <a:cubicBezTo>
                          <a:pt x="422197" y="377456"/>
                          <a:pt x="422282" y="374277"/>
                          <a:pt x="420368" y="372263"/>
                        </a:cubicBez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110" name="رسم 60" descr="إصبع سبابة يشير إلى اليمين بظهر يد مع تعبئة خالصة">
                <a:extLst>
                  <a:ext uri="{FF2B5EF4-FFF2-40B4-BE49-F238E27FC236}">
                    <a16:creationId xmlns:a16="http://schemas.microsoft.com/office/drawing/2014/main" id="{8F56607D-C660-AE20-E78D-B1D88F07C37E}"/>
                  </a:ext>
                </a:extLst>
              </p:cNvPr>
              <p:cNvSpPr/>
              <p:nvPr/>
            </p:nvSpPr>
            <p:spPr>
              <a:xfrm>
                <a:off x="7163589" y="5242608"/>
                <a:ext cx="1191009" cy="701328"/>
              </a:xfrm>
              <a:custGeom>
                <a:avLst/>
                <a:gdLst>
                  <a:gd name="connsiteX0" fmla="*/ 989013 w 1051608"/>
                  <a:gd name="connsiteY0" fmla="*/ 175524 h 701328"/>
                  <a:gd name="connsiteX1" fmla="*/ 369315 w 1051608"/>
                  <a:gd name="connsiteY1" fmla="*/ 175524 h 701328"/>
                  <a:gd name="connsiteX2" fmla="*/ 600919 w 1051608"/>
                  <a:gd name="connsiteY2" fmla="*/ 124196 h 701328"/>
                  <a:gd name="connsiteX3" fmla="*/ 648492 w 1051608"/>
                  <a:gd name="connsiteY3" fmla="*/ 49081 h 701328"/>
                  <a:gd name="connsiteX4" fmla="*/ 573377 w 1051608"/>
                  <a:gd name="connsiteY4" fmla="*/ 1508 h 701328"/>
                  <a:gd name="connsiteX5" fmla="*/ 235360 w 1051608"/>
                  <a:gd name="connsiteY5" fmla="*/ 76623 h 701328"/>
                  <a:gd name="connsiteX6" fmla="*/ 200306 w 1051608"/>
                  <a:gd name="connsiteY6" fmla="*/ 100409 h 701328"/>
                  <a:gd name="connsiteX7" fmla="*/ 93894 w 1051608"/>
                  <a:gd name="connsiteY7" fmla="*/ 238120 h 701328"/>
                  <a:gd name="connsiteX8" fmla="*/ 0 w 1051608"/>
                  <a:gd name="connsiteY8" fmla="*/ 238120 h 701328"/>
                  <a:gd name="connsiteX9" fmla="*/ 0 w 1051608"/>
                  <a:gd name="connsiteY9" fmla="*/ 601175 h 701328"/>
                  <a:gd name="connsiteX10" fmla="*/ 62596 w 1051608"/>
                  <a:gd name="connsiteY10" fmla="*/ 601175 h 701328"/>
                  <a:gd name="connsiteX11" fmla="*/ 325498 w 1051608"/>
                  <a:gd name="connsiteY11" fmla="*/ 701328 h 701328"/>
                  <a:gd name="connsiteX12" fmla="*/ 550842 w 1051608"/>
                  <a:gd name="connsiteY12" fmla="*/ 701328 h 701328"/>
                  <a:gd name="connsiteX13" fmla="*/ 625957 w 1051608"/>
                  <a:gd name="connsiteY13" fmla="*/ 626213 h 701328"/>
                  <a:gd name="connsiteX14" fmla="*/ 605927 w 1051608"/>
                  <a:gd name="connsiteY14" fmla="*/ 576137 h 701328"/>
                  <a:gd name="connsiteX15" fmla="*/ 613438 w 1051608"/>
                  <a:gd name="connsiteY15" fmla="*/ 576137 h 701328"/>
                  <a:gd name="connsiteX16" fmla="*/ 688553 w 1051608"/>
                  <a:gd name="connsiteY16" fmla="*/ 501022 h 701328"/>
                  <a:gd name="connsiteX17" fmla="*/ 667270 w 1051608"/>
                  <a:gd name="connsiteY17" fmla="*/ 448441 h 701328"/>
                  <a:gd name="connsiteX18" fmla="*/ 726110 w 1051608"/>
                  <a:gd name="connsiteY18" fmla="*/ 375830 h 701328"/>
                  <a:gd name="connsiteX19" fmla="*/ 650996 w 1051608"/>
                  <a:gd name="connsiteY19" fmla="*/ 300716 h 701328"/>
                  <a:gd name="connsiteX20" fmla="*/ 989013 w 1051608"/>
                  <a:gd name="connsiteY20" fmla="*/ 300716 h 701328"/>
                  <a:gd name="connsiteX21" fmla="*/ 1051608 w 1051608"/>
                  <a:gd name="connsiteY21" fmla="*/ 238120 h 701328"/>
                  <a:gd name="connsiteX22" fmla="*/ 989013 w 1051608"/>
                  <a:gd name="connsiteY22" fmla="*/ 175524 h 701328"/>
                  <a:gd name="connsiteX0" fmla="*/ 989013 w 1060493"/>
                  <a:gd name="connsiteY0" fmla="*/ 175524 h 701328"/>
                  <a:gd name="connsiteX1" fmla="*/ 369315 w 1060493"/>
                  <a:gd name="connsiteY1" fmla="*/ 175524 h 701328"/>
                  <a:gd name="connsiteX2" fmla="*/ 600919 w 1060493"/>
                  <a:gd name="connsiteY2" fmla="*/ 124196 h 701328"/>
                  <a:gd name="connsiteX3" fmla="*/ 648492 w 1060493"/>
                  <a:gd name="connsiteY3" fmla="*/ 49081 h 701328"/>
                  <a:gd name="connsiteX4" fmla="*/ 573377 w 1060493"/>
                  <a:gd name="connsiteY4" fmla="*/ 1508 h 701328"/>
                  <a:gd name="connsiteX5" fmla="*/ 235360 w 1060493"/>
                  <a:gd name="connsiteY5" fmla="*/ 76623 h 701328"/>
                  <a:gd name="connsiteX6" fmla="*/ 200306 w 1060493"/>
                  <a:gd name="connsiteY6" fmla="*/ 100409 h 701328"/>
                  <a:gd name="connsiteX7" fmla="*/ 93894 w 1060493"/>
                  <a:gd name="connsiteY7" fmla="*/ 238120 h 701328"/>
                  <a:gd name="connsiteX8" fmla="*/ 0 w 1060493"/>
                  <a:gd name="connsiteY8" fmla="*/ 238120 h 701328"/>
                  <a:gd name="connsiteX9" fmla="*/ 0 w 1060493"/>
                  <a:gd name="connsiteY9" fmla="*/ 601175 h 701328"/>
                  <a:gd name="connsiteX10" fmla="*/ 62596 w 1060493"/>
                  <a:gd name="connsiteY10" fmla="*/ 601175 h 701328"/>
                  <a:gd name="connsiteX11" fmla="*/ 325498 w 1060493"/>
                  <a:gd name="connsiteY11" fmla="*/ 701328 h 701328"/>
                  <a:gd name="connsiteX12" fmla="*/ 550842 w 1060493"/>
                  <a:gd name="connsiteY12" fmla="*/ 701328 h 701328"/>
                  <a:gd name="connsiteX13" fmla="*/ 625957 w 1060493"/>
                  <a:gd name="connsiteY13" fmla="*/ 626213 h 701328"/>
                  <a:gd name="connsiteX14" fmla="*/ 605927 w 1060493"/>
                  <a:gd name="connsiteY14" fmla="*/ 576137 h 701328"/>
                  <a:gd name="connsiteX15" fmla="*/ 613438 w 1060493"/>
                  <a:gd name="connsiteY15" fmla="*/ 576137 h 701328"/>
                  <a:gd name="connsiteX16" fmla="*/ 688553 w 1060493"/>
                  <a:gd name="connsiteY16" fmla="*/ 501022 h 701328"/>
                  <a:gd name="connsiteX17" fmla="*/ 667270 w 1060493"/>
                  <a:gd name="connsiteY17" fmla="*/ 448441 h 701328"/>
                  <a:gd name="connsiteX18" fmla="*/ 726110 w 1060493"/>
                  <a:gd name="connsiteY18" fmla="*/ 375830 h 701328"/>
                  <a:gd name="connsiteX19" fmla="*/ 650996 w 1060493"/>
                  <a:gd name="connsiteY19" fmla="*/ 300716 h 701328"/>
                  <a:gd name="connsiteX20" fmla="*/ 801053 w 1060493"/>
                  <a:gd name="connsiteY20" fmla="*/ 303256 h 701328"/>
                  <a:gd name="connsiteX21" fmla="*/ 1051608 w 1060493"/>
                  <a:gd name="connsiteY21" fmla="*/ 238120 h 701328"/>
                  <a:gd name="connsiteX22" fmla="*/ 989013 w 1060493"/>
                  <a:gd name="connsiteY22" fmla="*/ 175524 h 701328"/>
                  <a:gd name="connsiteX0" fmla="*/ 699453 w 1052488"/>
                  <a:gd name="connsiteY0" fmla="*/ 173619 h 701328"/>
                  <a:gd name="connsiteX1" fmla="*/ 369315 w 1052488"/>
                  <a:gd name="connsiteY1" fmla="*/ 175524 h 701328"/>
                  <a:gd name="connsiteX2" fmla="*/ 600919 w 1052488"/>
                  <a:gd name="connsiteY2" fmla="*/ 124196 h 701328"/>
                  <a:gd name="connsiteX3" fmla="*/ 648492 w 1052488"/>
                  <a:gd name="connsiteY3" fmla="*/ 49081 h 701328"/>
                  <a:gd name="connsiteX4" fmla="*/ 573377 w 1052488"/>
                  <a:gd name="connsiteY4" fmla="*/ 1508 h 701328"/>
                  <a:gd name="connsiteX5" fmla="*/ 235360 w 1052488"/>
                  <a:gd name="connsiteY5" fmla="*/ 76623 h 701328"/>
                  <a:gd name="connsiteX6" fmla="*/ 200306 w 1052488"/>
                  <a:gd name="connsiteY6" fmla="*/ 100409 h 701328"/>
                  <a:gd name="connsiteX7" fmla="*/ 93894 w 1052488"/>
                  <a:gd name="connsiteY7" fmla="*/ 238120 h 701328"/>
                  <a:gd name="connsiteX8" fmla="*/ 0 w 1052488"/>
                  <a:gd name="connsiteY8" fmla="*/ 238120 h 701328"/>
                  <a:gd name="connsiteX9" fmla="*/ 0 w 1052488"/>
                  <a:gd name="connsiteY9" fmla="*/ 601175 h 701328"/>
                  <a:gd name="connsiteX10" fmla="*/ 62596 w 1052488"/>
                  <a:gd name="connsiteY10" fmla="*/ 601175 h 701328"/>
                  <a:gd name="connsiteX11" fmla="*/ 325498 w 1052488"/>
                  <a:gd name="connsiteY11" fmla="*/ 701328 h 701328"/>
                  <a:gd name="connsiteX12" fmla="*/ 550842 w 1052488"/>
                  <a:gd name="connsiteY12" fmla="*/ 701328 h 701328"/>
                  <a:gd name="connsiteX13" fmla="*/ 625957 w 1052488"/>
                  <a:gd name="connsiteY13" fmla="*/ 626213 h 701328"/>
                  <a:gd name="connsiteX14" fmla="*/ 605927 w 1052488"/>
                  <a:gd name="connsiteY14" fmla="*/ 576137 h 701328"/>
                  <a:gd name="connsiteX15" fmla="*/ 613438 w 1052488"/>
                  <a:gd name="connsiteY15" fmla="*/ 576137 h 701328"/>
                  <a:gd name="connsiteX16" fmla="*/ 688553 w 1052488"/>
                  <a:gd name="connsiteY16" fmla="*/ 501022 h 701328"/>
                  <a:gd name="connsiteX17" fmla="*/ 667270 w 1052488"/>
                  <a:gd name="connsiteY17" fmla="*/ 448441 h 701328"/>
                  <a:gd name="connsiteX18" fmla="*/ 726110 w 1052488"/>
                  <a:gd name="connsiteY18" fmla="*/ 375830 h 701328"/>
                  <a:gd name="connsiteX19" fmla="*/ 650996 w 1052488"/>
                  <a:gd name="connsiteY19" fmla="*/ 300716 h 701328"/>
                  <a:gd name="connsiteX20" fmla="*/ 801053 w 1052488"/>
                  <a:gd name="connsiteY20" fmla="*/ 303256 h 701328"/>
                  <a:gd name="connsiteX21" fmla="*/ 1051608 w 1052488"/>
                  <a:gd name="connsiteY21" fmla="*/ 238120 h 701328"/>
                  <a:gd name="connsiteX22" fmla="*/ 699453 w 1052488"/>
                  <a:gd name="connsiteY22" fmla="*/ 173619 h 701328"/>
                  <a:gd name="connsiteX0" fmla="*/ 699453 w 1051640"/>
                  <a:gd name="connsiteY0" fmla="*/ 173619 h 701328"/>
                  <a:gd name="connsiteX1" fmla="*/ 369315 w 1051640"/>
                  <a:gd name="connsiteY1" fmla="*/ 175524 h 701328"/>
                  <a:gd name="connsiteX2" fmla="*/ 600919 w 1051640"/>
                  <a:gd name="connsiteY2" fmla="*/ 124196 h 701328"/>
                  <a:gd name="connsiteX3" fmla="*/ 648492 w 1051640"/>
                  <a:gd name="connsiteY3" fmla="*/ 49081 h 701328"/>
                  <a:gd name="connsiteX4" fmla="*/ 573377 w 1051640"/>
                  <a:gd name="connsiteY4" fmla="*/ 1508 h 701328"/>
                  <a:gd name="connsiteX5" fmla="*/ 235360 w 1051640"/>
                  <a:gd name="connsiteY5" fmla="*/ 76623 h 701328"/>
                  <a:gd name="connsiteX6" fmla="*/ 200306 w 1051640"/>
                  <a:gd name="connsiteY6" fmla="*/ 100409 h 701328"/>
                  <a:gd name="connsiteX7" fmla="*/ 93894 w 1051640"/>
                  <a:gd name="connsiteY7" fmla="*/ 238120 h 701328"/>
                  <a:gd name="connsiteX8" fmla="*/ 0 w 1051640"/>
                  <a:gd name="connsiteY8" fmla="*/ 238120 h 701328"/>
                  <a:gd name="connsiteX9" fmla="*/ 0 w 1051640"/>
                  <a:gd name="connsiteY9" fmla="*/ 601175 h 701328"/>
                  <a:gd name="connsiteX10" fmla="*/ 62596 w 1051640"/>
                  <a:gd name="connsiteY10" fmla="*/ 601175 h 701328"/>
                  <a:gd name="connsiteX11" fmla="*/ 325498 w 1051640"/>
                  <a:gd name="connsiteY11" fmla="*/ 701328 h 701328"/>
                  <a:gd name="connsiteX12" fmla="*/ 550842 w 1051640"/>
                  <a:gd name="connsiteY12" fmla="*/ 701328 h 701328"/>
                  <a:gd name="connsiteX13" fmla="*/ 625957 w 1051640"/>
                  <a:gd name="connsiteY13" fmla="*/ 626213 h 701328"/>
                  <a:gd name="connsiteX14" fmla="*/ 605927 w 1051640"/>
                  <a:gd name="connsiteY14" fmla="*/ 576137 h 701328"/>
                  <a:gd name="connsiteX15" fmla="*/ 613438 w 1051640"/>
                  <a:gd name="connsiteY15" fmla="*/ 576137 h 701328"/>
                  <a:gd name="connsiteX16" fmla="*/ 688553 w 1051640"/>
                  <a:gd name="connsiteY16" fmla="*/ 501022 h 701328"/>
                  <a:gd name="connsiteX17" fmla="*/ 667270 w 1051640"/>
                  <a:gd name="connsiteY17" fmla="*/ 448441 h 701328"/>
                  <a:gd name="connsiteX18" fmla="*/ 726110 w 1051640"/>
                  <a:gd name="connsiteY18" fmla="*/ 375830 h 701328"/>
                  <a:gd name="connsiteX19" fmla="*/ 650996 w 1051640"/>
                  <a:gd name="connsiteY19" fmla="*/ 300716 h 701328"/>
                  <a:gd name="connsiteX20" fmla="*/ 721043 w 1051640"/>
                  <a:gd name="connsiteY20" fmla="*/ 299446 h 701328"/>
                  <a:gd name="connsiteX21" fmla="*/ 1051608 w 1051640"/>
                  <a:gd name="connsiteY21" fmla="*/ 238120 h 701328"/>
                  <a:gd name="connsiteX22" fmla="*/ 699453 w 1051640"/>
                  <a:gd name="connsiteY22" fmla="*/ 173619 h 701328"/>
                  <a:gd name="connsiteX0" fmla="*/ 699453 w 768276"/>
                  <a:gd name="connsiteY0" fmla="*/ 173619 h 701328"/>
                  <a:gd name="connsiteX1" fmla="*/ 369315 w 768276"/>
                  <a:gd name="connsiteY1" fmla="*/ 175524 h 701328"/>
                  <a:gd name="connsiteX2" fmla="*/ 600919 w 768276"/>
                  <a:gd name="connsiteY2" fmla="*/ 124196 h 701328"/>
                  <a:gd name="connsiteX3" fmla="*/ 648492 w 768276"/>
                  <a:gd name="connsiteY3" fmla="*/ 49081 h 701328"/>
                  <a:gd name="connsiteX4" fmla="*/ 573377 w 768276"/>
                  <a:gd name="connsiteY4" fmla="*/ 1508 h 701328"/>
                  <a:gd name="connsiteX5" fmla="*/ 235360 w 768276"/>
                  <a:gd name="connsiteY5" fmla="*/ 76623 h 701328"/>
                  <a:gd name="connsiteX6" fmla="*/ 200306 w 768276"/>
                  <a:gd name="connsiteY6" fmla="*/ 100409 h 701328"/>
                  <a:gd name="connsiteX7" fmla="*/ 93894 w 768276"/>
                  <a:gd name="connsiteY7" fmla="*/ 238120 h 701328"/>
                  <a:gd name="connsiteX8" fmla="*/ 0 w 768276"/>
                  <a:gd name="connsiteY8" fmla="*/ 238120 h 701328"/>
                  <a:gd name="connsiteX9" fmla="*/ 0 w 768276"/>
                  <a:gd name="connsiteY9" fmla="*/ 601175 h 701328"/>
                  <a:gd name="connsiteX10" fmla="*/ 62596 w 768276"/>
                  <a:gd name="connsiteY10" fmla="*/ 601175 h 701328"/>
                  <a:gd name="connsiteX11" fmla="*/ 325498 w 768276"/>
                  <a:gd name="connsiteY11" fmla="*/ 701328 h 701328"/>
                  <a:gd name="connsiteX12" fmla="*/ 550842 w 768276"/>
                  <a:gd name="connsiteY12" fmla="*/ 701328 h 701328"/>
                  <a:gd name="connsiteX13" fmla="*/ 625957 w 768276"/>
                  <a:gd name="connsiteY13" fmla="*/ 626213 h 701328"/>
                  <a:gd name="connsiteX14" fmla="*/ 605927 w 768276"/>
                  <a:gd name="connsiteY14" fmla="*/ 576137 h 701328"/>
                  <a:gd name="connsiteX15" fmla="*/ 613438 w 768276"/>
                  <a:gd name="connsiteY15" fmla="*/ 576137 h 701328"/>
                  <a:gd name="connsiteX16" fmla="*/ 688553 w 768276"/>
                  <a:gd name="connsiteY16" fmla="*/ 501022 h 701328"/>
                  <a:gd name="connsiteX17" fmla="*/ 667270 w 768276"/>
                  <a:gd name="connsiteY17" fmla="*/ 448441 h 701328"/>
                  <a:gd name="connsiteX18" fmla="*/ 726110 w 768276"/>
                  <a:gd name="connsiteY18" fmla="*/ 375830 h 701328"/>
                  <a:gd name="connsiteX19" fmla="*/ 650996 w 768276"/>
                  <a:gd name="connsiteY19" fmla="*/ 300716 h 701328"/>
                  <a:gd name="connsiteX20" fmla="*/ 721043 w 768276"/>
                  <a:gd name="connsiteY20" fmla="*/ 299446 h 701328"/>
                  <a:gd name="connsiteX21" fmla="*/ 767763 w 768276"/>
                  <a:gd name="connsiteY21" fmla="*/ 230500 h 701328"/>
                  <a:gd name="connsiteX22" fmla="*/ 699453 w 768276"/>
                  <a:gd name="connsiteY22" fmla="*/ 173619 h 701328"/>
                  <a:gd name="connsiteX0" fmla="*/ 699453 w 762757"/>
                  <a:gd name="connsiteY0" fmla="*/ 173619 h 701328"/>
                  <a:gd name="connsiteX1" fmla="*/ 369315 w 762757"/>
                  <a:gd name="connsiteY1" fmla="*/ 175524 h 701328"/>
                  <a:gd name="connsiteX2" fmla="*/ 600919 w 762757"/>
                  <a:gd name="connsiteY2" fmla="*/ 124196 h 701328"/>
                  <a:gd name="connsiteX3" fmla="*/ 648492 w 762757"/>
                  <a:gd name="connsiteY3" fmla="*/ 49081 h 701328"/>
                  <a:gd name="connsiteX4" fmla="*/ 573377 w 762757"/>
                  <a:gd name="connsiteY4" fmla="*/ 1508 h 701328"/>
                  <a:gd name="connsiteX5" fmla="*/ 235360 w 762757"/>
                  <a:gd name="connsiteY5" fmla="*/ 76623 h 701328"/>
                  <a:gd name="connsiteX6" fmla="*/ 200306 w 762757"/>
                  <a:gd name="connsiteY6" fmla="*/ 100409 h 701328"/>
                  <a:gd name="connsiteX7" fmla="*/ 93894 w 762757"/>
                  <a:gd name="connsiteY7" fmla="*/ 238120 h 701328"/>
                  <a:gd name="connsiteX8" fmla="*/ 0 w 762757"/>
                  <a:gd name="connsiteY8" fmla="*/ 238120 h 701328"/>
                  <a:gd name="connsiteX9" fmla="*/ 0 w 762757"/>
                  <a:gd name="connsiteY9" fmla="*/ 601175 h 701328"/>
                  <a:gd name="connsiteX10" fmla="*/ 62596 w 762757"/>
                  <a:gd name="connsiteY10" fmla="*/ 601175 h 701328"/>
                  <a:gd name="connsiteX11" fmla="*/ 325498 w 762757"/>
                  <a:gd name="connsiteY11" fmla="*/ 701328 h 701328"/>
                  <a:gd name="connsiteX12" fmla="*/ 550842 w 762757"/>
                  <a:gd name="connsiteY12" fmla="*/ 701328 h 701328"/>
                  <a:gd name="connsiteX13" fmla="*/ 625957 w 762757"/>
                  <a:gd name="connsiteY13" fmla="*/ 626213 h 701328"/>
                  <a:gd name="connsiteX14" fmla="*/ 605927 w 762757"/>
                  <a:gd name="connsiteY14" fmla="*/ 576137 h 701328"/>
                  <a:gd name="connsiteX15" fmla="*/ 613438 w 762757"/>
                  <a:gd name="connsiteY15" fmla="*/ 576137 h 701328"/>
                  <a:gd name="connsiteX16" fmla="*/ 688553 w 762757"/>
                  <a:gd name="connsiteY16" fmla="*/ 501022 h 701328"/>
                  <a:gd name="connsiteX17" fmla="*/ 667270 w 762757"/>
                  <a:gd name="connsiteY17" fmla="*/ 448441 h 701328"/>
                  <a:gd name="connsiteX18" fmla="*/ 726110 w 762757"/>
                  <a:gd name="connsiteY18" fmla="*/ 375830 h 701328"/>
                  <a:gd name="connsiteX19" fmla="*/ 650996 w 762757"/>
                  <a:gd name="connsiteY19" fmla="*/ 300716 h 701328"/>
                  <a:gd name="connsiteX20" fmla="*/ 721043 w 762757"/>
                  <a:gd name="connsiteY20" fmla="*/ 299446 h 701328"/>
                  <a:gd name="connsiteX21" fmla="*/ 762048 w 762757"/>
                  <a:gd name="connsiteY21" fmla="*/ 230500 h 701328"/>
                  <a:gd name="connsiteX22" fmla="*/ 699453 w 762757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428252 w 1191009"/>
                  <a:gd name="connsiteY9" fmla="*/ 601175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1009" h="701328">
                    <a:moveTo>
                      <a:pt x="1127705" y="173619"/>
                    </a:moveTo>
                    <a:lnTo>
                      <a:pt x="797567" y="175524"/>
                    </a:lnTo>
                    <a:lnTo>
                      <a:pt x="1029171" y="124196"/>
                    </a:lnTo>
                    <a:cubicBezTo>
                      <a:pt x="1062973" y="116684"/>
                      <a:pt x="1084255" y="82882"/>
                      <a:pt x="1076744" y="49081"/>
                    </a:cubicBezTo>
                    <a:cubicBezTo>
                      <a:pt x="1069232" y="15279"/>
                      <a:pt x="1035431" y="-6004"/>
                      <a:pt x="1001629" y="1508"/>
                    </a:cubicBezTo>
                    <a:lnTo>
                      <a:pt x="663612" y="76623"/>
                    </a:lnTo>
                    <a:cubicBezTo>
                      <a:pt x="651093" y="80379"/>
                      <a:pt x="638574" y="87890"/>
                      <a:pt x="628558" y="100409"/>
                    </a:cubicBezTo>
                    <a:lnTo>
                      <a:pt x="522146" y="238120"/>
                    </a:lnTo>
                    <a:lnTo>
                      <a:pt x="0" y="244387"/>
                    </a:lnTo>
                    <a:cubicBezTo>
                      <a:pt x="53619" y="381422"/>
                      <a:pt x="109325" y="499654"/>
                      <a:pt x="217259" y="624154"/>
                    </a:cubicBezTo>
                    <a:lnTo>
                      <a:pt x="490848" y="601175"/>
                    </a:lnTo>
                    <a:cubicBezTo>
                      <a:pt x="579734" y="601175"/>
                      <a:pt x="585993" y="701328"/>
                      <a:pt x="753750" y="701328"/>
                    </a:cubicBezTo>
                    <a:lnTo>
                      <a:pt x="979094" y="701328"/>
                    </a:lnTo>
                    <a:cubicBezTo>
                      <a:pt x="1020408" y="701328"/>
                      <a:pt x="1054209" y="667527"/>
                      <a:pt x="1054209" y="626213"/>
                    </a:cubicBezTo>
                    <a:cubicBezTo>
                      <a:pt x="1054209" y="606183"/>
                      <a:pt x="1046698" y="588656"/>
                      <a:pt x="1034179" y="576137"/>
                    </a:cubicBezTo>
                    <a:lnTo>
                      <a:pt x="1041690" y="576137"/>
                    </a:lnTo>
                    <a:cubicBezTo>
                      <a:pt x="1083003" y="576137"/>
                      <a:pt x="1116805" y="542335"/>
                      <a:pt x="1116805" y="501022"/>
                    </a:cubicBezTo>
                    <a:cubicBezTo>
                      <a:pt x="1116805" y="480991"/>
                      <a:pt x="1109294" y="462213"/>
                      <a:pt x="1095522" y="448441"/>
                    </a:cubicBezTo>
                    <a:cubicBezTo>
                      <a:pt x="1129324" y="440930"/>
                      <a:pt x="1154362" y="410884"/>
                      <a:pt x="1154362" y="375830"/>
                    </a:cubicBezTo>
                    <a:cubicBezTo>
                      <a:pt x="1154362" y="334517"/>
                      <a:pt x="1120561" y="300716"/>
                      <a:pt x="1079248" y="300716"/>
                    </a:cubicBezTo>
                    <a:cubicBezTo>
                      <a:pt x="1191920" y="300716"/>
                      <a:pt x="1036623" y="299446"/>
                      <a:pt x="1149295" y="299446"/>
                    </a:cubicBezTo>
                    <a:cubicBezTo>
                      <a:pt x="1184348" y="299446"/>
                      <a:pt x="1193898" y="251471"/>
                      <a:pt x="1190300" y="230500"/>
                    </a:cubicBezTo>
                    <a:cubicBezTo>
                      <a:pt x="1186702" y="209529"/>
                      <a:pt x="1162758" y="173619"/>
                      <a:pt x="1127705" y="1736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111" name="رسم 20" descr="قوس من أوراق الشجر والليمونس">
                <a:extLst>
                  <a:ext uri="{FF2B5EF4-FFF2-40B4-BE49-F238E27FC236}">
                    <a16:creationId xmlns:a16="http://schemas.microsoft.com/office/drawing/2014/main" id="{ED26FC80-3CBC-464E-E7E9-2F7EBB14CE08}"/>
                  </a:ext>
                </a:extLst>
              </p:cNvPr>
              <p:cNvGrpSpPr/>
              <p:nvPr/>
            </p:nvGrpSpPr>
            <p:grpSpPr>
              <a:xfrm>
                <a:off x="7864902" y="4396338"/>
                <a:ext cx="492760" cy="540964"/>
                <a:chOff x="9603741" y="2451793"/>
                <a:chExt cx="298976" cy="328223"/>
              </a:xfrm>
            </p:grpSpPr>
            <p:sp>
              <p:nvSpPr>
                <p:cNvPr id="118" name="شكل حر: شكل 117">
                  <a:extLst>
                    <a:ext uri="{FF2B5EF4-FFF2-40B4-BE49-F238E27FC236}">
                      <a16:creationId xmlns:a16="http://schemas.microsoft.com/office/drawing/2014/main" id="{8D614525-8C30-CA3F-FE16-EE8BB71F1DA2}"/>
                    </a:ext>
                  </a:extLst>
                </p:cNvPr>
                <p:cNvSpPr/>
                <p:nvPr/>
              </p:nvSpPr>
              <p:spPr>
                <a:xfrm>
                  <a:off x="9699038" y="2451793"/>
                  <a:ext cx="106208" cy="133847"/>
                </a:xfrm>
                <a:custGeom>
                  <a:avLst/>
                  <a:gdLst>
                    <a:gd name="connsiteX0" fmla="*/ 53795 w 106208"/>
                    <a:gd name="connsiteY0" fmla="*/ 133847 h 133847"/>
                    <a:gd name="connsiteX1" fmla="*/ 2 w 106208"/>
                    <a:gd name="connsiteY1" fmla="*/ 53559 h 133847"/>
                    <a:gd name="connsiteX2" fmla="*/ 15233 w 106208"/>
                    <a:gd name="connsiteY2" fmla="*/ 15875 h 133847"/>
                    <a:gd name="connsiteX3" fmla="*/ 52652 w 106208"/>
                    <a:gd name="connsiteY3" fmla="*/ 2 h 133847"/>
                    <a:gd name="connsiteX4" fmla="*/ 85534 w 106208"/>
                    <a:gd name="connsiteY4" fmla="*/ 11046 h 133847"/>
                    <a:gd name="connsiteX5" fmla="*/ 106208 w 106208"/>
                    <a:gd name="connsiteY5" fmla="*/ 52651 h 133847"/>
                    <a:gd name="connsiteX6" fmla="*/ 53795 w 106208"/>
                    <a:gd name="connsiteY6" fmla="*/ 133847 h 133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208" h="133847">
                      <a:moveTo>
                        <a:pt x="53795" y="133847"/>
                      </a:moveTo>
                      <a:cubicBezTo>
                        <a:pt x="30456" y="110502"/>
                        <a:pt x="174" y="73568"/>
                        <a:pt x="2" y="53559"/>
                      </a:cubicBezTo>
                      <a:cubicBezTo>
                        <a:pt x="-119" y="39371"/>
                        <a:pt x="5289" y="25991"/>
                        <a:pt x="15233" y="15875"/>
                      </a:cubicBezTo>
                      <a:cubicBezTo>
                        <a:pt x="25177" y="5760"/>
                        <a:pt x="38464" y="123"/>
                        <a:pt x="52652" y="2"/>
                      </a:cubicBezTo>
                      <a:cubicBezTo>
                        <a:pt x="64675" y="-98"/>
                        <a:pt x="76047" y="3724"/>
                        <a:pt x="85534" y="11046"/>
                      </a:cubicBezTo>
                      <a:cubicBezTo>
                        <a:pt x="98536" y="21090"/>
                        <a:pt x="106073" y="36249"/>
                        <a:pt x="106208" y="52651"/>
                      </a:cubicBezTo>
                      <a:cubicBezTo>
                        <a:pt x="106380" y="72697"/>
                        <a:pt x="76733" y="110123"/>
                        <a:pt x="53795" y="1338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19" name="شكل حر: شكل 118">
                  <a:extLst>
                    <a:ext uri="{FF2B5EF4-FFF2-40B4-BE49-F238E27FC236}">
                      <a16:creationId xmlns:a16="http://schemas.microsoft.com/office/drawing/2014/main" id="{FD12B839-729A-7D9C-75AA-B61DB4435E07}"/>
                    </a:ext>
                  </a:extLst>
                </p:cNvPr>
                <p:cNvSpPr/>
                <p:nvPr/>
              </p:nvSpPr>
              <p:spPr>
                <a:xfrm>
                  <a:off x="9603741" y="2507224"/>
                  <a:ext cx="123402" cy="103955"/>
                </a:xfrm>
                <a:custGeom>
                  <a:avLst/>
                  <a:gdLst>
                    <a:gd name="connsiteX0" fmla="*/ 123403 w 123402"/>
                    <a:gd name="connsiteY0" fmla="*/ 92903 h 103955"/>
                    <a:gd name="connsiteX1" fmla="*/ 26969 w 123402"/>
                    <a:gd name="connsiteY1" fmla="*/ 99347 h 103955"/>
                    <a:gd name="connsiteX2" fmla="*/ 1952 w 123402"/>
                    <a:gd name="connsiteY2" fmla="*/ 67314 h 103955"/>
                    <a:gd name="connsiteX3" fmla="*/ 6910 w 123402"/>
                    <a:gd name="connsiteY3" fmla="*/ 26974 h 103955"/>
                    <a:gd name="connsiteX4" fmla="*/ 32920 w 123402"/>
                    <a:gd name="connsiteY4" fmla="*/ 4021 h 103955"/>
                    <a:gd name="connsiteX5" fmla="*/ 79290 w 123402"/>
                    <a:gd name="connsiteY5" fmla="*/ 6921 h 103955"/>
                    <a:gd name="connsiteX6" fmla="*/ 123403 w 123402"/>
                    <a:gd name="connsiteY6" fmla="*/ 92903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402" h="103955">
                      <a:moveTo>
                        <a:pt x="123403" y="92903"/>
                      </a:moveTo>
                      <a:cubicBezTo>
                        <a:pt x="91513" y="101440"/>
                        <a:pt x="44386" y="109206"/>
                        <a:pt x="26969" y="99347"/>
                      </a:cubicBezTo>
                      <a:cubicBezTo>
                        <a:pt x="14625" y="92361"/>
                        <a:pt x="5738" y="80980"/>
                        <a:pt x="1952" y="67314"/>
                      </a:cubicBezTo>
                      <a:cubicBezTo>
                        <a:pt x="-1834" y="53641"/>
                        <a:pt x="-77" y="39318"/>
                        <a:pt x="6910" y="26974"/>
                      </a:cubicBezTo>
                      <a:cubicBezTo>
                        <a:pt x="12832" y="16515"/>
                        <a:pt x="21826" y="8571"/>
                        <a:pt x="32920" y="4021"/>
                      </a:cubicBezTo>
                      <a:cubicBezTo>
                        <a:pt x="48115" y="-2216"/>
                        <a:pt x="65017" y="-1158"/>
                        <a:pt x="79290" y="6921"/>
                      </a:cubicBezTo>
                      <a:cubicBezTo>
                        <a:pt x="96736" y="16787"/>
                        <a:pt x="114323" y="61178"/>
                        <a:pt x="123403" y="929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20" name="شكل حر: شكل 119">
                  <a:extLst>
                    <a:ext uri="{FF2B5EF4-FFF2-40B4-BE49-F238E27FC236}">
                      <a16:creationId xmlns:a16="http://schemas.microsoft.com/office/drawing/2014/main" id="{5E0A4415-E531-ED19-22C7-024BFDDB216C}"/>
                    </a:ext>
                  </a:extLst>
                </p:cNvPr>
                <p:cNvSpPr/>
                <p:nvPr/>
              </p:nvSpPr>
              <p:spPr>
                <a:xfrm>
                  <a:off x="9604804" y="2621127"/>
                  <a:ext cx="122710" cy="103964"/>
                </a:xfrm>
                <a:custGeom>
                  <a:avLst/>
                  <a:gdLst>
                    <a:gd name="connsiteX0" fmla="*/ 122711 w 122710"/>
                    <a:gd name="connsiteY0" fmla="*/ 9868 h 103964"/>
                    <a:gd name="connsiteX1" fmla="*/ 80070 w 122710"/>
                    <a:gd name="connsiteY1" fmla="*/ 96601 h 103964"/>
                    <a:gd name="connsiteX2" fmla="*/ 39822 w 122710"/>
                    <a:gd name="connsiteY2" fmla="*/ 102251 h 103964"/>
                    <a:gd name="connsiteX3" fmla="*/ 7361 w 122710"/>
                    <a:gd name="connsiteY3" fmla="*/ 77784 h 103964"/>
                    <a:gd name="connsiteX4" fmla="*/ 488 w 122710"/>
                    <a:gd name="connsiteY4" fmla="*/ 43787 h 103964"/>
                    <a:gd name="connsiteX5" fmla="*/ 26184 w 122710"/>
                    <a:gd name="connsiteY5" fmla="*/ 5075 h 103964"/>
                    <a:gd name="connsiteX6" fmla="*/ 122711 w 122710"/>
                    <a:gd name="connsiteY6" fmla="*/ 9868 h 10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10" h="103964">
                      <a:moveTo>
                        <a:pt x="122711" y="9868"/>
                      </a:moveTo>
                      <a:cubicBezTo>
                        <a:pt x="114159" y="41751"/>
                        <a:pt x="97315" y="86449"/>
                        <a:pt x="80070" y="96601"/>
                      </a:cubicBezTo>
                      <a:cubicBezTo>
                        <a:pt x="67847" y="103794"/>
                        <a:pt x="53552" y="105802"/>
                        <a:pt x="39822" y="102251"/>
                      </a:cubicBezTo>
                      <a:cubicBezTo>
                        <a:pt x="26084" y="98701"/>
                        <a:pt x="14562" y="90007"/>
                        <a:pt x="7361" y="77784"/>
                      </a:cubicBezTo>
                      <a:cubicBezTo>
                        <a:pt x="1260" y="67426"/>
                        <a:pt x="-1119" y="55667"/>
                        <a:pt x="488" y="43787"/>
                      </a:cubicBezTo>
                      <a:cubicBezTo>
                        <a:pt x="2681" y="27506"/>
                        <a:pt x="12047" y="13397"/>
                        <a:pt x="26184" y="5075"/>
                      </a:cubicBezTo>
                      <a:cubicBezTo>
                        <a:pt x="43458" y="-5098"/>
                        <a:pt x="90699" y="1867"/>
                        <a:pt x="122711" y="98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21" name="شكل حر: شكل 120">
                  <a:extLst>
                    <a:ext uri="{FF2B5EF4-FFF2-40B4-BE49-F238E27FC236}">
                      <a16:creationId xmlns:a16="http://schemas.microsoft.com/office/drawing/2014/main" id="{50232EB9-977D-7144-2CA0-52FA23A8008F}"/>
                    </a:ext>
                  </a:extLst>
                </p:cNvPr>
                <p:cNvSpPr/>
                <p:nvPr/>
              </p:nvSpPr>
              <p:spPr>
                <a:xfrm>
                  <a:off x="9700125" y="2643433"/>
                  <a:ext cx="108380" cy="136583"/>
                </a:xfrm>
                <a:custGeom>
                  <a:avLst/>
                  <a:gdLst>
                    <a:gd name="connsiteX0" fmla="*/ 53486 w 108380"/>
                    <a:gd name="connsiteY0" fmla="*/ 0 h 136583"/>
                    <a:gd name="connsiteX1" fmla="*/ 108378 w 108380"/>
                    <a:gd name="connsiteY1" fmla="*/ 81932 h 136583"/>
                    <a:gd name="connsiteX2" fmla="*/ 92834 w 108380"/>
                    <a:gd name="connsiteY2" fmla="*/ 120379 h 136583"/>
                    <a:gd name="connsiteX3" fmla="*/ 54650 w 108380"/>
                    <a:gd name="connsiteY3" fmla="*/ 136581 h 136583"/>
                    <a:gd name="connsiteX4" fmla="*/ 21096 w 108380"/>
                    <a:gd name="connsiteY4" fmla="*/ 125308 h 136583"/>
                    <a:gd name="connsiteX5" fmla="*/ 1 w 108380"/>
                    <a:gd name="connsiteY5" fmla="*/ 82853 h 136583"/>
                    <a:gd name="connsiteX6" fmla="*/ 53486 w 108380"/>
                    <a:gd name="connsiteY6" fmla="*/ 0 h 13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380" h="136583">
                      <a:moveTo>
                        <a:pt x="53486" y="0"/>
                      </a:moveTo>
                      <a:cubicBezTo>
                        <a:pt x="77296" y="23824"/>
                        <a:pt x="108207" y="61515"/>
                        <a:pt x="108378" y="81932"/>
                      </a:cubicBezTo>
                      <a:cubicBezTo>
                        <a:pt x="108500" y="96405"/>
                        <a:pt x="102985" y="110064"/>
                        <a:pt x="92834" y="120379"/>
                      </a:cubicBezTo>
                      <a:cubicBezTo>
                        <a:pt x="82682" y="130702"/>
                        <a:pt x="69123" y="136453"/>
                        <a:pt x="54650" y="136581"/>
                      </a:cubicBezTo>
                      <a:cubicBezTo>
                        <a:pt x="42384" y="136681"/>
                        <a:pt x="30776" y="132788"/>
                        <a:pt x="21096" y="125308"/>
                      </a:cubicBezTo>
                      <a:cubicBezTo>
                        <a:pt x="7830" y="115064"/>
                        <a:pt x="143" y="99591"/>
                        <a:pt x="1" y="82853"/>
                      </a:cubicBezTo>
                      <a:cubicBezTo>
                        <a:pt x="-171" y="62401"/>
                        <a:pt x="30083" y="24210"/>
                        <a:pt x="534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22" name="شكل حر: شكل 121">
                  <a:extLst>
                    <a:ext uri="{FF2B5EF4-FFF2-40B4-BE49-F238E27FC236}">
                      <a16:creationId xmlns:a16="http://schemas.microsoft.com/office/drawing/2014/main" id="{44AA1E54-99FA-536F-7F9D-480B6C50BDF9}"/>
                    </a:ext>
                  </a:extLst>
                </p:cNvPr>
                <p:cNvSpPr/>
                <p:nvPr/>
              </p:nvSpPr>
              <p:spPr>
                <a:xfrm>
                  <a:off x="9779314" y="2619258"/>
                  <a:ext cx="123403" cy="103955"/>
                </a:xfrm>
                <a:custGeom>
                  <a:avLst/>
                  <a:gdLst>
                    <a:gd name="connsiteX0" fmla="*/ 0 w 123403"/>
                    <a:gd name="connsiteY0" fmla="*/ 11052 h 103955"/>
                    <a:gd name="connsiteX1" fmla="*/ 96434 w 123403"/>
                    <a:gd name="connsiteY1" fmla="*/ 4608 h 103955"/>
                    <a:gd name="connsiteX2" fmla="*/ 121451 w 123403"/>
                    <a:gd name="connsiteY2" fmla="*/ 36641 h 103955"/>
                    <a:gd name="connsiteX3" fmla="*/ 116493 w 123403"/>
                    <a:gd name="connsiteY3" fmla="*/ 76981 h 103955"/>
                    <a:gd name="connsiteX4" fmla="*/ 90483 w 123403"/>
                    <a:gd name="connsiteY4" fmla="*/ 99934 h 103955"/>
                    <a:gd name="connsiteX5" fmla="*/ 44113 w 123403"/>
                    <a:gd name="connsiteY5" fmla="*/ 97034 h 103955"/>
                    <a:gd name="connsiteX6" fmla="*/ 0 w 123403"/>
                    <a:gd name="connsiteY6" fmla="*/ 11052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403" h="103955">
                      <a:moveTo>
                        <a:pt x="0" y="11052"/>
                      </a:moveTo>
                      <a:cubicBezTo>
                        <a:pt x="31890" y="2515"/>
                        <a:pt x="79017" y="-5250"/>
                        <a:pt x="96434" y="4608"/>
                      </a:cubicBezTo>
                      <a:cubicBezTo>
                        <a:pt x="108778" y="11595"/>
                        <a:pt x="117665" y="22975"/>
                        <a:pt x="121451" y="36641"/>
                      </a:cubicBezTo>
                      <a:cubicBezTo>
                        <a:pt x="125237" y="50314"/>
                        <a:pt x="123480" y="64637"/>
                        <a:pt x="116493" y="76981"/>
                      </a:cubicBezTo>
                      <a:cubicBezTo>
                        <a:pt x="110571" y="87440"/>
                        <a:pt x="101577" y="95384"/>
                        <a:pt x="90483" y="99934"/>
                      </a:cubicBezTo>
                      <a:cubicBezTo>
                        <a:pt x="75288" y="106171"/>
                        <a:pt x="58386" y="105113"/>
                        <a:pt x="44113" y="97034"/>
                      </a:cubicBezTo>
                      <a:cubicBezTo>
                        <a:pt x="26668" y="87168"/>
                        <a:pt x="9080" y="42777"/>
                        <a:pt x="0" y="110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23" name="شكل حر: شكل 122">
                  <a:extLst>
                    <a:ext uri="{FF2B5EF4-FFF2-40B4-BE49-F238E27FC236}">
                      <a16:creationId xmlns:a16="http://schemas.microsoft.com/office/drawing/2014/main" id="{7D22B6AE-D900-BBFE-60FE-A2899FC86552}"/>
                    </a:ext>
                  </a:extLst>
                </p:cNvPr>
                <p:cNvSpPr/>
                <p:nvPr/>
              </p:nvSpPr>
              <p:spPr>
                <a:xfrm>
                  <a:off x="9778950" y="2505353"/>
                  <a:ext cx="122710" cy="103959"/>
                </a:xfrm>
                <a:custGeom>
                  <a:avLst/>
                  <a:gdLst>
                    <a:gd name="connsiteX0" fmla="*/ 0 w 122710"/>
                    <a:gd name="connsiteY0" fmla="*/ 94096 h 103959"/>
                    <a:gd name="connsiteX1" fmla="*/ 42641 w 122710"/>
                    <a:gd name="connsiteY1" fmla="*/ 7364 h 103959"/>
                    <a:gd name="connsiteX2" fmla="*/ 82889 w 122710"/>
                    <a:gd name="connsiteY2" fmla="*/ 1713 h 103959"/>
                    <a:gd name="connsiteX3" fmla="*/ 115350 w 122710"/>
                    <a:gd name="connsiteY3" fmla="*/ 26181 h 103959"/>
                    <a:gd name="connsiteX4" fmla="*/ 122222 w 122710"/>
                    <a:gd name="connsiteY4" fmla="*/ 60178 h 103959"/>
                    <a:gd name="connsiteX5" fmla="*/ 96526 w 122710"/>
                    <a:gd name="connsiteY5" fmla="*/ 98890 h 103959"/>
                    <a:gd name="connsiteX6" fmla="*/ 0 w 122710"/>
                    <a:gd name="connsiteY6" fmla="*/ 94096 h 103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10" h="103959">
                      <a:moveTo>
                        <a:pt x="0" y="94096"/>
                      </a:moveTo>
                      <a:cubicBezTo>
                        <a:pt x="8551" y="62214"/>
                        <a:pt x="25396" y="17515"/>
                        <a:pt x="42641" y="7364"/>
                      </a:cubicBezTo>
                      <a:cubicBezTo>
                        <a:pt x="54864" y="170"/>
                        <a:pt x="69158" y="-1837"/>
                        <a:pt x="82889" y="1713"/>
                      </a:cubicBezTo>
                      <a:cubicBezTo>
                        <a:pt x="96626" y="5264"/>
                        <a:pt x="108149" y="13958"/>
                        <a:pt x="115350" y="26181"/>
                      </a:cubicBezTo>
                      <a:cubicBezTo>
                        <a:pt x="121451" y="36539"/>
                        <a:pt x="123830" y="48298"/>
                        <a:pt x="122222" y="60178"/>
                      </a:cubicBezTo>
                      <a:cubicBezTo>
                        <a:pt x="120029" y="76458"/>
                        <a:pt x="110664" y="90567"/>
                        <a:pt x="96526" y="98890"/>
                      </a:cubicBezTo>
                      <a:cubicBezTo>
                        <a:pt x="79253" y="109055"/>
                        <a:pt x="32011" y="102090"/>
                        <a:pt x="0" y="940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24" name="شكل حر: شكل 123">
                  <a:extLst>
                    <a:ext uri="{FF2B5EF4-FFF2-40B4-BE49-F238E27FC236}">
                      <a16:creationId xmlns:a16="http://schemas.microsoft.com/office/drawing/2014/main" id="{6C1DE94A-B9E2-B486-06E5-D2D17397D27F}"/>
                    </a:ext>
                  </a:extLst>
                </p:cNvPr>
                <p:cNvSpPr/>
                <p:nvPr/>
              </p:nvSpPr>
              <p:spPr>
                <a:xfrm>
                  <a:off x="9650175" y="2508389"/>
                  <a:ext cx="206097" cy="213667"/>
                </a:xfrm>
                <a:custGeom>
                  <a:avLst/>
                  <a:gdLst>
                    <a:gd name="connsiteX0" fmla="*/ 205249 w 206097"/>
                    <a:gd name="connsiteY0" fmla="*/ 140538 h 213667"/>
                    <a:gd name="connsiteX1" fmla="*/ 139769 w 206097"/>
                    <a:gd name="connsiteY1" fmla="*/ 119707 h 213667"/>
                    <a:gd name="connsiteX2" fmla="*/ 142119 w 206097"/>
                    <a:gd name="connsiteY2" fmla="*/ 106834 h 213667"/>
                    <a:gd name="connsiteX3" fmla="*/ 139769 w 206097"/>
                    <a:gd name="connsiteY3" fmla="*/ 93954 h 213667"/>
                    <a:gd name="connsiteX4" fmla="*/ 205249 w 206097"/>
                    <a:gd name="connsiteY4" fmla="*/ 73123 h 213667"/>
                    <a:gd name="connsiteX5" fmla="*/ 206063 w 206097"/>
                    <a:gd name="connsiteY5" fmla="*/ 71672 h 213667"/>
                    <a:gd name="connsiteX6" fmla="*/ 204591 w 206097"/>
                    <a:gd name="connsiteY6" fmla="*/ 70779 h 213667"/>
                    <a:gd name="connsiteX7" fmla="*/ 136790 w 206097"/>
                    <a:gd name="connsiteY7" fmla="*/ 87474 h 213667"/>
                    <a:gd name="connsiteX8" fmla="*/ 136690 w 206097"/>
                    <a:gd name="connsiteY8" fmla="*/ 87288 h 213667"/>
                    <a:gd name="connsiteX9" fmla="*/ 185039 w 206097"/>
                    <a:gd name="connsiteY9" fmla="*/ 36925 h 213667"/>
                    <a:gd name="connsiteX10" fmla="*/ 185060 w 206097"/>
                    <a:gd name="connsiteY10" fmla="*/ 35261 h 213667"/>
                    <a:gd name="connsiteX11" fmla="*/ 183339 w 206097"/>
                    <a:gd name="connsiteY11" fmla="*/ 35182 h 213667"/>
                    <a:gd name="connsiteX12" fmla="*/ 132547 w 206097"/>
                    <a:gd name="connsiteY12" fmla="*/ 81488 h 213667"/>
                    <a:gd name="connsiteX13" fmla="*/ 110280 w 206097"/>
                    <a:gd name="connsiteY13" fmla="*/ 68501 h 213667"/>
                    <a:gd name="connsiteX14" fmla="*/ 124960 w 206097"/>
                    <a:gd name="connsiteY14" fmla="*/ 1478 h 213667"/>
                    <a:gd name="connsiteX15" fmla="*/ 124110 w 206097"/>
                    <a:gd name="connsiteY15" fmla="*/ 49 h 213667"/>
                    <a:gd name="connsiteX16" fmla="*/ 122603 w 206097"/>
                    <a:gd name="connsiteY16" fmla="*/ 878 h 213667"/>
                    <a:gd name="connsiteX17" fmla="*/ 103200 w 206097"/>
                    <a:gd name="connsiteY17" fmla="*/ 67793 h 213667"/>
                    <a:gd name="connsiteX18" fmla="*/ 103050 w 206097"/>
                    <a:gd name="connsiteY18" fmla="*/ 67779 h 213667"/>
                    <a:gd name="connsiteX19" fmla="*/ 102900 w 206097"/>
                    <a:gd name="connsiteY19" fmla="*/ 67793 h 213667"/>
                    <a:gd name="connsiteX20" fmla="*/ 83498 w 206097"/>
                    <a:gd name="connsiteY20" fmla="*/ 878 h 213667"/>
                    <a:gd name="connsiteX21" fmla="*/ 82069 w 206097"/>
                    <a:gd name="connsiteY21" fmla="*/ 28 h 213667"/>
                    <a:gd name="connsiteX22" fmla="*/ 81140 w 206097"/>
                    <a:gd name="connsiteY22" fmla="*/ 1478 h 213667"/>
                    <a:gd name="connsiteX23" fmla="*/ 95821 w 206097"/>
                    <a:gd name="connsiteY23" fmla="*/ 68501 h 213667"/>
                    <a:gd name="connsiteX24" fmla="*/ 73554 w 206097"/>
                    <a:gd name="connsiteY24" fmla="*/ 81488 h 213667"/>
                    <a:gd name="connsiteX25" fmla="*/ 22762 w 206097"/>
                    <a:gd name="connsiteY25" fmla="*/ 35182 h 213667"/>
                    <a:gd name="connsiteX26" fmla="*/ 21097 w 206097"/>
                    <a:gd name="connsiteY26" fmla="*/ 35203 h 213667"/>
                    <a:gd name="connsiteX27" fmla="*/ 21062 w 206097"/>
                    <a:gd name="connsiteY27" fmla="*/ 36925 h 213667"/>
                    <a:gd name="connsiteX28" fmla="*/ 69410 w 206097"/>
                    <a:gd name="connsiteY28" fmla="*/ 87288 h 213667"/>
                    <a:gd name="connsiteX29" fmla="*/ 69310 w 206097"/>
                    <a:gd name="connsiteY29" fmla="*/ 87474 h 213667"/>
                    <a:gd name="connsiteX30" fmla="*/ 1509 w 206097"/>
                    <a:gd name="connsiteY30" fmla="*/ 70779 h 213667"/>
                    <a:gd name="connsiteX31" fmla="*/ 59 w 206097"/>
                    <a:gd name="connsiteY31" fmla="*/ 71594 h 213667"/>
                    <a:gd name="connsiteX32" fmla="*/ 852 w 206097"/>
                    <a:gd name="connsiteY32" fmla="*/ 73123 h 213667"/>
                    <a:gd name="connsiteX33" fmla="*/ 66331 w 206097"/>
                    <a:gd name="connsiteY33" fmla="*/ 93954 h 213667"/>
                    <a:gd name="connsiteX34" fmla="*/ 63981 w 206097"/>
                    <a:gd name="connsiteY34" fmla="*/ 106834 h 213667"/>
                    <a:gd name="connsiteX35" fmla="*/ 66331 w 206097"/>
                    <a:gd name="connsiteY35" fmla="*/ 119707 h 213667"/>
                    <a:gd name="connsiteX36" fmla="*/ 852 w 206097"/>
                    <a:gd name="connsiteY36" fmla="*/ 140538 h 213667"/>
                    <a:gd name="connsiteX37" fmla="*/ 38 w 206097"/>
                    <a:gd name="connsiteY37" fmla="*/ 141988 h 213667"/>
                    <a:gd name="connsiteX38" fmla="*/ 1509 w 206097"/>
                    <a:gd name="connsiteY38" fmla="*/ 142881 h 213667"/>
                    <a:gd name="connsiteX39" fmla="*/ 69310 w 206097"/>
                    <a:gd name="connsiteY39" fmla="*/ 126186 h 213667"/>
                    <a:gd name="connsiteX40" fmla="*/ 69410 w 206097"/>
                    <a:gd name="connsiteY40" fmla="*/ 126372 h 213667"/>
                    <a:gd name="connsiteX41" fmla="*/ 21062 w 206097"/>
                    <a:gd name="connsiteY41" fmla="*/ 176735 h 213667"/>
                    <a:gd name="connsiteX42" fmla="*/ 21040 w 206097"/>
                    <a:gd name="connsiteY42" fmla="*/ 178400 h 213667"/>
                    <a:gd name="connsiteX43" fmla="*/ 22762 w 206097"/>
                    <a:gd name="connsiteY43" fmla="*/ 178478 h 213667"/>
                    <a:gd name="connsiteX44" fmla="*/ 73554 w 206097"/>
                    <a:gd name="connsiteY44" fmla="*/ 132173 h 213667"/>
                    <a:gd name="connsiteX45" fmla="*/ 95821 w 206097"/>
                    <a:gd name="connsiteY45" fmla="*/ 145160 h 213667"/>
                    <a:gd name="connsiteX46" fmla="*/ 81140 w 206097"/>
                    <a:gd name="connsiteY46" fmla="*/ 212190 h 213667"/>
                    <a:gd name="connsiteX47" fmla="*/ 81990 w 206097"/>
                    <a:gd name="connsiteY47" fmla="*/ 213619 h 213667"/>
                    <a:gd name="connsiteX48" fmla="*/ 83498 w 206097"/>
                    <a:gd name="connsiteY48" fmla="*/ 212790 h 213667"/>
                    <a:gd name="connsiteX49" fmla="*/ 102900 w 206097"/>
                    <a:gd name="connsiteY49" fmla="*/ 145874 h 213667"/>
                    <a:gd name="connsiteX50" fmla="*/ 103050 w 206097"/>
                    <a:gd name="connsiteY50" fmla="*/ 145889 h 213667"/>
                    <a:gd name="connsiteX51" fmla="*/ 103200 w 206097"/>
                    <a:gd name="connsiteY51" fmla="*/ 145874 h 213667"/>
                    <a:gd name="connsiteX52" fmla="*/ 122603 w 206097"/>
                    <a:gd name="connsiteY52" fmla="*/ 212790 h 213667"/>
                    <a:gd name="connsiteX53" fmla="*/ 124032 w 206097"/>
                    <a:gd name="connsiteY53" fmla="*/ 213640 h 213667"/>
                    <a:gd name="connsiteX54" fmla="*/ 124960 w 206097"/>
                    <a:gd name="connsiteY54" fmla="*/ 212190 h 213667"/>
                    <a:gd name="connsiteX55" fmla="*/ 110280 w 206097"/>
                    <a:gd name="connsiteY55" fmla="*/ 145160 h 213667"/>
                    <a:gd name="connsiteX56" fmla="*/ 132547 w 206097"/>
                    <a:gd name="connsiteY56" fmla="*/ 132173 h 213667"/>
                    <a:gd name="connsiteX57" fmla="*/ 183339 w 206097"/>
                    <a:gd name="connsiteY57" fmla="*/ 178478 h 213667"/>
                    <a:gd name="connsiteX58" fmla="*/ 185003 w 206097"/>
                    <a:gd name="connsiteY58" fmla="*/ 178457 h 213667"/>
                    <a:gd name="connsiteX59" fmla="*/ 185039 w 206097"/>
                    <a:gd name="connsiteY59" fmla="*/ 176735 h 213667"/>
                    <a:gd name="connsiteX60" fmla="*/ 136690 w 206097"/>
                    <a:gd name="connsiteY60" fmla="*/ 126372 h 213667"/>
                    <a:gd name="connsiteX61" fmla="*/ 136790 w 206097"/>
                    <a:gd name="connsiteY61" fmla="*/ 126186 h 213667"/>
                    <a:gd name="connsiteX62" fmla="*/ 204591 w 206097"/>
                    <a:gd name="connsiteY62" fmla="*/ 142881 h 213667"/>
                    <a:gd name="connsiteX63" fmla="*/ 206042 w 206097"/>
                    <a:gd name="connsiteY63" fmla="*/ 142067 h 213667"/>
                    <a:gd name="connsiteX64" fmla="*/ 205249 w 206097"/>
                    <a:gd name="connsiteY64" fmla="*/ 140538 h 21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206097" h="213667">
                      <a:moveTo>
                        <a:pt x="205249" y="140538"/>
                      </a:moveTo>
                      <a:lnTo>
                        <a:pt x="139769" y="119707"/>
                      </a:lnTo>
                      <a:cubicBezTo>
                        <a:pt x="141191" y="115656"/>
                        <a:pt x="142119" y="111370"/>
                        <a:pt x="142119" y="106834"/>
                      </a:cubicBezTo>
                      <a:cubicBezTo>
                        <a:pt x="142119" y="102298"/>
                        <a:pt x="141198" y="98004"/>
                        <a:pt x="139769" y="93954"/>
                      </a:cubicBezTo>
                      <a:lnTo>
                        <a:pt x="205249" y="73123"/>
                      </a:lnTo>
                      <a:cubicBezTo>
                        <a:pt x="205856" y="72930"/>
                        <a:pt x="206213" y="72294"/>
                        <a:pt x="206063" y="71672"/>
                      </a:cubicBezTo>
                      <a:cubicBezTo>
                        <a:pt x="205899" y="71022"/>
                        <a:pt x="205242" y="70622"/>
                        <a:pt x="204591" y="70779"/>
                      </a:cubicBezTo>
                      <a:lnTo>
                        <a:pt x="136790" y="87474"/>
                      </a:lnTo>
                      <a:cubicBezTo>
                        <a:pt x="136755" y="87410"/>
                        <a:pt x="136726" y="87353"/>
                        <a:pt x="136690" y="87288"/>
                      </a:cubicBezTo>
                      <a:lnTo>
                        <a:pt x="185039" y="36925"/>
                      </a:lnTo>
                      <a:cubicBezTo>
                        <a:pt x="185475" y="36468"/>
                        <a:pt x="185496" y="35739"/>
                        <a:pt x="185060" y="35261"/>
                      </a:cubicBezTo>
                      <a:cubicBezTo>
                        <a:pt x="184610" y="34768"/>
                        <a:pt x="183839" y="34725"/>
                        <a:pt x="183339" y="35182"/>
                      </a:cubicBezTo>
                      <a:lnTo>
                        <a:pt x="132547" y="81488"/>
                      </a:lnTo>
                      <a:cubicBezTo>
                        <a:pt x="126882" y="74901"/>
                        <a:pt x="119166" y="70165"/>
                        <a:pt x="110280" y="68501"/>
                      </a:cubicBezTo>
                      <a:lnTo>
                        <a:pt x="124960" y="1478"/>
                      </a:lnTo>
                      <a:cubicBezTo>
                        <a:pt x="125096" y="856"/>
                        <a:pt x="124724" y="228"/>
                        <a:pt x="124110" y="49"/>
                      </a:cubicBezTo>
                      <a:cubicBezTo>
                        <a:pt x="123467" y="-137"/>
                        <a:pt x="122788" y="235"/>
                        <a:pt x="122603" y="878"/>
                      </a:cubicBezTo>
                      <a:lnTo>
                        <a:pt x="103200" y="67793"/>
                      </a:lnTo>
                      <a:cubicBezTo>
                        <a:pt x="103150" y="67793"/>
                        <a:pt x="103100" y="67779"/>
                        <a:pt x="103050" y="67779"/>
                      </a:cubicBezTo>
                      <a:cubicBezTo>
                        <a:pt x="103000" y="67779"/>
                        <a:pt x="102950" y="67793"/>
                        <a:pt x="102900" y="67793"/>
                      </a:cubicBezTo>
                      <a:lnTo>
                        <a:pt x="83498" y="878"/>
                      </a:lnTo>
                      <a:cubicBezTo>
                        <a:pt x="83319" y="270"/>
                        <a:pt x="82698" y="-108"/>
                        <a:pt x="82069" y="28"/>
                      </a:cubicBezTo>
                      <a:cubicBezTo>
                        <a:pt x="81412" y="171"/>
                        <a:pt x="80998" y="821"/>
                        <a:pt x="81140" y="1478"/>
                      </a:cubicBezTo>
                      <a:lnTo>
                        <a:pt x="95821" y="68501"/>
                      </a:lnTo>
                      <a:cubicBezTo>
                        <a:pt x="86934" y="70165"/>
                        <a:pt x="79219" y="74901"/>
                        <a:pt x="73554" y="81488"/>
                      </a:cubicBezTo>
                      <a:lnTo>
                        <a:pt x="22762" y="35182"/>
                      </a:lnTo>
                      <a:cubicBezTo>
                        <a:pt x="22290" y="34753"/>
                        <a:pt x="21562" y="34760"/>
                        <a:pt x="21097" y="35203"/>
                      </a:cubicBezTo>
                      <a:cubicBezTo>
                        <a:pt x="20612" y="35668"/>
                        <a:pt x="20597" y="36439"/>
                        <a:pt x="21062" y="36925"/>
                      </a:cubicBezTo>
                      <a:lnTo>
                        <a:pt x="69410" y="87288"/>
                      </a:lnTo>
                      <a:cubicBezTo>
                        <a:pt x="69375" y="87353"/>
                        <a:pt x="69346" y="87410"/>
                        <a:pt x="69310" y="87474"/>
                      </a:cubicBezTo>
                      <a:lnTo>
                        <a:pt x="1509" y="70779"/>
                      </a:lnTo>
                      <a:cubicBezTo>
                        <a:pt x="895" y="70629"/>
                        <a:pt x="252" y="70979"/>
                        <a:pt x="59" y="71594"/>
                      </a:cubicBezTo>
                      <a:cubicBezTo>
                        <a:pt x="-148" y="72237"/>
                        <a:pt x="209" y="72915"/>
                        <a:pt x="852" y="73123"/>
                      </a:cubicBezTo>
                      <a:lnTo>
                        <a:pt x="66331" y="93954"/>
                      </a:lnTo>
                      <a:cubicBezTo>
                        <a:pt x="64910" y="98004"/>
                        <a:pt x="63981" y="102290"/>
                        <a:pt x="63981" y="106834"/>
                      </a:cubicBezTo>
                      <a:cubicBezTo>
                        <a:pt x="63981" y="111377"/>
                        <a:pt x="64903" y="115656"/>
                        <a:pt x="66331" y="119707"/>
                      </a:cubicBezTo>
                      <a:lnTo>
                        <a:pt x="852" y="140538"/>
                      </a:lnTo>
                      <a:cubicBezTo>
                        <a:pt x="245" y="140731"/>
                        <a:pt x="-112" y="141367"/>
                        <a:pt x="38" y="141988"/>
                      </a:cubicBezTo>
                      <a:cubicBezTo>
                        <a:pt x="202" y="142638"/>
                        <a:pt x="859" y="143038"/>
                        <a:pt x="1509" y="142881"/>
                      </a:cubicBezTo>
                      <a:lnTo>
                        <a:pt x="69310" y="126186"/>
                      </a:lnTo>
                      <a:cubicBezTo>
                        <a:pt x="69346" y="126250"/>
                        <a:pt x="69375" y="126308"/>
                        <a:pt x="69410" y="126372"/>
                      </a:cubicBezTo>
                      <a:lnTo>
                        <a:pt x="21062" y="176735"/>
                      </a:lnTo>
                      <a:cubicBezTo>
                        <a:pt x="20625" y="177193"/>
                        <a:pt x="20604" y="177921"/>
                        <a:pt x="21040" y="178400"/>
                      </a:cubicBezTo>
                      <a:cubicBezTo>
                        <a:pt x="21490" y="178900"/>
                        <a:pt x="22261" y="178936"/>
                        <a:pt x="22762" y="178478"/>
                      </a:cubicBezTo>
                      <a:lnTo>
                        <a:pt x="73554" y="132173"/>
                      </a:lnTo>
                      <a:cubicBezTo>
                        <a:pt x="79219" y="138759"/>
                        <a:pt x="86934" y="143496"/>
                        <a:pt x="95821" y="145160"/>
                      </a:cubicBezTo>
                      <a:lnTo>
                        <a:pt x="81140" y="212190"/>
                      </a:lnTo>
                      <a:cubicBezTo>
                        <a:pt x="81005" y="212811"/>
                        <a:pt x="81376" y="213440"/>
                        <a:pt x="81990" y="213619"/>
                      </a:cubicBezTo>
                      <a:cubicBezTo>
                        <a:pt x="82634" y="213804"/>
                        <a:pt x="83312" y="213433"/>
                        <a:pt x="83498" y="212790"/>
                      </a:cubicBezTo>
                      <a:lnTo>
                        <a:pt x="102900" y="145874"/>
                      </a:lnTo>
                      <a:cubicBezTo>
                        <a:pt x="102950" y="145874"/>
                        <a:pt x="103000" y="145889"/>
                        <a:pt x="103050" y="145889"/>
                      </a:cubicBezTo>
                      <a:cubicBezTo>
                        <a:pt x="103100" y="145889"/>
                        <a:pt x="103150" y="145874"/>
                        <a:pt x="103200" y="145874"/>
                      </a:cubicBezTo>
                      <a:lnTo>
                        <a:pt x="122603" y="212790"/>
                      </a:lnTo>
                      <a:cubicBezTo>
                        <a:pt x="122781" y="213397"/>
                        <a:pt x="123403" y="213776"/>
                        <a:pt x="124032" y="213640"/>
                      </a:cubicBezTo>
                      <a:cubicBezTo>
                        <a:pt x="124689" y="213497"/>
                        <a:pt x="125103" y="212847"/>
                        <a:pt x="124960" y="212190"/>
                      </a:cubicBezTo>
                      <a:lnTo>
                        <a:pt x="110280" y="145160"/>
                      </a:lnTo>
                      <a:cubicBezTo>
                        <a:pt x="119166" y="143496"/>
                        <a:pt x="126882" y="138759"/>
                        <a:pt x="132547" y="132173"/>
                      </a:cubicBezTo>
                      <a:lnTo>
                        <a:pt x="183339" y="178478"/>
                      </a:lnTo>
                      <a:cubicBezTo>
                        <a:pt x="183810" y="178907"/>
                        <a:pt x="184539" y="178900"/>
                        <a:pt x="185003" y="178457"/>
                      </a:cubicBezTo>
                      <a:cubicBezTo>
                        <a:pt x="185489" y="177993"/>
                        <a:pt x="185503" y="177221"/>
                        <a:pt x="185039" y="176735"/>
                      </a:cubicBezTo>
                      <a:lnTo>
                        <a:pt x="136690" y="126372"/>
                      </a:lnTo>
                      <a:cubicBezTo>
                        <a:pt x="136726" y="126308"/>
                        <a:pt x="136755" y="126250"/>
                        <a:pt x="136790" y="126186"/>
                      </a:cubicBezTo>
                      <a:lnTo>
                        <a:pt x="204591" y="142881"/>
                      </a:lnTo>
                      <a:cubicBezTo>
                        <a:pt x="205206" y="143031"/>
                        <a:pt x="205849" y="142681"/>
                        <a:pt x="206042" y="142067"/>
                      </a:cubicBezTo>
                      <a:cubicBezTo>
                        <a:pt x="206242" y="141424"/>
                        <a:pt x="205892" y="140738"/>
                        <a:pt x="205249" y="14053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112" name="شكل حر: شكل 111">
                <a:extLst>
                  <a:ext uri="{FF2B5EF4-FFF2-40B4-BE49-F238E27FC236}">
                    <a16:creationId xmlns:a16="http://schemas.microsoft.com/office/drawing/2014/main" id="{D9466E0B-C84A-3C5E-52E4-03102B264ED5}"/>
                  </a:ext>
                </a:extLst>
              </p:cNvPr>
              <p:cNvSpPr/>
              <p:nvPr/>
            </p:nvSpPr>
            <p:spPr>
              <a:xfrm>
                <a:off x="7507311" y="4543228"/>
                <a:ext cx="262400" cy="29871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13" name="شكل حر: شكل 112">
                <a:extLst>
                  <a:ext uri="{FF2B5EF4-FFF2-40B4-BE49-F238E27FC236}">
                    <a16:creationId xmlns:a16="http://schemas.microsoft.com/office/drawing/2014/main" id="{58194843-F723-4CC6-741F-EFB92F9C3DB7}"/>
                  </a:ext>
                </a:extLst>
              </p:cNvPr>
              <p:cNvSpPr/>
              <p:nvPr/>
            </p:nvSpPr>
            <p:spPr>
              <a:xfrm>
                <a:off x="7453994" y="5106054"/>
                <a:ext cx="188417" cy="214489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14" name="شكل حر: شكل 113">
                <a:extLst>
                  <a:ext uri="{FF2B5EF4-FFF2-40B4-BE49-F238E27FC236}">
                    <a16:creationId xmlns:a16="http://schemas.microsoft.com/office/drawing/2014/main" id="{E73F00FF-660C-112E-D701-4D65C97D6479}"/>
                  </a:ext>
                </a:extLst>
              </p:cNvPr>
              <p:cNvSpPr/>
              <p:nvPr/>
            </p:nvSpPr>
            <p:spPr>
              <a:xfrm>
                <a:off x="8395429" y="573786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115" name="مجموعة 114">
                <a:extLst>
                  <a:ext uri="{FF2B5EF4-FFF2-40B4-BE49-F238E27FC236}">
                    <a16:creationId xmlns:a16="http://schemas.microsoft.com/office/drawing/2014/main" id="{E88B1C34-7475-EEB8-0F4A-16E31E9A2156}"/>
                  </a:ext>
                </a:extLst>
              </p:cNvPr>
              <p:cNvGrpSpPr/>
              <p:nvPr/>
            </p:nvGrpSpPr>
            <p:grpSpPr>
              <a:xfrm rot="17021444" flipH="1">
                <a:off x="7845642" y="5684061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16" name="مستطيل: زوايا مستديرة 115">
                  <a:extLst>
                    <a:ext uri="{FF2B5EF4-FFF2-40B4-BE49-F238E27FC236}">
                      <a16:creationId xmlns:a16="http://schemas.microsoft.com/office/drawing/2014/main" id="{A9AD1DC8-BF9D-F624-B9E5-82DDE1DBFA9D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17" name="مستطيل: زوايا مستديرة 116">
                  <a:extLst>
                    <a:ext uri="{FF2B5EF4-FFF2-40B4-BE49-F238E27FC236}">
                      <a16:creationId xmlns:a16="http://schemas.microsoft.com/office/drawing/2014/main" id="{6A4965A2-DF17-2E18-56C2-9BAA4FE6512B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130" name="مجموعة 129">
            <a:extLst>
              <a:ext uri="{FF2B5EF4-FFF2-40B4-BE49-F238E27FC236}">
                <a16:creationId xmlns:a16="http://schemas.microsoft.com/office/drawing/2014/main" id="{6F18C1F8-AADC-376D-C53F-C7BFEA29346B}"/>
              </a:ext>
            </a:extLst>
          </p:cNvPr>
          <p:cNvGrpSpPr/>
          <p:nvPr/>
        </p:nvGrpSpPr>
        <p:grpSpPr>
          <a:xfrm>
            <a:off x="2718108" y="5805816"/>
            <a:ext cx="596686" cy="596686"/>
            <a:chOff x="8196392" y="4106525"/>
            <a:chExt cx="1656080" cy="1656080"/>
          </a:xfrm>
        </p:grpSpPr>
        <p:sp>
          <p:nvSpPr>
            <p:cNvPr id="131" name="شكل بيضاوي 130">
              <a:extLst>
                <a:ext uri="{FF2B5EF4-FFF2-40B4-BE49-F238E27FC236}">
                  <a16:creationId xmlns:a16="http://schemas.microsoft.com/office/drawing/2014/main" id="{DA75FFA7-F1E7-113B-7F48-18B8607B44A2}"/>
                </a:ext>
              </a:extLst>
            </p:cNvPr>
            <p:cNvSpPr/>
            <p:nvPr/>
          </p:nvSpPr>
          <p:spPr>
            <a:xfrm>
              <a:off x="8196392" y="410652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132" name="مجموعة 131">
              <a:extLst>
                <a:ext uri="{FF2B5EF4-FFF2-40B4-BE49-F238E27FC236}">
                  <a16:creationId xmlns:a16="http://schemas.microsoft.com/office/drawing/2014/main" id="{F19F2F1D-D211-D0EB-0C36-3991C5C2650B}"/>
                </a:ext>
              </a:extLst>
            </p:cNvPr>
            <p:cNvGrpSpPr/>
            <p:nvPr/>
          </p:nvGrpSpPr>
          <p:grpSpPr>
            <a:xfrm>
              <a:off x="8406751" y="4167777"/>
              <a:ext cx="1072915" cy="1479689"/>
              <a:chOff x="3545383" y="4543228"/>
              <a:chExt cx="1102817" cy="1520928"/>
            </a:xfrm>
          </p:grpSpPr>
          <p:grpSp>
            <p:nvGrpSpPr>
              <p:cNvPr id="133" name="مجموعة 132">
                <a:extLst>
                  <a:ext uri="{FF2B5EF4-FFF2-40B4-BE49-F238E27FC236}">
                    <a16:creationId xmlns:a16="http://schemas.microsoft.com/office/drawing/2014/main" id="{0A8FD27D-D1B6-1E0E-2A3C-84341C0FD7D2}"/>
                  </a:ext>
                </a:extLst>
              </p:cNvPr>
              <p:cNvGrpSpPr/>
              <p:nvPr/>
            </p:nvGrpSpPr>
            <p:grpSpPr>
              <a:xfrm>
                <a:off x="3819734" y="4881938"/>
                <a:ext cx="828466" cy="1182218"/>
                <a:chOff x="4909394" y="4236527"/>
                <a:chExt cx="1590466" cy="2269589"/>
              </a:xfrm>
            </p:grpSpPr>
            <p:grpSp>
              <p:nvGrpSpPr>
                <p:cNvPr id="137" name="مجموعة 136">
                  <a:extLst>
                    <a:ext uri="{FF2B5EF4-FFF2-40B4-BE49-F238E27FC236}">
                      <a16:creationId xmlns:a16="http://schemas.microsoft.com/office/drawing/2014/main" id="{080EF60E-A173-3CFB-3969-3272ABCE81AF}"/>
                    </a:ext>
                  </a:extLst>
                </p:cNvPr>
                <p:cNvGrpSpPr/>
                <p:nvPr/>
              </p:nvGrpSpPr>
              <p:grpSpPr>
                <a:xfrm>
                  <a:off x="4909394" y="4236527"/>
                  <a:ext cx="1590466" cy="2269589"/>
                  <a:chOff x="4926578" y="4277608"/>
                  <a:chExt cx="1049829" cy="1498102"/>
                </a:xfrm>
              </p:grpSpPr>
              <p:sp>
                <p:nvSpPr>
                  <p:cNvPr id="141" name="شكل حر: شكل 140">
                    <a:extLst>
                      <a:ext uri="{FF2B5EF4-FFF2-40B4-BE49-F238E27FC236}">
                        <a16:creationId xmlns:a16="http://schemas.microsoft.com/office/drawing/2014/main" id="{428CB48F-F719-23C8-5C04-E3133139A24B}"/>
                      </a:ext>
                    </a:extLst>
                  </p:cNvPr>
                  <p:cNvSpPr/>
                  <p:nvPr/>
                </p:nvSpPr>
                <p:spPr>
                  <a:xfrm>
                    <a:off x="4930351" y="4281344"/>
                    <a:ext cx="112077" cy="1494366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FF88A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42" name="شكل حر: شكل 141">
                    <a:extLst>
                      <a:ext uri="{FF2B5EF4-FFF2-40B4-BE49-F238E27FC236}">
                        <a16:creationId xmlns:a16="http://schemas.microsoft.com/office/drawing/2014/main" id="{12AE6C0B-8635-DBD1-2B06-142CD4F31CBF}"/>
                      </a:ext>
                    </a:extLst>
                  </p:cNvPr>
                  <p:cNvSpPr/>
                  <p:nvPr/>
                </p:nvSpPr>
                <p:spPr>
                  <a:xfrm>
                    <a:off x="5117147" y="4277608"/>
                    <a:ext cx="859260" cy="672465"/>
                  </a:xfrm>
                  <a:custGeom>
                    <a:avLst/>
                    <a:gdLst>
                      <a:gd name="connsiteX0" fmla="*/ 237231 w 859260"/>
                      <a:gd name="connsiteY0" fmla="*/ 0 h 672465"/>
                      <a:gd name="connsiteX1" fmla="*/ 0 w 859260"/>
                      <a:gd name="connsiteY1" fmla="*/ 54171 h 672465"/>
                      <a:gd name="connsiteX2" fmla="*/ 0 w 859260"/>
                      <a:gd name="connsiteY2" fmla="*/ 672465 h 672465"/>
                      <a:gd name="connsiteX3" fmla="*/ 237231 w 859260"/>
                      <a:gd name="connsiteY3" fmla="*/ 618294 h 672465"/>
                      <a:gd name="connsiteX4" fmla="*/ 859261 w 859260"/>
                      <a:gd name="connsiteY4" fmla="*/ 622030 h 672465"/>
                      <a:gd name="connsiteX5" fmla="*/ 859261 w 859260"/>
                      <a:gd name="connsiteY5" fmla="*/ 3736 h 672465"/>
                      <a:gd name="connsiteX6" fmla="*/ 237231 w 859260"/>
                      <a:gd name="connsiteY6" fmla="*/ 0 h 672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260" h="672465">
                        <a:moveTo>
                          <a:pt x="237231" y="0"/>
                        </a:moveTo>
                        <a:cubicBezTo>
                          <a:pt x="72850" y="0"/>
                          <a:pt x="0" y="54171"/>
                          <a:pt x="0" y="54171"/>
                        </a:cubicBezTo>
                        <a:lnTo>
                          <a:pt x="0" y="672465"/>
                        </a:lnTo>
                        <a:cubicBezTo>
                          <a:pt x="0" y="672465"/>
                          <a:pt x="70982" y="618294"/>
                          <a:pt x="237231" y="618294"/>
                        </a:cubicBezTo>
                        <a:cubicBezTo>
                          <a:pt x="435234" y="618294"/>
                          <a:pt x="629502" y="726636"/>
                          <a:pt x="859261" y="622030"/>
                        </a:cubicBezTo>
                        <a:lnTo>
                          <a:pt x="859261" y="3736"/>
                        </a:lnTo>
                        <a:cubicBezTo>
                          <a:pt x="569727" y="89662"/>
                          <a:pt x="435234" y="0"/>
                          <a:pt x="237231" y="0"/>
                        </a:cubicBezTo>
                        <a:close/>
                      </a:path>
                    </a:pathLst>
                  </a:custGeom>
                  <a:solidFill>
                    <a:srgbClr val="FFD77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43" name="شكل حر: شكل 142">
                    <a:extLst>
                      <a:ext uri="{FF2B5EF4-FFF2-40B4-BE49-F238E27FC236}">
                        <a16:creationId xmlns:a16="http://schemas.microsoft.com/office/drawing/2014/main" id="{5678589A-6D0B-2813-926D-C3EBF9915C9D}"/>
                      </a:ext>
                    </a:extLst>
                  </p:cNvPr>
                  <p:cNvSpPr/>
                  <p:nvPr/>
                </p:nvSpPr>
                <p:spPr>
                  <a:xfrm>
                    <a:off x="4926579" y="547878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0D9DA7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44" name="شكل حر: شكل 143">
                    <a:extLst>
                      <a:ext uri="{FF2B5EF4-FFF2-40B4-BE49-F238E27FC236}">
                        <a16:creationId xmlns:a16="http://schemas.microsoft.com/office/drawing/2014/main" id="{C9CC4A03-7BBA-FA58-0F73-4421A7D76B0E}"/>
                      </a:ext>
                    </a:extLst>
                  </p:cNvPr>
                  <p:cNvSpPr/>
                  <p:nvPr/>
                </p:nvSpPr>
                <p:spPr>
                  <a:xfrm>
                    <a:off x="4926578" y="528447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0D9DA7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  <p:grpSp>
              <p:nvGrpSpPr>
                <p:cNvPr id="138" name="مجموعة 137">
                  <a:extLst>
                    <a:ext uri="{FF2B5EF4-FFF2-40B4-BE49-F238E27FC236}">
                      <a16:creationId xmlns:a16="http://schemas.microsoft.com/office/drawing/2014/main" id="{00C1EFFD-11C5-79C9-89F8-3745CCA5E877}"/>
                    </a:ext>
                  </a:extLst>
                </p:cNvPr>
                <p:cNvGrpSpPr/>
                <p:nvPr/>
              </p:nvGrpSpPr>
              <p:grpSpPr>
                <a:xfrm flipH="1">
                  <a:off x="4943898" y="4342251"/>
                  <a:ext cx="45719" cy="286037"/>
                  <a:chOff x="4033520" y="2580640"/>
                  <a:chExt cx="198120" cy="1239520"/>
                </a:xfrm>
                <a:solidFill>
                  <a:srgbClr val="FFFFFF"/>
                </a:solidFill>
              </p:grpSpPr>
              <p:sp>
                <p:nvSpPr>
                  <p:cNvPr id="139" name="مستطيل: زوايا مستديرة 138">
                    <a:extLst>
                      <a:ext uri="{FF2B5EF4-FFF2-40B4-BE49-F238E27FC236}">
                        <a16:creationId xmlns:a16="http://schemas.microsoft.com/office/drawing/2014/main" id="{7E10E3FC-CC2D-FE55-357B-A1FF75909840}"/>
                      </a:ext>
                    </a:extLst>
                  </p:cNvPr>
                  <p:cNvSpPr/>
                  <p:nvPr/>
                </p:nvSpPr>
                <p:spPr>
                  <a:xfrm>
                    <a:off x="4033520" y="2580640"/>
                    <a:ext cx="198120" cy="452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40" name="مستطيل: زوايا مستديرة 139">
                    <a:extLst>
                      <a:ext uri="{FF2B5EF4-FFF2-40B4-BE49-F238E27FC236}">
                        <a16:creationId xmlns:a16="http://schemas.microsoft.com/office/drawing/2014/main" id="{FCEDF40E-663C-DFB2-B47F-49D0A781C6BB}"/>
                      </a:ext>
                    </a:extLst>
                  </p:cNvPr>
                  <p:cNvSpPr/>
                  <p:nvPr/>
                </p:nvSpPr>
                <p:spPr>
                  <a:xfrm>
                    <a:off x="4033520" y="3114040"/>
                    <a:ext cx="198120" cy="706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CE31D162-960E-841E-BB29-C5BDEBA1AC6B}"/>
                  </a:ext>
                </a:extLst>
              </p:cNvPr>
              <p:cNvSpPr/>
              <p:nvPr/>
            </p:nvSpPr>
            <p:spPr>
              <a:xfrm>
                <a:off x="4020041" y="4543228"/>
                <a:ext cx="262400" cy="29871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ECD01812-C39B-BDA9-40C9-23892097AC4E}"/>
                  </a:ext>
                </a:extLst>
              </p:cNvPr>
              <p:cNvSpPr/>
              <p:nvPr/>
            </p:nvSpPr>
            <p:spPr>
              <a:xfrm>
                <a:off x="3545383" y="5106054"/>
                <a:ext cx="188417" cy="214489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4C1F3E47-A188-C101-9950-1FD68D139E0E}"/>
                  </a:ext>
                </a:extLst>
              </p:cNvPr>
              <p:cNvSpPr/>
              <p:nvPr/>
            </p:nvSpPr>
            <p:spPr>
              <a:xfrm>
                <a:off x="4146159" y="573786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50BB2941-CA36-48DF-4352-D767058FE8E9}"/>
              </a:ext>
            </a:extLst>
          </p:cNvPr>
          <p:cNvGrpSpPr/>
          <p:nvPr/>
        </p:nvGrpSpPr>
        <p:grpSpPr>
          <a:xfrm>
            <a:off x="2723835" y="3821102"/>
            <a:ext cx="596686" cy="596686"/>
            <a:chOff x="5800432" y="4106525"/>
            <a:chExt cx="1656080" cy="1656080"/>
          </a:xfrm>
        </p:grpSpPr>
        <p:sp>
          <p:nvSpPr>
            <p:cNvPr id="146" name="شكل بيضاوي 145">
              <a:extLst>
                <a:ext uri="{FF2B5EF4-FFF2-40B4-BE49-F238E27FC236}">
                  <a16:creationId xmlns:a16="http://schemas.microsoft.com/office/drawing/2014/main" id="{84B2B6F8-A17F-305B-6980-649E5AC6C38B}"/>
                </a:ext>
              </a:extLst>
            </p:cNvPr>
            <p:cNvSpPr/>
            <p:nvPr/>
          </p:nvSpPr>
          <p:spPr>
            <a:xfrm>
              <a:off x="5800432" y="410652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147" name="مجموعة 146">
              <a:extLst>
                <a:ext uri="{FF2B5EF4-FFF2-40B4-BE49-F238E27FC236}">
                  <a16:creationId xmlns:a16="http://schemas.microsoft.com/office/drawing/2014/main" id="{317C9EB1-9B91-6AEB-E4AC-C788B97B86D8}"/>
                </a:ext>
              </a:extLst>
            </p:cNvPr>
            <p:cNvGrpSpPr/>
            <p:nvPr/>
          </p:nvGrpSpPr>
          <p:grpSpPr>
            <a:xfrm>
              <a:off x="6097568" y="4213185"/>
              <a:ext cx="1003087" cy="1548201"/>
              <a:chOff x="7764323" y="1927027"/>
              <a:chExt cx="1310091" cy="2022044"/>
            </a:xfrm>
          </p:grpSpPr>
          <p:sp>
            <p:nvSpPr>
              <p:cNvPr id="148" name="شكل حر: شكل 147">
                <a:extLst>
                  <a:ext uri="{FF2B5EF4-FFF2-40B4-BE49-F238E27FC236}">
                    <a16:creationId xmlns:a16="http://schemas.microsoft.com/office/drawing/2014/main" id="{0DF946D9-DE01-B827-8311-D82C287A307F}"/>
                  </a:ext>
                </a:extLst>
              </p:cNvPr>
              <p:cNvSpPr/>
              <p:nvPr/>
            </p:nvSpPr>
            <p:spPr>
              <a:xfrm>
                <a:off x="7890739" y="3540761"/>
                <a:ext cx="1150992" cy="408310"/>
              </a:xfrm>
              <a:custGeom>
                <a:avLst/>
                <a:gdLst>
                  <a:gd name="connsiteX0" fmla="*/ 492053 w 1093767"/>
                  <a:gd name="connsiteY0" fmla="*/ 0 h 223010"/>
                  <a:gd name="connsiteX1" fmla="*/ 706678 w 1093767"/>
                  <a:gd name="connsiteY1" fmla="*/ 0 h 223010"/>
                  <a:gd name="connsiteX2" fmla="*/ 753188 w 1093767"/>
                  <a:gd name="connsiteY2" fmla="*/ 13556 h 223010"/>
                  <a:gd name="connsiteX3" fmla="*/ 852833 w 1093767"/>
                  <a:gd name="connsiteY3" fmla="*/ 76942 h 223010"/>
                  <a:gd name="connsiteX4" fmla="*/ 1093767 w 1093767"/>
                  <a:gd name="connsiteY4" fmla="*/ 223010 h 223010"/>
                  <a:gd name="connsiteX5" fmla="*/ 0 w 1093767"/>
                  <a:gd name="connsiteY5" fmla="*/ 223010 h 223010"/>
                  <a:gd name="connsiteX6" fmla="*/ 413117 w 1093767"/>
                  <a:gd name="connsiteY6" fmla="*/ 84545 h 223010"/>
                  <a:gd name="connsiteX7" fmla="*/ 492053 w 1093767"/>
                  <a:gd name="connsiteY7" fmla="*/ 26875 h 223010"/>
                  <a:gd name="connsiteX8" fmla="*/ 492053 w 1093767"/>
                  <a:gd name="connsiteY8" fmla="*/ 0 h 223010"/>
                  <a:gd name="connsiteX0" fmla="*/ 492053 w 1093767"/>
                  <a:gd name="connsiteY0" fmla="*/ 0 h 223010"/>
                  <a:gd name="connsiteX1" fmla="*/ 706678 w 1093767"/>
                  <a:gd name="connsiteY1" fmla="*/ 0 h 223010"/>
                  <a:gd name="connsiteX2" fmla="*/ 753188 w 1093767"/>
                  <a:gd name="connsiteY2" fmla="*/ 13556 h 223010"/>
                  <a:gd name="connsiteX3" fmla="*/ 852833 w 1093767"/>
                  <a:gd name="connsiteY3" fmla="*/ 76942 h 223010"/>
                  <a:gd name="connsiteX4" fmla="*/ 1093767 w 1093767"/>
                  <a:gd name="connsiteY4" fmla="*/ 223010 h 223010"/>
                  <a:gd name="connsiteX5" fmla="*/ 540818 w 1093767"/>
                  <a:gd name="connsiteY5" fmla="*/ 220837 h 223010"/>
                  <a:gd name="connsiteX6" fmla="*/ 0 w 1093767"/>
                  <a:gd name="connsiteY6" fmla="*/ 223010 h 223010"/>
                  <a:gd name="connsiteX7" fmla="*/ 413117 w 1093767"/>
                  <a:gd name="connsiteY7" fmla="*/ 84545 h 223010"/>
                  <a:gd name="connsiteX8" fmla="*/ 492053 w 1093767"/>
                  <a:gd name="connsiteY8" fmla="*/ 26875 h 223010"/>
                  <a:gd name="connsiteX9" fmla="*/ 492053 w 1093767"/>
                  <a:gd name="connsiteY9" fmla="*/ 0 h 223010"/>
                  <a:gd name="connsiteX0" fmla="*/ 492053 w 1093767"/>
                  <a:gd name="connsiteY0" fmla="*/ 0 h 404952"/>
                  <a:gd name="connsiteX1" fmla="*/ 706678 w 1093767"/>
                  <a:gd name="connsiteY1" fmla="*/ 0 h 404952"/>
                  <a:gd name="connsiteX2" fmla="*/ 753188 w 1093767"/>
                  <a:gd name="connsiteY2" fmla="*/ 13556 h 404952"/>
                  <a:gd name="connsiteX3" fmla="*/ 852833 w 1093767"/>
                  <a:gd name="connsiteY3" fmla="*/ 76942 h 404952"/>
                  <a:gd name="connsiteX4" fmla="*/ 1093767 w 1093767"/>
                  <a:gd name="connsiteY4" fmla="*/ 223010 h 404952"/>
                  <a:gd name="connsiteX5" fmla="*/ 540818 w 1093767"/>
                  <a:gd name="connsiteY5" fmla="*/ 404952 h 404952"/>
                  <a:gd name="connsiteX6" fmla="*/ 0 w 1093767"/>
                  <a:gd name="connsiteY6" fmla="*/ 223010 h 404952"/>
                  <a:gd name="connsiteX7" fmla="*/ 413117 w 1093767"/>
                  <a:gd name="connsiteY7" fmla="*/ 84545 h 404952"/>
                  <a:gd name="connsiteX8" fmla="*/ 492053 w 1093767"/>
                  <a:gd name="connsiteY8" fmla="*/ 26875 h 404952"/>
                  <a:gd name="connsiteX9" fmla="*/ 492053 w 1093767"/>
                  <a:gd name="connsiteY9" fmla="*/ 0 h 404952"/>
                  <a:gd name="connsiteX0" fmla="*/ 506981 w 1108695"/>
                  <a:gd name="connsiteY0" fmla="*/ 0 h 404952"/>
                  <a:gd name="connsiteX1" fmla="*/ 721606 w 1108695"/>
                  <a:gd name="connsiteY1" fmla="*/ 0 h 404952"/>
                  <a:gd name="connsiteX2" fmla="*/ 768116 w 1108695"/>
                  <a:gd name="connsiteY2" fmla="*/ 13556 h 404952"/>
                  <a:gd name="connsiteX3" fmla="*/ 867761 w 1108695"/>
                  <a:gd name="connsiteY3" fmla="*/ 76942 h 404952"/>
                  <a:gd name="connsiteX4" fmla="*/ 1108695 w 1108695"/>
                  <a:gd name="connsiteY4" fmla="*/ 223010 h 404952"/>
                  <a:gd name="connsiteX5" fmla="*/ 555746 w 1108695"/>
                  <a:gd name="connsiteY5" fmla="*/ 404952 h 404952"/>
                  <a:gd name="connsiteX6" fmla="*/ 0 w 1108695"/>
                  <a:gd name="connsiteY6" fmla="*/ 232962 h 404952"/>
                  <a:gd name="connsiteX7" fmla="*/ 428045 w 1108695"/>
                  <a:gd name="connsiteY7" fmla="*/ 84545 h 404952"/>
                  <a:gd name="connsiteX8" fmla="*/ 506981 w 1108695"/>
                  <a:gd name="connsiteY8" fmla="*/ 26875 h 404952"/>
                  <a:gd name="connsiteX9" fmla="*/ 506981 w 1108695"/>
                  <a:gd name="connsiteY9" fmla="*/ 0 h 404952"/>
                  <a:gd name="connsiteX0" fmla="*/ 519421 w 1121135"/>
                  <a:gd name="connsiteY0" fmla="*/ 0 h 404952"/>
                  <a:gd name="connsiteX1" fmla="*/ 734046 w 1121135"/>
                  <a:gd name="connsiteY1" fmla="*/ 0 h 404952"/>
                  <a:gd name="connsiteX2" fmla="*/ 780556 w 1121135"/>
                  <a:gd name="connsiteY2" fmla="*/ 13556 h 404952"/>
                  <a:gd name="connsiteX3" fmla="*/ 880201 w 1121135"/>
                  <a:gd name="connsiteY3" fmla="*/ 76942 h 404952"/>
                  <a:gd name="connsiteX4" fmla="*/ 1121135 w 1121135"/>
                  <a:gd name="connsiteY4" fmla="*/ 223010 h 404952"/>
                  <a:gd name="connsiteX5" fmla="*/ 568186 w 1121135"/>
                  <a:gd name="connsiteY5" fmla="*/ 404952 h 404952"/>
                  <a:gd name="connsiteX6" fmla="*/ 0 w 1121135"/>
                  <a:gd name="connsiteY6" fmla="*/ 240426 h 404952"/>
                  <a:gd name="connsiteX7" fmla="*/ 440485 w 1121135"/>
                  <a:gd name="connsiteY7" fmla="*/ 84545 h 404952"/>
                  <a:gd name="connsiteX8" fmla="*/ 519421 w 1121135"/>
                  <a:gd name="connsiteY8" fmla="*/ 26875 h 404952"/>
                  <a:gd name="connsiteX9" fmla="*/ 519421 w 1121135"/>
                  <a:gd name="connsiteY9" fmla="*/ 0 h 404952"/>
                  <a:gd name="connsiteX0" fmla="*/ 519421 w 1150991"/>
                  <a:gd name="connsiteY0" fmla="*/ 0 h 404952"/>
                  <a:gd name="connsiteX1" fmla="*/ 734046 w 1150991"/>
                  <a:gd name="connsiteY1" fmla="*/ 0 h 404952"/>
                  <a:gd name="connsiteX2" fmla="*/ 780556 w 1150991"/>
                  <a:gd name="connsiteY2" fmla="*/ 13556 h 404952"/>
                  <a:gd name="connsiteX3" fmla="*/ 880201 w 1150991"/>
                  <a:gd name="connsiteY3" fmla="*/ 76942 h 404952"/>
                  <a:gd name="connsiteX4" fmla="*/ 1150991 w 1150991"/>
                  <a:gd name="connsiteY4" fmla="*/ 232962 h 404952"/>
                  <a:gd name="connsiteX5" fmla="*/ 568186 w 1150991"/>
                  <a:gd name="connsiteY5" fmla="*/ 404952 h 404952"/>
                  <a:gd name="connsiteX6" fmla="*/ 0 w 1150991"/>
                  <a:gd name="connsiteY6" fmla="*/ 240426 h 404952"/>
                  <a:gd name="connsiteX7" fmla="*/ 440485 w 1150991"/>
                  <a:gd name="connsiteY7" fmla="*/ 84545 h 404952"/>
                  <a:gd name="connsiteX8" fmla="*/ 519421 w 1150991"/>
                  <a:gd name="connsiteY8" fmla="*/ 26875 h 404952"/>
                  <a:gd name="connsiteX9" fmla="*/ 519421 w 1150991"/>
                  <a:gd name="connsiteY9" fmla="*/ 0 h 404952"/>
                  <a:gd name="connsiteX0" fmla="*/ 519421 w 1150991"/>
                  <a:gd name="connsiteY0" fmla="*/ 0 h 407380"/>
                  <a:gd name="connsiteX1" fmla="*/ 734046 w 1150991"/>
                  <a:gd name="connsiteY1" fmla="*/ 0 h 407380"/>
                  <a:gd name="connsiteX2" fmla="*/ 780556 w 1150991"/>
                  <a:gd name="connsiteY2" fmla="*/ 13556 h 407380"/>
                  <a:gd name="connsiteX3" fmla="*/ 880201 w 1150991"/>
                  <a:gd name="connsiteY3" fmla="*/ 76942 h 407380"/>
                  <a:gd name="connsiteX4" fmla="*/ 1150991 w 1150991"/>
                  <a:gd name="connsiteY4" fmla="*/ 232962 h 407380"/>
                  <a:gd name="connsiteX5" fmla="*/ 568186 w 1150991"/>
                  <a:gd name="connsiteY5" fmla="*/ 404952 h 407380"/>
                  <a:gd name="connsiteX6" fmla="*/ 0 w 1150991"/>
                  <a:gd name="connsiteY6" fmla="*/ 240426 h 407380"/>
                  <a:gd name="connsiteX7" fmla="*/ 440485 w 1150991"/>
                  <a:gd name="connsiteY7" fmla="*/ 84545 h 407380"/>
                  <a:gd name="connsiteX8" fmla="*/ 519421 w 1150991"/>
                  <a:gd name="connsiteY8" fmla="*/ 26875 h 407380"/>
                  <a:gd name="connsiteX9" fmla="*/ 519421 w 1150991"/>
                  <a:gd name="connsiteY9" fmla="*/ 0 h 40738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0991" h="408310">
                    <a:moveTo>
                      <a:pt x="519421" y="0"/>
                    </a:moveTo>
                    <a:lnTo>
                      <a:pt x="734046" y="0"/>
                    </a:lnTo>
                    <a:lnTo>
                      <a:pt x="780556" y="13556"/>
                    </a:lnTo>
                    <a:cubicBezTo>
                      <a:pt x="817153" y="28073"/>
                      <a:pt x="851025" y="49462"/>
                      <a:pt x="880201" y="76942"/>
                    </a:cubicBezTo>
                    <a:cubicBezTo>
                      <a:pt x="978979" y="85138"/>
                      <a:pt x="1098042" y="149172"/>
                      <a:pt x="1150991" y="232962"/>
                    </a:cubicBezTo>
                    <a:cubicBezTo>
                      <a:pt x="994043" y="335076"/>
                      <a:pt x="787335" y="427240"/>
                      <a:pt x="568186" y="404952"/>
                    </a:cubicBezTo>
                    <a:cubicBezTo>
                      <a:pt x="373815" y="397383"/>
                      <a:pt x="157051" y="372397"/>
                      <a:pt x="0" y="240426"/>
                    </a:cubicBezTo>
                    <a:cubicBezTo>
                      <a:pt x="78392" y="91069"/>
                      <a:pt x="287922" y="12599"/>
                      <a:pt x="440485" y="84545"/>
                    </a:cubicBezTo>
                    <a:cubicBezTo>
                      <a:pt x="463623" y="61315"/>
                      <a:pt x="490255" y="41859"/>
                      <a:pt x="519421" y="26875"/>
                    </a:cubicBezTo>
                    <a:lnTo>
                      <a:pt x="519421" y="0"/>
                    </a:lnTo>
                    <a:close/>
                  </a:path>
                </a:pathLst>
              </a:custGeom>
              <a:solidFill>
                <a:srgbClr val="D7A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149" name="مجموعة 148">
                <a:extLst>
                  <a:ext uri="{FF2B5EF4-FFF2-40B4-BE49-F238E27FC236}">
                    <a16:creationId xmlns:a16="http://schemas.microsoft.com/office/drawing/2014/main" id="{FCEC5F95-DC2F-35C2-ABE6-DB4568B40C6D}"/>
                  </a:ext>
                </a:extLst>
              </p:cNvPr>
              <p:cNvGrpSpPr/>
              <p:nvPr/>
            </p:nvGrpSpPr>
            <p:grpSpPr>
              <a:xfrm>
                <a:off x="7970519" y="2339340"/>
                <a:ext cx="949343" cy="899501"/>
                <a:chOff x="1276719" y="5185399"/>
                <a:chExt cx="833152" cy="789413"/>
              </a:xfrm>
            </p:grpSpPr>
            <p:sp>
              <p:nvSpPr>
                <p:cNvPr id="157" name="شكل حر: شكل 156">
                  <a:extLst>
                    <a:ext uri="{FF2B5EF4-FFF2-40B4-BE49-F238E27FC236}">
                      <a16:creationId xmlns:a16="http://schemas.microsoft.com/office/drawing/2014/main" id="{FD80FAA3-77B1-048D-1C1B-1FA3A0A9B230}"/>
                    </a:ext>
                  </a:extLst>
                </p:cNvPr>
                <p:cNvSpPr/>
                <p:nvPr/>
              </p:nvSpPr>
              <p:spPr>
                <a:xfrm>
                  <a:off x="1276719" y="5185399"/>
                  <a:ext cx="833152" cy="789413"/>
                </a:xfrm>
                <a:custGeom>
                  <a:avLst/>
                  <a:gdLst>
                    <a:gd name="connsiteX0" fmla="*/ 416576 w 833152"/>
                    <a:gd name="connsiteY0" fmla="*/ 164549 h 789413"/>
                    <a:gd name="connsiteX1" fmla="*/ 0 w 833152"/>
                    <a:gd name="connsiteY1" fmla="*/ 213558 h 789413"/>
                    <a:gd name="connsiteX2" fmla="*/ 416576 w 833152"/>
                    <a:gd name="connsiteY2" fmla="*/ 789414 h 789413"/>
                    <a:gd name="connsiteX3" fmla="*/ 833153 w 833152"/>
                    <a:gd name="connsiteY3" fmla="*/ 213558 h 789413"/>
                    <a:gd name="connsiteX4" fmla="*/ 416576 w 833152"/>
                    <a:gd name="connsiteY4" fmla="*/ 164549 h 7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152" h="789413">
                      <a:moveTo>
                        <a:pt x="416576" y="164549"/>
                      </a:moveTo>
                      <a:cubicBezTo>
                        <a:pt x="262198" y="-141757"/>
                        <a:pt x="0" y="42027"/>
                        <a:pt x="0" y="213558"/>
                      </a:cubicBezTo>
                      <a:cubicBezTo>
                        <a:pt x="0" y="470855"/>
                        <a:pt x="416576" y="789414"/>
                        <a:pt x="416576" y="789414"/>
                      </a:cubicBezTo>
                      <a:cubicBezTo>
                        <a:pt x="416576" y="789414"/>
                        <a:pt x="833153" y="470855"/>
                        <a:pt x="833153" y="213558"/>
                      </a:cubicBezTo>
                      <a:cubicBezTo>
                        <a:pt x="833153" y="42027"/>
                        <a:pt x="570955" y="-141757"/>
                        <a:pt x="416576" y="164549"/>
                      </a:cubicBezTo>
                      <a:close/>
                    </a:path>
                  </a:pathLst>
                </a:custGeom>
                <a:solidFill>
                  <a:srgbClr val="FF88A8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158" name="مجموعة 157">
                  <a:extLst>
                    <a:ext uri="{FF2B5EF4-FFF2-40B4-BE49-F238E27FC236}">
                      <a16:creationId xmlns:a16="http://schemas.microsoft.com/office/drawing/2014/main" id="{3F2A7920-A3C1-6FB8-CD7A-46CCFF1E6467}"/>
                    </a:ext>
                  </a:extLst>
                </p:cNvPr>
                <p:cNvGrpSpPr/>
                <p:nvPr/>
              </p:nvGrpSpPr>
              <p:grpSpPr>
                <a:xfrm rot="20111266" flipH="1">
                  <a:off x="1361769" y="5314118"/>
                  <a:ext cx="69276" cy="296134"/>
                  <a:chOff x="3946762" y="2156920"/>
                  <a:chExt cx="300203" cy="1283273"/>
                </a:xfrm>
                <a:solidFill>
                  <a:srgbClr val="FFFFFF"/>
                </a:solidFill>
              </p:grpSpPr>
              <p:sp>
                <p:nvSpPr>
                  <p:cNvPr id="159" name="مستطيل: زوايا مستديرة 158">
                    <a:extLst>
                      <a:ext uri="{FF2B5EF4-FFF2-40B4-BE49-F238E27FC236}">
                        <a16:creationId xmlns:a16="http://schemas.microsoft.com/office/drawing/2014/main" id="{D39DAADA-CA80-82BC-845B-B68D0E5DCD83}"/>
                      </a:ext>
                    </a:extLst>
                  </p:cNvPr>
                  <p:cNvSpPr/>
                  <p:nvPr/>
                </p:nvSpPr>
                <p:spPr>
                  <a:xfrm rot="20111266">
                    <a:off x="3946762" y="2156920"/>
                    <a:ext cx="198122" cy="4521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60" name="مستطيل: زوايا مستديرة 159">
                    <a:extLst>
                      <a:ext uri="{FF2B5EF4-FFF2-40B4-BE49-F238E27FC236}">
                        <a16:creationId xmlns:a16="http://schemas.microsoft.com/office/drawing/2014/main" id="{0DBC6B57-CA35-8ECB-4EAC-08823C967AD4}"/>
                      </a:ext>
                    </a:extLst>
                  </p:cNvPr>
                  <p:cNvSpPr/>
                  <p:nvPr/>
                </p:nvSpPr>
                <p:spPr>
                  <a:xfrm rot="211711">
                    <a:off x="4048845" y="2734074"/>
                    <a:ext cx="198120" cy="7061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150" name="شكل حر: شكل 149">
                <a:extLst>
                  <a:ext uri="{FF2B5EF4-FFF2-40B4-BE49-F238E27FC236}">
                    <a16:creationId xmlns:a16="http://schemas.microsoft.com/office/drawing/2014/main" id="{8C16BD52-2C88-3B6D-8E49-1A35135675C5}"/>
                  </a:ext>
                </a:extLst>
              </p:cNvPr>
              <p:cNvSpPr/>
              <p:nvPr/>
            </p:nvSpPr>
            <p:spPr>
              <a:xfrm>
                <a:off x="8004175" y="2662518"/>
                <a:ext cx="1070239" cy="878242"/>
              </a:xfrm>
              <a:custGeom>
                <a:avLst/>
                <a:gdLst>
                  <a:gd name="connsiteX0" fmla="*/ 975704 w 1070239"/>
                  <a:gd name="connsiteY0" fmla="*/ 243 h 878242"/>
                  <a:gd name="connsiteX1" fmla="*/ 1066471 w 1070239"/>
                  <a:gd name="connsiteY1" fmla="*/ 3734 h 878242"/>
                  <a:gd name="connsiteX2" fmla="*/ 960078 w 1070239"/>
                  <a:gd name="connsiteY2" fmla="*/ 407974 h 878242"/>
                  <a:gd name="connsiteX3" fmla="*/ 618326 w 1070239"/>
                  <a:gd name="connsiteY3" fmla="*/ 518084 h 878242"/>
                  <a:gd name="connsiteX4" fmla="*/ 518539 w 1070239"/>
                  <a:gd name="connsiteY4" fmla="*/ 636209 h 878242"/>
                  <a:gd name="connsiteX5" fmla="*/ 493695 w 1070239"/>
                  <a:gd name="connsiteY5" fmla="*/ 743394 h 878242"/>
                  <a:gd name="connsiteX6" fmla="*/ 496276 w 1070239"/>
                  <a:gd name="connsiteY6" fmla="*/ 877074 h 878242"/>
                  <a:gd name="connsiteX7" fmla="*/ 520156 w 1070239"/>
                  <a:gd name="connsiteY7" fmla="*/ 871226 h 878242"/>
                  <a:gd name="connsiteX8" fmla="*/ 551125 w 1070239"/>
                  <a:gd name="connsiteY8" fmla="*/ 869642 h 878242"/>
                  <a:gd name="connsiteX9" fmla="*/ 610429 w 1070239"/>
                  <a:gd name="connsiteY9" fmla="*/ 875274 h 878242"/>
                  <a:gd name="connsiteX10" fmla="*/ 620612 w 1070239"/>
                  <a:gd name="connsiteY10" fmla="*/ 878242 h 878242"/>
                  <a:gd name="connsiteX11" fmla="*/ 405987 w 1070239"/>
                  <a:gd name="connsiteY11" fmla="*/ 878242 h 878242"/>
                  <a:gd name="connsiteX12" fmla="*/ 405987 w 1070239"/>
                  <a:gd name="connsiteY12" fmla="*/ 743394 h 878242"/>
                  <a:gd name="connsiteX13" fmla="*/ 402374 w 1070239"/>
                  <a:gd name="connsiteY13" fmla="*/ 703962 h 878242"/>
                  <a:gd name="connsiteX14" fmla="*/ 356541 w 1070239"/>
                  <a:gd name="connsiteY14" fmla="*/ 617940 h 878242"/>
                  <a:gd name="connsiteX15" fmla="*/ 90694 w 1070239"/>
                  <a:gd name="connsiteY15" fmla="*/ 527304 h 878242"/>
                  <a:gd name="connsiteX16" fmla="*/ 3089 w 1070239"/>
                  <a:gd name="connsiteY16" fmla="*/ 194431 h 878242"/>
                  <a:gd name="connsiteX17" fmla="*/ 335999 w 1070239"/>
                  <a:gd name="connsiteY17" fmla="*/ 282035 h 878242"/>
                  <a:gd name="connsiteX18" fmla="*/ 426529 w 1070239"/>
                  <a:gd name="connsiteY18" fmla="*/ 569181 h 878242"/>
                  <a:gd name="connsiteX19" fmla="*/ 444558 w 1070239"/>
                  <a:gd name="connsiteY19" fmla="*/ 594230 h 878242"/>
                  <a:gd name="connsiteX20" fmla="*/ 552190 w 1070239"/>
                  <a:gd name="connsiteY20" fmla="*/ 460036 h 878242"/>
                  <a:gd name="connsiteX21" fmla="*/ 662095 w 1070239"/>
                  <a:gd name="connsiteY21" fmla="*/ 110265 h 878242"/>
                  <a:gd name="connsiteX22" fmla="*/ 975704 w 1070239"/>
                  <a:gd name="connsiteY22" fmla="*/ 243 h 87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70239" h="878242">
                    <a:moveTo>
                      <a:pt x="975704" y="243"/>
                    </a:moveTo>
                    <a:cubicBezTo>
                      <a:pt x="1029435" y="-1124"/>
                      <a:pt x="1066471" y="3734"/>
                      <a:pt x="1066471" y="3734"/>
                    </a:cubicBezTo>
                    <a:cubicBezTo>
                      <a:pt x="1066471" y="3734"/>
                      <a:pt x="1101156" y="266896"/>
                      <a:pt x="960078" y="407974"/>
                    </a:cubicBezTo>
                    <a:cubicBezTo>
                      <a:pt x="862047" y="506074"/>
                      <a:pt x="704969" y="519184"/>
                      <a:pt x="618326" y="518084"/>
                    </a:cubicBezTo>
                    <a:cubicBezTo>
                      <a:pt x="573150" y="545618"/>
                      <a:pt x="538134" y="587070"/>
                      <a:pt x="518539" y="636209"/>
                    </a:cubicBezTo>
                    <a:cubicBezTo>
                      <a:pt x="503657" y="670078"/>
                      <a:pt x="495233" y="706432"/>
                      <a:pt x="493695" y="743394"/>
                    </a:cubicBezTo>
                    <a:lnTo>
                      <a:pt x="496276" y="877074"/>
                    </a:lnTo>
                    <a:lnTo>
                      <a:pt x="520156" y="871226"/>
                    </a:lnTo>
                    <a:cubicBezTo>
                      <a:pt x="530479" y="870227"/>
                      <a:pt x="540802" y="869642"/>
                      <a:pt x="551125" y="869642"/>
                    </a:cubicBezTo>
                    <a:cubicBezTo>
                      <a:pt x="571164" y="869639"/>
                      <a:pt x="591014" y="871549"/>
                      <a:pt x="610429" y="875274"/>
                    </a:cubicBezTo>
                    <a:lnTo>
                      <a:pt x="620612" y="878242"/>
                    </a:lnTo>
                    <a:lnTo>
                      <a:pt x="405987" y="878242"/>
                    </a:lnTo>
                    <a:lnTo>
                      <a:pt x="405987" y="743394"/>
                    </a:lnTo>
                    <a:cubicBezTo>
                      <a:pt x="406583" y="730148"/>
                      <a:pt x="405366" y="716878"/>
                      <a:pt x="402374" y="703962"/>
                    </a:cubicBezTo>
                    <a:cubicBezTo>
                      <a:pt x="392623" y="672669"/>
                      <a:pt x="377073" y="643488"/>
                      <a:pt x="356541" y="617940"/>
                    </a:cubicBezTo>
                    <a:cubicBezTo>
                      <a:pt x="283111" y="617010"/>
                      <a:pt x="165844" y="602489"/>
                      <a:pt x="90694" y="527304"/>
                    </a:cubicBezTo>
                    <a:cubicBezTo>
                      <a:pt x="-25402" y="411208"/>
                      <a:pt x="3089" y="194431"/>
                      <a:pt x="3089" y="194431"/>
                    </a:cubicBezTo>
                    <a:cubicBezTo>
                      <a:pt x="3089" y="194431"/>
                      <a:pt x="219866" y="165905"/>
                      <a:pt x="335999" y="282035"/>
                    </a:cubicBezTo>
                    <a:cubicBezTo>
                      <a:pt x="418923" y="364962"/>
                      <a:pt x="428076" y="499228"/>
                      <a:pt x="426529" y="569181"/>
                    </a:cubicBezTo>
                    <a:cubicBezTo>
                      <a:pt x="433041" y="577157"/>
                      <a:pt x="439064" y="585522"/>
                      <a:pt x="444558" y="594230"/>
                    </a:cubicBezTo>
                    <a:cubicBezTo>
                      <a:pt x="468188" y="540920"/>
                      <a:pt x="505281" y="494671"/>
                      <a:pt x="552190" y="460036"/>
                    </a:cubicBezTo>
                    <a:cubicBezTo>
                      <a:pt x="550195" y="375388"/>
                      <a:pt x="560965" y="211395"/>
                      <a:pt x="662095" y="110265"/>
                    </a:cubicBezTo>
                    <a:cubicBezTo>
                      <a:pt x="750226" y="22091"/>
                      <a:pt x="886153" y="2521"/>
                      <a:pt x="975704" y="243"/>
                    </a:cubicBezTo>
                    <a:close/>
                  </a:path>
                </a:pathLst>
              </a:custGeom>
              <a:solidFill>
                <a:srgbClr val="0D9D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151" name="مجموعة 150">
                <a:extLst>
                  <a:ext uri="{FF2B5EF4-FFF2-40B4-BE49-F238E27FC236}">
                    <a16:creationId xmlns:a16="http://schemas.microsoft.com/office/drawing/2014/main" id="{E75465A8-68FD-7E25-98B8-67B999E0119E}"/>
                  </a:ext>
                </a:extLst>
              </p:cNvPr>
              <p:cNvGrpSpPr/>
              <p:nvPr/>
            </p:nvGrpSpPr>
            <p:grpSpPr>
              <a:xfrm rot="12796276" flipH="1">
                <a:off x="8869860" y="2832390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55" name="مستطيل: زوايا مستديرة 154">
                  <a:extLst>
                    <a:ext uri="{FF2B5EF4-FFF2-40B4-BE49-F238E27FC236}">
                      <a16:creationId xmlns:a16="http://schemas.microsoft.com/office/drawing/2014/main" id="{392A116D-2807-CFF1-FF21-0BDEE169319D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56" name="مستطيل: زوايا مستديرة 155">
                  <a:extLst>
                    <a:ext uri="{FF2B5EF4-FFF2-40B4-BE49-F238E27FC236}">
                      <a16:creationId xmlns:a16="http://schemas.microsoft.com/office/drawing/2014/main" id="{8C200C36-5D5F-16EA-D9AE-87BC17A74D23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152" name="شكل حر: شكل 151">
                <a:extLst>
                  <a:ext uri="{FF2B5EF4-FFF2-40B4-BE49-F238E27FC236}">
                    <a16:creationId xmlns:a16="http://schemas.microsoft.com/office/drawing/2014/main" id="{18EF32FF-4FDB-D461-DF09-7BB9916F2D61}"/>
                  </a:ext>
                </a:extLst>
              </p:cNvPr>
              <p:cNvSpPr/>
              <p:nvPr/>
            </p:nvSpPr>
            <p:spPr>
              <a:xfrm>
                <a:off x="8139920" y="1927027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53" name="شكل حر: شكل 152">
                <a:extLst>
                  <a:ext uri="{FF2B5EF4-FFF2-40B4-BE49-F238E27FC236}">
                    <a16:creationId xmlns:a16="http://schemas.microsoft.com/office/drawing/2014/main" id="{DC6CBFC3-BAB2-EF97-BCFA-E22681D96F6C}"/>
                  </a:ext>
                </a:extLst>
              </p:cNvPr>
              <p:cNvSpPr/>
              <p:nvPr/>
            </p:nvSpPr>
            <p:spPr>
              <a:xfrm>
                <a:off x="7764323" y="2238394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54" name="شكل حر: شكل 153">
                <a:extLst>
                  <a:ext uri="{FF2B5EF4-FFF2-40B4-BE49-F238E27FC236}">
                    <a16:creationId xmlns:a16="http://schemas.microsoft.com/office/drawing/2014/main" id="{E9F86715-2B37-A998-B824-04B5328BC732}"/>
                  </a:ext>
                </a:extLst>
              </p:cNvPr>
              <p:cNvSpPr/>
              <p:nvPr/>
            </p:nvSpPr>
            <p:spPr>
              <a:xfrm>
                <a:off x="7877419" y="293878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sp>
        <p:nvSpPr>
          <p:cNvPr id="161" name="مربع نص 160">
            <a:extLst>
              <a:ext uri="{FF2B5EF4-FFF2-40B4-BE49-F238E27FC236}">
                <a16:creationId xmlns:a16="http://schemas.microsoft.com/office/drawing/2014/main" id="{1F0F2235-5E4D-7B62-2C80-228FE21AC2E7}"/>
              </a:ext>
            </a:extLst>
          </p:cNvPr>
          <p:cNvSpPr txBox="1"/>
          <p:nvPr/>
        </p:nvSpPr>
        <p:spPr>
          <a:xfrm>
            <a:off x="85816" y="4792123"/>
            <a:ext cx="263652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>
                <a:solidFill>
                  <a:srgbClr val="FF88A8"/>
                </a:solidFill>
              </a:rPr>
              <a:t>التطوّع الشّامل</a:t>
            </a:r>
          </a:p>
          <a:p>
            <a:pPr algn="r" rtl="1"/>
            <a:r>
              <a:rPr lang="ar-SA" sz="1650" dirty="0"/>
              <a:t> أيّ التطوّعُ على مدار السّاعة (سبعة أيام في الأسبوع). </a:t>
            </a:r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E1FAFB80-B32F-3C9C-9F8B-361E6DD7324D}"/>
              </a:ext>
            </a:extLst>
          </p:cNvPr>
          <p:cNvSpPr txBox="1"/>
          <p:nvPr/>
        </p:nvSpPr>
        <p:spPr>
          <a:xfrm>
            <a:off x="-199911" y="5777153"/>
            <a:ext cx="2954655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>
                <a:solidFill>
                  <a:srgbClr val="FF88A8"/>
                </a:solidFill>
              </a:rPr>
              <a:t>التطوّع الافتراضيّ أو الإلكترونّي</a:t>
            </a:r>
          </a:p>
          <a:p>
            <a:pPr algn="r" rtl="1"/>
            <a:r>
              <a:rPr lang="ar-SA" sz="1650" dirty="0"/>
              <a:t> أيّ التطوّع عن بُعد عن طريق شبكة الإنترنت. </a:t>
            </a:r>
          </a:p>
        </p:txBody>
      </p:sp>
      <p:grpSp>
        <p:nvGrpSpPr>
          <p:cNvPr id="163" name="مجموعة 162">
            <a:extLst>
              <a:ext uri="{FF2B5EF4-FFF2-40B4-BE49-F238E27FC236}">
                <a16:creationId xmlns:a16="http://schemas.microsoft.com/office/drawing/2014/main" id="{BA173977-78E5-48DB-E1B9-25F41ADF414F}"/>
              </a:ext>
            </a:extLst>
          </p:cNvPr>
          <p:cNvGrpSpPr/>
          <p:nvPr/>
        </p:nvGrpSpPr>
        <p:grpSpPr>
          <a:xfrm>
            <a:off x="4100551" y="4907133"/>
            <a:ext cx="2593535" cy="1767152"/>
            <a:chOff x="6387833" y="2320536"/>
            <a:chExt cx="5198425" cy="3542042"/>
          </a:xfrm>
        </p:grpSpPr>
        <p:pic>
          <p:nvPicPr>
            <p:cNvPr id="164" name="صورة 163">
              <a:extLst>
                <a:ext uri="{FF2B5EF4-FFF2-40B4-BE49-F238E27FC236}">
                  <a16:creationId xmlns:a16="http://schemas.microsoft.com/office/drawing/2014/main" id="{912A9EE6-D4B3-D77A-73CC-C5A94532A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87833" y="2320536"/>
              <a:ext cx="5198425" cy="3542042"/>
            </a:xfrm>
            <a:prstGeom prst="rect">
              <a:avLst/>
            </a:prstGeom>
          </p:spPr>
        </p:pic>
        <p:sp>
          <p:nvSpPr>
            <p:cNvPr id="165" name="مربع نص 164">
              <a:extLst>
                <a:ext uri="{FF2B5EF4-FFF2-40B4-BE49-F238E27FC236}">
                  <a16:creationId xmlns:a16="http://schemas.microsoft.com/office/drawing/2014/main" id="{DB43D786-40F3-66F5-5976-69E85C91FBB5}"/>
                </a:ext>
              </a:extLst>
            </p:cNvPr>
            <p:cNvSpPr txBox="1"/>
            <p:nvPr/>
          </p:nvSpPr>
          <p:spPr>
            <a:xfrm flipH="1">
              <a:off x="6794990" y="4949636"/>
              <a:ext cx="1172218" cy="4935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1000" dirty="0">
                  <a:solidFill>
                    <a:srgbClr val="13637A"/>
                  </a:solidFill>
                  <a:latin typeface="El Messiri" pitchFamily="2" charset="-78"/>
                  <a:cs typeface="El Messiri" pitchFamily="2" charset="-78"/>
                </a:rPr>
                <a:t>تبرعات</a:t>
              </a:r>
              <a:endParaRPr lang="ar-SA" sz="1000" dirty="0">
                <a:solidFill>
                  <a:srgbClr val="FF88A8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</p:grpSp>
      <p:grpSp>
        <p:nvGrpSpPr>
          <p:cNvPr id="166" name="مجموعة 165">
            <a:extLst>
              <a:ext uri="{FF2B5EF4-FFF2-40B4-BE49-F238E27FC236}">
                <a16:creationId xmlns:a16="http://schemas.microsoft.com/office/drawing/2014/main" id="{0B01FBF7-EFEC-ECD0-61F7-BE21FAD9AA0B}"/>
              </a:ext>
            </a:extLst>
          </p:cNvPr>
          <p:cNvGrpSpPr/>
          <p:nvPr/>
        </p:nvGrpSpPr>
        <p:grpSpPr>
          <a:xfrm rot="1885363">
            <a:off x="8959462" y="2288550"/>
            <a:ext cx="310063" cy="293786"/>
            <a:chOff x="1276719" y="5185401"/>
            <a:chExt cx="833152" cy="789413"/>
          </a:xfrm>
        </p:grpSpPr>
        <p:sp>
          <p:nvSpPr>
            <p:cNvPr id="167" name="شكل حر: شكل 166">
              <a:extLst>
                <a:ext uri="{FF2B5EF4-FFF2-40B4-BE49-F238E27FC236}">
                  <a16:creationId xmlns:a16="http://schemas.microsoft.com/office/drawing/2014/main" id="{A6AC50E2-8D98-2FD8-8BD3-27F91FDC11F5}"/>
                </a:ext>
              </a:extLst>
            </p:cNvPr>
            <p:cNvSpPr/>
            <p:nvPr/>
          </p:nvSpPr>
          <p:spPr>
            <a:xfrm>
              <a:off x="1276719" y="5185401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D77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168" name="مجموعة 167">
              <a:extLst>
                <a:ext uri="{FF2B5EF4-FFF2-40B4-BE49-F238E27FC236}">
                  <a16:creationId xmlns:a16="http://schemas.microsoft.com/office/drawing/2014/main" id="{1DF72C6B-0967-DA54-57DD-05CD147156BE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169" name="مستطيل: زوايا مستديرة 168">
                <a:extLst>
                  <a:ext uri="{FF2B5EF4-FFF2-40B4-BE49-F238E27FC236}">
                    <a16:creationId xmlns:a16="http://schemas.microsoft.com/office/drawing/2014/main" id="{3947BC66-1CB4-A731-11F7-3DCAC48DAA23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70" name="مستطيل: زوايا مستديرة 169">
                <a:extLst>
                  <a:ext uri="{FF2B5EF4-FFF2-40B4-BE49-F238E27FC236}">
                    <a16:creationId xmlns:a16="http://schemas.microsoft.com/office/drawing/2014/main" id="{6327E26F-02B9-112E-7A88-CA4E6DCAF5E2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174" name="مجموعة 173">
            <a:extLst>
              <a:ext uri="{FF2B5EF4-FFF2-40B4-BE49-F238E27FC236}">
                <a16:creationId xmlns:a16="http://schemas.microsoft.com/office/drawing/2014/main" id="{1C7EB281-15EC-7958-7C9D-3432FEAE9720}"/>
              </a:ext>
            </a:extLst>
          </p:cNvPr>
          <p:cNvGrpSpPr/>
          <p:nvPr/>
        </p:nvGrpSpPr>
        <p:grpSpPr>
          <a:xfrm rot="20215696">
            <a:off x="3855740" y="369967"/>
            <a:ext cx="310063" cy="293786"/>
            <a:chOff x="1276719" y="5185401"/>
            <a:chExt cx="833152" cy="789413"/>
          </a:xfrm>
        </p:grpSpPr>
        <p:sp>
          <p:nvSpPr>
            <p:cNvPr id="175" name="شكل حر: شكل 174">
              <a:extLst>
                <a:ext uri="{FF2B5EF4-FFF2-40B4-BE49-F238E27FC236}">
                  <a16:creationId xmlns:a16="http://schemas.microsoft.com/office/drawing/2014/main" id="{D501A069-4FF6-F1CB-3DB6-C8182AAE2C2D}"/>
                </a:ext>
              </a:extLst>
            </p:cNvPr>
            <p:cNvSpPr/>
            <p:nvPr/>
          </p:nvSpPr>
          <p:spPr>
            <a:xfrm>
              <a:off x="1276719" y="5185401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D77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176" name="مجموعة 175">
              <a:extLst>
                <a:ext uri="{FF2B5EF4-FFF2-40B4-BE49-F238E27FC236}">
                  <a16:creationId xmlns:a16="http://schemas.microsoft.com/office/drawing/2014/main" id="{1B7E9D3B-62B0-4792-A295-B093D1B9E91E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177" name="مستطيل: زوايا مستديرة 176">
                <a:extLst>
                  <a:ext uri="{FF2B5EF4-FFF2-40B4-BE49-F238E27FC236}">
                    <a16:creationId xmlns:a16="http://schemas.microsoft.com/office/drawing/2014/main" id="{143AB627-6956-6374-57ED-6B2740975E7A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78" name="مستطيل: زوايا مستديرة 177">
                <a:extLst>
                  <a:ext uri="{FF2B5EF4-FFF2-40B4-BE49-F238E27FC236}">
                    <a16:creationId xmlns:a16="http://schemas.microsoft.com/office/drawing/2014/main" id="{AEA88E48-0EB5-4E55-8D1B-F7562CBE320F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">
            <a:extLst>
              <a:ext uri="{FF2B5EF4-FFF2-40B4-BE49-F238E27FC236}">
                <a16:creationId xmlns:a16="http://schemas.microsoft.com/office/drawing/2014/main" id="{AA10B143-CA1A-83F8-E65B-A07CD594B0B2}"/>
              </a:ext>
            </a:extLst>
          </p:cNvPr>
          <p:cNvSpPr/>
          <p:nvPr/>
        </p:nvSpPr>
        <p:spPr>
          <a:xfrm>
            <a:off x="7125653" y="0"/>
            <a:ext cx="3566160" cy="7559675"/>
          </a:xfrm>
          <a:prstGeom prst="rect">
            <a:avLst/>
          </a:prstGeom>
          <a:solidFill>
            <a:srgbClr val="C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pic>
        <p:nvPicPr>
          <p:cNvPr id="404" name="صورة 403">
            <a:extLst>
              <a:ext uri="{FF2B5EF4-FFF2-40B4-BE49-F238E27FC236}">
                <a16:creationId xmlns:a16="http://schemas.microsoft.com/office/drawing/2014/main" id="{043F3001-0361-F1FD-66D7-3D84EACD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584" y="4406245"/>
            <a:ext cx="1994606" cy="2696348"/>
          </a:xfrm>
          <a:prstGeom prst="rect">
            <a:avLst/>
          </a:prstGeom>
        </p:spPr>
      </p:pic>
      <p:sp>
        <p:nvSpPr>
          <p:cNvPr id="27" name="3">
            <a:extLst>
              <a:ext uri="{FF2B5EF4-FFF2-40B4-BE49-F238E27FC236}">
                <a16:creationId xmlns:a16="http://schemas.microsoft.com/office/drawing/2014/main" id="{8505E859-7AAF-0F73-F630-1EB1BE317AF9}"/>
              </a:ext>
            </a:extLst>
          </p:cNvPr>
          <p:cNvSpPr/>
          <p:nvPr/>
        </p:nvSpPr>
        <p:spPr>
          <a:xfrm>
            <a:off x="0" y="0"/>
            <a:ext cx="3566160" cy="7559675"/>
          </a:xfrm>
          <a:prstGeom prst="rect">
            <a:avLst/>
          </a:prstGeom>
          <a:solidFill>
            <a:srgbClr val="C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DB3E85C3-E491-0B74-5880-9B66DBD04995}"/>
              </a:ext>
            </a:extLst>
          </p:cNvPr>
          <p:cNvSpPr/>
          <p:nvPr/>
        </p:nvSpPr>
        <p:spPr>
          <a:xfrm>
            <a:off x="3562826" y="0"/>
            <a:ext cx="3566160" cy="7559675"/>
          </a:xfrm>
          <a:prstGeom prst="rect">
            <a:avLst/>
          </a:prstGeom>
          <a:solidFill>
            <a:srgbClr val="CF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3" name="سحابة 2">
            <a:extLst>
              <a:ext uri="{FF2B5EF4-FFF2-40B4-BE49-F238E27FC236}">
                <a16:creationId xmlns:a16="http://schemas.microsoft.com/office/drawing/2014/main" id="{49BE4974-4101-F5B7-21F1-903847879B91}"/>
              </a:ext>
            </a:extLst>
          </p:cNvPr>
          <p:cNvSpPr/>
          <p:nvPr/>
        </p:nvSpPr>
        <p:spPr>
          <a:xfrm rot="299476">
            <a:off x="6245536" y="330760"/>
            <a:ext cx="658724" cy="365817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1E3EC0F-280D-A01D-6B13-D441AD0A594F}"/>
              </a:ext>
            </a:extLst>
          </p:cNvPr>
          <p:cNvSpPr/>
          <p:nvPr/>
        </p:nvSpPr>
        <p:spPr>
          <a:xfrm rot="299476">
            <a:off x="3868658" y="1393275"/>
            <a:ext cx="850098" cy="396712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B616E30D-889D-8DCD-4799-F5CCC996C9B5}"/>
              </a:ext>
            </a:extLst>
          </p:cNvPr>
          <p:cNvGrpSpPr/>
          <p:nvPr/>
        </p:nvGrpSpPr>
        <p:grpSpPr>
          <a:xfrm rot="20163191">
            <a:off x="336311" y="4776678"/>
            <a:ext cx="392152" cy="371565"/>
            <a:chOff x="1276719" y="5185399"/>
            <a:chExt cx="833152" cy="789413"/>
          </a:xfrm>
        </p:grpSpPr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07FDE2A1-F7C3-AD20-EFC3-7E0522D3683B}"/>
                </a:ext>
              </a:extLst>
            </p:cNvPr>
            <p:cNvSpPr/>
            <p:nvPr/>
          </p:nvSpPr>
          <p:spPr>
            <a:xfrm>
              <a:off x="1276719" y="5185399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88A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860CB7E8-558D-CE50-E4FD-9D92FFCDD18D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40CC553C-A3B8-7465-98E0-BEC6C914884D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0DEABFF5-8A52-4D3E-1CE5-5B97F3118050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6C4FBDF5-84C2-677B-8533-C9DCA1391DFC}"/>
              </a:ext>
            </a:extLst>
          </p:cNvPr>
          <p:cNvGrpSpPr/>
          <p:nvPr/>
        </p:nvGrpSpPr>
        <p:grpSpPr>
          <a:xfrm rot="1686402">
            <a:off x="4005357" y="448161"/>
            <a:ext cx="356000" cy="356000"/>
            <a:chOff x="150342" y="5005665"/>
            <a:chExt cx="1224280" cy="1224280"/>
          </a:xfrm>
        </p:grpSpPr>
        <p:pic>
          <p:nvPicPr>
            <p:cNvPr id="16" name="رسم 15" descr="قلب مع تعبئة خالصة">
              <a:extLst>
                <a:ext uri="{FF2B5EF4-FFF2-40B4-BE49-F238E27FC236}">
                  <a16:creationId xmlns:a16="http://schemas.microsoft.com/office/drawing/2014/main" id="{39945647-D1C6-2BD9-3FE2-DA3F41425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342" y="5005665"/>
              <a:ext cx="1224280" cy="1224280"/>
            </a:xfrm>
            <a:prstGeom prst="rect">
              <a:avLst/>
            </a:prstGeom>
          </p:spPr>
        </p:pic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6F0A2934-8867-428E-C86E-8F43BFF88CC2}"/>
                </a:ext>
              </a:extLst>
            </p:cNvPr>
            <p:cNvGrpSpPr/>
            <p:nvPr/>
          </p:nvGrpSpPr>
          <p:grpSpPr>
            <a:xfrm rot="20111266" flipH="1">
              <a:off x="411808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0D758066-C3B1-40A0-281B-2C80B32C586B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A6DE0DE0-4779-AD32-DD78-848ADAE79730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45D7D7FF-3A24-4034-2C2D-D2FDBCB2D8C0}"/>
              </a:ext>
            </a:extLst>
          </p:cNvPr>
          <p:cNvGrpSpPr/>
          <p:nvPr/>
        </p:nvGrpSpPr>
        <p:grpSpPr>
          <a:xfrm rot="1885363">
            <a:off x="122258" y="6503945"/>
            <a:ext cx="310063" cy="293786"/>
            <a:chOff x="1276719" y="5185401"/>
            <a:chExt cx="833152" cy="789413"/>
          </a:xfrm>
        </p:grpSpPr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A50AEBCF-0BBE-C66B-01E8-BEEAC100CEAF}"/>
                </a:ext>
              </a:extLst>
            </p:cNvPr>
            <p:cNvSpPr/>
            <p:nvPr/>
          </p:nvSpPr>
          <p:spPr>
            <a:xfrm>
              <a:off x="1276719" y="5185401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D77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F375F9F4-1A9B-3109-B63D-1005E1F9B51C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23" name="مستطيل: زوايا مستديرة 22">
                <a:extLst>
                  <a:ext uri="{FF2B5EF4-FFF2-40B4-BE49-F238E27FC236}">
                    <a16:creationId xmlns:a16="http://schemas.microsoft.com/office/drawing/2014/main" id="{899AB41E-B020-5973-E5EF-E2C5B37B0781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06A063E2-6289-6598-E335-8DDFE7E3E5D9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17A0B64A-0F02-5A3A-ADB7-3CE05E4A9CD0}"/>
              </a:ext>
            </a:extLst>
          </p:cNvPr>
          <p:cNvGrpSpPr/>
          <p:nvPr/>
        </p:nvGrpSpPr>
        <p:grpSpPr>
          <a:xfrm rot="20163191">
            <a:off x="7414757" y="200655"/>
            <a:ext cx="392152" cy="371565"/>
            <a:chOff x="1276719" y="5185399"/>
            <a:chExt cx="833152" cy="789413"/>
          </a:xfrm>
        </p:grpSpPr>
        <p:sp>
          <p:nvSpPr>
            <p:cNvPr id="46" name="شكل حر: شكل 45">
              <a:extLst>
                <a:ext uri="{FF2B5EF4-FFF2-40B4-BE49-F238E27FC236}">
                  <a16:creationId xmlns:a16="http://schemas.microsoft.com/office/drawing/2014/main" id="{AC496370-5364-BECE-E50A-EB2DC48C2335}"/>
                </a:ext>
              </a:extLst>
            </p:cNvPr>
            <p:cNvSpPr/>
            <p:nvPr/>
          </p:nvSpPr>
          <p:spPr>
            <a:xfrm>
              <a:off x="1276719" y="5185399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88A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ADD5FFAB-7543-95FE-E35C-3FAB52C2257C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48" name="مستطيل: زوايا مستديرة 47">
                <a:extLst>
                  <a:ext uri="{FF2B5EF4-FFF2-40B4-BE49-F238E27FC236}">
                    <a16:creationId xmlns:a16="http://schemas.microsoft.com/office/drawing/2014/main" id="{EDF80F03-E645-17F0-B84B-FA0B975DE325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9" name="مستطيل: زوايا مستديرة 48">
                <a:extLst>
                  <a:ext uri="{FF2B5EF4-FFF2-40B4-BE49-F238E27FC236}">
                    <a16:creationId xmlns:a16="http://schemas.microsoft.com/office/drawing/2014/main" id="{4E6CE58F-DE98-7AAD-85EF-66DFD0E65C47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sp>
        <p:nvSpPr>
          <p:cNvPr id="51" name="سحابة 50">
            <a:extLst>
              <a:ext uri="{FF2B5EF4-FFF2-40B4-BE49-F238E27FC236}">
                <a16:creationId xmlns:a16="http://schemas.microsoft.com/office/drawing/2014/main" id="{A7459CD0-F7FB-B545-1674-8DB5B4BB21D6}"/>
              </a:ext>
            </a:extLst>
          </p:cNvPr>
          <p:cNvSpPr/>
          <p:nvPr/>
        </p:nvSpPr>
        <p:spPr>
          <a:xfrm rot="21300524" flipH="1">
            <a:off x="7489078" y="2629650"/>
            <a:ext cx="728671" cy="340046"/>
          </a:xfrm>
          <a:prstGeom prst="cloud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7C69628-61B1-16EA-CB9A-5450988E19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4971"/>
          <a:stretch/>
        </p:blipFill>
        <p:spPr>
          <a:xfrm>
            <a:off x="-254524" y="6318917"/>
            <a:ext cx="11172647" cy="1267381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460BD91-F04C-1615-831E-5BAB9BDBA367}"/>
              </a:ext>
            </a:extLst>
          </p:cNvPr>
          <p:cNvSpPr txBox="1"/>
          <p:nvPr/>
        </p:nvSpPr>
        <p:spPr>
          <a:xfrm>
            <a:off x="4094557" y="424416"/>
            <a:ext cx="24828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13637A"/>
                </a:solidFill>
              </a:rPr>
              <a:t>أهمية العمل التطوعيّ للمجتمع 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7143CCF-AB15-405E-5C46-11C8636F69DF}"/>
              </a:ext>
            </a:extLst>
          </p:cNvPr>
          <p:cNvSpPr txBox="1"/>
          <p:nvPr/>
        </p:nvSpPr>
        <p:spPr>
          <a:xfrm>
            <a:off x="-2810" y="424416"/>
            <a:ext cx="3566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13637A"/>
                </a:solidFill>
              </a:rPr>
              <a:t>أفكار تطوعية </a:t>
            </a:r>
          </a:p>
        </p:txBody>
      </p:sp>
      <p:grpSp>
        <p:nvGrpSpPr>
          <p:cNvPr id="166" name="مجموعة 165">
            <a:extLst>
              <a:ext uri="{FF2B5EF4-FFF2-40B4-BE49-F238E27FC236}">
                <a16:creationId xmlns:a16="http://schemas.microsoft.com/office/drawing/2014/main" id="{0B01FBF7-EFEC-ECD0-61F7-BE21FAD9AA0B}"/>
              </a:ext>
            </a:extLst>
          </p:cNvPr>
          <p:cNvGrpSpPr/>
          <p:nvPr/>
        </p:nvGrpSpPr>
        <p:grpSpPr>
          <a:xfrm rot="1885363">
            <a:off x="7589210" y="4074249"/>
            <a:ext cx="310063" cy="293786"/>
            <a:chOff x="1276719" y="5185401"/>
            <a:chExt cx="833152" cy="789413"/>
          </a:xfrm>
        </p:grpSpPr>
        <p:sp>
          <p:nvSpPr>
            <p:cNvPr id="167" name="شكل حر: شكل 166">
              <a:extLst>
                <a:ext uri="{FF2B5EF4-FFF2-40B4-BE49-F238E27FC236}">
                  <a16:creationId xmlns:a16="http://schemas.microsoft.com/office/drawing/2014/main" id="{A6AC50E2-8D98-2FD8-8BD3-27F91FDC11F5}"/>
                </a:ext>
              </a:extLst>
            </p:cNvPr>
            <p:cNvSpPr/>
            <p:nvPr/>
          </p:nvSpPr>
          <p:spPr>
            <a:xfrm>
              <a:off x="1276719" y="5185401"/>
              <a:ext cx="833152" cy="789413"/>
            </a:xfrm>
            <a:custGeom>
              <a:avLst/>
              <a:gdLst>
                <a:gd name="connsiteX0" fmla="*/ 416576 w 833152"/>
                <a:gd name="connsiteY0" fmla="*/ 164549 h 789413"/>
                <a:gd name="connsiteX1" fmla="*/ 0 w 833152"/>
                <a:gd name="connsiteY1" fmla="*/ 213558 h 789413"/>
                <a:gd name="connsiteX2" fmla="*/ 416576 w 833152"/>
                <a:gd name="connsiteY2" fmla="*/ 789414 h 789413"/>
                <a:gd name="connsiteX3" fmla="*/ 833153 w 833152"/>
                <a:gd name="connsiteY3" fmla="*/ 213558 h 789413"/>
                <a:gd name="connsiteX4" fmla="*/ 416576 w 833152"/>
                <a:gd name="connsiteY4" fmla="*/ 164549 h 789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152" h="789413">
                  <a:moveTo>
                    <a:pt x="416576" y="164549"/>
                  </a:moveTo>
                  <a:cubicBezTo>
                    <a:pt x="262198" y="-141757"/>
                    <a:pt x="0" y="42027"/>
                    <a:pt x="0" y="213558"/>
                  </a:cubicBezTo>
                  <a:cubicBezTo>
                    <a:pt x="0" y="470855"/>
                    <a:pt x="416576" y="789414"/>
                    <a:pt x="416576" y="789414"/>
                  </a:cubicBezTo>
                  <a:cubicBezTo>
                    <a:pt x="416576" y="789414"/>
                    <a:pt x="833153" y="470855"/>
                    <a:pt x="833153" y="213558"/>
                  </a:cubicBezTo>
                  <a:cubicBezTo>
                    <a:pt x="833153" y="42027"/>
                    <a:pt x="570955" y="-141757"/>
                    <a:pt x="416576" y="164549"/>
                  </a:cubicBezTo>
                  <a:close/>
                </a:path>
              </a:pathLst>
            </a:custGeom>
            <a:solidFill>
              <a:srgbClr val="FFD778"/>
            </a:solidFill>
            <a:ln w="24408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168" name="مجموعة 167">
              <a:extLst>
                <a:ext uri="{FF2B5EF4-FFF2-40B4-BE49-F238E27FC236}">
                  <a16:creationId xmlns:a16="http://schemas.microsoft.com/office/drawing/2014/main" id="{1DF72C6B-0967-DA54-57DD-05CD147156BE}"/>
                </a:ext>
              </a:extLst>
            </p:cNvPr>
            <p:cNvGrpSpPr/>
            <p:nvPr/>
          </p:nvGrpSpPr>
          <p:grpSpPr>
            <a:xfrm rot="20111266" flipH="1">
              <a:off x="1361769" y="5314118"/>
              <a:ext cx="69276" cy="296134"/>
              <a:chOff x="3946762" y="2156920"/>
              <a:chExt cx="300203" cy="1283273"/>
            </a:xfrm>
            <a:solidFill>
              <a:srgbClr val="FFFFFF"/>
            </a:solidFill>
          </p:grpSpPr>
          <p:sp>
            <p:nvSpPr>
              <p:cNvPr id="169" name="مستطيل: زوايا مستديرة 168">
                <a:extLst>
                  <a:ext uri="{FF2B5EF4-FFF2-40B4-BE49-F238E27FC236}">
                    <a16:creationId xmlns:a16="http://schemas.microsoft.com/office/drawing/2014/main" id="{3947BC66-1CB4-A731-11F7-3DCAC48DAA23}"/>
                  </a:ext>
                </a:extLst>
              </p:cNvPr>
              <p:cNvSpPr/>
              <p:nvPr/>
            </p:nvSpPr>
            <p:spPr>
              <a:xfrm rot="20111266">
                <a:off x="3946762" y="2156920"/>
                <a:ext cx="198122" cy="452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70" name="مستطيل: زوايا مستديرة 169">
                <a:extLst>
                  <a:ext uri="{FF2B5EF4-FFF2-40B4-BE49-F238E27FC236}">
                    <a16:creationId xmlns:a16="http://schemas.microsoft.com/office/drawing/2014/main" id="{6327E26F-02B9-112E-7A88-CA4E6DCAF5E2}"/>
                  </a:ext>
                </a:extLst>
              </p:cNvPr>
              <p:cNvSpPr/>
              <p:nvPr/>
            </p:nvSpPr>
            <p:spPr>
              <a:xfrm rot="211711">
                <a:off x="4048845" y="2734074"/>
                <a:ext cx="198120" cy="70611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C39D29D-5445-6997-7B8E-39F240F18226}"/>
              </a:ext>
            </a:extLst>
          </p:cNvPr>
          <p:cNvSpPr txBox="1"/>
          <p:nvPr/>
        </p:nvSpPr>
        <p:spPr>
          <a:xfrm>
            <a:off x="7112461" y="424416"/>
            <a:ext cx="3566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13637A"/>
                </a:solidFill>
              </a:rPr>
              <a:t>كيف تصبح متطوعاً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DCDF936-9AA1-78DC-8FDF-BDAE7EB1DB8E}"/>
              </a:ext>
            </a:extLst>
          </p:cNvPr>
          <p:cNvSpPr txBox="1"/>
          <p:nvPr/>
        </p:nvSpPr>
        <p:spPr>
          <a:xfrm>
            <a:off x="7403582" y="912633"/>
            <a:ext cx="2726641" cy="3393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30000"/>
              </a:lnSpc>
            </a:pPr>
            <a:r>
              <a:rPr lang="ar-SA" sz="1650" dirty="0">
                <a:solidFill>
                  <a:srgbClr val="13637A"/>
                </a:solidFill>
              </a:rPr>
              <a:t>تحديد </a:t>
            </a:r>
            <a:r>
              <a:rPr lang="ar-SA" sz="1650" dirty="0">
                <a:solidFill>
                  <a:srgbClr val="FF88A8"/>
                </a:solidFill>
              </a:rPr>
              <a:t>الهدف</a:t>
            </a:r>
            <a:r>
              <a:rPr lang="ar-SA" sz="1650" dirty="0">
                <a:solidFill>
                  <a:srgbClr val="13637A"/>
                </a:solidFill>
              </a:rPr>
              <a:t> للقيام بالعمل التطوعي</a:t>
            </a:r>
          </a:p>
          <a:p>
            <a:pPr algn="r" rtl="1">
              <a:lnSpc>
                <a:spcPct val="130000"/>
              </a:lnSpc>
            </a:pPr>
            <a:r>
              <a:rPr lang="ar-SA" sz="1650" dirty="0">
                <a:solidFill>
                  <a:srgbClr val="FF88A8"/>
                </a:solidFill>
              </a:rPr>
              <a:t>اختيار</a:t>
            </a:r>
            <a:r>
              <a:rPr lang="ar-SA" sz="1650" dirty="0">
                <a:solidFill>
                  <a:srgbClr val="13637A"/>
                </a:solidFill>
              </a:rPr>
              <a:t> مؤسسة أو منظمة تطوعية ضمن اهتمامات الشخص. </a:t>
            </a:r>
          </a:p>
          <a:p>
            <a:pPr algn="r" rtl="1">
              <a:lnSpc>
                <a:spcPct val="130000"/>
              </a:lnSpc>
            </a:pPr>
            <a:r>
              <a:rPr lang="ar-SA" sz="1650" dirty="0">
                <a:solidFill>
                  <a:srgbClr val="13637A"/>
                </a:solidFill>
              </a:rPr>
              <a:t>تحديد </a:t>
            </a:r>
            <a:r>
              <a:rPr lang="ar-SA" sz="1650" dirty="0">
                <a:solidFill>
                  <a:srgbClr val="FF88A8"/>
                </a:solidFill>
              </a:rPr>
              <a:t>مقدار</a:t>
            </a:r>
            <a:r>
              <a:rPr lang="ar-SA" sz="1650" dirty="0">
                <a:solidFill>
                  <a:srgbClr val="13637A"/>
                </a:solidFill>
              </a:rPr>
              <a:t> </a:t>
            </a:r>
            <a:r>
              <a:rPr lang="ar-SA" sz="1650" dirty="0">
                <a:solidFill>
                  <a:srgbClr val="FF88A8"/>
                </a:solidFill>
              </a:rPr>
              <a:t>الوقت</a:t>
            </a:r>
            <a:r>
              <a:rPr lang="ar-SA" sz="1650" dirty="0">
                <a:solidFill>
                  <a:srgbClr val="13637A"/>
                </a:solidFill>
              </a:rPr>
              <a:t> الذي يستطيع الشخص الالتزام به، ومنحه للعمل التطوعي</a:t>
            </a:r>
          </a:p>
          <a:p>
            <a:pPr algn="r" rtl="1">
              <a:lnSpc>
                <a:spcPct val="130000"/>
              </a:lnSpc>
            </a:pPr>
            <a:r>
              <a:rPr lang="ar-SA" sz="1650" dirty="0">
                <a:solidFill>
                  <a:srgbClr val="FF88A8"/>
                </a:solidFill>
              </a:rPr>
              <a:t>البحث</a:t>
            </a:r>
            <a:r>
              <a:rPr lang="ar-SA" sz="1650" dirty="0">
                <a:solidFill>
                  <a:srgbClr val="13637A"/>
                </a:solidFill>
              </a:rPr>
              <a:t> عن أهمّ المنظمات التطوعية التي تُقدّم فرصاً مميزة للتطوع فيها.</a:t>
            </a:r>
          </a:p>
          <a:p>
            <a:pPr algn="r" rtl="1">
              <a:lnSpc>
                <a:spcPct val="130000"/>
              </a:lnSpc>
            </a:pPr>
            <a:r>
              <a:rPr lang="ar-SA" sz="1650" dirty="0">
                <a:solidFill>
                  <a:srgbClr val="13637A"/>
                </a:solidFill>
              </a:rPr>
              <a:t> </a:t>
            </a:r>
            <a:r>
              <a:rPr lang="ar-SA" sz="1650" dirty="0">
                <a:solidFill>
                  <a:srgbClr val="FF88A8"/>
                </a:solidFill>
              </a:rPr>
              <a:t>الاستمتاع</a:t>
            </a:r>
            <a:r>
              <a:rPr lang="ar-SA" sz="1650" dirty="0">
                <a:solidFill>
                  <a:srgbClr val="13637A"/>
                </a:solidFill>
              </a:rPr>
              <a:t> قدر الإمكان بتجربة العمل التطوعي والاستفادة منها.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2DF2BEA2-D954-7DE1-ACB2-A7E658F8D6EB}"/>
              </a:ext>
            </a:extLst>
          </p:cNvPr>
          <p:cNvGrpSpPr/>
          <p:nvPr/>
        </p:nvGrpSpPr>
        <p:grpSpPr>
          <a:xfrm>
            <a:off x="10151848" y="1352595"/>
            <a:ext cx="299296" cy="299296"/>
            <a:chOff x="10384007" y="4106525"/>
            <a:chExt cx="1656080" cy="1656080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9A3D904D-B8EF-855E-B38A-BFAC3F88D4FA}"/>
                </a:ext>
              </a:extLst>
            </p:cNvPr>
            <p:cNvSpPr/>
            <p:nvPr/>
          </p:nvSpPr>
          <p:spPr>
            <a:xfrm>
              <a:off x="10384007" y="4106525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F75006E9-2B1E-E7D2-FA59-FCE11CF668BF}"/>
                </a:ext>
              </a:extLst>
            </p:cNvPr>
            <p:cNvGrpSpPr/>
            <p:nvPr/>
          </p:nvGrpSpPr>
          <p:grpSpPr>
            <a:xfrm>
              <a:off x="10450047" y="4367196"/>
              <a:ext cx="1486096" cy="1098933"/>
              <a:chOff x="539354" y="1980058"/>
              <a:chExt cx="1878727" cy="1389274"/>
            </a:xfrm>
          </p:grpSpPr>
          <p:pic>
            <p:nvPicPr>
              <p:cNvPr id="171" name="صورة 170">
                <a:extLst>
                  <a:ext uri="{FF2B5EF4-FFF2-40B4-BE49-F238E27FC236}">
                    <a16:creationId xmlns:a16="http://schemas.microsoft.com/office/drawing/2014/main" id="{BBDCA262-606D-95BC-65A5-F3C87C42C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19447" y="2468573"/>
                <a:ext cx="1098634" cy="900759"/>
              </a:xfrm>
              <a:prstGeom prst="rect">
                <a:avLst/>
              </a:prstGeom>
            </p:spPr>
          </p:pic>
          <p:grpSp>
            <p:nvGrpSpPr>
              <p:cNvPr id="172" name="مجموعة 171">
                <a:extLst>
                  <a:ext uri="{FF2B5EF4-FFF2-40B4-BE49-F238E27FC236}">
                    <a16:creationId xmlns:a16="http://schemas.microsoft.com/office/drawing/2014/main" id="{1EED6FA3-0529-FE69-A2DA-0D1CFB718832}"/>
                  </a:ext>
                </a:extLst>
              </p:cNvPr>
              <p:cNvGrpSpPr/>
              <p:nvPr/>
            </p:nvGrpSpPr>
            <p:grpSpPr>
              <a:xfrm>
                <a:off x="539354" y="1980058"/>
                <a:ext cx="1364585" cy="1161443"/>
                <a:chOff x="319435" y="1956909"/>
                <a:chExt cx="1364585" cy="1161443"/>
              </a:xfrm>
            </p:grpSpPr>
            <p:sp>
              <p:nvSpPr>
                <p:cNvPr id="173" name="فقاعة الكلام: بيضاوية 172">
                  <a:extLst>
                    <a:ext uri="{FF2B5EF4-FFF2-40B4-BE49-F238E27FC236}">
                      <a16:creationId xmlns:a16="http://schemas.microsoft.com/office/drawing/2014/main" id="{AE43628D-D5DD-8719-06F9-DFB1B74AE853}"/>
                    </a:ext>
                  </a:extLst>
                </p:cNvPr>
                <p:cNvSpPr/>
                <p:nvPr/>
              </p:nvSpPr>
              <p:spPr>
                <a:xfrm>
                  <a:off x="693420" y="2308860"/>
                  <a:ext cx="990600" cy="716280"/>
                </a:xfrm>
                <a:prstGeom prst="wedgeEllipseCallout">
                  <a:avLst/>
                </a:prstGeom>
                <a:solidFill>
                  <a:srgbClr val="FDFE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174" name="مجموعة 173">
                  <a:extLst>
                    <a:ext uri="{FF2B5EF4-FFF2-40B4-BE49-F238E27FC236}">
                      <a16:creationId xmlns:a16="http://schemas.microsoft.com/office/drawing/2014/main" id="{0CFEE907-8CB9-9965-8C4C-2DC07AAC646B}"/>
                    </a:ext>
                  </a:extLst>
                </p:cNvPr>
                <p:cNvGrpSpPr/>
                <p:nvPr/>
              </p:nvGrpSpPr>
              <p:grpSpPr>
                <a:xfrm>
                  <a:off x="940659" y="2471420"/>
                  <a:ext cx="440002" cy="416902"/>
                  <a:chOff x="1276719" y="5185399"/>
                  <a:chExt cx="833152" cy="789413"/>
                </a:xfrm>
              </p:grpSpPr>
              <p:sp>
                <p:nvSpPr>
                  <p:cNvPr id="178" name="شكل حر: شكل 177">
                    <a:extLst>
                      <a:ext uri="{FF2B5EF4-FFF2-40B4-BE49-F238E27FC236}">
                        <a16:creationId xmlns:a16="http://schemas.microsoft.com/office/drawing/2014/main" id="{F06BAE40-061C-C7D3-BD08-59E302FB629A}"/>
                      </a:ext>
                    </a:extLst>
                  </p:cNvPr>
                  <p:cNvSpPr/>
                  <p:nvPr/>
                </p:nvSpPr>
                <p:spPr>
                  <a:xfrm>
                    <a:off x="1276719" y="5185399"/>
                    <a:ext cx="833152" cy="789413"/>
                  </a:xfrm>
                  <a:custGeom>
                    <a:avLst/>
                    <a:gdLst>
                      <a:gd name="connsiteX0" fmla="*/ 416576 w 833152"/>
                      <a:gd name="connsiteY0" fmla="*/ 164549 h 789413"/>
                      <a:gd name="connsiteX1" fmla="*/ 0 w 833152"/>
                      <a:gd name="connsiteY1" fmla="*/ 213558 h 789413"/>
                      <a:gd name="connsiteX2" fmla="*/ 416576 w 833152"/>
                      <a:gd name="connsiteY2" fmla="*/ 789414 h 789413"/>
                      <a:gd name="connsiteX3" fmla="*/ 833153 w 833152"/>
                      <a:gd name="connsiteY3" fmla="*/ 213558 h 789413"/>
                      <a:gd name="connsiteX4" fmla="*/ 416576 w 833152"/>
                      <a:gd name="connsiteY4" fmla="*/ 164549 h 789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152" h="789413">
                        <a:moveTo>
                          <a:pt x="416576" y="164549"/>
                        </a:moveTo>
                        <a:cubicBezTo>
                          <a:pt x="262198" y="-141757"/>
                          <a:pt x="0" y="42027"/>
                          <a:pt x="0" y="213558"/>
                        </a:cubicBezTo>
                        <a:cubicBezTo>
                          <a:pt x="0" y="470855"/>
                          <a:pt x="416576" y="789414"/>
                          <a:pt x="416576" y="789414"/>
                        </a:cubicBezTo>
                        <a:cubicBezTo>
                          <a:pt x="416576" y="789414"/>
                          <a:pt x="833153" y="470855"/>
                          <a:pt x="833153" y="213558"/>
                        </a:cubicBezTo>
                        <a:cubicBezTo>
                          <a:pt x="833153" y="42027"/>
                          <a:pt x="570955" y="-141757"/>
                          <a:pt x="416576" y="164549"/>
                        </a:cubicBezTo>
                        <a:close/>
                      </a:path>
                    </a:pathLst>
                  </a:custGeom>
                  <a:solidFill>
                    <a:srgbClr val="FF88A8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grpSp>
                <p:nvGrpSpPr>
                  <p:cNvPr id="179" name="مجموعة 178">
                    <a:extLst>
                      <a:ext uri="{FF2B5EF4-FFF2-40B4-BE49-F238E27FC236}">
                        <a16:creationId xmlns:a16="http://schemas.microsoft.com/office/drawing/2014/main" id="{DC4FA0E4-EE6A-932E-9D7F-45CC350ED7BB}"/>
                      </a:ext>
                    </a:extLst>
                  </p:cNvPr>
                  <p:cNvGrpSpPr/>
                  <p:nvPr/>
                </p:nvGrpSpPr>
                <p:grpSpPr>
                  <a:xfrm rot="20111266" flipH="1">
                    <a:off x="1361769" y="5314118"/>
                    <a:ext cx="69276" cy="296134"/>
                    <a:chOff x="3946762" y="2156920"/>
                    <a:chExt cx="300203" cy="1283273"/>
                  </a:xfrm>
                  <a:solidFill>
                    <a:srgbClr val="FFFFFF"/>
                  </a:solidFill>
                </p:grpSpPr>
                <p:sp>
                  <p:nvSpPr>
                    <p:cNvPr id="180" name="مستطيل: زوايا مستديرة 179">
                      <a:extLst>
                        <a:ext uri="{FF2B5EF4-FFF2-40B4-BE49-F238E27FC236}">
                          <a16:creationId xmlns:a16="http://schemas.microsoft.com/office/drawing/2014/main" id="{2136EC3F-D886-D7E9-14CE-D987CFE778EB}"/>
                        </a:ext>
                      </a:extLst>
                    </p:cNvPr>
                    <p:cNvSpPr/>
                    <p:nvPr/>
                  </p:nvSpPr>
                  <p:spPr>
                    <a:xfrm rot="20111266">
                      <a:off x="3946762" y="2156920"/>
                      <a:ext cx="198122" cy="452119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armattan"/>
                        <a:ea typeface="+mn-ea"/>
                        <a:cs typeface="Harmattan"/>
                      </a:endParaRPr>
                    </a:p>
                  </p:txBody>
                </p:sp>
                <p:sp>
                  <p:nvSpPr>
                    <p:cNvPr id="181" name="مستطيل: زوايا مستديرة 180">
                      <a:extLst>
                        <a:ext uri="{FF2B5EF4-FFF2-40B4-BE49-F238E27FC236}">
                          <a16:creationId xmlns:a16="http://schemas.microsoft.com/office/drawing/2014/main" id="{47E1CEF8-DCA9-3186-D485-5E30054375AA}"/>
                        </a:ext>
                      </a:extLst>
                    </p:cNvPr>
                    <p:cNvSpPr/>
                    <p:nvPr/>
                  </p:nvSpPr>
                  <p:spPr>
                    <a:xfrm rot="211711">
                      <a:off x="4048845" y="2734074"/>
                      <a:ext cx="198120" cy="706119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armattan"/>
                        <a:ea typeface="+mn-ea"/>
                        <a:cs typeface="Harmattan"/>
                      </a:endParaRPr>
                    </a:p>
                  </p:txBody>
                </p:sp>
              </p:grpSp>
            </p:grpSp>
            <p:sp>
              <p:nvSpPr>
                <p:cNvPr id="175" name="شكل حر: شكل 174">
                  <a:extLst>
                    <a:ext uri="{FF2B5EF4-FFF2-40B4-BE49-F238E27FC236}">
                      <a16:creationId xmlns:a16="http://schemas.microsoft.com/office/drawing/2014/main" id="{2C16FC7E-FC47-AD88-378C-C47254A9802D}"/>
                    </a:ext>
                  </a:extLst>
                </p:cNvPr>
                <p:cNvSpPr/>
                <p:nvPr/>
              </p:nvSpPr>
              <p:spPr>
                <a:xfrm>
                  <a:off x="695032" y="1956909"/>
                  <a:ext cx="364033" cy="414407"/>
                </a:xfrm>
                <a:custGeom>
                  <a:avLst/>
                  <a:gdLst>
                    <a:gd name="connsiteX0" fmla="*/ 102518 w 205054"/>
                    <a:gd name="connsiteY0" fmla="*/ 233429 h 233429"/>
                    <a:gd name="connsiteX1" fmla="*/ 0 w 205054"/>
                    <a:gd name="connsiteY1" fmla="*/ 116719 h 233429"/>
                    <a:gd name="connsiteX2" fmla="*/ 102518 w 205054"/>
                    <a:gd name="connsiteY2" fmla="*/ 0 h 233429"/>
                    <a:gd name="connsiteX3" fmla="*/ 205054 w 205054"/>
                    <a:gd name="connsiteY3" fmla="*/ 116719 h 233429"/>
                    <a:gd name="connsiteX4" fmla="*/ 102518 w 205054"/>
                    <a:gd name="connsiteY4" fmla="*/ 233429 h 233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054" h="233429">
                      <a:moveTo>
                        <a:pt x="102518" y="233429"/>
                      </a:moveTo>
                      <a:cubicBezTo>
                        <a:pt x="78167" y="186889"/>
                        <a:pt x="43012" y="146867"/>
                        <a:pt x="0" y="116719"/>
                      </a:cubicBezTo>
                      <a:cubicBezTo>
                        <a:pt x="43010" y="86566"/>
                        <a:pt x="78165" y="46541"/>
                        <a:pt x="102518" y="0"/>
                      </a:cubicBezTo>
                      <a:cubicBezTo>
                        <a:pt x="126870" y="46547"/>
                        <a:pt x="162033" y="86573"/>
                        <a:pt x="205054" y="116719"/>
                      </a:cubicBezTo>
                      <a:cubicBezTo>
                        <a:pt x="162035" y="146865"/>
                        <a:pt x="126873" y="186887"/>
                        <a:pt x="102518" y="233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76" name="شكل حر: شكل 175">
                  <a:extLst>
                    <a:ext uri="{FF2B5EF4-FFF2-40B4-BE49-F238E27FC236}">
                      <a16:creationId xmlns:a16="http://schemas.microsoft.com/office/drawing/2014/main" id="{7220978D-C87F-16FB-C76E-B91C67730785}"/>
                    </a:ext>
                  </a:extLst>
                </p:cNvPr>
                <p:cNvSpPr/>
                <p:nvPr/>
              </p:nvSpPr>
              <p:spPr>
                <a:xfrm>
                  <a:off x="319435" y="2268276"/>
                  <a:ext cx="240016" cy="273228"/>
                </a:xfrm>
                <a:custGeom>
                  <a:avLst/>
                  <a:gdLst>
                    <a:gd name="connsiteX0" fmla="*/ 102518 w 205054"/>
                    <a:gd name="connsiteY0" fmla="*/ 233429 h 233429"/>
                    <a:gd name="connsiteX1" fmla="*/ 0 w 205054"/>
                    <a:gd name="connsiteY1" fmla="*/ 116719 h 233429"/>
                    <a:gd name="connsiteX2" fmla="*/ 102518 w 205054"/>
                    <a:gd name="connsiteY2" fmla="*/ 0 h 233429"/>
                    <a:gd name="connsiteX3" fmla="*/ 205054 w 205054"/>
                    <a:gd name="connsiteY3" fmla="*/ 116719 h 233429"/>
                    <a:gd name="connsiteX4" fmla="*/ 102518 w 205054"/>
                    <a:gd name="connsiteY4" fmla="*/ 233429 h 233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054" h="233429">
                      <a:moveTo>
                        <a:pt x="102518" y="233429"/>
                      </a:moveTo>
                      <a:cubicBezTo>
                        <a:pt x="78167" y="186889"/>
                        <a:pt x="43012" y="146867"/>
                        <a:pt x="0" y="116719"/>
                      </a:cubicBezTo>
                      <a:cubicBezTo>
                        <a:pt x="43010" y="86566"/>
                        <a:pt x="78165" y="46541"/>
                        <a:pt x="102518" y="0"/>
                      </a:cubicBezTo>
                      <a:cubicBezTo>
                        <a:pt x="126870" y="46547"/>
                        <a:pt x="162033" y="86573"/>
                        <a:pt x="205054" y="116719"/>
                      </a:cubicBezTo>
                      <a:cubicBezTo>
                        <a:pt x="162035" y="146865"/>
                        <a:pt x="126873" y="186887"/>
                        <a:pt x="102518" y="233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77" name="شكل حر: شكل 176">
                  <a:extLst>
                    <a:ext uri="{FF2B5EF4-FFF2-40B4-BE49-F238E27FC236}">
                      <a16:creationId xmlns:a16="http://schemas.microsoft.com/office/drawing/2014/main" id="{3EAB1EA6-2C75-DE5F-5917-EC2F480C239A}"/>
                    </a:ext>
                  </a:extLst>
                </p:cNvPr>
                <p:cNvSpPr/>
                <p:nvPr/>
              </p:nvSpPr>
              <p:spPr>
                <a:xfrm>
                  <a:off x="432531" y="2968664"/>
                  <a:ext cx="131491" cy="149688"/>
                </a:xfrm>
                <a:custGeom>
                  <a:avLst/>
                  <a:gdLst>
                    <a:gd name="connsiteX0" fmla="*/ 102518 w 205054"/>
                    <a:gd name="connsiteY0" fmla="*/ 233429 h 233429"/>
                    <a:gd name="connsiteX1" fmla="*/ 0 w 205054"/>
                    <a:gd name="connsiteY1" fmla="*/ 116719 h 233429"/>
                    <a:gd name="connsiteX2" fmla="*/ 102518 w 205054"/>
                    <a:gd name="connsiteY2" fmla="*/ 0 h 233429"/>
                    <a:gd name="connsiteX3" fmla="*/ 205054 w 205054"/>
                    <a:gd name="connsiteY3" fmla="*/ 116719 h 233429"/>
                    <a:gd name="connsiteX4" fmla="*/ 102518 w 205054"/>
                    <a:gd name="connsiteY4" fmla="*/ 233429 h 233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054" h="233429">
                      <a:moveTo>
                        <a:pt x="102518" y="233429"/>
                      </a:moveTo>
                      <a:cubicBezTo>
                        <a:pt x="78167" y="186889"/>
                        <a:pt x="43012" y="146867"/>
                        <a:pt x="0" y="116719"/>
                      </a:cubicBezTo>
                      <a:cubicBezTo>
                        <a:pt x="43010" y="86566"/>
                        <a:pt x="78165" y="46541"/>
                        <a:pt x="102518" y="0"/>
                      </a:cubicBezTo>
                      <a:cubicBezTo>
                        <a:pt x="126870" y="46547"/>
                        <a:pt x="162033" y="86573"/>
                        <a:pt x="205054" y="116719"/>
                      </a:cubicBezTo>
                      <a:cubicBezTo>
                        <a:pt x="162035" y="146865"/>
                        <a:pt x="126873" y="186887"/>
                        <a:pt x="102518" y="233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182" name="مجموعة 181">
            <a:extLst>
              <a:ext uri="{FF2B5EF4-FFF2-40B4-BE49-F238E27FC236}">
                <a16:creationId xmlns:a16="http://schemas.microsoft.com/office/drawing/2014/main" id="{8C1F5C1B-E442-921D-53A9-0F86B0420376}"/>
              </a:ext>
            </a:extLst>
          </p:cNvPr>
          <p:cNvGrpSpPr/>
          <p:nvPr/>
        </p:nvGrpSpPr>
        <p:grpSpPr>
          <a:xfrm>
            <a:off x="10152963" y="1981301"/>
            <a:ext cx="299296" cy="301442"/>
            <a:chOff x="6080369" y="3739466"/>
            <a:chExt cx="1656080" cy="1667957"/>
          </a:xfrm>
        </p:grpSpPr>
        <p:sp>
          <p:nvSpPr>
            <p:cNvPr id="183" name="شكل بيضاوي 182">
              <a:extLst>
                <a:ext uri="{FF2B5EF4-FFF2-40B4-BE49-F238E27FC236}">
                  <a16:creationId xmlns:a16="http://schemas.microsoft.com/office/drawing/2014/main" id="{13BB4C8A-9549-1F6B-EC5D-98968714E989}"/>
                </a:ext>
              </a:extLst>
            </p:cNvPr>
            <p:cNvSpPr/>
            <p:nvPr/>
          </p:nvSpPr>
          <p:spPr>
            <a:xfrm>
              <a:off x="6080369" y="3739466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184" name="مجموعة 183">
              <a:extLst>
                <a:ext uri="{FF2B5EF4-FFF2-40B4-BE49-F238E27FC236}">
                  <a16:creationId xmlns:a16="http://schemas.microsoft.com/office/drawing/2014/main" id="{8A26D412-07BB-78BA-F8C3-448FD797D557}"/>
                </a:ext>
              </a:extLst>
            </p:cNvPr>
            <p:cNvGrpSpPr/>
            <p:nvPr/>
          </p:nvGrpSpPr>
          <p:grpSpPr>
            <a:xfrm>
              <a:off x="6222171" y="3908007"/>
              <a:ext cx="1189160" cy="1499416"/>
              <a:chOff x="4909363" y="1807878"/>
              <a:chExt cx="1808787" cy="2280706"/>
            </a:xfrm>
          </p:grpSpPr>
          <p:grpSp>
            <p:nvGrpSpPr>
              <p:cNvPr id="185" name="مجموعة 184">
                <a:extLst>
                  <a:ext uri="{FF2B5EF4-FFF2-40B4-BE49-F238E27FC236}">
                    <a16:creationId xmlns:a16="http://schemas.microsoft.com/office/drawing/2014/main" id="{17CDDC03-0675-C4AC-32B3-CE44B2A15E48}"/>
                  </a:ext>
                </a:extLst>
              </p:cNvPr>
              <p:cNvGrpSpPr/>
              <p:nvPr/>
            </p:nvGrpSpPr>
            <p:grpSpPr>
              <a:xfrm>
                <a:off x="5239514" y="1807878"/>
                <a:ext cx="1478636" cy="2280706"/>
                <a:chOff x="4350664" y="2351532"/>
                <a:chExt cx="809816" cy="1249092"/>
              </a:xfrm>
            </p:grpSpPr>
            <p:sp>
              <p:nvSpPr>
                <p:cNvPr id="195" name="شكل حر: شكل 194">
                  <a:extLst>
                    <a:ext uri="{FF2B5EF4-FFF2-40B4-BE49-F238E27FC236}">
                      <a16:creationId xmlns:a16="http://schemas.microsoft.com/office/drawing/2014/main" id="{3F54F647-ACEE-6CD6-53F5-E4E714906097}"/>
                    </a:ext>
                  </a:extLst>
                </p:cNvPr>
                <p:cNvSpPr/>
                <p:nvPr/>
              </p:nvSpPr>
              <p:spPr>
                <a:xfrm>
                  <a:off x="4350664" y="2351532"/>
                  <a:ext cx="809816" cy="939800"/>
                </a:xfrm>
                <a:custGeom>
                  <a:avLst/>
                  <a:gdLst>
                    <a:gd name="connsiteX0" fmla="*/ 640931 w 809816"/>
                    <a:gd name="connsiteY0" fmla="*/ 0 h 939800"/>
                    <a:gd name="connsiteX1" fmla="*/ 624319 w 809816"/>
                    <a:gd name="connsiteY1" fmla="*/ 96901 h 939800"/>
                    <a:gd name="connsiteX2" fmla="*/ 552336 w 809816"/>
                    <a:gd name="connsiteY2" fmla="*/ 168885 h 939800"/>
                    <a:gd name="connsiteX3" fmla="*/ 537108 w 809816"/>
                    <a:gd name="connsiteY3" fmla="*/ 167500 h 939800"/>
                    <a:gd name="connsiteX4" fmla="*/ 470662 w 809816"/>
                    <a:gd name="connsiteY4" fmla="*/ 287934 h 939800"/>
                    <a:gd name="connsiteX5" fmla="*/ 513575 w 809816"/>
                    <a:gd name="connsiteY5" fmla="*/ 283782 h 939800"/>
                    <a:gd name="connsiteX6" fmla="*/ 610476 w 809816"/>
                    <a:gd name="connsiteY6" fmla="*/ 275476 h 939800"/>
                    <a:gd name="connsiteX7" fmla="*/ 699072 w 809816"/>
                    <a:gd name="connsiteY7" fmla="*/ 322542 h 939800"/>
                    <a:gd name="connsiteX8" fmla="*/ 557873 w 809816"/>
                    <a:gd name="connsiteY8" fmla="*/ 405600 h 939800"/>
                    <a:gd name="connsiteX9" fmla="*/ 523265 w 809816"/>
                    <a:gd name="connsiteY9" fmla="*/ 391757 h 939800"/>
                    <a:gd name="connsiteX10" fmla="*/ 495579 w 809816"/>
                    <a:gd name="connsiteY10" fmla="*/ 341922 h 939800"/>
                    <a:gd name="connsiteX11" fmla="*/ 449898 w 809816"/>
                    <a:gd name="connsiteY11" fmla="*/ 352997 h 939800"/>
                    <a:gd name="connsiteX12" fmla="*/ 442976 w 809816"/>
                    <a:gd name="connsiteY12" fmla="*/ 675538 h 939800"/>
                    <a:gd name="connsiteX13" fmla="*/ 467893 w 809816"/>
                    <a:gd name="connsiteY13" fmla="*/ 658927 h 939800"/>
                    <a:gd name="connsiteX14" fmla="*/ 467893 w 809816"/>
                    <a:gd name="connsiteY14" fmla="*/ 656158 h 939800"/>
                    <a:gd name="connsiteX15" fmla="*/ 613245 w 809816"/>
                    <a:gd name="connsiteY15" fmla="*/ 510807 h 939800"/>
                    <a:gd name="connsiteX16" fmla="*/ 809816 w 809816"/>
                    <a:gd name="connsiteY16" fmla="*/ 480352 h 939800"/>
                    <a:gd name="connsiteX17" fmla="*/ 683844 w 809816"/>
                    <a:gd name="connsiteY17" fmla="*/ 783514 h 939800"/>
                    <a:gd name="connsiteX18" fmla="*/ 611861 w 809816"/>
                    <a:gd name="connsiteY18" fmla="*/ 802894 h 939800"/>
                    <a:gd name="connsiteX19" fmla="*/ 478968 w 809816"/>
                    <a:gd name="connsiteY19" fmla="*/ 717067 h 939800"/>
                    <a:gd name="connsiteX20" fmla="*/ 452666 w 809816"/>
                    <a:gd name="connsiteY20" fmla="*/ 743369 h 939800"/>
                    <a:gd name="connsiteX21" fmla="*/ 469797 w 809816"/>
                    <a:gd name="connsiteY21" fmla="*/ 851517 h 939800"/>
                    <a:gd name="connsiteX22" fmla="*/ 472852 w 809816"/>
                    <a:gd name="connsiteY22" fmla="*/ 939800 h 939800"/>
                    <a:gd name="connsiteX23" fmla="*/ 419433 w 809816"/>
                    <a:gd name="connsiteY23" fmla="*/ 939800 h 939800"/>
                    <a:gd name="connsiteX24" fmla="*/ 420481 w 809816"/>
                    <a:gd name="connsiteY24" fmla="*/ 916450 h 939800"/>
                    <a:gd name="connsiteX25" fmla="*/ 398678 w 809816"/>
                    <a:gd name="connsiteY25" fmla="*/ 744753 h 939800"/>
                    <a:gd name="connsiteX26" fmla="*/ 380683 w 809816"/>
                    <a:gd name="connsiteY26" fmla="*/ 627088 h 939800"/>
                    <a:gd name="connsiteX27" fmla="*/ 344691 w 809816"/>
                    <a:gd name="connsiteY27" fmla="*/ 610476 h 939800"/>
                    <a:gd name="connsiteX28" fmla="*/ 322542 w 809816"/>
                    <a:gd name="connsiteY28" fmla="*/ 599402 h 939800"/>
                    <a:gd name="connsiteX29" fmla="*/ 197955 w 809816"/>
                    <a:gd name="connsiteY29" fmla="*/ 668617 h 939800"/>
                    <a:gd name="connsiteX30" fmla="*/ 125971 w 809816"/>
                    <a:gd name="connsiteY30" fmla="*/ 649237 h 939800"/>
                    <a:gd name="connsiteX31" fmla="*/ 0 w 809816"/>
                    <a:gd name="connsiteY31" fmla="*/ 346075 h 939800"/>
                    <a:gd name="connsiteX32" fmla="*/ 195186 w 809816"/>
                    <a:gd name="connsiteY32" fmla="*/ 376530 h 939800"/>
                    <a:gd name="connsiteX33" fmla="*/ 340538 w 809816"/>
                    <a:gd name="connsiteY33" fmla="*/ 521881 h 939800"/>
                    <a:gd name="connsiteX34" fmla="*/ 339154 w 809816"/>
                    <a:gd name="connsiteY34" fmla="*/ 545414 h 939800"/>
                    <a:gd name="connsiteX35" fmla="*/ 366840 w 809816"/>
                    <a:gd name="connsiteY35" fmla="*/ 559257 h 939800"/>
                    <a:gd name="connsiteX36" fmla="*/ 372377 w 809816"/>
                    <a:gd name="connsiteY36" fmla="*/ 562026 h 939800"/>
                    <a:gd name="connsiteX37" fmla="*/ 420827 w 809816"/>
                    <a:gd name="connsiteY37" fmla="*/ 271323 h 939800"/>
                    <a:gd name="connsiteX38" fmla="*/ 401447 w 809816"/>
                    <a:gd name="connsiteY38" fmla="*/ 245021 h 939800"/>
                    <a:gd name="connsiteX39" fmla="*/ 358534 w 809816"/>
                    <a:gd name="connsiteY39" fmla="*/ 258864 h 939800"/>
                    <a:gd name="connsiteX40" fmla="*/ 322542 w 809816"/>
                    <a:gd name="connsiteY40" fmla="*/ 249174 h 939800"/>
                    <a:gd name="connsiteX41" fmla="*/ 260248 w 809816"/>
                    <a:gd name="connsiteY41" fmla="*/ 98285 h 939800"/>
                    <a:gd name="connsiteX42" fmla="*/ 358534 w 809816"/>
                    <a:gd name="connsiteY42" fmla="*/ 113513 h 939800"/>
                    <a:gd name="connsiteX43" fmla="*/ 430517 w 809816"/>
                    <a:gd name="connsiteY43" fmla="*/ 185496 h 939800"/>
                    <a:gd name="connsiteX44" fmla="*/ 429133 w 809816"/>
                    <a:gd name="connsiteY44" fmla="*/ 193802 h 939800"/>
                    <a:gd name="connsiteX45" fmla="*/ 447129 w 809816"/>
                    <a:gd name="connsiteY45" fmla="*/ 213182 h 939800"/>
                    <a:gd name="connsiteX46" fmla="*/ 492811 w 809816"/>
                    <a:gd name="connsiteY46" fmla="*/ 138430 h 939800"/>
                    <a:gd name="connsiteX47" fmla="*/ 480352 w 809816"/>
                    <a:gd name="connsiteY47" fmla="*/ 98285 h 939800"/>
                    <a:gd name="connsiteX48" fmla="*/ 490042 w 809816"/>
                    <a:gd name="connsiteY48" fmla="*/ 62294 h 939800"/>
                    <a:gd name="connsiteX49" fmla="*/ 640931 w 809816"/>
                    <a:gd name="connsiteY49" fmla="*/ 0 h 93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809816" h="939800">
                      <a:moveTo>
                        <a:pt x="640931" y="0"/>
                      </a:moveTo>
                      <a:cubicBezTo>
                        <a:pt x="640931" y="0"/>
                        <a:pt x="624319" y="60909"/>
                        <a:pt x="624319" y="96901"/>
                      </a:cubicBezTo>
                      <a:cubicBezTo>
                        <a:pt x="624319" y="135661"/>
                        <a:pt x="592480" y="168885"/>
                        <a:pt x="552336" y="168885"/>
                      </a:cubicBezTo>
                      <a:cubicBezTo>
                        <a:pt x="546799" y="168885"/>
                        <a:pt x="542646" y="168885"/>
                        <a:pt x="537108" y="167500"/>
                      </a:cubicBezTo>
                      <a:cubicBezTo>
                        <a:pt x="509422" y="209029"/>
                        <a:pt x="487274" y="249174"/>
                        <a:pt x="470662" y="287934"/>
                      </a:cubicBezTo>
                      <a:cubicBezTo>
                        <a:pt x="484505" y="285166"/>
                        <a:pt x="499732" y="283782"/>
                        <a:pt x="513575" y="283782"/>
                      </a:cubicBezTo>
                      <a:cubicBezTo>
                        <a:pt x="538493" y="257480"/>
                        <a:pt x="580022" y="251943"/>
                        <a:pt x="610476" y="275476"/>
                      </a:cubicBezTo>
                      <a:cubicBezTo>
                        <a:pt x="640931" y="299009"/>
                        <a:pt x="699072" y="322542"/>
                        <a:pt x="699072" y="322542"/>
                      </a:cubicBezTo>
                      <a:cubicBezTo>
                        <a:pt x="660311" y="373761"/>
                        <a:pt x="620166" y="415290"/>
                        <a:pt x="557873" y="405600"/>
                      </a:cubicBezTo>
                      <a:cubicBezTo>
                        <a:pt x="545414" y="404216"/>
                        <a:pt x="534340" y="400063"/>
                        <a:pt x="523265" y="391757"/>
                      </a:cubicBezTo>
                      <a:cubicBezTo>
                        <a:pt x="506654" y="379298"/>
                        <a:pt x="496964" y="361302"/>
                        <a:pt x="495579" y="341922"/>
                      </a:cubicBezTo>
                      <a:cubicBezTo>
                        <a:pt x="480352" y="343306"/>
                        <a:pt x="463741" y="347459"/>
                        <a:pt x="449898" y="352997"/>
                      </a:cubicBezTo>
                      <a:cubicBezTo>
                        <a:pt x="416674" y="467893"/>
                        <a:pt x="426364" y="573100"/>
                        <a:pt x="442976" y="675538"/>
                      </a:cubicBezTo>
                      <a:cubicBezTo>
                        <a:pt x="451282" y="668617"/>
                        <a:pt x="459588" y="663080"/>
                        <a:pt x="467893" y="658927"/>
                      </a:cubicBezTo>
                      <a:cubicBezTo>
                        <a:pt x="467893" y="657543"/>
                        <a:pt x="467893" y="657543"/>
                        <a:pt x="467893" y="656158"/>
                      </a:cubicBezTo>
                      <a:cubicBezTo>
                        <a:pt x="467893" y="575869"/>
                        <a:pt x="532956" y="510807"/>
                        <a:pt x="613245" y="510807"/>
                      </a:cubicBezTo>
                      <a:cubicBezTo>
                        <a:pt x="689381" y="513575"/>
                        <a:pt x="809816" y="480352"/>
                        <a:pt x="809816" y="480352"/>
                      </a:cubicBezTo>
                      <a:cubicBezTo>
                        <a:pt x="809816" y="607708"/>
                        <a:pt x="795973" y="722605"/>
                        <a:pt x="683844" y="783514"/>
                      </a:cubicBezTo>
                      <a:cubicBezTo>
                        <a:pt x="663080" y="795973"/>
                        <a:pt x="638162" y="802894"/>
                        <a:pt x="611861" y="802894"/>
                      </a:cubicBezTo>
                      <a:cubicBezTo>
                        <a:pt x="552336" y="802894"/>
                        <a:pt x="502501" y="766902"/>
                        <a:pt x="478968" y="717067"/>
                      </a:cubicBezTo>
                      <a:cubicBezTo>
                        <a:pt x="466509" y="725373"/>
                        <a:pt x="456819" y="735063"/>
                        <a:pt x="452666" y="743369"/>
                      </a:cubicBezTo>
                      <a:cubicBezTo>
                        <a:pt x="459588" y="780053"/>
                        <a:pt x="465817" y="816045"/>
                        <a:pt x="469797" y="851517"/>
                      </a:cubicBezTo>
                      <a:lnTo>
                        <a:pt x="472852" y="939800"/>
                      </a:lnTo>
                      <a:lnTo>
                        <a:pt x="419433" y="939800"/>
                      </a:lnTo>
                      <a:lnTo>
                        <a:pt x="420481" y="916450"/>
                      </a:lnTo>
                      <a:cubicBezTo>
                        <a:pt x="419443" y="861554"/>
                        <a:pt x="409060" y="803933"/>
                        <a:pt x="398678" y="744753"/>
                      </a:cubicBezTo>
                      <a:cubicBezTo>
                        <a:pt x="393141" y="707377"/>
                        <a:pt x="386220" y="667233"/>
                        <a:pt x="380683" y="627088"/>
                      </a:cubicBezTo>
                      <a:cubicBezTo>
                        <a:pt x="368224" y="621551"/>
                        <a:pt x="355765" y="616014"/>
                        <a:pt x="344691" y="610476"/>
                      </a:cubicBezTo>
                      <a:cubicBezTo>
                        <a:pt x="337769" y="606323"/>
                        <a:pt x="329463" y="603555"/>
                        <a:pt x="322542" y="599402"/>
                      </a:cubicBezTo>
                      <a:cubicBezTo>
                        <a:pt x="296240" y="640931"/>
                        <a:pt x="250558" y="668617"/>
                        <a:pt x="197955" y="668617"/>
                      </a:cubicBezTo>
                      <a:cubicBezTo>
                        <a:pt x="171653" y="668617"/>
                        <a:pt x="146736" y="661695"/>
                        <a:pt x="125971" y="649237"/>
                      </a:cubicBezTo>
                      <a:cubicBezTo>
                        <a:pt x="13843" y="586943"/>
                        <a:pt x="0" y="473431"/>
                        <a:pt x="0" y="346075"/>
                      </a:cubicBezTo>
                      <a:cubicBezTo>
                        <a:pt x="0" y="346075"/>
                        <a:pt x="120434" y="379298"/>
                        <a:pt x="195186" y="376530"/>
                      </a:cubicBezTo>
                      <a:cubicBezTo>
                        <a:pt x="275476" y="376530"/>
                        <a:pt x="340538" y="441592"/>
                        <a:pt x="340538" y="521881"/>
                      </a:cubicBezTo>
                      <a:cubicBezTo>
                        <a:pt x="340538" y="530187"/>
                        <a:pt x="340538" y="537108"/>
                        <a:pt x="339154" y="545414"/>
                      </a:cubicBezTo>
                      <a:cubicBezTo>
                        <a:pt x="348844" y="549567"/>
                        <a:pt x="357149" y="555104"/>
                        <a:pt x="366840" y="559257"/>
                      </a:cubicBezTo>
                      <a:cubicBezTo>
                        <a:pt x="369608" y="560642"/>
                        <a:pt x="370992" y="560642"/>
                        <a:pt x="372377" y="562026"/>
                      </a:cubicBezTo>
                      <a:cubicBezTo>
                        <a:pt x="366840" y="470662"/>
                        <a:pt x="376530" y="373761"/>
                        <a:pt x="420827" y="271323"/>
                      </a:cubicBezTo>
                      <a:cubicBezTo>
                        <a:pt x="415290" y="261633"/>
                        <a:pt x="409753" y="253327"/>
                        <a:pt x="401447" y="245021"/>
                      </a:cubicBezTo>
                      <a:cubicBezTo>
                        <a:pt x="388988" y="253327"/>
                        <a:pt x="375145" y="258864"/>
                        <a:pt x="358534" y="258864"/>
                      </a:cubicBezTo>
                      <a:cubicBezTo>
                        <a:pt x="346075" y="258864"/>
                        <a:pt x="333616" y="254711"/>
                        <a:pt x="322542" y="249174"/>
                      </a:cubicBezTo>
                      <a:cubicBezTo>
                        <a:pt x="267170" y="218719"/>
                        <a:pt x="260248" y="161963"/>
                        <a:pt x="260248" y="98285"/>
                      </a:cubicBezTo>
                      <a:cubicBezTo>
                        <a:pt x="260248" y="98285"/>
                        <a:pt x="319773" y="114897"/>
                        <a:pt x="358534" y="113513"/>
                      </a:cubicBezTo>
                      <a:cubicBezTo>
                        <a:pt x="397294" y="113513"/>
                        <a:pt x="430517" y="145352"/>
                        <a:pt x="430517" y="185496"/>
                      </a:cubicBezTo>
                      <a:cubicBezTo>
                        <a:pt x="430517" y="188265"/>
                        <a:pt x="429133" y="191033"/>
                        <a:pt x="429133" y="193802"/>
                      </a:cubicBezTo>
                      <a:cubicBezTo>
                        <a:pt x="436055" y="200724"/>
                        <a:pt x="441592" y="206261"/>
                        <a:pt x="447129" y="213182"/>
                      </a:cubicBezTo>
                      <a:cubicBezTo>
                        <a:pt x="460972" y="188265"/>
                        <a:pt x="476199" y="163347"/>
                        <a:pt x="492811" y="138430"/>
                      </a:cubicBezTo>
                      <a:cubicBezTo>
                        <a:pt x="484505" y="125971"/>
                        <a:pt x="480352" y="113513"/>
                        <a:pt x="480352" y="98285"/>
                      </a:cubicBezTo>
                      <a:cubicBezTo>
                        <a:pt x="480352" y="85827"/>
                        <a:pt x="484505" y="73368"/>
                        <a:pt x="490042" y="62294"/>
                      </a:cubicBezTo>
                      <a:cubicBezTo>
                        <a:pt x="520497" y="6922"/>
                        <a:pt x="577253" y="0"/>
                        <a:pt x="640931" y="0"/>
                      </a:cubicBezTo>
                      <a:close/>
                    </a:path>
                  </a:pathLst>
                </a:custGeom>
                <a:solidFill>
                  <a:srgbClr val="0D9D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96" name="شكل حر: شكل 195">
                  <a:extLst>
                    <a:ext uri="{FF2B5EF4-FFF2-40B4-BE49-F238E27FC236}">
                      <a16:creationId xmlns:a16="http://schemas.microsoft.com/office/drawing/2014/main" id="{ED56D6A4-5731-D04A-7117-4DD83B43DFE0}"/>
                    </a:ext>
                  </a:extLst>
                </p:cNvPr>
                <p:cNvSpPr/>
                <p:nvPr/>
              </p:nvSpPr>
              <p:spPr>
                <a:xfrm>
                  <a:off x="4361938" y="3272536"/>
                  <a:ext cx="781930" cy="328088"/>
                </a:xfrm>
                <a:custGeom>
                  <a:avLst/>
                  <a:gdLst>
                    <a:gd name="connsiteX0" fmla="*/ 344681 w 718452"/>
                    <a:gd name="connsiteY0" fmla="*/ 0 h 167640"/>
                    <a:gd name="connsiteX1" fmla="*/ 398100 w 718452"/>
                    <a:gd name="connsiteY1" fmla="*/ 0 h 167640"/>
                    <a:gd name="connsiteX2" fmla="*/ 398679 w 718452"/>
                    <a:gd name="connsiteY2" fmla="*/ 16751 h 167640"/>
                    <a:gd name="connsiteX3" fmla="*/ 419443 w 718452"/>
                    <a:gd name="connsiteY3" fmla="*/ 15367 h 167640"/>
                    <a:gd name="connsiteX4" fmla="*/ 560642 w 718452"/>
                    <a:gd name="connsiteY4" fmla="*/ 72123 h 167640"/>
                    <a:gd name="connsiteX5" fmla="*/ 718452 w 718452"/>
                    <a:gd name="connsiteY5" fmla="*/ 167640 h 167640"/>
                    <a:gd name="connsiteX6" fmla="*/ 0 w 718452"/>
                    <a:gd name="connsiteY6" fmla="*/ 167640 h 167640"/>
                    <a:gd name="connsiteX7" fmla="*/ 184112 w 718452"/>
                    <a:gd name="connsiteY7" fmla="*/ 56896 h 167640"/>
                    <a:gd name="connsiteX8" fmla="*/ 272707 w 718452"/>
                    <a:gd name="connsiteY8" fmla="*/ 76276 h 167640"/>
                    <a:gd name="connsiteX9" fmla="*/ 343307 w 718452"/>
                    <a:gd name="connsiteY9" fmla="*/ 30594 h 167640"/>
                    <a:gd name="connsiteX10" fmla="*/ 344681 w 718452"/>
                    <a:gd name="connsiteY10" fmla="*/ 0 h 167640"/>
                    <a:gd name="connsiteX0" fmla="*/ 344681 w 718452"/>
                    <a:gd name="connsiteY0" fmla="*/ 0 h 167805"/>
                    <a:gd name="connsiteX1" fmla="*/ 398100 w 718452"/>
                    <a:gd name="connsiteY1" fmla="*/ 0 h 167805"/>
                    <a:gd name="connsiteX2" fmla="*/ 398679 w 718452"/>
                    <a:gd name="connsiteY2" fmla="*/ 16751 h 167805"/>
                    <a:gd name="connsiteX3" fmla="*/ 419443 w 718452"/>
                    <a:gd name="connsiteY3" fmla="*/ 15367 h 167805"/>
                    <a:gd name="connsiteX4" fmla="*/ 560642 w 718452"/>
                    <a:gd name="connsiteY4" fmla="*/ 72123 h 167805"/>
                    <a:gd name="connsiteX5" fmla="*/ 718452 w 718452"/>
                    <a:gd name="connsiteY5" fmla="*/ 167640 h 167805"/>
                    <a:gd name="connsiteX6" fmla="*/ 360791 w 718452"/>
                    <a:gd name="connsiteY6" fmla="*/ 167805 h 167805"/>
                    <a:gd name="connsiteX7" fmla="*/ 0 w 718452"/>
                    <a:gd name="connsiteY7" fmla="*/ 167640 h 167805"/>
                    <a:gd name="connsiteX8" fmla="*/ 184112 w 718452"/>
                    <a:gd name="connsiteY8" fmla="*/ 56896 h 167805"/>
                    <a:gd name="connsiteX9" fmla="*/ 272707 w 718452"/>
                    <a:gd name="connsiteY9" fmla="*/ 76276 h 167805"/>
                    <a:gd name="connsiteX10" fmla="*/ 343307 w 718452"/>
                    <a:gd name="connsiteY10" fmla="*/ 30594 h 167805"/>
                    <a:gd name="connsiteX11" fmla="*/ 344681 w 718452"/>
                    <a:gd name="connsiteY11" fmla="*/ 0 h 167805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1931" h="328088">
                      <a:moveTo>
                        <a:pt x="408160" y="0"/>
                      </a:moveTo>
                      <a:lnTo>
                        <a:pt x="461579" y="0"/>
                      </a:lnTo>
                      <a:lnTo>
                        <a:pt x="462158" y="16751"/>
                      </a:lnTo>
                      <a:cubicBezTo>
                        <a:pt x="469079" y="15367"/>
                        <a:pt x="476001" y="15367"/>
                        <a:pt x="482922" y="15367"/>
                      </a:cubicBezTo>
                      <a:cubicBezTo>
                        <a:pt x="536910" y="15367"/>
                        <a:pt x="586745" y="37516"/>
                        <a:pt x="624121" y="72123"/>
                      </a:cubicBezTo>
                      <a:cubicBezTo>
                        <a:pt x="691951" y="77661"/>
                        <a:pt x="748708" y="113652"/>
                        <a:pt x="781931" y="167640"/>
                      </a:cubicBezTo>
                      <a:cubicBezTo>
                        <a:pt x="700269" y="279841"/>
                        <a:pt x="547193" y="296823"/>
                        <a:pt x="379835" y="328088"/>
                      </a:cubicBezTo>
                      <a:cubicBezTo>
                        <a:pt x="246875" y="313750"/>
                        <a:pt x="115504" y="275609"/>
                        <a:pt x="0" y="204141"/>
                      </a:cubicBezTo>
                      <a:cubicBezTo>
                        <a:pt x="35992" y="137695"/>
                        <a:pt x="191560" y="78207"/>
                        <a:pt x="247591" y="56896"/>
                      </a:cubicBezTo>
                      <a:cubicBezTo>
                        <a:pt x="303622" y="35585"/>
                        <a:pt x="309885" y="63818"/>
                        <a:pt x="336186" y="76276"/>
                      </a:cubicBezTo>
                      <a:cubicBezTo>
                        <a:pt x="356951" y="56896"/>
                        <a:pt x="380484" y="41669"/>
                        <a:pt x="406786" y="30594"/>
                      </a:cubicBezTo>
                      <a:lnTo>
                        <a:pt x="408160" y="0"/>
                      </a:lnTo>
                      <a:close/>
                    </a:path>
                  </a:pathLst>
                </a:custGeom>
                <a:solidFill>
                  <a:srgbClr val="D7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186" name="مجموعة 185">
                <a:extLst>
                  <a:ext uri="{FF2B5EF4-FFF2-40B4-BE49-F238E27FC236}">
                    <a16:creationId xmlns:a16="http://schemas.microsoft.com/office/drawing/2014/main" id="{F7ECA4AC-F479-15D8-D0D5-D69BF23CCDB4}"/>
                  </a:ext>
                </a:extLst>
              </p:cNvPr>
              <p:cNvGrpSpPr/>
              <p:nvPr/>
            </p:nvGrpSpPr>
            <p:grpSpPr>
              <a:xfrm rot="17021444" flipH="1">
                <a:off x="5478959" y="2725708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93" name="مستطيل: زوايا مستديرة 192">
                  <a:extLst>
                    <a:ext uri="{FF2B5EF4-FFF2-40B4-BE49-F238E27FC236}">
                      <a16:creationId xmlns:a16="http://schemas.microsoft.com/office/drawing/2014/main" id="{64DED2D5-D2D2-4441-A3C4-CB4DB685B764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94" name="مستطيل: زوايا مستديرة 193">
                  <a:extLst>
                    <a:ext uri="{FF2B5EF4-FFF2-40B4-BE49-F238E27FC236}">
                      <a16:creationId xmlns:a16="http://schemas.microsoft.com/office/drawing/2014/main" id="{003E589A-31FC-FDB9-12A1-DDE148C3AEE2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187" name="مجموعة 186">
                <a:extLst>
                  <a:ext uri="{FF2B5EF4-FFF2-40B4-BE49-F238E27FC236}">
                    <a16:creationId xmlns:a16="http://schemas.microsoft.com/office/drawing/2014/main" id="{2D723C9D-E5F6-1587-2604-5C1427936A21}"/>
                  </a:ext>
                </a:extLst>
              </p:cNvPr>
              <p:cNvGrpSpPr/>
              <p:nvPr/>
            </p:nvGrpSpPr>
            <p:grpSpPr>
              <a:xfrm rot="12796276" flipH="1">
                <a:off x="6507659" y="2817149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91" name="مستطيل: زوايا مستديرة 190">
                  <a:extLst>
                    <a:ext uri="{FF2B5EF4-FFF2-40B4-BE49-F238E27FC236}">
                      <a16:creationId xmlns:a16="http://schemas.microsoft.com/office/drawing/2014/main" id="{6ABC1D59-6237-38FD-64F6-B5B3288DF30F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92" name="مستطيل: زوايا مستديرة 191">
                  <a:extLst>
                    <a:ext uri="{FF2B5EF4-FFF2-40B4-BE49-F238E27FC236}">
                      <a16:creationId xmlns:a16="http://schemas.microsoft.com/office/drawing/2014/main" id="{E386DE12-47A4-B398-2C51-2125E0996E5E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188" name="شكل حر: شكل 187">
                <a:extLst>
                  <a:ext uri="{FF2B5EF4-FFF2-40B4-BE49-F238E27FC236}">
                    <a16:creationId xmlns:a16="http://schemas.microsoft.com/office/drawing/2014/main" id="{8623396C-9359-AEBD-B5C3-6549F6532D8F}"/>
                  </a:ext>
                </a:extLst>
              </p:cNvPr>
              <p:cNvSpPr/>
              <p:nvPr/>
            </p:nvSpPr>
            <p:spPr>
              <a:xfrm>
                <a:off x="5284960" y="1876227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89" name="شكل حر: شكل 188">
                <a:extLst>
                  <a:ext uri="{FF2B5EF4-FFF2-40B4-BE49-F238E27FC236}">
                    <a16:creationId xmlns:a16="http://schemas.microsoft.com/office/drawing/2014/main" id="{D5E8CDBC-C1F7-7626-3293-28D696AD9C06}"/>
                  </a:ext>
                </a:extLst>
              </p:cNvPr>
              <p:cNvSpPr/>
              <p:nvPr/>
            </p:nvSpPr>
            <p:spPr>
              <a:xfrm>
                <a:off x="4909363" y="2187594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90" name="شكل حر: شكل 189">
                <a:extLst>
                  <a:ext uri="{FF2B5EF4-FFF2-40B4-BE49-F238E27FC236}">
                    <a16:creationId xmlns:a16="http://schemas.microsoft.com/office/drawing/2014/main" id="{3EEB48FD-4F95-1A1B-CCB5-3F8405977B06}"/>
                  </a:ext>
                </a:extLst>
              </p:cNvPr>
              <p:cNvSpPr/>
              <p:nvPr/>
            </p:nvSpPr>
            <p:spPr>
              <a:xfrm>
                <a:off x="5022459" y="288798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197" name="مجموعة 196">
            <a:extLst>
              <a:ext uri="{FF2B5EF4-FFF2-40B4-BE49-F238E27FC236}">
                <a16:creationId xmlns:a16="http://schemas.microsoft.com/office/drawing/2014/main" id="{9A93DAD3-AA2F-A34F-A0C1-78ADE61C123A}"/>
              </a:ext>
            </a:extLst>
          </p:cNvPr>
          <p:cNvGrpSpPr/>
          <p:nvPr/>
        </p:nvGrpSpPr>
        <p:grpSpPr>
          <a:xfrm>
            <a:off x="10154972" y="3592645"/>
            <a:ext cx="299296" cy="299296"/>
            <a:chOff x="1964491" y="2085654"/>
            <a:chExt cx="1656080" cy="1656080"/>
          </a:xfrm>
        </p:grpSpPr>
        <p:sp>
          <p:nvSpPr>
            <p:cNvPr id="198" name="شكل بيضاوي 197">
              <a:extLst>
                <a:ext uri="{FF2B5EF4-FFF2-40B4-BE49-F238E27FC236}">
                  <a16:creationId xmlns:a16="http://schemas.microsoft.com/office/drawing/2014/main" id="{78384366-F0A6-B996-E2A7-09412DC60707}"/>
                </a:ext>
              </a:extLst>
            </p:cNvPr>
            <p:cNvSpPr/>
            <p:nvPr/>
          </p:nvSpPr>
          <p:spPr>
            <a:xfrm>
              <a:off x="1964491" y="2085654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199" name="مجموعة 198">
              <a:extLst>
                <a:ext uri="{FF2B5EF4-FFF2-40B4-BE49-F238E27FC236}">
                  <a16:creationId xmlns:a16="http://schemas.microsoft.com/office/drawing/2014/main" id="{C54F636D-644D-83F3-AF20-C5902C4D5570}"/>
                </a:ext>
              </a:extLst>
            </p:cNvPr>
            <p:cNvGrpSpPr/>
            <p:nvPr/>
          </p:nvGrpSpPr>
          <p:grpSpPr>
            <a:xfrm>
              <a:off x="1995464" y="2319007"/>
              <a:ext cx="1365246" cy="1218662"/>
              <a:chOff x="5271777" y="4442667"/>
              <a:chExt cx="1608634" cy="1435918"/>
            </a:xfrm>
          </p:grpSpPr>
          <p:grpSp>
            <p:nvGrpSpPr>
              <p:cNvPr id="200" name="مجموعة 199">
                <a:extLst>
                  <a:ext uri="{FF2B5EF4-FFF2-40B4-BE49-F238E27FC236}">
                    <a16:creationId xmlns:a16="http://schemas.microsoft.com/office/drawing/2014/main" id="{1BADA7AE-2499-2641-0995-7A400DE802A4}"/>
                  </a:ext>
                </a:extLst>
              </p:cNvPr>
              <p:cNvGrpSpPr/>
              <p:nvPr/>
            </p:nvGrpSpPr>
            <p:grpSpPr>
              <a:xfrm>
                <a:off x="6051945" y="4442667"/>
                <a:ext cx="828466" cy="1182218"/>
                <a:chOff x="4909394" y="4236527"/>
                <a:chExt cx="1590466" cy="2269589"/>
              </a:xfrm>
            </p:grpSpPr>
            <p:grpSp>
              <p:nvGrpSpPr>
                <p:cNvPr id="208" name="مجموعة 207">
                  <a:extLst>
                    <a:ext uri="{FF2B5EF4-FFF2-40B4-BE49-F238E27FC236}">
                      <a16:creationId xmlns:a16="http://schemas.microsoft.com/office/drawing/2014/main" id="{B46B3D11-6D2E-4A84-6D58-A6BA91C75E1D}"/>
                    </a:ext>
                  </a:extLst>
                </p:cNvPr>
                <p:cNvGrpSpPr/>
                <p:nvPr/>
              </p:nvGrpSpPr>
              <p:grpSpPr>
                <a:xfrm>
                  <a:off x="4909394" y="4236527"/>
                  <a:ext cx="1590466" cy="2269589"/>
                  <a:chOff x="4926578" y="4277608"/>
                  <a:chExt cx="1049829" cy="1498102"/>
                </a:xfrm>
              </p:grpSpPr>
              <p:sp>
                <p:nvSpPr>
                  <p:cNvPr id="212" name="شكل حر: شكل 211">
                    <a:extLst>
                      <a:ext uri="{FF2B5EF4-FFF2-40B4-BE49-F238E27FC236}">
                        <a16:creationId xmlns:a16="http://schemas.microsoft.com/office/drawing/2014/main" id="{4AB8A815-0D80-1E93-9362-4BD3E25F14BE}"/>
                      </a:ext>
                    </a:extLst>
                  </p:cNvPr>
                  <p:cNvSpPr/>
                  <p:nvPr/>
                </p:nvSpPr>
                <p:spPr>
                  <a:xfrm>
                    <a:off x="4930351" y="4281344"/>
                    <a:ext cx="112077" cy="1494366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0D9DA7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13" name="شكل حر: شكل 212">
                    <a:extLst>
                      <a:ext uri="{FF2B5EF4-FFF2-40B4-BE49-F238E27FC236}">
                        <a16:creationId xmlns:a16="http://schemas.microsoft.com/office/drawing/2014/main" id="{F9DAD639-9B98-DDAC-EEFC-92752E393891}"/>
                      </a:ext>
                    </a:extLst>
                  </p:cNvPr>
                  <p:cNvSpPr/>
                  <p:nvPr/>
                </p:nvSpPr>
                <p:spPr>
                  <a:xfrm>
                    <a:off x="5117147" y="4277608"/>
                    <a:ext cx="859260" cy="672465"/>
                  </a:xfrm>
                  <a:custGeom>
                    <a:avLst/>
                    <a:gdLst>
                      <a:gd name="connsiteX0" fmla="*/ 237231 w 859260"/>
                      <a:gd name="connsiteY0" fmla="*/ 0 h 672465"/>
                      <a:gd name="connsiteX1" fmla="*/ 0 w 859260"/>
                      <a:gd name="connsiteY1" fmla="*/ 54171 h 672465"/>
                      <a:gd name="connsiteX2" fmla="*/ 0 w 859260"/>
                      <a:gd name="connsiteY2" fmla="*/ 672465 h 672465"/>
                      <a:gd name="connsiteX3" fmla="*/ 237231 w 859260"/>
                      <a:gd name="connsiteY3" fmla="*/ 618294 h 672465"/>
                      <a:gd name="connsiteX4" fmla="*/ 859261 w 859260"/>
                      <a:gd name="connsiteY4" fmla="*/ 622030 h 672465"/>
                      <a:gd name="connsiteX5" fmla="*/ 859261 w 859260"/>
                      <a:gd name="connsiteY5" fmla="*/ 3736 h 672465"/>
                      <a:gd name="connsiteX6" fmla="*/ 237231 w 859260"/>
                      <a:gd name="connsiteY6" fmla="*/ 0 h 672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260" h="672465">
                        <a:moveTo>
                          <a:pt x="237231" y="0"/>
                        </a:moveTo>
                        <a:cubicBezTo>
                          <a:pt x="72850" y="0"/>
                          <a:pt x="0" y="54171"/>
                          <a:pt x="0" y="54171"/>
                        </a:cubicBezTo>
                        <a:lnTo>
                          <a:pt x="0" y="672465"/>
                        </a:lnTo>
                        <a:cubicBezTo>
                          <a:pt x="0" y="672465"/>
                          <a:pt x="70982" y="618294"/>
                          <a:pt x="237231" y="618294"/>
                        </a:cubicBezTo>
                        <a:cubicBezTo>
                          <a:pt x="435234" y="618294"/>
                          <a:pt x="629502" y="726636"/>
                          <a:pt x="859261" y="622030"/>
                        </a:cubicBezTo>
                        <a:lnTo>
                          <a:pt x="859261" y="3736"/>
                        </a:lnTo>
                        <a:cubicBezTo>
                          <a:pt x="569727" y="89662"/>
                          <a:pt x="435234" y="0"/>
                          <a:pt x="237231" y="0"/>
                        </a:cubicBezTo>
                        <a:close/>
                      </a:path>
                    </a:pathLst>
                  </a:custGeom>
                  <a:solidFill>
                    <a:srgbClr val="FFD77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14" name="شكل حر: شكل 213">
                    <a:extLst>
                      <a:ext uri="{FF2B5EF4-FFF2-40B4-BE49-F238E27FC236}">
                        <a16:creationId xmlns:a16="http://schemas.microsoft.com/office/drawing/2014/main" id="{942EBF66-7D4E-2F65-4B17-2EDB238B1211}"/>
                      </a:ext>
                    </a:extLst>
                  </p:cNvPr>
                  <p:cNvSpPr/>
                  <p:nvPr/>
                </p:nvSpPr>
                <p:spPr>
                  <a:xfrm>
                    <a:off x="4926579" y="547878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5BD6D2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15" name="شكل حر: شكل 214">
                    <a:extLst>
                      <a:ext uri="{FF2B5EF4-FFF2-40B4-BE49-F238E27FC236}">
                        <a16:creationId xmlns:a16="http://schemas.microsoft.com/office/drawing/2014/main" id="{D7F9445F-D38A-5A8B-177B-9B32C546D4AA}"/>
                      </a:ext>
                    </a:extLst>
                  </p:cNvPr>
                  <p:cNvSpPr/>
                  <p:nvPr/>
                </p:nvSpPr>
                <p:spPr>
                  <a:xfrm>
                    <a:off x="4926578" y="528447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5BD6D2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  <p:grpSp>
              <p:nvGrpSpPr>
                <p:cNvPr id="209" name="مجموعة 208">
                  <a:extLst>
                    <a:ext uri="{FF2B5EF4-FFF2-40B4-BE49-F238E27FC236}">
                      <a16:creationId xmlns:a16="http://schemas.microsoft.com/office/drawing/2014/main" id="{755887D0-2531-7F22-B633-68E771BC9C0F}"/>
                    </a:ext>
                  </a:extLst>
                </p:cNvPr>
                <p:cNvGrpSpPr/>
                <p:nvPr/>
              </p:nvGrpSpPr>
              <p:grpSpPr>
                <a:xfrm flipH="1">
                  <a:off x="4943898" y="4342251"/>
                  <a:ext cx="45719" cy="286037"/>
                  <a:chOff x="4033520" y="2580640"/>
                  <a:chExt cx="198120" cy="1239520"/>
                </a:xfrm>
                <a:solidFill>
                  <a:srgbClr val="FFFFFF"/>
                </a:solidFill>
              </p:grpSpPr>
              <p:sp>
                <p:nvSpPr>
                  <p:cNvPr id="210" name="مستطيل: زوايا مستديرة 209">
                    <a:extLst>
                      <a:ext uri="{FF2B5EF4-FFF2-40B4-BE49-F238E27FC236}">
                        <a16:creationId xmlns:a16="http://schemas.microsoft.com/office/drawing/2014/main" id="{B7E08364-C893-1429-AF6E-7C962CACCE96}"/>
                      </a:ext>
                    </a:extLst>
                  </p:cNvPr>
                  <p:cNvSpPr/>
                  <p:nvPr/>
                </p:nvSpPr>
                <p:spPr>
                  <a:xfrm>
                    <a:off x="4033520" y="2580640"/>
                    <a:ext cx="198120" cy="452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11" name="مستطيل: زوايا مستديرة 210">
                    <a:extLst>
                      <a:ext uri="{FF2B5EF4-FFF2-40B4-BE49-F238E27FC236}">
                        <a16:creationId xmlns:a16="http://schemas.microsoft.com/office/drawing/2014/main" id="{5A33B126-9266-D7A9-7DA9-2B036AE603D5}"/>
                      </a:ext>
                    </a:extLst>
                  </p:cNvPr>
                  <p:cNvSpPr/>
                  <p:nvPr/>
                </p:nvSpPr>
                <p:spPr>
                  <a:xfrm>
                    <a:off x="4033520" y="3114040"/>
                    <a:ext cx="198120" cy="706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201" name="رسم 60" descr="إصبع سبابة يشير إلى اليمين بظهر يد مع تعبئة خالصة">
                <a:extLst>
                  <a:ext uri="{FF2B5EF4-FFF2-40B4-BE49-F238E27FC236}">
                    <a16:creationId xmlns:a16="http://schemas.microsoft.com/office/drawing/2014/main" id="{63659817-EBE9-589A-AF2E-D0F4076EA296}"/>
                  </a:ext>
                </a:extLst>
              </p:cNvPr>
              <p:cNvSpPr/>
              <p:nvPr/>
            </p:nvSpPr>
            <p:spPr>
              <a:xfrm>
                <a:off x="5271777" y="5110528"/>
                <a:ext cx="984974" cy="701328"/>
              </a:xfrm>
              <a:custGeom>
                <a:avLst/>
                <a:gdLst>
                  <a:gd name="connsiteX0" fmla="*/ 989013 w 1051608"/>
                  <a:gd name="connsiteY0" fmla="*/ 175524 h 701328"/>
                  <a:gd name="connsiteX1" fmla="*/ 369315 w 1051608"/>
                  <a:gd name="connsiteY1" fmla="*/ 175524 h 701328"/>
                  <a:gd name="connsiteX2" fmla="*/ 600919 w 1051608"/>
                  <a:gd name="connsiteY2" fmla="*/ 124196 h 701328"/>
                  <a:gd name="connsiteX3" fmla="*/ 648492 w 1051608"/>
                  <a:gd name="connsiteY3" fmla="*/ 49081 h 701328"/>
                  <a:gd name="connsiteX4" fmla="*/ 573377 w 1051608"/>
                  <a:gd name="connsiteY4" fmla="*/ 1508 h 701328"/>
                  <a:gd name="connsiteX5" fmla="*/ 235360 w 1051608"/>
                  <a:gd name="connsiteY5" fmla="*/ 76623 h 701328"/>
                  <a:gd name="connsiteX6" fmla="*/ 200306 w 1051608"/>
                  <a:gd name="connsiteY6" fmla="*/ 100409 h 701328"/>
                  <a:gd name="connsiteX7" fmla="*/ 93894 w 1051608"/>
                  <a:gd name="connsiteY7" fmla="*/ 238120 h 701328"/>
                  <a:gd name="connsiteX8" fmla="*/ 0 w 1051608"/>
                  <a:gd name="connsiteY8" fmla="*/ 238120 h 701328"/>
                  <a:gd name="connsiteX9" fmla="*/ 0 w 1051608"/>
                  <a:gd name="connsiteY9" fmla="*/ 601175 h 701328"/>
                  <a:gd name="connsiteX10" fmla="*/ 62596 w 1051608"/>
                  <a:gd name="connsiteY10" fmla="*/ 601175 h 701328"/>
                  <a:gd name="connsiteX11" fmla="*/ 325498 w 1051608"/>
                  <a:gd name="connsiteY11" fmla="*/ 701328 h 701328"/>
                  <a:gd name="connsiteX12" fmla="*/ 550842 w 1051608"/>
                  <a:gd name="connsiteY12" fmla="*/ 701328 h 701328"/>
                  <a:gd name="connsiteX13" fmla="*/ 625957 w 1051608"/>
                  <a:gd name="connsiteY13" fmla="*/ 626213 h 701328"/>
                  <a:gd name="connsiteX14" fmla="*/ 605927 w 1051608"/>
                  <a:gd name="connsiteY14" fmla="*/ 576137 h 701328"/>
                  <a:gd name="connsiteX15" fmla="*/ 613438 w 1051608"/>
                  <a:gd name="connsiteY15" fmla="*/ 576137 h 701328"/>
                  <a:gd name="connsiteX16" fmla="*/ 688553 w 1051608"/>
                  <a:gd name="connsiteY16" fmla="*/ 501022 h 701328"/>
                  <a:gd name="connsiteX17" fmla="*/ 667270 w 1051608"/>
                  <a:gd name="connsiteY17" fmla="*/ 448441 h 701328"/>
                  <a:gd name="connsiteX18" fmla="*/ 726110 w 1051608"/>
                  <a:gd name="connsiteY18" fmla="*/ 375830 h 701328"/>
                  <a:gd name="connsiteX19" fmla="*/ 650996 w 1051608"/>
                  <a:gd name="connsiteY19" fmla="*/ 300716 h 701328"/>
                  <a:gd name="connsiteX20" fmla="*/ 989013 w 1051608"/>
                  <a:gd name="connsiteY20" fmla="*/ 300716 h 701328"/>
                  <a:gd name="connsiteX21" fmla="*/ 1051608 w 1051608"/>
                  <a:gd name="connsiteY21" fmla="*/ 238120 h 701328"/>
                  <a:gd name="connsiteX22" fmla="*/ 989013 w 1051608"/>
                  <a:gd name="connsiteY22" fmla="*/ 175524 h 701328"/>
                  <a:gd name="connsiteX0" fmla="*/ 989013 w 1060493"/>
                  <a:gd name="connsiteY0" fmla="*/ 175524 h 701328"/>
                  <a:gd name="connsiteX1" fmla="*/ 369315 w 1060493"/>
                  <a:gd name="connsiteY1" fmla="*/ 175524 h 701328"/>
                  <a:gd name="connsiteX2" fmla="*/ 600919 w 1060493"/>
                  <a:gd name="connsiteY2" fmla="*/ 124196 h 701328"/>
                  <a:gd name="connsiteX3" fmla="*/ 648492 w 1060493"/>
                  <a:gd name="connsiteY3" fmla="*/ 49081 h 701328"/>
                  <a:gd name="connsiteX4" fmla="*/ 573377 w 1060493"/>
                  <a:gd name="connsiteY4" fmla="*/ 1508 h 701328"/>
                  <a:gd name="connsiteX5" fmla="*/ 235360 w 1060493"/>
                  <a:gd name="connsiteY5" fmla="*/ 76623 h 701328"/>
                  <a:gd name="connsiteX6" fmla="*/ 200306 w 1060493"/>
                  <a:gd name="connsiteY6" fmla="*/ 100409 h 701328"/>
                  <a:gd name="connsiteX7" fmla="*/ 93894 w 1060493"/>
                  <a:gd name="connsiteY7" fmla="*/ 238120 h 701328"/>
                  <a:gd name="connsiteX8" fmla="*/ 0 w 1060493"/>
                  <a:gd name="connsiteY8" fmla="*/ 238120 h 701328"/>
                  <a:gd name="connsiteX9" fmla="*/ 0 w 1060493"/>
                  <a:gd name="connsiteY9" fmla="*/ 601175 h 701328"/>
                  <a:gd name="connsiteX10" fmla="*/ 62596 w 1060493"/>
                  <a:gd name="connsiteY10" fmla="*/ 601175 h 701328"/>
                  <a:gd name="connsiteX11" fmla="*/ 325498 w 1060493"/>
                  <a:gd name="connsiteY11" fmla="*/ 701328 h 701328"/>
                  <a:gd name="connsiteX12" fmla="*/ 550842 w 1060493"/>
                  <a:gd name="connsiteY12" fmla="*/ 701328 h 701328"/>
                  <a:gd name="connsiteX13" fmla="*/ 625957 w 1060493"/>
                  <a:gd name="connsiteY13" fmla="*/ 626213 h 701328"/>
                  <a:gd name="connsiteX14" fmla="*/ 605927 w 1060493"/>
                  <a:gd name="connsiteY14" fmla="*/ 576137 h 701328"/>
                  <a:gd name="connsiteX15" fmla="*/ 613438 w 1060493"/>
                  <a:gd name="connsiteY15" fmla="*/ 576137 h 701328"/>
                  <a:gd name="connsiteX16" fmla="*/ 688553 w 1060493"/>
                  <a:gd name="connsiteY16" fmla="*/ 501022 h 701328"/>
                  <a:gd name="connsiteX17" fmla="*/ 667270 w 1060493"/>
                  <a:gd name="connsiteY17" fmla="*/ 448441 h 701328"/>
                  <a:gd name="connsiteX18" fmla="*/ 726110 w 1060493"/>
                  <a:gd name="connsiteY18" fmla="*/ 375830 h 701328"/>
                  <a:gd name="connsiteX19" fmla="*/ 650996 w 1060493"/>
                  <a:gd name="connsiteY19" fmla="*/ 300716 h 701328"/>
                  <a:gd name="connsiteX20" fmla="*/ 801053 w 1060493"/>
                  <a:gd name="connsiteY20" fmla="*/ 303256 h 701328"/>
                  <a:gd name="connsiteX21" fmla="*/ 1051608 w 1060493"/>
                  <a:gd name="connsiteY21" fmla="*/ 238120 h 701328"/>
                  <a:gd name="connsiteX22" fmla="*/ 989013 w 1060493"/>
                  <a:gd name="connsiteY22" fmla="*/ 175524 h 701328"/>
                  <a:gd name="connsiteX0" fmla="*/ 699453 w 1052488"/>
                  <a:gd name="connsiteY0" fmla="*/ 173619 h 701328"/>
                  <a:gd name="connsiteX1" fmla="*/ 369315 w 1052488"/>
                  <a:gd name="connsiteY1" fmla="*/ 175524 h 701328"/>
                  <a:gd name="connsiteX2" fmla="*/ 600919 w 1052488"/>
                  <a:gd name="connsiteY2" fmla="*/ 124196 h 701328"/>
                  <a:gd name="connsiteX3" fmla="*/ 648492 w 1052488"/>
                  <a:gd name="connsiteY3" fmla="*/ 49081 h 701328"/>
                  <a:gd name="connsiteX4" fmla="*/ 573377 w 1052488"/>
                  <a:gd name="connsiteY4" fmla="*/ 1508 h 701328"/>
                  <a:gd name="connsiteX5" fmla="*/ 235360 w 1052488"/>
                  <a:gd name="connsiteY5" fmla="*/ 76623 h 701328"/>
                  <a:gd name="connsiteX6" fmla="*/ 200306 w 1052488"/>
                  <a:gd name="connsiteY6" fmla="*/ 100409 h 701328"/>
                  <a:gd name="connsiteX7" fmla="*/ 93894 w 1052488"/>
                  <a:gd name="connsiteY7" fmla="*/ 238120 h 701328"/>
                  <a:gd name="connsiteX8" fmla="*/ 0 w 1052488"/>
                  <a:gd name="connsiteY8" fmla="*/ 238120 h 701328"/>
                  <a:gd name="connsiteX9" fmla="*/ 0 w 1052488"/>
                  <a:gd name="connsiteY9" fmla="*/ 601175 h 701328"/>
                  <a:gd name="connsiteX10" fmla="*/ 62596 w 1052488"/>
                  <a:gd name="connsiteY10" fmla="*/ 601175 h 701328"/>
                  <a:gd name="connsiteX11" fmla="*/ 325498 w 1052488"/>
                  <a:gd name="connsiteY11" fmla="*/ 701328 h 701328"/>
                  <a:gd name="connsiteX12" fmla="*/ 550842 w 1052488"/>
                  <a:gd name="connsiteY12" fmla="*/ 701328 h 701328"/>
                  <a:gd name="connsiteX13" fmla="*/ 625957 w 1052488"/>
                  <a:gd name="connsiteY13" fmla="*/ 626213 h 701328"/>
                  <a:gd name="connsiteX14" fmla="*/ 605927 w 1052488"/>
                  <a:gd name="connsiteY14" fmla="*/ 576137 h 701328"/>
                  <a:gd name="connsiteX15" fmla="*/ 613438 w 1052488"/>
                  <a:gd name="connsiteY15" fmla="*/ 576137 h 701328"/>
                  <a:gd name="connsiteX16" fmla="*/ 688553 w 1052488"/>
                  <a:gd name="connsiteY16" fmla="*/ 501022 h 701328"/>
                  <a:gd name="connsiteX17" fmla="*/ 667270 w 1052488"/>
                  <a:gd name="connsiteY17" fmla="*/ 448441 h 701328"/>
                  <a:gd name="connsiteX18" fmla="*/ 726110 w 1052488"/>
                  <a:gd name="connsiteY18" fmla="*/ 375830 h 701328"/>
                  <a:gd name="connsiteX19" fmla="*/ 650996 w 1052488"/>
                  <a:gd name="connsiteY19" fmla="*/ 300716 h 701328"/>
                  <a:gd name="connsiteX20" fmla="*/ 801053 w 1052488"/>
                  <a:gd name="connsiteY20" fmla="*/ 303256 h 701328"/>
                  <a:gd name="connsiteX21" fmla="*/ 1051608 w 1052488"/>
                  <a:gd name="connsiteY21" fmla="*/ 238120 h 701328"/>
                  <a:gd name="connsiteX22" fmla="*/ 699453 w 1052488"/>
                  <a:gd name="connsiteY22" fmla="*/ 173619 h 701328"/>
                  <a:gd name="connsiteX0" fmla="*/ 699453 w 1051640"/>
                  <a:gd name="connsiteY0" fmla="*/ 173619 h 701328"/>
                  <a:gd name="connsiteX1" fmla="*/ 369315 w 1051640"/>
                  <a:gd name="connsiteY1" fmla="*/ 175524 h 701328"/>
                  <a:gd name="connsiteX2" fmla="*/ 600919 w 1051640"/>
                  <a:gd name="connsiteY2" fmla="*/ 124196 h 701328"/>
                  <a:gd name="connsiteX3" fmla="*/ 648492 w 1051640"/>
                  <a:gd name="connsiteY3" fmla="*/ 49081 h 701328"/>
                  <a:gd name="connsiteX4" fmla="*/ 573377 w 1051640"/>
                  <a:gd name="connsiteY4" fmla="*/ 1508 h 701328"/>
                  <a:gd name="connsiteX5" fmla="*/ 235360 w 1051640"/>
                  <a:gd name="connsiteY5" fmla="*/ 76623 h 701328"/>
                  <a:gd name="connsiteX6" fmla="*/ 200306 w 1051640"/>
                  <a:gd name="connsiteY6" fmla="*/ 100409 h 701328"/>
                  <a:gd name="connsiteX7" fmla="*/ 93894 w 1051640"/>
                  <a:gd name="connsiteY7" fmla="*/ 238120 h 701328"/>
                  <a:gd name="connsiteX8" fmla="*/ 0 w 1051640"/>
                  <a:gd name="connsiteY8" fmla="*/ 238120 h 701328"/>
                  <a:gd name="connsiteX9" fmla="*/ 0 w 1051640"/>
                  <a:gd name="connsiteY9" fmla="*/ 601175 h 701328"/>
                  <a:gd name="connsiteX10" fmla="*/ 62596 w 1051640"/>
                  <a:gd name="connsiteY10" fmla="*/ 601175 h 701328"/>
                  <a:gd name="connsiteX11" fmla="*/ 325498 w 1051640"/>
                  <a:gd name="connsiteY11" fmla="*/ 701328 h 701328"/>
                  <a:gd name="connsiteX12" fmla="*/ 550842 w 1051640"/>
                  <a:gd name="connsiteY12" fmla="*/ 701328 h 701328"/>
                  <a:gd name="connsiteX13" fmla="*/ 625957 w 1051640"/>
                  <a:gd name="connsiteY13" fmla="*/ 626213 h 701328"/>
                  <a:gd name="connsiteX14" fmla="*/ 605927 w 1051640"/>
                  <a:gd name="connsiteY14" fmla="*/ 576137 h 701328"/>
                  <a:gd name="connsiteX15" fmla="*/ 613438 w 1051640"/>
                  <a:gd name="connsiteY15" fmla="*/ 576137 h 701328"/>
                  <a:gd name="connsiteX16" fmla="*/ 688553 w 1051640"/>
                  <a:gd name="connsiteY16" fmla="*/ 501022 h 701328"/>
                  <a:gd name="connsiteX17" fmla="*/ 667270 w 1051640"/>
                  <a:gd name="connsiteY17" fmla="*/ 448441 h 701328"/>
                  <a:gd name="connsiteX18" fmla="*/ 726110 w 1051640"/>
                  <a:gd name="connsiteY18" fmla="*/ 375830 h 701328"/>
                  <a:gd name="connsiteX19" fmla="*/ 650996 w 1051640"/>
                  <a:gd name="connsiteY19" fmla="*/ 300716 h 701328"/>
                  <a:gd name="connsiteX20" fmla="*/ 721043 w 1051640"/>
                  <a:gd name="connsiteY20" fmla="*/ 299446 h 701328"/>
                  <a:gd name="connsiteX21" fmla="*/ 1051608 w 1051640"/>
                  <a:gd name="connsiteY21" fmla="*/ 238120 h 701328"/>
                  <a:gd name="connsiteX22" fmla="*/ 699453 w 1051640"/>
                  <a:gd name="connsiteY22" fmla="*/ 173619 h 701328"/>
                  <a:gd name="connsiteX0" fmla="*/ 699453 w 768276"/>
                  <a:gd name="connsiteY0" fmla="*/ 173619 h 701328"/>
                  <a:gd name="connsiteX1" fmla="*/ 369315 w 768276"/>
                  <a:gd name="connsiteY1" fmla="*/ 175524 h 701328"/>
                  <a:gd name="connsiteX2" fmla="*/ 600919 w 768276"/>
                  <a:gd name="connsiteY2" fmla="*/ 124196 h 701328"/>
                  <a:gd name="connsiteX3" fmla="*/ 648492 w 768276"/>
                  <a:gd name="connsiteY3" fmla="*/ 49081 h 701328"/>
                  <a:gd name="connsiteX4" fmla="*/ 573377 w 768276"/>
                  <a:gd name="connsiteY4" fmla="*/ 1508 h 701328"/>
                  <a:gd name="connsiteX5" fmla="*/ 235360 w 768276"/>
                  <a:gd name="connsiteY5" fmla="*/ 76623 h 701328"/>
                  <a:gd name="connsiteX6" fmla="*/ 200306 w 768276"/>
                  <a:gd name="connsiteY6" fmla="*/ 100409 h 701328"/>
                  <a:gd name="connsiteX7" fmla="*/ 93894 w 768276"/>
                  <a:gd name="connsiteY7" fmla="*/ 238120 h 701328"/>
                  <a:gd name="connsiteX8" fmla="*/ 0 w 768276"/>
                  <a:gd name="connsiteY8" fmla="*/ 238120 h 701328"/>
                  <a:gd name="connsiteX9" fmla="*/ 0 w 768276"/>
                  <a:gd name="connsiteY9" fmla="*/ 601175 h 701328"/>
                  <a:gd name="connsiteX10" fmla="*/ 62596 w 768276"/>
                  <a:gd name="connsiteY10" fmla="*/ 601175 h 701328"/>
                  <a:gd name="connsiteX11" fmla="*/ 325498 w 768276"/>
                  <a:gd name="connsiteY11" fmla="*/ 701328 h 701328"/>
                  <a:gd name="connsiteX12" fmla="*/ 550842 w 768276"/>
                  <a:gd name="connsiteY12" fmla="*/ 701328 h 701328"/>
                  <a:gd name="connsiteX13" fmla="*/ 625957 w 768276"/>
                  <a:gd name="connsiteY13" fmla="*/ 626213 h 701328"/>
                  <a:gd name="connsiteX14" fmla="*/ 605927 w 768276"/>
                  <a:gd name="connsiteY14" fmla="*/ 576137 h 701328"/>
                  <a:gd name="connsiteX15" fmla="*/ 613438 w 768276"/>
                  <a:gd name="connsiteY15" fmla="*/ 576137 h 701328"/>
                  <a:gd name="connsiteX16" fmla="*/ 688553 w 768276"/>
                  <a:gd name="connsiteY16" fmla="*/ 501022 h 701328"/>
                  <a:gd name="connsiteX17" fmla="*/ 667270 w 768276"/>
                  <a:gd name="connsiteY17" fmla="*/ 448441 h 701328"/>
                  <a:gd name="connsiteX18" fmla="*/ 726110 w 768276"/>
                  <a:gd name="connsiteY18" fmla="*/ 375830 h 701328"/>
                  <a:gd name="connsiteX19" fmla="*/ 650996 w 768276"/>
                  <a:gd name="connsiteY19" fmla="*/ 300716 h 701328"/>
                  <a:gd name="connsiteX20" fmla="*/ 721043 w 768276"/>
                  <a:gd name="connsiteY20" fmla="*/ 299446 h 701328"/>
                  <a:gd name="connsiteX21" fmla="*/ 767763 w 768276"/>
                  <a:gd name="connsiteY21" fmla="*/ 230500 h 701328"/>
                  <a:gd name="connsiteX22" fmla="*/ 699453 w 768276"/>
                  <a:gd name="connsiteY22" fmla="*/ 173619 h 701328"/>
                  <a:gd name="connsiteX0" fmla="*/ 699453 w 762757"/>
                  <a:gd name="connsiteY0" fmla="*/ 173619 h 701328"/>
                  <a:gd name="connsiteX1" fmla="*/ 369315 w 762757"/>
                  <a:gd name="connsiteY1" fmla="*/ 175524 h 701328"/>
                  <a:gd name="connsiteX2" fmla="*/ 600919 w 762757"/>
                  <a:gd name="connsiteY2" fmla="*/ 124196 h 701328"/>
                  <a:gd name="connsiteX3" fmla="*/ 648492 w 762757"/>
                  <a:gd name="connsiteY3" fmla="*/ 49081 h 701328"/>
                  <a:gd name="connsiteX4" fmla="*/ 573377 w 762757"/>
                  <a:gd name="connsiteY4" fmla="*/ 1508 h 701328"/>
                  <a:gd name="connsiteX5" fmla="*/ 235360 w 762757"/>
                  <a:gd name="connsiteY5" fmla="*/ 76623 h 701328"/>
                  <a:gd name="connsiteX6" fmla="*/ 200306 w 762757"/>
                  <a:gd name="connsiteY6" fmla="*/ 100409 h 701328"/>
                  <a:gd name="connsiteX7" fmla="*/ 93894 w 762757"/>
                  <a:gd name="connsiteY7" fmla="*/ 238120 h 701328"/>
                  <a:gd name="connsiteX8" fmla="*/ 0 w 762757"/>
                  <a:gd name="connsiteY8" fmla="*/ 238120 h 701328"/>
                  <a:gd name="connsiteX9" fmla="*/ 0 w 762757"/>
                  <a:gd name="connsiteY9" fmla="*/ 601175 h 701328"/>
                  <a:gd name="connsiteX10" fmla="*/ 62596 w 762757"/>
                  <a:gd name="connsiteY10" fmla="*/ 601175 h 701328"/>
                  <a:gd name="connsiteX11" fmla="*/ 325498 w 762757"/>
                  <a:gd name="connsiteY11" fmla="*/ 701328 h 701328"/>
                  <a:gd name="connsiteX12" fmla="*/ 550842 w 762757"/>
                  <a:gd name="connsiteY12" fmla="*/ 701328 h 701328"/>
                  <a:gd name="connsiteX13" fmla="*/ 625957 w 762757"/>
                  <a:gd name="connsiteY13" fmla="*/ 626213 h 701328"/>
                  <a:gd name="connsiteX14" fmla="*/ 605927 w 762757"/>
                  <a:gd name="connsiteY14" fmla="*/ 576137 h 701328"/>
                  <a:gd name="connsiteX15" fmla="*/ 613438 w 762757"/>
                  <a:gd name="connsiteY15" fmla="*/ 576137 h 701328"/>
                  <a:gd name="connsiteX16" fmla="*/ 688553 w 762757"/>
                  <a:gd name="connsiteY16" fmla="*/ 501022 h 701328"/>
                  <a:gd name="connsiteX17" fmla="*/ 667270 w 762757"/>
                  <a:gd name="connsiteY17" fmla="*/ 448441 h 701328"/>
                  <a:gd name="connsiteX18" fmla="*/ 726110 w 762757"/>
                  <a:gd name="connsiteY18" fmla="*/ 375830 h 701328"/>
                  <a:gd name="connsiteX19" fmla="*/ 650996 w 762757"/>
                  <a:gd name="connsiteY19" fmla="*/ 300716 h 701328"/>
                  <a:gd name="connsiteX20" fmla="*/ 721043 w 762757"/>
                  <a:gd name="connsiteY20" fmla="*/ 299446 h 701328"/>
                  <a:gd name="connsiteX21" fmla="*/ 762048 w 762757"/>
                  <a:gd name="connsiteY21" fmla="*/ 230500 h 701328"/>
                  <a:gd name="connsiteX22" fmla="*/ 699453 w 762757"/>
                  <a:gd name="connsiteY22" fmla="*/ 173619 h 701328"/>
                  <a:gd name="connsiteX0" fmla="*/ 760058 w 823362"/>
                  <a:gd name="connsiteY0" fmla="*/ 173619 h 701328"/>
                  <a:gd name="connsiteX1" fmla="*/ 429920 w 823362"/>
                  <a:gd name="connsiteY1" fmla="*/ 175524 h 701328"/>
                  <a:gd name="connsiteX2" fmla="*/ 661524 w 823362"/>
                  <a:gd name="connsiteY2" fmla="*/ 124196 h 701328"/>
                  <a:gd name="connsiteX3" fmla="*/ 709097 w 823362"/>
                  <a:gd name="connsiteY3" fmla="*/ 49081 h 701328"/>
                  <a:gd name="connsiteX4" fmla="*/ 633982 w 823362"/>
                  <a:gd name="connsiteY4" fmla="*/ 1508 h 701328"/>
                  <a:gd name="connsiteX5" fmla="*/ 295965 w 823362"/>
                  <a:gd name="connsiteY5" fmla="*/ 76623 h 701328"/>
                  <a:gd name="connsiteX6" fmla="*/ 260911 w 823362"/>
                  <a:gd name="connsiteY6" fmla="*/ 100409 h 701328"/>
                  <a:gd name="connsiteX7" fmla="*/ 154499 w 823362"/>
                  <a:gd name="connsiteY7" fmla="*/ 238120 h 701328"/>
                  <a:gd name="connsiteX8" fmla="*/ 60605 w 823362"/>
                  <a:gd name="connsiteY8" fmla="*/ 238120 h 701328"/>
                  <a:gd name="connsiteX9" fmla="*/ 0 w 823362"/>
                  <a:gd name="connsiteY9" fmla="*/ 603419 h 701328"/>
                  <a:gd name="connsiteX10" fmla="*/ 123201 w 823362"/>
                  <a:gd name="connsiteY10" fmla="*/ 601175 h 701328"/>
                  <a:gd name="connsiteX11" fmla="*/ 386103 w 823362"/>
                  <a:gd name="connsiteY11" fmla="*/ 701328 h 701328"/>
                  <a:gd name="connsiteX12" fmla="*/ 611447 w 823362"/>
                  <a:gd name="connsiteY12" fmla="*/ 701328 h 701328"/>
                  <a:gd name="connsiteX13" fmla="*/ 686562 w 823362"/>
                  <a:gd name="connsiteY13" fmla="*/ 626213 h 701328"/>
                  <a:gd name="connsiteX14" fmla="*/ 666532 w 823362"/>
                  <a:gd name="connsiteY14" fmla="*/ 576137 h 701328"/>
                  <a:gd name="connsiteX15" fmla="*/ 674043 w 823362"/>
                  <a:gd name="connsiteY15" fmla="*/ 576137 h 701328"/>
                  <a:gd name="connsiteX16" fmla="*/ 749158 w 823362"/>
                  <a:gd name="connsiteY16" fmla="*/ 501022 h 701328"/>
                  <a:gd name="connsiteX17" fmla="*/ 727875 w 823362"/>
                  <a:gd name="connsiteY17" fmla="*/ 448441 h 701328"/>
                  <a:gd name="connsiteX18" fmla="*/ 786715 w 823362"/>
                  <a:gd name="connsiteY18" fmla="*/ 375830 h 701328"/>
                  <a:gd name="connsiteX19" fmla="*/ 711601 w 823362"/>
                  <a:gd name="connsiteY19" fmla="*/ 300716 h 701328"/>
                  <a:gd name="connsiteX20" fmla="*/ 781648 w 823362"/>
                  <a:gd name="connsiteY20" fmla="*/ 299446 h 701328"/>
                  <a:gd name="connsiteX21" fmla="*/ 822653 w 823362"/>
                  <a:gd name="connsiteY21" fmla="*/ 230500 h 701328"/>
                  <a:gd name="connsiteX22" fmla="*/ 760058 w 823362"/>
                  <a:gd name="connsiteY22" fmla="*/ 173619 h 701328"/>
                  <a:gd name="connsiteX0" fmla="*/ 921670 w 984974"/>
                  <a:gd name="connsiteY0" fmla="*/ 173619 h 701328"/>
                  <a:gd name="connsiteX1" fmla="*/ 591532 w 984974"/>
                  <a:gd name="connsiteY1" fmla="*/ 175524 h 701328"/>
                  <a:gd name="connsiteX2" fmla="*/ 823136 w 984974"/>
                  <a:gd name="connsiteY2" fmla="*/ 124196 h 701328"/>
                  <a:gd name="connsiteX3" fmla="*/ 870709 w 984974"/>
                  <a:gd name="connsiteY3" fmla="*/ 49081 h 701328"/>
                  <a:gd name="connsiteX4" fmla="*/ 795594 w 984974"/>
                  <a:gd name="connsiteY4" fmla="*/ 1508 h 701328"/>
                  <a:gd name="connsiteX5" fmla="*/ 457577 w 984974"/>
                  <a:gd name="connsiteY5" fmla="*/ 76623 h 701328"/>
                  <a:gd name="connsiteX6" fmla="*/ 422523 w 984974"/>
                  <a:gd name="connsiteY6" fmla="*/ 100409 h 701328"/>
                  <a:gd name="connsiteX7" fmla="*/ 316111 w 984974"/>
                  <a:gd name="connsiteY7" fmla="*/ 238120 h 701328"/>
                  <a:gd name="connsiteX8" fmla="*/ 0 w 984974"/>
                  <a:gd name="connsiteY8" fmla="*/ 276278 h 701328"/>
                  <a:gd name="connsiteX9" fmla="*/ 161612 w 984974"/>
                  <a:gd name="connsiteY9" fmla="*/ 603419 h 701328"/>
                  <a:gd name="connsiteX10" fmla="*/ 284813 w 984974"/>
                  <a:gd name="connsiteY10" fmla="*/ 601175 h 701328"/>
                  <a:gd name="connsiteX11" fmla="*/ 547715 w 984974"/>
                  <a:gd name="connsiteY11" fmla="*/ 701328 h 701328"/>
                  <a:gd name="connsiteX12" fmla="*/ 773059 w 984974"/>
                  <a:gd name="connsiteY12" fmla="*/ 701328 h 701328"/>
                  <a:gd name="connsiteX13" fmla="*/ 848174 w 984974"/>
                  <a:gd name="connsiteY13" fmla="*/ 626213 h 701328"/>
                  <a:gd name="connsiteX14" fmla="*/ 828144 w 984974"/>
                  <a:gd name="connsiteY14" fmla="*/ 576137 h 701328"/>
                  <a:gd name="connsiteX15" fmla="*/ 835655 w 984974"/>
                  <a:gd name="connsiteY15" fmla="*/ 576137 h 701328"/>
                  <a:gd name="connsiteX16" fmla="*/ 910770 w 984974"/>
                  <a:gd name="connsiteY16" fmla="*/ 501022 h 701328"/>
                  <a:gd name="connsiteX17" fmla="*/ 889487 w 984974"/>
                  <a:gd name="connsiteY17" fmla="*/ 448441 h 701328"/>
                  <a:gd name="connsiteX18" fmla="*/ 948327 w 984974"/>
                  <a:gd name="connsiteY18" fmla="*/ 375830 h 701328"/>
                  <a:gd name="connsiteX19" fmla="*/ 873213 w 984974"/>
                  <a:gd name="connsiteY19" fmla="*/ 300716 h 701328"/>
                  <a:gd name="connsiteX20" fmla="*/ 943260 w 984974"/>
                  <a:gd name="connsiteY20" fmla="*/ 299446 h 701328"/>
                  <a:gd name="connsiteX21" fmla="*/ 984265 w 984974"/>
                  <a:gd name="connsiteY21" fmla="*/ 230500 h 701328"/>
                  <a:gd name="connsiteX22" fmla="*/ 921670 w 984974"/>
                  <a:gd name="connsiteY22" fmla="*/ 173619 h 701328"/>
                  <a:gd name="connsiteX0" fmla="*/ 921670 w 984974"/>
                  <a:gd name="connsiteY0" fmla="*/ 173619 h 701328"/>
                  <a:gd name="connsiteX1" fmla="*/ 591532 w 984974"/>
                  <a:gd name="connsiteY1" fmla="*/ 175524 h 701328"/>
                  <a:gd name="connsiteX2" fmla="*/ 823136 w 984974"/>
                  <a:gd name="connsiteY2" fmla="*/ 124196 h 701328"/>
                  <a:gd name="connsiteX3" fmla="*/ 870709 w 984974"/>
                  <a:gd name="connsiteY3" fmla="*/ 49081 h 701328"/>
                  <a:gd name="connsiteX4" fmla="*/ 795594 w 984974"/>
                  <a:gd name="connsiteY4" fmla="*/ 1508 h 701328"/>
                  <a:gd name="connsiteX5" fmla="*/ 457577 w 984974"/>
                  <a:gd name="connsiteY5" fmla="*/ 76623 h 701328"/>
                  <a:gd name="connsiteX6" fmla="*/ 422523 w 984974"/>
                  <a:gd name="connsiteY6" fmla="*/ 100409 h 701328"/>
                  <a:gd name="connsiteX7" fmla="*/ 316111 w 984974"/>
                  <a:gd name="connsiteY7" fmla="*/ 238120 h 701328"/>
                  <a:gd name="connsiteX8" fmla="*/ 0 w 984974"/>
                  <a:gd name="connsiteY8" fmla="*/ 276278 h 701328"/>
                  <a:gd name="connsiteX9" fmla="*/ 161612 w 984974"/>
                  <a:gd name="connsiteY9" fmla="*/ 603419 h 701328"/>
                  <a:gd name="connsiteX10" fmla="*/ 284813 w 984974"/>
                  <a:gd name="connsiteY10" fmla="*/ 601175 h 701328"/>
                  <a:gd name="connsiteX11" fmla="*/ 547715 w 984974"/>
                  <a:gd name="connsiteY11" fmla="*/ 701328 h 701328"/>
                  <a:gd name="connsiteX12" fmla="*/ 773059 w 984974"/>
                  <a:gd name="connsiteY12" fmla="*/ 701328 h 701328"/>
                  <a:gd name="connsiteX13" fmla="*/ 848174 w 984974"/>
                  <a:gd name="connsiteY13" fmla="*/ 626213 h 701328"/>
                  <a:gd name="connsiteX14" fmla="*/ 828144 w 984974"/>
                  <a:gd name="connsiteY14" fmla="*/ 576137 h 701328"/>
                  <a:gd name="connsiteX15" fmla="*/ 835655 w 984974"/>
                  <a:gd name="connsiteY15" fmla="*/ 576137 h 701328"/>
                  <a:gd name="connsiteX16" fmla="*/ 910770 w 984974"/>
                  <a:gd name="connsiteY16" fmla="*/ 501022 h 701328"/>
                  <a:gd name="connsiteX17" fmla="*/ 889487 w 984974"/>
                  <a:gd name="connsiteY17" fmla="*/ 448441 h 701328"/>
                  <a:gd name="connsiteX18" fmla="*/ 948327 w 984974"/>
                  <a:gd name="connsiteY18" fmla="*/ 375830 h 701328"/>
                  <a:gd name="connsiteX19" fmla="*/ 873213 w 984974"/>
                  <a:gd name="connsiteY19" fmla="*/ 300716 h 701328"/>
                  <a:gd name="connsiteX20" fmla="*/ 943260 w 984974"/>
                  <a:gd name="connsiteY20" fmla="*/ 299446 h 701328"/>
                  <a:gd name="connsiteX21" fmla="*/ 984265 w 984974"/>
                  <a:gd name="connsiteY21" fmla="*/ 230500 h 701328"/>
                  <a:gd name="connsiteX22" fmla="*/ 921670 w 984974"/>
                  <a:gd name="connsiteY22" fmla="*/ 173619 h 701328"/>
                  <a:gd name="connsiteX0" fmla="*/ 921670 w 984974"/>
                  <a:gd name="connsiteY0" fmla="*/ 173619 h 701328"/>
                  <a:gd name="connsiteX1" fmla="*/ 591532 w 984974"/>
                  <a:gd name="connsiteY1" fmla="*/ 175524 h 701328"/>
                  <a:gd name="connsiteX2" fmla="*/ 823136 w 984974"/>
                  <a:gd name="connsiteY2" fmla="*/ 124196 h 701328"/>
                  <a:gd name="connsiteX3" fmla="*/ 870709 w 984974"/>
                  <a:gd name="connsiteY3" fmla="*/ 49081 h 701328"/>
                  <a:gd name="connsiteX4" fmla="*/ 795594 w 984974"/>
                  <a:gd name="connsiteY4" fmla="*/ 1508 h 701328"/>
                  <a:gd name="connsiteX5" fmla="*/ 457577 w 984974"/>
                  <a:gd name="connsiteY5" fmla="*/ 76623 h 701328"/>
                  <a:gd name="connsiteX6" fmla="*/ 422523 w 984974"/>
                  <a:gd name="connsiteY6" fmla="*/ 100409 h 701328"/>
                  <a:gd name="connsiteX7" fmla="*/ 316111 w 984974"/>
                  <a:gd name="connsiteY7" fmla="*/ 238120 h 701328"/>
                  <a:gd name="connsiteX8" fmla="*/ 0 w 984974"/>
                  <a:gd name="connsiteY8" fmla="*/ 276278 h 701328"/>
                  <a:gd name="connsiteX9" fmla="*/ 161612 w 984974"/>
                  <a:gd name="connsiteY9" fmla="*/ 603419 h 701328"/>
                  <a:gd name="connsiteX10" fmla="*/ 284813 w 984974"/>
                  <a:gd name="connsiteY10" fmla="*/ 601175 h 701328"/>
                  <a:gd name="connsiteX11" fmla="*/ 547715 w 984974"/>
                  <a:gd name="connsiteY11" fmla="*/ 701328 h 701328"/>
                  <a:gd name="connsiteX12" fmla="*/ 773059 w 984974"/>
                  <a:gd name="connsiteY12" fmla="*/ 701328 h 701328"/>
                  <a:gd name="connsiteX13" fmla="*/ 848174 w 984974"/>
                  <a:gd name="connsiteY13" fmla="*/ 626213 h 701328"/>
                  <a:gd name="connsiteX14" fmla="*/ 828144 w 984974"/>
                  <a:gd name="connsiteY14" fmla="*/ 576137 h 701328"/>
                  <a:gd name="connsiteX15" fmla="*/ 835655 w 984974"/>
                  <a:gd name="connsiteY15" fmla="*/ 576137 h 701328"/>
                  <a:gd name="connsiteX16" fmla="*/ 910770 w 984974"/>
                  <a:gd name="connsiteY16" fmla="*/ 501022 h 701328"/>
                  <a:gd name="connsiteX17" fmla="*/ 889487 w 984974"/>
                  <a:gd name="connsiteY17" fmla="*/ 448441 h 701328"/>
                  <a:gd name="connsiteX18" fmla="*/ 948327 w 984974"/>
                  <a:gd name="connsiteY18" fmla="*/ 375830 h 701328"/>
                  <a:gd name="connsiteX19" fmla="*/ 873213 w 984974"/>
                  <a:gd name="connsiteY19" fmla="*/ 300716 h 701328"/>
                  <a:gd name="connsiteX20" fmla="*/ 943260 w 984974"/>
                  <a:gd name="connsiteY20" fmla="*/ 299446 h 701328"/>
                  <a:gd name="connsiteX21" fmla="*/ 984265 w 984974"/>
                  <a:gd name="connsiteY21" fmla="*/ 230500 h 701328"/>
                  <a:gd name="connsiteX22" fmla="*/ 921670 w 984974"/>
                  <a:gd name="connsiteY22" fmla="*/ 173619 h 70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4974" h="701328">
                    <a:moveTo>
                      <a:pt x="921670" y="173619"/>
                    </a:moveTo>
                    <a:lnTo>
                      <a:pt x="591532" y="175524"/>
                    </a:lnTo>
                    <a:lnTo>
                      <a:pt x="823136" y="124196"/>
                    </a:lnTo>
                    <a:cubicBezTo>
                      <a:pt x="856938" y="116684"/>
                      <a:pt x="878220" y="82882"/>
                      <a:pt x="870709" y="49081"/>
                    </a:cubicBezTo>
                    <a:cubicBezTo>
                      <a:pt x="863197" y="15279"/>
                      <a:pt x="829396" y="-6004"/>
                      <a:pt x="795594" y="1508"/>
                    </a:cubicBezTo>
                    <a:lnTo>
                      <a:pt x="457577" y="76623"/>
                    </a:lnTo>
                    <a:cubicBezTo>
                      <a:pt x="445058" y="80379"/>
                      <a:pt x="432539" y="87890"/>
                      <a:pt x="422523" y="100409"/>
                    </a:cubicBezTo>
                    <a:lnTo>
                      <a:pt x="316111" y="238120"/>
                    </a:lnTo>
                    <a:lnTo>
                      <a:pt x="0" y="276278"/>
                    </a:lnTo>
                    <a:cubicBezTo>
                      <a:pt x="29928" y="406275"/>
                      <a:pt x="80806" y="512329"/>
                      <a:pt x="161612" y="603419"/>
                    </a:cubicBezTo>
                    <a:cubicBezTo>
                      <a:pt x="182477" y="603419"/>
                      <a:pt x="263948" y="601175"/>
                      <a:pt x="284813" y="601175"/>
                    </a:cubicBezTo>
                    <a:cubicBezTo>
                      <a:pt x="373699" y="601175"/>
                      <a:pt x="379958" y="701328"/>
                      <a:pt x="547715" y="701328"/>
                    </a:cubicBezTo>
                    <a:lnTo>
                      <a:pt x="773059" y="701328"/>
                    </a:lnTo>
                    <a:cubicBezTo>
                      <a:pt x="814373" y="701328"/>
                      <a:pt x="848174" y="667527"/>
                      <a:pt x="848174" y="626213"/>
                    </a:cubicBezTo>
                    <a:cubicBezTo>
                      <a:pt x="848174" y="606183"/>
                      <a:pt x="840663" y="588656"/>
                      <a:pt x="828144" y="576137"/>
                    </a:cubicBezTo>
                    <a:lnTo>
                      <a:pt x="835655" y="576137"/>
                    </a:lnTo>
                    <a:cubicBezTo>
                      <a:pt x="876968" y="576137"/>
                      <a:pt x="910770" y="542335"/>
                      <a:pt x="910770" y="501022"/>
                    </a:cubicBezTo>
                    <a:cubicBezTo>
                      <a:pt x="910770" y="480991"/>
                      <a:pt x="903259" y="462213"/>
                      <a:pt x="889487" y="448441"/>
                    </a:cubicBezTo>
                    <a:cubicBezTo>
                      <a:pt x="923289" y="440930"/>
                      <a:pt x="948327" y="410884"/>
                      <a:pt x="948327" y="375830"/>
                    </a:cubicBezTo>
                    <a:cubicBezTo>
                      <a:pt x="948327" y="334517"/>
                      <a:pt x="914526" y="300716"/>
                      <a:pt x="873213" y="300716"/>
                    </a:cubicBezTo>
                    <a:cubicBezTo>
                      <a:pt x="985885" y="300716"/>
                      <a:pt x="830588" y="299446"/>
                      <a:pt x="943260" y="299446"/>
                    </a:cubicBezTo>
                    <a:cubicBezTo>
                      <a:pt x="978313" y="299446"/>
                      <a:pt x="987863" y="251471"/>
                      <a:pt x="984265" y="230500"/>
                    </a:cubicBezTo>
                    <a:cubicBezTo>
                      <a:pt x="980667" y="209529"/>
                      <a:pt x="956723" y="173619"/>
                      <a:pt x="921670" y="17361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02" name="شكل حر: شكل 201">
                <a:extLst>
                  <a:ext uri="{FF2B5EF4-FFF2-40B4-BE49-F238E27FC236}">
                    <a16:creationId xmlns:a16="http://schemas.microsoft.com/office/drawing/2014/main" id="{C6285113-1A77-97EF-1904-CABB48B779C5}"/>
                  </a:ext>
                </a:extLst>
              </p:cNvPr>
              <p:cNvSpPr/>
              <p:nvPr/>
            </p:nvSpPr>
            <p:spPr>
              <a:xfrm>
                <a:off x="5687476" y="4579087"/>
                <a:ext cx="262400" cy="29871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03" name="شكل حر: شكل 202">
                <a:extLst>
                  <a:ext uri="{FF2B5EF4-FFF2-40B4-BE49-F238E27FC236}">
                    <a16:creationId xmlns:a16="http://schemas.microsoft.com/office/drawing/2014/main" id="{9B7E1B38-7820-9F63-9554-8955EEA0783D}"/>
                  </a:ext>
                </a:extLst>
              </p:cNvPr>
              <p:cNvSpPr/>
              <p:nvPr/>
            </p:nvSpPr>
            <p:spPr>
              <a:xfrm>
                <a:off x="5374183" y="5106054"/>
                <a:ext cx="188417" cy="214489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04" name="شكل حر: شكل 203">
                <a:extLst>
                  <a:ext uri="{FF2B5EF4-FFF2-40B4-BE49-F238E27FC236}">
                    <a16:creationId xmlns:a16="http://schemas.microsoft.com/office/drawing/2014/main" id="{B0B4B3F7-FE92-6D21-ABC2-F70ABE288EB3}"/>
                  </a:ext>
                </a:extLst>
              </p:cNvPr>
              <p:cNvSpPr/>
              <p:nvPr/>
            </p:nvSpPr>
            <p:spPr>
              <a:xfrm>
                <a:off x="6190112" y="5728897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205" name="مجموعة 204">
                <a:extLst>
                  <a:ext uri="{FF2B5EF4-FFF2-40B4-BE49-F238E27FC236}">
                    <a16:creationId xmlns:a16="http://schemas.microsoft.com/office/drawing/2014/main" id="{1586A334-BF1E-03C7-196D-98E71D163B64}"/>
                  </a:ext>
                </a:extLst>
              </p:cNvPr>
              <p:cNvGrpSpPr/>
              <p:nvPr/>
            </p:nvGrpSpPr>
            <p:grpSpPr>
              <a:xfrm rot="17021444" flipH="1">
                <a:off x="5733783" y="5569538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206" name="مستطيل: زوايا مستديرة 205">
                  <a:extLst>
                    <a:ext uri="{FF2B5EF4-FFF2-40B4-BE49-F238E27FC236}">
                      <a16:creationId xmlns:a16="http://schemas.microsoft.com/office/drawing/2014/main" id="{47F2BFBF-1E9C-6094-BD9B-252EA2EC698D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07" name="مستطيل: زوايا مستديرة 206">
                  <a:extLst>
                    <a:ext uri="{FF2B5EF4-FFF2-40B4-BE49-F238E27FC236}">
                      <a16:creationId xmlns:a16="http://schemas.microsoft.com/office/drawing/2014/main" id="{FD31346D-BB1A-3433-4C02-F690C1665EEA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216" name="مجموعة 215">
            <a:extLst>
              <a:ext uri="{FF2B5EF4-FFF2-40B4-BE49-F238E27FC236}">
                <a16:creationId xmlns:a16="http://schemas.microsoft.com/office/drawing/2014/main" id="{83310441-6A67-A4B5-00C9-3756459D3A1A}"/>
              </a:ext>
            </a:extLst>
          </p:cNvPr>
          <p:cNvGrpSpPr/>
          <p:nvPr/>
        </p:nvGrpSpPr>
        <p:grpSpPr>
          <a:xfrm>
            <a:off x="10138276" y="2977752"/>
            <a:ext cx="299296" cy="299296"/>
            <a:chOff x="4025798" y="2012775"/>
            <a:chExt cx="1656080" cy="1656080"/>
          </a:xfrm>
        </p:grpSpPr>
        <p:sp>
          <p:nvSpPr>
            <p:cNvPr id="217" name="شكل بيضاوي 216">
              <a:extLst>
                <a:ext uri="{FF2B5EF4-FFF2-40B4-BE49-F238E27FC236}">
                  <a16:creationId xmlns:a16="http://schemas.microsoft.com/office/drawing/2014/main" id="{00E467C3-4A94-1EEB-6424-20B117023B9D}"/>
                </a:ext>
              </a:extLst>
            </p:cNvPr>
            <p:cNvSpPr/>
            <p:nvPr/>
          </p:nvSpPr>
          <p:spPr>
            <a:xfrm>
              <a:off x="4025798" y="2012775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218" name="شكل بيضاوي 217">
              <a:extLst>
                <a:ext uri="{FF2B5EF4-FFF2-40B4-BE49-F238E27FC236}">
                  <a16:creationId xmlns:a16="http://schemas.microsoft.com/office/drawing/2014/main" id="{A07CE9D5-BB07-69CB-785A-6B9114CAD1C5}"/>
                </a:ext>
              </a:extLst>
            </p:cNvPr>
            <p:cNvSpPr/>
            <p:nvPr/>
          </p:nvSpPr>
          <p:spPr>
            <a:xfrm>
              <a:off x="4430920" y="2324687"/>
              <a:ext cx="920771" cy="920771"/>
            </a:xfrm>
            <a:prstGeom prst="ellipse">
              <a:avLst/>
            </a:prstGeom>
            <a:solidFill>
              <a:srgbClr val="B7E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19" name="شكل حر: شكل 218">
              <a:extLst>
                <a:ext uri="{FF2B5EF4-FFF2-40B4-BE49-F238E27FC236}">
                  <a16:creationId xmlns:a16="http://schemas.microsoft.com/office/drawing/2014/main" id="{71A0B8F6-6442-1FF4-56D4-7E8EA36D9F92}"/>
                </a:ext>
              </a:extLst>
            </p:cNvPr>
            <p:cNvSpPr/>
            <p:nvPr/>
          </p:nvSpPr>
          <p:spPr>
            <a:xfrm>
              <a:off x="4411816" y="2302939"/>
              <a:ext cx="945333" cy="945333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85800 h 723900"/>
                <a:gd name="connsiteX6" fmla="*/ 38100 w 723900"/>
                <a:gd name="connsiteY6" fmla="*/ 361950 h 723900"/>
                <a:gd name="connsiteX7" fmla="*/ 361950 w 723900"/>
                <a:gd name="connsiteY7" fmla="*/ 38100 h 723900"/>
                <a:gd name="connsiteX8" fmla="*/ 492443 w 723900"/>
                <a:gd name="connsiteY8" fmla="*/ 65723 h 723900"/>
                <a:gd name="connsiteX9" fmla="*/ 461963 w 723900"/>
                <a:gd name="connsiteY9" fmla="*/ 90488 h 723900"/>
                <a:gd name="connsiteX10" fmla="*/ 449580 w 723900"/>
                <a:gd name="connsiteY10" fmla="*/ 95250 h 723900"/>
                <a:gd name="connsiteX11" fmla="*/ 431483 w 723900"/>
                <a:gd name="connsiteY11" fmla="*/ 95250 h 723900"/>
                <a:gd name="connsiteX12" fmla="*/ 424815 w 723900"/>
                <a:gd name="connsiteY12" fmla="*/ 94298 h 723900"/>
                <a:gd name="connsiteX13" fmla="*/ 351473 w 723900"/>
                <a:gd name="connsiteY13" fmla="*/ 66675 h 723900"/>
                <a:gd name="connsiteX14" fmla="*/ 265748 w 723900"/>
                <a:gd name="connsiteY14" fmla="*/ 95250 h 723900"/>
                <a:gd name="connsiteX15" fmla="*/ 274320 w 723900"/>
                <a:gd name="connsiteY15" fmla="*/ 123825 h 723900"/>
                <a:gd name="connsiteX16" fmla="*/ 276225 w 723900"/>
                <a:gd name="connsiteY16" fmla="*/ 123825 h 723900"/>
                <a:gd name="connsiteX17" fmla="*/ 302895 w 723900"/>
                <a:gd name="connsiteY17" fmla="*/ 123825 h 723900"/>
                <a:gd name="connsiteX18" fmla="*/ 319088 w 723900"/>
                <a:gd name="connsiteY18" fmla="*/ 115253 h 723900"/>
                <a:gd name="connsiteX19" fmla="*/ 329565 w 723900"/>
                <a:gd name="connsiteY19" fmla="*/ 99060 h 723900"/>
                <a:gd name="connsiteX20" fmla="*/ 337185 w 723900"/>
                <a:gd name="connsiteY20" fmla="*/ 95250 h 723900"/>
                <a:gd name="connsiteX21" fmla="*/ 352425 w 723900"/>
                <a:gd name="connsiteY21" fmla="*/ 95250 h 723900"/>
                <a:gd name="connsiteX22" fmla="*/ 332423 w 723900"/>
                <a:gd name="connsiteY22" fmla="*/ 128588 h 723900"/>
                <a:gd name="connsiteX23" fmla="*/ 307658 w 723900"/>
                <a:gd name="connsiteY23" fmla="*/ 142875 h 723900"/>
                <a:gd name="connsiteX24" fmla="*/ 281940 w 723900"/>
                <a:gd name="connsiteY24" fmla="*/ 142875 h 723900"/>
                <a:gd name="connsiteX25" fmla="*/ 271463 w 723900"/>
                <a:gd name="connsiteY25" fmla="*/ 145733 h 723900"/>
                <a:gd name="connsiteX26" fmla="*/ 247650 w 723900"/>
                <a:gd name="connsiteY26" fmla="*/ 161925 h 723900"/>
                <a:gd name="connsiteX27" fmla="*/ 228600 w 723900"/>
                <a:gd name="connsiteY27" fmla="*/ 161925 h 723900"/>
                <a:gd name="connsiteX28" fmla="*/ 219075 w 723900"/>
                <a:gd name="connsiteY28" fmla="*/ 171450 h 723900"/>
                <a:gd name="connsiteX29" fmla="*/ 219075 w 723900"/>
                <a:gd name="connsiteY29" fmla="*/ 180975 h 723900"/>
                <a:gd name="connsiteX30" fmla="*/ 209550 w 723900"/>
                <a:gd name="connsiteY30" fmla="*/ 190500 h 723900"/>
                <a:gd name="connsiteX31" fmla="*/ 200978 w 723900"/>
                <a:gd name="connsiteY31" fmla="*/ 190500 h 723900"/>
                <a:gd name="connsiteX32" fmla="*/ 184785 w 723900"/>
                <a:gd name="connsiteY32" fmla="*/ 199073 h 723900"/>
                <a:gd name="connsiteX33" fmla="*/ 173355 w 723900"/>
                <a:gd name="connsiteY33" fmla="*/ 217170 h 723900"/>
                <a:gd name="connsiteX34" fmla="*/ 171450 w 723900"/>
                <a:gd name="connsiteY34" fmla="*/ 222885 h 723900"/>
                <a:gd name="connsiteX35" fmla="*/ 171450 w 723900"/>
                <a:gd name="connsiteY35" fmla="*/ 228600 h 723900"/>
                <a:gd name="connsiteX36" fmla="*/ 180975 w 723900"/>
                <a:gd name="connsiteY36" fmla="*/ 238125 h 723900"/>
                <a:gd name="connsiteX37" fmla="*/ 215265 w 723900"/>
                <a:gd name="connsiteY37" fmla="*/ 238125 h 723900"/>
                <a:gd name="connsiteX38" fmla="*/ 221933 w 723900"/>
                <a:gd name="connsiteY38" fmla="*/ 235268 h 723900"/>
                <a:gd name="connsiteX39" fmla="*/ 251460 w 723900"/>
                <a:gd name="connsiteY39" fmla="*/ 205740 h 723900"/>
                <a:gd name="connsiteX40" fmla="*/ 264795 w 723900"/>
                <a:gd name="connsiteY40" fmla="*/ 200025 h 723900"/>
                <a:gd name="connsiteX41" fmla="*/ 268605 w 723900"/>
                <a:gd name="connsiteY41" fmla="*/ 200025 h 723900"/>
                <a:gd name="connsiteX42" fmla="*/ 278130 w 723900"/>
                <a:gd name="connsiteY42" fmla="*/ 207645 h 723900"/>
                <a:gd name="connsiteX43" fmla="*/ 283845 w 723900"/>
                <a:gd name="connsiteY43" fmla="*/ 231458 h 723900"/>
                <a:gd name="connsiteX44" fmla="*/ 293370 w 723900"/>
                <a:gd name="connsiteY44" fmla="*/ 239077 h 723900"/>
                <a:gd name="connsiteX45" fmla="*/ 295275 w 723900"/>
                <a:gd name="connsiteY45" fmla="*/ 239077 h 723900"/>
                <a:gd name="connsiteX46" fmla="*/ 304800 w 723900"/>
                <a:gd name="connsiteY46" fmla="*/ 229552 h 723900"/>
                <a:gd name="connsiteX47" fmla="*/ 304800 w 723900"/>
                <a:gd name="connsiteY47" fmla="*/ 204788 h 723900"/>
                <a:gd name="connsiteX48" fmla="*/ 307658 w 723900"/>
                <a:gd name="connsiteY48" fmla="*/ 198120 h 723900"/>
                <a:gd name="connsiteX49" fmla="*/ 314325 w 723900"/>
                <a:gd name="connsiteY49" fmla="*/ 190500 h 723900"/>
                <a:gd name="connsiteX50" fmla="*/ 321945 w 723900"/>
                <a:gd name="connsiteY50" fmla="*/ 212408 h 723900"/>
                <a:gd name="connsiteX51" fmla="*/ 330518 w 723900"/>
                <a:gd name="connsiteY51" fmla="*/ 219075 h 723900"/>
                <a:gd name="connsiteX52" fmla="*/ 339090 w 723900"/>
                <a:gd name="connsiteY52" fmla="*/ 219075 h 723900"/>
                <a:gd name="connsiteX53" fmla="*/ 345758 w 723900"/>
                <a:gd name="connsiteY53" fmla="*/ 216218 h 723900"/>
                <a:gd name="connsiteX54" fmla="*/ 349568 w 723900"/>
                <a:gd name="connsiteY54" fmla="*/ 212408 h 723900"/>
                <a:gd name="connsiteX55" fmla="*/ 356235 w 723900"/>
                <a:gd name="connsiteY55" fmla="*/ 209550 h 723900"/>
                <a:gd name="connsiteX56" fmla="*/ 361950 w 723900"/>
                <a:gd name="connsiteY56" fmla="*/ 209550 h 723900"/>
                <a:gd name="connsiteX57" fmla="*/ 371475 w 723900"/>
                <a:gd name="connsiteY57" fmla="*/ 219075 h 723900"/>
                <a:gd name="connsiteX58" fmla="*/ 371475 w 723900"/>
                <a:gd name="connsiteY58" fmla="*/ 228600 h 723900"/>
                <a:gd name="connsiteX59" fmla="*/ 381000 w 723900"/>
                <a:gd name="connsiteY59" fmla="*/ 238125 h 723900"/>
                <a:gd name="connsiteX60" fmla="*/ 415290 w 723900"/>
                <a:gd name="connsiteY60" fmla="*/ 238125 h 723900"/>
                <a:gd name="connsiteX61" fmla="*/ 423863 w 723900"/>
                <a:gd name="connsiteY61" fmla="*/ 250508 h 723900"/>
                <a:gd name="connsiteX62" fmla="*/ 421005 w 723900"/>
                <a:gd name="connsiteY62" fmla="*/ 259080 h 723900"/>
                <a:gd name="connsiteX63" fmla="*/ 410528 w 723900"/>
                <a:gd name="connsiteY63" fmla="*/ 265748 h 723900"/>
                <a:gd name="connsiteX64" fmla="*/ 364808 w 723900"/>
                <a:gd name="connsiteY64" fmla="*/ 258127 h 723900"/>
                <a:gd name="connsiteX65" fmla="*/ 358140 w 723900"/>
                <a:gd name="connsiteY65" fmla="*/ 258127 h 723900"/>
                <a:gd name="connsiteX66" fmla="*/ 319088 w 723900"/>
                <a:gd name="connsiteY66" fmla="*/ 265748 h 723900"/>
                <a:gd name="connsiteX67" fmla="*/ 308610 w 723900"/>
                <a:gd name="connsiteY67" fmla="*/ 264795 h 723900"/>
                <a:gd name="connsiteX68" fmla="*/ 247650 w 723900"/>
                <a:gd name="connsiteY68" fmla="*/ 247650 h 723900"/>
                <a:gd name="connsiteX69" fmla="*/ 133350 w 723900"/>
                <a:gd name="connsiteY69" fmla="*/ 352425 h 723900"/>
                <a:gd name="connsiteX70" fmla="*/ 190500 w 723900"/>
                <a:gd name="connsiteY70" fmla="*/ 419100 h 723900"/>
                <a:gd name="connsiteX71" fmla="*/ 285750 w 723900"/>
                <a:gd name="connsiteY71" fmla="*/ 495300 h 723900"/>
                <a:gd name="connsiteX72" fmla="*/ 285750 w 723900"/>
                <a:gd name="connsiteY72" fmla="*/ 554355 h 723900"/>
                <a:gd name="connsiteX73" fmla="*/ 297180 w 723900"/>
                <a:gd name="connsiteY73" fmla="*/ 584835 h 723900"/>
                <a:gd name="connsiteX74" fmla="*/ 324803 w 723900"/>
                <a:gd name="connsiteY74" fmla="*/ 618173 h 723900"/>
                <a:gd name="connsiteX75" fmla="*/ 346710 w 723900"/>
                <a:gd name="connsiteY75" fmla="*/ 628650 h 723900"/>
                <a:gd name="connsiteX76" fmla="*/ 369570 w 723900"/>
                <a:gd name="connsiteY76" fmla="*/ 628650 h 723900"/>
                <a:gd name="connsiteX77" fmla="*/ 389573 w 723900"/>
                <a:gd name="connsiteY77" fmla="*/ 620078 h 723900"/>
                <a:gd name="connsiteX78" fmla="*/ 412433 w 723900"/>
                <a:gd name="connsiteY78" fmla="*/ 597218 h 723900"/>
                <a:gd name="connsiteX79" fmla="*/ 422910 w 723900"/>
                <a:gd name="connsiteY79" fmla="*/ 581978 h 723900"/>
                <a:gd name="connsiteX80" fmla="*/ 441960 w 723900"/>
                <a:gd name="connsiteY80" fmla="*/ 542925 h 723900"/>
                <a:gd name="connsiteX81" fmla="*/ 446723 w 723900"/>
                <a:gd name="connsiteY81" fmla="*/ 521970 h 723900"/>
                <a:gd name="connsiteX82" fmla="*/ 446723 w 723900"/>
                <a:gd name="connsiteY82" fmla="*/ 478155 h 723900"/>
                <a:gd name="connsiteX83" fmla="*/ 455295 w 723900"/>
                <a:gd name="connsiteY83" fmla="*/ 458153 h 723900"/>
                <a:gd name="connsiteX84" fmla="*/ 505778 w 723900"/>
                <a:gd name="connsiteY84" fmla="*/ 407670 h 723900"/>
                <a:gd name="connsiteX85" fmla="*/ 504825 w 723900"/>
                <a:gd name="connsiteY85" fmla="*/ 393383 h 723900"/>
                <a:gd name="connsiteX86" fmla="*/ 416243 w 723900"/>
                <a:gd name="connsiteY86" fmla="*/ 300038 h 723900"/>
                <a:gd name="connsiteX87" fmla="*/ 424815 w 723900"/>
                <a:gd name="connsiteY87" fmla="*/ 285750 h 723900"/>
                <a:gd name="connsiteX88" fmla="*/ 428625 w 723900"/>
                <a:gd name="connsiteY88" fmla="*/ 285750 h 723900"/>
                <a:gd name="connsiteX89" fmla="*/ 482918 w 723900"/>
                <a:gd name="connsiteY89" fmla="*/ 356235 h 723900"/>
                <a:gd name="connsiteX90" fmla="*/ 510540 w 723900"/>
                <a:gd name="connsiteY90" fmla="*/ 359093 h 723900"/>
                <a:gd name="connsiteX91" fmla="*/ 541973 w 723900"/>
                <a:gd name="connsiteY91" fmla="*/ 332423 h 723900"/>
                <a:gd name="connsiteX92" fmla="*/ 541020 w 723900"/>
                <a:gd name="connsiteY92" fmla="*/ 317183 h 723900"/>
                <a:gd name="connsiteX93" fmla="*/ 512445 w 723900"/>
                <a:gd name="connsiteY93" fmla="*/ 300038 h 723900"/>
                <a:gd name="connsiteX94" fmla="*/ 508635 w 723900"/>
                <a:gd name="connsiteY94" fmla="*/ 287655 h 723900"/>
                <a:gd name="connsiteX95" fmla="*/ 509588 w 723900"/>
                <a:gd name="connsiteY95" fmla="*/ 285750 h 723900"/>
                <a:gd name="connsiteX96" fmla="*/ 522923 w 723900"/>
                <a:gd name="connsiteY96" fmla="*/ 281940 h 723900"/>
                <a:gd name="connsiteX97" fmla="*/ 557213 w 723900"/>
                <a:gd name="connsiteY97" fmla="*/ 302895 h 723900"/>
                <a:gd name="connsiteX98" fmla="*/ 566738 w 723900"/>
                <a:gd name="connsiteY98" fmla="*/ 305753 h 723900"/>
                <a:gd name="connsiteX99" fmla="*/ 577215 w 723900"/>
                <a:gd name="connsiteY99" fmla="*/ 305753 h 723900"/>
                <a:gd name="connsiteX100" fmla="*/ 594360 w 723900"/>
                <a:gd name="connsiteY100" fmla="*/ 317183 h 723900"/>
                <a:gd name="connsiteX101" fmla="*/ 621983 w 723900"/>
                <a:gd name="connsiteY101" fmla="*/ 380048 h 723900"/>
                <a:gd name="connsiteX102" fmla="*/ 639128 w 723900"/>
                <a:gd name="connsiteY102" fmla="*/ 391478 h 723900"/>
                <a:gd name="connsiteX103" fmla="*/ 639128 w 723900"/>
                <a:gd name="connsiteY103" fmla="*/ 391478 h 723900"/>
                <a:gd name="connsiteX104" fmla="*/ 655320 w 723900"/>
                <a:gd name="connsiteY104" fmla="*/ 375285 h 723900"/>
                <a:gd name="connsiteX105" fmla="*/ 655320 w 723900"/>
                <a:gd name="connsiteY105" fmla="*/ 348615 h 723900"/>
                <a:gd name="connsiteX106" fmla="*/ 659130 w 723900"/>
                <a:gd name="connsiteY106" fmla="*/ 340995 h 723900"/>
                <a:gd name="connsiteX107" fmla="*/ 681038 w 723900"/>
                <a:gd name="connsiteY107" fmla="*/ 323850 h 723900"/>
                <a:gd name="connsiteX108" fmla="*/ 683895 w 723900"/>
                <a:gd name="connsiteY108" fmla="*/ 362903 h 723900"/>
                <a:gd name="connsiteX109" fmla="*/ 361950 w 723900"/>
                <a:gd name="connsiteY109" fmla="*/ 6858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85800"/>
                  </a:move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183833"/>
                    <a:pt x="183833" y="38100"/>
                    <a:pt x="361950" y="38100"/>
                  </a:cubicBezTo>
                  <a:cubicBezTo>
                    <a:pt x="408623" y="38100"/>
                    <a:pt x="452438" y="47625"/>
                    <a:pt x="492443" y="65723"/>
                  </a:cubicBezTo>
                  <a:lnTo>
                    <a:pt x="461963" y="90488"/>
                  </a:lnTo>
                  <a:cubicBezTo>
                    <a:pt x="458153" y="93345"/>
                    <a:pt x="454343" y="95250"/>
                    <a:pt x="449580" y="95250"/>
                  </a:cubicBezTo>
                  <a:lnTo>
                    <a:pt x="431483" y="95250"/>
                  </a:lnTo>
                  <a:cubicBezTo>
                    <a:pt x="429578" y="95250"/>
                    <a:pt x="426720" y="95250"/>
                    <a:pt x="424815" y="94298"/>
                  </a:cubicBezTo>
                  <a:cubicBezTo>
                    <a:pt x="424815" y="94298"/>
                    <a:pt x="378143" y="66675"/>
                    <a:pt x="351473" y="66675"/>
                  </a:cubicBezTo>
                  <a:cubicBezTo>
                    <a:pt x="325755" y="66675"/>
                    <a:pt x="283845" y="82868"/>
                    <a:pt x="265748" y="95250"/>
                  </a:cubicBezTo>
                  <a:cubicBezTo>
                    <a:pt x="238125" y="113348"/>
                    <a:pt x="267653" y="121920"/>
                    <a:pt x="274320" y="123825"/>
                  </a:cubicBezTo>
                  <a:cubicBezTo>
                    <a:pt x="275273" y="123825"/>
                    <a:pt x="276225" y="123825"/>
                    <a:pt x="276225" y="123825"/>
                  </a:cubicBezTo>
                  <a:lnTo>
                    <a:pt x="302895" y="123825"/>
                  </a:lnTo>
                  <a:cubicBezTo>
                    <a:pt x="309563" y="123825"/>
                    <a:pt x="315278" y="120968"/>
                    <a:pt x="319088" y="115253"/>
                  </a:cubicBezTo>
                  <a:lnTo>
                    <a:pt x="329565" y="99060"/>
                  </a:lnTo>
                  <a:cubicBezTo>
                    <a:pt x="331470" y="96203"/>
                    <a:pt x="334328" y="95250"/>
                    <a:pt x="337185" y="95250"/>
                  </a:cubicBezTo>
                  <a:lnTo>
                    <a:pt x="352425" y="95250"/>
                  </a:lnTo>
                  <a:lnTo>
                    <a:pt x="332423" y="128588"/>
                  </a:lnTo>
                  <a:cubicBezTo>
                    <a:pt x="327660" y="137160"/>
                    <a:pt x="318135" y="142875"/>
                    <a:pt x="307658" y="142875"/>
                  </a:cubicBezTo>
                  <a:lnTo>
                    <a:pt x="281940" y="142875"/>
                  </a:lnTo>
                  <a:cubicBezTo>
                    <a:pt x="278130" y="142875"/>
                    <a:pt x="274320" y="143828"/>
                    <a:pt x="271463" y="145733"/>
                  </a:cubicBezTo>
                  <a:lnTo>
                    <a:pt x="247650" y="161925"/>
                  </a:lnTo>
                  <a:lnTo>
                    <a:pt x="228600" y="161925"/>
                  </a:lnTo>
                  <a:cubicBezTo>
                    <a:pt x="222885" y="161925"/>
                    <a:pt x="219075" y="165735"/>
                    <a:pt x="219075" y="171450"/>
                  </a:cubicBezTo>
                  <a:lnTo>
                    <a:pt x="219075" y="180975"/>
                  </a:lnTo>
                  <a:cubicBezTo>
                    <a:pt x="219075" y="186690"/>
                    <a:pt x="215265" y="190500"/>
                    <a:pt x="209550" y="190500"/>
                  </a:cubicBezTo>
                  <a:lnTo>
                    <a:pt x="200978" y="190500"/>
                  </a:lnTo>
                  <a:cubicBezTo>
                    <a:pt x="194310" y="190500"/>
                    <a:pt x="188595" y="193358"/>
                    <a:pt x="184785" y="199073"/>
                  </a:cubicBezTo>
                  <a:lnTo>
                    <a:pt x="173355" y="217170"/>
                  </a:lnTo>
                  <a:cubicBezTo>
                    <a:pt x="172403" y="219075"/>
                    <a:pt x="171450" y="220980"/>
                    <a:pt x="171450" y="222885"/>
                  </a:cubicBezTo>
                  <a:lnTo>
                    <a:pt x="171450" y="228600"/>
                  </a:lnTo>
                  <a:cubicBezTo>
                    <a:pt x="171450" y="234315"/>
                    <a:pt x="175260" y="238125"/>
                    <a:pt x="180975" y="238125"/>
                  </a:cubicBezTo>
                  <a:lnTo>
                    <a:pt x="215265" y="238125"/>
                  </a:lnTo>
                  <a:cubicBezTo>
                    <a:pt x="218123" y="238125"/>
                    <a:pt x="220027" y="237173"/>
                    <a:pt x="221933" y="235268"/>
                  </a:cubicBezTo>
                  <a:lnTo>
                    <a:pt x="251460" y="205740"/>
                  </a:lnTo>
                  <a:cubicBezTo>
                    <a:pt x="255270" y="201930"/>
                    <a:pt x="260033" y="200025"/>
                    <a:pt x="264795" y="200025"/>
                  </a:cubicBezTo>
                  <a:lnTo>
                    <a:pt x="268605" y="200025"/>
                  </a:lnTo>
                  <a:cubicBezTo>
                    <a:pt x="273368" y="200025"/>
                    <a:pt x="277178" y="202883"/>
                    <a:pt x="278130" y="207645"/>
                  </a:cubicBezTo>
                  <a:lnTo>
                    <a:pt x="283845" y="231458"/>
                  </a:lnTo>
                  <a:cubicBezTo>
                    <a:pt x="284798" y="235268"/>
                    <a:pt x="288608" y="239077"/>
                    <a:pt x="293370" y="239077"/>
                  </a:cubicBezTo>
                  <a:lnTo>
                    <a:pt x="295275" y="239077"/>
                  </a:lnTo>
                  <a:cubicBezTo>
                    <a:pt x="300990" y="239077"/>
                    <a:pt x="304800" y="235268"/>
                    <a:pt x="304800" y="229552"/>
                  </a:cubicBezTo>
                  <a:lnTo>
                    <a:pt x="304800" y="204788"/>
                  </a:lnTo>
                  <a:cubicBezTo>
                    <a:pt x="304800" y="201930"/>
                    <a:pt x="305753" y="200025"/>
                    <a:pt x="307658" y="198120"/>
                  </a:cubicBezTo>
                  <a:lnTo>
                    <a:pt x="314325" y="190500"/>
                  </a:lnTo>
                  <a:lnTo>
                    <a:pt x="321945" y="212408"/>
                  </a:lnTo>
                  <a:cubicBezTo>
                    <a:pt x="322898" y="216218"/>
                    <a:pt x="326708" y="219075"/>
                    <a:pt x="330518" y="219075"/>
                  </a:cubicBezTo>
                  <a:lnTo>
                    <a:pt x="339090" y="219075"/>
                  </a:lnTo>
                  <a:cubicBezTo>
                    <a:pt x="341948" y="219075"/>
                    <a:pt x="343853" y="218123"/>
                    <a:pt x="345758" y="216218"/>
                  </a:cubicBezTo>
                  <a:lnTo>
                    <a:pt x="349568" y="212408"/>
                  </a:lnTo>
                  <a:cubicBezTo>
                    <a:pt x="351473" y="210502"/>
                    <a:pt x="353378" y="209550"/>
                    <a:pt x="356235" y="209550"/>
                  </a:cubicBezTo>
                  <a:lnTo>
                    <a:pt x="361950" y="209550"/>
                  </a:lnTo>
                  <a:cubicBezTo>
                    <a:pt x="367665" y="209550"/>
                    <a:pt x="371475" y="213360"/>
                    <a:pt x="371475" y="219075"/>
                  </a:cubicBezTo>
                  <a:lnTo>
                    <a:pt x="371475" y="228600"/>
                  </a:lnTo>
                  <a:cubicBezTo>
                    <a:pt x="371475" y="234315"/>
                    <a:pt x="375285" y="238125"/>
                    <a:pt x="381000" y="238125"/>
                  </a:cubicBezTo>
                  <a:lnTo>
                    <a:pt x="415290" y="238125"/>
                  </a:lnTo>
                  <a:cubicBezTo>
                    <a:pt x="421958" y="238125"/>
                    <a:pt x="426720" y="244793"/>
                    <a:pt x="423863" y="250508"/>
                  </a:cubicBezTo>
                  <a:lnTo>
                    <a:pt x="421005" y="259080"/>
                  </a:lnTo>
                  <a:cubicBezTo>
                    <a:pt x="419100" y="263843"/>
                    <a:pt x="415290" y="266700"/>
                    <a:pt x="410528" y="265748"/>
                  </a:cubicBezTo>
                  <a:lnTo>
                    <a:pt x="364808" y="258127"/>
                  </a:lnTo>
                  <a:cubicBezTo>
                    <a:pt x="362903" y="258127"/>
                    <a:pt x="360045" y="258127"/>
                    <a:pt x="358140" y="258127"/>
                  </a:cubicBezTo>
                  <a:lnTo>
                    <a:pt x="319088" y="265748"/>
                  </a:lnTo>
                  <a:cubicBezTo>
                    <a:pt x="315278" y="266700"/>
                    <a:pt x="312420" y="265748"/>
                    <a:pt x="308610" y="264795"/>
                  </a:cubicBezTo>
                  <a:cubicBezTo>
                    <a:pt x="296228" y="260033"/>
                    <a:pt x="261938" y="247650"/>
                    <a:pt x="247650" y="247650"/>
                  </a:cubicBezTo>
                  <a:cubicBezTo>
                    <a:pt x="134303" y="247650"/>
                    <a:pt x="133350" y="323850"/>
                    <a:pt x="133350" y="352425"/>
                  </a:cubicBezTo>
                  <a:cubicBezTo>
                    <a:pt x="133350" y="390525"/>
                    <a:pt x="155258" y="419100"/>
                    <a:pt x="190500" y="419100"/>
                  </a:cubicBezTo>
                  <a:cubicBezTo>
                    <a:pt x="232410" y="419100"/>
                    <a:pt x="285750" y="417195"/>
                    <a:pt x="285750" y="495300"/>
                  </a:cubicBezTo>
                  <a:lnTo>
                    <a:pt x="285750" y="554355"/>
                  </a:lnTo>
                  <a:cubicBezTo>
                    <a:pt x="285750" y="565785"/>
                    <a:pt x="289560" y="576263"/>
                    <a:pt x="297180" y="584835"/>
                  </a:cubicBezTo>
                  <a:lnTo>
                    <a:pt x="324803" y="618173"/>
                  </a:lnTo>
                  <a:cubicBezTo>
                    <a:pt x="330518" y="624840"/>
                    <a:pt x="338138" y="628650"/>
                    <a:pt x="346710" y="628650"/>
                  </a:cubicBezTo>
                  <a:lnTo>
                    <a:pt x="369570" y="628650"/>
                  </a:lnTo>
                  <a:cubicBezTo>
                    <a:pt x="377190" y="628650"/>
                    <a:pt x="384810" y="625793"/>
                    <a:pt x="389573" y="620078"/>
                  </a:cubicBezTo>
                  <a:lnTo>
                    <a:pt x="412433" y="597218"/>
                  </a:lnTo>
                  <a:cubicBezTo>
                    <a:pt x="417195" y="592455"/>
                    <a:pt x="420053" y="587693"/>
                    <a:pt x="422910" y="581978"/>
                  </a:cubicBezTo>
                  <a:lnTo>
                    <a:pt x="441960" y="542925"/>
                  </a:lnTo>
                  <a:cubicBezTo>
                    <a:pt x="444818" y="536258"/>
                    <a:pt x="446723" y="528638"/>
                    <a:pt x="446723" y="521970"/>
                  </a:cubicBezTo>
                  <a:lnTo>
                    <a:pt x="446723" y="478155"/>
                  </a:lnTo>
                  <a:cubicBezTo>
                    <a:pt x="446723" y="470535"/>
                    <a:pt x="449580" y="462915"/>
                    <a:pt x="455295" y="458153"/>
                  </a:cubicBezTo>
                  <a:lnTo>
                    <a:pt x="505778" y="407670"/>
                  </a:lnTo>
                  <a:cubicBezTo>
                    <a:pt x="509588" y="403860"/>
                    <a:pt x="509588" y="396240"/>
                    <a:pt x="504825" y="393383"/>
                  </a:cubicBezTo>
                  <a:cubicBezTo>
                    <a:pt x="504825" y="393383"/>
                    <a:pt x="447675" y="360998"/>
                    <a:pt x="416243" y="300038"/>
                  </a:cubicBezTo>
                  <a:cubicBezTo>
                    <a:pt x="413385" y="293370"/>
                    <a:pt x="417195" y="285750"/>
                    <a:pt x="424815" y="285750"/>
                  </a:cubicBezTo>
                  <a:lnTo>
                    <a:pt x="428625" y="285750"/>
                  </a:lnTo>
                  <a:lnTo>
                    <a:pt x="482918" y="356235"/>
                  </a:lnTo>
                  <a:cubicBezTo>
                    <a:pt x="489585" y="364808"/>
                    <a:pt x="501968" y="365760"/>
                    <a:pt x="510540" y="359093"/>
                  </a:cubicBezTo>
                  <a:lnTo>
                    <a:pt x="541973" y="332423"/>
                  </a:lnTo>
                  <a:cubicBezTo>
                    <a:pt x="546735" y="328613"/>
                    <a:pt x="546735" y="320040"/>
                    <a:pt x="541020" y="317183"/>
                  </a:cubicBezTo>
                  <a:lnTo>
                    <a:pt x="512445" y="300038"/>
                  </a:lnTo>
                  <a:cubicBezTo>
                    <a:pt x="508635" y="297180"/>
                    <a:pt x="506730" y="292418"/>
                    <a:pt x="508635" y="287655"/>
                  </a:cubicBezTo>
                  <a:lnTo>
                    <a:pt x="509588" y="285750"/>
                  </a:lnTo>
                  <a:cubicBezTo>
                    <a:pt x="512445" y="280988"/>
                    <a:pt x="518160" y="279083"/>
                    <a:pt x="522923" y="281940"/>
                  </a:cubicBezTo>
                  <a:lnTo>
                    <a:pt x="557213" y="302895"/>
                  </a:lnTo>
                  <a:cubicBezTo>
                    <a:pt x="560070" y="304800"/>
                    <a:pt x="563880" y="305753"/>
                    <a:pt x="566738" y="305753"/>
                  </a:cubicBezTo>
                  <a:lnTo>
                    <a:pt x="577215" y="305753"/>
                  </a:lnTo>
                  <a:cubicBezTo>
                    <a:pt x="584835" y="305753"/>
                    <a:pt x="591503" y="310515"/>
                    <a:pt x="594360" y="317183"/>
                  </a:cubicBezTo>
                  <a:lnTo>
                    <a:pt x="621983" y="380048"/>
                  </a:lnTo>
                  <a:cubicBezTo>
                    <a:pt x="624840" y="386715"/>
                    <a:pt x="631508" y="391478"/>
                    <a:pt x="639128" y="391478"/>
                  </a:cubicBezTo>
                  <a:lnTo>
                    <a:pt x="639128" y="391478"/>
                  </a:lnTo>
                  <a:cubicBezTo>
                    <a:pt x="647700" y="391478"/>
                    <a:pt x="655320" y="383858"/>
                    <a:pt x="655320" y="375285"/>
                  </a:cubicBezTo>
                  <a:lnTo>
                    <a:pt x="655320" y="348615"/>
                  </a:lnTo>
                  <a:cubicBezTo>
                    <a:pt x="655320" y="345758"/>
                    <a:pt x="656273" y="342900"/>
                    <a:pt x="659130" y="340995"/>
                  </a:cubicBezTo>
                  <a:lnTo>
                    <a:pt x="681038" y="323850"/>
                  </a:lnTo>
                  <a:cubicBezTo>
                    <a:pt x="682943" y="336233"/>
                    <a:pt x="683895" y="349568"/>
                    <a:pt x="683895" y="362903"/>
                  </a:cubicBezTo>
                  <a:cubicBezTo>
                    <a:pt x="685800" y="540068"/>
                    <a:pt x="540068" y="685800"/>
                    <a:pt x="361950" y="685800"/>
                  </a:cubicBezTo>
                  <a:close/>
                </a:path>
              </a:pathLst>
            </a:custGeom>
            <a:solidFill>
              <a:srgbClr val="0D9DA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20" name="شكل حر: شكل 219">
              <a:extLst>
                <a:ext uri="{FF2B5EF4-FFF2-40B4-BE49-F238E27FC236}">
                  <a16:creationId xmlns:a16="http://schemas.microsoft.com/office/drawing/2014/main" id="{FE9162BD-D947-D14F-0117-AED50AEF3C5D}"/>
                </a:ext>
              </a:extLst>
            </p:cNvPr>
            <p:cNvSpPr/>
            <p:nvPr/>
          </p:nvSpPr>
          <p:spPr>
            <a:xfrm>
              <a:off x="4124708" y="2880429"/>
              <a:ext cx="1330349" cy="584111"/>
            </a:xfrm>
            <a:custGeom>
              <a:avLst/>
              <a:gdLst>
                <a:gd name="connsiteX0" fmla="*/ 2156395 w 2156396"/>
                <a:gd name="connsiteY0" fmla="*/ 98012 h 906659"/>
                <a:gd name="connsiteX1" fmla="*/ 2059353 w 2156396"/>
                <a:gd name="connsiteY1" fmla="*/ 1 h 906659"/>
                <a:gd name="connsiteX2" fmla="*/ 2007702 w 2156396"/>
                <a:gd name="connsiteY2" fmla="*/ 14500 h 906659"/>
                <a:gd name="connsiteX3" fmla="*/ 1588675 w 2156396"/>
                <a:gd name="connsiteY3" fmla="*/ 254081 h 906659"/>
                <a:gd name="connsiteX4" fmla="*/ 1588160 w 2156396"/>
                <a:gd name="connsiteY4" fmla="*/ 336686 h 906659"/>
                <a:gd name="connsiteX5" fmla="*/ 1390532 w 2156396"/>
                <a:gd name="connsiteY5" fmla="*/ 490084 h 906659"/>
                <a:gd name="connsiteX6" fmla="*/ 955675 w 2156396"/>
                <a:gd name="connsiteY6" fmla="*/ 490084 h 906659"/>
                <a:gd name="connsiteX7" fmla="*/ 955675 w 2156396"/>
                <a:gd name="connsiteY7" fmla="*/ 392066 h 906659"/>
                <a:gd name="connsiteX8" fmla="*/ 1396756 w 2156396"/>
                <a:gd name="connsiteY8" fmla="*/ 392066 h 906659"/>
                <a:gd name="connsiteX9" fmla="*/ 1494774 w 2156396"/>
                <a:gd name="connsiteY9" fmla="*/ 294048 h 906659"/>
                <a:gd name="connsiteX10" fmla="*/ 1396756 w 2156396"/>
                <a:gd name="connsiteY10" fmla="*/ 196030 h 906659"/>
                <a:gd name="connsiteX11" fmla="*/ 808648 w 2156396"/>
                <a:gd name="connsiteY11" fmla="*/ 196030 h 906659"/>
                <a:gd name="connsiteX12" fmla="*/ 692962 w 2156396"/>
                <a:gd name="connsiteY12" fmla="*/ 229062 h 906659"/>
                <a:gd name="connsiteX13" fmla="*/ 0 w 2156396"/>
                <a:gd name="connsiteY13" fmla="*/ 563597 h 906659"/>
                <a:gd name="connsiteX14" fmla="*/ 343063 w 2156396"/>
                <a:gd name="connsiteY14" fmla="*/ 906660 h 906659"/>
                <a:gd name="connsiteX15" fmla="*/ 931171 w 2156396"/>
                <a:gd name="connsiteY15" fmla="*/ 686120 h 906659"/>
                <a:gd name="connsiteX16" fmla="*/ 1389160 w 2156396"/>
                <a:gd name="connsiteY16" fmla="*/ 686120 h 906659"/>
                <a:gd name="connsiteX17" fmla="*/ 1447137 w 2156396"/>
                <a:gd name="connsiteY17" fmla="*/ 667129 h 906659"/>
                <a:gd name="connsiteX18" fmla="*/ 2120202 w 2156396"/>
                <a:gd name="connsiteY18" fmla="*/ 173486 h 906659"/>
                <a:gd name="connsiteX19" fmla="*/ 2156395 w 2156396"/>
                <a:gd name="connsiteY19" fmla="*/ 98012 h 906659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6396" h="946803">
                  <a:moveTo>
                    <a:pt x="2156395" y="98012"/>
                  </a:moveTo>
                  <a:cubicBezTo>
                    <a:pt x="2156662" y="44148"/>
                    <a:pt x="2113213" y="268"/>
                    <a:pt x="2059353" y="1"/>
                  </a:cubicBezTo>
                  <a:cubicBezTo>
                    <a:pt x="2041119" y="-89"/>
                    <a:pt x="2023225" y="4934"/>
                    <a:pt x="2007702" y="14500"/>
                  </a:cubicBezTo>
                  <a:lnTo>
                    <a:pt x="1588675" y="254081"/>
                  </a:lnTo>
                  <a:cubicBezTo>
                    <a:pt x="1594333" y="281345"/>
                    <a:pt x="1594157" y="309495"/>
                    <a:pt x="1588160" y="336686"/>
                  </a:cubicBezTo>
                  <a:cubicBezTo>
                    <a:pt x="1566178" y="427688"/>
                    <a:pt x="1484141" y="491363"/>
                    <a:pt x="1390532" y="490084"/>
                  </a:cubicBezTo>
                  <a:lnTo>
                    <a:pt x="955675" y="490084"/>
                  </a:lnTo>
                  <a:lnTo>
                    <a:pt x="955675" y="392066"/>
                  </a:lnTo>
                  <a:lnTo>
                    <a:pt x="1396756" y="392066"/>
                  </a:lnTo>
                  <a:cubicBezTo>
                    <a:pt x="1450889" y="392066"/>
                    <a:pt x="1494774" y="348181"/>
                    <a:pt x="1494774" y="294048"/>
                  </a:cubicBezTo>
                  <a:cubicBezTo>
                    <a:pt x="1494774" y="239915"/>
                    <a:pt x="1450889" y="196030"/>
                    <a:pt x="1396756" y="196030"/>
                  </a:cubicBezTo>
                  <a:lnTo>
                    <a:pt x="808648" y="196030"/>
                  </a:lnTo>
                  <a:cubicBezTo>
                    <a:pt x="767760" y="196040"/>
                    <a:pt x="727690" y="207481"/>
                    <a:pt x="692962" y="229062"/>
                  </a:cubicBezTo>
                  <a:lnTo>
                    <a:pt x="0" y="563597"/>
                  </a:lnTo>
                  <a:cubicBezTo>
                    <a:pt x="74212" y="705742"/>
                    <a:pt x="74315" y="783044"/>
                    <a:pt x="250426" y="946803"/>
                  </a:cubicBezTo>
                  <a:cubicBezTo>
                    <a:pt x="408945" y="788283"/>
                    <a:pt x="707567" y="686120"/>
                    <a:pt x="931171" y="686120"/>
                  </a:cubicBezTo>
                  <a:lnTo>
                    <a:pt x="1389160" y="686120"/>
                  </a:lnTo>
                  <a:cubicBezTo>
                    <a:pt x="1410013" y="686117"/>
                    <a:pt x="1430325" y="679464"/>
                    <a:pt x="1447137" y="667129"/>
                  </a:cubicBezTo>
                  <a:lnTo>
                    <a:pt x="2120202" y="173486"/>
                  </a:lnTo>
                  <a:cubicBezTo>
                    <a:pt x="2143023" y="155068"/>
                    <a:pt x="2156319" y="127339"/>
                    <a:pt x="2156395" y="98012"/>
                  </a:cubicBezTo>
                  <a:close/>
                </a:path>
              </a:pathLst>
            </a:custGeom>
            <a:gradFill>
              <a:gsLst>
                <a:gs pos="0">
                  <a:srgbClr val="F0C9B6"/>
                </a:gs>
                <a:gs pos="76000">
                  <a:srgbClr val="EFC4A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21" name="شكل حر: شكل 220">
              <a:extLst>
                <a:ext uri="{FF2B5EF4-FFF2-40B4-BE49-F238E27FC236}">
                  <a16:creationId xmlns:a16="http://schemas.microsoft.com/office/drawing/2014/main" id="{985FF224-D389-3FD9-DD8B-5DB23221663E}"/>
                </a:ext>
              </a:extLst>
            </p:cNvPr>
            <p:cNvSpPr/>
            <p:nvPr/>
          </p:nvSpPr>
          <p:spPr>
            <a:xfrm>
              <a:off x="4545844" y="2269998"/>
              <a:ext cx="234203" cy="266612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22" name="شكل حر: شكل 221">
              <a:extLst>
                <a:ext uri="{FF2B5EF4-FFF2-40B4-BE49-F238E27FC236}">
                  <a16:creationId xmlns:a16="http://schemas.microsoft.com/office/drawing/2014/main" id="{39C6B268-A103-D124-3710-78E76958CEE6}"/>
                </a:ext>
              </a:extLst>
            </p:cNvPr>
            <p:cNvSpPr/>
            <p:nvPr/>
          </p:nvSpPr>
          <p:spPr>
            <a:xfrm>
              <a:off x="4304201" y="2470318"/>
              <a:ext cx="154416" cy="17578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23" name="شكل حر: شكل 222">
              <a:extLst>
                <a:ext uri="{FF2B5EF4-FFF2-40B4-BE49-F238E27FC236}">
                  <a16:creationId xmlns:a16="http://schemas.microsoft.com/office/drawing/2014/main" id="{9C0953DB-4E82-2B29-4AD5-81EEE6EEB4DF}"/>
                </a:ext>
              </a:extLst>
            </p:cNvPr>
            <p:cNvSpPr/>
            <p:nvPr/>
          </p:nvSpPr>
          <p:spPr>
            <a:xfrm>
              <a:off x="4376962" y="2920918"/>
              <a:ext cx="84596" cy="9630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24" name="مستطيل: زوايا مستديرة 223">
              <a:extLst>
                <a:ext uri="{FF2B5EF4-FFF2-40B4-BE49-F238E27FC236}">
                  <a16:creationId xmlns:a16="http://schemas.microsoft.com/office/drawing/2014/main" id="{29E404B4-CC75-F6CC-B7F9-9F415BA25EB8}"/>
                </a:ext>
              </a:extLst>
            </p:cNvPr>
            <p:cNvSpPr/>
            <p:nvPr/>
          </p:nvSpPr>
          <p:spPr>
            <a:xfrm rot="4042901" flipH="1">
              <a:off x="4471498" y="3241881"/>
              <a:ext cx="29414" cy="671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25" name="مستطيل: زوايا مستديرة 224">
              <a:extLst>
                <a:ext uri="{FF2B5EF4-FFF2-40B4-BE49-F238E27FC236}">
                  <a16:creationId xmlns:a16="http://schemas.microsoft.com/office/drawing/2014/main" id="{E876A563-179B-5781-1EC3-8493EB6E8CF6}"/>
                </a:ext>
              </a:extLst>
            </p:cNvPr>
            <p:cNvSpPr/>
            <p:nvPr/>
          </p:nvSpPr>
          <p:spPr>
            <a:xfrm rot="4042901" flipH="1">
              <a:off x="4380993" y="3260733"/>
              <a:ext cx="29414" cy="1048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grpSp>
        <p:nvGrpSpPr>
          <p:cNvPr id="226" name="مجموعة 225">
            <a:extLst>
              <a:ext uri="{FF2B5EF4-FFF2-40B4-BE49-F238E27FC236}">
                <a16:creationId xmlns:a16="http://schemas.microsoft.com/office/drawing/2014/main" id="{86F40A02-9BBD-C8ED-C559-4E844F6B841E}"/>
              </a:ext>
            </a:extLst>
          </p:cNvPr>
          <p:cNvGrpSpPr/>
          <p:nvPr/>
        </p:nvGrpSpPr>
        <p:grpSpPr>
          <a:xfrm>
            <a:off x="10150310" y="996436"/>
            <a:ext cx="299296" cy="299296"/>
            <a:chOff x="5800432" y="4106525"/>
            <a:chExt cx="1656080" cy="1656080"/>
          </a:xfrm>
        </p:grpSpPr>
        <p:sp>
          <p:nvSpPr>
            <p:cNvPr id="227" name="شكل بيضاوي 226">
              <a:extLst>
                <a:ext uri="{FF2B5EF4-FFF2-40B4-BE49-F238E27FC236}">
                  <a16:creationId xmlns:a16="http://schemas.microsoft.com/office/drawing/2014/main" id="{F0AB40EE-886D-BD5C-9079-9BE86FE6302F}"/>
                </a:ext>
              </a:extLst>
            </p:cNvPr>
            <p:cNvSpPr/>
            <p:nvPr/>
          </p:nvSpPr>
          <p:spPr>
            <a:xfrm>
              <a:off x="5800432" y="4106525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228" name="مجموعة 227">
              <a:extLst>
                <a:ext uri="{FF2B5EF4-FFF2-40B4-BE49-F238E27FC236}">
                  <a16:creationId xmlns:a16="http://schemas.microsoft.com/office/drawing/2014/main" id="{E06BF4E8-C43B-0C5B-43AA-EBB969C53845}"/>
                </a:ext>
              </a:extLst>
            </p:cNvPr>
            <p:cNvGrpSpPr/>
            <p:nvPr/>
          </p:nvGrpSpPr>
          <p:grpSpPr>
            <a:xfrm>
              <a:off x="6097568" y="4213185"/>
              <a:ext cx="1003087" cy="1548201"/>
              <a:chOff x="7764323" y="1927027"/>
              <a:chExt cx="1310091" cy="2022044"/>
            </a:xfrm>
          </p:grpSpPr>
          <p:sp>
            <p:nvSpPr>
              <p:cNvPr id="229" name="شكل حر: شكل 228">
                <a:extLst>
                  <a:ext uri="{FF2B5EF4-FFF2-40B4-BE49-F238E27FC236}">
                    <a16:creationId xmlns:a16="http://schemas.microsoft.com/office/drawing/2014/main" id="{66A38940-2925-4BBD-F346-075831230069}"/>
                  </a:ext>
                </a:extLst>
              </p:cNvPr>
              <p:cNvSpPr/>
              <p:nvPr/>
            </p:nvSpPr>
            <p:spPr>
              <a:xfrm>
                <a:off x="7890739" y="3540761"/>
                <a:ext cx="1150992" cy="408310"/>
              </a:xfrm>
              <a:custGeom>
                <a:avLst/>
                <a:gdLst>
                  <a:gd name="connsiteX0" fmla="*/ 492053 w 1093767"/>
                  <a:gd name="connsiteY0" fmla="*/ 0 h 223010"/>
                  <a:gd name="connsiteX1" fmla="*/ 706678 w 1093767"/>
                  <a:gd name="connsiteY1" fmla="*/ 0 h 223010"/>
                  <a:gd name="connsiteX2" fmla="*/ 753188 w 1093767"/>
                  <a:gd name="connsiteY2" fmla="*/ 13556 h 223010"/>
                  <a:gd name="connsiteX3" fmla="*/ 852833 w 1093767"/>
                  <a:gd name="connsiteY3" fmla="*/ 76942 h 223010"/>
                  <a:gd name="connsiteX4" fmla="*/ 1093767 w 1093767"/>
                  <a:gd name="connsiteY4" fmla="*/ 223010 h 223010"/>
                  <a:gd name="connsiteX5" fmla="*/ 0 w 1093767"/>
                  <a:gd name="connsiteY5" fmla="*/ 223010 h 223010"/>
                  <a:gd name="connsiteX6" fmla="*/ 413117 w 1093767"/>
                  <a:gd name="connsiteY6" fmla="*/ 84545 h 223010"/>
                  <a:gd name="connsiteX7" fmla="*/ 492053 w 1093767"/>
                  <a:gd name="connsiteY7" fmla="*/ 26875 h 223010"/>
                  <a:gd name="connsiteX8" fmla="*/ 492053 w 1093767"/>
                  <a:gd name="connsiteY8" fmla="*/ 0 h 223010"/>
                  <a:gd name="connsiteX0" fmla="*/ 492053 w 1093767"/>
                  <a:gd name="connsiteY0" fmla="*/ 0 h 223010"/>
                  <a:gd name="connsiteX1" fmla="*/ 706678 w 1093767"/>
                  <a:gd name="connsiteY1" fmla="*/ 0 h 223010"/>
                  <a:gd name="connsiteX2" fmla="*/ 753188 w 1093767"/>
                  <a:gd name="connsiteY2" fmla="*/ 13556 h 223010"/>
                  <a:gd name="connsiteX3" fmla="*/ 852833 w 1093767"/>
                  <a:gd name="connsiteY3" fmla="*/ 76942 h 223010"/>
                  <a:gd name="connsiteX4" fmla="*/ 1093767 w 1093767"/>
                  <a:gd name="connsiteY4" fmla="*/ 223010 h 223010"/>
                  <a:gd name="connsiteX5" fmla="*/ 540818 w 1093767"/>
                  <a:gd name="connsiteY5" fmla="*/ 220837 h 223010"/>
                  <a:gd name="connsiteX6" fmla="*/ 0 w 1093767"/>
                  <a:gd name="connsiteY6" fmla="*/ 223010 h 223010"/>
                  <a:gd name="connsiteX7" fmla="*/ 413117 w 1093767"/>
                  <a:gd name="connsiteY7" fmla="*/ 84545 h 223010"/>
                  <a:gd name="connsiteX8" fmla="*/ 492053 w 1093767"/>
                  <a:gd name="connsiteY8" fmla="*/ 26875 h 223010"/>
                  <a:gd name="connsiteX9" fmla="*/ 492053 w 1093767"/>
                  <a:gd name="connsiteY9" fmla="*/ 0 h 223010"/>
                  <a:gd name="connsiteX0" fmla="*/ 492053 w 1093767"/>
                  <a:gd name="connsiteY0" fmla="*/ 0 h 404952"/>
                  <a:gd name="connsiteX1" fmla="*/ 706678 w 1093767"/>
                  <a:gd name="connsiteY1" fmla="*/ 0 h 404952"/>
                  <a:gd name="connsiteX2" fmla="*/ 753188 w 1093767"/>
                  <a:gd name="connsiteY2" fmla="*/ 13556 h 404952"/>
                  <a:gd name="connsiteX3" fmla="*/ 852833 w 1093767"/>
                  <a:gd name="connsiteY3" fmla="*/ 76942 h 404952"/>
                  <a:gd name="connsiteX4" fmla="*/ 1093767 w 1093767"/>
                  <a:gd name="connsiteY4" fmla="*/ 223010 h 404952"/>
                  <a:gd name="connsiteX5" fmla="*/ 540818 w 1093767"/>
                  <a:gd name="connsiteY5" fmla="*/ 404952 h 404952"/>
                  <a:gd name="connsiteX6" fmla="*/ 0 w 1093767"/>
                  <a:gd name="connsiteY6" fmla="*/ 223010 h 404952"/>
                  <a:gd name="connsiteX7" fmla="*/ 413117 w 1093767"/>
                  <a:gd name="connsiteY7" fmla="*/ 84545 h 404952"/>
                  <a:gd name="connsiteX8" fmla="*/ 492053 w 1093767"/>
                  <a:gd name="connsiteY8" fmla="*/ 26875 h 404952"/>
                  <a:gd name="connsiteX9" fmla="*/ 492053 w 1093767"/>
                  <a:gd name="connsiteY9" fmla="*/ 0 h 404952"/>
                  <a:gd name="connsiteX0" fmla="*/ 506981 w 1108695"/>
                  <a:gd name="connsiteY0" fmla="*/ 0 h 404952"/>
                  <a:gd name="connsiteX1" fmla="*/ 721606 w 1108695"/>
                  <a:gd name="connsiteY1" fmla="*/ 0 h 404952"/>
                  <a:gd name="connsiteX2" fmla="*/ 768116 w 1108695"/>
                  <a:gd name="connsiteY2" fmla="*/ 13556 h 404952"/>
                  <a:gd name="connsiteX3" fmla="*/ 867761 w 1108695"/>
                  <a:gd name="connsiteY3" fmla="*/ 76942 h 404952"/>
                  <a:gd name="connsiteX4" fmla="*/ 1108695 w 1108695"/>
                  <a:gd name="connsiteY4" fmla="*/ 223010 h 404952"/>
                  <a:gd name="connsiteX5" fmla="*/ 555746 w 1108695"/>
                  <a:gd name="connsiteY5" fmla="*/ 404952 h 404952"/>
                  <a:gd name="connsiteX6" fmla="*/ 0 w 1108695"/>
                  <a:gd name="connsiteY6" fmla="*/ 232962 h 404952"/>
                  <a:gd name="connsiteX7" fmla="*/ 428045 w 1108695"/>
                  <a:gd name="connsiteY7" fmla="*/ 84545 h 404952"/>
                  <a:gd name="connsiteX8" fmla="*/ 506981 w 1108695"/>
                  <a:gd name="connsiteY8" fmla="*/ 26875 h 404952"/>
                  <a:gd name="connsiteX9" fmla="*/ 506981 w 1108695"/>
                  <a:gd name="connsiteY9" fmla="*/ 0 h 404952"/>
                  <a:gd name="connsiteX0" fmla="*/ 519421 w 1121135"/>
                  <a:gd name="connsiteY0" fmla="*/ 0 h 404952"/>
                  <a:gd name="connsiteX1" fmla="*/ 734046 w 1121135"/>
                  <a:gd name="connsiteY1" fmla="*/ 0 h 404952"/>
                  <a:gd name="connsiteX2" fmla="*/ 780556 w 1121135"/>
                  <a:gd name="connsiteY2" fmla="*/ 13556 h 404952"/>
                  <a:gd name="connsiteX3" fmla="*/ 880201 w 1121135"/>
                  <a:gd name="connsiteY3" fmla="*/ 76942 h 404952"/>
                  <a:gd name="connsiteX4" fmla="*/ 1121135 w 1121135"/>
                  <a:gd name="connsiteY4" fmla="*/ 223010 h 404952"/>
                  <a:gd name="connsiteX5" fmla="*/ 568186 w 1121135"/>
                  <a:gd name="connsiteY5" fmla="*/ 404952 h 404952"/>
                  <a:gd name="connsiteX6" fmla="*/ 0 w 1121135"/>
                  <a:gd name="connsiteY6" fmla="*/ 240426 h 404952"/>
                  <a:gd name="connsiteX7" fmla="*/ 440485 w 1121135"/>
                  <a:gd name="connsiteY7" fmla="*/ 84545 h 404952"/>
                  <a:gd name="connsiteX8" fmla="*/ 519421 w 1121135"/>
                  <a:gd name="connsiteY8" fmla="*/ 26875 h 404952"/>
                  <a:gd name="connsiteX9" fmla="*/ 519421 w 1121135"/>
                  <a:gd name="connsiteY9" fmla="*/ 0 h 404952"/>
                  <a:gd name="connsiteX0" fmla="*/ 519421 w 1150991"/>
                  <a:gd name="connsiteY0" fmla="*/ 0 h 404952"/>
                  <a:gd name="connsiteX1" fmla="*/ 734046 w 1150991"/>
                  <a:gd name="connsiteY1" fmla="*/ 0 h 404952"/>
                  <a:gd name="connsiteX2" fmla="*/ 780556 w 1150991"/>
                  <a:gd name="connsiteY2" fmla="*/ 13556 h 404952"/>
                  <a:gd name="connsiteX3" fmla="*/ 880201 w 1150991"/>
                  <a:gd name="connsiteY3" fmla="*/ 76942 h 404952"/>
                  <a:gd name="connsiteX4" fmla="*/ 1150991 w 1150991"/>
                  <a:gd name="connsiteY4" fmla="*/ 232962 h 404952"/>
                  <a:gd name="connsiteX5" fmla="*/ 568186 w 1150991"/>
                  <a:gd name="connsiteY5" fmla="*/ 404952 h 404952"/>
                  <a:gd name="connsiteX6" fmla="*/ 0 w 1150991"/>
                  <a:gd name="connsiteY6" fmla="*/ 240426 h 404952"/>
                  <a:gd name="connsiteX7" fmla="*/ 440485 w 1150991"/>
                  <a:gd name="connsiteY7" fmla="*/ 84545 h 404952"/>
                  <a:gd name="connsiteX8" fmla="*/ 519421 w 1150991"/>
                  <a:gd name="connsiteY8" fmla="*/ 26875 h 404952"/>
                  <a:gd name="connsiteX9" fmla="*/ 519421 w 1150991"/>
                  <a:gd name="connsiteY9" fmla="*/ 0 h 404952"/>
                  <a:gd name="connsiteX0" fmla="*/ 519421 w 1150991"/>
                  <a:gd name="connsiteY0" fmla="*/ 0 h 407380"/>
                  <a:gd name="connsiteX1" fmla="*/ 734046 w 1150991"/>
                  <a:gd name="connsiteY1" fmla="*/ 0 h 407380"/>
                  <a:gd name="connsiteX2" fmla="*/ 780556 w 1150991"/>
                  <a:gd name="connsiteY2" fmla="*/ 13556 h 407380"/>
                  <a:gd name="connsiteX3" fmla="*/ 880201 w 1150991"/>
                  <a:gd name="connsiteY3" fmla="*/ 76942 h 407380"/>
                  <a:gd name="connsiteX4" fmla="*/ 1150991 w 1150991"/>
                  <a:gd name="connsiteY4" fmla="*/ 232962 h 407380"/>
                  <a:gd name="connsiteX5" fmla="*/ 568186 w 1150991"/>
                  <a:gd name="connsiteY5" fmla="*/ 404952 h 407380"/>
                  <a:gd name="connsiteX6" fmla="*/ 0 w 1150991"/>
                  <a:gd name="connsiteY6" fmla="*/ 240426 h 407380"/>
                  <a:gd name="connsiteX7" fmla="*/ 440485 w 1150991"/>
                  <a:gd name="connsiteY7" fmla="*/ 84545 h 407380"/>
                  <a:gd name="connsiteX8" fmla="*/ 519421 w 1150991"/>
                  <a:gd name="connsiteY8" fmla="*/ 26875 h 407380"/>
                  <a:gd name="connsiteX9" fmla="*/ 519421 w 1150991"/>
                  <a:gd name="connsiteY9" fmla="*/ 0 h 40738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0991" h="408310">
                    <a:moveTo>
                      <a:pt x="519421" y="0"/>
                    </a:moveTo>
                    <a:lnTo>
                      <a:pt x="734046" y="0"/>
                    </a:lnTo>
                    <a:lnTo>
                      <a:pt x="780556" y="13556"/>
                    </a:lnTo>
                    <a:cubicBezTo>
                      <a:pt x="817153" y="28073"/>
                      <a:pt x="851025" y="49462"/>
                      <a:pt x="880201" y="76942"/>
                    </a:cubicBezTo>
                    <a:cubicBezTo>
                      <a:pt x="978979" y="85138"/>
                      <a:pt x="1098042" y="149172"/>
                      <a:pt x="1150991" y="232962"/>
                    </a:cubicBezTo>
                    <a:cubicBezTo>
                      <a:pt x="994043" y="335076"/>
                      <a:pt x="787335" y="427240"/>
                      <a:pt x="568186" y="404952"/>
                    </a:cubicBezTo>
                    <a:cubicBezTo>
                      <a:pt x="373815" y="397383"/>
                      <a:pt x="157051" y="372397"/>
                      <a:pt x="0" y="240426"/>
                    </a:cubicBezTo>
                    <a:cubicBezTo>
                      <a:pt x="78392" y="91069"/>
                      <a:pt x="287922" y="12599"/>
                      <a:pt x="440485" y="84545"/>
                    </a:cubicBezTo>
                    <a:cubicBezTo>
                      <a:pt x="463623" y="61315"/>
                      <a:pt x="490255" y="41859"/>
                      <a:pt x="519421" y="26875"/>
                    </a:cubicBezTo>
                    <a:lnTo>
                      <a:pt x="519421" y="0"/>
                    </a:lnTo>
                    <a:close/>
                  </a:path>
                </a:pathLst>
              </a:custGeom>
              <a:solidFill>
                <a:srgbClr val="D7A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230" name="مجموعة 229">
                <a:extLst>
                  <a:ext uri="{FF2B5EF4-FFF2-40B4-BE49-F238E27FC236}">
                    <a16:creationId xmlns:a16="http://schemas.microsoft.com/office/drawing/2014/main" id="{BA3E49B7-99FE-0968-038F-2820E30312F4}"/>
                  </a:ext>
                </a:extLst>
              </p:cNvPr>
              <p:cNvGrpSpPr/>
              <p:nvPr/>
            </p:nvGrpSpPr>
            <p:grpSpPr>
              <a:xfrm>
                <a:off x="7970519" y="2339340"/>
                <a:ext cx="949343" cy="899501"/>
                <a:chOff x="1276719" y="5185399"/>
                <a:chExt cx="833152" cy="789413"/>
              </a:xfrm>
            </p:grpSpPr>
            <p:sp>
              <p:nvSpPr>
                <p:cNvPr id="238" name="شكل حر: شكل 237">
                  <a:extLst>
                    <a:ext uri="{FF2B5EF4-FFF2-40B4-BE49-F238E27FC236}">
                      <a16:creationId xmlns:a16="http://schemas.microsoft.com/office/drawing/2014/main" id="{CFEF51A3-0584-0DB9-4E08-8097693ECE27}"/>
                    </a:ext>
                  </a:extLst>
                </p:cNvPr>
                <p:cNvSpPr/>
                <p:nvPr/>
              </p:nvSpPr>
              <p:spPr>
                <a:xfrm>
                  <a:off x="1276719" y="5185399"/>
                  <a:ext cx="833152" cy="789413"/>
                </a:xfrm>
                <a:custGeom>
                  <a:avLst/>
                  <a:gdLst>
                    <a:gd name="connsiteX0" fmla="*/ 416576 w 833152"/>
                    <a:gd name="connsiteY0" fmla="*/ 164549 h 789413"/>
                    <a:gd name="connsiteX1" fmla="*/ 0 w 833152"/>
                    <a:gd name="connsiteY1" fmla="*/ 213558 h 789413"/>
                    <a:gd name="connsiteX2" fmla="*/ 416576 w 833152"/>
                    <a:gd name="connsiteY2" fmla="*/ 789414 h 789413"/>
                    <a:gd name="connsiteX3" fmla="*/ 833153 w 833152"/>
                    <a:gd name="connsiteY3" fmla="*/ 213558 h 789413"/>
                    <a:gd name="connsiteX4" fmla="*/ 416576 w 833152"/>
                    <a:gd name="connsiteY4" fmla="*/ 164549 h 7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152" h="789413">
                      <a:moveTo>
                        <a:pt x="416576" y="164549"/>
                      </a:moveTo>
                      <a:cubicBezTo>
                        <a:pt x="262198" y="-141757"/>
                        <a:pt x="0" y="42027"/>
                        <a:pt x="0" y="213558"/>
                      </a:cubicBezTo>
                      <a:cubicBezTo>
                        <a:pt x="0" y="470855"/>
                        <a:pt x="416576" y="789414"/>
                        <a:pt x="416576" y="789414"/>
                      </a:cubicBezTo>
                      <a:cubicBezTo>
                        <a:pt x="416576" y="789414"/>
                        <a:pt x="833153" y="470855"/>
                        <a:pt x="833153" y="213558"/>
                      </a:cubicBezTo>
                      <a:cubicBezTo>
                        <a:pt x="833153" y="42027"/>
                        <a:pt x="570955" y="-141757"/>
                        <a:pt x="416576" y="164549"/>
                      </a:cubicBezTo>
                      <a:close/>
                    </a:path>
                  </a:pathLst>
                </a:custGeom>
                <a:solidFill>
                  <a:srgbClr val="FFD778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239" name="مجموعة 238">
                  <a:extLst>
                    <a:ext uri="{FF2B5EF4-FFF2-40B4-BE49-F238E27FC236}">
                      <a16:creationId xmlns:a16="http://schemas.microsoft.com/office/drawing/2014/main" id="{DD860D04-F2E0-8B83-E9A8-9C057444FF5A}"/>
                    </a:ext>
                  </a:extLst>
                </p:cNvPr>
                <p:cNvGrpSpPr/>
                <p:nvPr/>
              </p:nvGrpSpPr>
              <p:grpSpPr>
                <a:xfrm rot="20111266" flipH="1">
                  <a:off x="1361769" y="5314118"/>
                  <a:ext cx="69276" cy="296134"/>
                  <a:chOff x="3946762" y="2156920"/>
                  <a:chExt cx="300203" cy="1283273"/>
                </a:xfrm>
                <a:solidFill>
                  <a:srgbClr val="FFFFFF"/>
                </a:solidFill>
              </p:grpSpPr>
              <p:sp>
                <p:nvSpPr>
                  <p:cNvPr id="240" name="مستطيل: زوايا مستديرة 239">
                    <a:extLst>
                      <a:ext uri="{FF2B5EF4-FFF2-40B4-BE49-F238E27FC236}">
                        <a16:creationId xmlns:a16="http://schemas.microsoft.com/office/drawing/2014/main" id="{1B6077D5-22B7-149A-FF64-A5418FD05415}"/>
                      </a:ext>
                    </a:extLst>
                  </p:cNvPr>
                  <p:cNvSpPr/>
                  <p:nvPr/>
                </p:nvSpPr>
                <p:spPr>
                  <a:xfrm rot="20111266">
                    <a:off x="3946762" y="2156920"/>
                    <a:ext cx="198122" cy="4521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41" name="مستطيل: زوايا مستديرة 240">
                    <a:extLst>
                      <a:ext uri="{FF2B5EF4-FFF2-40B4-BE49-F238E27FC236}">
                        <a16:creationId xmlns:a16="http://schemas.microsoft.com/office/drawing/2014/main" id="{C1614C4D-CBA4-2B85-7A53-1F3FA2651024}"/>
                      </a:ext>
                    </a:extLst>
                  </p:cNvPr>
                  <p:cNvSpPr/>
                  <p:nvPr/>
                </p:nvSpPr>
                <p:spPr>
                  <a:xfrm rot="211711">
                    <a:off x="4048845" y="2734074"/>
                    <a:ext cx="198120" cy="7061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231" name="شكل حر: شكل 230">
                <a:extLst>
                  <a:ext uri="{FF2B5EF4-FFF2-40B4-BE49-F238E27FC236}">
                    <a16:creationId xmlns:a16="http://schemas.microsoft.com/office/drawing/2014/main" id="{C9720ECF-2EF4-C681-A22B-CEC333A32874}"/>
                  </a:ext>
                </a:extLst>
              </p:cNvPr>
              <p:cNvSpPr/>
              <p:nvPr/>
            </p:nvSpPr>
            <p:spPr>
              <a:xfrm>
                <a:off x="8004175" y="2662518"/>
                <a:ext cx="1070239" cy="878242"/>
              </a:xfrm>
              <a:custGeom>
                <a:avLst/>
                <a:gdLst>
                  <a:gd name="connsiteX0" fmla="*/ 975704 w 1070239"/>
                  <a:gd name="connsiteY0" fmla="*/ 243 h 878242"/>
                  <a:gd name="connsiteX1" fmla="*/ 1066471 w 1070239"/>
                  <a:gd name="connsiteY1" fmla="*/ 3734 h 878242"/>
                  <a:gd name="connsiteX2" fmla="*/ 960078 w 1070239"/>
                  <a:gd name="connsiteY2" fmla="*/ 407974 h 878242"/>
                  <a:gd name="connsiteX3" fmla="*/ 618326 w 1070239"/>
                  <a:gd name="connsiteY3" fmla="*/ 518084 h 878242"/>
                  <a:gd name="connsiteX4" fmla="*/ 518539 w 1070239"/>
                  <a:gd name="connsiteY4" fmla="*/ 636209 h 878242"/>
                  <a:gd name="connsiteX5" fmla="*/ 493695 w 1070239"/>
                  <a:gd name="connsiteY5" fmla="*/ 743394 h 878242"/>
                  <a:gd name="connsiteX6" fmla="*/ 496276 w 1070239"/>
                  <a:gd name="connsiteY6" fmla="*/ 877074 h 878242"/>
                  <a:gd name="connsiteX7" fmla="*/ 520156 w 1070239"/>
                  <a:gd name="connsiteY7" fmla="*/ 871226 h 878242"/>
                  <a:gd name="connsiteX8" fmla="*/ 551125 w 1070239"/>
                  <a:gd name="connsiteY8" fmla="*/ 869642 h 878242"/>
                  <a:gd name="connsiteX9" fmla="*/ 610429 w 1070239"/>
                  <a:gd name="connsiteY9" fmla="*/ 875274 h 878242"/>
                  <a:gd name="connsiteX10" fmla="*/ 620612 w 1070239"/>
                  <a:gd name="connsiteY10" fmla="*/ 878242 h 878242"/>
                  <a:gd name="connsiteX11" fmla="*/ 405987 w 1070239"/>
                  <a:gd name="connsiteY11" fmla="*/ 878242 h 878242"/>
                  <a:gd name="connsiteX12" fmla="*/ 405987 w 1070239"/>
                  <a:gd name="connsiteY12" fmla="*/ 743394 h 878242"/>
                  <a:gd name="connsiteX13" fmla="*/ 402374 w 1070239"/>
                  <a:gd name="connsiteY13" fmla="*/ 703962 h 878242"/>
                  <a:gd name="connsiteX14" fmla="*/ 356541 w 1070239"/>
                  <a:gd name="connsiteY14" fmla="*/ 617940 h 878242"/>
                  <a:gd name="connsiteX15" fmla="*/ 90694 w 1070239"/>
                  <a:gd name="connsiteY15" fmla="*/ 527304 h 878242"/>
                  <a:gd name="connsiteX16" fmla="*/ 3089 w 1070239"/>
                  <a:gd name="connsiteY16" fmla="*/ 194431 h 878242"/>
                  <a:gd name="connsiteX17" fmla="*/ 335999 w 1070239"/>
                  <a:gd name="connsiteY17" fmla="*/ 282035 h 878242"/>
                  <a:gd name="connsiteX18" fmla="*/ 426529 w 1070239"/>
                  <a:gd name="connsiteY18" fmla="*/ 569181 h 878242"/>
                  <a:gd name="connsiteX19" fmla="*/ 444558 w 1070239"/>
                  <a:gd name="connsiteY19" fmla="*/ 594230 h 878242"/>
                  <a:gd name="connsiteX20" fmla="*/ 552190 w 1070239"/>
                  <a:gd name="connsiteY20" fmla="*/ 460036 h 878242"/>
                  <a:gd name="connsiteX21" fmla="*/ 662095 w 1070239"/>
                  <a:gd name="connsiteY21" fmla="*/ 110265 h 878242"/>
                  <a:gd name="connsiteX22" fmla="*/ 975704 w 1070239"/>
                  <a:gd name="connsiteY22" fmla="*/ 243 h 87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70239" h="878242">
                    <a:moveTo>
                      <a:pt x="975704" y="243"/>
                    </a:moveTo>
                    <a:cubicBezTo>
                      <a:pt x="1029435" y="-1124"/>
                      <a:pt x="1066471" y="3734"/>
                      <a:pt x="1066471" y="3734"/>
                    </a:cubicBezTo>
                    <a:cubicBezTo>
                      <a:pt x="1066471" y="3734"/>
                      <a:pt x="1101156" y="266896"/>
                      <a:pt x="960078" y="407974"/>
                    </a:cubicBezTo>
                    <a:cubicBezTo>
                      <a:pt x="862047" y="506074"/>
                      <a:pt x="704969" y="519184"/>
                      <a:pt x="618326" y="518084"/>
                    </a:cubicBezTo>
                    <a:cubicBezTo>
                      <a:pt x="573150" y="545618"/>
                      <a:pt x="538134" y="587070"/>
                      <a:pt x="518539" y="636209"/>
                    </a:cubicBezTo>
                    <a:cubicBezTo>
                      <a:pt x="503657" y="670078"/>
                      <a:pt x="495233" y="706432"/>
                      <a:pt x="493695" y="743394"/>
                    </a:cubicBezTo>
                    <a:lnTo>
                      <a:pt x="496276" y="877074"/>
                    </a:lnTo>
                    <a:lnTo>
                      <a:pt x="520156" y="871226"/>
                    </a:lnTo>
                    <a:cubicBezTo>
                      <a:pt x="530479" y="870227"/>
                      <a:pt x="540802" y="869642"/>
                      <a:pt x="551125" y="869642"/>
                    </a:cubicBezTo>
                    <a:cubicBezTo>
                      <a:pt x="571164" y="869639"/>
                      <a:pt x="591014" y="871549"/>
                      <a:pt x="610429" y="875274"/>
                    </a:cubicBezTo>
                    <a:lnTo>
                      <a:pt x="620612" y="878242"/>
                    </a:lnTo>
                    <a:lnTo>
                      <a:pt x="405987" y="878242"/>
                    </a:lnTo>
                    <a:lnTo>
                      <a:pt x="405987" y="743394"/>
                    </a:lnTo>
                    <a:cubicBezTo>
                      <a:pt x="406583" y="730148"/>
                      <a:pt x="405366" y="716878"/>
                      <a:pt x="402374" y="703962"/>
                    </a:cubicBezTo>
                    <a:cubicBezTo>
                      <a:pt x="392623" y="672669"/>
                      <a:pt x="377073" y="643488"/>
                      <a:pt x="356541" y="617940"/>
                    </a:cubicBezTo>
                    <a:cubicBezTo>
                      <a:pt x="283111" y="617010"/>
                      <a:pt x="165844" y="602489"/>
                      <a:pt x="90694" y="527304"/>
                    </a:cubicBezTo>
                    <a:cubicBezTo>
                      <a:pt x="-25402" y="411208"/>
                      <a:pt x="3089" y="194431"/>
                      <a:pt x="3089" y="194431"/>
                    </a:cubicBezTo>
                    <a:cubicBezTo>
                      <a:pt x="3089" y="194431"/>
                      <a:pt x="219866" y="165905"/>
                      <a:pt x="335999" y="282035"/>
                    </a:cubicBezTo>
                    <a:cubicBezTo>
                      <a:pt x="418923" y="364962"/>
                      <a:pt x="428076" y="499228"/>
                      <a:pt x="426529" y="569181"/>
                    </a:cubicBezTo>
                    <a:cubicBezTo>
                      <a:pt x="433041" y="577157"/>
                      <a:pt x="439064" y="585522"/>
                      <a:pt x="444558" y="594230"/>
                    </a:cubicBezTo>
                    <a:cubicBezTo>
                      <a:pt x="468188" y="540920"/>
                      <a:pt x="505281" y="494671"/>
                      <a:pt x="552190" y="460036"/>
                    </a:cubicBezTo>
                    <a:cubicBezTo>
                      <a:pt x="550195" y="375388"/>
                      <a:pt x="560965" y="211395"/>
                      <a:pt x="662095" y="110265"/>
                    </a:cubicBezTo>
                    <a:cubicBezTo>
                      <a:pt x="750226" y="22091"/>
                      <a:pt x="886153" y="2521"/>
                      <a:pt x="975704" y="243"/>
                    </a:cubicBezTo>
                    <a:close/>
                  </a:path>
                </a:pathLst>
              </a:custGeom>
              <a:solidFill>
                <a:srgbClr val="0D9D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232" name="مجموعة 231">
                <a:extLst>
                  <a:ext uri="{FF2B5EF4-FFF2-40B4-BE49-F238E27FC236}">
                    <a16:creationId xmlns:a16="http://schemas.microsoft.com/office/drawing/2014/main" id="{AC845BA2-E8E0-FDDB-320B-266EEFA658C1}"/>
                  </a:ext>
                </a:extLst>
              </p:cNvPr>
              <p:cNvGrpSpPr/>
              <p:nvPr/>
            </p:nvGrpSpPr>
            <p:grpSpPr>
              <a:xfrm rot="12796276" flipH="1">
                <a:off x="8869860" y="2832390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236" name="مستطيل: زوايا مستديرة 235">
                  <a:extLst>
                    <a:ext uri="{FF2B5EF4-FFF2-40B4-BE49-F238E27FC236}">
                      <a16:creationId xmlns:a16="http://schemas.microsoft.com/office/drawing/2014/main" id="{51D5DBB2-F47A-D8DA-0904-982EF3512E43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37" name="مستطيل: زوايا مستديرة 236">
                  <a:extLst>
                    <a:ext uri="{FF2B5EF4-FFF2-40B4-BE49-F238E27FC236}">
                      <a16:creationId xmlns:a16="http://schemas.microsoft.com/office/drawing/2014/main" id="{B2EC25F3-A0CA-7508-AF24-D3938DCD4114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233" name="شكل حر: شكل 232">
                <a:extLst>
                  <a:ext uri="{FF2B5EF4-FFF2-40B4-BE49-F238E27FC236}">
                    <a16:creationId xmlns:a16="http://schemas.microsoft.com/office/drawing/2014/main" id="{36D1E054-88EF-C271-3C59-16471277FF69}"/>
                  </a:ext>
                </a:extLst>
              </p:cNvPr>
              <p:cNvSpPr/>
              <p:nvPr/>
            </p:nvSpPr>
            <p:spPr>
              <a:xfrm>
                <a:off x="8139920" y="1927027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34" name="شكل حر: شكل 233">
                <a:extLst>
                  <a:ext uri="{FF2B5EF4-FFF2-40B4-BE49-F238E27FC236}">
                    <a16:creationId xmlns:a16="http://schemas.microsoft.com/office/drawing/2014/main" id="{50A17E10-1145-E211-F44C-745E15144BAB}"/>
                  </a:ext>
                </a:extLst>
              </p:cNvPr>
              <p:cNvSpPr/>
              <p:nvPr/>
            </p:nvSpPr>
            <p:spPr>
              <a:xfrm>
                <a:off x="7764323" y="2238394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35" name="شكل حر: شكل 234">
                <a:extLst>
                  <a:ext uri="{FF2B5EF4-FFF2-40B4-BE49-F238E27FC236}">
                    <a16:creationId xmlns:a16="http://schemas.microsoft.com/office/drawing/2014/main" id="{95408912-9A4E-8059-FE26-D6E3F80EAC39}"/>
                  </a:ext>
                </a:extLst>
              </p:cNvPr>
              <p:cNvSpPr/>
              <p:nvPr/>
            </p:nvSpPr>
            <p:spPr>
              <a:xfrm>
                <a:off x="7877419" y="293878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sp>
        <p:nvSpPr>
          <p:cNvPr id="242" name="مربع نص 241">
            <a:extLst>
              <a:ext uri="{FF2B5EF4-FFF2-40B4-BE49-F238E27FC236}">
                <a16:creationId xmlns:a16="http://schemas.microsoft.com/office/drawing/2014/main" id="{892907F4-E06D-47D3-5C9F-DA52CB166515}"/>
              </a:ext>
            </a:extLst>
          </p:cNvPr>
          <p:cNvSpPr txBox="1"/>
          <p:nvPr/>
        </p:nvSpPr>
        <p:spPr>
          <a:xfrm>
            <a:off x="4330683" y="4944395"/>
            <a:ext cx="2017083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/>
              <a:t>الحدُّ من السلوكيّات غير الصّائبة، وتعزيزُ الشّعور بالرّضا عن النّفس</a:t>
            </a:r>
          </a:p>
        </p:txBody>
      </p:sp>
      <p:sp>
        <p:nvSpPr>
          <p:cNvPr id="243" name="مربع نص 242">
            <a:extLst>
              <a:ext uri="{FF2B5EF4-FFF2-40B4-BE49-F238E27FC236}">
                <a16:creationId xmlns:a16="http://schemas.microsoft.com/office/drawing/2014/main" id="{BBEE1305-C32B-7C65-2F8A-EAA6312C0376}"/>
              </a:ext>
            </a:extLst>
          </p:cNvPr>
          <p:cNvSpPr txBox="1"/>
          <p:nvPr/>
        </p:nvSpPr>
        <p:spPr>
          <a:xfrm>
            <a:off x="3973218" y="4035128"/>
            <a:ext cx="237962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/>
              <a:t>الاستفادةُ من طاقات الشّباب واستغلالها بأفضلِ الطُّرق وأكثرها كفاءة. </a:t>
            </a:r>
          </a:p>
        </p:txBody>
      </p:sp>
      <p:sp>
        <p:nvSpPr>
          <p:cNvPr id="244" name="مربع نص 243">
            <a:extLst>
              <a:ext uri="{FF2B5EF4-FFF2-40B4-BE49-F238E27FC236}">
                <a16:creationId xmlns:a16="http://schemas.microsoft.com/office/drawing/2014/main" id="{4634D621-BF59-1F18-A6F7-3954A830A656}"/>
              </a:ext>
            </a:extLst>
          </p:cNvPr>
          <p:cNvSpPr txBox="1"/>
          <p:nvPr/>
        </p:nvSpPr>
        <p:spPr>
          <a:xfrm>
            <a:off x="3978876" y="5865614"/>
            <a:ext cx="232167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/>
              <a:t>المُساعدةُ في تعزيزِ مفهوم العطاء في المجتمع.</a:t>
            </a:r>
          </a:p>
        </p:txBody>
      </p:sp>
      <p:sp>
        <p:nvSpPr>
          <p:cNvPr id="245" name="مربع نص 244">
            <a:extLst>
              <a:ext uri="{FF2B5EF4-FFF2-40B4-BE49-F238E27FC236}">
                <a16:creationId xmlns:a16="http://schemas.microsoft.com/office/drawing/2014/main" id="{E9C33A71-946E-3F84-479B-7683076E0608}"/>
              </a:ext>
            </a:extLst>
          </p:cNvPr>
          <p:cNvSpPr txBox="1"/>
          <p:nvPr/>
        </p:nvSpPr>
        <p:spPr>
          <a:xfrm>
            <a:off x="3768203" y="3416131"/>
            <a:ext cx="25706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l" rtl="1"/>
            <a:r>
              <a:rPr lang="ar-SA" sz="1650" dirty="0"/>
              <a:t>المُحافظةُ على استقرارِ وتطوّر المُجتمع المحليّ. </a:t>
            </a:r>
          </a:p>
        </p:txBody>
      </p:sp>
      <p:grpSp>
        <p:nvGrpSpPr>
          <p:cNvPr id="246" name="مجموعة 245">
            <a:extLst>
              <a:ext uri="{FF2B5EF4-FFF2-40B4-BE49-F238E27FC236}">
                <a16:creationId xmlns:a16="http://schemas.microsoft.com/office/drawing/2014/main" id="{A34B12FE-9E88-E477-D7CA-6B79F2A18531}"/>
              </a:ext>
            </a:extLst>
          </p:cNvPr>
          <p:cNvGrpSpPr/>
          <p:nvPr/>
        </p:nvGrpSpPr>
        <p:grpSpPr>
          <a:xfrm>
            <a:off x="6397027" y="4230245"/>
            <a:ext cx="305761" cy="305761"/>
            <a:chOff x="7091680" y="2316480"/>
            <a:chExt cx="1656080" cy="1656080"/>
          </a:xfrm>
        </p:grpSpPr>
        <p:sp>
          <p:nvSpPr>
            <p:cNvPr id="247" name="شكل بيضاوي 246">
              <a:extLst>
                <a:ext uri="{FF2B5EF4-FFF2-40B4-BE49-F238E27FC236}">
                  <a16:creationId xmlns:a16="http://schemas.microsoft.com/office/drawing/2014/main" id="{CCE82D90-D9ED-AA0B-B2B3-32707DE302ED}"/>
                </a:ext>
              </a:extLst>
            </p:cNvPr>
            <p:cNvSpPr/>
            <p:nvPr/>
          </p:nvSpPr>
          <p:spPr>
            <a:xfrm>
              <a:off x="7091680" y="231648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rtl="1"/>
              <a:endParaRPr lang="ar-SA" dirty="0"/>
            </a:p>
          </p:txBody>
        </p:sp>
        <p:grpSp>
          <p:nvGrpSpPr>
            <p:cNvPr id="248" name="مجموعة 247">
              <a:extLst>
                <a:ext uri="{FF2B5EF4-FFF2-40B4-BE49-F238E27FC236}">
                  <a16:creationId xmlns:a16="http://schemas.microsoft.com/office/drawing/2014/main" id="{4C83B11C-8280-18B7-CBF0-5F8F72BF4B1D}"/>
                </a:ext>
              </a:extLst>
            </p:cNvPr>
            <p:cNvGrpSpPr/>
            <p:nvPr/>
          </p:nvGrpSpPr>
          <p:grpSpPr>
            <a:xfrm>
              <a:off x="7205948" y="2418987"/>
              <a:ext cx="1440212" cy="1208567"/>
              <a:chOff x="9695148" y="2073547"/>
              <a:chExt cx="2027764" cy="1701617"/>
            </a:xfrm>
          </p:grpSpPr>
          <p:sp>
            <p:nvSpPr>
              <p:cNvPr id="249" name="شكل حر: شكل 248">
                <a:extLst>
                  <a:ext uri="{FF2B5EF4-FFF2-40B4-BE49-F238E27FC236}">
                    <a16:creationId xmlns:a16="http://schemas.microsoft.com/office/drawing/2014/main" id="{9EBE0648-B287-4628-7ECE-E8E34341D9C6}"/>
                  </a:ext>
                </a:extLst>
              </p:cNvPr>
              <p:cNvSpPr/>
              <p:nvPr/>
            </p:nvSpPr>
            <p:spPr>
              <a:xfrm>
                <a:off x="10598536" y="2442717"/>
                <a:ext cx="243760" cy="225915"/>
              </a:xfrm>
              <a:custGeom>
                <a:avLst/>
                <a:gdLst>
                  <a:gd name="connsiteX0" fmla="*/ 15133 w 243760"/>
                  <a:gd name="connsiteY0" fmla="*/ 151888 h 225915"/>
                  <a:gd name="connsiteX1" fmla="*/ 77504 w 243760"/>
                  <a:gd name="connsiteY1" fmla="*/ 225916 h 225915"/>
                  <a:gd name="connsiteX2" fmla="*/ 236807 w 243760"/>
                  <a:gd name="connsiteY2" fmla="*/ 66613 h 225915"/>
                  <a:gd name="connsiteX3" fmla="*/ 243760 w 243760"/>
                  <a:gd name="connsiteY3" fmla="*/ 60274 h 225915"/>
                  <a:gd name="connsiteX4" fmla="*/ 162154 w 243760"/>
                  <a:gd name="connsiteY4" fmla="*/ 880 h 225915"/>
                  <a:gd name="connsiteX5" fmla="*/ 122698 w 243760"/>
                  <a:gd name="connsiteY5" fmla="*/ 21010 h 225915"/>
                  <a:gd name="connsiteX6" fmla="*/ 0 w 243760"/>
                  <a:gd name="connsiteY6" fmla="*/ 143708 h 225915"/>
                  <a:gd name="connsiteX7" fmla="*/ 15133 w 243760"/>
                  <a:gd name="connsiteY7" fmla="*/ 151888 h 22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760" h="225915">
                    <a:moveTo>
                      <a:pt x="15133" y="151888"/>
                    </a:moveTo>
                    <a:cubicBezTo>
                      <a:pt x="42916" y="169708"/>
                      <a:pt x="64658" y="195513"/>
                      <a:pt x="77504" y="225916"/>
                    </a:cubicBezTo>
                    <a:lnTo>
                      <a:pt x="236807" y="66613"/>
                    </a:lnTo>
                    <a:lnTo>
                      <a:pt x="243760" y="60274"/>
                    </a:lnTo>
                    <a:cubicBezTo>
                      <a:pt x="237627" y="21337"/>
                      <a:pt x="201090" y="-5253"/>
                      <a:pt x="162154" y="880"/>
                    </a:cubicBezTo>
                    <a:cubicBezTo>
                      <a:pt x="147201" y="3235"/>
                      <a:pt x="133383" y="10284"/>
                      <a:pt x="122698" y="21010"/>
                    </a:cubicBezTo>
                    <a:lnTo>
                      <a:pt x="0" y="143708"/>
                    </a:lnTo>
                    <a:cubicBezTo>
                      <a:pt x="5112" y="146367"/>
                      <a:pt x="10634" y="148821"/>
                      <a:pt x="15133" y="151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0" name="شكل حر: شكل 249">
                <a:extLst>
                  <a:ext uri="{FF2B5EF4-FFF2-40B4-BE49-F238E27FC236}">
                    <a16:creationId xmlns:a16="http://schemas.microsoft.com/office/drawing/2014/main" id="{9FDC5F29-6016-31F7-C56D-ED2840C165B4}"/>
                  </a:ext>
                </a:extLst>
              </p:cNvPr>
              <p:cNvSpPr/>
              <p:nvPr/>
            </p:nvSpPr>
            <p:spPr>
              <a:xfrm>
                <a:off x="9985455" y="2546910"/>
                <a:ext cx="444576" cy="844823"/>
              </a:xfrm>
              <a:custGeom>
                <a:avLst/>
                <a:gdLst>
                  <a:gd name="connsiteX0" fmla="*/ 79754 w 444576"/>
                  <a:gd name="connsiteY0" fmla="*/ 844824 h 844823"/>
                  <a:gd name="connsiteX1" fmla="*/ 114109 w 444576"/>
                  <a:gd name="connsiteY1" fmla="*/ 810468 h 844823"/>
                  <a:gd name="connsiteX2" fmla="*/ 169937 w 444576"/>
                  <a:gd name="connsiteY2" fmla="*/ 754641 h 844823"/>
                  <a:gd name="connsiteX3" fmla="*/ 147033 w 444576"/>
                  <a:gd name="connsiteY3" fmla="*/ 575501 h 844823"/>
                  <a:gd name="connsiteX4" fmla="*/ 147033 w 444576"/>
                  <a:gd name="connsiteY4" fmla="*/ 574070 h 844823"/>
                  <a:gd name="connsiteX5" fmla="*/ 166460 w 444576"/>
                  <a:gd name="connsiteY5" fmla="*/ 473457 h 844823"/>
                  <a:gd name="connsiteX6" fmla="*/ 167892 w 444576"/>
                  <a:gd name="connsiteY6" fmla="*/ 470799 h 844823"/>
                  <a:gd name="connsiteX7" fmla="*/ 169528 w 444576"/>
                  <a:gd name="connsiteY7" fmla="*/ 468345 h 844823"/>
                  <a:gd name="connsiteX8" fmla="*/ 405108 w 444576"/>
                  <a:gd name="connsiteY8" fmla="*/ 97592 h 844823"/>
                  <a:gd name="connsiteX9" fmla="*/ 444576 w 444576"/>
                  <a:gd name="connsiteY9" fmla="*/ 55057 h 844823"/>
                  <a:gd name="connsiteX10" fmla="*/ 345090 w 444576"/>
                  <a:gd name="connsiteY10" fmla="*/ 3782 h 844823"/>
                  <a:gd name="connsiteX11" fmla="*/ 301428 w 444576"/>
                  <a:gd name="connsiteY11" fmla="*/ 38288 h 844823"/>
                  <a:gd name="connsiteX12" fmla="*/ 66257 w 444576"/>
                  <a:gd name="connsiteY12" fmla="*/ 408837 h 844823"/>
                  <a:gd name="connsiteX13" fmla="*/ 56237 w 444576"/>
                  <a:gd name="connsiteY13" fmla="*/ 461801 h 844823"/>
                  <a:gd name="connsiteX14" fmla="*/ 84253 w 444576"/>
                  <a:gd name="connsiteY14" fmla="*/ 680817 h 844823"/>
                  <a:gd name="connsiteX15" fmla="*/ 0 w 444576"/>
                  <a:gd name="connsiteY15" fmla="*/ 765070 h 84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576" h="844823">
                    <a:moveTo>
                      <a:pt x="79754" y="844824"/>
                    </a:moveTo>
                    <a:lnTo>
                      <a:pt x="114109" y="810468"/>
                    </a:lnTo>
                    <a:lnTo>
                      <a:pt x="169937" y="754641"/>
                    </a:lnTo>
                    <a:lnTo>
                      <a:pt x="147033" y="575501"/>
                    </a:lnTo>
                    <a:lnTo>
                      <a:pt x="147033" y="574070"/>
                    </a:lnTo>
                    <a:cubicBezTo>
                      <a:pt x="143097" y="539336"/>
                      <a:pt x="149874" y="504228"/>
                      <a:pt x="166460" y="473457"/>
                    </a:cubicBezTo>
                    <a:lnTo>
                      <a:pt x="167892" y="470799"/>
                    </a:lnTo>
                    <a:lnTo>
                      <a:pt x="169528" y="468345"/>
                    </a:lnTo>
                    <a:lnTo>
                      <a:pt x="405108" y="97592"/>
                    </a:lnTo>
                    <a:cubicBezTo>
                      <a:pt x="415564" y="81128"/>
                      <a:pt x="428940" y="66713"/>
                      <a:pt x="444576" y="55057"/>
                    </a:cubicBezTo>
                    <a:cubicBezTo>
                      <a:pt x="431263" y="13426"/>
                      <a:pt x="386722" y="-9531"/>
                      <a:pt x="345090" y="3782"/>
                    </a:cubicBezTo>
                    <a:cubicBezTo>
                      <a:pt x="326839" y="9620"/>
                      <a:pt x="311326" y="21880"/>
                      <a:pt x="301428" y="38288"/>
                    </a:cubicBezTo>
                    <a:lnTo>
                      <a:pt x="66257" y="408837"/>
                    </a:lnTo>
                    <a:cubicBezTo>
                      <a:pt x="57644" y="425074"/>
                      <a:pt x="54151" y="443540"/>
                      <a:pt x="56237" y="461801"/>
                    </a:cubicBezTo>
                    <a:lnTo>
                      <a:pt x="84253" y="680817"/>
                    </a:lnTo>
                    <a:lnTo>
                      <a:pt x="0" y="765070"/>
                    </a:ln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63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1" name="شكل حر: شكل 250">
                <a:extLst>
                  <a:ext uri="{FF2B5EF4-FFF2-40B4-BE49-F238E27FC236}">
                    <a16:creationId xmlns:a16="http://schemas.microsoft.com/office/drawing/2014/main" id="{F0D78362-CE6F-FDB8-8AA6-D13FC72B9314}"/>
                  </a:ext>
                </a:extLst>
              </p:cNvPr>
              <p:cNvSpPr/>
              <p:nvPr/>
            </p:nvSpPr>
            <p:spPr>
              <a:xfrm>
                <a:off x="10122672" y="2546281"/>
                <a:ext cx="1150573" cy="1228883"/>
              </a:xfrm>
              <a:custGeom>
                <a:avLst/>
                <a:gdLst>
                  <a:gd name="connsiteX0" fmla="*/ 1130049 w 1150573"/>
                  <a:gd name="connsiteY0" fmla="*/ 503943 h 1228883"/>
                  <a:gd name="connsiteX1" fmla="*/ 1029989 w 1150573"/>
                  <a:gd name="connsiteY1" fmla="*/ 502982 h 1228883"/>
                  <a:gd name="connsiteX2" fmla="*/ 1029028 w 1150573"/>
                  <a:gd name="connsiteY2" fmla="*/ 503943 h 1228883"/>
                  <a:gd name="connsiteX3" fmla="*/ 809807 w 1150573"/>
                  <a:gd name="connsiteY3" fmla="*/ 722959 h 1228883"/>
                  <a:gd name="connsiteX4" fmla="*/ 787517 w 1150573"/>
                  <a:gd name="connsiteY4" fmla="*/ 722959 h 1228883"/>
                  <a:gd name="connsiteX5" fmla="*/ 787517 w 1150573"/>
                  <a:gd name="connsiteY5" fmla="*/ 700464 h 1228883"/>
                  <a:gd name="connsiteX6" fmla="*/ 1118802 w 1150573"/>
                  <a:gd name="connsiteY6" fmla="*/ 369180 h 1228883"/>
                  <a:gd name="connsiteX7" fmla="*/ 1119415 w 1150573"/>
                  <a:gd name="connsiteY7" fmla="*/ 267545 h 1228883"/>
                  <a:gd name="connsiteX8" fmla="*/ 1017781 w 1150573"/>
                  <a:gd name="connsiteY8" fmla="*/ 266931 h 1228883"/>
                  <a:gd name="connsiteX9" fmla="*/ 686291 w 1150573"/>
                  <a:gd name="connsiteY9" fmla="*/ 599443 h 1228883"/>
                  <a:gd name="connsiteX10" fmla="*/ 663797 w 1150573"/>
                  <a:gd name="connsiteY10" fmla="*/ 597756 h 1228883"/>
                  <a:gd name="connsiteX11" fmla="*/ 663797 w 1150573"/>
                  <a:gd name="connsiteY11" fmla="*/ 576948 h 1228883"/>
                  <a:gd name="connsiteX12" fmla="*/ 1063792 w 1150573"/>
                  <a:gd name="connsiteY12" fmla="*/ 176953 h 1228883"/>
                  <a:gd name="connsiteX13" fmla="*/ 1063179 w 1150573"/>
                  <a:gd name="connsiteY13" fmla="*/ 75318 h 1228883"/>
                  <a:gd name="connsiteX14" fmla="*/ 961544 w 1150573"/>
                  <a:gd name="connsiteY14" fmla="*/ 75931 h 1228883"/>
                  <a:gd name="connsiteX15" fmla="*/ 562775 w 1150573"/>
                  <a:gd name="connsiteY15" fmla="*/ 475722 h 1228883"/>
                  <a:gd name="connsiteX16" fmla="*/ 540281 w 1150573"/>
                  <a:gd name="connsiteY16" fmla="*/ 474035 h 1228883"/>
                  <a:gd name="connsiteX17" fmla="*/ 540281 w 1150573"/>
                  <a:gd name="connsiteY17" fmla="*/ 453228 h 1228883"/>
                  <a:gd name="connsiteX18" fmla="*/ 871565 w 1150573"/>
                  <a:gd name="connsiteY18" fmla="*/ 121943 h 1228883"/>
                  <a:gd name="connsiteX19" fmla="*/ 871565 w 1150573"/>
                  <a:gd name="connsiteY19" fmla="*/ 20922 h 1228883"/>
                  <a:gd name="connsiteX20" fmla="*/ 770544 w 1150573"/>
                  <a:gd name="connsiteY20" fmla="*/ 20922 h 1228883"/>
                  <a:gd name="connsiteX21" fmla="*/ 439259 w 1150573"/>
                  <a:gd name="connsiteY21" fmla="*/ 352206 h 1228883"/>
                  <a:gd name="connsiteX22" fmla="*/ 310017 w 1150573"/>
                  <a:gd name="connsiteY22" fmla="*/ 481448 h 1228883"/>
                  <a:gd name="connsiteX23" fmla="*/ 471774 w 1150573"/>
                  <a:gd name="connsiteY23" fmla="*/ 227463 h 1228883"/>
                  <a:gd name="connsiteX24" fmla="*/ 444891 w 1150573"/>
                  <a:gd name="connsiteY24" fmla="*/ 117925 h 1228883"/>
                  <a:gd name="connsiteX25" fmla="*/ 337011 w 1150573"/>
                  <a:gd name="connsiteY25" fmla="*/ 142188 h 1228883"/>
                  <a:gd name="connsiteX26" fmla="*/ 101021 w 1150573"/>
                  <a:gd name="connsiteY26" fmla="*/ 512736 h 1228883"/>
                  <a:gd name="connsiteX27" fmla="*/ 91001 w 1150573"/>
                  <a:gd name="connsiteY27" fmla="*/ 565701 h 1228883"/>
                  <a:gd name="connsiteX28" fmla="*/ 118404 w 1150573"/>
                  <a:gd name="connsiteY28" fmla="*/ 784717 h 1228883"/>
                  <a:gd name="connsiteX29" fmla="*/ 0 w 1150573"/>
                  <a:gd name="connsiteY29" fmla="*/ 903121 h 1228883"/>
                  <a:gd name="connsiteX30" fmla="*/ 326377 w 1150573"/>
                  <a:gd name="connsiteY30" fmla="*/ 1228884 h 1228883"/>
                  <a:gd name="connsiteX31" fmla="*/ 416764 w 1150573"/>
                  <a:gd name="connsiteY31" fmla="*/ 1138496 h 1228883"/>
                  <a:gd name="connsiteX32" fmla="*/ 742528 w 1150573"/>
                  <a:gd name="connsiteY32" fmla="*/ 992486 h 1228883"/>
                  <a:gd name="connsiteX33" fmla="*/ 1130049 w 1150573"/>
                  <a:gd name="connsiteY33" fmla="*/ 603942 h 1228883"/>
                  <a:gd name="connsiteX34" fmla="*/ 1130049 w 1150573"/>
                  <a:gd name="connsiteY34" fmla="*/ 503943 h 122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50573" h="1228883">
                    <a:moveTo>
                      <a:pt x="1130049" y="503943"/>
                    </a:moveTo>
                    <a:cubicBezTo>
                      <a:pt x="1102683" y="476048"/>
                      <a:pt x="1057886" y="475616"/>
                      <a:pt x="1029989" y="502982"/>
                    </a:cubicBezTo>
                    <a:cubicBezTo>
                      <a:pt x="1029666" y="503299"/>
                      <a:pt x="1029345" y="503620"/>
                      <a:pt x="1029028" y="503943"/>
                    </a:cubicBezTo>
                    <a:lnTo>
                      <a:pt x="809807" y="722959"/>
                    </a:lnTo>
                    <a:cubicBezTo>
                      <a:pt x="803419" y="728521"/>
                      <a:pt x="793906" y="728521"/>
                      <a:pt x="787517" y="722959"/>
                    </a:cubicBezTo>
                    <a:cubicBezTo>
                      <a:pt x="781836" y="716538"/>
                      <a:pt x="781836" y="706886"/>
                      <a:pt x="787517" y="700464"/>
                    </a:cubicBezTo>
                    <a:lnTo>
                      <a:pt x="1118802" y="369180"/>
                    </a:lnTo>
                    <a:cubicBezTo>
                      <a:pt x="1147037" y="341284"/>
                      <a:pt x="1147311" y="295780"/>
                      <a:pt x="1119415" y="267545"/>
                    </a:cubicBezTo>
                    <a:cubicBezTo>
                      <a:pt x="1091520" y="239310"/>
                      <a:pt x="1046015" y="239036"/>
                      <a:pt x="1017781" y="266931"/>
                    </a:cubicBezTo>
                    <a:lnTo>
                      <a:pt x="686291" y="599443"/>
                    </a:lnTo>
                    <a:cubicBezTo>
                      <a:pt x="679614" y="605189"/>
                      <a:pt x="669543" y="604435"/>
                      <a:pt x="663797" y="597756"/>
                    </a:cubicBezTo>
                    <a:cubicBezTo>
                      <a:pt x="658649" y="591774"/>
                      <a:pt x="658649" y="582930"/>
                      <a:pt x="663797" y="576948"/>
                    </a:cubicBezTo>
                    <a:lnTo>
                      <a:pt x="1063792" y="176953"/>
                    </a:lnTo>
                    <a:cubicBezTo>
                      <a:pt x="1091688" y="148718"/>
                      <a:pt x="1091414" y="103213"/>
                      <a:pt x="1063179" y="75318"/>
                    </a:cubicBezTo>
                    <a:cubicBezTo>
                      <a:pt x="1034944" y="47422"/>
                      <a:pt x="989439" y="47696"/>
                      <a:pt x="961544" y="75931"/>
                    </a:cubicBezTo>
                    <a:lnTo>
                      <a:pt x="562775" y="475722"/>
                    </a:lnTo>
                    <a:cubicBezTo>
                      <a:pt x="556098" y="481469"/>
                      <a:pt x="546027" y="480714"/>
                      <a:pt x="540281" y="474035"/>
                    </a:cubicBezTo>
                    <a:cubicBezTo>
                      <a:pt x="535133" y="468056"/>
                      <a:pt x="535133" y="459209"/>
                      <a:pt x="540281" y="453228"/>
                    </a:cubicBezTo>
                    <a:lnTo>
                      <a:pt x="871565" y="121943"/>
                    </a:lnTo>
                    <a:cubicBezTo>
                      <a:pt x="899461" y="94048"/>
                      <a:pt x="899461" y="48817"/>
                      <a:pt x="871565" y="20922"/>
                    </a:cubicBezTo>
                    <a:cubicBezTo>
                      <a:pt x="843670" y="-6974"/>
                      <a:pt x="798439" y="-6974"/>
                      <a:pt x="770544" y="20922"/>
                    </a:cubicBezTo>
                    <a:lnTo>
                      <a:pt x="439259" y="352206"/>
                    </a:lnTo>
                    <a:lnTo>
                      <a:pt x="310017" y="481448"/>
                    </a:lnTo>
                    <a:lnTo>
                      <a:pt x="471774" y="227463"/>
                    </a:lnTo>
                    <a:cubicBezTo>
                      <a:pt x="494598" y="189791"/>
                      <a:pt x="482561" y="140751"/>
                      <a:pt x="444891" y="117925"/>
                    </a:cubicBezTo>
                    <a:cubicBezTo>
                      <a:pt x="408251" y="95726"/>
                      <a:pt x="360618" y="106438"/>
                      <a:pt x="337011" y="142188"/>
                    </a:cubicBezTo>
                    <a:lnTo>
                      <a:pt x="101021" y="512736"/>
                    </a:lnTo>
                    <a:cubicBezTo>
                      <a:pt x="92408" y="528973"/>
                      <a:pt x="88915" y="547439"/>
                      <a:pt x="91001" y="565701"/>
                    </a:cubicBezTo>
                    <a:lnTo>
                      <a:pt x="118404" y="784717"/>
                    </a:lnTo>
                    <a:lnTo>
                      <a:pt x="0" y="903121"/>
                    </a:lnTo>
                    <a:lnTo>
                      <a:pt x="326377" y="1228884"/>
                    </a:lnTo>
                    <a:lnTo>
                      <a:pt x="416764" y="1138496"/>
                    </a:lnTo>
                    <a:cubicBezTo>
                      <a:pt x="496518" y="1058743"/>
                      <a:pt x="592018" y="1142995"/>
                      <a:pt x="742528" y="992486"/>
                    </a:cubicBezTo>
                    <a:lnTo>
                      <a:pt x="1130049" y="603942"/>
                    </a:lnTo>
                    <a:cubicBezTo>
                      <a:pt x="1157415" y="576226"/>
                      <a:pt x="1157415" y="531658"/>
                      <a:pt x="1130049" y="5039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2" name="شكل حر: شكل 251">
                <a:extLst>
                  <a:ext uri="{FF2B5EF4-FFF2-40B4-BE49-F238E27FC236}">
                    <a16:creationId xmlns:a16="http://schemas.microsoft.com/office/drawing/2014/main" id="{04837437-6C88-5F61-0697-96506FF9067B}"/>
                  </a:ext>
                </a:extLst>
              </p:cNvPr>
              <p:cNvSpPr/>
              <p:nvPr/>
            </p:nvSpPr>
            <p:spPr>
              <a:xfrm>
                <a:off x="10731868" y="2073547"/>
                <a:ext cx="81798" cy="204496"/>
              </a:xfrm>
              <a:custGeom>
                <a:avLst/>
                <a:gdLst>
                  <a:gd name="connsiteX0" fmla="*/ 0 w 81798"/>
                  <a:gd name="connsiteY0" fmla="*/ 0 h 204496"/>
                  <a:gd name="connsiteX1" fmla="*/ 81799 w 81798"/>
                  <a:gd name="connsiteY1" fmla="*/ 0 h 204496"/>
                  <a:gd name="connsiteX2" fmla="*/ 81799 w 81798"/>
                  <a:gd name="connsiteY2" fmla="*/ 204497 h 204496"/>
                  <a:gd name="connsiteX3" fmla="*/ 0 w 81798"/>
                  <a:gd name="connsiteY3" fmla="*/ 204497 h 2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98" h="204496">
                    <a:moveTo>
                      <a:pt x="0" y="0"/>
                    </a:moveTo>
                    <a:lnTo>
                      <a:pt x="81799" y="0"/>
                    </a:lnTo>
                    <a:lnTo>
                      <a:pt x="81799" y="204497"/>
                    </a:lnTo>
                    <a:lnTo>
                      <a:pt x="0" y="204497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3" name="شكل حر: شكل 252">
                <a:extLst>
                  <a:ext uri="{FF2B5EF4-FFF2-40B4-BE49-F238E27FC236}">
                    <a16:creationId xmlns:a16="http://schemas.microsoft.com/office/drawing/2014/main" id="{5C91FB74-8752-1F54-E83A-51CA272FE420}"/>
                  </a:ext>
                </a:extLst>
              </p:cNvPr>
              <p:cNvSpPr/>
              <p:nvPr/>
            </p:nvSpPr>
            <p:spPr>
              <a:xfrm rot="18959401">
                <a:off x="10864773" y="2209084"/>
                <a:ext cx="204496" cy="81798"/>
              </a:xfrm>
              <a:custGeom>
                <a:avLst/>
                <a:gdLst>
                  <a:gd name="connsiteX0" fmla="*/ 0 w 204496"/>
                  <a:gd name="connsiteY0" fmla="*/ 0 h 81798"/>
                  <a:gd name="connsiteX1" fmla="*/ 204497 w 204496"/>
                  <a:gd name="connsiteY1" fmla="*/ 0 h 81798"/>
                  <a:gd name="connsiteX2" fmla="*/ 204497 w 204496"/>
                  <a:gd name="connsiteY2" fmla="*/ 81799 h 81798"/>
                  <a:gd name="connsiteX3" fmla="*/ 0 w 204496"/>
                  <a:gd name="connsiteY3" fmla="*/ 81799 h 8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496" h="81798">
                    <a:moveTo>
                      <a:pt x="0" y="0"/>
                    </a:moveTo>
                    <a:lnTo>
                      <a:pt x="204497" y="0"/>
                    </a:lnTo>
                    <a:lnTo>
                      <a:pt x="204497" y="81799"/>
                    </a:lnTo>
                    <a:lnTo>
                      <a:pt x="0" y="81799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4" name="شكل حر: شكل 253">
                <a:extLst>
                  <a:ext uri="{FF2B5EF4-FFF2-40B4-BE49-F238E27FC236}">
                    <a16:creationId xmlns:a16="http://schemas.microsoft.com/office/drawing/2014/main" id="{B3696C08-CEF7-C9B7-3437-42845D4AF441}"/>
                  </a:ext>
                </a:extLst>
              </p:cNvPr>
              <p:cNvSpPr/>
              <p:nvPr/>
            </p:nvSpPr>
            <p:spPr>
              <a:xfrm rot="18840599">
                <a:off x="10537680" y="2147677"/>
                <a:ext cx="81798" cy="204496"/>
              </a:xfrm>
              <a:custGeom>
                <a:avLst/>
                <a:gdLst>
                  <a:gd name="connsiteX0" fmla="*/ 0 w 81798"/>
                  <a:gd name="connsiteY0" fmla="*/ 0 h 204496"/>
                  <a:gd name="connsiteX1" fmla="*/ 81799 w 81798"/>
                  <a:gd name="connsiteY1" fmla="*/ 0 h 204496"/>
                  <a:gd name="connsiteX2" fmla="*/ 81799 w 81798"/>
                  <a:gd name="connsiteY2" fmla="*/ 204497 h 204496"/>
                  <a:gd name="connsiteX3" fmla="*/ 0 w 81798"/>
                  <a:gd name="connsiteY3" fmla="*/ 204497 h 2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98" h="204496">
                    <a:moveTo>
                      <a:pt x="0" y="0"/>
                    </a:moveTo>
                    <a:lnTo>
                      <a:pt x="81799" y="0"/>
                    </a:lnTo>
                    <a:lnTo>
                      <a:pt x="81799" y="204497"/>
                    </a:lnTo>
                    <a:lnTo>
                      <a:pt x="0" y="204497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5" name="شكل حر: شكل 254">
                <a:extLst>
                  <a:ext uri="{FF2B5EF4-FFF2-40B4-BE49-F238E27FC236}">
                    <a16:creationId xmlns:a16="http://schemas.microsoft.com/office/drawing/2014/main" id="{8BC9F687-46B9-946A-428D-7756F0F1DCF4}"/>
                  </a:ext>
                </a:extLst>
              </p:cNvPr>
              <p:cNvSpPr/>
              <p:nvPr/>
            </p:nvSpPr>
            <p:spPr>
              <a:xfrm>
                <a:off x="11358879" y="256430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6" name="شكل حر: شكل 255">
                <a:extLst>
                  <a:ext uri="{FF2B5EF4-FFF2-40B4-BE49-F238E27FC236}">
                    <a16:creationId xmlns:a16="http://schemas.microsoft.com/office/drawing/2014/main" id="{87C8DE86-1432-A752-77BD-0CB5934491BD}"/>
                  </a:ext>
                </a:extLst>
              </p:cNvPr>
              <p:cNvSpPr/>
              <p:nvPr/>
            </p:nvSpPr>
            <p:spPr>
              <a:xfrm>
                <a:off x="9695148" y="248818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57" name="شكل حر: شكل 256">
                <a:extLst>
                  <a:ext uri="{FF2B5EF4-FFF2-40B4-BE49-F238E27FC236}">
                    <a16:creationId xmlns:a16="http://schemas.microsoft.com/office/drawing/2014/main" id="{2EDB0374-2230-CE4E-EEDD-305F6B127C41}"/>
                  </a:ext>
                </a:extLst>
              </p:cNvPr>
              <p:cNvSpPr/>
              <p:nvPr/>
            </p:nvSpPr>
            <p:spPr>
              <a:xfrm>
                <a:off x="9814288" y="322072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258" name="مجموعة 257">
            <a:extLst>
              <a:ext uri="{FF2B5EF4-FFF2-40B4-BE49-F238E27FC236}">
                <a16:creationId xmlns:a16="http://schemas.microsoft.com/office/drawing/2014/main" id="{D8377951-07B2-36E5-FC22-EC72F61B2B6B}"/>
              </a:ext>
            </a:extLst>
          </p:cNvPr>
          <p:cNvGrpSpPr/>
          <p:nvPr/>
        </p:nvGrpSpPr>
        <p:grpSpPr>
          <a:xfrm>
            <a:off x="6397302" y="5928499"/>
            <a:ext cx="305486" cy="305486"/>
            <a:chOff x="128266" y="2070219"/>
            <a:chExt cx="1656080" cy="1656080"/>
          </a:xfrm>
        </p:grpSpPr>
        <p:sp>
          <p:nvSpPr>
            <p:cNvPr id="259" name="شكل بيضاوي 258">
              <a:extLst>
                <a:ext uri="{FF2B5EF4-FFF2-40B4-BE49-F238E27FC236}">
                  <a16:creationId xmlns:a16="http://schemas.microsoft.com/office/drawing/2014/main" id="{6F5DDDA4-EBF3-5CF8-34D2-3A05BEB525C6}"/>
                </a:ext>
              </a:extLst>
            </p:cNvPr>
            <p:cNvSpPr/>
            <p:nvPr/>
          </p:nvSpPr>
          <p:spPr>
            <a:xfrm>
              <a:off x="128266" y="2070219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rtl="1"/>
              <a:endParaRPr lang="ar-SA" dirty="0"/>
            </a:p>
          </p:txBody>
        </p:sp>
        <p:grpSp>
          <p:nvGrpSpPr>
            <p:cNvPr id="260" name="مجموعة 259">
              <a:extLst>
                <a:ext uri="{FF2B5EF4-FFF2-40B4-BE49-F238E27FC236}">
                  <a16:creationId xmlns:a16="http://schemas.microsoft.com/office/drawing/2014/main" id="{3C994ED4-50D9-72C5-26AB-AB1F3915AEE8}"/>
                </a:ext>
              </a:extLst>
            </p:cNvPr>
            <p:cNvGrpSpPr/>
            <p:nvPr/>
          </p:nvGrpSpPr>
          <p:grpSpPr>
            <a:xfrm>
              <a:off x="159339" y="2135849"/>
              <a:ext cx="1253795" cy="1411261"/>
              <a:chOff x="7163589" y="4396338"/>
              <a:chExt cx="1374919" cy="1547598"/>
            </a:xfrm>
          </p:grpSpPr>
          <p:grpSp>
            <p:nvGrpSpPr>
              <p:cNvPr id="261" name="رسم 20" descr="قوس من أوراق الشجر والليمونس">
                <a:extLst>
                  <a:ext uri="{FF2B5EF4-FFF2-40B4-BE49-F238E27FC236}">
                    <a16:creationId xmlns:a16="http://schemas.microsoft.com/office/drawing/2014/main" id="{8FBEF090-ED9C-B8E8-B9E1-08C748C2F27A}"/>
                  </a:ext>
                </a:extLst>
              </p:cNvPr>
              <p:cNvGrpSpPr/>
              <p:nvPr/>
            </p:nvGrpSpPr>
            <p:grpSpPr>
              <a:xfrm rot="3214725" flipH="1">
                <a:off x="7644383" y="4770003"/>
                <a:ext cx="969843" cy="818406"/>
                <a:chOff x="5663883" y="2286678"/>
                <a:chExt cx="4637825" cy="3913649"/>
              </a:xfrm>
              <a:solidFill>
                <a:srgbClr val="0D9DA7"/>
              </a:solidFill>
            </p:grpSpPr>
            <p:sp>
              <p:nvSpPr>
                <p:cNvPr id="277" name="شكل حر: شكل 276">
                  <a:extLst>
                    <a:ext uri="{FF2B5EF4-FFF2-40B4-BE49-F238E27FC236}">
                      <a16:creationId xmlns:a16="http://schemas.microsoft.com/office/drawing/2014/main" id="{8E3D9722-9779-8F44-79D9-936FA566E6EF}"/>
                    </a:ext>
                  </a:extLst>
                </p:cNvPr>
                <p:cNvSpPr/>
                <p:nvPr/>
              </p:nvSpPr>
              <p:spPr>
                <a:xfrm>
                  <a:off x="5663883" y="2286678"/>
                  <a:ext cx="4637825" cy="3913649"/>
                </a:xfrm>
                <a:custGeom>
                  <a:avLst/>
                  <a:gdLst>
                    <a:gd name="connsiteX0" fmla="*/ 3403185 w 4637825"/>
                    <a:gd name="connsiteY0" fmla="*/ 932905 h 3913649"/>
                    <a:gd name="connsiteX1" fmla="*/ 3383168 w 4637825"/>
                    <a:gd name="connsiteY1" fmla="*/ 941192 h 3913649"/>
                    <a:gd name="connsiteX2" fmla="*/ 3392091 w 4637825"/>
                    <a:gd name="connsiteY2" fmla="*/ 924219 h 3913649"/>
                    <a:gd name="connsiteX3" fmla="*/ 3420180 w 4637825"/>
                    <a:gd name="connsiteY3" fmla="*/ 858053 h 3913649"/>
                    <a:gd name="connsiteX4" fmla="*/ 3439926 w 4637825"/>
                    <a:gd name="connsiteY4" fmla="*/ 789323 h 3913649"/>
                    <a:gd name="connsiteX5" fmla="*/ 3447048 w 4637825"/>
                    <a:gd name="connsiteY5" fmla="*/ 754383 h 3913649"/>
                    <a:gd name="connsiteX6" fmla="*/ 3452349 w 4637825"/>
                    <a:gd name="connsiteY6" fmla="*/ 719179 h 3913649"/>
                    <a:gd name="connsiteX7" fmla="*/ 3444733 w 4637825"/>
                    <a:gd name="connsiteY7" fmla="*/ 708313 h 3913649"/>
                    <a:gd name="connsiteX8" fmla="*/ 3433425 w 4637825"/>
                    <a:gd name="connsiteY8" fmla="*/ 715850 h 3913649"/>
                    <a:gd name="connsiteX9" fmla="*/ 3433310 w 4637825"/>
                    <a:gd name="connsiteY9" fmla="*/ 716400 h 3913649"/>
                    <a:gd name="connsiteX10" fmla="*/ 3426595 w 4637825"/>
                    <a:gd name="connsiteY10" fmla="*/ 750325 h 3913649"/>
                    <a:gd name="connsiteX11" fmla="*/ 3418151 w 4637825"/>
                    <a:gd name="connsiteY11" fmla="*/ 783794 h 3913649"/>
                    <a:gd name="connsiteX12" fmla="*/ 3396141 w 4637825"/>
                    <a:gd name="connsiteY12" fmla="*/ 848973 h 3913649"/>
                    <a:gd name="connsiteX13" fmla="*/ 3366545 w 4637825"/>
                    <a:gd name="connsiteY13" fmla="*/ 910645 h 3913649"/>
                    <a:gd name="connsiteX14" fmla="*/ 3348864 w 4637825"/>
                    <a:gd name="connsiteY14" fmla="*/ 939620 h 3913649"/>
                    <a:gd name="connsiteX15" fmla="*/ 3331669 w 4637825"/>
                    <a:gd name="connsiteY15" fmla="*/ 963030 h 3913649"/>
                    <a:gd name="connsiteX16" fmla="*/ 2764134 w 4637825"/>
                    <a:gd name="connsiteY16" fmla="*/ 1282192 h 3913649"/>
                    <a:gd name="connsiteX17" fmla="*/ 2781215 w 4637825"/>
                    <a:gd name="connsiteY17" fmla="*/ 1253238 h 3913649"/>
                    <a:gd name="connsiteX18" fmla="*/ 2837015 w 4637825"/>
                    <a:gd name="connsiteY18" fmla="*/ 1130580 h 3913649"/>
                    <a:gd name="connsiteX19" fmla="*/ 2841551 w 4637825"/>
                    <a:gd name="connsiteY19" fmla="*/ 1117957 h 3913649"/>
                    <a:gd name="connsiteX20" fmla="*/ 3164584 w 4637825"/>
                    <a:gd name="connsiteY20" fmla="*/ 845452 h 3913649"/>
                    <a:gd name="connsiteX21" fmla="*/ 3054156 w 4637825"/>
                    <a:gd name="connsiteY21" fmla="*/ 377336 h 3913649"/>
                    <a:gd name="connsiteX22" fmla="*/ 2663028 w 4637825"/>
                    <a:gd name="connsiteY22" fmla="*/ 17 h 3913649"/>
                    <a:gd name="connsiteX23" fmla="*/ 2662928 w 4637825"/>
                    <a:gd name="connsiteY23" fmla="*/ 67 h 3913649"/>
                    <a:gd name="connsiteX24" fmla="*/ 2792780 w 4637825"/>
                    <a:gd name="connsiteY24" fmla="*/ 460468 h 3913649"/>
                    <a:gd name="connsiteX25" fmla="*/ 2826049 w 4637825"/>
                    <a:gd name="connsiteY25" fmla="*/ 1087053 h 3913649"/>
                    <a:gd name="connsiteX26" fmla="*/ 2813547 w 4637825"/>
                    <a:gd name="connsiteY26" fmla="*/ 1121900 h 3913649"/>
                    <a:gd name="connsiteX27" fmla="*/ 2756519 w 4637825"/>
                    <a:gd name="connsiteY27" fmla="*/ 1238779 h 3913649"/>
                    <a:gd name="connsiteX28" fmla="*/ 2680045 w 4637825"/>
                    <a:gd name="connsiteY28" fmla="*/ 1343307 h 3913649"/>
                    <a:gd name="connsiteX29" fmla="*/ 2351204 w 4637825"/>
                    <a:gd name="connsiteY29" fmla="*/ 1627035 h 3913649"/>
                    <a:gd name="connsiteX30" fmla="*/ 2186690 w 4637825"/>
                    <a:gd name="connsiteY30" fmla="*/ 1802157 h 3913649"/>
                    <a:gd name="connsiteX31" fmla="*/ 2124390 w 4637825"/>
                    <a:gd name="connsiteY31" fmla="*/ 1538545 h 3913649"/>
                    <a:gd name="connsiteX32" fmla="*/ 2178661 w 4637825"/>
                    <a:gd name="connsiteY32" fmla="*/ 1390912 h 3913649"/>
                    <a:gd name="connsiteX33" fmla="*/ 2179482 w 4637825"/>
                    <a:gd name="connsiteY33" fmla="*/ 1390112 h 3913649"/>
                    <a:gd name="connsiteX34" fmla="*/ 1876116 w 4637825"/>
                    <a:gd name="connsiteY34" fmla="*/ 692632 h 3913649"/>
                    <a:gd name="connsiteX35" fmla="*/ 1376010 w 4637825"/>
                    <a:gd name="connsiteY35" fmla="*/ 616830 h 3913649"/>
                    <a:gd name="connsiteX36" fmla="*/ 1209561 w 4637825"/>
                    <a:gd name="connsiteY36" fmla="*/ 571510 h 3913649"/>
                    <a:gd name="connsiteX37" fmla="*/ 1209468 w 4637825"/>
                    <a:gd name="connsiteY37" fmla="*/ 571603 h 3913649"/>
                    <a:gd name="connsiteX38" fmla="*/ 1254809 w 4637825"/>
                    <a:gd name="connsiteY38" fmla="*/ 738102 h 3913649"/>
                    <a:gd name="connsiteX39" fmla="*/ 1330690 w 4637825"/>
                    <a:gd name="connsiteY39" fmla="*/ 1238365 h 3913649"/>
                    <a:gd name="connsiteX40" fmla="*/ 2027978 w 4637825"/>
                    <a:gd name="connsiteY40" fmla="*/ 1541696 h 3913649"/>
                    <a:gd name="connsiteX41" fmla="*/ 2028770 w 4637825"/>
                    <a:gd name="connsiteY41" fmla="*/ 1540881 h 3913649"/>
                    <a:gd name="connsiteX42" fmla="*/ 2128412 w 4637825"/>
                    <a:gd name="connsiteY42" fmla="*/ 1870951 h 3913649"/>
                    <a:gd name="connsiteX43" fmla="*/ 1724340 w 4637825"/>
                    <a:gd name="connsiteY43" fmla="*/ 2494593 h 3913649"/>
                    <a:gd name="connsiteX44" fmla="*/ 1723139 w 4637825"/>
                    <a:gd name="connsiteY44" fmla="*/ 2451102 h 3913649"/>
                    <a:gd name="connsiteX45" fmla="*/ 1687249 w 4637825"/>
                    <a:gd name="connsiteY45" fmla="*/ 2300633 h 3913649"/>
                    <a:gd name="connsiteX46" fmla="*/ 1666911 w 4637825"/>
                    <a:gd name="connsiteY46" fmla="*/ 2307263 h 3913649"/>
                    <a:gd name="connsiteX47" fmla="*/ 1688628 w 4637825"/>
                    <a:gd name="connsiteY47" fmla="*/ 2390044 h 3913649"/>
                    <a:gd name="connsiteX48" fmla="*/ 1676891 w 4637825"/>
                    <a:gd name="connsiteY48" fmla="*/ 2594720 h 3913649"/>
                    <a:gd name="connsiteX49" fmla="*/ 1642636 w 4637825"/>
                    <a:gd name="connsiteY49" fmla="*/ 2673023 h 3913649"/>
                    <a:gd name="connsiteX50" fmla="*/ 1479173 w 4637825"/>
                    <a:gd name="connsiteY50" fmla="*/ 3170121 h 3913649"/>
                    <a:gd name="connsiteX51" fmla="*/ 1298601 w 4637825"/>
                    <a:gd name="connsiteY51" fmla="*/ 2971860 h 3913649"/>
                    <a:gd name="connsiteX52" fmla="*/ 1254038 w 4637825"/>
                    <a:gd name="connsiteY52" fmla="*/ 2874948 h 3913649"/>
                    <a:gd name="connsiteX53" fmla="*/ 1261568 w 4637825"/>
                    <a:gd name="connsiteY53" fmla="*/ 2836343 h 3913649"/>
                    <a:gd name="connsiteX54" fmla="*/ 1261803 w 4637825"/>
                    <a:gd name="connsiteY54" fmla="*/ 2835222 h 3913649"/>
                    <a:gd name="connsiteX55" fmla="*/ 620637 w 4637825"/>
                    <a:gd name="connsiteY55" fmla="*/ 2426071 h 3913649"/>
                    <a:gd name="connsiteX56" fmla="*/ 163452 w 4637825"/>
                    <a:gd name="connsiteY56" fmla="*/ 2642483 h 3913649"/>
                    <a:gd name="connsiteX57" fmla="*/ 67 w 4637825"/>
                    <a:gd name="connsiteY57" fmla="*/ 2697854 h 3913649"/>
                    <a:gd name="connsiteX58" fmla="*/ 38 w 4637825"/>
                    <a:gd name="connsiteY58" fmla="*/ 2697983 h 3913649"/>
                    <a:gd name="connsiteX59" fmla="*/ 130633 w 4637825"/>
                    <a:gd name="connsiteY59" fmla="*/ 2810776 h 3913649"/>
                    <a:gd name="connsiteX60" fmla="*/ 472962 w 4637825"/>
                    <a:gd name="connsiteY60" fmla="*/ 3183380 h 3913649"/>
                    <a:gd name="connsiteX61" fmla="*/ 1220784 w 4637825"/>
                    <a:gd name="connsiteY61" fmla="*/ 3045584 h 3913649"/>
                    <a:gd name="connsiteX62" fmla="*/ 1220991 w 4637825"/>
                    <a:gd name="connsiteY62" fmla="*/ 3044462 h 3913649"/>
                    <a:gd name="connsiteX63" fmla="*/ 1225456 w 4637825"/>
                    <a:gd name="connsiteY63" fmla="*/ 3021559 h 3913649"/>
                    <a:gd name="connsiteX64" fmla="*/ 1296722 w 4637825"/>
                    <a:gd name="connsiteY64" fmla="*/ 2990584 h 3913649"/>
                    <a:gd name="connsiteX65" fmla="*/ 1465772 w 4637825"/>
                    <a:gd name="connsiteY65" fmla="*/ 3228199 h 3913649"/>
                    <a:gd name="connsiteX66" fmla="*/ 1388426 w 4637825"/>
                    <a:gd name="connsiteY66" fmla="*/ 3913649 h 3913649"/>
                    <a:gd name="connsiteX67" fmla="*/ 1495582 w 4637825"/>
                    <a:gd name="connsiteY67" fmla="*/ 3913649 h 3913649"/>
                    <a:gd name="connsiteX68" fmla="*/ 1676769 w 4637825"/>
                    <a:gd name="connsiteY68" fmla="*/ 2815098 h 3913649"/>
                    <a:gd name="connsiteX69" fmla="*/ 1935059 w 4637825"/>
                    <a:gd name="connsiteY69" fmla="*/ 2620231 h 3913649"/>
                    <a:gd name="connsiteX70" fmla="*/ 1956104 w 4637825"/>
                    <a:gd name="connsiteY70" fmla="*/ 2652856 h 3913649"/>
                    <a:gd name="connsiteX71" fmla="*/ 1955804 w 4637825"/>
                    <a:gd name="connsiteY71" fmla="*/ 2657271 h 3913649"/>
                    <a:gd name="connsiteX72" fmla="*/ 2658849 w 4637825"/>
                    <a:gd name="connsiteY72" fmla="*/ 2947022 h 3913649"/>
                    <a:gd name="connsiteX73" fmla="*/ 3070951 w 4637825"/>
                    <a:gd name="connsiteY73" fmla="*/ 2653435 h 3913649"/>
                    <a:gd name="connsiteX74" fmla="*/ 3222084 w 4637825"/>
                    <a:gd name="connsiteY74" fmla="*/ 2570146 h 3913649"/>
                    <a:gd name="connsiteX75" fmla="*/ 3222084 w 4637825"/>
                    <a:gd name="connsiteY75" fmla="*/ 2570017 h 3913649"/>
                    <a:gd name="connsiteX76" fmla="*/ 3073716 w 4637825"/>
                    <a:gd name="connsiteY76" fmla="*/ 2481999 h 3913649"/>
                    <a:gd name="connsiteX77" fmla="*/ 2671294 w 4637825"/>
                    <a:gd name="connsiteY77" fmla="*/ 2175554 h 3913649"/>
                    <a:gd name="connsiteX78" fmla="*/ 1959262 w 4637825"/>
                    <a:gd name="connsiteY78" fmla="*/ 2442980 h 3913649"/>
                    <a:gd name="connsiteX79" fmla="*/ 1959262 w 4637825"/>
                    <a:gd name="connsiteY79" fmla="*/ 2444123 h 3913649"/>
                    <a:gd name="connsiteX80" fmla="*/ 1890989 w 4637825"/>
                    <a:gd name="connsiteY80" fmla="*/ 2585826 h 3913649"/>
                    <a:gd name="connsiteX81" fmla="*/ 1735134 w 4637825"/>
                    <a:gd name="connsiteY81" fmla="*/ 2663522 h 3913649"/>
                    <a:gd name="connsiteX82" fmla="*/ 2391537 w 4637825"/>
                    <a:gd name="connsiteY82" fmla="*/ 1667361 h 3913649"/>
                    <a:gd name="connsiteX83" fmla="*/ 3415430 w 4637825"/>
                    <a:gd name="connsiteY83" fmla="*/ 962452 h 3913649"/>
                    <a:gd name="connsiteX84" fmla="*/ 4637825 w 4637825"/>
                    <a:gd name="connsiteY84" fmla="*/ 702434 h 3913649"/>
                    <a:gd name="connsiteX85" fmla="*/ 4637825 w 4637825"/>
                    <a:gd name="connsiteY85" fmla="*/ 695490 h 3913649"/>
                    <a:gd name="connsiteX86" fmla="*/ 3403185 w 4637825"/>
                    <a:gd name="connsiteY86" fmla="*/ 932905 h 3913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4637825" h="3913649">
                      <a:moveTo>
                        <a:pt x="3403185" y="932905"/>
                      </a:moveTo>
                      <a:cubicBezTo>
                        <a:pt x="3396491" y="935627"/>
                        <a:pt x="3389841" y="938427"/>
                        <a:pt x="3383168" y="941192"/>
                      </a:cubicBezTo>
                      <a:cubicBezTo>
                        <a:pt x="3386269" y="935584"/>
                        <a:pt x="3389262" y="929933"/>
                        <a:pt x="3392091" y="924219"/>
                      </a:cubicBezTo>
                      <a:cubicBezTo>
                        <a:pt x="3402885" y="902701"/>
                        <a:pt x="3412115" y="880556"/>
                        <a:pt x="3420180" y="858053"/>
                      </a:cubicBezTo>
                      <a:cubicBezTo>
                        <a:pt x="3427810" y="835407"/>
                        <a:pt x="3434846" y="812590"/>
                        <a:pt x="3439926" y="789323"/>
                      </a:cubicBezTo>
                      <a:cubicBezTo>
                        <a:pt x="3442919" y="777800"/>
                        <a:pt x="3444662" y="766013"/>
                        <a:pt x="3447048" y="754383"/>
                      </a:cubicBezTo>
                      <a:cubicBezTo>
                        <a:pt x="3449098" y="742681"/>
                        <a:pt x="3450570" y="730894"/>
                        <a:pt x="3452349" y="719179"/>
                      </a:cubicBezTo>
                      <a:cubicBezTo>
                        <a:pt x="3453106" y="714142"/>
                        <a:pt x="3449784" y="709320"/>
                        <a:pt x="3444733" y="708313"/>
                      </a:cubicBezTo>
                      <a:cubicBezTo>
                        <a:pt x="3439525" y="707270"/>
                        <a:pt x="3434468" y="710649"/>
                        <a:pt x="3433425" y="715850"/>
                      </a:cubicBezTo>
                      <a:lnTo>
                        <a:pt x="3433310" y="716400"/>
                      </a:lnTo>
                      <a:cubicBezTo>
                        <a:pt x="3431046" y="727715"/>
                        <a:pt x="3429103" y="739081"/>
                        <a:pt x="3426595" y="750325"/>
                      </a:cubicBezTo>
                      <a:cubicBezTo>
                        <a:pt x="3423752" y="761491"/>
                        <a:pt x="3421573" y="772807"/>
                        <a:pt x="3418151" y="783794"/>
                      </a:cubicBezTo>
                      <a:cubicBezTo>
                        <a:pt x="3412222" y="806018"/>
                        <a:pt x="3404421" y="827642"/>
                        <a:pt x="3396141" y="848973"/>
                      </a:cubicBezTo>
                      <a:cubicBezTo>
                        <a:pt x="3387433" y="870140"/>
                        <a:pt x="3377668" y="890821"/>
                        <a:pt x="3366545" y="910645"/>
                      </a:cubicBezTo>
                      <a:cubicBezTo>
                        <a:pt x="3361044" y="920582"/>
                        <a:pt x="3355101" y="930248"/>
                        <a:pt x="3348864" y="939620"/>
                      </a:cubicBezTo>
                      <a:cubicBezTo>
                        <a:pt x="3343449" y="947700"/>
                        <a:pt x="3337441" y="956030"/>
                        <a:pt x="3331669" y="963030"/>
                      </a:cubicBezTo>
                      <a:cubicBezTo>
                        <a:pt x="3132451" y="1049791"/>
                        <a:pt x="2942085" y="1157041"/>
                        <a:pt x="2764134" y="1282192"/>
                      </a:cubicBezTo>
                      <a:cubicBezTo>
                        <a:pt x="2770078" y="1272691"/>
                        <a:pt x="2775785" y="1263039"/>
                        <a:pt x="2781215" y="1253238"/>
                      </a:cubicBezTo>
                      <a:cubicBezTo>
                        <a:pt x="2803010" y="1213876"/>
                        <a:pt x="2822663" y="1173192"/>
                        <a:pt x="2837015" y="1130580"/>
                      </a:cubicBezTo>
                      <a:cubicBezTo>
                        <a:pt x="2838650" y="1126408"/>
                        <a:pt x="2840108" y="1122186"/>
                        <a:pt x="2841551" y="1117957"/>
                      </a:cubicBezTo>
                      <a:cubicBezTo>
                        <a:pt x="3036539" y="1146561"/>
                        <a:pt x="3147196" y="980233"/>
                        <a:pt x="3164584" y="845452"/>
                      </a:cubicBezTo>
                      <a:cubicBezTo>
                        <a:pt x="3183365" y="699855"/>
                        <a:pt x="3157876" y="550900"/>
                        <a:pt x="3054156" y="377336"/>
                      </a:cubicBezTo>
                      <a:cubicBezTo>
                        <a:pt x="2924340" y="160116"/>
                        <a:pt x="2669915" y="4211"/>
                        <a:pt x="2663028" y="17"/>
                      </a:cubicBezTo>
                      <a:cubicBezTo>
                        <a:pt x="2662971" y="-19"/>
                        <a:pt x="2662907" y="3"/>
                        <a:pt x="2662928" y="67"/>
                      </a:cubicBezTo>
                      <a:cubicBezTo>
                        <a:pt x="2664786" y="5825"/>
                        <a:pt x="2725615" y="194649"/>
                        <a:pt x="2792780" y="460468"/>
                      </a:cubicBezTo>
                      <a:cubicBezTo>
                        <a:pt x="2850023" y="687010"/>
                        <a:pt x="2833007" y="994084"/>
                        <a:pt x="2826049" y="1087053"/>
                      </a:cubicBezTo>
                      <a:cubicBezTo>
                        <a:pt x="2822320" y="1098826"/>
                        <a:pt x="2818391" y="1110527"/>
                        <a:pt x="2813547" y="1121900"/>
                      </a:cubicBezTo>
                      <a:cubicBezTo>
                        <a:pt x="2798574" y="1162734"/>
                        <a:pt x="2778500" y="1201474"/>
                        <a:pt x="2756519" y="1238779"/>
                      </a:cubicBezTo>
                      <a:cubicBezTo>
                        <a:pt x="2734523" y="1276091"/>
                        <a:pt x="2708377" y="1310810"/>
                        <a:pt x="2680045" y="1343307"/>
                      </a:cubicBezTo>
                      <a:cubicBezTo>
                        <a:pt x="2564309" y="1430360"/>
                        <a:pt x="2454338" y="1525179"/>
                        <a:pt x="2351204" y="1627035"/>
                      </a:cubicBezTo>
                      <a:cubicBezTo>
                        <a:pt x="2294225" y="1683320"/>
                        <a:pt x="2239354" y="1741764"/>
                        <a:pt x="2186690" y="1802157"/>
                      </a:cubicBezTo>
                      <a:cubicBezTo>
                        <a:pt x="2207943" y="1672262"/>
                        <a:pt x="2124390" y="1538545"/>
                        <a:pt x="2124390" y="1538545"/>
                      </a:cubicBezTo>
                      <a:cubicBezTo>
                        <a:pt x="2114939" y="1483496"/>
                        <a:pt x="2138134" y="1429346"/>
                        <a:pt x="2178661" y="1390912"/>
                      </a:cubicBezTo>
                      <a:cubicBezTo>
                        <a:pt x="2178939" y="1390648"/>
                        <a:pt x="2179211" y="1390384"/>
                        <a:pt x="2179482" y="1390112"/>
                      </a:cubicBezTo>
                      <a:cubicBezTo>
                        <a:pt x="2404203" y="1165270"/>
                        <a:pt x="2172688" y="838201"/>
                        <a:pt x="1876116" y="692632"/>
                      </a:cubicBezTo>
                      <a:cubicBezTo>
                        <a:pt x="1708431" y="610329"/>
                        <a:pt x="1508898" y="625745"/>
                        <a:pt x="1376010" y="616830"/>
                      </a:cubicBezTo>
                      <a:cubicBezTo>
                        <a:pt x="1272604" y="609894"/>
                        <a:pt x="1213854" y="574203"/>
                        <a:pt x="1209561" y="571510"/>
                      </a:cubicBezTo>
                      <a:cubicBezTo>
                        <a:pt x="1209497" y="571467"/>
                        <a:pt x="1209425" y="571539"/>
                        <a:pt x="1209468" y="571603"/>
                      </a:cubicBezTo>
                      <a:cubicBezTo>
                        <a:pt x="1212161" y="575903"/>
                        <a:pt x="1247851" y="634654"/>
                        <a:pt x="1254809" y="738102"/>
                      </a:cubicBezTo>
                      <a:cubicBezTo>
                        <a:pt x="1263746" y="871040"/>
                        <a:pt x="1248380" y="1070644"/>
                        <a:pt x="1330690" y="1238365"/>
                      </a:cubicBezTo>
                      <a:cubicBezTo>
                        <a:pt x="1476266" y="1535016"/>
                        <a:pt x="1803264" y="1766545"/>
                        <a:pt x="2027978" y="1541696"/>
                      </a:cubicBezTo>
                      <a:cubicBezTo>
                        <a:pt x="2028249" y="1541424"/>
                        <a:pt x="2028513" y="1541153"/>
                        <a:pt x="2028770" y="1540881"/>
                      </a:cubicBezTo>
                      <a:cubicBezTo>
                        <a:pt x="2051952" y="1516421"/>
                        <a:pt x="2191877" y="1558162"/>
                        <a:pt x="2128412" y="1870951"/>
                      </a:cubicBezTo>
                      <a:cubicBezTo>
                        <a:pt x="1970627" y="2062389"/>
                        <a:pt x="1834618" y="2271994"/>
                        <a:pt x="1724340" y="2494593"/>
                      </a:cubicBezTo>
                      <a:cubicBezTo>
                        <a:pt x="1724968" y="2474662"/>
                        <a:pt x="1724482" y="2458632"/>
                        <a:pt x="1723139" y="2451102"/>
                      </a:cubicBezTo>
                      <a:cubicBezTo>
                        <a:pt x="1719482" y="2399867"/>
                        <a:pt x="1705666" y="2348382"/>
                        <a:pt x="1687249" y="2300633"/>
                      </a:cubicBezTo>
                      <a:cubicBezTo>
                        <a:pt x="1682977" y="2287696"/>
                        <a:pt x="1662768" y="2294397"/>
                        <a:pt x="1666911" y="2307263"/>
                      </a:cubicBezTo>
                      <a:cubicBezTo>
                        <a:pt x="1675484" y="2333995"/>
                        <a:pt x="1684242" y="2362256"/>
                        <a:pt x="1688628" y="2390044"/>
                      </a:cubicBezTo>
                      <a:cubicBezTo>
                        <a:pt x="1700494" y="2457417"/>
                        <a:pt x="1698522" y="2529412"/>
                        <a:pt x="1676891" y="2594720"/>
                      </a:cubicBezTo>
                      <a:cubicBezTo>
                        <a:pt x="1665132" y="2620666"/>
                        <a:pt x="1653695" y="2646763"/>
                        <a:pt x="1642636" y="2673023"/>
                      </a:cubicBezTo>
                      <a:cubicBezTo>
                        <a:pt x="1574657" y="2833822"/>
                        <a:pt x="1520085" y="3000278"/>
                        <a:pt x="1479173" y="3170121"/>
                      </a:cubicBezTo>
                      <a:cubicBezTo>
                        <a:pt x="1445962" y="3086017"/>
                        <a:pt x="1378961" y="3017516"/>
                        <a:pt x="1298601" y="2971860"/>
                      </a:cubicBezTo>
                      <a:cubicBezTo>
                        <a:pt x="1264468" y="2952472"/>
                        <a:pt x="1246523" y="2913482"/>
                        <a:pt x="1254038" y="2874948"/>
                      </a:cubicBezTo>
                      <a:lnTo>
                        <a:pt x="1261568" y="2836343"/>
                      </a:lnTo>
                      <a:cubicBezTo>
                        <a:pt x="1261653" y="2835972"/>
                        <a:pt x="1261732" y="2835593"/>
                        <a:pt x="1261803" y="2835222"/>
                      </a:cubicBezTo>
                      <a:cubicBezTo>
                        <a:pt x="1322646" y="2523204"/>
                        <a:pt x="947943" y="2381194"/>
                        <a:pt x="620637" y="2426071"/>
                      </a:cubicBezTo>
                      <a:cubicBezTo>
                        <a:pt x="435578" y="2451445"/>
                        <a:pt x="278666" y="2575668"/>
                        <a:pt x="163452" y="2642483"/>
                      </a:cubicBezTo>
                      <a:cubicBezTo>
                        <a:pt x="73798" y="2694483"/>
                        <a:pt x="5139" y="2697683"/>
                        <a:pt x="67" y="2697854"/>
                      </a:cubicBezTo>
                      <a:cubicBezTo>
                        <a:pt x="-5" y="2697854"/>
                        <a:pt x="-26" y="2697954"/>
                        <a:pt x="38" y="2697983"/>
                      </a:cubicBezTo>
                      <a:cubicBezTo>
                        <a:pt x="4667" y="2700048"/>
                        <a:pt x="67090" y="2728851"/>
                        <a:pt x="130633" y="2810776"/>
                      </a:cubicBezTo>
                      <a:cubicBezTo>
                        <a:pt x="212286" y="2916060"/>
                        <a:pt x="311013" y="3090211"/>
                        <a:pt x="472962" y="3183380"/>
                      </a:cubicBezTo>
                      <a:cubicBezTo>
                        <a:pt x="759390" y="3348157"/>
                        <a:pt x="1159941" y="3357594"/>
                        <a:pt x="1220784" y="3045584"/>
                      </a:cubicBezTo>
                      <a:cubicBezTo>
                        <a:pt x="1220855" y="3045212"/>
                        <a:pt x="1220927" y="3044833"/>
                        <a:pt x="1220991" y="3044462"/>
                      </a:cubicBezTo>
                      <a:lnTo>
                        <a:pt x="1225456" y="3021559"/>
                      </a:lnTo>
                      <a:cubicBezTo>
                        <a:pt x="1231785" y="2989105"/>
                        <a:pt x="1268933" y="2972675"/>
                        <a:pt x="1296722" y="2990584"/>
                      </a:cubicBezTo>
                      <a:cubicBezTo>
                        <a:pt x="1382282" y="3045741"/>
                        <a:pt x="1449227" y="3128494"/>
                        <a:pt x="1465772" y="3228199"/>
                      </a:cubicBezTo>
                      <a:cubicBezTo>
                        <a:pt x="1415965" y="3452963"/>
                        <a:pt x="1389919" y="3683156"/>
                        <a:pt x="1388426" y="3913649"/>
                      </a:cubicBezTo>
                      <a:lnTo>
                        <a:pt x="1495582" y="3913649"/>
                      </a:lnTo>
                      <a:cubicBezTo>
                        <a:pt x="1490539" y="3541331"/>
                        <a:pt x="1551511" y="3167463"/>
                        <a:pt x="1676769" y="2815098"/>
                      </a:cubicBezTo>
                      <a:cubicBezTo>
                        <a:pt x="1728047" y="2711163"/>
                        <a:pt x="1865536" y="2603778"/>
                        <a:pt x="1935059" y="2620231"/>
                      </a:cubicBezTo>
                      <a:cubicBezTo>
                        <a:pt x="1949568" y="2623660"/>
                        <a:pt x="1957890" y="2638054"/>
                        <a:pt x="1956104" y="2652856"/>
                      </a:cubicBezTo>
                      <a:cubicBezTo>
                        <a:pt x="1955933" y="2654306"/>
                        <a:pt x="1955826" y="2655778"/>
                        <a:pt x="1955804" y="2657271"/>
                      </a:cubicBezTo>
                      <a:cubicBezTo>
                        <a:pt x="1950675" y="2975118"/>
                        <a:pt x="2344489" y="3048877"/>
                        <a:pt x="2658849" y="2947022"/>
                      </a:cubicBezTo>
                      <a:cubicBezTo>
                        <a:pt x="2836586" y="2889436"/>
                        <a:pt x="2969252" y="2739510"/>
                        <a:pt x="3070951" y="2653435"/>
                      </a:cubicBezTo>
                      <a:cubicBezTo>
                        <a:pt x="3150089" y="2586448"/>
                        <a:pt x="3217126" y="2571203"/>
                        <a:pt x="3222084" y="2570146"/>
                      </a:cubicBezTo>
                      <a:cubicBezTo>
                        <a:pt x="3222155" y="2570132"/>
                        <a:pt x="3222155" y="2570031"/>
                        <a:pt x="3222084" y="2570017"/>
                      </a:cubicBezTo>
                      <a:cubicBezTo>
                        <a:pt x="3217162" y="2568803"/>
                        <a:pt x="3150653" y="2551443"/>
                        <a:pt x="3073716" y="2481999"/>
                      </a:cubicBezTo>
                      <a:cubicBezTo>
                        <a:pt x="2974846" y="2392759"/>
                        <a:pt x="2847087" y="2238726"/>
                        <a:pt x="2671294" y="2175554"/>
                      </a:cubicBezTo>
                      <a:cubicBezTo>
                        <a:pt x="2360383" y="2063832"/>
                        <a:pt x="1964391" y="2125126"/>
                        <a:pt x="1959262" y="2442980"/>
                      </a:cubicBezTo>
                      <a:cubicBezTo>
                        <a:pt x="1959255" y="2443365"/>
                        <a:pt x="1959255" y="2443744"/>
                        <a:pt x="1959262" y="2444123"/>
                      </a:cubicBezTo>
                      <a:cubicBezTo>
                        <a:pt x="1959862" y="2499980"/>
                        <a:pt x="1945939" y="2575796"/>
                        <a:pt x="1890989" y="2585826"/>
                      </a:cubicBezTo>
                      <a:cubicBezTo>
                        <a:pt x="1840754" y="2594999"/>
                        <a:pt x="1784347" y="2624588"/>
                        <a:pt x="1735134" y="2663522"/>
                      </a:cubicBezTo>
                      <a:cubicBezTo>
                        <a:pt x="1887831" y="2294954"/>
                        <a:pt x="2111838" y="1954940"/>
                        <a:pt x="2391537" y="1667361"/>
                      </a:cubicBezTo>
                      <a:cubicBezTo>
                        <a:pt x="2681595" y="1369217"/>
                        <a:pt x="3031282" y="1127672"/>
                        <a:pt x="3415430" y="962452"/>
                      </a:cubicBezTo>
                      <a:cubicBezTo>
                        <a:pt x="3799370" y="796681"/>
                        <a:pt x="4217387" y="708334"/>
                        <a:pt x="4637825" y="702434"/>
                      </a:cubicBezTo>
                      <a:lnTo>
                        <a:pt x="4637825" y="695490"/>
                      </a:lnTo>
                      <a:cubicBezTo>
                        <a:pt x="4216537" y="693047"/>
                        <a:pt x="3794248" y="773228"/>
                        <a:pt x="3403185" y="932905"/>
                      </a:cubicBezTo>
                      <a:close/>
                    </a:path>
                  </a:pathLst>
                </a:custGeom>
                <a:grpFill/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278" name="رسم 20" descr="قوس من أوراق الشجر والليمونس">
                  <a:extLst>
                    <a:ext uri="{FF2B5EF4-FFF2-40B4-BE49-F238E27FC236}">
                      <a16:creationId xmlns:a16="http://schemas.microsoft.com/office/drawing/2014/main" id="{F6D07594-2467-D2D5-D6D1-C850360AD66A}"/>
                    </a:ext>
                  </a:extLst>
                </p:cNvPr>
                <p:cNvGrpSpPr/>
                <p:nvPr/>
              </p:nvGrpSpPr>
              <p:grpSpPr>
                <a:xfrm>
                  <a:off x="5890397" y="3016114"/>
                  <a:ext cx="2803046" cy="2308224"/>
                  <a:chOff x="5890397" y="3016114"/>
                  <a:chExt cx="2803046" cy="2308224"/>
                </a:xfrm>
                <a:grpFill/>
              </p:grpSpPr>
              <p:sp>
                <p:nvSpPr>
                  <p:cNvPr id="279" name="شكل حر: شكل 278">
                    <a:extLst>
                      <a:ext uri="{FF2B5EF4-FFF2-40B4-BE49-F238E27FC236}">
                        <a16:creationId xmlns:a16="http://schemas.microsoft.com/office/drawing/2014/main" id="{DA4F53E0-9B38-A0C8-F7E5-615489050754}"/>
                      </a:ext>
                    </a:extLst>
                  </p:cNvPr>
                  <p:cNvSpPr/>
                  <p:nvPr/>
                </p:nvSpPr>
                <p:spPr>
                  <a:xfrm>
                    <a:off x="8244559" y="4652123"/>
                    <a:ext cx="448884" cy="458948"/>
                  </a:xfrm>
                  <a:custGeom>
                    <a:avLst/>
                    <a:gdLst>
                      <a:gd name="connsiteX0" fmla="*/ 0 w 448884"/>
                      <a:gd name="connsiteY0" fmla="*/ 192513 h 458948"/>
                      <a:gd name="connsiteX1" fmla="*/ 198403 w 448884"/>
                      <a:gd name="connsiteY1" fmla="*/ 432 h 458948"/>
                      <a:gd name="connsiteX2" fmla="*/ 200525 w 448884"/>
                      <a:gd name="connsiteY2" fmla="*/ 425 h 458948"/>
                      <a:gd name="connsiteX3" fmla="*/ 200561 w 448884"/>
                      <a:gd name="connsiteY3" fmla="*/ 2575 h 458948"/>
                      <a:gd name="connsiteX4" fmla="*/ 18595 w 448884"/>
                      <a:gd name="connsiteY4" fmla="*/ 192278 h 458948"/>
                      <a:gd name="connsiteX5" fmla="*/ 18645 w 448884"/>
                      <a:gd name="connsiteY5" fmla="*/ 192399 h 458948"/>
                      <a:gd name="connsiteX6" fmla="*/ 200675 w 448884"/>
                      <a:gd name="connsiteY6" fmla="*/ 191292 h 458948"/>
                      <a:gd name="connsiteX7" fmla="*/ 296044 w 448884"/>
                      <a:gd name="connsiteY7" fmla="*/ 97030 h 458948"/>
                      <a:gd name="connsiteX8" fmla="*/ 298137 w 448884"/>
                      <a:gd name="connsiteY8" fmla="*/ 97016 h 458948"/>
                      <a:gd name="connsiteX9" fmla="*/ 298201 w 448884"/>
                      <a:gd name="connsiteY9" fmla="*/ 99166 h 458948"/>
                      <a:gd name="connsiteX10" fmla="*/ 211719 w 448884"/>
                      <a:gd name="connsiteY10" fmla="*/ 191221 h 458948"/>
                      <a:gd name="connsiteX11" fmla="*/ 447356 w 448884"/>
                      <a:gd name="connsiteY11" fmla="*/ 189785 h 458948"/>
                      <a:gd name="connsiteX12" fmla="*/ 448884 w 448884"/>
                      <a:gd name="connsiteY12" fmla="*/ 191278 h 458948"/>
                      <a:gd name="connsiteX13" fmla="*/ 447392 w 448884"/>
                      <a:gd name="connsiteY13" fmla="*/ 192828 h 458948"/>
                      <a:gd name="connsiteX14" fmla="*/ 211205 w 448884"/>
                      <a:gd name="connsiteY14" fmla="*/ 197493 h 458948"/>
                      <a:gd name="connsiteX15" fmla="*/ 278035 w 448884"/>
                      <a:gd name="connsiteY15" fmla="*/ 271445 h 458948"/>
                      <a:gd name="connsiteX16" fmla="*/ 278049 w 448884"/>
                      <a:gd name="connsiteY16" fmla="*/ 273524 h 458948"/>
                      <a:gd name="connsiteX17" fmla="*/ 275899 w 448884"/>
                      <a:gd name="connsiteY17" fmla="*/ 273602 h 458948"/>
                      <a:gd name="connsiteX18" fmla="*/ 199546 w 448884"/>
                      <a:gd name="connsiteY18" fmla="*/ 198264 h 458948"/>
                      <a:gd name="connsiteX19" fmla="*/ 18195 w 448884"/>
                      <a:gd name="connsiteY19" fmla="*/ 201314 h 458948"/>
                      <a:gd name="connsiteX20" fmla="*/ 18145 w 448884"/>
                      <a:gd name="connsiteY20" fmla="*/ 201436 h 458948"/>
                      <a:gd name="connsiteX21" fmla="*/ 265019 w 448884"/>
                      <a:gd name="connsiteY21" fmla="*/ 456361 h 458948"/>
                      <a:gd name="connsiteX22" fmla="*/ 265026 w 448884"/>
                      <a:gd name="connsiteY22" fmla="*/ 458489 h 458948"/>
                      <a:gd name="connsiteX23" fmla="*/ 262876 w 448884"/>
                      <a:gd name="connsiteY23" fmla="*/ 458518 h 458948"/>
                      <a:gd name="connsiteX24" fmla="*/ 29 w 448884"/>
                      <a:gd name="connsiteY24" fmla="*/ 201658 h 458948"/>
                      <a:gd name="connsiteX25" fmla="*/ 0 w 448884"/>
                      <a:gd name="connsiteY25" fmla="*/ 192513 h 458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8884" h="458948">
                        <a:moveTo>
                          <a:pt x="0" y="192513"/>
                        </a:moveTo>
                        <a:cubicBezTo>
                          <a:pt x="30504" y="156537"/>
                          <a:pt x="198403" y="432"/>
                          <a:pt x="198403" y="432"/>
                        </a:cubicBezTo>
                        <a:cubicBezTo>
                          <a:pt x="198989" y="-139"/>
                          <a:pt x="199932" y="-146"/>
                          <a:pt x="200525" y="425"/>
                        </a:cubicBezTo>
                        <a:cubicBezTo>
                          <a:pt x="201125" y="1011"/>
                          <a:pt x="201146" y="1968"/>
                          <a:pt x="200561" y="2575"/>
                        </a:cubicBezTo>
                        <a:lnTo>
                          <a:pt x="18595" y="192278"/>
                        </a:lnTo>
                        <a:cubicBezTo>
                          <a:pt x="18552" y="192321"/>
                          <a:pt x="18581" y="192399"/>
                          <a:pt x="18645" y="192399"/>
                        </a:cubicBezTo>
                        <a:lnTo>
                          <a:pt x="200675" y="191292"/>
                        </a:lnTo>
                        <a:cubicBezTo>
                          <a:pt x="222249" y="169304"/>
                          <a:pt x="296044" y="97030"/>
                          <a:pt x="296044" y="97030"/>
                        </a:cubicBezTo>
                        <a:cubicBezTo>
                          <a:pt x="296623" y="96473"/>
                          <a:pt x="297544" y="96466"/>
                          <a:pt x="298137" y="97016"/>
                        </a:cubicBezTo>
                        <a:cubicBezTo>
                          <a:pt x="298751" y="97594"/>
                          <a:pt x="298780" y="98552"/>
                          <a:pt x="298201" y="99166"/>
                        </a:cubicBezTo>
                        <a:lnTo>
                          <a:pt x="211719" y="191221"/>
                        </a:lnTo>
                        <a:lnTo>
                          <a:pt x="447356" y="189785"/>
                        </a:lnTo>
                        <a:cubicBezTo>
                          <a:pt x="448185" y="189777"/>
                          <a:pt x="448871" y="190442"/>
                          <a:pt x="448884" y="191278"/>
                        </a:cubicBezTo>
                        <a:cubicBezTo>
                          <a:pt x="448899" y="192114"/>
                          <a:pt x="448234" y="192813"/>
                          <a:pt x="447392" y="192828"/>
                        </a:cubicBezTo>
                        <a:lnTo>
                          <a:pt x="211205" y="197493"/>
                        </a:lnTo>
                        <a:lnTo>
                          <a:pt x="278035" y="271445"/>
                        </a:lnTo>
                        <a:cubicBezTo>
                          <a:pt x="278577" y="272023"/>
                          <a:pt x="278592" y="272931"/>
                          <a:pt x="278049" y="273524"/>
                        </a:cubicBezTo>
                        <a:cubicBezTo>
                          <a:pt x="277477" y="274138"/>
                          <a:pt x="276513" y="274174"/>
                          <a:pt x="275899" y="273602"/>
                        </a:cubicBezTo>
                        <a:cubicBezTo>
                          <a:pt x="275899" y="273602"/>
                          <a:pt x="202897" y="202593"/>
                          <a:pt x="199546" y="198264"/>
                        </a:cubicBezTo>
                        <a:lnTo>
                          <a:pt x="18195" y="201314"/>
                        </a:lnTo>
                        <a:cubicBezTo>
                          <a:pt x="18131" y="201314"/>
                          <a:pt x="18102" y="201393"/>
                          <a:pt x="18145" y="201436"/>
                        </a:cubicBezTo>
                        <a:lnTo>
                          <a:pt x="265019" y="456361"/>
                        </a:lnTo>
                        <a:cubicBezTo>
                          <a:pt x="265597" y="456946"/>
                          <a:pt x="265605" y="457896"/>
                          <a:pt x="265026" y="458489"/>
                        </a:cubicBezTo>
                        <a:cubicBezTo>
                          <a:pt x="264440" y="459090"/>
                          <a:pt x="263476" y="459104"/>
                          <a:pt x="262876" y="458518"/>
                        </a:cubicBezTo>
                        <a:lnTo>
                          <a:pt x="29" y="201658"/>
                        </a:lnTo>
                        <a:lnTo>
                          <a:pt x="0" y="192513"/>
                        </a:ln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80" name="شكل حر: شكل 279">
                    <a:extLst>
                      <a:ext uri="{FF2B5EF4-FFF2-40B4-BE49-F238E27FC236}">
                        <a16:creationId xmlns:a16="http://schemas.microsoft.com/office/drawing/2014/main" id="{101D2F38-63AB-6D90-99D3-156BD2568242}"/>
                      </a:ext>
                    </a:extLst>
                  </p:cNvPr>
                  <p:cNvSpPr/>
                  <p:nvPr/>
                </p:nvSpPr>
                <p:spPr>
                  <a:xfrm>
                    <a:off x="5890397" y="4884552"/>
                    <a:ext cx="509492" cy="439785"/>
                  </a:xfrm>
                  <a:custGeom>
                    <a:avLst/>
                    <a:gdLst>
                      <a:gd name="connsiteX0" fmla="*/ 505409 w 509492"/>
                      <a:gd name="connsiteY0" fmla="*/ 237619 h 439785"/>
                      <a:gd name="connsiteX1" fmla="*/ 441309 w 509492"/>
                      <a:gd name="connsiteY1" fmla="*/ 225432 h 439785"/>
                      <a:gd name="connsiteX2" fmla="*/ 280903 w 509492"/>
                      <a:gd name="connsiteY2" fmla="*/ 647 h 439785"/>
                      <a:gd name="connsiteX3" fmla="*/ 278817 w 509492"/>
                      <a:gd name="connsiteY3" fmla="*/ 254 h 439785"/>
                      <a:gd name="connsiteX4" fmla="*/ 278395 w 509492"/>
                      <a:gd name="connsiteY4" fmla="*/ 2361 h 439785"/>
                      <a:gd name="connsiteX5" fmla="*/ 423149 w 509492"/>
                      <a:gd name="connsiteY5" fmla="*/ 221981 h 439785"/>
                      <a:gd name="connsiteX6" fmla="*/ 244148 w 509492"/>
                      <a:gd name="connsiteY6" fmla="*/ 187941 h 439785"/>
                      <a:gd name="connsiteX7" fmla="*/ 167396 w 509492"/>
                      <a:gd name="connsiteY7" fmla="*/ 77992 h 439785"/>
                      <a:gd name="connsiteX8" fmla="*/ 165338 w 509492"/>
                      <a:gd name="connsiteY8" fmla="*/ 77599 h 439785"/>
                      <a:gd name="connsiteX9" fmla="*/ 164881 w 509492"/>
                      <a:gd name="connsiteY9" fmla="*/ 79699 h 439785"/>
                      <a:gd name="connsiteX10" fmla="*/ 233297 w 509492"/>
                      <a:gd name="connsiteY10" fmla="*/ 185877 h 439785"/>
                      <a:gd name="connsiteX11" fmla="*/ 1804 w 509492"/>
                      <a:gd name="connsiteY11" fmla="*/ 141857 h 439785"/>
                      <a:gd name="connsiteX12" fmla="*/ 32 w 509492"/>
                      <a:gd name="connsiteY12" fmla="*/ 143043 h 439785"/>
                      <a:gd name="connsiteX13" fmla="*/ 1218 w 509492"/>
                      <a:gd name="connsiteY13" fmla="*/ 144836 h 439785"/>
                      <a:gd name="connsiteX14" fmla="*/ 232668 w 509492"/>
                      <a:gd name="connsiteY14" fmla="*/ 192135 h 439785"/>
                      <a:gd name="connsiteX15" fmla="*/ 153565 w 509492"/>
                      <a:gd name="connsiteY15" fmla="*/ 252785 h 439785"/>
                      <a:gd name="connsiteX16" fmla="*/ 153180 w 509492"/>
                      <a:gd name="connsiteY16" fmla="*/ 254829 h 439785"/>
                      <a:gd name="connsiteX17" fmla="*/ 155280 w 509492"/>
                      <a:gd name="connsiteY17" fmla="*/ 255300 h 439785"/>
                      <a:gd name="connsiteX18" fmla="*/ 243998 w 509492"/>
                      <a:gd name="connsiteY18" fmla="*/ 195014 h 439785"/>
                      <a:gd name="connsiteX19" fmla="*/ 421970 w 509492"/>
                      <a:gd name="connsiteY19" fmla="*/ 230840 h 439785"/>
                      <a:gd name="connsiteX20" fmla="*/ 132934 w 509492"/>
                      <a:gd name="connsiteY20" fmla="*/ 437016 h 439785"/>
                      <a:gd name="connsiteX21" fmla="*/ 132541 w 509492"/>
                      <a:gd name="connsiteY21" fmla="*/ 439108 h 439785"/>
                      <a:gd name="connsiteX22" fmla="*/ 134649 w 509492"/>
                      <a:gd name="connsiteY22" fmla="*/ 439530 h 439785"/>
                      <a:gd name="connsiteX23" fmla="*/ 439608 w 509492"/>
                      <a:gd name="connsiteY23" fmla="*/ 234433 h 439785"/>
                      <a:gd name="connsiteX24" fmla="*/ 503466 w 509492"/>
                      <a:gd name="connsiteY24" fmla="*/ 247485 h 439785"/>
                      <a:gd name="connsiteX25" fmla="*/ 503531 w 509492"/>
                      <a:gd name="connsiteY25" fmla="*/ 247499 h 439785"/>
                      <a:gd name="connsiteX26" fmla="*/ 509403 w 509492"/>
                      <a:gd name="connsiteY26" fmla="*/ 243506 h 439785"/>
                      <a:gd name="connsiteX27" fmla="*/ 505409 w 509492"/>
                      <a:gd name="connsiteY27" fmla="*/ 237619 h 43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09492" h="439785">
                        <a:moveTo>
                          <a:pt x="505409" y="237619"/>
                        </a:moveTo>
                        <a:lnTo>
                          <a:pt x="441309" y="225432"/>
                        </a:lnTo>
                        <a:cubicBezTo>
                          <a:pt x="417813" y="184534"/>
                          <a:pt x="280903" y="647"/>
                          <a:pt x="280903" y="647"/>
                        </a:cubicBezTo>
                        <a:cubicBezTo>
                          <a:pt x="280431" y="-25"/>
                          <a:pt x="279503" y="-203"/>
                          <a:pt x="278817" y="254"/>
                        </a:cubicBezTo>
                        <a:cubicBezTo>
                          <a:pt x="278117" y="718"/>
                          <a:pt x="277931" y="1661"/>
                          <a:pt x="278395" y="2361"/>
                        </a:cubicBezTo>
                        <a:lnTo>
                          <a:pt x="423149" y="221981"/>
                        </a:lnTo>
                        <a:lnTo>
                          <a:pt x="244148" y="187941"/>
                        </a:lnTo>
                        <a:cubicBezTo>
                          <a:pt x="226903" y="162417"/>
                          <a:pt x="167396" y="77992"/>
                          <a:pt x="167396" y="77992"/>
                        </a:cubicBezTo>
                        <a:cubicBezTo>
                          <a:pt x="166924" y="77342"/>
                          <a:pt x="166017" y="77164"/>
                          <a:pt x="165338" y="77599"/>
                        </a:cubicBezTo>
                        <a:cubicBezTo>
                          <a:pt x="164631" y="78056"/>
                          <a:pt x="164431" y="78992"/>
                          <a:pt x="164881" y="79699"/>
                        </a:cubicBezTo>
                        <a:lnTo>
                          <a:pt x="233297" y="185877"/>
                        </a:lnTo>
                        <a:lnTo>
                          <a:pt x="1804" y="141857"/>
                        </a:lnTo>
                        <a:cubicBezTo>
                          <a:pt x="989" y="141700"/>
                          <a:pt x="196" y="142229"/>
                          <a:pt x="32" y="143043"/>
                        </a:cubicBezTo>
                        <a:cubicBezTo>
                          <a:pt x="-139" y="143865"/>
                          <a:pt x="396" y="144672"/>
                          <a:pt x="1218" y="144836"/>
                        </a:cubicBezTo>
                        <a:lnTo>
                          <a:pt x="232668" y="192135"/>
                        </a:lnTo>
                        <a:lnTo>
                          <a:pt x="153565" y="252785"/>
                        </a:lnTo>
                        <a:cubicBezTo>
                          <a:pt x="152923" y="253257"/>
                          <a:pt x="152744" y="254150"/>
                          <a:pt x="153180" y="254829"/>
                        </a:cubicBezTo>
                        <a:cubicBezTo>
                          <a:pt x="153630" y="255536"/>
                          <a:pt x="154573" y="255750"/>
                          <a:pt x="155280" y="255300"/>
                        </a:cubicBezTo>
                        <a:cubicBezTo>
                          <a:pt x="155280" y="255300"/>
                          <a:pt x="239919" y="198664"/>
                          <a:pt x="243998" y="195014"/>
                        </a:cubicBezTo>
                        <a:lnTo>
                          <a:pt x="421970" y="230840"/>
                        </a:lnTo>
                        <a:lnTo>
                          <a:pt x="132934" y="437016"/>
                        </a:lnTo>
                        <a:cubicBezTo>
                          <a:pt x="132256" y="437487"/>
                          <a:pt x="132077" y="438423"/>
                          <a:pt x="132541" y="439108"/>
                        </a:cubicBezTo>
                        <a:cubicBezTo>
                          <a:pt x="133006" y="439809"/>
                          <a:pt x="133956" y="439994"/>
                          <a:pt x="134649" y="439530"/>
                        </a:cubicBezTo>
                        <a:lnTo>
                          <a:pt x="439608" y="234433"/>
                        </a:lnTo>
                        <a:lnTo>
                          <a:pt x="503466" y="247485"/>
                        </a:lnTo>
                        <a:cubicBezTo>
                          <a:pt x="503481" y="247485"/>
                          <a:pt x="503524" y="247499"/>
                          <a:pt x="503531" y="247499"/>
                        </a:cubicBezTo>
                        <a:cubicBezTo>
                          <a:pt x="506252" y="248021"/>
                          <a:pt x="508888" y="246227"/>
                          <a:pt x="509403" y="243506"/>
                        </a:cubicBezTo>
                        <a:cubicBezTo>
                          <a:pt x="509924" y="240770"/>
                          <a:pt x="508131" y="238133"/>
                          <a:pt x="505409" y="237619"/>
                        </a:cubicBez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81" name="شكل حر: شكل 280">
                    <a:extLst>
                      <a:ext uri="{FF2B5EF4-FFF2-40B4-BE49-F238E27FC236}">
                        <a16:creationId xmlns:a16="http://schemas.microsoft.com/office/drawing/2014/main" id="{C851DD70-89BC-A04F-3ED4-B789C80AB1BD}"/>
                      </a:ext>
                    </a:extLst>
                  </p:cNvPr>
                  <p:cNvSpPr/>
                  <p:nvPr/>
                </p:nvSpPr>
                <p:spPr>
                  <a:xfrm>
                    <a:off x="7026127" y="3016114"/>
                    <a:ext cx="421750" cy="380735"/>
                  </a:xfrm>
                  <a:custGeom>
                    <a:avLst/>
                    <a:gdLst>
                      <a:gd name="connsiteX0" fmla="*/ 420368 w 421750"/>
                      <a:gd name="connsiteY0" fmla="*/ 372263 h 380735"/>
                      <a:gd name="connsiteX1" fmla="*/ 375441 w 421750"/>
                      <a:gd name="connsiteY1" fmla="*/ 324935 h 380735"/>
                      <a:gd name="connsiteX2" fmla="*/ 376462 w 421750"/>
                      <a:gd name="connsiteY2" fmla="*/ 48786 h 380735"/>
                      <a:gd name="connsiteX3" fmla="*/ 374998 w 421750"/>
                      <a:gd name="connsiteY3" fmla="*/ 47251 h 380735"/>
                      <a:gd name="connsiteX4" fmla="*/ 373426 w 421750"/>
                      <a:gd name="connsiteY4" fmla="*/ 48715 h 380735"/>
                      <a:gd name="connsiteX5" fmla="*/ 362718 w 421750"/>
                      <a:gd name="connsiteY5" fmla="*/ 311526 h 380735"/>
                      <a:gd name="connsiteX6" fmla="*/ 237274 w 421750"/>
                      <a:gd name="connsiteY6" fmla="*/ 179381 h 380735"/>
                      <a:gd name="connsiteX7" fmla="*/ 239159 w 421750"/>
                      <a:gd name="connsiteY7" fmla="*/ 45307 h 380735"/>
                      <a:gd name="connsiteX8" fmla="*/ 237716 w 421750"/>
                      <a:gd name="connsiteY8" fmla="*/ 43786 h 380735"/>
                      <a:gd name="connsiteX9" fmla="*/ 236123 w 421750"/>
                      <a:gd name="connsiteY9" fmla="*/ 45229 h 380735"/>
                      <a:gd name="connsiteX10" fmla="*/ 229672 w 421750"/>
                      <a:gd name="connsiteY10" fmla="*/ 171373 h 380735"/>
                      <a:gd name="connsiteX11" fmla="*/ 67431 w 421750"/>
                      <a:gd name="connsiteY11" fmla="*/ 473 h 380735"/>
                      <a:gd name="connsiteX12" fmla="*/ 65295 w 421750"/>
                      <a:gd name="connsiteY12" fmla="*/ 402 h 380735"/>
                      <a:gd name="connsiteX13" fmla="*/ 65209 w 421750"/>
                      <a:gd name="connsiteY13" fmla="*/ 2552 h 380735"/>
                      <a:gd name="connsiteX14" fmla="*/ 225493 w 421750"/>
                      <a:gd name="connsiteY14" fmla="*/ 176088 h 380735"/>
                      <a:gd name="connsiteX15" fmla="*/ 125867 w 421750"/>
                      <a:gd name="connsiteY15" fmla="*/ 179139 h 380735"/>
                      <a:gd name="connsiteX16" fmla="*/ 124359 w 421750"/>
                      <a:gd name="connsiteY16" fmla="*/ 180574 h 380735"/>
                      <a:gd name="connsiteX17" fmla="*/ 125788 w 421750"/>
                      <a:gd name="connsiteY17" fmla="*/ 182182 h 380735"/>
                      <a:gd name="connsiteX18" fmla="*/ 233009 w 421750"/>
                      <a:gd name="connsiteY18" fmla="*/ 185032 h 380735"/>
                      <a:gd name="connsiteX19" fmla="*/ 356574 w 421750"/>
                      <a:gd name="connsiteY19" fmla="*/ 318027 h 380735"/>
                      <a:gd name="connsiteX20" fmla="*/ 1544 w 421750"/>
                      <a:gd name="connsiteY20" fmla="*/ 316656 h 380735"/>
                      <a:gd name="connsiteX21" fmla="*/ 1 w 421750"/>
                      <a:gd name="connsiteY21" fmla="*/ 318127 h 380735"/>
                      <a:gd name="connsiteX22" fmla="*/ 1472 w 421750"/>
                      <a:gd name="connsiteY22" fmla="*/ 319699 h 380735"/>
                      <a:gd name="connsiteX23" fmla="*/ 368804 w 421750"/>
                      <a:gd name="connsiteY23" fmla="*/ 331243 h 380735"/>
                      <a:gd name="connsiteX24" fmla="*/ 413031 w 421750"/>
                      <a:gd name="connsiteY24" fmla="*/ 379121 h 380735"/>
                      <a:gd name="connsiteX25" fmla="*/ 413081 w 421750"/>
                      <a:gd name="connsiteY25" fmla="*/ 379170 h 380735"/>
                      <a:gd name="connsiteX26" fmla="*/ 420182 w 421750"/>
                      <a:gd name="connsiteY26" fmla="*/ 379356 h 380735"/>
                      <a:gd name="connsiteX27" fmla="*/ 420368 w 421750"/>
                      <a:gd name="connsiteY27" fmla="*/ 372263 h 380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21750" h="380735">
                        <a:moveTo>
                          <a:pt x="420368" y="372263"/>
                        </a:moveTo>
                        <a:lnTo>
                          <a:pt x="375441" y="324935"/>
                        </a:lnTo>
                        <a:cubicBezTo>
                          <a:pt x="380248" y="278015"/>
                          <a:pt x="376462" y="48786"/>
                          <a:pt x="376462" y="48786"/>
                        </a:cubicBezTo>
                        <a:cubicBezTo>
                          <a:pt x="376469" y="47965"/>
                          <a:pt x="375819" y="47279"/>
                          <a:pt x="374998" y="47251"/>
                        </a:cubicBezTo>
                        <a:cubicBezTo>
                          <a:pt x="374162" y="47222"/>
                          <a:pt x="373455" y="47879"/>
                          <a:pt x="373426" y="48715"/>
                        </a:cubicBezTo>
                        <a:lnTo>
                          <a:pt x="362718" y="311526"/>
                        </a:lnTo>
                        <a:lnTo>
                          <a:pt x="237274" y="179381"/>
                        </a:lnTo>
                        <a:cubicBezTo>
                          <a:pt x="238181" y="148592"/>
                          <a:pt x="239159" y="45307"/>
                          <a:pt x="239159" y="45307"/>
                        </a:cubicBezTo>
                        <a:cubicBezTo>
                          <a:pt x="239159" y="44507"/>
                          <a:pt x="238524" y="43829"/>
                          <a:pt x="237716" y="43786"/>
                        </a:cubicBezTo>
                        <a:cubicBezTo>
                          <a:pt x="236880" y="43743"/>
                          <a:pt x="236166" y="44386"/>
                          <a:pt x="236123" y="45229"/>
                        </a:cubicBezTo>
                        <a:lnTo>
                          <a:pt x="229672" y="171373"/>
                        </a:lnTo>
                        <a:lnTo>
                          <a:pt x="67431" y="473"/>
                        </a:lnTo>
                        <a:cubicBezTo>
                          <a:pt x="66859" y="-127"/>
                          <a:pt x="65909" y="-162"/>
                          <a:pt x="65295" y="402"/>
                        </a:cubicBezTo>
                        <a:cubicBezTo>
                          <a:pt x="64681" y="973"/>
                          <a:pt x="64638" y="1931"/>
                          <a:pt x="65209" y="2552"/>
                        </a:cubicBezTo>
                        <a:lnTo>
                          <a:pt x="225493" y="176088"/>
                        </a:lnTo>
                        <a:lnTo>
                          <a:pt x="125867" y="179139"/>
                        </a:lnTo>
                        <a:cubicBezTo>
                          <a:pt x="125074" y="179145"/>
                          <a:pt x="124402" y="179767"/>
                          <a:pt x="124359" y="180574"/>
                        </a:cubicBezTo>
                        <a:cubicBezTo>
                          <a:pt x="124309" y="181410"/>
                          <a:pt x="124952" y="182132"/>
                          <a:pt x="125788" y="182182"/>
                        </a:cubicBezTo>
                        <a:cubicBezTo>
                          <a:pt x="125788" y="182182"/>
                          <a:pt x="227565" y="185618"/>
                          <a:pt x="233009" y="185032"/>
                        </a:cubicBezTo>
                        <a:lnTo>
                          <a:pt x="356574" y="318027"/>
                        </a:lnTo>
                        <a:lnTo>
                          <a:pt x="1544" y="316656"/>
                        </a:lnTo>
                        <a:cubicBezTo>
                          <a:pt x="715" y="316641"/>
                          <a:pt x="29" y="317299"/>
                          <a:pt x="1" y="318127"/>
                        </a:cubicBezTo>
                        <a:cubicBezTo>
                          <a:pt x="-28" y="318963"/>
                          <a:pt x="630" y="319670"/>
                          <a:pt x="1472" y="319699"/>
                        </a:cubicBezTo>
                        <a:lnTo>
                          <a:pt x="368804" y="331243"/>
                        </a:lnTo>
                        <a:lnTo>
                          <a:pt x="413031" y="379121"/>
                        </a:lnTo>
                        <a:cubicBezTo>
                          <a:pt x="413038" y="379128"/>
                          <a:pt x="413067" y="379164"/>
                          <a:pt x="413081" y="379170"/>
                        </a:cubicBezTo>
                        <a:cubicBezTo>
                          <a:pt x="414989" y="381185"/>
                          <a:pt x="418168" y="381264"/>
                          <a:pt x="420182" y="379356"/>
                        </a:cubicBezTo>
                        <a:cubicBezTo>
                          <a:pt x="422197" y="377456"/>
                          <a:pt x="422282" y="374277"/>
                          <a:pt x="420368" y="372263"/>
                        </a:cubicBez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262" name="رسم 60" descr="إصبع سبابة يشير إلى اليمين بظهر يد مع تعبئة خالصة">
                <a:extLst>
                  <a:ext uri="{FF2B5EF4-FFF2-40B4-BE49-F238E27FC236}">
                    <a16:creationId xmlns:a16="http://schemas.microsoft.com/office/drawing/2014/main" id="{7AC71036-0385-492A-B935-0B30B25760AF}"/>
                  </a:ext>
                </a:extLst>
              </p:cNvPr>
              <p:cNvSpPr/>
              <p:nvPr/>
            </p:nvSpPr>
            <p:spPr>
              <a:xfrm>
                <a:off x="7163589" y="5242608"/>
                <a:ext cx="1191009" cy="701328"/>
              </a:xfrm>
              <a:custGeom>
                <a:avLst/>
                <a:gdLst>
                  <a:gd name="connsiteX0" fmla="*/ 989013 w 1051608"/>
                  <a:gd name="connsiteY0" fmla="*/ 175524 h 701328"/>
                  <a:gd name="connsiteX1" fmla="*/ 369315 w 1051608"/>
                  <a:gd name="connsiteY1" fmla="*/ 175524 h 701328"/>
                  <a:gd name="connsiteX2" fmla="*/ 600919 w 1051608"/>
                  <a:gd name="connsiteY2" fmla="*/ 124196 h 701328"/>
                  <a:gd name="connsiteX3" fmla="*/ 648492 w 1051608"/>
                  <a:gd name="connsiteY3" fmla="*/ 49081 h 701328"/>
                  <a:gd name="connsiteX4" fmla="*/ 573377 w 1051608"/>
                  <a:gd name="connsiteY4" fmla="*/ 1508 h 701328"/>
                  <a:gd name="connsiteX5" fmla="*/ 235360 w 1051608"/>
                  <a:gd name="connsiteY5" fmla="*/ 76623 h 701328"/>
                  <a:gd name="connsiteX6" fmla="*/ 200306 w 1051608"/>
                  <a:gd name="connsiteY6" fmla="*/ 100409 h 701328"/>
                  <a:gd name="connsiteX7" fmla="*/ 93894 w 1051608"/>
                  <a:gd name="connsiteY7" fmla="*/ 238120 h 701328"/>
                  <a:gd name="connsiteX8" fmla="*/ 0 w 1051608"/>
                  <a:gd name="connsiteY8" fmla="*/ 238120 h 701328"/>
                  <a:gd name="connsiteX9" fmla="*/ 0 w 1051608"/>
                  <a:gd name="connsiteY9" fmla="*/ 601175 h 701328"/>
                  <a:gd name="connsiteX10" fmla="*/ 62596 w 1051608"/>
                  <a:gd name="connsiteY10" fmla="*/ 601175 h 701328"/>
                  <a:gd name="connsiteX11" fmla="*/ 325498 w 1051608"/>
                  <a:gd name="connsiteY11" fmla="*/ 701328 h 701328"/>
                  <a:gd name="connsiteX12" fmla="*/ 550842 w 1051608"/>
                  <a:gd name="connsiteY12" fmla="*/ 701328 h 701328"/>
                  <a:gd name="connsiteX13" fmla="*/ 625957 w 1051608"/>
                  <a:gd name="connsiteY13" fmla="*/ 626213 h 701328"/>
                  <a:gd name="connsiteX14" fmla="*/ 605927 w 1051608"/>
                  <a:gd name="connsiteY14" fmla="*/ 576137 h 701328"/>
                  <a:gd name="connsiteX15" fmla="*/ 613438 w 1051608"/>
                  <a:gd name="connsiteY15" fmla="*/ 576137 h 701328"/>
                  <a:gd name="connsiteX16" fmla="*/ 688553 w 1051608"/>
                  <a:gd name="connsiteY16" fmla="*/ 501022 h 701328"/>
                  <a:gd name="connsiteX17" fmla="*/ 667270 w 1051608"/>
                  <a:gd name="connsiteY17" fmla="*/ 448441 h 701328"/>
                  <a:gd name="connsiteX18" fmla="*/ 726110 w 1051608"/>
                  <a:gd name="connsiteY18" fmla="*/ 375830 h 701328"/>
                  <a:gd name="connsiteX19" fmla="*/ 650996 w 1051608"/>
                  <a:gd name="connsiteY19" fmla="*/ 300716 h 701328"/>
                  <a:gd name="connsiteX20" fmla="*/ 989013 w 1051608"/>
                  <a:gd name="connsiteY20" fmla="*/ 300716 h 701328"/>
                  <a:gd name="connsiteX21" fmla="*/ 1051608 w 1051608"/>
                  <a:gd name="connsiteY21" fmla="*/ 238120 h 701328"/>
                  <a:gd name="connsiteX22" fmla="*/ 989013 w 1051608"/>
                  <a:gd name="connsiteY22" fmla="*/ 175524 h 701328"/>
                  <a:gd name="connsiteX0" fmla="*/ 989013 w 1060493"/>
                  <a:gd name="connsiteY0" fmla="*/ 175524 h 701328"/>
                  <a:gd name="connsiteX1" fmla="*/ 369315 w 1060493"/>
                  <a:gd name="connsiteY1" fmla="*/ 175524 h 701328"/>
                  <a:gd name="connsiteX2" fmla="*/ 600919 w 1060493"/>
                  <a:gd name="connsiteY2" fmla="*/ 124196 h 701328"/>
                  <a:gd name="connsiteX3" fmla="*/ 648492 w 1060493"/>
                  <a:gd name="connsiteY3" fmla="*/ 49081 h 701328"/>
                  <a:gd name="connsiteX4" fmla="*/ 573377 w 1060493"/>
                  <a:gd name="connsiteY4" fmla="*/ 1508 h 701328"/>
                  <a:gd name="connsiteX5" fmla="*/ 235360 w 1060493"/>
                  <a:gd name="connsiteY5" fmla="*/ 76623 h 701328"/>
                  <a:gd name="connsiteX6" fmla="*/ 200306 w 1060493"/>
                  <a:gd name="connsiteY6" fmla="*/ 100409 h 701328"/>
                  <a:gd name="connsiteX7" fmla="*/ 93894 w 1060493"/>
                  <a:gd name="connsiteY7" fmla="*/ 238120 h 701328"/>
                  <a:gd name="connsiteX8" fmla="*/ 0 w 1060493"/>
                  <a:gd name="connsiteY8" fmla="*/ 238120 h 701328"/>
                  <a:gd name="connsiteX9" fmla="*/ 0 w 1060493"/>
                  <a:gd name="connsiteY9" fmla="*/ 601175 h 701328"/>
                  <a:gd name="connsiteX10" fmla="*/ 62596 w 1060493"/>
                  <a:gd name="connsiteY10" fmla="*/ 601175 h 701328"/>
                  <a:gd name="connsiteX11" fmla="*/ 325498 w 1060493"/>
                  <a:gd name="connsiteY11" fmla="*/ 701328 h 701328"/>
                  <a:gd name="connsiteX12" fmla="*/ 550842 w 1060493"/>
                  <a:gd name="connsiteY12" fmla="*/ 701328 h 701328"/>
                  <a:gd name="connsiteX13" fmla="*/ 625957 w 1060493"/>
                  <a:gd name="connsiteY13" fmla="*/ 626213 h 701328"/>
                  <a:gd name="connsiteX14" fmla="*/ 605927 w 1060493"/>
                  <a:gd name="connsiteY14" fmla="*/ 576137 h 701328"/>
                  <a:gd name="connsiteX15" fmla="*/ 613438 w 1060493"/>
                  <a:gd name="connsiteY15" fmla="*/ 576137 h 701328"/>
                  <a:gd name="connsiteX16" fmla="*/ 688553 w 1060493"/>
                  <a:gd name="connsiteY16" fmla="*/ 501022 h 701328"/>
                  <a:gd name="connsiteX17" fmla="*/ 667270 w 1060493"/>
                  <a:gd name="connsiteY17" fmla="*/ 448441 h 701328"/>
                  <a:gd name="connsiteX18" fmla="*/ 726110 w 1060493"/>
                  <a:gd name="connsiteY18" fmla="*/ 375830 h 701328"/>
                  <a:gd name="connsiteX19" fmla="*/ 650996 w 1060493"/>
                  <a:gd name="connsiteY19" fmla="*/ 300716 h 701328"/>
                  <a:gd name="connsiteX20" fmla="*/ 801053 w 1060493"/>
                  <a:gd name="connsiteY20" fmla="*/ 303256 h 701328"/>
                  <a:gd name="connsiteX21" fmla="*/ 1051608 w 1060493"/>
                  <a:gd name="connsiteY21" fmla="*/ 238120 h 701328"/>
                  <a:gd name="connsiteX22" fmla="*/ 989013 w 1060493"/>
                  <a:gd name="connsiteY22" fmla="*/ 175524 h 701328"/>
                  <a:gd name="connsiteX0" fmla="*/ 699453 w 1052488"/>
                  <a:gd name="connsiteY0" fmla="*/ 173619 h 701328"/>
                  <a:gd name="connsiteX1" fmla="*/ 369315 w 1052488"/>
                  <a:gd name="connsiteY1" fmla="*/ 175524 h 701328"/>
                  <a:gd name="connsiteX2" fmla="*/ 600919 w 1052488"/>
                  <a:gd name="connsiteY2" fmla="*/ 124196 h 701328"/>
                  <a:gd name="connsiteX3" fmla="*/ 648492 w 1052488"/>
                  <a:gd name="connsiteY3" fmla="*/ 49081 h 701328"/>
                  <a:gd name="connsiteX4" fmla="*/ 573377 w 1052488"/>
                  <a:gd name="connsiteY4" fmla="*/ 1508 h 701328"/>
                  <a:gd name="connsiteX5" fmla="*/ 235360 w 1052488"/>
                  <a:gd name="connsiteY5" fmla="*/ 76623 h 701328"/>
                  <a:gd name="connsiteX6" fmla="*/ 200306 w 1052488"/>
                  <a:gd name="connsiteY6" fmla="*/ 100409 h 701328"/>
                  <a:gd name="connsiteX7" fmla="*/ 93894 w 1052488"/>
                  <a:gd name="connsiteY7" fmla="*/ 238120 h 701328"/>
                  <a:gd name="connsiteX8" fmla="*/ 0 w 1052488"/>
                  <a:gd name="connsiteY8" fmla="*/ 238120 h 701328"/>
                  <a:gd name="connsiteX9" fmla="*/ 0 w 1052488"/>
                  <a:gd name="connsiteY9" fmla="*/ 601175 h 701328"/>
                  <a:gd name="connsiteX10" fmla="*/ 62596 w 1052488"/>
                  <a:gd name="connsiteY10" fmla="*/ 601175 h 701328"/>
                  <a:gd name="connsiteX11" fmla="*/ 325498 w 1052488"/>
                  <a:gd name="connsiteY11" fmla="*/ 701328 h 701328"/>
                  <a:gd name="connsiteX12" fmla="*/ 550842 w 1052488"/>
                  <a:gd name="connsiteY12" fmla="*/ 701328 h 701328"/>
                  <a:gd name="connsiteX13" fmla="*/ 625957 w 1052488"/>
                  <a:gd name="connsiteY13" fmla="*/ 626213 h 701328"/>
                  <a:gd name="connsiteX14" fmla="*/ 605927 w 1052488"/>
                  <a:gd name="connsiteY14" fmla="*/ 576137 h 701328"/>
                  <a:gd name="connsiteX15" fmla="*/ 613438 w 1052488"/>
                  <a:gd name="connsiteY15" fmla="*/ 576137 h 701328"/>
                  <a:gd name="connsiteX16" fmla="*/ 688553 w 1052488"/>
                  <a:gd name="connsiteY16" fmla="*/ 501022 h 701328"/>
                  <a:gd name="connsiteX17" fmla="*/ 667270 w 1052488"/>
                  <a:gd name="connsiteY17" fmla="*/ 448441 h 701328"/>
                  <a:gd name="connsiteX18" fmla="*/ 726110 w 1052488"/>
                  <a:gd name="connsiteY18" fmla="*/ 375830 h 701328"/>
                  <a:gd name="connsiteX19" fmla="*/ 650996 w 1052488"/>
                  <a:gd name="connsiteY19" fmla="*/ 300716 h 701328"/>
                  <a:gd name="connsiteX20" fmla="*/ 801053 w 1052488"/>
                  <a:gd name="connsiteY20" fmla="*/ 303256 h 701328"/>
                  <a:gd name="connsiteX21" fmla="*/ 1051608 w 1052488"/>
                  <a:gd name="connsiteY21" fmla="*/ 238120 h 701328"/>
                  <a:gd name="connsiteX22" fmla="*/ 699453 w 1052488"/>
                  <a:gd name="connsiteY22" fmla="*/ 173619 h 701328"/>
                  <a:gd name="connsiteX0" fmla="*/ 699453 w 1051640"/>
                  <a:gd name="connsiteY0" fmla="*/ 173619 h 701328"/>
                  <a:gd name="connsiteX1" fmla="*/ 369315 w 1051640"/>
                  <a:gd name="connsiteY1" fmla="*/ 175524 h 701328"/>
                  <a:gd name="connsiteX2" fmla="*/ 600919 w 1051640"/>
                  <a:gd name="connsiteY2" fmla="*/ 124196 h 701328"/>
                  <a:gd name="connsiteX3" fmla="*/ 648492 w 1051640"/>
                  <a:gd name="connsiteY3" fmla="*/ 49081 h 701328"/>
                  <a:gd name="connsiteX4" fmla="*/ 573377 w 1051640"/>
                  <a:gd name="connsiteY4" fmla="*/ 1508 h 701328"/>
                  <a:gd name="connsiteX5" fmla="*/ 235360 w 1051640"/>
                  <a:gd name="connsiteY5" fmla="*/ 76623 h 701328"/>
                  <a:gd name="connsiteX6" fmla="*/ 200306 w 1051640"/>
                  <a:gd name="connsiteY6" fmla="*/ 100409 h 701328"/>
                  <a:gd name="connsiteX7" fmla="*/ 93894 w 1051640"/>
                  <a:gd name="connsiteY7" fmla="*/ 238120 h 701328"/>
                  <a:gd name="connsiteX8" fmla="*/ 0 w 1051640"/>
                  <a:gd name="connsiteY8" fmla="*/ 238120 h 701328"/>
                  <a:gd name="connsiteX9" fmla="*/ 0 w 1051640"/>
                  <a:gd name="connsiteY9" fmla="*/ 601175 h 701328"/>
                  <a:gd name="connsiteX10" fmla="*/ 62596 w 1051640"/>
                  <a:gd name="connsiteY10" fmla="*/ 601175 h 701328"/>
                  <a:gd name="connsiteX11" fmla="*/ 325498 w 1051640"/>
                  <a:gd name="connsiteY11" fmla="*/ 701328 h 701328"/>
                  <a:gd name="connsiteX12" fmla="*/ 550842 w 1051640"/>
                  <a:gd name="connsiteY12" fmla="*/ 701328 h 701328"/>
                  <a:gd name="connsiteX13" fmla="*/ 625957 w 1051640"/>
                  <a:gd name="connsiteY13" fmla="*/ 626213 h 701328"/>
                  <a:gd name="connsiteX14" fmla="*/ 605927 w 1051640"/>
                  <a:gd name="connsiteY14" fmla="*/ 576137 h 701328"/>
                  <a:gd name="connsiteX15" fmla="*/ 613438 w 1051640"/>
                  <a:gd name="connsiteY15" fmla="*/ 576137 h 701328"/>
                  <a:gd name="connsiteX16" fmla="*/ 688553 w 1051640"/>
                  <a:gd name="connsiteY16" fmla="*/ 501022 h 701328"/>
                  <a:gd name="connsiteX17" fmla="*/ 667270 w 1051640"/>
                  <a:gd name="connsiteY17" fmla="*/ 448441 h 701328"/>
                  <a:gd name="connsiteX18" fmla="*/ 726110 w 1051640"/>
                  <a:gd name="connsiteY18" fmla="*/ 375830 h 701328"/>
                  <a:gd name="connsiteX19" fmla="*/ 650996 w 1051640"/>
                  <a:gd name="connsiteY19" fmla="*/ 300716 h 701328"/>
                  <a:gd name="connsiteX20" fmla="*/ 721043 w 1051640"/>
                  <a:gd name="connsiteY20" fmla="*/ 299446 h 701328"/>
                  <a:gd name="connsiteX21" fmla="*/ 1051608 w 1051640"/>
                  <a:gd name="connsiteY21" fmla="*/ 238120 h 701328"/>
                  <a:gd name="connsiteX22" fmla="*/ 699453 w 1051640"/>
                  <a:gd name="connsiteY22" fmla="*/ 173619 h 701328"/>
                  <a:gd name="connsiteX0" fmla="*/ 699453 w 768276"/>
                  <a:gd name="connsiteY0" fmla="*/ 173619 h 701328"/>
                  <a:gd name="connsiteX1" fmla="*/ 369315 w 768276"/>
                  <a:gd name="connsiteY1" fmla="*/ 175524 h 701328"/>
                  <a:gd name="connsiteX2" fmla="*/ 600919 w 768276"/>
                  <a:gd name="connsiteY2" fmla="*/ 124196 h 701328"/>
                  <a:gd name="connsiteX3" fmla="*/ 648492 w 768276"/>
                  <a:gd name="connsiteY3" fmla="*/ 49081 h 701328"/>
                  <a:gd name="connsiteX4" fmla="*/ 573377 w 768276"/>
                  <a:gd name="connsiteY4" fmla="*/ 1508 h 701328"/>
                  <a:gd name="connsiteX5" fmla="*/ 235360 w 768276"/>
                  <a:gd name="connsiteY5" fmla="*/ 76623 h 701328"/>
                  <a:gd name="connsiteX6" fmla="*/ 200306 w 768276"/>
                  <a:gd name="connsiteY6" fmla="*/ 100409 h 701328"/>
                  <a:gd name="connsiteX7" fmla="*/ 93894 w 768276"/>
                  <a:gd name="connsiteY7" fmla="*/ 238120 h 701328"/>
                  <a:gd name="connsiteX8" fmla="*/ 0 w 768276"/>
                  <a:gd name="connsiteY8" fmla="*/ 238120 h 701328"/>
                  <a:gd name="connsiteX9" fmla="*/ 0 w 768276"/>
                  <a:gd name="connsiteY9" fmla="*/ 601175 h 701328"/>
                  <a:gd name="connsiteX10" fmla="*/ 62596 w 768276"/>
                  <a:gd name="connsiteY10" fmla="*/ 601175 h 701328"/>
                  <a:gd name="connsiteX11" fmla="*/ 325498 w 768276"/>
                  <a:gd name="connsiteY11" fmla="*/ 701328 h 701328"/>
                  <a:gd name="connsiteX12" fmla="*/ 550842 w 768276"/>
                  <a:gd name="connsiteY12" fmla="*/ 701328 h 701328"/>
                  <a:gd name="connsiteX13" fmla="*/ 625957 w 768276"/>
                  <a:gd name="connsiteY13" fmla="*/ 626213 h 701328"/>
                  <a:gd name="connsiteX14" fmla="*/ 605927 w 768276"/>
                  <a:gd name="connsiteY14" fmla="*/ 576137 h 701328"/>
                  <a:gd name="connsiteX15" fmla="*/ 613438 w 768276"/>
                  <a:gd name="connsiteY15" fmla="*/ 576137 h 701328"/>
                  <a:gd name="connsiteX16" fmla="*/ 688553 w 768276"/>
                  <a:gd name="connsiteY16" fmla="*/ 501022 h 701328"/>
                  <a:gd name="connsiteX17" fmla="*/ 667270 w 768276"/>
                  <a:gd name="connsiteY17" fmla="*/ 448441 h 701328"/>
                  <a:gd name="connsiteX18" fmla="*/ 726110 w 768276"/>
                  <a:gd name="connsiteY18" fmla="*/ 375830 h 701328"/>
                  <a:gd name="connsiteX19" fmla="*/ 650996 w 768276"/>
                  <a:gd name="connsiteY19" fmla="*/ 300716 h 701328"/>
                  <a:gd name="connsiteX20" fmla="*/ 721043 w 768276"/>
                  <a:gd name="connsiteY20" fmla="*/ 299446 h 701328"/>
                  <a:gd name="connsiteX21" fmla="*/ 767763 w 768276"/>
                  <a:gd name="connsiteY21" fmla="*/ 230500 h 701328"/>
                  <a:gd name="connsiteX22" fmla="*/ 699453 w 768276"/>
                  <a:gd name="connsiteY22" fmla="*/ 173619 h 701328"/>
                  <a:gd name="connsiteX0" fmla="*/ 699453 w 762757"/>
                  <a:gd name="connsiteY0" fmla="*/ 173619 h 701328"/>
                  <a:gd name="connsiteX1" fmla="*/ 369315 w 762757"/>
                  <a:gd name="connsiteY1" fmla="*/ 175524 h 701328"/>
                  <a:gd name="connsiteX2" fmla="*/ 600919 w 762757"/>
                  <a:gd name="connsiteY2" fmla="*/ 124196 h 701328"/>
                  <a:gd name="connsiteX3" fmla="*/ 648492 w 762757"/>
                  <a:gd name="connsiteY3" fmla="*/ 49081 h 701328"/>
                  <a:gd name="connsiteX4" fmla="*/ 573377 w 762757"/>
                  <a:gd name="connsiteY4" fmla="*/ 1508 h 701328"/>
                  <a:gd name="connsiteX5" fmla="*/ 235360 w 762757"/>
                  <a:gd name="connsiteY5" fmla="*/ 76623 h 701328"/>
                  <a:gd name="connsiteX6" fmla="*/ 200306 w 762757"/>
                  <a:gd name="connsiteY6" fmla="*/ 100409 h 701328"/>
                  <a:gd name="connsiteX7" fmla="*/ 93894 w 762757"/>
                  <a:gd name="connsiteY7" fmla="*/ 238120 h 701328"/>
                  <a:gd name="connsiteX8" fmla="*/ 0 w 762757"/>
                  <a:gd name="connsiteY8" fmla="*/ 238120 h 701328"/>
                  <a:gd name="connsiteX9" fmla="*/ 0 w 762757"/>
                  <a:gd name="connsiteY9" fmla="*/ 601175 h 701328"/>
                  <a:gd name="connsiteX10" fmla="*/ 62596 w 762757"/>
                  <a:gd name="connsiteY10" fmla="*/ 601175 h 701328"/>
                  <a:gd name="connsiteX11" fmla="*/ 325498 w 762757"/>
                  <a:gd name="connsiteY11" fmla="*/ 701328 h 701328"/>
                  <a:gd name="connsiteX12" fmla="*/ 550842 w 762757"/>
                  <a:gd name="connsiteY12" fmla="*/ 701328 h 701328"/>
                  <a:gd name="connsiteX13" fmla="*/ 625957 w 762757"/>
                  <a:gd name="connsiteY13" fmla="*/ 626213 h 701328"/>
                  <a:gd name="connsiteX14" fmla="*/ 605927 w 762757"/>
                  <a:gd name="connsiteY14" fmla="*/ 576137 h 701328"/>
                  <a:gd name="connsiteX15" fmla="*/ 613438 w 762757"/>
                  <a:gd name="connsiteY15" fmla="*/ 576137 h 701328"/>
                  <a:gd name="connsiteX16" fmla="*/ 688553 w 762757"/>
                  <a:gd name="connsiteY16" fmla="*/ 501022 h 701328"/>
                  <a:gd name="connsiteX17" fmla="*/ 667270 w 762757"/>
                  <a:gd name="connsiteY17" fmla="*/ 448441 h 701328"/>
                  <a:gd name="connsiteX18" fmla="*/ 726110 w 762757"/>
                  <a:gd name="connsiteY18" fmla="*/ 375830 h 701328"/>
                  <a:gd name="connsiteX19" fmla="*/ 650996 w 762757"/>
                  <a:gd name="connsiteY19" fmla="*/ 300716 h 701328"/>
                  <a:gd name="connsiteX20" fmla="*/ 721043 w 762757"/>
                  <a:gd name="connsiteY20" fmla="*/ 299446 h 701328"/>
                  <a:gd name="connsiteX21" fmla="*/ 762048 w 762757"/>
                  <a:gd name="connsiteY21" fmla="*/ 230500 h 701328"/>
                  <a:gd name="connsiteX22" fmla="*/ 699453 w 762757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428252 w 1191009"/>
                  <a:gd name="connsiteY9" fmla="*/ 601175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1009" h="701328">
                    <a:moveTo>
                      <a:pt x="1127705" y="173619"/>
                    </a:moveTo>
                    <a:lnTo>
                      <a:pt x="797567" y="175524"/>
                    </a:lnTo>
                    <a:lnTo>
                      <a:pt x="1029171" y="124196"/>
                    </a:lnTo>
                    <a:cubicBezTo>
                      <a:pt x="1062973" y="116684"/>
                      <a:pt x="1084255" y="82882"/>
                      <a:pt x="1076744" y="49081"/>
                    </a:cubicBezTo>
                    <a:cubicBezTo>
                      <a:pt x="1069232" y="15279"/>
                      <a:pt x="1035431" y="-6004"/>
                      <a:pt x="1001629" y="1508"/>
                    </a:cubicBezTo>
                    <a:lnTo>
                      <a:pt x="663612" y="76623"/>
                    </a:lnTo>
                    <a:cubicBezTo>
                      <a:pt x="651093" y="80379"/>
                      <a:pt x="638574" y="87890"/>
                      <a:pt x="628558" y="100409"/>
                    </a:cubicBezTo>
                    <a:lnTo>
                      <a:pt x="522146" y="238120"/>
                    </a:lnTo>
                    <a:lnTo>
                      <a:pt x="0" y="244387"/>
                    </a:lnTo>
                    <a:cubicBezTo>
                      <a:pt x="53619" y="381422"/>
                      <a:pt x="109325" y="499654"/>
                      <a:pt x="217259" y="624154"/>
                    </a:cubicBezTo>
                    <a:lnTo>
                      <a:pt x="490848" y="601175"/>
                    </a:lnTo>
                    <a:cubicBezTo>
                      <a:pt x="579734" y="601175"/>
                      <a:pt x="585993" y="701328"/>
                      <a:pt x="753750" y="701328"/>
                    </a:cubicBezTo>
                    <a:lnTo>
                      <a:pt x="979094" y="701328"/>
                    </a:lnTo>
                    <a:cubicBezTo>
                      <a:pt x="1020408" y="701328"/>
                      <a:pt x="1054209" y="667527"/>
                      <a:pt x="1054209" y="626213"/>
                    </a:cubicBezTo>
                    <a:cubicBezTo>
                      <a:pt x="1054209" y="606183"/>
                      <a:pt x="1046698" y="588656"/>
                      <a:pt x="1034179" y="576137"/>
                    </a:cubicBezTo>
                    <a:lnTo>
                      <a:pt x="1041690" y="576137"/>
                    </a:lnTo>
                    <a:cubicBezTo>
                      <a:pt x="1083003" y="576137"/>
                      <a:pt x="1116805" y="542335"/>
                      <a:pt x="1116805" y="501022"/>
                    </a:cubicBezTo>
                    <a:cubicBezTo>
                      <a:pt x="1116805" y="480991"/>
                      <a:pt x="1109294" y="462213"/>
                      <a:pt x="1095522" y="448441"/>
                    </a:cubicBezTo>
                    <a:cubicBezTo>
                      <a:pt x="1129324" y="440930"/>
                      <a:pt x="1154362" y="410884"/>
                      <a:pt x="1154362" y="375830"/>
                    </a:cubicBezTo>
                    <a:cubicBezTo>
                      <a:pt x="1154362" y="334517"/>
                      <a:pt x="1120561" y="300716"/>
                      <a:pt x="1079248" y="300716"/>
                    </a:cubicBezTo>
                    <a:cubicBezTo>
                      <a:pt x="1191920" y="300716"/>
                      <a:pt x="1036623" y="299446"/>
                      <a:pt x="1149295" y="299446"/>
                    </a:cubicBezTo>
                    <a:cubicBezTo>
                      <a:pt x="1184348" y="299446"/>
                      <a:pt x="1193898" y="251471"/>
                      <a:pt x="1190300" y="230500"/>
                    </a:cubicBezTo>
                    <a:cubicBezTo>
                      <a:pt x="1186702" y="209529"/>
                      <a:pt x="1162758" y="173619"/>
                      <a:pt x="1127705" y="1736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263" name="رسم 20" descr="قوس من أوراق الشجر والليمونس">
                <a:extLst>
                  <a:ext uri="{FF2B5EF4-FFF2-40B4-BE49-F238E27FC236}">
                    <a16:creationId xmlns:a16="http://schemas.microsoft.com/office/drawing/2014/main" id="{CBF4843F-123F-7402-5E0F-EDB02F928442}"/>
                  </a:ext>
                </a:extLst>
              </p:cNvPr>
              <p:cNvGrpSpPr/>
              <p:nvPr/>
            </p:nvGrpSpPr>
            <p:grpSpPr>
              <a:xfrm>
                <a:off x="7864902" y="4396338"/>
                <a:ext cx="492760" cy="540964"/>
                <a:chOff x="9603741" y="2451793"/>
                <a:chExt cx="298976" cy="328223"/>
              </a:xfrm>
            </p:grpSpPr>
            <p:sp>
              <p:nvSpPr>
                <p:cNvPr id="270" name="شكل حر: شكل 269">
                  <a:extLst>
                    <a:ext uri="{FF2B5EF4-FFF2-40B4-BE49-F238E27FC236}">
                      <a16:creationId xmlns:a16="http://schemas.microsoft.com/office/drawing/2014/main" id="{88923CCE-2065-59FD-FFD8-ED1311FC6899}"/>
                    </a:ext>
                  </a:extLst>
                </p:cNvPr>
                <p:cNvSpPr/>
                <p:nvPr/>
              </p:nvSpPr>
              <p:spPr>
                <a:xfrm>
                  <a:off x="9699038" y="2451793"/>
                  <a:ext cx="106208" cy="133847"/>
                </a:xfrm>
                <a:custGeom>
                  <a:avLst/>
                  <a:gdLst>
                    <a:gd name="connsiteX0" fmla="*/ 53795 w 106208"/>
                    <a:gd name="connsiteY0" fmla="*/ 133847 h 133847"/>
                    <a:gd name="connsiteX1" fmla="*/ 2 w 106208"/>
                    <a:gd name="connsiteY1" fmla="*/ 53559 h 133847"/>
                    <a:gd name="connsiteX2" fmla="*/ 15233 w 106208"/>
                    <a:gd name="connsiteY2" fmla="*/ 15875 h 133847"/>
                    <a:gd name="connsiteX3" fmla="*/ 52652 w 106208"/>
                    <a:gd name="connsiteY3" fmla="*/ 2 h 133847"/>
                    <a:gd name="connsiteX4" fmla="*/ 85534 w 106208"/>
                    <a:gd name="connsiteY4" fmla="*/ 11046 h 133847"/>
                    <a:gd name="connsiteX5" fmla="*/ 106208 w 106208"/>
                    <a:gd name="connsiteY5" fmla="*/ 52651 h 133847"/>
                    <a:gd name="connsiteX6" fmla="*/ 53795 w 106208"/>
                    <a:gd name="connsiteY6" fmla="*/ 133847 h 133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208" h="133847">
                      <a:moveTo>
                        <a:pt x="53795" y="133847"/>
                      </a:moveTo>
                      <a:cubicBezTo>
                        <a:pt x="30456" y="110502"/>
                        <a:pt x="174" y="73568"/>
                        <a:pt x="2" y="53559"/>
                      </a:cubicBezTo>
                      <a:cubicBezTo>
                        <a:pt x="-119" y="39371"/>
                        <a:pt x="5289" y="25991"/>
                        <a:pt x="15233" y="15875"/>
                      </a:cubicBezTo>
                      <a:cubicBezTo>
                        <a:pt x="25177" y="5760"/>
                        <a:pt x="38464" y="123"/>
                        <a:pt x="52652" y="2"/>
                      </a:cubicBezTo>
                      <a:cubicBezTo>
                        <a:pt x="64675" y="-98"/>
                        <a:pt x="76047" y="3724"/>
                        <a:pt x="85534" y="11046"/>
                      </a:cubicBezTo>
                      <a:cubicBezTo>
                        <a:pt x="98536" y="21090"/>
                        <a:pt x="106073" y="36249"/>
                        <a:pt x="106208" y="52651"/>
                      </a:cubicBezTo>
                      <a:cubicBezTo>
                        <a:pt x="106380" y="72697"/>
                        <a:pt x="76733" y="110123"/>
                        <a:pt x="53795" y="1338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71" name="شكل حر: شكل 270">
                  <a:extLst>
                    <a:ext uri="{FF2B5EF4-FFF2-40B4-BE49-F238E27FC236}">
                      <a16:creationId xmlns:a16="http://schemas.microsoft.com/office/drawing/2014/main" id="{924E40A7-DF23-40C1-917A-6B1FD8C7B0D1}"/>
                    </a:ext>
                  </a:extLst>
                </p:cNvPr>
                <p:cNvSpPr/>
                <p:nvPr/>
              </p:nvSpPr>
              <p:spPr>
                <a:xfrm>
                  <a:off x="9603741" y="2507224"/>
                  <a:ext cx="123402" cy="103955"/>
                </a:xfrm>
                <a:custGeom>
                  <a:avLst/>
                  <a:gdLst>
                    <a:gd name="connsiteX0" fmla="*/ 123403 w 123402"/>
                    <a:gd name="connsiteY0" fmla="*/ 92903 h 103955"/>
                    <a:gd name="connsiteX1" fmla="*/ 26969 w 123402"/>
                    <a:gd name="connsiteY1" fmla="*/ 99347 h 103955"/>
                    <a:gd name="connsiteX2" fmla="*/ 1952 w 123402"/>
                    <a:gd name="connsiteY2" fmla="*/ 67314 h 103955"/>
                    <a:gd name="connsiteX3" fmla="*/ 6910 w 123402"/>
                    <a:gd name="connsiteY3" fmla="*/ 26974 h 103955"/>
                    <a:gd name="connsiteX4" fmla="*/ 32920 w 123402"/>
                    <a:gd name="connsiteY4" fmla="*/ 4021 h 103955"/>
                    <a:gd name="connsiteX5" fmla="*/ 79290 w 123402"/>
                    <a:gd name="connsiteY5" fmla="*/ 6921 h 103955"/>
                    <a:gd name="connsiteX6" fmla="*/ 123403 w 123402"/>
                    <a:gd name="connsiteY6" fmla="*/ 92903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402" h="103955">
                      <a:moveTo>
                        <a:pt x="123403" y="92903"/>
                      </a:moveTo>
                      <a:cubicBezTo>
                        <a:pt x="91513" y="101440"/>
                        <a:pt x="44386" y="109206"/>
                        <a:pt x="26969" y="99347"/>
                      </a:cubicBezTo>
                      <a:cubicBezTo>
                        <a:pt x="14625" y="92361"/>
                        <a:pt x="5738" y="80980"/>
                        <a:pt x="1952" y="67314"/>
                      </a:cubicBezTo>
                      <a:cubicBezTo>
                        <a:pt x="-1834" y="53641"/>
                        <a:pt x="-77" y="39318"/>
                        <a:pt x="6910" y="26974"/>
                      </a:cubicBezTo>
                      <a:cubicBezTo>
                        <a:pt x="12832" y="16515"/>
                        <a:pt x="21826" y="8571"/>
                        <a:pt x="32920" y="4021"/>
                      </a:cubicBezTo>
                      <a:cubicBezTo>
                        <a:pt x="48115" y="-2216"/>
                        <a:pt x="65017" y="-1158"/>
                        <a:pt x="79290" y="6921"/>
                      </a:cubicBezTo>
                      <a:cubicBezTo>
                        <a:pt x="96736" y="16787"/>
                        <a:pt x="114323" y="61178"/>
                        <a:pt x="123403" y="929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72" name="شكل حر: شكل 271">
                  <a:extLst>
                    <a:ext uri="{FF2B5EF4-FFF2-40B4-BE49-F238E27FC236}">
                      <a16:creationId xmlns:a16="http://schemas.microsoft.com/office/drawing/2014/main" id="{051787B1-A26A-C6DF-B7AF-30E85AEB65CA}"/>
                    </a:ext>
                  </a:extLst>
                </p:cNvPr>
                <p:cNvSpPr/>
                <p:nvPr/>
              </p:nvSpPr>
              <p:spPr>
                <a:xfrm>
                  <a:off x="9604804" y="2621127"/>
                  <a:ext cx="122710" cy="103964"/>
                </a:xfrm>
                <a:custGeom>
                  <a:avLst/>
                  <a:gdLst>
                    <a:gd name="connsiteX0" fmla="*/ 122711 w 122710"/>
                    <a:gd name="connsiteY0" fmla="*/ 9868 h 103964"/>
                    <a:gd name="connsiteX1" fmla="*/ 80070 w 122710"/>
                    <a:gd name="connsiteY1" fmla="*/ 96601 h 103964"/>
                    <a:gd name="connsiteX2" fmla="*/ 39822 w 122710"/>
                    <a:gd name="connsiteY2" fmla="*/ 102251 h 103964"/>
                    <a:gd name="connsiteX3" fmla="*/ 7361 w 122710"/>
                    <a:gd name="connsiteY3" fmla="*/ 77784 h 103964"/>
                    <a:gd name="connsiteX4" fmla="*/ 488 w 122710"/>
                    <a:gd name="connsiteY4" fmla="*/ 43787 h 103964"/>
                    <a:gd name="connsiteX5" fmla="*/ 26184 w 122710"/>
                    <a:gd name="connsiteY5" fmla="*/ 5075 h 103964"/>
                    <a:gd name="connsiteX6" fmla="*/ 122711 w 122710"/>
                    <a:gd name="connsiteY6" fmla="*/ 9868 h 10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10" h="103964">
                      <a:moveTo>
                        <a:pt x="122711" y="9868"/>
                      </a:moveTo>
                      <a:cubicBezTo>
                        <a:pt x="114159" y="41751"/>
                        <a:pt x="97315" y="86449"/>
                        <a:pt x="80070" y="96601"/>
                      </a:cubicBezTo>
                      <a:cubicBezTo>
                        <a:pt x="67847" y="103794"/>
                        <a:pt x="53552" y="105802"/>
                        <a:pt x="39822" y="102251"/>
                      </a:cubicBezTo>
                      <a:cubicBezTo>
                        <a:pt x="26084" y="98701"/>
                        <a:pt x="14562" y="90007"/>
                        <a:pt x="7361" y="77784"/>
                      </a:cubicBezTo>
                      <a:cubicBezTo>
                        <a:pt x="1260" y="67426"/>
                        <a:pt x="-1119" y="55667"/>
                        <a:pt x="488" y="43787"/>
                      </a:cubicBezTo>
                      <a:cubicBezTo>
                        <a:pt x="2681" y="27506"/>
                        <a:pt x="12047" y="13397"/>
                        <a:pt x="26184" y="5075"/>
                      </a:cubicBezTo>
                      <a:cubicBezTo>
                        <a:pt x="43458" y="-5098"/>
                        <a:pt x="90699" y="1867"/>
                        <a:pt x="122711" y="98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73" name="شكل حر: شكل 272">
                  <a:extLst>
                    <a:ext uri="{FF2B5EF4-FFF2-40B4-BE49-F238E27FC236}">
                      <a16:creationId xmlns:a16="http://schemas.microsoft.com/office/drawing/2014/main" id="{FAD9F4CE-92C4-3B8B-DAC3-A84D006A13A1}"/>
                    </a:ext>
                  </a:extLst>
                </p:cNvPr>
                <p:cNvSpPr/>
                <p:nvPr/>
              </p:nvSpPr>
              <p:spPr>
                <a:xfrm>
                  <a:off x="9700125" y="2643433"/>
                  <a:ext cx="108380" cy="136583"/>
                </a:xfrm>
                <a:custGeom>
                  <a:avLst/>
                  <a:gdLst>
                    <a:gd name="connsiteX0" fmla="*/ 53486 w 108380"/>
                    <a:gd name="connsiteY0" fmla="*/ 0 h 136583"/>
                    <a:gd name="connsiteX1" fmla="*/ 108378 w 108380"/>
                    <a:gd name="connsiteY1" fmla="*/ 81932 h 136583"/>
                    <a:gd name="connsiteX2" fmla="*/ 92834 w 108380"/>
                    <a:gd name="connsiteY2" fmla="*/ 120379 h 136583"/>
                    <a:gd name="connsiteX3" fmla="*/ 54650 w 108380"/>
                    <a:gd name="connsiteY3" fmla="*/ 136581 h 136583"/>
                    <a:gd name="connsiteX4" fmla="*/ 21096 w 108380"/>
                    <a:gd name="connsiteY4" fmla="*/ 125308 h 136583"/>
                    <a:gd name="connsiteX5" fmla="*/ 1 w 108380"/>
                    <a:gd name="connsiteY5" fmla="*/ 82853 h 136583"/>
                    <a:gd name="connsiteX6" fmla="*/ 53486 w 108380"/>
                    <a:gd name="connsiteY6" fmla="*/ 0 h 13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380" h="136583">
                      <a:moveTo>
                        <a:pt x="53486" y="0"/>
                      </a:moveTo>
                      <a:cubicBezTo>
                        <a:pt x="77296" y="23824"/>
                        <a:pt x="108207" y="61515"/>
                        <a:pt x="108378" y="81932"/>
                      </a:cubicBezTo>
                      <a:cubicBezTo>
                        <a:pt x="108500" y="96405"/>
                        <a:pt x="102985" y="110064"/>
                        <a:pt x="92834" y="120379"/>
                      </a:cubicBezTo>
                      <a:cubicBezTo>
                        <a:pt x="82682" y="130702"/>
                        <a:pt x="69123" y="136453"/>
                        <a:pt x="54650" y="136581"/>
                      </a:cubicBezTo>
                      <a:cubicBezTo>
                        <a:pt x="42384" y="136681"/>
                        <a:pt x="30776" y="132788"/>
                        <a:pt x="21096" y="125308"/>
                      </a:cubicBezTo>
                      <a:cubicBezTo>
                        <a:pt x="7830" y="115064"/>
                        <a:pt x="143" y="99591"/>
                        <a:pt x="1" y="82853"/>
                      </a:cubicBezTo>
                      <a:cubicBezTo>
                        <a:pt x="-171" y="62401"/>
                        <a:pt x="30083" y="24210"/>
                        <a:pt x="534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74" name="شكل حر: شكل 273">
                  <a:extLst>
                    <a:ext uri="{FF2B5EF4-FFF2-40B4-BE49-F238E27FC236}">
                      <a16:creationId xmlns:a16="http://schemas.microsoft.com/office/drawing/2014/main" id="{F16CE549-60DF-8A73-A3C8-9E74863EA7CD}"/>
                    </a:ext>
                  </a:extLst>
                </p:cNvPr>
                <p:cNvSpPr/>
                <p:nvPr/>
              </p:nvSpPr>
              <p:spPr>
                <a:xfrm>
                  <a:off x="9779314" y="2619258"/>
                  <a:ext cx="123403" cy="103955"/>
                </a:xfrm>
                <a:custGeom>
                  <a:avLst/>
                  <a:gdLst>
                    <a:gd name="connsiteX0" fmla="*/ 0 w 123403"/>
                    <a:gd name="connsiteY0" fmla="*/ 11052 h 103955"/>
                    <a:gd name="connsiteX1" fmla="*/ 96434 w 123403"/>
                    <a:gd name="connsiteY1" fmla="*/ 4608 h 103955"/>
                    <a:gd name="connsiteX2" fmla="*/ 121451 w 123403"/>
                    <a:gd name="connsiteY2" fmla="*/ 36641 h 103955"/>
                    <a:gd name="connsiteX3" fmla="*/ 116493 w 123403"/>
                    <a:gd name="connsiteY3" fmla="*/ 76981 h 103955"/>
                    <a:gd name="connsiteX4" fmla="*/ 90483 w 123403"/>
                    <a:gd name="connsiteY4" fmla="*/ 99934 h 103955"/>
                    <a:gd name="connsiteX5" fmla="*/ 44113 w 123403"/>
                    <a:gd name="connsiteY5" fmla="*/ 97034 h 103955"/>
                    <a:gd name="connsiteX6" fmla="*/ 0 w 123403"/>
                    <a:gd name="connsiteY6" fmla="*/ 11052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403" h="103955">
                      <a:moveTo>
                        <a:pt x="0" y="11052"/>
                      </a:moveTo>
                      <a:cubicBezTo>
                        <a:pt x="31890" y="2515"/>
                        <a:pt x="79017" y="-5250"/>
                        <a:pt x="96434" y="4608"/>
                      </a:cubicBezTo>
                      <a:cubicBezTo>
                        <a:pt x="108778" y="11595"/>
                        <a:pt x="117665" y="22975"/>
                        <a:pt x="121451" y="36641"/>
                      </a:cubicBezTo>
                      <a:cubicBezTo>
                        <a:pt x="125237" y="50314"/>
                        <a:pt x="123480" y="64637"/>
                        <a:pt x="116493" y="76981"/>
                      </a:cubicBezTo>
                      <a:cubicBezTo>
                        <a:pt x="110571" y="87440"/>
                        <a:pt x="101577" y="95384"/>
                        <a:pt x="90483" y="99934"/>
                      </a:cubicBezTo>
                      <a:cubicBezTo>
                        <a:pt x="75288" y="106171"/>
                        <a:pt x="58386" y="105113"/>
                        <a:pt x="44113" y="97034"/>
                      </a:cubicBezTo>
                      <a:cubicBezTo>
                        <a:pt x="26668" y="87168"/>
                        <a:pt x="9080" y="42777"/>
                        <a:pt x="0" y="110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75" name="شكل حر: شكل 274">
                  <a:extLst>
                    <a:ext uri="{FF2B5EF4-FFF2-40B4-BE49-F238E27FC236}">
                      <a16:creationId xmlns:a16="http://schemas.microsoft.com/office/drawing/2014/main" id="{062D71FF-FBC9-FC69-22BA-24521621F631}"/>
                    </a:ext>
                  </a:extLst>
                </p:cNvPr>
                <p:cNvSpPr/>
                <p:nvPr/>
              </p:nvSpPr>
              <p:spPr>
                <a:xfrm>
                  <a:off x="9778950" y="2505353"/>
                  <a:ext cx="122710" cy="103959"/>
                </a:xfrm>
                <a:custGeom>
                  <a:avLst/>
                  <a:gdLst>
                    <a:gd name="connsiteX0" fmla="*/ 0 w 122710"/>
                    <a:gd name="connsiteY0" fmla="*/ 94096 h 103959"/>
                    <a:gd name="connsiteX1" fmla="*/ 42641 w 122710"/>
                    <a:gd name="connsiteY1" fmla="*/ 7364 h 103959"/>
                    <a:gd name="connsiteX2" fmla="*/ 82889 w 122710"/>
                    <a:gd name="connsiteY2" fmla="*/ 1713 h 103959"/>
                    <a:gd name="connsiteX3" fmla="*/ 115350 w 122710"/>
                    <a:gd name="connsiteY3" fmla="*/ 26181 h 103959"/>
                    <a:gd name="connsiteX4" fmla="*/ 122222 w 122710"/>
                    <a:gd name="connsiteY4" fmla="*/ 60178 h 103959"/>
                    <a:gd name="connsiteX5" fmla="*/ 96526 w 122710"/>
                    <a:gd name="connsiteY5" fmla="*/ 98890 h 103959"/>
                    <a:gd name="connsiteX6" fmla="*/ 0 w 122710"/>
                    <a:gd name="connsiteY6" fmla="*/ 94096 h 103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10" h="103959">
                      <a:moveTo>
                        <a:pt x="0" y="94096"/>
                      </a:moveTo>
                      <a:cubicBezTo>
                        <a:pt x="8551" y="62214"/>
                        <a:pt x="25396" y="17515"/>
                        <a:pt x="42641" y="7364"/>
                      </a:cubicBezTo>
                      <a:cubicBezTo>
                        <a:pt x="54864" y="170"/>
                        <a:pt x="69158" y="-1837"/>
                        <a:pt x="82889" y="1713"/>
                      </a:cubicBezTo>
                      <a:cubicBezTo>
                        <a:pt x="96626" y="5264"/>
                        <a:pt x="108149" y="13958"/>
                        <a:pt x="115350" y="26181"/>
                      </a:cubicBezTo>
                      <a:cubicBezTo>
                        <a:pt x="121451" y="36539"/>
                        <a:pt x="123830" y="48298"/>
                        <a:pt x="122222" y="60178"/>
                      </a:cubicBezTo>
                      <a:cubicBezTo>
                        <a:pt x="120029" y="76458"/>
                        <a:pt x="110664" y="90567"/>
                        <a:pt x="96526" y="98890"/>
                      </a:cubicBezTo>
                      <a:cubicBezTo>
                        <a:pt x="79253" y="109055"/>
                        <a:pt x="32011" y="102090"/>
                        <a:pt x="0" y="940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76" name="شكل حر: شكل 275">
                  <a:extLst>
                    <a:ext uri="{FF2B5EF4-FFF2-40B4-BE49-F238E27FC236}">
                      <a16:creationId xmlns:a16="http://schemas.microsoft.com/office/drawing/2014/main" id="{0724AEB7-9D45-2F97-7C42-31325F52F687}"/>
                    </a:ext>
                  </a:extLst>
                </p:cNvPr>
                <p:cNvSpPr/>
                <p:nvPr/>
              </p:nvSpPr>
              <p:spPr>
                <a:xfrm>
                  <a:off x="9650175" y="2508389"/>
                  <a:ext cx="206097" cy="213667"/>
                </a:xfrm>
                <a:custGeom>
                  <a:avLst/>
                  <a:gdLst>
                    <a:gd name="connsiteX0" fmla="*/ 205249 w 206097"/>
                    <a:gd name="connsiteY0" fmla="*/ 140538 h 213667"/>
                    <a:gd name="connsiteX1" fmla="*/ 139769 w 206097"/>
                    <a:gd name="connsiteY1" fmla="*/ 119707 h 213667"/>
                    <a:gd name="connsiteX2" fmla="*/ 142119 w 206097"/>
                    <a:gd name="connsiteY2" fmla="*/ 106834 h 213667"/>
                    <a:gd name="connsiteX3" fmla="*/ 139769 w 206097"/>
                    <a:gd name="connsiteY3" fmla="*/ 93954 h 213667"/>
                    <a:gd name="connsiteX4" fmla="*/ 205249 w 206097"/>
                    <a:gd name="connsiteY4" fmla="*/ 73123 h 213667"/>
                    <a:gd name="connsiteX5" fmla="*/ 206063 w 206097"/>
                    <a:gd name="connsiteY5" fmla="*/ 71672 h 213667"/>
                    <a:gd name="connsiteX6" fmla="*/ 204591 w 206097"/>
                    <a:gd name="connsiteY6" fmla="*/ 70779 h 213667"/>
                    <a:gd name="connsiteX7" fmla="*/ 136790 w 206097"/>
                    <a:gd name="connsiteY7" fmla="*/ 87474 h 213667"/>
                    <a:gd name="connsiteX8" fmla="*/ 136690 w 206097"/>
                    <a:gd name="connsiteY8" fmla="*/ 87288 h 213667"/>
                    <a:gd name="connsiteX9" fmla="*/ 185039 w 206097"/>
                    <a:gd name="connsiteY9" fmla="*/ 36925 h 213667"/>
                    <a:gd name="connsiteX10" fmla="*/ 185060 w 206097"/>
                    <a:gd name="connsiteY10" fmla="*/ 35261 h 213667"/>
                    <a:gd name="connsiteX11" fmla="*/ 183339 w 206097"/>
                    <a:gd name="connsiteY11" fmla="*/ 35182 h 213667"/>
                    <a:gd name="connsiteX12" fmla="*/ 132547 w 206097"/>
                    <a:gd name="connsiteY12" fmla="*/ 81488 h 213667"/>
                    <a:gd name="connsiteX13" fmla="*/ 110280 w 206097"/>
                    <a:gd name="connsiteY13" fmla="*/ 68501 h 213667"/>
                    <a:gd name="connsiteX14" fmla="*/ 124960 w 206097"/>
                    <a:gd name="connsiteY14" fmla="*/ 1478 h 213667"/>
                    <a:gd name="connsiteX15" fmla="*/ 124110 w 206097"/>
                    <a:gd name="connsiteY15" fmla="*/ 49 h 213667"/>
                    <a:gd name="connsiteX16" fmla="*/ 122603 w 206097"/>
                    <a:gd name="connsiteY16" fmla="*/ 878 h 213667"/>
                    <a:gd name="connsiteX17" fmla="*/ 103200 w 206097"/>
                    <a:gd name="connsiteY17" fmla="*/ 67793 h 213667"/>
                    <a:gd name="connsiteX18" fmla="*/ 103050 w 206097"/>
                    <a:gd name="connsiteY18" fmla="*/ 67779 h 213667"/>
                    <a:gd name="connsiteX19" fmla="*/ 102900 w 206097"/>
                    <a:gd name="connsiteY19" fmla="*/ 67793 h 213667"/>
                    <a:gd name="connsiteX20" fmla="*/ 83498 w 206097"/>
                    <a:gd name="connsiteY20" fmla="*/ 878 h 213667"/>
                    <a:gd name="connsiteX21" fmla="*/ 82069 w 206097"/>
                    <a:gd name="connsiteY21" fmla="*/ 28 h 213667"/>
                    <a:gd name="connsiteX22" fmla="*/ 81140 w 206097"/>
                    <a:gd name="connsiteY22" fmla="*/ 1478 h 213667"/>
                    <a:gd name="connsiteX23" fmla="*/ 95821 w 206097"/>
                    <a:gd name="connsiteY23" fmla="*/ 68501 h 213667"/>
                    <a:gd name="connsiteX24" fmla="*/ 73554 w 206097"/>
                    <a:gd name="connsiteY24" fmla="*/ 81488 h 213667"/>
                    <a:gd name="connsiteX25" fmla="*/ 22762 w 206097"/>
                    <a:gd name="connsiteY25" fmla="*/ 35182 h 213667"/>
                    <a:gd name="connsiteX26" fmla="*/ 21097 w 206097"/>
                    <a:gd name="connsiteY26" fmla="*/ 35203 h 213667"/>
                    <a:gd name="connsiteX27" fmla="*/ 21062 w 206097"/>
                    <a:gd name="connsiteY27" fmla="*/ 36925 h 213667"/>
                    <a:gd name="connsiteX28" fmla="*/ 69410 w 206097"/>
                    <a:gd name="connsiteY28" fmla="*/ 87288 h 213667"/>
                    <a:gd name="connsiteX29" fmla="*/ 69310 w 206097"/>
                    <a:gd name="connsiteY29" fmla="*/ 87474 h 213667"/>
                    <a:gd name="connsiteX30" fmla="*/ 1509 w 206097"/>
                    <a:gd name="connsiteY30" fmla="*/ 70779 h 213667"/>
                    <a:gd name="connsiteX31" fmla="*/ 59 w 206097"/>
                    <a:gd name="connsiteY31" fmla="*/ 71594 h 213667"/>
                    <a:gd name="connsiteX32" fmla="*/ 852 w 206097"/>
                    <a:gd name="connsiteY32" fmla="*/ 73123 h 213667"/>
                    <a:gd name="connsiteX33" fmla="*/ 66331 w 206097"/>
                    <a:gd name="connsiteY33" fmla="*/ 93954 h 213667"/>
                    <a:gd name="connsiteX34" fmla="*/ 63981 w 206097"/>
                    <a:gd name="connsiteY34" fmla="*/ 106834 h 213667"/>
                    <a:gd name="connsiteX35" fmla="*/ 66331 w 206097"/>
                    <a:gd name="connsiteY35" fmla="*/ 119707 h 213667"/>
                    <a:gd name="connsiteX36" fmla="*/ 852 w 206097"/>
                    <a:gd name="connsiteY36" fmla="*/ 140538 h 213667"/>
                    <a:gd name="connsiteX37" fmla="*/ 38 w 206097"/>
                    <a:gd name="connsiteY37" fmla="*/ 141988 h 213667"/>
                    <a:gd name="connsiteX38" fmla="*/ 1509 w 206097"/>
                    <a:gd name="connsiteY38" fmla="*/ 142881 h 213667"/>
                    <a:gd name="connsiteX39" fmla="*/ 69310 w 206097"/>
                    <a:gd name="connsiteY39" fmla="*/ 126186 h 213667"/>
                    <a:gd name="connsiteX40" fmla="*/ 69410 w 206097"/>
                    <a:gd name="connsiteY40" fmla="*/ 126372 h 213667"/>
                    <a:gd name="connsiteX41" fmla="*/ 21062 w 206097"/>
                    <a:gd name="connsiteY41" fmla="*/ 176735 h 213667"/>
                    <a:gd name="connsiteX42" fmla="*/ 21040 w 206097"/>
                    <a:gd name="connsiteY42" fmla="*/ 178400 h 213667"/>
                    <a:gd name="connsiteX43" fmla="*/ 22762 w 206097"/>
                    <a:gd name="connsiteY43" fmla="*/ 178478 h 213667"/>
                    <a:gd name="connsiteX44" fmla="*/ 73554 w 206097"/>
                    <a:gd name="connsiteY44" fmla="*/ 132173 h 213667"/>
                    <a:gd name="connsiteX45" fmla="*/ 95821 w 206097"/>
                    <a:gd name="connsiteY45" fmla="*/ 145160 h 213667"/>
                    <a:gd name="connsiteX46" fmla="*/ 81140 w 206097"/>
                    <a:gd name="connsiteY46" fmla="*/ 212190 h 213667"/>
                    <a:gd name="connsiteX47" fmla="*/ 81990 w 206097"/>
                    <a:gd name="connsiteY47" fmla="*/ 213619 h 213667"/>
                    <a:gd name="connsiteX48" fmla="*/ 83498 w 206097"/>
                    <a:gd name="connsiteY48" fmla="*/ 212790 h 213667"/>
                    <a:gd name="connsiteX49" fmla="*/ 102900 w 206097"/>
                    <a:gd name="connsiteY49" fmla="*/ 145874 h 213667"/>
                    <a:gd name="connsiteX50" fmla="*/ 103050 w 206097"/>
                    <a:gd name="connsiteY50" fmla="*/ 145889 h 213667"/>
                    <a:gd name="connsiteX51" fmla="*/ 103200 w 206097"/>
                    <a:gd name="connsiteY51" fmla="*/ 145874 h 213667"/>
                    <a:gd name="connsiteX52" fmla="*/ 122603 w 206097"/>
                    <a:gd name="connsiteY52" fmla="*/ 212790 h 213667"/>
                    <a:gd name="connsiteX53" fmla="*/ 124032 w 206097"/>
                    <a:gd name="connsiteY53" fmla="*/ 213640 h 213667"/>
                    <a:gd name="connsiteX54" fmla="*/ 124960 w 206097"/>
                    <a:gd name="connsiteY54" fmla="*/ 212190 h 213667"/>
                    <a:gd name="connsiteX55" fmla="*/ 110280 w 206097"/>
                    <a:gd name="connsiteY55" fmla="*/ 145160 h 213667"/>
                    <a:gd name="connsiteX56" fmla="*/ 132547 w 206097"/>
                    <a:gd name="connsiteY56" fmla="*/ 132173 h 213667"/>
                    <a:gd name="connsiteX57" fmla="*/ 183339 w 206097"/>
                    <a:gd name="connsiteY57" fmla="*/ 178478 h 213667"/>
                    <a:gd name="connsiteX58" fmla="*/ 185003 w 206097"/>
                    <a:gd name="connsiteY58" fmla="*/ 178457 h 213667"/>
                    <a:gd name="connsiteX59" fmla="*/ 185039 w 206097"/>
                    <a:gd name="connsiteY59" fmla="*/ 176735 h 213667"/>
                    <a:gd name="connsiteX60" fmla="*/ 136690 w 206097"/>
                    <a:gd name="connsiteY60" fmla="*/ 126372 h 213667"/>
                    <a:gd name="connsiteX61" fmla="*/ 136790 w 206097"/>
                    <a:gd name="connsiteY61" fmla="*/ 126186 h 213667"/>
                    <a:gd name="connsiteX62" fmla="*/ 204591 w 206097"/>
                    <a:gd name="connsiteY62" fmla="*/ 142881 h 213667"/>
                    <a:gd name="connsiteX63" fmla="*/ 206042 w 206097"/>
                    <a:gd name="connsiteY63" fmla="*/ 142067 h 213667"/>
                    <a:gd name="connsiteX64" fmla="*/ 205249 w 206097"/>
                    <a:gd name="connsiteY64" fmla="*/ 140538 h 21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206097" h="213667">
                      <a:moveTo>
                        <a:pt x="205249" y="140538"/>
                      </a:moveTo>
                      <a:lnTo>
                        <a:pt x="139769" y="119707"/>
                      </a:lnTo>
                      <a:cubicBezTo>
                        <a:pt x="141191" y="115656"/>
                        <a:pt x="142119" y="111370"/>
                        <a:pt x="142119" y="106834"/>
                      </a:cubicBezTo>
                      <a:cubicBezTo>
                        <a:pt x="142119" y="102298"/>
                        <a:pt x="141198" y="98004"/>
                        <a:pt x="139769" y="93954"/>
                      </a:cubicBezTo>
                      <a:lnTo>
                        <a:pt x="205249" y="73123"/>
                      </a:lnTo>
                      <a:cubicBezTo>
                        <a:pt x="205856" y="72930"/>
                        <a:pt x="206213" y="72294"/>
                        <a:pt x="206063" y="71672"/>
                      </a:cubicBezTo>
                      <a:cubicBezTo>
                        <a:pt x="205899" y="71022"/>
                        <a:pt x="205242" y="70622"/>
                        <a:pt x="204591" y="70779"/>
                      </a:cubicBezTo>
                      <a:lnTo>
                        <a:pt x="136790" y="87474"/>
                      </a:lnTo>
                      <a:cubicBezTo>
                        <a:pt x="136755" y="87410"/>
                        <a:pt x="136726" y="87353"/>
                        <a:pt x="136690" y="87288"/>
                      </a:cubicBezTo>
                      <a:lnTo>
                        <a:pt x="185039" y="36925"/>
                      </a:lnTo>
                      <a:cubicBezTo>
                        <a:pt x="185475" y="36468"/>
                        <a:pt x="185496" y="35739"/>
                        <a:pt x="185060" y="35261"/>
                      </a:cubicBezTo>
                      <a:cubicBezTo>
                        <a:pt x="184610" y="34768"/>
                        <a:pt x="183839" y="34725"/>
                        <a:pt x="183339" y="35182"/>
                      </a:cubicBezTo>
                      <a:lnTo>
                        <a:pt x="132547" y="81488"/>
                      </a:lnTo>
                      <a:cubicBezTo>
                        <a:pt x="126882" y="74901"/>
                        <a:pt x="119166" y="70165"/>
                        <a:pt x="110280" y="68501"/>
                      </a:cubicBezTo>
                      <a:lnTo>
                        <a:pt x="124960" y="1478"/>
                      </a:lnTo>
                      <a:cubicBezTo>
                        <a:pt x="125096" y="856"/>
                        <a:pt x="124724" y="228"/>
                        <a:pt x="124110" y="49"/>
                      </a:cubicBezTo>
                      <a:cubicBezTo>
                        <a:pt x="123467" y="-137"/>
                        <a:pt x="122788" y="235"/>
                        <a:pt x="122603" y="878"/>
                      </a:cubicBezTo>
                      <a:lnTo>
                        <a:pt x="103200" y="67793"/>
                      </a:lnTo>
                      <a:cubicBezTo>
                        <a:pt x="103150" y="67793"/>
                        <a:pt x="103100" y="67779"/>
                        <a:pt x="103050" y="67779"/>
                      </a:cubicBezTo>
                      <a:cubicBezTo>
                        <a:pt x="103000" y="67779"/>
                        <a:pt x="102950" y="67793"/>
                        <a:pt x="102900" y="67793"/>
                      </a:cubicBezTo>
                      <a:lnTo>
                        <a:pt x="83498" y="878"/>
                      </a:lnTo>
                      <a:cubicBezTo>
                        <a:pt x="83319" y="270"/>
                        <a:pt x="82698" y="-108"/>
                        <a:pt x="82069" y="28"/>
                      </a:cubicBezTo>
                      <a:cubicBezTo>
                        <a:pt x="81412" y="171"/>
                        <a:pt x="80998" y="821"/>
                        <a:pt x="81140" y="1478"/>
                      </a:cubicBezTo>
                      <a:lnTo>
                        <a:pt x="95821" y="68501"/>
                      </a:lnTo>
                      <a:cubicBezTo>
                        <a:pt x="86934" y="70165"/>
                        <a:pt x="79219" y="74901"/>
                        <a:pt x="73554" y="81488"/>
                      </a:cubicBezTo>
                      <a:lnTo>
                        <a:pt x="22762" y="35182"/>
                      </a:lnTo>
                      <a:cubicBezTo>
                        <a:pt x="22290" y="34753"/>
                        <a:pt x="21562" y="34760"/>
                        <a:pt x="21097" y="35203"/>
                      </a:cubicBezTo>
                      <a:cubicBezTo>
                        <a:pt x="20612" y="35668"/>
                        <a:pt x="20597" y="36439"/>
                        <a:pt x="21062" y="36925"/>
                      </a:cubicBezTo>
                      <a:lnTo>
                        <a:pt x="69410" y="87288"/>
                      </a:lnTo>
                      <a:cubicBezTo>
                        <a:pt x="69375" y="87353"/>
                        <a:pt x="69346" y="87410"/>
                        <a:pt x="69310" y="87474"/>
                      </a:cubicBezTo>
                      <a:lnTo>
                        <a:pt x="1509" y="70779"/>
                      </a:lnTo>
                      <a:cubicBezTo>
                        <a:pt x="895" y="70629"/>
                        <a:pt x="252" y="70979"/>
                        <a:pt x="59" y="71594"/>
                      </a:cubicBezTo>
                      <a:cubicBezTo>
                        <a:pt x="-148" y="72237"/>
                        <a:pt x="209" y="72915"/>
                        <a:pt x="852" y="73123"/>
                      </a:cubicBezTo>
                      <a:lnTo>
                        <a:pt x="66331" y="93954"/>
                      </a:lnTo>
                      <a:cubicBezTo>
                        <a:pt x="64910" y="98004"/>
                        <a:pt x="63981" y="102290"/>
                        <a:pt x="63981" y="106834"/>
                      </a:cubicBezTo>
                      <a:cubicBezTo>
                        <a:pt x="63981" y="111377"/>
                        <a:pt x="64903" y="115656"/>
                        <a:pt x="66331" y="119707"/>
                      </a:cubicBezTo>
                      <a:lnTo>
                        <a:pt x="852" y="140538"/>
                      </a:lnTo>
                      <a:cubicBezTo>
                        <a:pt x="245" y="140731"/>
                        <a:pt x="-112" y="141367"/>
                        <a:pt x="38" y="141988"/>
                      </a:cubicBezTo>
                      <a:cubicBezTo>
                        <a:pt x="202" y="142638"/>
                        <a:pt x="859" y="143038"/>
                        <a:pt x="1509" y="142881"/>
                      </a:cubicBezTo>
                      <a:lnTo>
                        <a:pt x="69310" y="126186"/>
                      </a:lnTo>
                      <a:cubicBezTo>
                        <a:pt x="69346" y="126250"/>
                        <a:pt x="69375" y="126308"/>
                        <a:pt x="69410" y="126372"/>
                      </a:cubicBezTo>
                      <a:lnTo>
                        <a:pt x="21062" y="176735"/>
                      </a:lnTo>
                      <a:cubicBezTo>
                        <a:pt x="20625" y="177193"/>
                        <a:pt x="20604" y="177921"/>
                        <a:pt x="21040" y="178400"/>
                      </a:cubicBezTo>
                      <a:cubicBezTo>
                        <a:pt x="21490" y="178900"/>
                        <a:pt x="22261" y="178936"/>
                        <a:pt x="22762" y="178478"/>
                      </a:cubicBezTo>
                      <a:lnTo>
                        <a:pt x="73554" y="132173"/>
                      </a:lnTo>
                      <a:cubicBezTo>
                        <a:pt x="79219" y="138759"/>
                        <a:pt x="86934" y="143496"/>
                        <a:pt x="95821" y="145160"/>
                      </a:cubicBezTo>
                      <a:lnTo>
                        <a:pt x="81140" y="212190"/>
                      </a:lnTo>
                      <a:cubicBezTo>
                        <a:pt x="81005" y="212811"/>
                        <a:pt x="81376" y="213440"/>
                        <a:pt x="81990" y="213619"/>
                      </a:cubicBezTo>
                      <a:cubicBezTo>
                        <a:pt x="82634" y="213804"/>
                        <a:pt x="83312" y="213433"/>
                        <a:pt x="83498" y="212790"/>
                      </a:cubicBezTo>
                      <a:lnTo>
                        <a:pt x="102900" y="145874"/>
                      </a:lnTo>
                      <a:cubicBezTo>
                        <a:pt x="102950" y="145874"/>
                        <a:pt x="103000" y="145889"/>
                        <a:pt x="103050" y="145889"/>
                      </a:cubicBezTo>
                      <a:cubicBezTo>
                        <a:pt x="103100" y="145889"/>
                        <a:pt x="103150" y="145874"/>
                        <a:pt x="103200" y="145874"/>
                      </a:cubicBezTo>
                      <a:lnTo>
                        <a:pt x="122603" y="212790"/>
                      </a:lnTo>
                      <a:cubicBezTo>
                        <a:pt x="122781" y="213397"/>
                        <a:pt x="123403" y="213776"/>
                        <a:pt x="124032" y="213640"/>
                      </a:cubicBezTo>
                      <a:cubicBezTo>
                        <a:pt x="124689" y="213497"/>
                        <a:pt x="125103" y="212847"/>
                        <a:pt x="124960" y="212190"/>
                      </a:cubicBezTo>
                      <a:lnTo>
                        <a:pt x="110280" y="145160"/>
                      </a:lnTo>
                      <a:cubicBezTo>
                        <a:pt x="119166" y="143496"/>
                        <a:pt x="126882" y="138759"/>
                        <a:pt x="132547" y="132173"/>
                      </a:cubicBezTo>
                      <a:lnTo>
                        <a:pt x="183339" y="178478"/>
                      </a:lnTo>
                      <a:cubicBezTo>
                        <a:pt x="183810" y="178907"/>
                        <a:pt x="184539" y="178900"/>
                        <a:pt x="185003" y="178457"/>
                      </a:cubicBezTo>
                      <a:cubicBezTo>
                        <a:pt x="185489" y="177993"/>
                        <a:pt x="185503" y="177221"/>
                        <a:pt x="185039" y="176735"/>
                      </a:cubicBezTo>
                      <a:lnTo>
                        <a:pt x="136690" y="126372"/>
                      </a:lnTo>
                      <a:cubicBezTo>
                        <a:pt x="136726" y="126308"/>
                        <a:pt x="136755" y="126250"/>
                        <a:pt x="136790" y="126186"/>
                      </a:cubicBezTo>
                      <a:lnTo>
                        <a:pt x="204591" y="142881"/>
                      </a:lnTo>
                      <a:cubicBezTo>
                        <a:pt x="205206" y="143031"/>
                        <a:pt x="205849" y="142681"/>
                        <a:pt x="206042" y="142067"/>
                      </a:cubicBezTo>
                      <a:cubicBezTo>
                        <a:pt x="206242" y="141424"/>
                        <a:pt x="205892" y="140738"/>
                        <a:pt x="205249" y="14053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264" name="شكل حر: شكل 263">
                <a:extLst>
                  <a:ext uri="{FF2B5EF4-FFF2-40B4-BE49-F238E27FC236}">
                    <a16:creationId xmlns:a16="http://schemas.microsoft.com/office/drawing/2014/main" id="{7090133E-A27B-FA78-AE3B-45115AFB16C5}"/>
                  </a:ext>
                </a:extLst>
              </p:cNvPr>
              <p:cNvSpPr/>
              <p:nvPr/>
            </p:nvSpPr>
            <p:spPr>
              <a:xfrm>
                <a:off x="7507311" y="4543228"/>
                <a:ext cx="262400" cy="29871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65" name="شكل حر: شكل 264">
                <a:extLst>
                  <a:ext uri="{FF2B5EF4-FFF2-40B4-BE49-F238E27FC236}">
                    <a16:creationId xmlns:a16="http://schemas.microsoft.com/office/drawing/2014/main" id="{802B5F52-AC77-37FE-7B64-105EC77CDEE9}"/>
                  </a:ext>
                </a:extLst>
              </p:cNvPr>
              <p:cNvSpPr/>
              <p:nvPr/>
            </p:nvSpPr>
            <p:spPr>
              <a:xfrm>
                <a:off x="7453994" y="5106054"/>
                <a:ext cx="188417" cy="214489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66" name="شكل حر: شكل 265">
                <a:extLst>
                  <a:ext uri="{FF2B5EF4-FFF2-40B4-BE49-F238E27FC236}">
                    <a16:creationId xmlns:a16="http://schemas.microsoft.com/office/drawing/2014/main" id="{3F245332-A8A8-5AD1-7095-95C89ED3CE4D}"/>
                  </a:ext>
                </a:extLst>
              </p:cNvPr>
              <p:cNvSpPr/>
              <p:nvPr/>
            </p:nvSpPr>
            <p:spPr>
              <a:xfrm>
                <a:off x="8395429" y="573786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267" name="مجموعة 266">
                <a:extLst>
                  <a:ext uri="{FF2B5EF4-FFF2-40B4-BE49-F238E27FC236}">
                    <a16:creationId xmlns:a16="http://schemas.microsoft.com/office/drawing/2014/main" id="{B0C6A16B-BDE3-476E-64F6-702AF5BE3B2B}"/>
                  </a:ext>
                </a:extLst>
              </p:cNvPr>
              <p:cNvGrpSpPr/>
              <p:nvPr/>
            </p:nvGrpSpPr>
            <p:grpSpPr>
              <a:xfrm rot="17021444" flipH="1">
                <a:off x="7845642" y="5684061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268" name="مستطيل: زوايا مستديرة 267">
                  <a:extLst>
                    <a:ext uri="{FF2B5EF4-FFF2-40B4-BE49-F238E27FC236}">
                      <a16:creationId xmlns:a16="http://schemas.microsoft.com/office/drawing/2014/main" id="{98432C72-9531-3FAE-2994-4102730FA8CA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69" name="مستطيل: زوايا مستديرة 268">
                  <a:extLst>
                    <a:ext uri="{FF2B5EF4-FFF2-40B4-BE49-F238E27FC236}">
                      <a16:creationId xmlns:a16="http://schemas.microsoft.com/office/drawing/2014/main" id="{1B1285F8-C961-4341-66C0-155D1B898B27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282" name="مجموعة 281">
            <a:extLst>
              <a:ext uri="{FF2B5EF4-FFF2-40B4-BE49-F238E27FC236}">
                <a16:creationId xmlns:a16="http://schemas.microsoft.com/office/drawing/2014/main" id="{A44BCA37-7DEB-6087-6A3E-C2078CD0F16B}"/>
              </a:ext>
            </a:extLst>
          </p:cNvPr>
          <p:cNvGrpSpPr/>
          <p:nvPr/>
        </p:nvGrpSpPr>
        <p:grpSpPr>
          <a:xfrm>
            <a:off x="6390431" y="3465733"/>
            <a:ext cx="305049" cy="305049"/>
            <a:chOff x="4025798" y="2012775"/>
            <a:chExt cx="1656080" cy="1656080"/>
          </a:xfrm>
        </p:grpSpPr>
        <p:sp>
          <p:nvSpPr>
            <p:cNvPr id="283" name="شكل بيضاوي 282">
              <a:extLst>
                <a:ext uri="{FF2B5EF4-FFF2-40B4-BE49-F238E27FC236}">
                  <a16:creationId xmlns:a16="http://schemas.microsoft.com/office/drawing/2014/main" id="{7BDD4771-F6F4-BF8F-F2BB-FA75BCFA42A4}"/>
                </a:ext>
              </a:extLst>
            </p:cNvPr>
            <p:cNvSpPr/>
            <p:nvPr/>
          </p:nvSpPr>
          <p:spPr>
            <a:xfrm>
              <a:off x="4025798" y="201277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r" rtl="1"/>
              <a:endParaRPr lang="ar-SA" dirty="0"/>
            </a:p>
          </p:txBody>
        </p:sp>
        <p:sp>
          <p:nvSpPr>
            <p:cNvPr id="284" name="شكل بيضاوي 283">
              <a:extLst>
                <a:ext uri="{FF2B5EF4-FFF2-40B4-BE49-F238E27FC236}">
                  <a16:creationId xmlns:a16="http://schemas.microsoft.com/office/drawing/2014/main" id="{7F07B827-CE69-8DE3-B6AB-DBBD33DA952D}"/>
                </a:ext>
              </a:extLst>
            </p:cNvPr>
            <p:cNvSpPr/>
            <p:nvPr/>
          </p:nvSpPr>
          <p:spPr>
            <a:xfrm>
              <a:off x="4430920" y="2324687"/>
              <a:ext cx="920771" cy="920771"/>
            </a:xfrm>
            <a:prstGeom prst="ellipse">
              <a:avLst/>
            </a:prstGeom>
            <a:solidFill>
              <a:srgbClr val="B7E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85" name="شكل حر: شكل 284">
              <a:extLst>
                <a:ext uri="{FF2B5EF4-FFF2-40B4-BE49-F238E27FC236}">
                  <a16:creationId xmlns:a16="http://schemas.microsoft.com/office/drawing/2014/main" id="{45E9CDFB-624E-5398-80C0-FC3E89CA4441}"/>
                </a:ext>
              </a:extLst>
            </p:cNvPr>
            <p:cNvSpPr/>
            <p:nvPr/>
          </p:nvSpPr>
          <p:spPr>
            <a:xfrm>
              <a:off x="4411816" y="2302939"/>
              <a:ext cx="945333" cy="945333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85800 h 723900"/>
                <a:gd name="connsiteX6" fmla="*/ 38100 w 723900"/>
                <a:gd name="connsiteY6" fmla="*/ 361950 h 723900"/>
                <a:gd name="connsiteX7" fmla="*/ 361950 w 723900"/>
                <a:gd name="connsiteY7" fmla="*/ 38100 h 723900"/>
                <a:gd name="connsiteX8" fmla="*/ 492443 w 723900"/>
                <a:gd name="connsiteY8" fmla="*/ 65723 h 723900"/>
                <a:gd name="connsiteX9" fmla="*/ 461963 w 723900"/>
                <a:gd name="connsiteY9" fmla="*/ 90488 h 723900"/>
                <a:gd name="connsiteX10" fmla="*/ 449580 w 723900"/>
                <a:gd name="connsiteY10" fmla="*/ 95250 h 723900"/>
                <a:gd name="connsiteX11" fmla="*/ 431483 w 723900"/>
                <a:gd name="connsiteY11" fmla="*/ 95250 h 723900"/>
                <a:gd name="connsiteX12" fmla="*/ 424815 w 723900"/>
                <a:gd name="connsiteY12" fmla="*/ 94298 h 723900"/>
                <a:gd name="connsiteX13" fmla="*/ 351473 w 723900"/>
                <a:gd name="connsiteY13" fmla="*/ 66675 h 723900"/>
                <a:gd name="connsiteX14" fmla="*/ 265748 w 723900"/>
                <a:gd name="connsiteY14" fmla="*/ 95250 h 723900"/>
                <a:gd name="connsiteX15" fmla="*/ 274320 w 723900"/>
                <a:gd name="connsiteY15" fmla="*/ 123825 h 723900"/>
                <a:gd name="connsiteX16" fmla="*/ 276225 w 723900"/>
                <a:gd name="connsiteY16" fmla="*/ 123825 h 723900"/>
                <a:gd name="connsiteX17" fmla="*/ 302895 w 723900"/>
                <a:gd name="connsiteY17" fmla="*/ 123825 h 723900"/>
                <a:gd name="connsiteX18" fmla="*/ 319088 w 723900"/>
                <a:gd name="connsiteY18" fmla="*/ 115253 h 723900"/>
                <a:gd name="connsiteX19" fmla="*/ 329565 w 723900"/>
                <a:gd name="connsiteY19" fmla="*/ 99060 h 723900"/>
                <a:gd name="connsiteX20" fmla="*/ 337185 w 723900"/>
                <a:gd name="connsiteY20" fmla="*/ 95250 h 723900"/>
                <a:gd name="connsiteX21" fmla="*/ 352425 w 723900"/>
                <a:gd name="connsiteY21" fmla="*/ 95250 h 723900"/>
                <a:gd name="connsiteX22" fmla="*/ 332423 w 723900"/>
                <a:gd name="connsiteY22" fmla="*/ 128588 h 723900"/>
                <a:gd name="connsiteX23" fmla="*/ 307658 w 723900"/>
                <a:gd name="connsiteY23" fmla="*/ 142875 h 723900"/>
                <a:gd name="connsiteX24" fmla="*/ 281940 w 723900"/>
                <a:gd name="connsiteY24" fmla="*/ 142875 h 723900"/>
                <a:gd name="connsiteX25" fmla="*/ 271463 w 723900"/>
                <a:gd name="connsiteY25" fmla="*/ 145733 h 723900"/>
                <a:gd name="connsiteX26" fmla="*/ 247650 w 723900"/>
                <a:gd name="connsiteY26" fmla="*/ 161925 h 723900"/>
                <a:gd name="connsiteX27" fmla="*/ 228600 w 723900"/>
                <a:gd name="connsiteY27" fmla="*/ 161925 h 723900"/>
                <a:gd name="connsiteX28" fmla="*/ 219075 w 723900"/>
                <a:gd name="connsiteY28" fmla="*/ 171450 h 723900"/>
                <a:gd name="connsiteX29" fmla="*/ 219075 w 723900"/>
                <a:gd name="connsiteY29" fmla="*/ 180975 h 723900"/>
                <a:gd name="connsiteX30" fmla="*/ 209550 w 723900"/>
                <a:gd name="connsiteY30" fmla="*/ 190500 h 723900"/>
                <a:gd name="connsiteX31" fmla="*/ 200978 w 723900"/>
                <a:gd name="connsiteY31" fmla="*/ 190500 h 723900"/>
                <a:gd name="connsiteX32" fmla="*/ 184785 w 723900"/>
                <a:gd name="connsiteY32" fmla="*/ 199073 h 723900"/>
                <a:gd name="connsiteX33" fmla="*/ 173355 w 723900"/>
                <a:gd name="connsiteY33" fmla="*/ 217170 h 723900"/>
                <a:gd name="connsiteX34" fmla="*/ 171450 w 723900"/>
                <a:gd name="connsiteY34" fmla="*/ 222885 h 723900"/>
                <a:gd name="connsiteX35" fmla="*/ 171450 w 723900"/>
                <a:gd name="connsiteY35" fmla="*/ 228600 h 723900"/>
                <a:gd name="connsiteX36" fmla="*/ 180975 w 723900"/>
                <a:gd name="connsiteY36" fmla="*/ 238125 h 723900"/>
                <a:gd name="connsiteX37" fmla="*/ 215265 w 723900"/>
                <a:gd name="connsiteY37" fmla="*/ 238125 h 723900"/>
                <a:gd name="connsiteX38" fmla="*/ 221933 w 723900"/>
                <a:gd name="connsiteY38" fmla="*/ 235268 h 723900"/>
                <a:gd name="connsiteX39" fmla="*/ 251460 w 723900"/>
                <a:gd name="connsiteY39" fmla="*/ 205740 h 723900"/>
                <a:gd name="connsiteX40" fmla="*/ 264795 w 723900"/>
                <a:gd name="connsiteY40" fmla="*/ 200025 h 723900"/>
                <a:gd name="connsiteX41" fmla="*/ 268605 w 723900"/>
                <a:gd name="connsiteY41" fmla="*/ 200025 h 723900"/>
                <a:gd name="connsiteX42" fmla="*/ 278130 w 723900"/>
                <a:gd name="connsiteY42" fmla="*/ 207645 h 723900"/>
                <a:gd name="connsiteX43" fmla="*/ 283845 w 723900"/>
                <a:gd name="connsiteY43" fmla="*/ 231458 h 723900"/>
                <a:gd name="connsiteX44" fmla="*/ 293370 w 723900"/>
                <a:gd name="connsiteY44" fmla="*/ 239077 h 723900"/>
                <a:gd name="connsiteX45" fmla="*/ 295275 w 723900"/>
                <a:gd name="connsiteY45" fmla="*/ 239077 h 723900"/>
                <a:gd name="connsiteX46" fmla="*/ 304800 w 723900"/>
                <a:gd name="connsiteY46" fmla="*/ 229552 h 723900"/>
                <a:gd name="connsiteX47" fmla="*/ 304800 w 723900"/>
                <a:gd name="connsiteY47" fmla="*/ 204788 h 723900"/>
                <a:gd name="connsiteX48" fmla="*/ 307658 w 723900"/>
                <a:gd name="connsiteY48" fmla="*/ 198120 h 723900"/>
                <a:gd name="connsiteX49" fmla="*/ 314325 w 723900"/>
                <a:gd name="connsiteY49" fmla="*/ 190500 h 723900"/>
                <a:gd name="connsiteX50" fmla="*/ 321945 w 723900"/>
                <a:gd name="connsiteY50" fmla="*/ 212408 h 723900"/>
                <a:gd name="connsiteX51" fmla="*/ 330518 w 723900"/>
                <a:gd name="connsiteY51" fmla="*/ 219075 h 723900"/>
                <a:gd name="connsiteX52" fmla="*/ 339090 w 723900"/>
                <a:gd name="connsiteY52" fmla="*/ 219075 h 723900"/>
                <a:gd name="connsiteX53" fmla="*/ 345758 w 723900"/>
                <a:gd name="connsiteY53" fmla="*/ 216218 h 723900"/>
                <a:gd name="connsiteX54" fmla="*/ 349568 w 723900"/>
                <a:gd name="connsiteY54" fmla="*/ 212408 h 723900"/>
                <a:gd name="connsiteX55" fmla="*/ 356235 w 723900"/>
                <a:gd name="connsiteY55" fmla="*/ 209550 h 723900"/>
                <a:gd name="connsiteX56" fmla="*/ 361950 w 723900"/>
                <a:gd name="connsiteY56" fmla="*/ 209550 h 723900"/>
                <a:gd name="connsiteX57" fmla="*/ 371475 w 723900"/>
                <a:gd name="connsiteY57" fmla="*/ 219075 h 723900"/>
                <a:gd name="connsiteX58" fmla="*/ 371475 w 723900"/>
                <a:gd name="connsiteY58" fmla="*/ 228600 h 723900"/>
                <a:gd name="connsiteX59" fmla="*/ 381000 w 723900"/>
                <a:gd name="connsiteY59" fmla="*/ 238125 h 723900"/>
                <a:gd name="connsiteX60" fmla="*/ 415290 w 723900"/>
                <a:gd name="connsiteY60" fmla="*/ 238125 h 723900"/>
                <a:gd name="connsiteX61" fmla="*/ 423863 w 723900"/>
                <a:gd name="connsiteY61" fmla="*/ 250508 h 723900"/>
                <a:gd name="connsiteX62" fmla="*/ 421005 w 723900"/>
                <a:gd name="connsiteY62" fmla="*/ 259080 h 723900"/>
                <a:gd name="connsiteX63" fmla="*/ 410528 w 723900"/>
                <a:gd name="connsiteY63" fmla="*/ 265748 h 723900"/>
                <a:gd name="connsiteX64" fmla="*/ 364808 w 723900"/>
                <a:gd name="connsiteY64" fmla="*/ 258127 h 723900"/>
                <a:gd name="connsiteX65" fmla="*/ 358140 w 723900"/>
                <a:gd name="connsiteY65" fmla="*/ 258127 h 723900"/>
                <a:gd name="connsiteX66" fmla="*/ 319088 w 723900"/>
                <a:gd name="connsiteY66" fmla="*/ 265748 h 723900"/>
                <a:gd name="connsiteX67" fmla="*/ 308610 w 723900"/>
                <a:gd name="connsiteY67" fmla="*/ 264795 h 723900"/>
                <a:gd name="connsiteX68" fmla="*/ 247650 w 723900"/>
                <a:gd name="connsiteY68" fmla="*/ 247650 h 723900"/>
                <a:gd name="connsiteX69" fmla="*/ 133350 w 723900"/>
                <a:gd name="connsiteY69" fmla="*/ 352425 h 723900"/>
                <a:gd name="connsiteX70" fmla="*/ 190500 w 723900"/>
                <a:gd name="connsiteY70" fmla="*/ 419100 h 723900"/>
                <a:gd name="connsiteX71" fmla="*/ 285750 w 723900"/>
                <a:gd name="connsiteY71" fmla="*/ 495300 h 723900"/>
                <a:gd name="connsiteX72" fmla="*/ 285750 w 723900"/>
                <a:gd name="connsiteY72" fmla="*/ 554355 h 723900"/>
                <a:gd name="connsiteX73" fmla="*/ 297180 w 723900"/>
                <a:gd name="connsiteY73" fmla="*/ 584835 h 723900"/>
                <a:gd name="connsiteX74" fmla="*/ 324803 w 723900"/>
                <a:gd name="connsiteY74" fmla="*/ 618173 h 723900"/>
                <a:gd name="connsiteX75" fmla="*/ 346710 w 723900"/>
                <a:gd name="connsiteY75" fmla="*/ 628650 h 723900"/>
                <a:gd name="connsiteX76" fmla="*/ 369570 w 723900"/>
                <a:gd name="connsiteY76" fmla="*/ 628650 h 723900"/>
                <a:gd name="connsiteX77" fmla="*/ 389573 w 723900"/>
                <a:gd name="connsiteY77" fmla="*/ 620078 h 723900"/>
                <a:gd name="connsiteX78" fmla="*/ 412433 w 723900"/>
                <a:gd name="connsiteY78" fmla="*/ 597218 h 723900"/>
                <a:gd name="connsiteX79" fmla="*/ 422910 w 723900"/>
                <a:gd name="connsiteY79" fmla="*/ 581978 h 723900"/>
                <a:gd name="connsiteX80" fmla="*/ 441960 w 723900"/>
                <a:gd name="connsiteY80" fmla="*/ 542925 h 723900"/>
                <a:gd name="connsiteX81" fmla="*/ 446723 w 723900"/>
                <a:gd name="connsiteY81" fmla="*/ 521970 h 723900"/>
                <a:gd name="connsiteX82" fmla="*/ 446723 w 723900"/>
                <a:gd name="connsiteY82" fmla="*/ 478155 h 723900"/>
                <a:gd name="connsiteX83" fmla="*/ 455295 w 723900"/>
                <a:gd name="connsiteY83" fmla="*/ 458153 h 723900"/>
                <a:gd name="connsiteX84" fmla="*/ 505778 w 723900"/>
                <a:gd name="connsiteY84" fmla="*/ 407670 h 723900"/>
                <a:gd name="connsiteX85" fmla="*/ 504825 w 723900"/>
                <a:gd name="connsiteY85" fmla="*/ 393383 h 723900"/>
                <a:gd name="connsiteX86" fmla="*/ 416243 w 723900"/>
                <a:gd name="connsiteY86" fmla="*/ 300038 h 723900"/>
                <a:gd name="connsiteX87" fmla="*/ 424815 w 723900"/>
                <a:gd name="connsiteY87" fmla="*/ 285750 h 723900"/>
                <a:gd name="connsiteX88" fmla="*/ 428625 w 723900"/>
                <a:gd name="connsiteY88" fmla="*/ 285750 h 723900"/>
                <a:gd name="connsiteX89" fmla="*/ 482918 w 723900"/>
                <a:gd name="connsiteY89" fmla="*/ 356235 h 723900"/>
                <a:gd name="connsiteX90" fmla="*/ 510540 w 723900"/>
                <a:gd name="connsiteY90" fmla="*/ 359093 h 723900"/>
                <a:gd name="connsiteX91" fmla="*/ 541973 w 723900"/>
                <a:gd name="connsiteY91" fmla="*/ 332423 h 723900"/>
                <a:gd name="connsiteX92" fmla="*/ 541020 w 723900"/>
                <a:gd name="connsiteY92" fmla="*/ 317183 h 723900"/>
                <a:gd name="connsiteX93" fmla="*/ 512445 w 723900"/>
                <a:gd name="connsiteY93" fmla="*/ 300038 h 723900"/>
                <a:gd name="connsiteX94" fmla="*/ 508635 w 723900"/>
                <a:gd name="connsiteY94" fmla="*/ 287655 h 723900"/>
                <a:gd name="connsiteX95" fmla="*/ 509588 w 723900"/>
                <a:gd name="connsiteY95" fmla="*/ 285750 h 723900"/>
                <a:gd name="connsiteX96" fmla="*/ 522923 w 723900"/>
                <a:gd name="connsiteY96" fmla="*/ 281940 h 723900"/>
                <a:gd name="connsiteX97" fmla="*/ 557213 w 723900"/>
                <a:gd name="connsiteY97" fmla="*/ 302895 h 723900"/>
                <a:gd name="connsiteX98" fmla="*/ 566738 w 723900"/>
                <a:gd name="connsiteY98" fmla="*/ 305753 h 723900"/>
                <a:gd name="connsiteX99" fmla="*/ 577215 w 723900"/>
                <a:gd name="connsiteY99" fmla="*/ 305753 h 723900"/>
                <a:gd name="connsiteX100" fmla="*/ 594360 w 723900"/>
                <a:gd name="connsiteY100" fmla="*/ 317183 h 723900"/>
                <a:gd name="connsiteX101" fmla="*/ 621983 w 723900"/>
                <a:gd name="connsiteY101" fmla="*/ 380048 h 723900"/>
                <a:gd name="connsiteX102" fmla="*/ 639128 w 723900"/>
                <a:gd name="connsiteY102" fmla="*/ 391478 h 723900"/>
                <a:gd name="connsiteX103" fmla="*/ 639128 w 723900"/>
                <a:gd name="connsiteY103" fmla="*/ 391478 h 723900"/>
                <a:gd name="connsiteX104" fmla="*/ 655320 w 723900"/>
                <a:gd name="connsiteY104" fmla="*/ 375285 h 723900"/>
                <a:gd name="connsiteX105" fmla="*/ 655320 w 723900"/>
                <a:gd name="connsiteY105" fmla="*/ 348615 h 723900"/>
                <a:gd name="connsiteX106" fmla="*/ 659130 w 723900"/>
                <a:gd name="connsiteY106" fmla="*/ 340995 h 723900"/>
                <a:gd name="connsiteX107" fmla="*/ 681038 w 723900"/>
                <a:gd name="connsiteY107" fmla="*/ 323850 h 723900"/>
                <a:gd name="connsiteX108" fmla="*/ 683895 w 723900"/>
                <a:gd name="connsiteY108" fmla="*/ 362903 h 723900"/>
                <a:gd name="connsiteX109" fmla="*/ 361950 w 723900"/>
                <a:gd name="connsiteY109" fmla="*/ 6858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85800"/>
                  </a:move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183833"/>
                    <a:pt x="183833" y="38100"/>
                    <a:pt x="361950" y="38100"/>
                  </a:cubicBezTo>
                  <a:cubicBezTo>
                    <a:pt x="408623" y="38100"/>
                    <a:pt x="452438" y="47625"/>
                    <a:pt x="492443" y="65723"/>
                  </a:cubicBezTo>
                  <a:lnTo>
                    <a:pt x="461963" y="90488"/>
                  </a:lnTo>
                  <a:cubicBezTo>
                    <a:pt x="458153" y="93345"/>
                    <a:pt x="454343" y="95250"/>
                    <a:pt x="449580" y="95250"/>
                  </a:cubicBezTo>
                  <a:lnTo>
                    <a:pt x="431483" y="95250"/>
                  </a:lnTo>
                  <a:cubicBezTo>
                    <a:pt x="429578" y="95250"/>
                    <a:pt x="426720" y="95250"/>
                    <a:pt x="424815" y="94298"/>
                  </a:cubicBezTo>
                  <a:cubicBezTo>
                    <a:pt x="424815" y="94298"/>
                    <a:pt x="378143" y="66675"/>
                    <a:pt x="351473" y="66675"/>
                  </a:cubicBezTo>
                  <a:cubicBezTo>
                    <a:pt x="325755" y="66675"/>
                    <a:pt x="283845" y="82868"/>
                    <a:pt x="265748" y="95250"/>
                  </a:cubicBezTo>
                  <a:cubicBezTo>
                    <a:pt x="238125" y="113348"/>
                    <a:pt x="267653" y="121920"/>
                    <a:pt x="274320" y="123825"/>
                  </a:cubicBezTo>
                  <a:cubicBezTo>
                    <a:pt x="275273" y="123825"/>
                    <a:pt x="276225" y="123825"/>
                    <a:pt x="276225" y="123825"/>
                  </a:cubicBezTo>
                  <a:lnTo>
                    <a:pt x="302895" y="123825"/>
                  </a:lnTo>
                  <a:cubicBezTo>
                    <a:pt x="309563" y="123825"/>
                    <a:pt x="315278" y="120968"/>
                    <a:pt x="319088" y="115253"/>
                  </a:cubicBezTo>
                  <a:lnTo>
                    <a:pt x="329565" y="99060"/>
                  </a:lnTo>
                  <a:cubicBezTo>
                    <a:pt x="331470" y="96203"/>
                    <a:pt x="334328" y="95250"/>
                    <a:pt x="337185" y="95250"/>
                  </a:cubicBezTo>
                  <a:lnTo>
                    <a:pt x="352425" y="95250"/>
                  </a:lnTo>
                  <a:lnTo>
                    <a:pt x="332423" y="128588"/>
                  </a:lnTo>
                  <a:cubicBezTo>
                    <a:pt x="327660" y="137160"/>
                    <a:pt x="318135" y="142875"/>
                    <a:pt x="307658" y="142875"/>
                  </a:cubicBezTo>
                  <a:lnTo>
                    <a:pt x="281940" y="142875"/>
                  </a:lnTo>
                  <a:cubicBezTo>
                    <a:pt x="278130" y="142875"/>
                    <a:pt x="274320" y="143828"/>
                    <a:pt x="271463" y="145733"/>
                  </a:cubicBezTo>
                  <a:lnTo>
                    <a:pt x="247650" y="161925"/>
                  </a:lnTo>
                  <a:lnTo>
                    <a:pt x="228600" y="161925"/>
                  </a:lnTo>
                  <a:cubicBezTo>
                    <a:pt x="222885" y="161925"/>
                    <a:pt x="219075" y="165735"/>
                    <a:pt x="219075" y="171450"/>
                  </a:cubicBezTo>
                  <a:lnTo>
                    <a:pt x="219075" y="180975"/>
                  </a:lnTo>
                  <a:cubicBezTo>
                    <a:pt x="219075" y="186690"/>
                    <a:pt x="215265" y="190500"/>
                    <a:pt x="209550" y="190500"/>
                  </a:cubicBezTo>
                  <a:lnTo>
                    <a:pt x="200978" y="190500"/>
                  </a:lnTo>
                  <a:cubicBezTo>
                    <a:pt x="194310" y="190500"/>
                    <a:pt x="188595" y="193358"/>
                    <a:pt x="184785" y="199073"/>
                  </a:cubicBezTo>
                  <a:lnTo>
                    <a:pt x="173355" y="217170"/>
                  </a:lnTo>
                  <a:cubicBezTo>
                    <a:pt x="172403" y="219075"/>
                    <a:pt x="171450" y="220980"/>
                    <a:pt x="171450" y="222885"/>
                  </a:cubicBezTo>
                  <a:lnTo>
                    <a:pt x="171450" y="228600"/>
                  </a:lnTo>
                  <a:cubicBezTo>
                    <a:pt x="171450" y="234315"/>
                    <a:pt x="175260" y="238125"/>
                    <a:pt x="180975" y="238125"/>
                  </a:cubicBezTo>
                  <a:lnTo>
                    <a:pt x="215265" y="238125"/>
                  </a:lnTo>
                  <a:cubicBezTo>
                    <a:pt x="218123" y="238125"/>
                    <a:pt x="220027" y="237173"/>
                    <a:pt x="221933" y="235268"/>
                  </a:cubicBezTo>
                  <a:lnTo>
                    <a:pt x="251460" y="205740"/>
                  </a:lnTo>
                  <a:cubicBezTo>
                    <a:pt x="255270" y="201930"/>
                    <a:pt x="260033" y="200025"/>
                    <a:pt x="264795" y="200025"/>
                  </a:cubicBezTo>
                  <a:lnTo>
                    <a:pt x="268605" y="200025"/>
                  </a:lnTo>
                  <a:cubicBezTo>
                    <a:pt x="273368" y="200025"/>
                    <a:pt x="277178" y="202883"/>
                    <a:pt x="278130" y="207645"/>
                  </a:cubicBezTo>
                  <a:lnTo>
                    <a:pt x="283845" y="231458"/>
                  </a:lnTo>
                  <a:cubicBezTo>
                    <a:pt x="284798" y="235268"/>
                    <a:pt x="288608" y="239077"/>
                    <a:pt x="293370" y="239077"/>
                  </a:cubicBezTo>
                  <a:lnTo>
                    <a:pt x="295275" y="239077"/>
                  </a:lnTo>
                  <a:cubicBezTo>
                    <a:pt x="300990" y="239077"/>
                    <a:pt x="304800" y="235268"/>
                    <a:pt x="304800" y="229552"/>
                  </a:cubicBezTo>
                  <a:lnTo>
                    <a:pt x="304800" y="204788"/>
                  </a:lnTo>
                  <a:cubicBezTo>
                    <a:pt x="304800" y="201930"/>
                    <a:pt x="305753" y="200025"/>
                    <a:pt x="307658" y="198120"/>
                  </a:cubicBezTo>
                  <a:lnTo>
                    <a:pt x="314325" y="190500"/>
                  </a:lnTo>
                  <a:lnTo>
                    <a:pt x="321945" y="212408"/>
                  </a:lnTo>
                  <a:cubicBezTo>
                    <a:pt x="322898" y="216218"/>
                    <a:pt x="326708" y="219075"/>
                    <a:pt x="330518" y="219075"/>
                  </a:cubicBezTo>
                  <a:lnTo>
                    <a:pt x="339090" y="219075"/>
                  </a:lnTo>
                  <a:cubicBezTo>
                    <a:pt x="341948" y="219075"/>
                    <a:pt x="343853" y="218123"/>
                    <a:pt x="345758" y="216218"/>
                  </a:cubicBezTo>
                  <a:lnTo>
                    <a:pt x="349568" y="212408"/>
                  </a:lnTo>
                  <a:cubicBezTo>
                    <a:pt x="351473" y="210502"/>
                    <a:pt x="353378" y="209550"/>
                    <a:pt x="356235" y="209550"/>
                  </a:cubicBezTo>
                  <a:lnTo>
                    <a:pt x="361950" y="209550"/>
                  </a:lnTo>
                  <a:cubicBezTo>
                    <a:pt x="367665" y="209550"/>
                    <a:pt x="371475" y="213360"/>
                    <a:pt x="371475" y="219075"/>
                  </a:cubicBezTo>
                  <a:lnTo>
                    <a:pt x="371475" y="228600"/>
                  </a:lnTo>
                  <a:cubicBezTo>
                    <a:pt x="371475" y="234315"/>
                    <a:pt x="375285" y="238125"/>
                    <a:pt x="381000" y="238125"/>
                  </a:cubicBezTo>
                  <a:lnTo>
                    <a:pt x="415290" y="238125"/>
                  </a:lnTo>
                  <a:cubicBezTo>
                    <a:pt x="421958" y="238125"/>
                    <a:pt x="426720" y="244793"/>
                    <a:pt x="423863" y="250508"/>
                  </a:cubicBezTo>
                  <a:lnTo>
                    <a:pt x="421005" y="259080"/>
                  </a:lnTo>
                  <a:cubicBezTo>
                    <a:pt x="419100" y="263843"/>
                    <a:pt x="415290" y="266700"/>
                    <a:pt x="410528" y="265748"/>
                  </a:cubicBezTo>
                  <a:lnTo>
                    <a:pt x="364808" y="258127"/>
                  </a:lnTo>
                  <a:cubicBezTo>
                    <a:pt x="362903" y="258127"/>
                    <a:pt x="360045" y="258127"/>
                    <a:pt x="358140" y="258127"/>
                  </a:cubicBezTo>
                  <a:lnTo>
                    <a:pt x="319088" y="265748"/>
                  </a:lnTo>
                  <a:cubicBezTo>
                    <a:pt x="315278" y="266700"/>
                    <a:pt x="312420" y="265748"/>
                    <a:pt x="308610" y="264795"/>
                  </a:cubicBezTo>
                  <a:cubicBezTo>
                    <a:pt x="296228" y="260033"/>
                    <a:pt x="261938" y="247650"/>
                    <a:pt x="247650" y="247650"/>
                  </a:cubicBezTo>
                  <a:cubicBezTo>
                    <a:pt x="134303" y="247650"/>
                    <a:pt x="133350" y="323850"/>
                    <a:pt x="133350" y="352425"/>
                  </a:cubicBezTo>
                  <a:cubicBezTo>
                    <a:pt x="133350" y="390525"/>
                    <a:pt x="155258" y="419100"/>
                    <a:pt x="190500" y="419100"/>
                  </a:cubicBezTo>
                  <a:cubicBezTo>
                    <a:pt x="232410" y="419100"/>
                    <a:pt x="285750" y="417195"/>
                    <a:pt x="285750" y="495300"/>
                  </a:cubicBezTo>
                  <a:lnTo>
                    <a:pt x="285750" y="554355"/>
                  </a:lnTo>
                  <a:cubicBezTo>
                    <a:pt x="285750" y="565785"/>
                    <a:pt x="289560" y="576263"/>
                    <a:pt x="297180" y="584835"/>
                  </a:cubicBezTo>
                  <a:lnTo>
                    <a:pt x="324803" y="618173"/>
                  </a:lnTo>
                  <a:cubicBezTo>
                    <a:pt x="330518" y="624840"/>
                    <a:pt x="338138" y="628650"/>
                    <a:pt x="346710" y="628650"/>
                  </a:cubicBezTo>
                  <a:lnTo>
                    <a:pt x="369570" y="628650"/>
                  </a:lnTo>
                  <a:cubicBezTo>
                    <a:pt x="377190" y="628650"/>
                    <a:pt x="384810" y="625793"/>
                    <a:pt x="389573" y="620078"/>
                  </a:cubicBezTo>
                  <a:lnTo>
                    <a:pt x="412433" y="597218"/>
                  </a:lnTo>
                  <a:cubicBezTo>
                    <a:pt x="417195" y="592455"/>
                    <a:pt x="420053" y="587693"/>
                    <a:pt x="422910" y="581978"/>
                  </a:cubicBezTo>
                  <a:lnTo>
                    <a:pt x="441960" y="542925"/>
                  </a:lnTo>
                  <a:cubicBezTo>
                    <a:pt x="444818" y="536258"/>
                    <a:pt x="446723" y="528638"/>
                    <a:pt x="446723" y="521970"/>
                  </a:cubicBezTo>
                  <a:lnTo>
                    <a:pt x="446723" y="478155"/>
                  </a:lnTo>
                  <a:cubicBezTo>
                    <a:pt x="446723" y="470535"/>
                    <a:pt x="449580" y="462915"/>
                    <a:pt x="455295" y="458153"/>
                  </a:cubicBezTo>
                  <a:lnTo>
                    <a:pt x="505778" y="407670"/>
                  </a:lnTo>
                  <a:cubicBezTo>
                    <a:pt x="509588" y="403860"/>
                    <a:pt x="509588" y="396240"/>
                    <a:pt x="504825" y="393383"/>
                  </a:cubicBezTo>
                  <a:cubicBezTo>
                    <a:pt x="504825" y="393383"/>
                    <a:pt x="447675" y="360998"/>
                    <a:pt x="416243" y="300038"/>
                  </a:cubicBezTo>
                  <a:cubicBezTo>
                    <a:pt x="413385" y="293370"/>
                    <a:pt x="417195" y="285750"/>
                    <a:pt x="424815" y="285750"/>
                  </a:cubicBezTo>
                  <a:lnTo>
                    <a:pt x="428625" y="285750"/>
                  </a:lnTo>
                  <a:lnTo>
                    <a:pt x="482918" y="356235"/>
                  </a:lnTo>
                  <a:cubicBezTo>
                    <a:pt x="489585" y="364808"/>
                    <a:pt x="501968" y="365760"/>
                    <a:pt x="510540" y="359093"/>
                  </a:cubicBezTo>
                  <a:lnTo>
                    <a:pt x="541973" y="332423"/>
                  </a:lnTo>
                  <a:cubicBezTo>
                    <a:pt x="546735" y="328613"/>
                    <a:pt x="546735" y="320040"/>
                    <a:pt x="541020" y="317183"/>
                  </a:cubicBezTo>
                  <a:lnTo>
                    <a:pt x="512445" y="300038"/>
                  </a:lnTo>
                  <a:cubicBezTo>
                    <a:pt x="508635" y="297180"/>
                    <a:pt x="506730" y="292418"/>
                    <a:pt x="508635" y="287655"/>
                  </a:cubicBezTo>
                  <a:lnTo>
                    <a:pt x="509588" y="285750"/>
                  </a:lnTo>
                  <a:cubicBezTo>
                    <a:pt x="512445" y="280988"/>
                    <a:pt x="518160" y="279083"/>
                    <a:pt x="522923" y="281940"/>
                  </a:cubicBezTo>
                  <a:lnTo>
                    <a:pt x="557213" y="302895"/>
                  </a:lnTo>
                  <a:cubicBezTo>
                    <a:pt x="560070" y="304800"/>
                    <a:pt x="563880" y="305753"/>
                    <a:pt x="566738" y="305753"/>
                  </a:cubicBezTo>
                  <a:lnTo>
                    <a:pt x="577215" y="305753"/>
                  </a:lnTo>
                  <a:cubicBezTo>
                    <a:pt x="584835" y="305753"/>
                    <a:pt x="591503" y="310515"/>
                    <a:pt x="594360" y="317183"/>
                  </a:cubicBezTo>
                  <a:lnTo>
                    <a:pt x="621983" y="380048"/>
                  </a:lnTo>
                  <a:cubicBezTo>
                    <a:pt x="624840" y="386715"/>
                    <a:pt x="631508" y="391478"/>
                    <a:pt x="639128" y="391478"/>
                  </a:cubicBezTo>
                  <a:lnTo>
                    <a:pt x="639128" y="391478"/>
                  </a:lnTo>
                  <a:cubicBezTo>
                    <a:pt x="647700" y="391478"/>
                    <a:pt x="655320" y="383858"/>
                    <a:pt x="655320" y="375285"/>
                  </a:cubicBezTo>
                  <a:lnTo>
                    <a:pt x="655320" y="348615"/>
                  </a:lnTo>
                  <a:cubicBezTo>
                    <a:pt x="655320" y="345758"/>
                    <a:pt x="656273" y="342900"/>
                    <a:pt x="659130" y="340995"/>
                  </a:cubicBezTo>
                  <a:lnTo>
                    <a:pt x="681038" y="323850"/>
                  </a:lnTo>
                  <a:cubicBezTo>
                    <a:pt x="682943" y="336233"/>
                    <a:pt x="683895" y="349568"/>
                    <a:pt x="683895" y="362903"/>
                  </a:cubicBezTo>
                  <a:cubicBezTo>
                    <a:pt x="685800" y="540068"/>
                    <a:pt x="540068" y="685800"/>
                    <a:pt x="361950" y="685800"/>
                  </a:cubicBezTo>
                  <a:close/>
                </a:path>
              </a:pathLst>
            </a:custGeom>
            <a:solidFill>
              <a:srgbClr val="0D9DA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86" name="شكل حر: شكل 285">
              <a:extLst>
                <a:ext uri="{FF2B5EF4-FFF2-40B4-BE49-F238E27FC236}">
                  <a16:creationId xmlns:a16="http://schemas.microsoft.com/office/drawing/2014/main" id="{79F31D7E-8244-802C-0D7E-24116B4620E3}"/>
                </a:ext>
              </a:extLst>
            </p:cNvPr>
            <p:cNvSpPr/>
            <p:nvPr/>
          </p:nvSpPr>
          <p:spPr>
            <a:xfrm>
              <a:off x="4124708" y="2880429"/>
              <a:ext cx="1330349" cy="584111"/>
            </a:xfrm>
            <a:custGeom>
              <a:avLst/>
              <a:gdLst>
                <a:gd name="connsiteX0" fmla="*/ 2156395 w 2156396"/>
                <a:gd name="connsiteY0" fmla="*/ 98012 h 906659"/>
                <a:gd name="connsiteX1" fmla="*/ 2059353 w 2156396"/>
                <a:gd name="connsiteY1" fmla="*/ 1 h 906659"/>
                <a:gd name="connsiteX2" fmla="*/ 2007702 w 2156396"/>
                <a:gd name="connsiteY2" fmla="*/ 14500 h 906659"/>
                <a:gd name="connsiteX3" fmla="*/ 1588675 w 2156396"/>
                <a:gd name="connsiteY3" fmla="*/ 254081 h 906659"/>
                <a:gd name="connsiteX4" fmla="*/ 1588160 w 2156396"/>
                <a:gd name="connsiteY4" fmla="*/ 336686 h 906659"/>
                <a:gd name="connsiteX5" fmla="*/ 1390532 w 2156396"/>
                <a:gd name="connsiteY5" fmla="*/ 490084 h 906659"/>
                <a:gd name="connsiteX6" fmla="*/ 955675 w 2156396"/>
                <a:gd name="connsiteY6" fmla="*/ 490084 h 906659"/>
                <a:gd name="connsiteX7" fmla="*/ 955675 w 2156396"/>
                <a:gd name="connsiteY7" fmla="*/ 392066 h 906659"/>
                <a:gd name="connsiteX8" fmla="*/ 1396756 w 2156396"/>
                <a:gd name="connsiteY8" fmla="*/ 392066 h 906659"/>
                <a:gd name="connsiteX9" fmla="*/ 1494774 w 2156396"/>
                <a:gd name="connsiteY9" fmla="*/ 294048 h 906659"/>
                <a:gd name="connsiteX10" fmla="*/ 1396756 w 2156396"/>
                <a:gd name="connsiteY10" fmla="*/ 196030 h 906659"/>
                <a:gd name="connsiteX11" fmla="*/ 808648 w 2156396"/>
                <a:gd name="connsiteY11" fmla="*/ 196030 h 906659"/>
                <a:gd name="connsiteX12" fmla="*/ 692962 w 2156396"/>
                <a:gd name="connsiteY12" fmla="*/ 229062 h 906659"/>
                <a:gd name="connsiteX13" fmla="*/ 0 w 2156396"/>
                <a:gd name="connsiteY13" fmla="*/ 563597 h 906659"/>
                <a:gd name="connsiteX14" fmla="*/ 343063 w 2156396"/>
                <a:gd name="connsiteY14" fmla="*/ 906660 h 906659"/>
                <a:gd name="connsiteX15" fmla="*/ 931171 w 2156396"/>
                <a:gd name="connsiteY15" fmla="*/ 686120 h 906659"/>
                <a:gd name="connsiteX16" fmla="*/ 1389160 w 2156396"/>
                <a:gd name="connsiteY16" fmla="*/ 686120 h 906659"/>
                <a:gd name="connsiteX17" fmla="*/ 1447137 w 2156396"/>
                <a:gd name="connsiteY17" fmla="*/ 667129 h 906659"/>
                <a:gd name="connsiteX18" fmla="*/ 2120202 w 2156396"/>
                <a:gd name="connsiteY18" fmla="*/ 173486 h 906659"/>
                <a:gd name="connsiteX19" fmla="*/ 2156395 w 2156396"/>
                <a:gd name="connsiteY19" fmla="*/ 98012 h 906659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6396" h="946803">
                  <a:moveTo>
                    <a:pt x="2156395" y="98012"/>
                  </a:moveTo>
                  <a:cubicBezTo>
                    <a:pt x="2156662" y="44148"/>
                    <a:pt x="2113213" y="268"/>
                    <a:pt x="2059353" y="1"/>
                  </a:cubicBezTo>
                  <a:cubicBezTo>
                    <a:pt x="2041119" y="-89"/>
                    <a:pt x="2023225" y="4934"/>
                    <a:pt x="2007702" y="14500"/>
                  </a:cubicBezTo>
                  <a:lnTo>
                    <a:pt x="1588675" y="254081"/>
                  </a:lnTo>
                  <a:cubicBezTo>
                    <a:pt x="1594333" y="281345"/>
                    <a:pt x="1594157" y="309495"/>
                    <a:pt x="1588160" y="336686"/>
                  </a:cubicBezTo>
                  <a:cubicBezTo>
                    <a:pt x="1566178" y="427688"/>
                    <a:pt x="1484141" y="491363"/>
                    <a:pt x="1390532" y="490084"/>
                  </a:cubicBezTo>
                  <a:lnTo>
                    <a:pt x="955675" y="490084"/>
                  </a:lnTo>
                  <a:lnTo>
                    <a:pt x="955675" y="392066"/>
                  </a:lnTo>
                  <a:lnTo>
                    <a:pt x="1396756" y="392066"/>
                  </a:lnTo>
                  <a:cubicBezTo>
                    <a:pt x="1450889" y="392066"/>
                    <a:pt x="1494774" y="348181"/>
                    <a:pt x="1494774" y="294048"/>
                  </a:cubicBezTo>
                  <a:cubicBezTo>
                    <a:pt x="1494774" y="239915"/>
                    <a:pt x="1450889" y="196030"/>
                    <a:pt x="1396756" y="196030"/>
                  </a:cubicBezTo>
                  <a:lnTo>
                    <a:pt x="808648" y="196030"/>
                  </a:lnTo>
                  <a:cubicBezTo>
                    <a:pt x="767760" y="196040"/>
                    <a:pt x="727690" y="207481"/>
                    <a:pt x="692962" y="229062"/>
                  </a:cubicBezTo>
                  <a:lnTo>
                    <a:pt x="0" y="563597"/>
                  </a:lnTo>
                  <a:cubicBezTo>
                    <a:pt x="74212" y="705742"/>
                    <a:pt x="74315" y="783044"/>
                    <a:pt x="250426" y="946803"/>
                  </a:cubicBezTo>
                  <a:cubicBezTo>
                    <a:pt x="408945" y="788283"/>
                    <a:pt x="707567" y="686120"/>
                    <a:pt x="931171" y="686120"/>
                  </a:cubicBezTo>
                  <a:lnTo>
                    <a:pt x="1389160" y="686120"/>
                  </a:lnTo>
                  <a:cubicBezTo>
                    <a:pt x="1410013" y="686117"/>
                    <a:pt x="1430325" y="679464"/>
                    <a:pt x="1447137" y="667129"/>
                  </a:cubicBezTo>
                  <a:lnTo>
                    <a:pt x="2120202" y="173486"/>
                  </a:lnTo>
                  <a:cubicBezTo>
                    <a:pt x="2143023" y="155068"/>
                    <a:pt x="2156319" y="127339"/>
                    <a:pt x="2156395" y="98012"/>
                  </a:cubicBezTo>
                  <a:close/>
                </a:path>
              </a:pathLst>
            </a:custGeom>
            <a:gradFill>
              <a:gsLst>
                <a:gs pos="0">
                  <a:srgbClr val="F0C9B6"/>
                </a:gs>
                <a:gs pos="76000">
                  <a:srgbClr val="EFC4A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87" name="شكل حر: شكل 286">
              <a:extLst>
                <a:ext uri="{FF2B5EF4-FFF2-40B4-BE49-F238E27FC236}">
                  <a16:creationId xmlns:a16="http://schemas.microsoft.com/office/drawing/2014/main" id="{7428501E-875C-F7DF-047E-8B6DEAFEB5B7}"/>
                </a:ext>
              </a:extLst>
            </p:cNvPr>
            <p:cNvSpPr/>
            <p:nvPr/>
          </p:nvSpPr>
          <p:spPr>
            <a:xfrm>
              <a:off x="4545844" y="2269998"/>
              <a:ext cx="234203" cy="266612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88" name="شكل حر: شكل 287">
              <a:extLst>
                <a:ext uri="{FF2B5EF4-FFF2-40B4-BE49-F238E27FC236}">
                  <a16:creationId xmlns:a16="http://schemas.microsoft.com/office/drawing/2014/main" id="{ACEB210E-1CA9-D3C8-DF9B-83680FC82472}"/>
                </a:ext>
              </a:extLst>
            </p:cNvPr>
            <p:cNvSpPr/>
            <p:nvPr/>
          </p:nvSpPr>
          <p:spPr>
            <a:xfrm>
              <a:off x="4304201" y="2470318"/>
              <a:ext cx="154416" cy="17578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89" name="شكل حر: شكل 288">
              <a:extLst>
                <a:ext uri="{FF2B5EF4-FFF2-40B4-BE49-F238E27FC236}">
                  <a16:creationId xmlns:a16="http://schemas.microsoft.com/office/drawing/2014/main" id="{51589FCB-6852-BAB1-DFE5-744B21765053}"/>
                </a:ext>
              </a:extLst>
            </p:cNvPr>
            <p:cNvSpPr/>
            <p:nvPr/>
          </p:nvSpPr>
          <p:spPr>
            <a:xfrm>
              <a:off x="4376962" y="2920918"/>
              <a:ext cx="84596" cy="9630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90" name="مستطيل: زوايا مستديرة 289">
              <a:extLst>
                <a:ext uri="{FF2B5EF4-FFF2-40B4-BE49-F238E27FC236}">
                  <a16:creationId xmlns:a16="http://schemas.microsoft.com/office/drawing/2014/main" id="{66DFF25C-2BB7-B058-4304-558243BDFC04}"/>
                </a:ext>
              </a:extLst>
            </p:cNvPr>
            <p:cNvSpPr/>
            <p:nvPr/>
          </p:nvSpPr>
          <p:spPr>
            <a:xfrm rot="4042901" flipH="1">
              <a:off x="4471498" y="3241881"/>
              <a:ext cx="29414" cy="671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91" name="مستطيل: زوايا مستديرة 290">
              <a:extLst>
                <a:ext uri="{FF2B5EF4-FFF2-40B4-BE49-F238E27FC236}">
                  <a16:creationId xmlns:a16="http://schemas.microsoft.com/office/drawing/2014/main" id="{DF6F3B2B-80FB-C4DD-4F3E-742094B88228}"/>
                </a:ext>
              </a:extLst>
            </p:cNvPr>
            <p:cNvSpPr/>
            <p:nvPr/>
          </p:nvSpPr>
          <p:spPr>
            <a:xfrm rot="4042901" flipH="1">
              <a:off x="4380993" y="3260733"/>
              <a:ext cx="29414" cy="1048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grpSp>
        <p:nvGrpSpPr>
          <p:cNvPr id="292" name="مجموعة 291">
            <a:extLst>
              <a:ext uri="{FF2B5EF4-FFF2-40B4-BE49-F238E27FC236}">
                <a16:creationId xmlns:a16="http://schemas.microsoft.com/office/drawing/2014/main" id="{1930C788-1F1C-DF62-0933-E4430B2179D6}"/>
              </a:ext>
            </a:extLst>
          </p:cNvPr>
          <p:cNvGrpSpPr/>
          <p:nvPr/>
        </p:nvGrpSpPr>
        <p:grpSpPr>
          <a:xfrm>
            <a:off x="6402898" y="5064344"/>
            <a:ext cx="299890" cy="299890"/>
            <a:chOff x="802640" y="2306320"/>
            <a:chExt cx="1656080" cy="1656080"/>
          </a:xfrm>
        </p:grpSpPr>
        <p:sp>
          <p:nvSpPr>
            <p:cNvPr id="293" name="شكل بيضاوي 292">
              <a:extLst>
                <a:ext uri="{FF2B5EF4-FFF2-40B4-BE49-F238E27FC236}">
                  <a16:creationId xmlns:a16="http://schemas.microsoft.com/office/drawing/2014/main" id="{2BE19541-009B-776D-3A23-840FD4F61A2B}"/>
                </a:ext>
              </a:extLst>
            </p:cNvPr>
            <p:cNvSpPr/>
            <p:nvPr/>
          </p:nvSpPr>
          <p:spPr>
            <a:xfrm>
              <a:off x="802640" y="230632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/>
            </a:p>
          </p:txBody>
        </p:sp>
        <p:grpSp>
          <p:nvGrpSpPr>
            <p:cNvPr id="294" name="مجموعة 293">
              <a:extLst>
                <a:ext uri="{FF2B5EF4-FFF2-40B4-BE49-F238E27FC236}">
                  <a16:creationId xmlns:a16="http://schemas.microsoft.com/office/drawing/2014/main" id="{4BF1F025-3279-9511-F4A7-94E9F980D9E3}"/>
                </a:ext>
              </a:extLst>
            </p:cNvPr>
            <p:cNvGrpSpPr/>
            <p:nvPr/>
          </p:nvGrpSpPr>
          <p:grpSpPr>
            <a:xfrm>
              <a:off x="911254" y="2581536"/>
              <a:ext cx="1433162" cy="1373627"/>
              <a:chOff x="348686" y="1994291"/>
              <a:chExt cx="2658701" cy="2548257"/>
            </a:xfrm>
          </p:grpSpPr>
          <p:sp>
            <p:nvSpPr>
              <p:cNvPr id="295" name="شكل حر: شكل 294">
                <a:extLst>
                  <a:ext uri="{FF2B5EF4-FFF2-40B4-BE49-F238E27FC236}">
                    <a16:creationId xmlns:a16="http://schemas.microsoft.com/office/drawing/2014/main" id="{2DF9F22B-63A5-B228-2377-C5AA9DB92F62}"/>
                  </a:ext>
                </a:extLst>
              </p:cNvPr>
              <p:cNvSpPr/>
              <p:nvPr/>
            </p:nvSpPr>
            <p:spPr>
              <a:xfrm>
                <a:off x="1014475" y="2985465"/>
                <a:ext cx="1135880" cy="1557083"/>
              </a:xfrm>
              <a:custGeom>
                <a:avLst/>
                <a:gdLst>
                  <a:gd name="connsiteX0" fmla="*/ 272201 w 274462"/>
                  <a:gd name="connsiteY0" fmla="*/ 87630 h 376237"/>
                  <a:gd name="connsiteX1" fmla="*/ 264581 w 274462"/>
                  <a:gd name="connsiteY1" fmla="*/ 61913 h 376237"/>
                  <a:gd name="connsiteX2" fmla="*/ 238863 w 274462"/>
                  <a:gd name="connsiteY2" fmla="*/ 69533 h 376237"/>
                  <a:gd name="connsiteX3" fmla="*/ 200763 w 274462"/>
                  <a:gd name="connsiteY3" fmla="*/ 137160 h 376237"/>
                  <a:gd name="connsiteX4" fmla="*/ 226481 w 274462"/>
                  <a:gd name="connsiteY4" fmla="*/ 35243 h 376237"/>
                  <a:gd name="connsiteX5" fmla="*/ 212193 w 274462"/>
                  <a:gd name="connsiteY5" fmla="*/ 12383 h 376237"/>
                  <a:gd name="connsiteX6" fmla="*/ 189333 w 274462"/>
                  <a:gd name="connsiteY6" fmla="*/ 26670 h 376237"/>
                  <a:gd name="connsiteX7" fmla="*/ 167426 w 274462"/>
                  <a:gd name="connsiteY7" fmla="*/ 114300 h 376237"/>
                  <a:gd name="connsiteX8" fmla="*/ 167426 w 274462"/>
                  <a:gd name="connsiteY8" fmla="*/ 19050 h 376237"/>
                  <a:gd name="connsiteX9" fmla="*/ 148376 w 274462"/>
                  <a:gd name="connsiteY9" fmla="*/ 0 h 376237"/>
                  <a:gd name="connsiteX10" fmla="*/ 129326 w 274462"/>
                  <a:gd name="connsiteY10" fmla="*/ 19050 h 376237"/>
                  <a:gd name="connsiteX11" fmla="*/ 129326 w 274462"/>
                  <a:gd name="connsiteY11" fmla="*/ 120968 h 376237"/>
                  <a:gd name="connsiteX12" fmla="*/ 107418 w 274462"/>
                  <a:gd name="connsiteY12" fmla="*/ 26670 h 376237"/>
                  <a:gd name="connsiteX13" fmla="*/ 84558 w 274462"/>
                  <a:gd name="connsiteY13" fmla="*/ 12383 h 376237"/>
                  <a:gd name="connsiteX14" fmla="*/ 70271 w 274462"/>
                  <a:gd name="connsiteY14" fmla="*/ 35243 h 376237"/>
                  <a:gd name="connsiteX15" fmla="*/ 96941 w 274462"/>
                  <a:gd name="connsiteY15" fmla="*/ 148590 h 376237"/>
                  <a:gd name="connsiteX16" fmla="*/ 90273 w 274462"/>
                  <a:gd name="connsiteY16" fmla="*/ 186690 h 376237"/>
                  <a:gd name="connsiteX17" fmla="*/ 89321 w 274462"/>
                  <a:gd name="connsiteY17" fmla="*/ 185738 h 376237"/>
                  <a:gd name="connsiteX18" fmla="*/ 22646 w 274462"/>
                  <a:gd name="connsiteY18" fmla="*/ 132398 h 376237"/>
                  <a:gd name="connsiteX19" fmla="*/ 738 w 274462"/>
                  <a:gd name="connsiteY19" fmla="*/ 144780 h 376237"/>
                  <a:gd name="connsiteX20" fmla="*/ 13121 w 274462"/>
                  <a:gd name="connsiteY20" fmla="*/ 166688 h 376237"/>
                  <a:gd name="connsiteX21" fmla="*/ 49316 w 274462"/>
                  <a:gd name="connsiteY21" fmla="*/ 206693 h 376237"/>
                  <a:gd name="connsiteX22" fmla="*/ 112181 w 274462"/>
                  <a:gd name="connsiteY22" fmla="*/ 274320 h 376237"/>
                  <a:gd name="connsiteX23" fmla="*/ 112181 w 274462"/>
                  <a:gd name="connsiteY23" fmla="*/ 376238 h 376237"/>
                  <a:gd name="connsiteX24" fmla="*/ 196001 w 274462"/>
                  <a:gd name="connsiteY24" fmla="*/ 376238 h 376237"/>
                  <a:gd name="connsiteX25" fmla="*/ 196001 w 274462"/>
                  <a:gd name="connsiteY25" fmla="*/ 268605 h 376237"/>
                  <a:gd name="connsiteX26" fmla="*/ 232196 w 274462"/>
                  <a:gd name="connsiteY26" fmla="*/ 159068 h 376237"/>
                  <a:gd name="connsiteX27" fmla="*/ 272201 w 274462"/>
                  <a:gd name="connsiteY27" fmla="*/ 87630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74462" h="376237">
                    <a:moveTo>
                      <a:pt x="272201" y="87630"/>
                    </a:moveTo>
                    <a:cubicBezTo>
                      <a:pt x="276963" y="78105"/>
                      <a:pt x="274106" y="66675"/>
                      <a:pt x="264581" y="61913"/>
                    </a:cubicBezTo>
                    <a:cubicBezTo>
                      <a:pt x="255056" y="57150"/>
                      <a:pt x="243626" y="60008"/>
                      <a:pt x="238863" y="69533"/>
                    </a:cubicBezTo>
                    <a:lnTo>
                      <a:pt x="200763" y="137160"/>
                    </a:lnTo>
                    <a:lnTo>
                      <a:pt x="226481" y="35243"/>
                    </a:lnTo>
                    <a:cubicBezTo>
                      <a:pt x="229338" y="24765"/>
                      <a:pt x="222671" y="14288"/>
                      <a:pt x="212193" y="12383"/>
                    </a:cubicBezTo>
                    <a:cubicBezTo>
                      <a:pt x="201716" y="9525"/>
                      <a:pt x="191238" y="16193"/>
                      <a:pt x="189333" y="26670"/>
                    </a:cubicBezTo>
                    <a:lnTo>
                      <a:pt x="167426" y="114300"/>
                    </a:lnTo>
                    <a:lnTo>
                      <a:pt x="167426" y="19050"/>
                    </a:lnTo>
                    <a:cubicBezTo>
                      <a:pt x="167426" y="8573"/>
                      <a:pt x="158853" y="0"/>
                      <a:pt x="148376" y="0"/>
                    </a:cubicBezTo>
                    <a:cubicBezTo>
                      <a:pt x="137898" y="0"/>
                      <a:pt x="129326" y="8573"/>
                      <a:pt x="129326" y="19050"/>
                    </a:cubicBezTo>
                    <a:lnTo>
                      <a:pt x="129326" y="120968"/>
                    </a:lnTo>
                    <a:lnTo>
                      <a:pt x="107418" y="26670"/>
                    </a:lnTo>
                    <a:cubicBezTo>
                      <a:pt x="105513" y="16193"/>
                      <a:pt x="95036" y="10478"/>
                      <a:pt x="84558" y="12383"/>
                    </a:cubicBezTo>
                    <a:cubicBezTo>
                      <a:pt x="74081" y="14288"/>
                      <a:pt x="68366" y="24765"/>
                      <a:pt x="70271" y="35243"/>
                    </a:cubicBezTo>
                    <a:lnTo>
                      <a:pt x="96941" y="148590"/>
                    </a:lnTo>
                    <a:cubicBezTo>
                      <a:pt x="95988" y="161925"/>
                      <a:pt x="93131" y="175260"/>
                      <a:pt x="90273" y="186690"/>
                    </a:cubicBezTo>
                    <a:cubicBezTo>
                      <a:pt x="90273" y="186690"/>
                      <a:pt x="90273" y="185738"/>
                      <a:pt x="89321" y="185738"/>
                    </a:cubicBezTo>
                    <a:cubicBezTo>
                      <a:pt x="73128" y="160973"/>
                      <a:pt x="47411" y="139065"/>
                      <a:pt x="22646" y="132398"/>
                    </a:cubicBezTo>
                    <a:cubicBezTo>
                      <a:pt x="13121" y="129540"/>
                      <a:pt x="3596" y="135255"/>
                      <a:pt x="738" y="144780"/>
                    </a:cubicBezTo>
                    <a:cubicBezTo>
                      <a:pt x="-2119" y="154305"/>
                      <a:pt x="3596" y="163830"/>
                      <a:pt x="13121" y="166688"/>
                    </a:cubicBezTo>
                    <a:cubicBezTo>
                      <a:pt x="25503" y="169545"/>
                      <a:pt x="36933" y="187643"/>
                      <a:pt x="49316" y="206693"/>
                    </a:cubicBezTo>
                    <a:cubicBezTo>
                      <a:pt x="64556" y="230505"/>
                      <a:pt x="83606" y="258127"/>
                      <a:pt x="112181" y="274320"/>
                    </a:cubicBezTo>
                    <a:lnTo>
                      <a:pt x="112181" y="376238"/>
                    </a:lnTo>
                    <a:lnTo>
                      <a:pt x="196001" y="376238"/>
                    </a:lnTo>
                    <a:lnTo>
                      <a:pt x="196001" y="268605"/>
                    </a:lnTo>
                    <a:cubicBezTo>
                      <a:pt x="227433" y="252413"/>
                      <a:pt x="231243" y="184785"/>
                      <a:pt x="232196" y="159068"/>
                    </a:cubicBezTo>
                    <a:lnTo>
                      <a:pt x="272201" y="876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96" name="شكل حر: شكل 295">
                <a:extLst>
                  <a:ext uri="{FF2B5EF4-FFF2-40B4-BE49-F238E27FC236}">
                    <a16:creationId xmlns:a16="http://schemas.microsoft.com/office/drawing/2014/main" id="{D94CC2ED-4365-C54E-387C-14D0B7524CF8}"/>
                  </a:ext>
                </a:extLst>
              </p:cNvPr>
              <p:cNvSpPr/>
              <p:nvPr/>
            </p:nvSpPr>
            <p:spPr>
              <a:xfrm>
                <a:off x="348686" y="1994291"/>
                <a:ext cx="1353113" cy="1402491"/>
              </a:xfrm>
              <a:custGeom>
                <a:avLst/>
                <a:gdLst>
                  <a:gd name="connsiteX0" fmla="*/ 119063 w 333784"/>
                  <a:gd name="connsiteY0" fmla="*/ 239078 h 334327"/>
                  <a:gd name="connsiteX1" fmla="*/ 139065 w 333784"/>
                  <a:gd name="connsiteY1" fmla="*/ 319088 h 334327"/>
                  <a:gd name="connsiteX2" fmla="*/ 157162 w 333784"/>
                  <a:gd name="connsiteY2" fmla="*/ 333375 h 334327"/>
                  <a:gd name="connsiteX3" fmla="*/ 161925 w 333784"/>
                  <a:gd name="connsiteY3" fmla="*/ 332423 h 334327"/>
                  <a:gd name="connsiteX4" fmla="*/ 176212 w 333784"/>
                  <a:gd name="connsiteY4" fmla="*/ 309563 h 334327"/>
                  <a:gd name="connsiteX5" fmla="*/ 158115 w 333784"/>
                  <a:gd name="connsiteY5" fmla="*/ 234315 h 334327"/>
                  <a:gd name="connsiteX6" fmla="*/ 208598 w 333784"/>
                  <a:gd name="connsiteY6" fmla="*/ 324803 h 334327"/>
                  <a:gd name="connsiteX7" fmla="*/ 225742 w 333784"/>
                  <a:gd name="connsiteY7" fmla="*/ 334328 h 334327"/>
                  <a:gd name="connsiteX8" fmla="*/ 235267 w 333784"/>
                  <a:gd name="connsiteY8" fmla="*/ 331470 h 334327"/>
                  <a:gd name="connsiteX9" fmla="*/ 242887 w 333784"/>
                  <a:gd name="connsiteY9" fmla="*/ 305753 h 334327"/>
                  <a:gd name="connsiteX10" fmla="*/ 199073 w 333784"/>
                  <a:gd name="connsiteY10" fmla="*/ 226695 h 334327"/>
                  <a:gd name="connsiteX11" fmla="*/ 263843 w 333784"/>
                  <a:gd name="connsiteY11" fmla="*/ 296228 h 334327"/>
                  <a:gd name="connsiteX12" fmla="*/ 278130 w 333784"/>
                  <a:gd name="connsiteY12" fmla="*/ 301943 h 334327"/>
                  <a:gd name="connsiteX13" fmla="*/ 291465 w 333784"/>
                  <a:gd name="connsiteY13" fmla="*/ 297180 h 334327"/>
                  <a:gd name="connsiteX14" fmla="*/ 292418 w 333784"/>
                  <a:gd name="connsiteY14" fmla="*/ 270510 h 334327"/>
                  <a:gd name="connsiteX15" fmla="*/ 222885 w 333784"/>
                  <a:gd name="connsiteY15" fmla="*/ 196215 h 334327"/>
                  <a:gd name="connsiteX16" fmla="*/ 303848 w 333784"/>
                  <a:gd name="connsiteY16" fmla="*/ 250508 h 334327"/>
                  <a:gd name="connsiteX17" fmla="*/ 314325 w 333784"/>
                  <a:gd name="connsiteY17" fmla="*/ 253365 h 334327"/>
                  <a:gd name="connsiteX18" fmla="*/ 330518 w 333784"/>
                  <a:gd name="connsiteY18" fmla="*/ 244793 h 334327"/>
                  <a:gd name="connsiteX19" fmla="*/ 325755 w 333784"/>
                  <a:gd name="connsiteY19" fmla="*/ 218122 h 334327"/>
                  <a:gd name="connsiteX20" fmla="*/ 228600 w 333784"/>
                  <a:gd name="connsiteY20" fmla="*/ 153353 h 334327"/>
                  <a:gd name="connsiteX21" fmla="*/ 207645 w 333784"/>
                  <a:gd name="connsiteY21" fmla="*/ 120968 h 334327"/>
                  <a:gd name="connsiteX22" fmla="*/ 208598 w 333784"/>
                  <a:gd name="connsiteY22" fmla="*/ 120968 h 334327"/>
                  <a:gd name="connsiteX23" fmla="*/ 293370 w 333784"/>
                  <a:gd name="connsiteY23" fmla="*/ 114300 h 334327"/>
                  <a:gd name="connsiteX24" fmla="*/ 300037 w 333784"/>
                  <a:gd name="connsiteY24" fmla="*/ 90487 h 334327"/>
                  <a:gd name="connsiteX25" fmla="*/ 276225 w 333784"/>
                  <a:gd name="connsiteY25" fmla="*/ 83820 h 334327"/>
                  <a:gd name="connsiteX26" fmla="*/ 222885 w 333784"/>
                  <a:gd name="connsiteY26" fmla="*/ 80010 h 334327"/>
                  <a:gd name="connsiteX27" fmla="*/ 130492 w 333784"/>
                  <a:gd name="connsiteY27" fmla="*/ 74295 h 334327"/>
                  <a:gd name="connsiteX28" fmla="*/ 60960 w 333784"/>
                  <a:gd name="connsiteY28" fmla="*/ 0 h 334327"/>
                  <a:gd name="connsiteX29" fmla="*/ 0 w 333784"/>
                  <a:gd name="connsiteY29" fmla="*/ 57150 h 334327"/>
                  <a:gd name="connsiteX30" fmla="*/ 73342 w 333784"/>
                  <a:gd name="connsiteY30" fmla="*/ 135255 h 334327"/>
                  <a:gd name="connsiteX31" fmla="*/ 119063 w 333784"/>
                  <a:gd name="connsiteY31" fmla="*/ 239078 h 334327"/>
                  <a:gd name="connsiteX0" fmla="*/ 119063 w 333784"/>
                  <a:gd name="connsiteY0" fmla="*/ 240217 h 335467"/>
                  <a:gd name="connsiteX1" fmla="*/ 139065 w 333784"/>
                  <a:gd name="connsiteY1" fmla="*/ 320227 h 335467"/>
                  <a:gd name="connsiteX2" fmla="*/ 157162 w 333784"/>
                  <a:gd name="connsiteY2" fmla="*/ 334514 h 335467"/>
                  <a:gd name="connsiteX3" fmla="*/ 161925 w 333784"/>
                  <a:gd name="connsiteY3" fmla="*/ 333562 h 335467"/>
                  <a:gd name="connsiteX4" fmla="*/ 176212 w 333784"/>
                  <a:gd name="connsiteY4" fmla="*/ 310702 h 335467"/>
                  <a:gd name="connsiteX5" fmla="*/ 158115 w 333784"/>
                  <a:gd name="connsiteY5" fmla="*/ 235454 h 335467"/>
                  <a:gd name="connsiteX6" fmla="*/ 208598 w 333784"/>
                  <a:gd name="connsiteY6" fmla="*/ 325942 h 335467"/>
                  <a:gd name="connsiteX7" fmla="*/ 225742 w 333784"/>
                  <a:gd name="connsiteY7" fmla="*/ 335467 h 335467"/>
                  <a:gd name="connsiteX8" fmla="*/ 235267 w 333784"/>
                  <a:gd name="connsiteY8" fmla="*/ 332609 h 335467"/>
                  <a:gd name="connsiteX9" fmla="*/ 242887 w 333784"/>
                  <a:gd name="connsiteY9" fmla="*/ 306892 h 335467"/>
                  <a:gd name="connsiteX10" fmla="*/ 199073 w 333784"/>
                  <a:gd name="connsiteY10" fmla="*/ 227834 h 335467"/>
                  <a:gd name="connsiteX11" fmla="*/ 263843 w 333784"/>
                  <a:gd name="connsiteY11" fmla="*/ 297367 h 335467"/>
                  <a:gd name="connsiteX12" fmla="*/ 278130 w 333784"/>
                  <a:gd name="connsiteY12" fmla="*/ 303082 h 335467"/>
                  <a:gd name="connsiteX13" fmla="*/ 291465 w 333784"/>
                  <a:gd name="connsiteY13" fmla="*/ 298319 h 335467"/>
                  <a:gd name="connsiteX14" fmla="*/ 292418 w 333784"/>
                  <a:gd name="connsiteY14" fmla="*/ 271649 h 335467"/>
                  <a:gd name="connsiteX15" fmla="*/ 222885 w 333784"/>
                  <a:gd name="connsiteY15" fmla="*/ 197354 h 335467"/>
                  <a:gd name="connsiteX16" fmla="*/ 303848 w 333784"/>
                  <a:gd name="connsiteY16" fmla="*/ 251647 h 335467"/>
                  <a:gd name="connsiteX17" fmla="*/ 314325 w 333784"/>
                  <a:gd name="connsiteY17" fmla="*/ 254504 h 335467"/>
                  <a:gd name="connsiteX18" fmla="*/ 330518 w 333784"/>
                  <a:gd name="connsiteY18" fmla="*/ 245932 h 335467"/>
                  <a:gd name="connsiteX19" fmla="*/ 325755 w 333784"/>
                  <a:gd name="connsiteY19" fmla="*/ 219261 h 335467"/>
                  <a:gd name="connsiteX20" fmla="*/ 228600 w 333784"/>
                  <a:gd name="connsiteY20" fmla="*/ 154492 h 335467"/>
                  <a:gd name="connsiteX21" fmla="*/ 207645 w 333784"/>
                  <a:gd name="connsiteY21" fmla="*/ 122107 h 335467"/>
                  <a:gd name="connsiteX22" fmla="*/ 208598 w 333784"/>
                  <a:gd name="connsiteY22" fmla="*/ 122107 h 335467"/>
                  <a:gd name="connsiteX23" fmla="*/ 293370 w 333784"/>
                  <a:gd name="connsiteY23" fmla="*/ 115439 h 335467"/>
                  <a:gd name="connsiteX24" fmla="*/ 300037 w 333784"/>
                  <a:gd name="connsiteY24" fmla="*/ 91626 h 335467"/>
                  <a:gd name="connsiteX25" fmla="*/ 276225 w 333784"/>
                  <a:gd name="connsiteY25" fmla="*/ 84959 h 335467"/>
                  <a:gd name="connsiteX26" fmla="*/ 222885 w 333784"/>
                  <a:gd name="connsiteY26" fmla="*/ 81149 h 335467"/>
                  <a:gd name="connsiteX27" fmla="*/ 130492 w 333784"/>
                  <a:gd name="connsiteY27" fmla="*/ 75434 h 335467"/>
                  <a:gd name="connsiteX28" fmla="*/ 56406 w 333784"/>
                  <a:gd name="connsiteY28" fmla="*/ 0 h 335467"/>
                  <a:gd name="connsiteX29" fmla="*/ 0 w 333784"/>
                  <a:gd name="connsiteY29" fmla="*/ 58289 h 335467"/>
                  <a:gd name="connsiteX30" fmla="*/ 73342 w 333784"/>
                  <a:gd name="connsiteY30" fmla="*/ 136394 h 335467"/>
                  <a:gd name="connsiteX31" fmla="*/ 119063 w 333784"/>
                  <a:gd name="connsiteY31" fmla="*/ 240217 h 335467"/>
                  <a:gd name="connsiteX0" fmla="*/ 115647 w 330368"/>
                  <a:gd name="connsiteY0" fmla="*/ 240217 h 335467"/>
                  <a:gd name="connsiteX1" fmla="*/ 135649 w 330368"/>
                  <a:gd name="connsiteY1" fmla="*/ 320227 h 335467"/>
                  <a:gd name="connsiteX2" fmla="*/ 153746 w 330368"/>
                  <a:gd name="connsiteY2" fmla="*/ 334514 h 335467"/>
                  <a:gd name="connsiteX3" fmla="*/ 158509 w 330368"/>
                  <a:gd name="connsiteY3" fmla="*/ 333562 h 335467"/>
                  <a:gd name="connsiteX4" fmla="*/ 172796 w 330368"/>
                  <a:gd name="connsiteY4" fmla="*/ 310702 h 335467"/>
                  <a:gd name="connsiteX5" fmla="*/ 154699 w 330368"/>
                  <a:gd name="connsiteY5" fmla="*/ 235454 h 335467"/>
                  <a:gd name="connsiteX6" fmla="*/ 205182 w 330368"/>
                  <a:gd name="connsiteY6" fmla="*/ 325942 h 335467"/>
                  <a:gd name="connsiteX7" fmla="*/ 222326 w 330368"/>
                  <a:gd name="connsiteY7" fmla="*/ 335467 h 335467"/>
                  <a:gd name="connsiteX8" fmla="*/ 231851 w 330368"/>
                  <a:gd name="connsiteY8" fmla="*/ 332609 h 335467"/>
                  <a:gd name="connsiteX9" fmla="*/ 239471 w 330368"/>
                  <a:gd name="connsiteY9" fmla="*/ 306892 h 335467"/>
                  <a:gd name="connsiteX10" fmla="*/ 195657 w 330368"/>
                  <a:gd name="connsiteY10" fmla="*/ 227834 h 335467"/>
                  <a:gd name="connsiteX11" fmla="*/ 260427 w 330368"/>
                  <a:gd name="connsiteY11" fmla="*/ 297367 h 335467"/>
                  <a:gd name="connsiteX12" fmla="*/ 274714 w 330368"/>
                  <a:gd name="connsiteY12" fmla="*/ 303082 h 335467"/>
                  <a:gd name="connsiteX13" fmla="*/ 288049 w 330368"/>
                  <a:gd name="connsiteY13" fmla="*/ 298319 h 335467"/>
                  <a:gd name="connsiteX14" fmla="*/ 289002 w 330368"/>
                  <a:gd name="connsiteY14" fmla="*/ 271649 h 335467"/>
                  <a:gd name="connsiteX15" fmla="*/ 219469 w 330368"/>
                  <a:gd name="connsiteY15" fmla="*/ 197354 h 335467"/>
                  <a:gd name="connsiteX16" fmla="*/ 300432 w 330368"/>
                  <a:gd name="connsiteY16" fmla="*/ 251647 h 335467"/>
                  <a:gd name="connsiteX17" fmla="*/ 310909 w 330368"/>
                  <a:gd name="connsiteY17" fmla="*/ 254504 h 335467"/>
                  <a:gd name="connsiteX18" fmla="*/ 327102 w 330368"/>
                  <a:gd name="connsiteY18" fmla="*/ 245932 h 335467"/>
                  <a:gd name="connsiteX19" fmla="*/ 322339 w 330368"/>
                  <a:gd name="connsiteY19" fmla="*/ 219261 h 335467"/>
                  <a:gd name="connsiteX20" fmla="*/ 225184 w 330368"/>
                  <a:gd name="connsiteY20" fmla="*/ 154492 h 335467"/>
                  <a:gd name="connsiteX21" fmla="*/ 204229 w 330368"/>
                  <a:gd name="connsiteY21" fmla="*/ 122107 h 335467"/>
                  <a:gd name="connsiteX22" fmla="*/ 205182 w 330368"/>
                  <a:gd name="connsiteY22" fmla="*/ 122107 h 335467"/>
                  <a:gd name="connsiteX23" fmla="*/ 289954 w 330368"/>
                  <a:gd name="connsiteY23" fmla="*/ 115439 h 335467"/>
                  <a:gd name="connsiteX24" fmla="*/ 296621 w 330368"/>
                  <a:gd name="connsiteY24" fmla="*/ 91626 h 335467"/>
                  <a:gd name="connsiteX25" fmla="*/ 272809 w 330368"/>
                  <a:gd name="connsiteY25" fmla="*/ 84959 h 335467"/>
                  <a:gd name="connsiteX26" fmla="*/ 219469 w 330368"/>
                  <a:gd name="connsiteY26" fmla="*/ 81149 h 335467"/>
                  <a:gd name="connsiteX27" fmla="*/ 127076 w 330368"/>
                  <a:gd name="connsiteY27" fmla="*/ 75434 h 335467"/>
                  <a:gd name="connsiteX28" fmla="*/ 52990 w 330368"/>
                  <a:gd name="connsiteY28" fmla="*/ 0 h 335467"/>
                  <a:gd name="connsiteX29" fmla="*/ 0 w 330368"/>
                  <a:gd name="connsiteY29" fmla="*/ 63982 h 335467"/>
                  <a:gd name="connsiteX30" fmla="*/ 69926 w 330368"/>
                  <a:gd name="connsiteY30" fmla="*/ 136394 h 335467"/>
                  <a:gd name="connsiteX31" fmla="*/ 115647 w 330368"/>
                  <a:gd name="connsiteY31" fmla="*/ 240217 h 335467"/>
                  <a:gd name="connsiteX0" fmla="*/ 112231 w 326952"/>
                  <a:gd name="connsiteY0" fmla="*/ 240217 h 335467"/>
                  <a:gd name="connsiteX1" fmla="*/ 132233 w 326952"/>
                  <a:gd name="connsiteY1" fmla="*/ 320227 h 335467"/>
                  <a:gd name="connsiteX2" fmla="*/ 150330 w 326952"/>
                  <a:gd name="connsiteY2" fmla="*/ 334514 h 335467"/>
                  <a:gd name="connsiteX3" fmla="*/ 155093 w 326952"/>
                  <a:gd name="connsiteY3" fmla="*/ 333562 h 335467"/>
                  <a:gd name="connsiteX4" fmla="*/ 169380 w 326952"/>
                  <a:gd name="connsiteY4" fmla="*/ 310702 h 335467"/>
                  <a:gd name="connsiteX5" fmla="*/ 151283 w 326952"/>
                  <a:gd name="connsiteY5" fmla="*/ 235454 h 335467"/>
                  <a:gd name="connsiteX6" fmla="*/ 201766 w 326952"/>
                  <a:gd name="connsiteY6" fmla="*/ 325942 h 335467"/>
                  <a:gd name="connsiteX7" fmla="*/ 218910 w 326952"/>
                  <a:gd name="connsiteY7" fmla="*/ 335467 h 335467"/>
                  <a:gd name="connsiteX8" fmla="*/ 228435 w 326952"/>
                  <a:gd name="connsiteY8" fmla="*/ 332609 h 335467"/>
                  <a:gd name="connsiteX9" fmla="*/ 236055 w 326952"/>
                  <a:gd name="connsiteY9" fmla="*/ 306892 h 335467"/>
                  <a:gd name="connsiteX10" fmla="*/ 192241 w 326952"/>
                  <a:gd name="connsiteY10" fmla="*/ 227834 h 335467"/>
                  <a:gd name="connsiteX11" fmla="*/ 257011 w 326952"/>
                  <a:gd name="connsiteY11" fmla="*/ 297367 h 335467"/>
                  <a:gd name="connsiteX12" fmla="*/ 271298 w 326952"/>
                  <a:gd name="connsiteY12" fmla="*/ 303082 h 335467"/>
                  <a:gd name="connsiteX13" fmla="*/ 284633 w 326952"/>
                  <a:gd name="connsiteY13" fmla="*/ 298319 h 335467"/>
                  <a:gd name="connsiteX14" fmla="*/ 285586 w 326952"/>
                  <a:gd name="connsiteY14" fmla="*/ 271649 h 335467"/>
                  <a:gd name="connsiteX15" fmla="*/ 216053 w 326952"/>
                  <a:gd name="connsiteY15" fmla="*/ 197354 h 335467"/>
                  <a:gd name="connsiteX16" fmla="*/ 297016 w 326952"/>
                  <a:gd name="connsiteY16" fmla="*/ 251647 h 335467"/>
                  <a:gd name="connsiteX17" fmla="*/ 307493 w 326952"/>
                  <a:gd name="connsiteY17" fmla="*/ 254504 h 335467"/>
                  <a:gd name="connsiteX18" fmla="*/ 323686 w 326952"/>
                  <a:gd name="connsiteY18" fmla="*/ 245932 h 335467"/>
                  <a:gd name="connsiteX19" fmla="*/ 318923 w 326952"/>
                  <a:gd name="connsiteY19" fmla="*/ 219261 h 335467"/>
                  <a:gd name="connsiteX20" fmla="*/ 221768 w 326952"/>
                  <a:gd name="connsiteY20" fmla="*/ 154492 h 335467"/>
                  <a:gd name="connsiteX21" fmla="*/ 200813 w 326952"/>
                  <a:gd name="connsiteY21" fmla="*/ 122107 h 335467"/>
                  <a:gd name="connsiteX22" fmla="*/ 201766 w 326952"/>
                  <a:gd name="connsiteY22" fmla="*/ 122107 h 335467"/>
                  <a:gd name="connsiteX23" fmla="*/ 286538 w 326952"/>
                  <a:gd name="connsiteY23" fmla="*/ 115439 h 335467"/>
                  <a:gd name="connsiteX24" fmla="*/ 293205 w 326952"/>
                  <a:gd name="connsiteY24" fmla="*/ 91626 h 335467"/>
                  <a:gd name="connsiteX25" fmla="*/ 269393 w 326952"/>
                  <a:gd name="connsiteY25" fmla="*/ 84959 h 335467"/>
                  <a:gd name="connsiteX26" fmla="*/ 216053 w 326952"/>
                  <a:gd name="connsiteY26" fmla="*/ 81149 h 335467"/>
                  <a:gd name="connsiteX27" fmla="*/ 123660 w 326952"/>
                  <a:gd name="connsiteY27" fmla="*/ 75434 h 335467"/>
                  <a:gd name="connsiteX28" fmla="*/ 49574 w 326952"/>
                  <a:gd name="connsiteY28" fmla="*/ 0 h 335467"/>
                  <a:gd name="connsiteX29" fmla="*/ 0 w 326952"/>
                  <a:gd name="connsiteY29" fmla="*/ 63982 h 335467"/>
                  <a:gd name="connsiteX30" fmla="*/ 66510 w 326952"/>
                  <a:gd name="connsiteY30" fmla="*/ 136394 h 335467"/>
                  <a:gd name="connsiteX31" fmla="*/ 112231 w 326952"/>
                  <a:gd name="connsiteY31" fmla="*/ 240217 h 335467"/>
                  <a:gd name="connsiteX0" fmla="*/ 112231 w 326952"/>
                  <a:gd name="connsiteY0" fmla="*/ 243633 h 338883"/>
                  <a:gd name="connsiteX1" fmla="*/ 132233 w 326952"/>
                  <a:gd name="connsiteY1" fmla="*/ 323643 h 338883"/>
                  <a:gd name="connsiteX2" fmla="*/ 150330 w 326952"/>
                  <a:gd name="connsiteY2" fmla="*/ 337930 h 338883"/>
                  <a:gd name="connsiteX3" fmla="*/ 155093 w 326952"/>
                  <a:gd name="connsiteY3" fmla="*/ 336978 h 338883"/>
                  <a:gd name="connsiteX4" fmla="*/ 169380 w 326952"/>
                  <a:gd name="connsiteY4" fmla="*/ 314118 h 338883"/>
                  <a:gd name="connsiteX5" fmla="*/ 151283 w 326952"/>
                  <a:gd name="connsiteY5" fmla="*/ 238870 h 338883"/>
                  <a:gd name="connsiteX6" fmla="*/ 201766 w 326952"/>
                  <a:gd name="connsiteY6" fmla="*/ 329358 h 338883"/>
                  <a:gd name="connsiteX7" fmla="*/ 218910 w 326952"/>
                  <a:gd name="connsiteY7" fmla="*/ 338883 h 338883"/>
                  <a:gd name="connsiteX8" fmla="*/ 228435 w 326952"/>
                  <a:gd name="connsiteY8" fmla="*/ 336025 h 338883"/>
                  <a:gd name="connsiteX9" fmla="*/ 236055 w 326952"/>
                  <a:gd name="connsiteY9" fmla="*/ 310308 h 338883"/>
                  <a:gd name="connsiteX10" fmla="*/ 192241 w 326952"/>
                  <a:gd name="connsiteY10" fmla="*/ 231250 h 338883"/>
                  <a:gd name="connsiteX11" fmla="*/ 257011 w 326952"/>
                  <a:gd name="connsiteY11" fmla="*/ 300783 h 338883"/>
                  <a:gd name="connsiteX12" fmla="*/ 271298 w 326952"/>
                  <a:gd name="connsiteY12" fmla="*/ 306498 h 338883"/>
                  <a:gd name="connsiteX13" fmla="*/ 284633 w 326952"/>
                  <a:gd name="connsiteY13" fmla="*/ 301735 h 338883"/>
                  <a:gd name="connsiteX14" fmla="*/ 285586 w 326952"/>
                  <a:gd name="connsiteY14" fmla="*/ 275065 h 338883"/>
                  <a:gd name="connsiteX15" fmla="*/ 216053 w 326952"/>
                  <a:gd name="connsiteY15" fmla="*/ 200770 h 338883"/>
                  <a:gd name="connsiteX16" fmla="*/ 297016 w 326952"/>
                  <a:gd name="connsiteY16" fmla="*/ 255063 h 338883"/>
                  <a:gd name="connsiteX17" fmla="*/ 307493 w 326952"/>
                  <a:gd name="connsiteY17" fmla="*/ 257920 h 338883"/>
                  <a:gd name="connsiteX18" fmla="*/ 323686 w 326952"/>
                  <a:gd name="connsiteY18" fmla="*/ 249348 h 338883"/>
                  <a:gd name="connsiteX19" fmla="*/ 318923 w 326952"/>
                  <a:gd name="connsiteY19" fmla="*/ 222677 h 338883"/>
                  <a:gd name="connsiteX20" fmla="*/ 221768 w 326952"/>
                  <a:gd name="connsiteY20" fmla="*/ 157908 h 338883"/>
                  <a:gd name="connsiteX21" fmla="*/ 200813 w 326952"/>
                  <a:gd name="connsiteY21" fmla="*/ 125523 h 338883"/>
                  <a:gd name="connsiteX22" fmla="*/ 201766 w 326952"/>
                  <a:gd name="connsiteY22" fmla="*/ 125523 h 338883"/>
                  <a:gd name="connsiteX23" fmla="*/ 286538 w 326952"/>
                  <a:gd name="connsiteY23" fmla="*/ 118855 h 338883"/>
                  <a:gd name="connsiteX24" fmla="*/ 293205 w 326952"/>
                  <a:gd name="connsiteY24" fmla="*/ 95042 h 338883"/>
                  <a:gd name="connsiteX25" fmla="*/ 269393 w 326952"/>
                  <a:gd name="connsiteY25" fmla="*/ 88375 h 338883"/>
                  <a:gd name="connsiteX26" fmla="*/ 216053 w 326952"/>
                  <a:gd name="connsiteY26" fmla="*/ 84565 h 338883"/>
                  <a:gd name="connsiteX27" fmla="*/ 123660 w 326952"/>
                  <a:gd name="connsiteY27" fmla="*/ 78850 h 338883"/>
                  <a:gd name="connsiteX28" fmla="*/ 47297 w 326952"/>
                  <a:gd name="connsiteY28" fmla="*/ 0 h 338883"/>
                  <a:gd name="connsiteX29" fmla="*/ 0 w 326952"/>
                  <a:gd name="connsiteY29" fmla="*/ 67398 h 338883"/>
                  <a:gd name="connsiteX30" fmla="*/ 66510 w 326952"/>
                  <a:gd name="connsiteY30" fmla="*/ 139810 h 338883"/>
                  <a:gd name="connsiteX31" fmla="*/ 112231 w 326952"/>
                  <a:gd name="connsiteY31" fmla="*/ 243633 h 33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6952" h="338883">
                    <a:moveTo>
                      <a:pt x="112231" y="243633"/>
                    </a:moveTo>
                    <a:lnTo>
                      <a:pt x="132233" y="323643"/>
                    </a:lnTo>
                    <a:cubicBezTo>
                      <a:pt x="134138" y="332215"/>
                      <a:pt x="141758" y="337930"/>
                      <a:pt x="150330" y="337930"/>
                    </a:cubicBezTo>
                    <a:cubicBezTo>
                      <a:pt x="152235" y="337930"/>
                      <a:pt x="153188" y="337930"/>
                      <a:pt x="155093" y="336978"/>
                    </a:cubicBezTo>
                    <a:cubicBezTo>
                      <a:pt x="165571" y="334120"/>
                      <a:pt x="171285" y="324595"/>
                      <a:pt x="169380" y="314118"/>
                    </a:cubicBezTo>
                    <a:lnTo>
                      <a:pt x="151283" y="238870"/>
                    </a:lnTo>
                    <a:lnTo>
                      <a:pt x="201766" y="329358"/>
                    </a:lnTo>
                    <a:cubicBezTo>
                      <a:pt x="205576" y="336025"/>
                      <a:pt x="211291" y="338883"/>
                      <a:pt x="218910" y="338883"/>
                    </a:cubicBezTo>
                    <a:cubicBezTo>
                      <a:pt x="221768" y="338883"/>
                      <a:pt x="225578" y="337930"/>
                      <a:pt x="228435" y="336025"/>
                    </a:cubicBezTo>
                    <a:cubicBezTo>
                      <a:pt x="237960" y="331263"/>
                      <a:pt x="240818" y="318880"/>
                      <a:pt x="236055" y="310308"/>
                    </a:cubicBezTo>
                    <a:lnTo>
                      <a:pt x="192241" y="231250"/>
                    </a:lnTo>
                    <a:lnTo>
                      <a:pt x="257011" y="300783"/>
                    </a:lnTo>
                    <a:cubicBezTo>
                      <a:pt x="260821" y="304593"/>
                      <a:pt x="265583" y="306498"/>
                      <a:pt x="271298" y="306498"/>
                    </a:cubicBezTo>
                    <a:cubicBezTo>
                      <a:pt x="276061" y="306498"/>
                      <a:pt x="280823" y="304593"/>
                      <a:pt x="284633" y="301735"/>
                    </a:cubicBezTo>
                    <a:cubicBezTo>
                      <a:pt x="292253" y="294115"/>
                      <a:pt x="292253" y="282685"/>
                      <a:pt x="285586" y="275065"/>
                    </a:cubicBezTo>
                    <a:lnTo>
                      <a:pt x="216053" y="200770"/>
                    </a:lnTo>
                    <a:lnTo>
                      <a:pt x="297016" y="255063"/>
                    </a:lnTo>
                    <a:cubicBezTo>
                      <a:pt x="299873" y="256968"/>
                      <a:pt x="303683" y="257920"/>
                      <a:pt x="307493" y="257920"/>
                    </a:cubicBezTo>
                    <a:cubicBezTo>
                      <a:pt x="313208" y="257920"/>
                      <a:pt x="319876" y="255063"/>
                      <a:pt x="323686" y="249348"/>
                    </a:cubicBezTo>
                    <a:cubicBezTo>
                      <a:pt x="329401" y="240775"/>
                      <a:pt x="327496" y="228393"/>
                      <a:pt x="318923" y="222677"/>
                    </a:cubicBezTo>
                    <a:lnTo>
                      <a:pt x="221768" y="157908"/>
                    </a:lnTo>
                    <a:cubicBezTo>
                      <a:pt x="213196" y="147430"/>
                      <a:pt x="206528" y="136000"/>
                      <a:pt x="200813" y="125523"/>
                    </a:cubicBezTo>
                    <a:lnTo>
                      <a:pt x="201766" y="125523"/>
                    </a:lnTo>
                    <a:cubicBezTo>
                      <a:pt x="230341" y="132190"/>
                      <a:pt x="263678" y="131238"/>
                      <a:pt x="286538" y="118855"/>
                    </a:cubicBezTo>
                    <a:cubicBezTo>
                      <a:pt x="295111" y="114092"/>
                      <a:pt x="297968" y="103615"/>
                      <a:pt x="293205" y="95042"/>
                    </a:cubicBezTo>
                    <a:cubicBezTo>
                      <a:pt x="288443" y="86470"/>
                      <a:pt x="277966" y="83613"/>
                      <a:pt x="269393" y="88375"/>
                    </a:cubicBezTo>
                    <a:cubicBezTo>
                      <a:pt x="258916" y="94090"/>
                      <a:pt x="237960" y="89328"/>
                      <a:pt x="216053" y="84565"/>
                    </a:cubicBezTo>
                    <a:cubicBezTo>
                      <a:pt x="188430" y="77898"/>
                      <a:pt x="156046" y="70278"/>
                      <a:pt x="123660" y="78850"/>
                    </a:cubicBezTo>
                    <a:lnTo>
                      <a:pt x="47297" y="0"/>
                    </a:lnTo>
                    <a:lnTo>
                      <a:pt x="0" y="67398"/>
                    </a:lnTo>
                    <a:lnTo>
                      <a:pt x="66510" y="139810"/>
                    </a:lnTo>
                    <a:cubicBezTo>
                      <a:pt x="51271" y="173148"/>
                      <a:pt x="94133" y="225535"/>
                      <a:pt x="112231" y="2436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98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97" name="شكل حر: شكل 296">
                <a:extLst>
                  <a:ext uri="{FF2B5EF4-FFF2-40B4-BE49-F238E27FC236}">
                    <a16:creationId xmlns:a16="http://schemas.microsoft.com/office/drawing/2014/main" id="{08727FB0-CC8E-2030-7F9F-E06C1A5D7BFC}"/>
                  </a:ext>
                </a:extLst>
              </p:cNvPr>
              <p:cNvSpPr/>
              <p:nvPr/>
            </p:nvSpPr>
            <p:spPr>
              <a:xfrm>
                <a:off x="1703047" y="1999005"/>
                <a:ext cx="1304340" cy="1464790"/>
              </a:xfrm>
              <a:custGeom>
                <a:avLst/>
                <a:gdLst>
                  <a:gd name="connsiteX0" fmla="*/ 20243 w 323138"/>
                  <a:gd name="connsiteY0" fmla="*/ 205740 h 350520"/>
                  <a:gd name="connsiteX1" fmla="*/ 26911 w 323138"/>
                  <a:gd name="connsiteY1" fmla="*/ 204788 h 350520"/>
                  <a:gd name="connsiteX2" fmla="*/ 99301 w 323138"/>
                  <a:gd name="connsiteY2" fmla="*/ 179070 h 350520"/>
                  <a:gd name="connsiteX3" fmla="*/ 13576 w 323138"/>
                  <a:gd name="connsiteY3" fmla="*/ 238125 h 350520"/>
                  <a:gd name="connsiteX4" fmla="*/ 8813 w 323138"/>
                  <a:gd name="connsiteY4" fmla="*/ 264795 h 350520"/>
                  <a:gd name="connsiteX5" fmla="*/ 24053 w 323138"/>
                  <a:gd name="connsiteY5" fmla="*/ 273368 h 350520"/>
                  <a:gd name="connsiteX6" fmla="*/ 34531 w 323138"/>
                  <a:gd name="connsiteY6" fmla="*/ 269558 h 350520"/>
                  <a:gd name="connsiteX7" fmla="*/ 108826 w 323138"/>
                  <a:gd name="connsiteY7" fmla="*/ 218122 h 350520"/>
                  <a:gd name="connsiteX8" fmla="*/ 45961 w 323138"/>
                  <a:gd name="connsiteY8" fmla="*/ 289560 h 350520"/>
                  <a:gd name="connsiteX9" fmla="*/ 47866 w 323138"/>
                  <a:gd name="connsiteY9" fmla="*/ 316230 h 350520"/>
                  <a:gd name="connsiteX10" fmla="*/ 60248 w 323138"/>
                  <a:gd name="connsiteY10" fmla="*/ 320993 h 350520"/>
                  <a:gd name="connsiteX11" fmla="*/ 74536 w 323138"/>
                  <a:gd name="connsiteY11" fmla="*/ 314325 h 350520"/>
                  <a:gd name="connsiteX12" fmla="*/ 142163 w 323138"/>
                  <a:gd name="connsiteY12" fmla="*/ 237172 h 350520"/>
                  <a:gd name="connsiteX13" fmla="*/ 96443 w 323138"/>
                  <a:gd name="connsiteY13" fmla="*/ 322898 h 350520"/>
                  <a:gd name="connsiteX14" fmla="*/ 104063 w 323138"/>
                  <a:gd name="connsiteY14" fmla="*/ 348615 h 350520"/>
                  <a:gd name="connsiteX15" fmla="*/ 112636 w 323138"/>
                  <a:gd name="connsiteY15" fmla="*/ 350520 h 350520"/>
                  <a:gd name="connsiteX16" fmla="*/ 129781 w 323138"/>
                  <a:gd name="connsiteY16" fmla="*/ 340043 h 350520"/>
                  <a:gd name="connsiteX17" fmla="*/ 185026 w 323138"/>
                  <a:gd name="connsiteY17" fmla="*/ 237172 h 350520"/>
                  <a:gd name="connsiteX18" fmla="*/ 215506 w 323138"/>
                  <a:gd name="connsiteY18" fmla="*/ 213360 h 350520"/>
                  <a:gd name="connsiteX19" fmla="*/ 215506 w 323138"/>
                  <a:gd name="connsiteY19" fmla="*/ 214313 h 350520"/>
                  <a:gd name="connsiteX20" fmla="*/ 230746 w 323138"/>
                  <a:gd name="connsiteY20" fmla="*/ 298133 h 350520"/>
                  <a:gd name="connsiteX21" fmla="*/ 255511 w 323138"/>
                  <a:gd name="connsiteY21" fmla="*/ 302895 h 350520"/>
                  <a:gd name="connsiteX22" fmla="*/ 260273 w 323138"/>
                  <a:gd name="connsiteY22" fmla="*/ 278130 h 350520"/>
                  <a:gd name="connsiteX23" fmla="*/ 259321 w 323138"/>
                  <a:gd name="connsiteY23" fmla="*/ 223838 h 350520"/>
                  <a:gd name="connsiteX24" fmla="*/ 256463 w 323138"/>
                  <a:gd name="connsiteY24" fmla="*/ 131445 h 350520"/>
                  <a:gd name="connsiteX25" fmla="*/ 323138 w 323138"/>
                  <a:gd name="connsiteY25" fmla="*/ 55245 h 350520"/>
                  <a:gd name="connsiteX26" fmla="*/ 260273 w 323138"/>
                  <a:gd name="connsiteY26" fmla="*/ 0 h 350520"/>
                  <a:gd name="connsiteX27" fmla="*/ 189788 w 323138"/>
                  <a:gd name="connsiteY27" fmla="*/ 80962 h 350520"/>
                  <a:gd name="connsiteX28" fmla="*/ 90728 w 323138"/>
                  <a:gd name="connsiteY28" fmla="*/ 139065 h 350520"/>
                  <a:gd name="connsiteX29" fmla="*/ 12623 w 323138"/>
                  <a:gd name="connsiteY29" fmla="*/ 166688 h 350520"/>
                  <a:gd name="connsiteX30" fmla="*/ 1193 w 323138"/>
                  <a:gd name="connsiteY30" fmla="*/ 191453 h 350520"/>
                  <a:gd name="connsiteX31" fmla="*/ 20243 w 323138"/>
                  <a:gd name="connsiteY31" fmla="*/ 205740 h 350520"/>
                  <a:gd name="connsiteX0" fmla="*/ 20243 w 323138"/>
                  <a:gd name="connsiteY0" fmla="*/ 209156 h 353936"/>
                  <a:gd name="connsiteX1" fmla="*/ 26911 w 323138"/>
                  <a:gd name="connsiteY1" fmla="*/ 208204 h 353936"/>
                  <a:gd name="connsiteX2" fmla="*/ 99301 w 323138"/>
                  <a:gd name="connsiteY2" fmla="*/ 182486 h 353936"/>
                  <a:gd name="connsiteX3" fmla="*/ 13576 w 323138"/>
                  <a:gd name="connsiteY3" fmla="*/ 241541 h 353936"/>
                  <a:gd name="connsiteX4" fmla="*/ 8813 w 323138"/>
                  <a:gd name="connsiteY4" fmla="*/ 268211 h 353936"/>
                  <a:gd name="connsiteX5" fmla="*/ 24053 w 323138"/>
                  <a:gd name="connsiteY5" fmla="*/ 276784 h 353936"/>
                  <a:gd name="connsiteX6" fmla="*/ 34531 w 323138"/>
                  <a:gd name="connsiteY6" fmla="*/ 272974 h 353936"/>
                  <a:gd name="connsiteX7" fmla="*/ 108826 w 323138"/>
                  <a:gd name="connsiteY7" fmla="*/ 221538 h 353936"/>
                  <a:gd name="connsiteX8" fmla="*/ 45961 w 323138"/>
                  <a:gd name="connsiteY8" fmla="*/ 292976 h 353936"/>
                  <a:gd name="connsiteX9" fmla="*/ 47866 w 323138"/>
                  <a:gd name="connsiteY9" fmla="*/ 319646 h 353936"/>
                  <a:gd name="connsiteX10" fmla="*/ 60248 w 323138"/>
                  <a:gd name="connsiteY10" fmla="*/ 324409 h 353936"/>
                  <a:gd name="connsiteX11" fmla="*/ 74536 w 323138"/>
                  <a:gd name="connsiteY11" fmla="*/ 317741 h 353936"/>
                  <a:gd name="connsiteX12" fmla="*/ 142163 w 323138"/>
                  <a:gd name="connsiteY12" fmla="*/ 240588 h 353936"/>
                  <a:gd name="connsiteX13" fmla="*/ 96443 w 323138"/>
                  <a:gd name="connsiteY13" fmla="*/ 326314 h 353936"/>
                  <a:gd name="connsiteX14" fmla="*/ 104063 w 323138"/>
                  <a:gd name="connsiteY14" fmla="*/ 352031 h 353936"/>
                  <a:gd name="connsiteX15" fmla="*/ 112636 w 323138"/>
                  <a:gd name="connsiteY15" fmla="*/ 353936 h 353936"/>
                  <a:gd name="connsiteX16" fmla="*/ 129781 w 323138"/>
                  <a:gd name="connsiteY16" fmla="*/ 343459 h 353936"/>
                  <a:gd name="connsiteX17" fmla="*/ 185026 w 323138"/>
                  <a:gd name="connsiteY17" fmla="*/ 240588 h 353936"/>
                  <a:gd name="connsiteX18" fmla="*/ 215506 w 323138"/>
                  <a:gd name="connsiteY18" fmla="*/ 216776 h 353936"/>
                  <a:gd name="connsiteX19" fmla="*/ 215506 w 323138"/>
                  <a:gd name="connsiteY19" fmla="*/ 217729 h 353936"/>
                  <a:gd name="connsiteX20" fmla="*/ 230746 w 323138"/>
                  <a:gd name="connsiteY20" fmla="*/ 301549 h 353936"/>
                  <a:gd name="connsiteX21" fmla="*/ 255511 w 323138"/>
                  <a:gd name="connsiteY21" fmla="*/ 306311 h 353936"/>
                  <a:gd name="connsiteX22" fmla="*/ 260273 w 323138"/>
                  <a:gd name="connsiteY22" fmla="*/ 281546 h 353936"/>
                  <a:gd name="connsiteX23" fmla="*/ 259321 w 323138"/>
                  <a:gd name="connsiteY23" fmla="*/ 227254 h 353936"/>
                  <a:gd name="connsiteX24" fmla="*/ 256463 w 323138"/>
                  <a:gd name="connsiteY24" fmla="*/ 134861 h 353936"/>
                  <a:gd name="connsiteX25" fmla="*/ 323138 w 323138"/>
                  <a:gd name="connsiteY25" fmla="*/ 58661 h 353936"/>
                  <a:gd name="connsiteX26" fmla="*/ 273936 w 323138"/>
                  <a:gd name="connsiteY26" fmla="*/ 0 h 353936"/>
                  <a:gd name="connsiteX27" fmla="*/ 189788 w 323138"/>
                  <a:gd name="connsiteY27" fmla="*/ 84378 h 353936"/>
                  <a:gd name="connsiteX28" fmla="*/ 90728 w 323138"/>
                  <a:gd name="connsiteY28" fmla="*/ 142481 h 353936"/>
                  <a:gd name="connsiteX29" fmla="*/ 12623 w 323138"/>
                  <a:gd name="connsiteY29" fmla="*/ 170104 h 353936"/>
                  <a:gd name="connsiteX30" fmla="*/ 1193 w 323138"/>
                  <a:gd name="connsiteY30" fmla="*/ 194869 h 353936"/>
                  <a:gd name="connsiteX31" fmla="*/ 20243 w 323138"/>
                  <a:gd name="connsiteY31" fmla="*/ 209156 h 353936"/>
                  <a:gd name="connsiteX0" fmla="*/ 20243 w 319722"/>
                  <a:gd name="connsiteY0" fmla="*/ 209156 h 353936"/>
                  <a:gd name="connsiteX1" fmla="*/ 26911 w 319722"/>
                  <a:gd name="connsiteY1" fmla="*/ 208204 h 353936"/>
                  <a:gd name="connsiteX2" fmla="*/ 99301 w 319722"/>
                  <a:gd name="connsiteY2" fmla="*/ 182486 h 353936"/>
                  <a:gd name="connsiteX3" fmla="*/ 13576 w 319722"/>
                  <a:gd name="connsiteY3" fmla="*/ 241541 h 353936"/>
                  <a:gd name="connsiteX4" fmla="*/ 8813 w 319722"/>
                  <a:gd name="connsiteY4" fmla="*/ 268211 h 353936"/>
                  <a:gd name="connsiteX5" fmla="*/ 24053 w 319722"/>
                  <a:gd name="connsiteY5" fmla="*/ 276784 h 353936"/>
                  <a:gd name="connsiteX6" fmla="*/ 34531 w 319722"/>
                  <a:gd name="connsiteY6" fmla="*/ 272974 h 353936"/>
                  <a:gd name="connsiteX7" fmla="*/ 108826 w 319722"/>
                  <a:gd name="connsiteY7" fmla="*/ 221538 h 353936"/>
                  <a:gd name="connsiteX8" fmla="*/ 45961 w 319722"/>
                  <a:gd name="connsiteY8" fmla="*/ 292976 h 353936"/>
                  <a:gd name="connsiteX9" fmla="*/ 47866 w 319722"/>
                  <a:gd name="connsiteY9" fmla="*/ 319646 h 353936"/>
                  <a:gd name="connsiteX10" fmla="*/ 60248 w 319722"/>
                  <a:gd name="connsiteY10" fmla="*/ 324409 h 353936"/>
                  <a:gd name="connsiteX11" fmla="*/ 74536 w 319722"/>
                  <a:gd name="connsiteY11" fmla="*/ 317741 h 353936"/>
                  <a:gd name="connsiteX12" fmla="*/ 142163 w 319722"/>
                  <a:gd name="connsiteY12" fmla="*/ 240588 h 353936"/>
                  <a:gd name="connsiteX13" fmla="*/ 96443 w 319722"/>
                  <a:gd name="connsiteY13" fmla="*/ 326314 h 353936"/>
                  <a:gd name="connsiteX14" fmla="*/ 104063 w 319722"/>
                  <a:gd name="connsiteY14" fmla="*/ 352031 h 353936"/>
                  <a:gd name="connsiteX15" fmla="*/ 112636 w 319722"/>
                  <a:gd name="connsiteY15" fmla="*/ 353936 h 353936"/>
                  <a:gd name="connsiteX16" fmla="*/ 129781 w 319722"/>
                  <a:gd name="connsiteY16" fmla="*/ 343459 h 353936"/>
                  <a:gd name="connsiteX17" fmla="*/ 185026 w 319722"/>
                  <a:gd name="connsiteY17" fmla="*/ 240588 h 353936"/>
                  <a:gd name="connsiteX18" fmla="*/ 215506 w 319722"/>
                  <a:gd name="connsiteY18" fmla="*/ 216776 h 353936"/>
                  <a:gd name="connsiteX19" fmla="*/ 215506 w 319722"/>
                  <a:gd name="connsiteY19" fmla="*/ 217729 h 353936"/>
                  <a:gd name="connsiteX20" fmla="*/ 230746 w 319722"/>
                  <a:gd name="connsiteY20" fmla="*/ 301549 h 353936"/>
                  <a:gd name="connsiteX21" fmla="*/ 255511 w 319722"/>
                  <a:gd name="connsiteY21" fmla="*/ 306311 h 353936"/>
                  <a:gd name="connsiteX22" fmla="*/ 260273 w 319722"/>
                  <a:gd name="connsiteY22" fmla="*/ 281546 h 353936"/>
                  <a:gd name="connsiteX23" fmla="*/ 259321 w 319722"/>
                  <a:gd name="connsiteY23" fmla="*/ 227254 h 353936"/>
                  <a:gd name="connsiteX24" fmla="*/ 256463 w 319722"/>
                  <a:gd name="connsiteY24" fmla="*/ 134861 h 353936"/>
                  <a:gd name="connsiteX25" fmla="*/ 319722 w 319722"/>
                  <a:gd name="connsiteY25" fmla="*/ 60938 h 353936"/>
                  <a:gd name="connsiteX26" fmla="*/ 273936 w 319722"/>
                  <a:gd name="connsiteY26" fmla="*/ 0 h 353936"/>
                  <a:gd name="connsiteX27" fmla="*/ 189788 w 319722"/>
                  <a:gd name="connsiteY27" fmla="*/ 84378 h 353936"/>
                  <a:gd name="connsiteX28" fmla="*/ 90728 w 319722"/>
                  <a:gd name="connsiteY28" fmla="*/ 142481 h 353936"/>
                  <a:gd name="connsiteX29" fmla="*/ 12623 w 319722"/>
                  <a:gd name="connsiteY29" fmla="*/ 170104 h 353936"/>
                  <a:gd name="connsiteX30" fmla="*/ 1193 w 319722"/>
                  <a:gd name="connsiteY30" fmla="*/ 194869 h 353936"/>
                  <a:gd name="connsiteX31" fmla="*/ 20243 w 319722"/>
                  <a:gd name="connsiteY31" fmla="*/ 209156 h 353936"/>
                  <a:gd name="connsiteX0" fmla="*/ 20243 w 308336"/>
                  <a:gd name="connsiteY0" fmla="*/ 209156 h 353936"/>
                  <a:gd name="connsiteX1" fmla="*/ 26911 w 308336"/>
                  <a:gd name="connsiteY1" fmla="*/ 208204 h 353936"/>
                  <a:gd name="connsiteX2" fmla="*/ 99301 w 308336"/>
                  <a:gd name="connsiteY2" fmla="*/ 182486 h 353936"/>
                  <a:gd name="connsiteX3" fmla="*/ 13576 w 308336"/>
                  <a:gd name="connsiteY3" fmla="*/ 241541 h 353936"/>
                  <a:gd name="connsiteX4" fmla="*/ 8813 w 308336"/>
                  <a:gd name="connsiteY4" fmla="*/ 268211 h 353936"/>
                  <a:gd name="connsiteX5" fmla="*/ 24053 w 308336"/>
                  <a:gd name="connsiteY5" fmla="*/ 276784 h 353936"/>
                  <a:gd name="connsiteX6" fmla="*/ 34531 w 308336"/>
                  <a:gd name="connsiteY6" fmla="*/ 272974 h 353936"/>
                  <a:gd name="connsiteX7" fmla="*/ 108826 w 308336"/>
                  <a:gd name="connsiteY7" fmla="*/ 221538 h 353936"/>
                  <a:gd name="connsiteX8" fmla="*/ 45961 w 308336"/>
                  <a:gd name="connsiteY8" fmla="*/ 292976 h 353936"/>
                  <a:gd name="connsiteX9" fmla="*/ 47866 w 308336"/>
                  <a:gd name="connsiteY9" fmla="*/ 319646 h 353936"/>
                  <a:gd name="connsiteX10" fmla="*/ 60248 w 308336"/>
                  <a:gd name="connsiteY10" fmla="*/ 324409 h 353936"/>
                  <a:gd name="connsiteX11" fmla="*/ 74536 w 308336"/>
                  <a:gd name="connsiteY11" fmla="*/ 317741 h 353936"/>
                  <a:gd name="connsiteX12" fmla="*/ 142163 w 308336"/>
                  <a:gd name="connsiteY12" fmla="*/ 240588 h 353936"/>
                  <a:gd name="connsiteX13" fmla="*/ 96443 w 308336"/>
                  <a:gd name="connsiteY13" fmla="*/ 326314 h 353936"/>
                  <a:gd name="connsiteX14" fmla="*/ 104063 w 308336"/>
                  <a:gd name="connsiteY14" fmla="*/ 352031 h 353936"/>
                  <a:gd name="connsiteX15" fmla="*/ 112636 w 308336"/>
                  <a:gd name="connsiteY15" fmla="*/ 353936 h 353936"/>
                  <a:gd name="connsiteX16" fmla="*/ 129781 w 308336"/>
                  <a:gd name="connsiteY16" fmla="*/ 343459 h 353936"/>
                  <a:gd name="connsiteX17" fmla="*/ 185026 w 308336"/>
                  <a:gd name="connsiteY17" fmla="*/ 240588 h 353936"/>
                  <a:gd name="connsiteX18" fmla="*/ 215506 w 308336"/>
                  <a:gd name="connsiteY18" fmla="*/ 216776 h 353936"/>
                  <a:gd name="connsiteX19" fmla="*/ 215506 w 308336"/>
                  <a:gd name="connsiteY19" fmla="*/ 217729 h 353936"/>
                  <a:gd name="connsiteX20" fmla="*/ 230746 w 308336"/>
                  <a:gd name="connsiteY20" fmla="*/ 301549 h 353936"/>
                  <a:gd name="connsiteX21" fmla="*/ 255511 w 308336"/>
                  <a:gd name="connsiteY21" fmla="*/ 306311 h 353936"/>
                  <a:gd name="connsiteX22" fmla="*/ 260273 w 308336"/>
                  <a:gd name="connsiteY22" fmla="*/ 281546 h 353936"/>
                  <a:gd name="connsiteX23" fmla="*/ 259321 w 308336"/>
                  <a:gd name="connsiteY23" fmla="*/ 227254 h 353936"/>
                  <a:gd name="connsiteX24" fmla="*/ 256463 w 308336"/>
                  <a:gd name="connsiteY24" fmla="*/ 134861 h 353936"/>
                  <a:gd name="connsiteX25" fmla="*/ 308336 w 308336"/>
                  <a:gd name="connsiteY25" fmla="*/ 60938 h 353936"/>
                  <a:gd name="connsiteX26" fmla="*/ 273936 w 308336"/>
                  <a:gd name="connsiteY26" fmla="*/ 0 h 353936"/>
                  <a:gd name="connsiteX27" fmla="*/ 189788 w 308336"/>
                  <a:gd name="connsiteY27" fmla="*/ 84378 h 353936"/>
                  <a:gd name="connsiteX28" fmla="*/ 90728 w 308336"/>
                  <a:gd name="connsiteY28" fmla="*/ 142481 h 353936"/>
                  <a:gd name="connsiteX29" fmla="*/ 12623 w 308336"/>
                  <a:gd name="connsiteY29" fmla="*/ 170104 h 353936"/>
                  <a:gd name="connsiteX30" fmla="*/ 1193 w 308336"/>
                  <a:gd name="connsiteY30" fmla="*/ 194869 h 353936"/>
                  <a:gd name="connsiteX31" fmla="*/ 20243 w 308336"/>
                  <a:gd name="connsiteY31" fmla="*/ 209156 h 353936"/>
                  <a:gd name="connsiteX0" fmla="*/ 20243 w 315167"/>
                  <a:gd name="connsiteY0" fmla="*/ 209156 h 353936"/>
                  <a:gd name="connsiteX1" fmla="*/ 26911 w 315167"/>
                  <a:gd name="connsiteY1" fmla="*/ 208204 h 353936"/>
                  <a:gd name="connsiteX2" fmla="*/ 99301 w 315167"/>
                  <a:gd name="connsiteY2" fmla="*/ 182486 h 353936"/>
                  <a:gd name="connsiteX3" fmla="*/ 13576 w 315167"/>
                  <a:gd name="connsiteY3" fmla="*/ 241541 h 353936"/>
                  <a:gd name="connsiteX4" fmla="*/ 8813 w 315167"/>
                  <a:gd name="connsiteY4" fmla="*/ 268211 h 353936"/>
                  <a:gd name="connsiteX5" fmla="*/ 24053 w 315167"/>
                  <a:gd name="connsiteY5" fmla="*/ 276784 h 353936"/>
                  <a:gd name="connsiteX6" fmla="*/ 34531 w 315167"/>
                  <a:gd name="connsiteY6" fmla="*/ 272974 h 353936"/>
                  <a:gd name="connsiteX7" fmla="*/ 108826 w 315167"/>
                  <a:gd name="connsiteY7" fmla="*/ 221538 h 353936"/>
                  <a:gd name="connsiteX8" fmla="*/ 45961 w 315167"/>
                  <a:gd name="connsiteY8" fmla="*/ 292976 h 353936"/>
                  <a:gd name="connsiteX9" fmla="*/ 47866 w 315167"/>
                  <a:gd name="connsiteY9" fmla="*/ 319646 h 353936"/>
                  <a:gd name="connsiteX10" fmla="*/ 60248 w 315167"/>
                  <a:gd name="connsiteY10" fmla="*/ 324409 h 353936"/>
                  <a:gd name="connsiteX11" fmla="*/ 74536 w 315167"/>
                  <a:gd name="connsiteY11" fmla="*/ 317741 h 353936"/>
                  <a:gd name="connsiteX12" fmla="*/ 142163 w 315167"/>
                  <a:gd name="connsiteY12" fmla="*/ 240588 h 353936"/>
                  <a:gd name="connsiteX13" fmla="*/ 96443 w 315167"/>
                  <a:gd name="connsiteY13" fmla="*/ 326314 h 353936"/>
                  <a:gd name="connsiteX14" fmla="*/ 104063 w 315167"/>
                  <a:gd name="connsiteY14" fmla="*/ 352031 h 353936"/>
                  <a:gd name="connsiteX15" fmla="*/ 112636 w 315167"/>
                  <a:gd name="connsiteY15" fmla="*/ 353936 h 353936"/>
                  <a:gd name="connsiteX16" fmla="*/ 129781 w 315167"/>
                  <a:gd name="connsiteY16" fmla="*/ 343459 h 353936"/>
                  <a:gd name="connsiteX17" fmla="*/ 185026 w 315167"/>
                  <a:gd name="connsiteY17" fmla="*/ 240588 h 353936"/>
                  <a:gd name="connsiteX18" fmla="*/ 215506 w 315167"/>
                  <a:gd name="connsiteY18" fmla="*/ 216776 h 353936"/>
                  <a:gd name="connsiteX19" fmla="*/ 215506 w 315167"/>
                  <a:gd name="connsiteY19" fmla="*/ 217729 h 353936"/>
                  <a:gd name="connsiteX20" fmla="*/ 230746 w 315167"/>
                  <a:gd name="connsiteY20" fmla="*/ 301549 h 353936"/>
                  <a:gd name="connsiteX21" fmla="*/ 255511 w 315167"/>
                  <a:gd name="connsiteY21" fmla="*/ 306311 h 353936"/>
                  <a:gd name="connsiteX22" fmla="*/ 260273 w 315167"/>
                  <a:gd name="connsiteY22" fmla="*/ 281546 h 353936"/>
                  <a:gd name="connsiteX23" fmla="*/ 259321 w 315167"/>
                  <a:gd name="connsiteY23" fmla="*/ 227254 h 353936"/>
                  <a:gd name="connsiteX24" fmla="*/ 256463 w 315167"/>
                  <a:gd name="connsiteY24" fmla="*/ 134861 h 353936"/>
                  <a:gd name="connsiteX25" fmla="*/ 315167 w 315167"/>
                  <a:gd name="connsiteY25" fmla="*/ 60938 h 353936"/>
                  <a:gd name="connsiteX26" fmla="*/ 273936 w 315167"/>
                  <a:gd name="connsiteY26" fmla="*/ 0 h 353936"/>
                  <a:gd name="connsiteX27" fmla="*/ 189788 w 315167"/>
                  <a:gd name="connsiteY27" fmla="*/ 84378 h 353936"/>
                  <a:gd name="connsiteX28" fmla="*/ 90728 w 315167"/>
                  <a:gd name="connsiteY28" fmla="*/ 142481 h 353936"/>
                  <a:gd name="connsiteX29" fmla="*/ 12623 w 315167"/>
                  <a:gd name="connsiteY29" fmla="*/ 170104 h 353936"/>
                  <a:gd name="connsiteX30" fmla="*/ 1193 w 315167"/>
                  <a:gd name="connsiteY30" fmla="*/ 194869 h 353936"/>
                  <a:gd name="connsiteX31" fmla="*/ 20243 w 315167"/>
                  <a:gd name="connsiteY31" fmla="*/ 209156 h 35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167" h="353936">
                    <a:moveTo>
                      <a:pt x="20243" y="209156"/>
                    </a:moveTo>
                    <a:cubicBezTo>
                      <a:pt x="22148" y="209156"/>
                      <a:pt x="24053" y="209156"/>
                      <a:pt x="26911" y="208204"/>
                    </a:cubicBezTo>
                    <a:lnTo>
                      <a:pt x="99301" y="182486"/>
                    </a:lnTo>
                    <a:lnTo>
                      <a:pt x="13576" y="241541"/>
                    </a:lnTo>
                    <a:cubicBezTo>
                      <a:pt x="5003" y="247256"/>
                      <a:pt x="3098" y="259638"/>
                      <a:pt x="8813" y="268211"/>
                    </a:cubicBezTo>
                    <a:cubicBezTo>
                      <a:pt x="12623" y="273926"/>
                      <a:pt x="18338" y="276784"/>
                      <a:pt x="24053" y="276784"/>
                    </a:cubicBezTo>
                    <a:cubicBezTo>
                      <a:pt x="27863" y="276784"/>
                      <a:pt x="31673" y="275831"/>
                      <a:pt x="34531" y="272974"/>
                    </a:cubicBezTo>
                    <a:lnTo>
                      <a:pt x="108826" y="221538"/>
                    </a:lnTo>
                    <a:lnTo>
                      <a:pt x="45961" y="292976"/>
                    </a:lnTo>
                    <a:cubicBezTo>
                      <a:pt x="39293" y="300596"/>
                      <a:pt x="40246" y="312979"/>
                      <a:pt x="47866" y="319646"/>
                    </a:cubicBezTo>
                    <a:cubicBezTo>
                      <a:pt x="51676" y="322504"/>
                      <a:pt x="55486" y="324409"/>
                      <a:pt x="60248" y="324409"/>
                    </a:cubicBezTo>
                    <a:cubicBezTo>
                      <a:pt x="65963" y="324409"/>
                      <a:pt x="70726" y="322504"/>
                      <a:pt x="74536" y="317741"/>
                    </a:cubicBezTo>
                    <a:lnTo>
                      <a:pt x="142163" y="240588"/>
                    </a:lnTo>
                    <a:lnTo>
                      <a:pt x="96443" y="326314"/>
                    </a:lnTo>
                    <a:cubicBezTo>
                      <a:pt x="91681" y="335839"/>
                      <a:pt x="94538" y="347269"/>
                      <a:pt x="104063" y="352031"/>
                    </a:cubicBezTo>
                    <a:cubicBezTo>
                      <a:pt x="106921" y="353936"/>
                      <a:pt x="109778" y="353936"/>
                      <a:pt x="112636" y="353936"/>
                    </a:cubicBezTo>
                    <a:cubicBezTo>
                      <a:pt x="119303" y="353936"/>
                      <a:pt x="125971" y="350126"/>
                      <a:pt x="129781" y="343459"/>
                    </a:cubicBezTo>
                    <a:lnTo>
                      <a:pt x="185026" y="240588"/>
                    </a:lnTo>
                    <a:cubicBezTo>
                      <a:pt x="194551" y="231063"/>
                      <a:pt x="205028" y="223444"/>
                      <a:pt x="215506" y="216776"/>
                    </a:cubicBezTo>
                    <a:lnTo>
                      <a:pt x="215506" y="217729"/>
                    </a:lnTo>
                    <a:cubicBezTo>
                      <a:pt x="211696" y="247256"/>
                      <a:pt x="216458" y="280594"/>
                      <a:pt x="230746" y="301549"/>
                    </a:cubicBezTo>
                    <a:cubicBezTo>
                      <a:pt x="236461" y="310121"/>
                      <a:pt x="246938" y="312026"/>
                      <a:pt x="255511" y="306311"/>
                    </a:cubicBezTo>
                    <a:cubicBezTo>
                      <a:pt x="264083" y="300596"/>
                      <a:pt x="265988" y="290119"/>
                      <a:pt x="260273" y="281546"/>
                    </a:cubicBezTo>
                    <a:cubicBezTo>
                      <a:pt x="253606" y="271069"/>
                      <a:pt x="256463" y="250113"/>
                      <a:pt x="259321" y="227254"/>
                    </a:cubicBezTo>
                    <a:cubicBezTo>
                      <a:pt x="263131" y="199631"/>
                      <a:pt x="266941" y="166294"/>
                      <a:pt x="256463" y="134861"/>
                    </a:cubicBezTo>
                    <a:lnTo>
                      <a:pt x="315167" y="60938"/>
                    </a:lnTo>
                    <a:lnTo>
                      <a:pt x="273936" y="0"/>
                    </a:lnTo>
                    <a:cubicBezTo>
                      <a:pt x="250441" y="26987"/>
                      <a:pt x="213283" y="57391"/>
                      <a:pt x="189788" y="84378"/>
                    </a:cubicBezTo>
                    <a:cubicBezTo>
                      <a:pt x="155498" y="75806"/>
                      <a:pt x="107873" y="124384"/>
                      <a:pt x="90728" y="142481"/>
                    </a:cubicBezTo>
                    <a:lnTo>
                      <a:pt x="12623" y="170104"/>
                    </a:lnTo>
                    <a:cubicBezTo>
                      <a:pt x="3098" y="173913"/>
                      <a:pt x="-2617" y="184391"/>
                      <a:pt x="1193" y="194869"/>
                    </a:cubicBezTo>
                    <a:cubicBezTo>
                      <a:pt x="5003" y="204394"/>
                      <a:pt x="12623" y="209156"/>
                      <a:pt x="20243" y="2091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98" name="شكل حر: شكل 297">
                <a:extLst>
                  <a:ext uri="{FF2B5EF4-FFF2-40B4-BE49-F238E27FC236}">
                    <a16:creationId xmlns:a16="http://schemas.microsoft.com/office/drawing/2014/main" id="{7EB84A6C-6BC0-164B-DCDD-81B9155D06DF}"/>
                  </a:ext>
                </a:extLst>
              </p:cNvPr>
              <p:cNvSpPr/>
              <p:nvPr/>
            </p:nvSpPr>
            <p:spPr>
              <a:xfrm>
                <a:off x="683228" y="329082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99" name="شكل حر: شكل 298">
                <a:extLst>
                  <a:ext uri="{FF2B5EF4-FFF2-40B4-BE49-F238E27FC236}">
                    <a16:creationId xmlns:a16="http://schemas.microsoft.com/office/drawing/2014/main" id="{68045019-A795-9CFB-1E0C-8D64161A35BD}"/>
                  </a:ext>
                </a:extLst>
              </p:cNvPr>
              <p:cNvSpPr/>
              <p:nvPr/>
            </p:nvSpPr>
            <p:spPr>
              <a:xfrm>
                <a:off x="954768" y="398272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00" name="شكل حر: شكل 299">
                <a:extLst>
                  <a:ext uri="{FF2B5EF4-FFF2-40B4-BE49-F238E27FC236}">
                    <a16:creationId xmlns:a16="http://schemas.microsoft.com/office/drawing/2014/main" id="{954B847A-D9AD-3699-E715-34225FF7A3A4}"/>
                  </a:ext>
                </a:extLst>
              </p:cNvPr>
              <p:cNvSpPr/>
              <p:nvPr/>
            </p:nvSpPr>
            <p:spPr>
              <a:xfrm>
                <a:off x="2397759" y="324502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01" name="شكل حر: شكل 300">
                <a:extLst>
                  <a:ext uri="{FF2B5EF4-FFF2-40B4-BE49-F238E27FC236}">
                    <a16:creationId xmlns:a16="http://schemas.microsoft.com/office/drawing/2014/main" id="{4811F50E-3B16-C1D2-344C-E2D482042417}"/>
                  </a:ext>
                </a:extLst>
              </p:cNvPr>
              <p:cNvSpPr/>
              <p:nvPr/>
            </p:nvSpPr>
            <p:spPr>
              <a:xfrm>
                <a:off x="2197138" y="4151602"/>
                <a:ext cx="149820" cy="17055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5CD4D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02" name="شكل حر: شكل 301">
                <a:extLst>
                  <a:ext uri="{FF2B5EF4-FFF2-40B4-BE49-F238E27FC236}">
                    <a16:creationId xmlns:a16="http://schemas.microsoft.com/office/drawing/2014/main" id="{FDF3EE2A-A676-6557-246F-FEE13F42F097}"/>
                  </a:ext>
                </a:extLst>
              </p:cNvPr>
              <p:cNvSpPr/>
              <p:nvPr/>
            </p:nvSpPr>
            <p:spPr>
              <a:xfrm>
                <a:off x="462498" y="2626357"/>
                <a:ext cx="111406" cy="126822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5CD4D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303" name="مجموعة 302">
                <a:extLst>
                  <a:ext uri="{FF2B5EF4-FFF2-40B4-BE49-F238E27FC236}">
                    <a16:creationId xmlns:a16="http://schemas.microsoft.com/office/drawing/2014/main" id="{75B4052F-711E-9792-19DD-F07C22F81271}"/>
                  </a:ext>
                </a:extLst>
              </p:cNvPr>
              <p:cNvGrpSpPr/>
              <p:nvPr/>
            </p:nvGrpSpPr>
            <p:grpSpPr>
              <a:xfrm rot="18959311" flipH="1">
                <a:off x="1396370" y="3809699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307" name="مستطيل: زوايا مستديرة 306">
                  <a:extLst>
                    <a:ext uri="{FF2B5EF4-FFF2-40B4-BE49-F238E27FC236}">
                      <a16:creationId xmlns:a16="http://schemas.microsoft.com/office/drawing/2014/main" id="{ECB29F21-14C2-6A0A-1D14-6B232E89E833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08" name="مستطيل: زوايا مستديرة 307">
                  <a:extLst>
                    <a:ext uri="{FF2B5EF4-FFF2-40B4-BE49-F238E27FC236}">
                      <a16:creationId xmlns:a16="http://schemas.microsoft.com/office/drawing/2014/main" id="{46DCED97-B836-DFE7-4C5A-F2A98681F480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304" name="مجموعة 303">
                <a:extLst>
                  <a:ext uri="{FF2B5EF4-FFF2-40B4-BE49-F238E27FC236}">
                    <a16:creationId xmlns:a16="http://schemas.microsoft.com/office/drawing/2014/main" id="{93898F4E-DAA8-E45C-AECB-4916D78DE660}"/>
                  </a:ext>
                </a:extLst>
              </p:cNvPr>
              <p:cNvGrpSpPr/>
              <p:nvPr/>
            </p:nvGrpSpPr>
            <p:grpSpPr>
              <a:xfrm rot="18959311" flipH="1">
                <a:off x="553090" y="2219659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305" name="مستطيل: زوايا مستديرة 304">
                  <a:extLst>
                    <a:ext uri="{FF2B5EF4-FFF2-40B4-BE49-F238E27FC236}">
                      <a16:creationId xmlns:a16="http://schemas.microsoft.com/office/drawing/2014/main" id="{72EB2D1E-84D4-09A1-CE74-99F8DCA2D2E9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06" name="مستطيل: زوايا مستديرة 305">
                  <a:extLst>
                    <a:ext uri="{FF2B5EF4-FFF2-40B4-BE49-F238E27FC236}">
                      <a16:creationId xmlns:a16="http://schemas.microsoft.com/office/drawing/2014/main" id="{F4EC76EC-F554-9EF4-8D0A-0E1D1160A11A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309" name="مجموعة 308">
            <a:extLst>
              <a:ext uri="{FF2B5EF4-FFF2-40B4-BE49-F238E27FC236}">
                <a16:creationId xmlns:a16="http://schemas.microsoft.com/office/drawing/2014/main" id="{CEAE1919-1754-665E-1E43-97EFB7AB149F}"/>
              </a:ext>
            </a:extLst>
          </p:cNvPr>
          <p:cNvGrpSpPr/>
          <p:nvPr/>
        </p:nvGrpSpPr>
        <p:grpSpPr>
          <a:xfrm>
            <a:off x="2698573" y="1137391"/>
            <a:ext cx="574269" cy="574269"/>
            <a:chOff x="3159760" y="2336800"/>
            <a:chExt cx="1656080" cy="1656080"/>
          </a:xfrm>
        </p:grpSpPr>
        <p:sp>
          <p:nvSpPr>
            <p:cNvPr id="310" name="شكل بيضاوي 309">
              <a:extLst>
                <a:ext uri="{FF2B5EF4-FFF2-40B4-BE49-F238E27FC236}">
                  <a16:creationId xmlns:a16="http://schemas.microsoft.com/office/drawing/2014/main" id="{5B360B09-8506-F208-AA40-A16E3D9D6774}"/>
                </a:ext>
              </a:extLst>
            </p:cNvPr>
            <p:cNvSpPr/>
            <p:nvPr/>
          </p:nvSpPr>
          <p:spPr>
            <a:xfrm>
              <a:off x="3159760" y="2336800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311" name="مجموعة 310">
              <a:extLst>
                <a:ext uri="{FF2B5EF4-FFF2-40B4-BE49-F238E27FC236}">
                  <a16:creationId xmlns:a16="http://schemas.microsoft.com/office/drawing/2014/main" id="{15D8903C-1AF2-BD14-52A9-142606AFD939}"/>
                </a:ext>
              </a:extLst>
            </p:cNvPr>
            <p:cNvGrpSpPr/>
            <p:nvPr/>
          </p:nvGrpSpPr>
          <p:grpSpPr>
            <a:xfrm>
              <a:off x="3208020" y="2701540"/>
              <a:ext cx="1333500" cy="994170"/>
              <a:chOff x="3526368" y="2508501"/>
              <a:chExt cx="2161504" cy="1611477"/>
            </a:xfrm>
          </p:grpSpPr>
          <p:sp>
            <p:nvSpPr>
              <p:cNvPr id="312" name="شكل حر: شكل 311">
                <a:extLst>
                  <a:ext uri="{FF2B5EF4-FFF2-40B4-BE49-F238E27FC236}">
                    <a16:creationId xmlns:a16="http://schemas.microsoft.com/office/drawing/2014/main" id="{2083F925-F03B-9E89-9E7A-424D1348E653}"/>
                  </a:ext>
                </a:extLst>
              </p:cNvPr>
              <p:cNvSpPr/>
              <p:nvPr/>
            </p:nvSpPr>
            <p:spPr>
              <a:xfrm>
                <a:off x="3526368" y="3173177"/>
                <a:ext cx="2156396" cy="946801"/>
              </a:xfrm>
              <a:custGeom>
                <a:avLst/>
                <a:gdLst>
                  <a:gd name="connsiteX0" fmla="*/ 2156395 w 2156396"/>
                  <a:gd name="connsiteY0" fmla="*/ 98012 h 906659"/>
                  <a:gd name="connsiteX1" fmla="*/ 2059353 w 2156396"/>
                  <a:gd name="connsiteY1" fmla="*/ 1 h 906659"/>
                  <a:gd name="connsiteX2" fmla="*/ 2007702 w 2156396"/>
                  <a:gd name="connsiteY2" fmla="*/ 14500 h 906659"/>
                  <a:gd name="connsiteX3" fmla="*/ 1588675 w 2156396"/>
                  <a:gd name="connsiteY3" fmla="*/ 254081 h 906659"/>
                  <a:gd name="connsiteX4" fmla="*/ 1588160 w 2156396"/>
                  <a:gd name="connsiteY4" fmla="*/ 336686 h 906659"/>
                  <a:gd name="connsiteX5" fmla="*/ 1390532 w 2156396"/>
                  <a:gd name="connsiteY5" fmla="*/ 490084 h 906659"/>
                  <a:gd name="connsiteX6" fmla="*/ 955675 w 2156396"/>
                  <a:gd name="connsiteY6" fmla="*/ 490084 h 906659"/>
                  <a:gd name="connsiteX7" fmla="*/ 955675 w 2156396"/>
                  <a:gd name="connsiteY7" fmla="*/ 392066 h 906659"/>
                  <a:gd name="connsiteX8" fmla="*/ 1396756 w 2156396"/>
                  <a:gd name="connsiteY8" fmla="*/ 392066 h 906659"/>
                  <a:gd name="connsiteX9" fmla="*/ 1494774 w 2156396"/>
                  <a:gd name="connsiteY9" fmla="*/ 294048 h 906659"/>
                  <a:gd name="connsiteX10" fmla="*/ 1396756 w 2156396"/>
                  <a:gd name="connsiteY10" fmla="*/ 196030 h 906659"/>
                  <a:gd name="connsiteX11" fmla="*/ 808648 w 2156396"/>
                  <a:gd name="connsiteY11" fmla="*/ 196030 h 906659"/>
                  <a:gd name="connsiteX12" fmla="*/ 692962 w 2156396"/>
                  <a:gd name="connsiteY12" fmla="*/ 229062 h 906659"/>
                  <a:gd name="connsiteX13" fmla="*/ 0 w 2156396"/>
                  <a:gd name="connsiteY13" fmla="*/ 563597 h 906659"/>
                  <a:gd name="connsiteX14" fmla="*/ 343063 w 2156396"/>
                  <a:gd name="connsiteY14" fmla="*/ 906660 h 906659"/>
                  <a:gd name="connsiteX15" fmla="*/ 931171 w 2156396"/>
                  <a:gd name="connsiteY15" fmla="*/ 686120 h 906659"/>
                  <a:gd name="connsiteX16" fmla="*/ 1389160 w 2156396"/>
                  <a:gd name="connsiteY16" fmla="*/ 686120 h 906659"/>
                  <a:gd name="connsiteX17" fmla="*/ 1447137 w 2156396"/>
                  <a:gd name="connsiteY17" fmla="*/ 667129 h 906659"/>
                  <a:gd name="connsiteX18" fmla="*/ 2120202 w 2156396"/>
                  <a:gd name="connsiteY18" fmla="*/ 173486 h 906659"/>
                  <a:gd name="connsiteX19" fmla="*/ 2156395 w 2156396"/>
                  <a:gd name="connsiteY19" fmla="*/ 98012 h 906659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56396" h="946803">
                    <a:moveTo>
                      <a:pt x="2156395" y="98012"/>
                    </a:moveTo>
                    <a:cubicBezTo>
                      <a:pt x="2156662" y="44148"/>
                      <a:pt x="2113213" y="268"/>
                      <a:pt x="2059353" y="1"/>
                    </a:cubicBezTo>
                    <a:cubicBezTo>
                      <a:pt x="2041119" y="-89"/>
                      <a:pt x="2023225" y="4934"/>
                      <a:pt x="2007702" y="14500"/>
                    </a:cubicBezTo>
                    <a:lnTo>
                      <a:pt x="1588675" y="254081"/>
                    </a:lnTo>
                    <a:cubicBezTo>
                      <a:pt x="1594333" y="281345"/>
                      <a:pt x="1594157" y="309495"/>
                      <a:pt x="1588160" y="336686"/>
                    </a:cubicBezTo>
                    <a:cubicBezTo>
                      <a:pt x="1566178" y="427688"/>
                      <a:pt x="1484141" y="491363"/>
                      <a:pt x="1390532" y="490084"/>
                    </a:cubicBezTo>
                    <a:lnTo>
                      <a:pt x="955675" y="490084"/>
                    </a:lnTo>
                    <a:lnTo>
                      <a:pt x="955675" y="392066"/>
                    </a:lnTo>
                    <a:lnTo>
                      <a:pt x="1396756" y="392066"/>
                    </a:lnTo>
                    <a:cubicBezTo>
                      <a:pt x="1450889" y="392066"/>
                      <a:pt x="1494774" y="348181"/>
                      <a:pt x="1494774" y="294048"/>
                    </a:cubicBezTo>
                    <a:cubicBezTo>
                      <a:pt x="1494774" y="239915"/>
                      <a:pt x="1450889" y="196030"/>
                      <a:pt x="1396756" y="196030"/>
                    </a:cubicBezTo>
                    <a:lnTo>
                      <a:pt x="808648" y="196030"/>
                    </a:lnTo>
                    <a:cubicBezTo>
                      <a:pt x="767760" y="196040"/>
                      <a:pt x="727690" y="207481"/>
                      <a:pt x="692962" y="229062"/>
                    </a:cubicBezTo>
                    <a:lnTo>
                      <a:pt x="0" y="563597"/>
                    </a:lnTo>
                    <a:cubicBezTo>
                      <a:pt x="74212" y="705742"/>
                      <a:pt x="74315" y="783044"/>
                      <a:pt x="250426" y="946803"/>
                    </a:cubicBezTo>
                    <a:cubicBezTo>
                      <a:pt x="408945" y="788283"/>
                      <a:pt x="707567" y="686120"/>
                      <a:pt x="931171" y="686120"/>
                    </a:cubicBezTo>
                    <a:lnTo>
                      <a:pt x="1389160" y="686120"/>
                    </a:lnTo>
                    <a:cubicBezTo>
                      <a:pt x="1410013" y="686117"/>
                      <a:pt x="1430325" y="679464"/>
                      <a:pt x="1447137" y="667129"/>
                    </a:cubicBezTo>
                    <a:lnTo>
                      <a:pt x="2120202" y="173486"/>
                    </a:lnTo>
                    <a:cubicBezTo>
                      <a:pt x="2143023" y="155068"/>
                      <a:pt x="2156319" y="127339"/>
                      <a:pt x="2156395" y="980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13" name="شكل حر: شكل 312">
                <a:extLst>
                  <a:ext uri="{FF2B5EF4-FFF2-40B4-BE49-F238E27FC236}">
                    <a16:creationId xmlns:a16="http://schemas.microsoft.com/office/drawing/2014/main" id="{6DA275C3-E529-6CD1-063F-E6459CB17252}"/>
                  </a:ext>
                </a:extLst>
              </p:cNvPr>
              <p:cNvSpPr/>
              <p:nvPr/>
            </p:nvSpPr>
            <p:spPr>
              <a:xfrm>
                <a:off x="4436479" y="2584439"/>
                <a:ext cx="833152" cy="789413"/>
              </a:xfrm>
              <a:custGeom>
                <a:avLst/>
                <a:gdLst>
                  <a:gd name="connsiteX0" fmla="*/ 416576 w 833152"/>
                  <a:gd name="connsiteY0" fmla="*/ 164549 h 789413"/>
                  <a:gd name="connsiteX1" fmla="*/ 0 w 833152"/>
                  <a:gd name="connsiteY1" fmla="*/ 213558 h 789413"/>
                  <a:gd name="connsiteX2" fmla="*/ 416576 w 833152"/>
                  <a:gd name="connsiteY2" fmla="*/ 789414 h 789413"/>
                  <a:gd name="connsiteX3" fmla="*/ 833153 w 833152"/>
                  <a:gd name="connsiteY3" fmla="*/ 213558 h 789413"/>
                  <a:gd name="connsiteX4" fmla="*/ 416576 w 833152"/>
                  <a:gd name="connsiteY4" fmla="*/ 164549 h 78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152" h="789413">
                    <a:moveTo>
                      <a:pt x="416576" y="164549"/>
                    </a:moveTo>
                    <a:cubicBezTo>
                      <a:pt x="262198" y="-141757"/>
                      <a:pt x="0" y="42027"/>
                      <a:pt x="0" y="213558"/>
                    </a:cubicBezTo>
                    <a:cubicBezTo>
                      <a:pt x="0" y="470855"/>
                      <a:pt x="416576" y="789414"/>
                      <a:pt x="416576" y="789414"/>
                    </a:cubicBezTo>
                    <a:cubicBezTo>
                      <a:pt x="416576" y="789414"/>
                      <a:pt x="833153" y="470855"/>
                      <a:pt x="833153" y="213558"/>
                    </a:cubicBezTo>
                    <a:cubicBezTo>
                      <a:pt x="833153" y="42027"/>
                      <a:pt x="570955" y="-141757"/>
                      <a:pt x="416576" y="164549"/>
                    </a:cubicBezTo>
                    <a:close/>
                  </a:path>
                </a:pathLst>
              </a:custGeom>
              <a:solidFill>
                <a:srgbClr val="0D9DA7"/>
              </a:solidFill>
              <a:ln w="2440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314" name="مجموعة 313">
                <a:extLst>
                  <a:ext uri="{FF2B5EF4-FFF2-40B4-BE49-F238E27FC236}">
                    <a16:creationId xmlns:a16="http://schemas.microsoft.com/office/drawing/2014/main" id="{0649216D-C359-E53E-1B84-2305AD587763}"/>
                  </a:ext>
                </a:extLst>
              </p:cNvPr>
              <p:cNvGrpSpPr/>
              <p:nvPr/>
            </p:nvGrpSpPr>
            <p:grpSpPr>
              <a:xfrm rot="4042901" flipH="1">
                <a:off x="4103752" y="3676846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321" name="مستطيل: زوايا مستديرة 320">
                  <a:extLst>
                    <a:ext uri="{FF2B5EF4-FFF2-40B4-BE49-F238E27FC236}">
                      <a16:creationId xmlns:a16="http://schemas.microsoft.com/office/drawing/2014/main" id="{C0921DCA-DEFF-C9BE-9C6D-93D190A37EF8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22" name="مستطيل: زوايا مستديرة 321">
                  <a:extLst>
                    <a:ext uri="{FF2B5EF4-FFF2-40B4-BE49-F238E27FC236}">
                      <a16:creationId xmlns:a16="http://schemas.microsoft.com/office/drawing/2014/main" id="{92F147A6-A8D6-5F17-5F15-F0113430E868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315" name="مجموعة 314">
                <a:extLst>
                  <a:ext uri="{FF2B5EF4-FFF2-40B4-BE49-F238E27FC236}">
                    <a16:creationId xmlns:a16="http://schemas.microsoft.com/office/drawing/2014/main" id="{90246D93-29F9-A435-09F0-5F65D055C9CC}"/>
                  </a:ext>
                </a:extLst>
              </p:cNvPr>
              <p:cNvGrpSpPr/>
              <p:nvPr/>
            </p:nvGrpSpPr>
            <p:grpSpPr>
              <a:xfrm rot="20111266" flipH="1">
                <a:off x="4521529" y="2713158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319" name="مستطيل: زوايا مستديرة 318">
                  <a:extLst>
                    <a:ext uri="{FF2B5EF4-FFF2-40B4-BE49-F238E27FC236}">
                      <a16:creationId xmlns:a16="http://schemas.microsoft.com/office/drawing/2014/main" id="{BAC77C43-E0F9-BDFB-E16D-D34644D9F37B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20" name="مستطيل: زوايا مستديرة 319">
                  <a:extLst>
                    <a:ext uri="{FF2B5EF4-FFF2-40B4-BE49-F238E27FC236}">
                      <a16:creationId xmlns:a16="http://schemas.microsoft.com/office/drawing/2014/main" id="{938ABB48-DB85-CE34-8E9D-699DE75FC5E3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316" name="شكل حر: شكل 315">
                <a:extLst>
                  <a:ext uri="{FF2B5EF4-FFF2-40B4-BE49-F238E27FC236}">
                    <a16:creationId xmlns:a16="http://schemas.microsoft.com/office/drawing/2014/main" id="{37823EDF-DBD7-E509-098B-44DB7D02BB72}"/>
                  </a:ext>
                </a:extLst>
              </p:cNvPr>
              <p:cNvSpPr/>
              <p:nvPr/>
            </p:nvSpPr>
            <p:spPr>
              <a:xfrm>
                <a:off x="5323839" y="277766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17" name="شكل حر: شكل 316">
                <a:extLst>
                  <a:ext uri="{FF2B5EF4-FFF2-40B4-BE49-F238E27FC236}">
                    <a16:creationId xmlns:a16="http://schemas.microsoft.com/office/drawing/2014/main" id="{C579D546-1B29-7533-6264-F4858D2E339E}"/>
                  </a:ext>
                </a:extLst>
              </p:cNvPr>
              <p:cNvSpPr/>
              <p:nvPr/>
            </p:nvSpPr>
            <p:spPr>
              <a:xfrm>
                <a:off x="4046188" y="250850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18" name="شكل حر: شكل 317">
                <a:extLst>
                  <a:ext uri="{FF2B5EF4-FFF2-40B4-BE49-F238E27FC236}">
                    <a16:creationId xmlns:a16="http://schemas.microsoft.com/office/drawing/2014/main" id="{990CEDCD-3955-86A2-72F1-8EF51AEC3266}"/>
                  </a:ext>
                </a:extLst>
              </p:cNvPr>
              <p:cNvSpPr/>
              <p:nvPr/>
            </p:nvSpPr>
            <p:spPr>
              <a:xfrm>
                <a:off x="4317728" y="320040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323" name="مجموعة 322">
            <a:extLst>
              <a:ext uri="{FF2B5EF4-FFF2-40B4-BE49-F238E27FC236}">
                <a16:creationId xmlns:a16="http://schemas.microsoft.com/office/drawing/2014/main" id="{152D7FA9-B75E-75B9-C688-E58D92EF4A56}"/>
              </a:ext>
            </a:extLst>
          </p:cNvPr>
          <p:cNvGrpSpPr/>
          <p:nvPr/>
        </p:nvGrpSpPr>
        <p:grpSpPr>
          <a:xfrm>
            <a:off x="2698573" y="5941676"/>
            <a:ext cx="574269" cy="574269"/>
            <a:chOff x="7091680" y="2316480"/>
            <a:chExt cx="1656080" cy="1656080"/>
          </a:xfrm>
        </p:grpSpPr>
        <p:sp>
          <p:nvSpPr>
            <p:cNvPr id="324" name="شكل بيضاوي 323">
              <a:extLst>
                <a:ext uri="{FF2B5EF4-FFF2-40B4-BE49-F238E27FC236}">
                  <a16:creationId xmlns:a16="http://schemas.microsoft.com/office/drawing/2014/main" id="{55288ECA-CBC7-AD99-F7C9-8B2BB36BAACB}"/>
                </a:ext>
              </a:extLst>
            </p:cNvPr>
            <p:cNvSpPr/>
            <p:nvPr/>
          </p:nvSpPr>
          <p:spPr>
            <a:xfrm>
              <a:off x="7091680" y="2316480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325" name="مجموعة 324">
              <a:extLst>
                <a:ext uri="{FF2B5EF4-FFF2-40B4-BE49-F238E27FC236}">
                  <a16:creationId xmlns:a16="http://schemas.microsoft.com/office/drawing/2014/main" id="{F3F09C91-0333-74F8-9EA9-39E8B9B12857}"/>
                </a:ext>
              </a:extLst>
            </p:cNvPr>
            <p:cNvGrpSpPr/>
            <p:nvPr/>
          </p:nvGrpSpPr>
          <p:grpSpPr>
            <a:xfrm>
              <a:off x="7205948" y="2418987"/>
              <a:ext cx="1440212" cy="1208567"/>
              <a:chOff x="9695148" y="2073547"/>
              <a:chExt cx="2027764" cy="1701617"/>
            </a:xfrm>
          </p:grpSpPr>
          <p:sp>
            <p:nvSpPr>
              <p:cNvPr id="326" name="شكل حر: شكل 325">
                <a:extLst>
                  <a:ext uri="{FF2B5EF4-FFF2-40B4-BE49-F238E27FC236}">
                    <a16:creationId xmlns:a16="http://schemas.microsoft.com/office/drawing/2014/main" id="{0373E9E0-9E75-692D-FF36-E50D6A07014A}"/>
                  </a:ext>
                </a:extLst>
              </p:cNvPr>
              <p:cNvSpPr/>
              <p:nvPr/>
            </p:nvSpPr>
            <p:spPr>
              <a:xfrm>
                <a:off x="10598536" y="2442717"/>
                <a:ext cx="243760" cy="225915"/>
              </a:xfrm>
              <a:custGeom>
                <a:avLst/>
                <a:gdLst>
                  <a:gd name="connsiteX0" fmla="*/ 15133 w 243760"/>
                  <a:gd name="connsiteY0" fmla="*/ 151888 h 225915"/>
                  <a:gd name="connsiteX1" fmla="*/ 77504 w 243760"/>
                  <a:gd name="connsiteY1" fmla="*/ 225916 h 225915"/>
                  <a:gd name="connsiteX2" fmla="*/ 236807 w 243760"/>
                  <a:gd name="connsiteY2" fmla="*/ 66613 h 225915"/>
                  <a:gd name="connsiteX3" fmla="*/ 243760 w 243760"/>
                  <a:gd name="connsiteY3" fmla="*/ 60274 h 225915"/>
                  <a:gd name="connsiteX4" fmla="*/ 162154 w 243760"/>
                  <a:gd name="connsiteY4" fmla="*/ 880 h 225915"/>
                  <a:gd name="connsiteX5" fmla="*/ 122698 w 243760"/>
                  <a:gd name="connsiteY5" fmla="*/ 21010 h 225915"/>
                  <a:gd name="connsiteX6" fmla="*/ 0 w 243760"/>
                  <a:gd name="connsiteY6" fmla="*/ 143708 h 225915"/>
                  <a:gd name="connsiteX7" fmla="*/ 15133 w 243760"/>
                  <a:gd name="connsiteY7" fmla="*/ 151888 h 22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760" h="225915">
                    <a:moveTo>
                      <a:pt x="15133" y="151888"/>
                    </a:moveTo>
                    <a:cubicBezTo>
                      <a:pt x="42916" y="169708"/>
                      <a:pt x="64658" y="195513"/>
                      <a:pt x="77504" y="225916"/>
                    </a:cubicBezTo>
                    <a:lnTo>
                      <a:pt x="236807" y="66613"/>
                    </a:lnTo>
                    <a:lnTo>
                      <a:pt x="243760" y="60274"/>
                    </a:lnTo>
                    <a:cubicBezTo>
                      <a:pt x="237627" y="21337"/>
                      <a:pt x="201090" y="-5253"/>
                      <a:pt x="162154" y="880"/>
                    </a:cubicBezTo>
                    <a:cubicBezTo>
                      <a:pt x="147201" y="3235"/>
                      <a:pt x="133383" y="10284"/>
                      <a:pt x="122698" y="21010"/>
                    </a:cubicBezTo>
                    <a:lnTo>
                      <a:pt x="0" y="143708"/>
                    </a:lnTo>
                    <a:cubicBezTo>
                      <a:pt x="5112" y="146367"/>
                      <a:pt x="10634" y="148821"/>
                      <a:pt x="15133" y="151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27" name="شكل حر: شكل 326">
                <a:extLst>
                  <a:ext uri="{FF2B5EF4-FFF2-40B4-BE49-F238E27FC236}">
                    <a16:creationId xmlns:a16="http://schemas.microsoft.com/office/drawing/2014/main" id="{B363B28F-3F5F-2660-BC82-F779FEF09BCF}"/>
                  </a:ext>
                </a:extLst>
              </p:cNvPr>
              <p:cNvSpPr/>
              <p:nvPr/>
            </p:nvSpPr>
            <p:spPr>
              <a:xfrm>
                <a:off x="9985455" y="2546910"/>
                <a:ext cx="444576" cy="844823"/>
              </a:xfrm>
              <a:custGeom>
                <a:avLst/>
                <a:gdLst>
                  <a:gd name="connsiteX0" fmla="*/ 79754 w 444576"/>
                  <a:gd name="connsiteY0" fmla="*/ 844824 h 844823"/>
                  <a:gd name="connsiteX1" fmla="*/ 114109 w 444576"/>
                  <a:gd name="connsiteY1" fmla="*/ 810468 h 844823"/>
                  <a:gd name="connsiteX2" fmla="*/ 169937 w 444576"/>
                  <a:gd name="connsiteY2" fmla="*/ 754641 h 844823"/>
                  <a:gd name="connsiteX3" fmla="*/ 147033 w 444576"/>
                  <a:gd name="connsiteY3" fmla="*/ 575501 h 844823"/>
                  <a:gd name="connsiteX4" fmla="*/ 147033 w 444576"/>
                  <a:gd name="connsiteY4" fmla="*/ 574070 h 844823"/>
                  <a:gd name="connsiteX5" fmla="*/ 166460 w 444576"/>
                  <a:gd name="connsiteY5" fmla="*/ 473457 h 844823"/>
                  <a:gd name="connsiteX6" fmla="*/ 167892 w 444576"/>
                  <a:gd name="connsiteY6" fmla="*/ 470799 h 844823"/>
                  <a:gd name="connsiteX7" fmla="*/ 169528 w 444576"/>
                  <a:gd name="connsiteY7" fmla="*/ 468345 h 844823"/>
                  <a:gd name="connsiteX8" fmla="*/ 405108 w 444576"/>
                  <a:gd name="connsiteY8" fmla="*/ 97592 h 844823"/>
                  <a:gd name="connsiteX9" fmla="*/ 444576 w 444576"/>
                  <a:gd name="connsiteY9" fmla="*/ 55057 h 844823"/>
                  <a:gd name="connsiteX10" fmla="*/ 345090 w 444576"/>
                  <a:gd name="connsiteY10" fmla="*/ 3782 h 844823"/>
                  <a:gd name="connsiteX11" fmla="*/ 301428 w 444576"/>
                  <a:gd name="connsiteY11" fmla="*/ 38288 h 844823"/>
                  <a:gd name="connsiteX12" fmla="*/ 66257 w 444576"/>
                  <a:gd name="connsiteY12" fmla="*/ 408837 h 844823"/>
                  <a:gd name="connsiteX13" fmla="*/ 56237 w 444576"/>
                  <a:gd name="connsiteY13" fmla="*/ 461801 h 844823"/>
                  <a:gd name="connsiteX14" fmla="*/ 84253 w 444576"/>
                  <a:gd name="connsiteY14" fmla="*/ 680817 h 844823"/>
                  <a:gd name="connsiteX15" fmla="*/ 0 w 444576"/>
                  <a:gd name="connsiteY15" fmla="*/ 765070 h 84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576" h="844823">
                    <a:moveTo>
                      <a:pt x="79754" y="844824"/>
                    </a:moveTo>
                    <a:lnTo>
                      <a:pt x="114109" y="810468"/>
                    </a:lnTo>
                    <a:lnTo>
                      <a:pt x="169937" y="754641"/>
                    </a:lnTo>
                    <a:lnTo>
                      <a:pt x="147033" y="575501"/>
                    </a:lnTo>
                    <a:lnTo>
                      <a:pt x="147033" y="574070"/>
                    </a:lnTo>
                    <a:cubicBezTo>
                      <a:pt x="143097" y="539336"/>
                      <a:pt x="149874" y="504228"/>
                      <a:pt x="166460" y="473457"/>
                    </a:cubicBezTo>
                    <a:lnTo>
                      <a:pt x="167892" y="470799"/>
                    </a:lnTo>
                    <a:lnTo>
                      <a:pt x="169528" y="468345"/>
                    </a:lnTo>
                    <a:lnTo>
                      <a:pt x="405108" y="97592"/>
                    </a:lnTo>
                    <a:cubicBezTo>
                      <a:pt x="415564" y="81128"/>
                      <a:pt x="428940" y="66713"/>
                      <a:pt x="444576" y="55057"/>
                    </a:cubicBezTo>
                    <a:cubicBezTo>
                      <a:pt x="431263" y="13426"/>
                      <a:pt x="386722" y="-9531"/>
                      <a:pt x="345090" y="3782"/>
                    </a:cubicBezTo>
                    <a:cubicBezTo>
                      <a:pt x="326839" y="9620"/>
                      <a:pt x="311326" y="21880"/>
                      <a:pt x="301428" y="38288"/>
                    </a:cubicBezTo>
                    <a:lnTo>
                      <a:pt x="66257" y="408837"/>
                    </a:lnTo>
                    <a:cubicBezTo>
                      <a:pt x="57644" y="425074"/>
                      <a:pt x="54151" y="443540"/>
                      <a:pt x="56237" y="461801"/>
                    </a:cubicBezTo>
                    <a:lnTo>
                      <a:pt x="84253" y="680817"/>
                    </a:lnTo>
                    <a:lnTo>
                      <a:pt x="0" y="765070"/>
                    </a:ln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63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28" name="شكل حر: شكل 327">
                <a:extLst>
                  <a:ext uri="{FF2B5EF4-FFF2-40B4-BE49-F238E27FC236}">
                    <a16:creationId xmlns:a16="http://schemas.microsoft.com/office/drawing/2014/main" id="{6B55D903-02DE-9167-CE79-C42C01779571}"/>
                  </a:ext>
                </a:extLst>
              </p:cNvPr>
              <p:cNvSpPr/>
              <p:nvPr/>
            </p:nvSpPr>
            <p:spPr>
              <a:xfrm>
                <a:off x="10122672" y="2546281"/>
                <a:ext cx="1150573" cy="1228883"/>
              </a:xfrm>
              <a:custGeom>
                <a:avLst/>
                <a:gdLst>
                  <a:gd name="connsiteX0" fmla="*/ 1130049 w 1150573"/>
                  <a:gd name="connsiteY0" fmla="*/ 503943 h 1228883"/>
                  <a:gd name="connsiteX1" fmla="*/ 1029989 w 1150573"/>
                  <a:gd name="connsiteY1" fmla="*/ 502982 h 1228883"/>
                  <a:gd name="connsiteX2" fmla="*/ 1029028 w 1150573"/>
                  <a:gd name="connsiteY2" fmla="*/ 503943 h 1228883"/>
                  <a:gd name="connsiteX3" fmla="*/ 809807 w 1150573"/>
                  <a:gd name="connsiteY3" fmla="*/ 722959 h 1228883"/>
                  <a:gd name="connsiteX4" fmla="*/ 787517 w 1150573"/>
                  <a:gd name="connsiteY4" fmla="*/ 722959 h 1228883"/>
                  <a:gd name="connsiteX5" fmla="*/ 787517 w 1150573"/>
                  <a:gd name="connsiteY5" fmla="*/ 700464 h 1228883"/>
                  <a:gd name="connsiteX6" fmla="*/ 1118802 w 1150573"/>
                  <a:gd name="connsiteY6" fmla="*/ 369180 h 1228883"/>
                  <a:gd name="connsiteX7" fmla="*/ 1119415 w 1150573"/>
                  <a:gd name="connsiteY7" fmla="*/ 267545 h 1228883"/>
                  <a:gd name="connsiteX8" fmla="*/ 1017781 w 1150573"/>
                  <a:gd name="connsiteY8" fmla="*/ 266931 h 1228883"/>
                  <a:gd name="connsiteX9" fmla="*/ 686291 w 1150573"/>
                  <a:gd name="connsiteY9" fmla="*/ 599443 h 1228883"/>
                  <a:gd name="connsiteX10" fmla="*/ 663797 w 1150573"/>
                  <a:gd name="connsiteY10" fmla="*/ 597756 h 1228883"/>
                  <a:gd name="connsiteX11" fmla="*/ 663797 w 1150573"/>
                  <a:gd name="connsiteY11" fmla="*/ 576948 h 1228883"/>
                  <a:gd name="connsiteX12" fmla="*/ 1063792 w 1150573"/>
                  <a:gd name="connsiteY12" fmla="*/ 176953 h 1228883"/>
                  <a:gd name="connsiteX13" fmla="*/ 1063179 w 1150573"/>
                  <a:gd name="connsiteY13" fmla="*/ 75318 h 1228883"/>
                  <a:gd name="connsiteX14" fmla="*/ 961544 w 1150573"/>
                  <a:gd name="connsiteY14" fmla="*/ 75931 h 1228883"/>
                  <a:gd name="connsiteX15" fmla="*/ 562775 w 1150573"/>
                  <a:gd name="connsiteY15" fmla="*/ 475722 h 1228883"/>
                  <a:gd name="connsiteX16" fmla="*/ 540281 w 1150573"/>
                  <a:gd name="connsiteY16" fmla="*/ 474035 h 1228883"/>
                  <a:gd name="connsiteX17" fmla="*/ 540281 w 1150573"/>
                  <a:gd name="connsiteY17" fmla="*/ 453228 h 1228883"/>
                  <a:gd name="connsiteX18" fmla="*/ 871565 w 1150573"/>
                  <a:gd name="connsiteY18" fmla="*/ 121943 h 1228883"/>
                  <a:gd name="connsiteX19" fmla="*/ 871565 w 1150573"/>
                  <a:gd name="connsiteY19" fmla="*/ 20922 h 1228883"/>
                  <a:gd name="connsiteX20" fmla="*/ 770544 w 1150573"/>
                  <a:gd name="connsiteY20" fmla="*/ 20922 h 1228883"/>
                  <a:gd name="connsiteX21" fmla="*/ 439259 w 1150573"/>
                  <a:gd name="connsiteY21" fmla="*/ 352206 h 1228883"/>
                  <a:gd name="connsiteX22" fmla="*/ 310017 w 1150573"/>
                  <a:gd name="connsiteY22" fmla="*/ 481448 h 1228883"/>
                  <a:gd name="connsiteX23" fmla="*/ 471774 w 1150573"/>
                  <a:gd name="connsiteY23" fmla="*/ 227463 h 1228883"/>
                  <a:gd name="connsiteX24" fmla="*/ 444891 w 1150573"/>
                  <a:gd name="connsiteY24" fmla="*/ 117925 h 1228883"/>
                  <a:gd name="connsiteX25" fmla="*/ 337011 w 1150573"/>
                  <a:gd name="connsiteY25" fmla="*/ 142188 h 1228883"/>
                  <a:gd name="connsiteX26" fmla="*/ 101021 w 1150573"/>
                  <a:gd name="connsiteY26" fmla="*/ 512736 h 1228883"/>
                  <a:gd name="connsiteX27" fmla="*/ 91001 w 1150573"/>
                  <a:gd name="connsiteY27" fmla="*/ 565701 h 1228883"/>
                  <a:gd name="connsiteX28" fmla="*/ 118404 w 1150573"/>
                  <a:gd name="connsiteY28" fmla="*/ 784717 h 1228883"/>
                  <a:gd name="connsiteX29" fmla="*/ 0 w 1150573"/>
                  <a:gd name="connsiteY29" fmla="*/ 903121 h 1228883"/>
                  <a:gd name="connsiteX30" fmla="*/ 326377 w 1150573"/>
                  <a:gd name="connsiteY30" fmla="*/ 1228884 h 1228883"/>
                  <a:gd name="connsiteX31" fmla="*/ 416764 w 1150573"/>
                  <a:gd name="connsiteY31" fmla="*/ 1138496 h 1228883"/>
                  <a:gd name="connsiteX32" fmla="*/ 742528 w 1150573"/>
                  <a:gd name="connsiteY32" fmla="*/ 992486 h 1228883"/>
                  <a:gd name="connsiteX33" fmla="*/ 1130049 w 1150573"/>
                  <a:gd name="connsiteY33" fmla="*/ 603942 h 1228883"/>
                  <a:gd name="connsiteX34" fmla="*/ 1130049 w 1150573"/>
                  <a:gd name="connsiteY34" fmla="*/ 503943 h 122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50573" h="1228883">
                    <a:moveTo>
                      <a:pt x="1130049" y="503943"/>
                    </a:moveTo>
                    <a:cubicBezTo>
                      <a:pt x="1102683" y="476048"/>
                      <a:pt x="1057886" y="475616"/>
                      <a:pt x="1029989" y="502982"/>
                    </a:cubicBezTo>
                    <a:cubicBezTo>
                      <a:pt x="1029666" y="503299"/>
                      <a:pt x="1029345" y="503620"/>
                      <a:pt x="1029028" y="503943"/>
                    </a:cubicBezTo>
                    <a:lnTo>
                      <a:pt x="809807" y="722959"/>
                    </a:lnTo>
                    <a:cubicBezTo>
                      <a:pt x="803419" y="728521"/>
                      <a:pt x="793906" y="728521"/>
                      <a:pt x="787517" y="722959"/>
                    </a:cubicBezTo>
                    <a:cubicBezTo>
                      <a:pt x="781836" y="716538"/>
                      <a:pt x="781836" y="706886"/>
                      <a:pt x="787517" y="700464"/>
                    </a:cubicBezTo>
                    <a:lnTo>
                      <a:pt x="1118802" y="369180"/>
                    </a:lnTo>
                    <a:cubicBezTo>
                      <a:pt x="1147037" y="341284"/>
                      <a:pt x="1147311" y="295780"/>
                      <a:pt x="1119415" y="267545"/>
                    </a:cubicBezTo>
                    <a:cubicBezTo>
                      <a:pt x="1091520" y="239310"/>
                      <a:pt x="1046015" y="239036"/>
                      <a:pt x="1017781" y="266931"/>
                    </a:cubicBezTo>
                    <a:lnTo>
                      <a:pt x="686291" y="599443"/>
                    </a:lnTo>
                    <a:cubicBezTo>
                      <a:pt x="679614" y="605189"/>
                      <a:pt x="669543" y="604435"/>
                      <a:pt x="663797" y="597756"/>
                    </a:cubicBezTo>
                    <a:cubicBezTo>
                      <a:pt x="658649" y="591774"/>
                      <a:pt x="658649" y="582930"/>
                      <a:pt x="663797" y="576948"/>
                    </a:cubicBezTo>
                    <a:lnTo>
                      <a:pt x="1063792" y="176953"/>
                    </a:lnTo>
                    <a:cubicBezTo>
                      <a:pt x="1091688" y="148718"/>
                      <a:pt x="1091414" y="103213"/>
                      <a:pt x="1063179" y="75318"/>
                    </a:cubicBezTo>
                    <a:cubicBezTo>
                      <a:pt x="1034944" y="47422"/>
                      <a:pt x="989439" y="47696"/>
                      <a:pt x="961544" y="75931"/>
                    </a:cubicBezTo>
                    <a:lnTo>
                      <a:pt x="562775" y="475722"/>
                    </a:lnTo>
                    <a:cubicBezTo>
                      <a:pt x="556098" y="481469"/>
                      <a:pt x="546027" y="480714"/>
                      <a:pt x="540281" y="474035"/>
                    </a:cubicBezTo>
                    <a:cubicBezTo>
                      <a:pt x="535133" y="468056"/>
                      <a:pt x="535133" y="459209"/>
                      <a:pt x="540281" y="453228"/>
                    </a:cubicBezTo>
                    <a:lnTo>
                      <a:pt x="871565" y="121943"/>
                    </a:lnTo>
                    <a:cubicBezTo>
                      <a:pt x="899461" y="94048"/>
                      <a:pt x="899461" y="48817"/>
                      <a:pt x="871565" y="20922"/>
                    </a:cubicBezTo>
                    <a:cubicBezTo>
                      <a:pt x="843670" y="-6974"/>
                      <a:pt x="798439" y="-6974"/>
                      <a:pt x="770544" y="20922"/>
                    </a:cubicBezTo>
                    <a:lnTo>
                      <a:pt x="439259" y="352206"/>
                    </a:lnTo>
                    <a:lnTo>
                      <a:pt x="310017" y="481448"/>
                    </a:lnTo>
                    <a:lnTo>
                      <a:pt x="471774" y="227463"/>
                    </a:lnTo>
                    <a:cubicBezTo>
                      <a:pt x="494598" y="189791"/>
                      <a:pt x="482561" y="140751"/>
                      <a:pt x="444891" y="117925"/>
                    </a:cubicBezTo>
                    <a:cubicBezTo>
                      <a:pt x="408251" y="95726"/>
                      <a:pt x="360618" y="106438"/>
                      <a:pt x="337011" y="142188"/>
                    </a:cubicBezTo>
                    <a:lnTo>
                      <a:pt x="101021" y="512736"/>
                    </a:lnTo>
                    <a:cubicBezTo>
                      <a:pt x="92408" y="528973"/>
                      <a:pt x="88915" y="547439"/>
                      <a:pt x="91001" y="565701"/>
                    </a:cubicBezTo>
                    <a:lnTo>
                      <a:pt x="118404" y="784717"/>
                    </a:lnTo>
                    <a:lnTo>
                      <a:pt x="0" y="903121"/>
                    </a:lnTo>
                    <a:lnTo>
                      <a:pt x="326377" y="1228884"/>
                    </a:lnTo>
                    <a:lnTo>
                      <a:pt x="416764" y="1138496"/>
                    </a:lnTo>
                    <a:cubicBezTo>
                      <a:pt x="496518" y="1058743"/>
                      <a:pt x="592018" y="1142995"/>
                      <a:pt x="742528" y="992486"/>
                    </a:cubicBezTo>
                    <a:lnTo>
                      <a:pt x="1130049" y="603942"/>
                    </a:lnTo>
                    <a:cubicBezTo>
                      <a:pt x="1157415" y="576226"/>
                      <a:pt x="1157415" y="531658"/>
                      <a:pt x="1130049" y="5039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29" name="شكل حر: شكل 328">
                <a:extLst>
                  <a:ext uri="{FF2B5EF4-FFF2-40B4-BE49-F238E27FC236}">
                    <a16:creationId xmlns:a16="http://schemas.microsoft.com/office/drawing/2014/main" id="{5125D401-A5DE-C93E-C312-6D0FA88761DE}"/>
                  </a:ext>
                </a:extLst>
              </p:cNvPr>
              <p:cNvSpPr/>
              <p:nvPr/>
            </p:nvSpPr>
            <p:spPr>
              <a:xfrm>
                <a:off x="10731868" y="2073547"/>
                <a:ext cx="81798" cy="204496"/>
              </a:xfrm>
              <a:custGeom>
                <a:avLst/>
                <a:gdLst>
                  <a:gd name="connsiteX0" fmla="*/ 0 w 81798"/>
                  <a:gd name="connsiteY0" fmla="*/ 0 h 204496"/>
                  <a:gd name="connsiteX1" fmla="*/ 81799 w 81798"/>
                  <a:gd name="connsiteY1" fmla="*/ 0 h 204496"/>
                  <a:gd name="connsiteX2" fmla="*/ 81799 w 81798"/>
                  <a:gd name="connsiteY2" fmla="*/ 204497 h 204496"/>
                  <a:gd name="connsiteX3" fmla="*/ 0 w 81798"/>
                  <a:gd name="connsiteY3" fmla="*/ 204497 h 2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98" h="204496">
                    <a:moveTo>
                      <a:pt x="0" y="0"/>
                    </a:moveTo>
                    <a:lnTo>
                      <a:pt x="81799" y="0"/>
                    </a:lnTo>
                    <a:lnTo>
                      <a:pt x="81799" y="204497"/>
                    </a:lnTo>
                    <a:lnTo>
                      <a:pt x="0" y="204497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30" name="شكل حر: شكل 329">
                <a:extLst>
                  <a:ext uri="{FF2B5EF4-FFF2-40B4-BE49-F238E27FC236}">
                    <a16:creationId xmlns:a16="http://schemas.microsoft.com/office/drawing/2014/main" id="{622A4252-9F87-DA3B-FB08-71D0E1F48E91}"/>
                  </a:ext>
                </a:extLst>
              </p:cNvPr>
              <p:cNvSpPr/>
              <p:nvPr/>
            </p:nvSpPr>
            <p:spPr>
              <a:xfrm rot="18959401">
                <a:off x="10864773" y="2209084"/>
                <a:ext cx="204496" cy="81798"/>
              </a:xfrm>
              <a:custGeom>
                <a:avLst/>
                <a:gdLst>
                  <a:gd name="connsiteX0" fmla="*/ 0 w 204496"/>
                  <a:gd name="connsiteY0" fmla="*/ 0 h 81798"/>
                  <a:gd name="connsiteX1" fmla="*/ 204497 w 204496"/>
                  <a:gd name="connsiteY1" fmla="*/ 0 h 81798"/>
                  <a:gd name="connsiteX2" fmla="*/ 204497 w 204496"/>
                  <a:gd name="connsiteY2" fmla="*/ 81799 h 81798"/>
                  <a:gd name="connsiteX3" fmla="*/ 0 w 204496"/>
                  <a:gd name="connsiteY3" fmla="*/ 81799 h 8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496" h="81798">
                    <a:moveTo>
                      <a:pt x="0" y="0"/>
                    </a:moveTo>
                    <a:lnTo>
                      <a:pt x="204497" y="0"/>
                    </a:lnTo>
                    <a:lnTo>
                      <a:pt x="204497" y="81799"/>
                    </a:lnTo>
                    <a:lnTo>
                      <a:pt x="0" y="81799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31" name="شكل حر: شكل 330">
                <a:extLst>
                  <a:ext uri="{FF2B5EF4-FFF2-40B4-BE49-F238E27FC236}">
                    <a16:creationId xmlns:a16="http://schemas.microsoft.com/office/drawing/2014/main" id="{53EB53B4-87FC-F920-2E48-4508C7FCACC9}"/>
                  </a:ext>
                </a:extLst>
              </p:cNvPr>
              <p:cNvSpPr/>
              <p:nvPr/>
            </p:nvSpPr>
            <p:spPr>
              <a:xfrm rot="18840599">
                <a:off x="10537680" y="2147677"/>
                <a:ext cx="81798" cy="204496"/>
              </a:xfrm>
              <a:custGeom>
                <a:avLst/>
                <a:gdLst>
                  <a:gd name="connsiteX0" fmla="*/ 0 w 81798"/>
                  <a:gd name="connsiteY0" fmla="*/ 0 h 204496"/>
                  <a:gd name="connsiteX1" fmla="*/ 81799 w 81798"/>
                  <a:gd name="connsiteY1" fmla="*/ 0 h 204496"/>
                  <a:gd name="connsiteX2" fmla="*/ 81799 w 81798"/>
                  <a:gd name="connsiteY2" fmla="*/ 204497 h 204496"/>
                  <a:gd name="connsiteX3" fmla="*/ 0 w 81798"/>
                  <a:gd name="connsiteY3" fmla="*/ 204497 h 2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98" h="204496">
                    <a:moveTo>
                      <a:pt x="0" y="0"/>
                    </a:moveTo>
                    <a:lnTo>
                      <a:pt x="81799" y="0"/>
                    </a:lnTo>
                    <a:lnTo>
                      <a:pt x="81799" y="204497"/>
                    </a:lnTo>
                    <a:lnTo>
                      <a:pt x="0" y="204497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32" name="شكل حر: شكل 331">
                <a:extLst>
                  <a:ext uri="{FF2B5EF4-FFF2-40B4-BE49-F238E27FC236}">
                    <a16:creationId xmlns:a16="http://schemas.microsoft.com/office/drawing/2014/main" id="{CCB10BF3-5FF4-9658-43D2-6846874AA127}"/>
                  </a:ext>
                </a:extLst>
              </p:cNvPr>
              <p:cNvSpPr/>
              <p:nvPr/>
            </p:nvSpPr>
            <p:spPr>
              <a:xfrm>
                <a:off x="11358879" y="256430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33" name="شكل حر: شكل 332">
                <a:extLst>
                  <a:ext uri="{FF2B5EF4-FFF2-40B4-BE49-F238E27FC236}">
                    <a16:creationId xmlns:a16="http://schemas.microsoft.com/office/drawing/2014/main" id="{BF59783A-4E47-02D5-E043-F36A01F186B9}"/>
                  </a:ext>
                </a:extLst>
              </p:cNvPr>
              <p:cNvSpPr/>
              <p:nvPr/>
            </p:nvSpPr>
            <p:spPr>
              <a:xfrm>
                <a:off x="9695148" y="248818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34" name="شكل حر: شكل 333">
                <a:extLst>
                  <a:ext uri="{FF2B5EF4-FFF2-40B4-BE49-F238E27FC236}">
                    <a16:creationId xmlns:a16="http://schemas.microsoft.com/office/drawing/2014/main" id="{D45A9D15-A943-66A9-4211-237BCE1B955C}"/>
                  </a:ext>
                </a:extLst>
              </p:cNvPr>
              <p:cNvSpPr/>
              <p:nvPr/>
            </p:nvSpPr>
            <p:spPr>
              <a:xfrm>
                <a:off x="9814288" y="322072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335" name="مجموعة 334">
            <a:extLst>
              <a:ext uri="{FF2B5EF4-FFF2-40B4-BE49-F238E27FC236}">
                <a16:creationId xmlns:a16="http://schemas.microsoft.com/office/drawing/2014/main" id="{3896C497-9F26-3743-A9BF-5B45361F12FA}"/>
              </a:ext>
            </a:extLst>
          </p:cNvPr>
          <p:cNvGrpSpPr/>
          <p:nvPr/>
        </p:nvGrpSpPr>
        <p:grpSpPr>
          <a:xfrm>
            <a:off x="2698573" y="5067825"/>
            <a:ext cx="574269" cy="578388"/>
            <a:chOff x="6080369" y="3739466"/>
            <a:chExt cx="1656080" cy="1667957"/>
          </a:xfrm>
        </p:grpSpPr>
        <p:sp>
          <p:nvSpPr>
            <p:cNvPr id="336" name="شكل بيضاوي 335">
              <a:extLst>
                <a:ext uri="{FF2B5EF4-FFF2-40B4-BE49-F238E27FC236}">
                  <a16:creationId xmlns:a16="http://schemas.microsoft.com/office/drawing/2014/main" id="{0A707ADB-4E6A-2F4A-73D9-405EF2A558D8}"/>
                </a:ext>
              </a:extLst>
            </p:cNvPr>
            <p:cNvSpPr/>
            <p:nvPr/>
          </p:nvSpPr>
          <p:spPr>
            <a:xfrm>
              <a:off x="6080369" y="3739466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337" name="مجموعة 336">
              <a:extLst>
                <a:ext uri="{FF2B5EF4-FFF2-40B4-BE49-F238E27FC236}">
                  <a16:creationId xmlns:a16="http://schemas.microsoft.com/office/drawing/2014/main" id="{1E4F46DF-1B47-D2F1-8A4F-43873663D2EC}"/>
                </a:ext>
              </a:extLst>
            </p:cNvPr>
            <p:cNvGrpSpPr/>
            <p:nvPr/>
          </p:nvGrpSpPr>
          <p:grpSpPr>
            <a:xfrm>
              <a:off x="6222171" y="3908007"/>
              <a:ext cx="1189160" cy="1499416"/>
              <a:chOff x="4909363" y="1807878"/>
              <a:chExt cx="1808787" cy="2280706"/>
            </a:xfrm>
          </p:grpSpPr>
          <p:grpSp>
            <p:nvGrpSpPr>
              <p:cNvPr id="338" name="مجموعة 337">
                <a:extLst>
                  <a:ext uri="{FF2B5EF4-FFF2-40B4-BE49-F238E27FC236}">
                    <a16:creationId xmlns:a16="http://schemas.microsoft.com/office/drawing/2014/main" id="{17015DF6-9744-445B-75F0-24B7BF69EC53}"/>
                  </a:ext>
                </a:extLst>
              </p:cNvPr>
              <p:cNvGrpSpPr/>
              <p:nvPr/>
            </p:nvGrpSpPr>
            <p:grpSpPr>
              <a:xfrm>
                <a:off x="5239514" y="1807878"/>
                <a:ext cx="1478636" cy="2280706"/>
                <a:chOff x="4350664" y="2351532"/>
                <a:chExt cx="809816" cy="1249092"/>
              </a:xfrm>
            </p:grpSpPr>
            <p:sp>
              <p:nvSpPr>
                <p:cNvPr id="348" name="شكل حر: شكل 347">
                  <a:extLst>
                    <a:ext uri="{FF2B5EF4-FFF2-40B4-BE49-F238E27FC236}">
                      <a16:creationId xmlns:a16="http://schemas.microsoft.com/office/drawing/2014/main" id="{C8CD60D3-586F-CE29-58C8-9424A8AE45B9}"/>
                    </a:ext>
                  </a:extLst>
                </p:cNvPr>
                <p:cNvSpPr/>
                <p:nvPr/>
              </p:nvSpPr>
              <p:spPr>
                <a:xfrm>
                  <a:off x="4350664" y="2351532"/>
                  <a:ext cx="809816" cy="939800"/>
                </a:xfrm>
                <a:custGeom>
                  <a:avLst/>
                  <a:gdLst>
                    <a:gd name="connsiteX0" fmla="*/ 640931 w 809816"/>
                    <a:gd name="connsiteY0" fmla="*/ 0 h 939800"/>
                    <a:gd name="connsiteX1" fmla="*/ 624319 w 809816"/>
                    <a:gd name="connsiteY1" fmla="*/ 96901 h 939800"/>
                    <a:gd name="connsiteX2" fmla="*/ 552336 w 809816"/>
                    <a:gd name="connsiteY2" fmla="*/ 168885 h 939800"/>
                    <a:gd name="connsiteX3" fmla="*/ 537108 w 809816"/>
                    <a:gd name="connsiteY3" fmla="*/ 167500 h 939800"/>
                    <a:gd name="connsiteX4" fmla="*/ 470662 w 809816"/>
                    <a:gd name="connsiteY4" fmla="*/ 287934 h 939800"/>
                    <a:gd name="connsiteX5" fmla="*/ 513575 w 809816"/>
                    <a:gd name="connsiteY5" fmla="*/ 283782 h 939800"/>
                    <a:gd name="connsiteX6" fmla="*/ 610476 w 809816"/>
                    <a:gd name="connsiteY6" fmla="*/ 275476 h 939800"/>
                    <a:gd name="connsiteX7" fmla="*/ 699072 w 809816"/>
                    <a:gd name="connsiteY7" fmla="*/ 322542 h 939800"/>
                    <a:gd name="connsiteX8" fmla="*/ 557873 w 809816"/>
                    <a:gd name="connsiteY8" fmla="*/ 405600 h 939800"/>
                    <a:gd name="connsiteX9" fmla="*/ 523265 w 809816"/>
                    <a:gd name="connsiteY9" fmla="*/ 391757 h 939800"/>
                    <a:gd name="connsiteX10" fmla="*/ 495579 w 809816"/>
                    <a:gd name="connsiteY10" fmla="*/ 341922 h 939800"/>
                    <a:gd name="connsiteX11" fmla="*/ 449898 w 809816"/>
                    <a:gd name="connsiteY11" fmla="*/ 352997 h 939800"/>
                    <a:gd name="connsiteX12" fmla="*/ 442976 w 809816"/>
                    <a:gd name="connsiteY12" fmla="*/ 675538 h 939800"/>
                    <a:gd name="connsiteX13" fmla="*/ 467893 w 809816"/>
                    <a:gd name="connsiteY13" fmla="*/ 658927 h 939800"/>
                    <a:gd name="connsiteX14" fmla="*/ 467893 w 809816"/>
                    <a:gd name="connsiteY14" fmla="*/ 656158 h 939800"/>
                    <a:gd name="connsiteX15" fmla="*/ 613245 w 809816"/>
                    <a:gd name="connsiteY15" fmla="*/ 510807 h 939800"/>
                    <a:gd name="connsiteX16" fmla="*/ 809816 w 809816"/>
                    <a:gd name="connsiteY16" fmla="*/ 480352 h 939800"/>
                    <a:gd name="connsiteX17" fmla="*/ 683844 w 809816"/>
                    <a:gd name="connsiteY17" fmla="*/ 783514 h 939800"/>
                    <a:gd name="connsiteX18" fmla="*/ 611861 w 809816"/>
                    <a:gd name="connsiteY18" fmla="*/ 802894 h 939800"/>
                    <a:gd name="connsiteX19" fmla="*/ 478968 w 809816"/>
                    <a:gd name="connsiteY19" fmla="*/ 717067 h 939800"/>
                    <a:gd name="connsiteX20" fmla="*/ 452666 w 809816"/>
                    <a:gd name="connsiteY20" fmla="*/ 743369 h 939800"/>
                    <a:gd name="connsiteX21" fmla="*/ 469797 w 809816"/>
                    <a:gd name="connsiteY21" fmla="*/ 851517 h 939800"/>
                    <a:gd name="connsiteX22" fmla="*/ 472852 w 809816"/>
                    <a:gd name="connsiteY22" fmla="*/ 939800 h 939800"/>
                    <a:gd name="connsiteX23" fmla="*/ 419433 w 809816"/>
                    <a:gd name="connsiteY23" fmla="*/ 939800 h 939800"/>
                    <a:gd name="connsiteX24" fmla="*/ 420481 w 809816"/>
                    <a:gd name="connsiteY24" fmla="*/ 916450 h 939800"/>
                    <a:gd name="connsiteX25" fmla="*/ 398678 w 809816"/>
                    <a:gd name="connsiteY25" fmla="*/ 744753 h 939800"/>
                    <a:gd name="connsiteX26" fmla="*/ 380683 w 809816"/>
                    <a:gd name="connsiteY26" fmla="*/ 627088 h 939800"/>
                    <a:gd name="connsiteX27" fmla="*/ 344691 w 809816"/>
                    <a:gd name="connsiteY27" fmla="*/ 610476 h 939800"/>
                    <a:gd name="connsiteX28" fmla="*/ 322542 w 809816"/>
                    <a:gd name="connsiteY28" fmla="*/ 599402 h 939800"/>
                    <a:gd name="connsiteX29" fmla="*/ 197955 w 809816"/>
                    <a:gd name="connsiteY29" fmla="*/ 668617 h 939800"/>
                    <a:gd name="connsiteX30" fmla="*/ 125971 w 809816"/>
                    <a:gd name="connsiteY30" fmla="*/ 649237 h 939800"/>
                    <a:gd name="connsiteX31" fmla="*/ 0 w 809816"/>
                    <a:gd name="connsiteY31" fmla="*/ 346075 h 939800"/>
                    <a:gd name="connsiteX32" fmla="*/ 195186 w 809816"/>
                    <a:gd name="connsiteY32" fmla="*/ 376530 h 939800"/>
                    <a:gd name="connsiteX33" fmla="*/ 340538 w 809816"/>
                    <a:gd name="connsiteY33" fmla="*/ 521881 h 939800"/>
                    <a:gd name="connsiteX34" fmla="*/ 339154 w 809816"/>
                    <a:gd name="connsiteY34" fmla="*/ 545414 h 939800"/>
                    <a:gd name="connsiteX35" fmla="*/ 366840 w 809816"/>
                    <a:gd name="connsiteY35" fmla="*/ 559257 h 939800"/>
                    <a:gd name="connsiteX36" fmla="*/ 372377 w 809816"/>
                    <a:gd name="connsiteY36" fmla="*/ 562026 h 939800"/>
                    <a:gd name="connsiteX37" fmla="*/ 420827 w 809816"/>
                    <a:gd name="connsiteY37" fmla="*/ 271323 h 939800"/>
                    <a:gd name="connsiteX38" fmla="*/ 401447 w 809816"/>
                    <a:gd name="connsiteY38" fmla="*/ 245021 h 939800"/>
                    <a:gd name="connsiteX39" fmla="*/ 358534 w 809816"/>
                    <a:gd name="connsiteY39" fmla="*/ 258864 h 939800"/>
                    <a:gd name="connsiteX40" fmla="*/ 322542 w 809816"/>
                    <a:gd name="connsiteY40" fmla="*/ 249174 h 939800"/>
                    <a:gd name="connsiteX41" fmla="*/ 260248 w 809816"/>
                    <a:gd name="connsiteY41" fmla="*/ 98285 h 939800"/>
                    <a:gd name="connsiteX42" fmla="*/ 358534 w 809816"/>
                    <a:gd name="connsiteY42" fmla="*/ 113513 h 939800"/>
                    <a:gd name="connsiteX43" fmla="*/ 430517 w 809816"/>
                    <a:gd name="connsiteY43" fmla="*/ 185496 h 939800"/>
                    <a:gd name="connsiteX44" fmla="*/ 429133 w 809816"/>
                    <a:gd name="connsiteY44" fmla="*/ 193802 h 939800"/>
                    <a:gd name="connsiteX45" fmla="*/ 447129 w 809816"/>
                    <a:gd name="connsiteY45" fmla="*/ 213182 h 939800"/>
                    <a:gd name="connsiteX46" fmla="*/ 492811 w 809816"/>
                    <a:gd name="connsiteY46" fmla="*/ 138430 h 939800"/>
                    <a:gd name="connsiteX47" fmla="*/ 480352 w 809816"/>
                    <a:gd name="connsiteY47" fmla="*/ 98285 h 939800"/>
                    <a:gd name="connsiteX48" fmla="*/ 490042 w 809816"/>
                    <a:gd name="connsiteY48" fmla="*/ 62294 h 939800"/>
                    <a:gd name="connsiteX49" fmla="*/ 640931 w 809816"/>
                    <a:gd name="connsiteY49" fmla="*/ 0 h 93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809816" h="939800">
                      <a:moveTo>
                        <a:pt x="640931" y="0"/>
                      </a:moveTo>
                      <a:cubicBezTo>
                        <a:pt x="640931" y="0"/>
                        <a:pt x="624319" y="60909"/>
                        <a:pt x="624319" y="96901"/>
                      </a:cubicBezTo>
                      <a:cubicBezTo>
                        <a:pt x="624319" y="135661"/>
                        <a:pt x="592480" y="168885"/>
                        <a:pt x="552336" y="168885"/>
                      </a:cubicBezTo>
                      <a:cubicBezTo>
                        <a:pt x="546799" y="168885"/>
                        <a:pt x="542646" y="168885"/>
                        <a:pt x="537108" y="167500"/>
                      </a:cubicBezTo>
                      <a:cubicBezTo>
                        <a:pt x="509422" y="209029"/>
                        <a:pt x="487274" y="249174"/>
                        <a:pt x="470662" y="287934"/>
                      </a:cubicBezTo>
                      <a:cubicBezTo>
                        <a:pt x="484505" y="285166"/>
                        <a:pt x="499732" y="283782"/>
                        <a:pt x="513575" y="283782"/>
                      </a:cubicBezTo>
                      <a:cubicBezTo>
                        <a:pt x="538493" y="257480"/>
                        <a:pt x="580022" y="251943"/>
                        <a:pt x="610476" y="275476"/>
                      </a:cubicBezTo>
                      <a:cubicBezTo>
                        <a:pt x="640931" y="299009"/>
                        <a:pt x="699072" y="322542"/>
                        <a:pt x="699072" y="322542"/>
                      </a:cubicBezTo>
                      <a:cubicBezTo>
                        <a:pt x="660311" y="373761"/>
                        <a:pt x="620166" y="415290"/>
                        <a:pt x="557873" y="405600"/>
                      </a:cubicBezTo>
                      <a:cubicBezTo>
                        <a:pt x="545414" y="404216"/>
                        <a:pt x="534340" y="400063"/>
                        <a:pt x="523265" y="391757"/>
                      </a:cubicBezTo>
                      <a:cubicBezTo>
                        <a:pt x="506654" y="379298"/>
                        <a:pt x="496964" y="361302"/>
                        <a:pt x="495579" y="341922"/>
                      </a:cubicBezTo>
                      <a:cubicBezTo>
                        <a:pt x="480352" y="343306"/>
                        <a:pt x="463741" y="347459"/>
                        <a:pt x="449898" y="352997"/>
                      </a:cubicBezTo>
                      <a:cubicBezTo>
                        <a:pt x="416674" y="467893"/>
                        <a:pt x="426364" y="573100"/>
                        <a:pt x="442976" y="675538"/>
                      </a:cubicBezTo>
                      <a:cubicBezTo>
                        <a:pt x="451282" y="668617"/>
                        <a:pt x="459588" y="663080"/>
                        <a:pt x="467893" y="658927"/>
                      </a:cubicBezTo>
                      <a:cubicBezTo>
                        <a:pt x="467893" y="657543"/>
                        <a:pt x="467893" y="657543"/>
                        <a:pt x="467893" y="656158"/>
                      </a:cubicBezTo>
                      <a:cubicBezTo>
                        <a:pt x="467893" y="575869"/>
                        <a:pt x="532956" y="510807"/>
                        <a:pt x="613245" y="510807"/>
                      </a:cubicBezTo>
                      <a:cubicBezTo>
                        <a:pt x="689381" y="513575"/>
                        <a:pt x="809816" y="480352"/>
                        <a:pt x="809816" y="480352"/>
                      </a:cubicBezTo>
                      <a:cubicBezTo>
                        <a:pt x="809816" y="607708"/>
                        <a:pt x="795973" y="722605"/>
                        <a:pt x="683844" y="783514"/>
                      </a:cubicBezTo>
                      <a:cubicBezTo>
                        <a:pt x="663080" y="795973"/>
                        <a:pt x="638162" y="802894"/>
                        <a:pt x="611861" y="802894"/>
                      </a:cubicBezTo>
                      <a:cubicBezTo>
                        <a:pt x="552336" y="802894"/>
                        <a:pt x="502501" y="766902"/>
                        <a:pt x="478968" y="717067"/>
                      </a:cubicBezTo>
                      <a:cubicBezTo>
                        <a:pt x="466509" y="725373"/>
                        <a:pt x="456819" y="735063"/>
                        <a:pt x="452666" y="743369"/>
                      </a:cubicBezTo>
                      <a:cubicBezTo>
                        <a:pt x="459588" y="780053"/>
                        <a:pt x="465817" y="816045"/>
                        <a:pt x="469797" y="851517"/>
                      </a:cubicBezTo>
                      <a:lnTo>
                        <a:pt x="472852" y="939800"/>
                      </a:lnTo>
                      <a:lnTo>
                        <a:pt x="419433" y="939800"/>
                      </a:lnTo>
                      <a:lnTo>
                        <a:pt x="420481" y="916450"/>
                      </a:lnTo>
                      <a:cubicBezTo>
                        <a:pt x="419443" y="861554"/>
                        <a:pt x="409060" y="803933"/>
                        <a:pt x="398678" y="744753"/>
                      </a:cubicBezTo>
                      <a:cubicBezTo>
                        <a:pt x="393141" y="707377"/>
                        <a:pt x="386220" y="667233"/>
                        <a:pt x="380683" y="627088"/>
                      </a:cubicBezTo>
                      <a:cubicBezTo>
                        <a:pt x="368224" y="621551"/>
                        <a:pt x="355765" y="616014"/>
                        <a:pt x="344691" y="610476"/>
                      </a:cubicBezTo>
                      <a:cubicBezTo>
                        <a:pt x="337769" y="606323"/>
                        <a:pt x="329463" y="603555"/>
                        <a:pt x="322542" y="599402"/>
                      </a:cubicBezTo>
                      <a:cubicBezTo>
                        <a:pt x="296240" y="640931"/>
                        <a:pt x="250558" y="668617"/>
                        <a:pt x="197955" y="668617"/>
                      </a:cubicBezTo>
                      <a:cubicBezTo>
                        <a:pt x="171653" y="668617"/>
                        <a:pt x="146736" y="661695"/>
                        <a:pt x="125971" y="649237"/>
                      </a:cubicBezTo>
                      <a:cubicBezTo>
                        <a:pt x="13843" y="586943"/>
                        <a:pt x="0" y="473431"/>
                        <a:pt x="0" y="346075"/>
                      </a:cubicBezTo>
                      <a:cubicBezTo>
                        <a:pt x="0" y="346075"/>
                        <a:pt x="120434" y="379298"/>
                        <a:pt x="195186" y="376530"/>
                      </a:cubicBezTo>
                      <a:cubicBezTo>
                        <a:pt x="275476" y="376530"/>
                        <a:pt x="340538" y="441592"/>
                        <a:pt x="340538" y="521881"/>
                      </a:cubicBezTo>
                      <a:cubicBezTo>
                        <a:pt x="340538" y="530187"/>
                        <a:pt x="340538" y="537108"/>
                        <a:pt x="339154" y="545414"/>
                      </a:cubicBezTo>
                      <a:cubicBezTo>
                        <a:pt x="348844" y="549567"/>
                        <a:pt x="357149" y="555104"/>
                        <a:pt x="366840" y="559257"/>
                      </a:cubicBezTo>
                      <a:cubicBezTo>
                        <a:pt x="369608" y="560642"/>
                        <a:pt x="370992" y="560642"/>
                        <a:pt x="372377" y="562026"/>
                      </a:cubicBezTo>
                      <a:cubicBezTo>
                        <a:pt x="366840" y="470662"/>
                        <a:pt x="376530" y="373761"/>
                        <a:pt x="420827" y="271323"/>
                      </a:cubicBezTo>
                      <a:cubicBezTo>
                        <a:pt x="415290" y="261633"/>
                        <a:pt x="409753" y="253327"/>
                        <a:pt x="401447" y="245021"/>
                      </a:cubicBezTo>
                      <a:cubicBezTo>
                        <a:pt x="388988" y="253327"/>
                        <a:pt x="375145" y="258864"/>
                        <a:pt x="358534" y="258864"/>
                      </a:cubicBezTo>
                      <a:cubicBezTo>
                        <a:pt x="346075" y="258864"/>
                        <a:pt x="333616" y="254711"/>
                        <a:pt x="322542" y="249174"/>
                      </a:cubicBezTo>
                      <a:cubicBezTo>
                        <a:pt x="267170" y="218719"/>
                        <a:pt x="260248" y="161963"/>
                        <a:pt x="260248" y="98285"/>
                      </a:cubicBezTo>
                      <a:cubicBezTo>
                        <a:pt x="260248" y="98285"/>
                        <a:pt x="319773" y="114897"/>
                        <a:pt x="358534" y="113513"/>
                      </a:cubicBezTo>
                      <a:cubicBezTo>
                        <a:pt x="397294" y="113513"/>
                        <a:pt x="430517" y="145352"/>
                        <a:pt x="430517" y="185496"/>
                      </a:cubicBezTo>
                      <a:cubicBezTo>
                        <a:pt x="430517" y="188265"/>
                        <a:pt x="429133" y="191033"/>
                        <a:pt x="429133" y="193802"/>
                      </a:cubicBezTo>
                      <a:cubicBezTo>
                        <a:pt x="436055" y="200724"/>
                        <a:pt x="441592" y="206261"/>
                        <a:pt x="447129" y="213182"/>
                      </a:cubicBezTo>
                      <a:cubicBezTo>
                        <a:pt x="460972" y="188265"/>
                        <a:pt x="476199" y="163347"/>
                        <a:pt x="492811" y="138430"/>
                      </a:cubicBezTo>
                      <a:cubicBezTo>
                        <a:pt x="484505" y="125971"/>
                        <a:pt x="480352" y="113513"/>
                        <a:pt x="480352" y="98285"/>
                      </a:cubicBezTo>
                      <a:cubicBezTo>
                        <a:pt x="480352" y="85827"/>
                        <a:pt x="484505" y="73368"/>
                        <a:pt x="490042" y="62294"/>
                      </a:cubicBezTo>
                      <a:cubicBezTo>
                        <a:pt x="520497" y="6922"/>
                        <a:pt x="577253" y="0"/>
                        <a:pt x="640931" y="0"/>
                      </a:cubicBezTo>
                      <a:close/>
                    </a:path>
                  </a:pathLst>
                </a:custGeom>
                <a:solidFill>
                  <a:srgbClr val="0D9D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49" name="شكل حر: شكل 348">
                  <a:extLst>
                    <a:ext uri="{FF2B5EF4-FFF2-40B4-BE49-F238E27FC236}">
                      <a16:creationId xmlns:a16="http://schemas.microsoft.com/office/drawing/2014/main" id="{E6E05F45-C917-3300-4EC2-21E9E19AE637}"/>
                    </a:ext>
                  </a:extLst>
                </p:cNvPr>
                <p:cNvSpPr/>
                <p:nvPr/>
              </p:nvSpPr>
              <p:spPr>
                <a:xfrm>
                  <a:off x="4361938" y="3272536"/>
                  <a:ext cx="781930" cy="328088"/>
                </a:xfrm>
                <a:custGeom>
                  <a:avLst/>
                  <a:gdLst>
                    <a:gd name="connsiteX0" fmla="*/ 344681 w 718452"/>
                    <a:gd name="connsiteY0" fmla="*/ 0 h 167640"/>
                    <a:gd name="connsiteX1" fmla="*/ 398100 w 718452"/>
                    <a:gd name="connsiteY1" fmla="*/ 0 h 167640"/>
                    <a:gd name="connsiteX2" fmla="*/ 398679 w 718452"/>
                    <a:gd name="connsiteY2" fmla="*/ 16751 h 167640"/>
                    <a:gd name="connsiteX3" fmla="*/ 419443 w 718452"/>
                    <a:gd name="connsiteY3" fmla="*/ 15367 h 167640"/>
                    <a:gd name="connsiteX4" fmla="*/ 560642 w 718452"/>
                    <a:gd name="connsiteY4" fmla="*/ 72123 h 167640"/>
                    <a:gd name="connsiteX5" fmla="*/ 718452 w 718452"/>
                    <a:gd name="connsiteY5" fmla="*/ 167640 h 167640"/>
                    <a:gd name="connsiteX6" fmla="*/ 0 w 718452"/>
                    <a:gd name="connsiteY6" fmla="*/ 167640 h 167640"/>
                    <a:gd name="connsiteX7" fmla="*/ 184112 w 718452"/>
                    <a:gd name="connsiteY7" fmla="*/ 56896 h 167640"/>
                    <a:gd name="connsiteX8" fmla="*/ 272707 w 718452"/>
                    <a:gd name="connsiteY8" fmla="*/ 76276 h 167640"/>
                    <a:gd name="connsiteX9" fmla="*/ 343307 w 718452"/>
                    <a:gd name="connsiteY9" fmla="*/ 30594 h 167640"/>
                    <a:gd name="connsiteX10" fmla="*/ 344681 w 718452"/>
                    <a:gd name="connsiteY10" fmla="*/ 0 h 167640"/>
                    <a:gd name="connsiteX0" fmla="*/ 344681 w 718452"/>
                    <a:gd name="connsiteY0" fmla="*/ 0 h 167805"/>
                    <a:gd name="connsiteX1" fmla="*/ 398100 w 718452"/>
                    <a:gd name="connsiteY1" fmla="*/ 0 h 167805"/>
                    <a:gd name="connsiteX2" fmla="*/ 398679 w 718452"/>
                    <a:gd name="connsiteY2" fmla="*/ 16751 h 167805"/>
                    <a:gd name="connsiteX3" fmla="*/ 419443 w 718452"/>
                    <a:gd name="connsiteY3" fmla="*/ 15367 h 167805"/>
                    <a:gd name="connsiteX4" fmla="*/ 560642 w 718452"/>
                    <a:gd name="connsiteY4" fmla="*/ 72123 h 167805"/>
                    <a:gd name="connsiteX5" fmla="*/ 718452 w 718452"/>
                    <a:gd name="connsiteY5" fmla="*/ 167640 h 167805"/>
                    <a:gd name="connsiteX6" fmla="*/ 360791 w 718452"/>
                    <a:gd name="connsiteY6" fmla="*/ 167805 h 167805"/>
                    <a:gd name="connsiteX7" fmla="*/ 0 w 718452"/>
                    <a:gd name="connsiteY7" fmla="*/ 167640 h 167805"/>
                    <a:gd name="connsiteX8" fmla="*/ 184112 w 718452"/>
                    <a:gd name="connsiteY8" fmla="*/ 56896 h 167805"/>
                    <a:gd name="connsiteX9" fmla="*/ 272707 w 718452"/>
                    <a:gd name="connsiteY9" fmla="*/ 76276 h 167805"/>
                    <a:gd name="connsiteX10" fmla="*/ 343307 w 718452"/>
                    <a:gd name="connsiteY10" fmla="*/ 30594 h 167805"/>
                    <a:gd name="connsiteX11" fmla="*/ 344681 w 718452"/>
                    <a:gd name="connsiteY11" fmla="*/ 0 h 167805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1931" h="328088">
                      <a:moveTo>
                        <a:pt x="408160" y="0"/>
                      </a:moveTo>
                      <a:lnTo>
                        <a:pt x="461579" y="0"/>
                      </a:lnTo>
                      <a:lnTo>
                        <a:pt x="462158" y="16751"/>
                      </a:lnTo>
                      <a:cubicBezTo>
                        <a:pt x="469079" y="15367"/>
                        <a:pt x="476001" y="15367"/>
                        <a:pt x="482922" y="15367"/>
                      </a:cubicBezTo>
                      <a:cubicBezTo>
                        <a:pt x="536910" y="15367"/>
                        <a:pt x="586745" y="37516"/>
                        <a:pt x="624121" y="72123"/>
                      </a:cubicBezTo>
                      <a:cubicBezTo>
                        <a:pt x="691951" y="77661"/>
                        <a:pt x="748708" y="113652"/>
                        <a:pt x="781931" y="167640"/>
                      </a:cubicBezTo>
                      <a:cubicBezTo>
                        <a:pt x="700269" y="279841"/>
                        <a:pt x="547193" y="296823"/>
                        <a:pt x="379835" y="328088"/>
                      </a:cubicBezTo>
                      <a:cubicBezTo>
                        <a:pt x="246875" y="313750"/>
                        <a:pt x="115504" y="275609"/>
                        <a:pt x="0" y="204141"/>
                      </a:cubicBezTo>
                      <a:cubicBezTo>
                        <a:pt x="35992" y="137695"/>
                        <a:pt x="191560" y="78207"/>
                        <a:pt x="247591" y="56896"/>
                      </a:cubicBezTo>
                      <a:cubicBezTo>
                        <a:pt x="303622" y="35585"/>
                        <a:pt x="309885" y="63818"/>
                        <a:pt x="336186" y="76276"/>
                      </a:cubicBezTo>
                      <a:cubicBezTo>
                        <a:pt x="356951" y="56896"/>
                        <a:pt x="380484" y="41669"/>
                        <a:pt x="406786" y="30594"/>
                      </a:cubicBezTo>
                      <a:lnTo>
                        <a:pt x="408160" y="0"/>
                      </a:lnTo>
                      <a:close/>
                    </a:path>
                  </a:pathLst>
                </a:custGeom>
                <a:solidFill>
                  <a:srgbClr val="D7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339" name="مجموعة 338">
                <a:extLst>
                  <a:ext uri="{FF2B5EF4-FFF2-40B4-BE49-F238E27FC236}">
                    <a16:creationId xmlns:a16="http://schemas.microsoft.com/office/drawing/2014/main" id="{06A4EE00-1E20-5333-9514-AE407DD04E8A}"/>
                  </a:ext>
                </a:extLst>
              </p:cNvPr>
              <p:cNvGrpSpPr/>
              <p:nvPr/>
            </p:nvGrpSpPr>
            <p:grpSpPr>
              <a:xfrm rot="17021444" flipH="1">
                <a:off x="5478959" y="2725708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346" name="مستطيل: زوايا مستديرة 345">
                  <a:extLst>
                    <a:ext uri="{FF2B5EF4-FFF2-40B4-BE49-F238E27FC236}">
                      <a16:creationId xmlns:a16="http://schemas.microsoft.com/office/drawing/2014/main" id="{EECC13EE-5DB9-EB69-FD8D-A6B0ADEBAB79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47" name="مستطيل: زوايا مستديرة 346">
                  <a:extLst>
                    <a:ext uri="{FF2B5EF4-FFF2-40B4-BE49-F238E27FC236}">
                      <a16:creationId xmlns:a16="http://schemas.microsoft.com/office/drawing/2014/main" id="{80C8AACB-A9CD-176C-B1A1-CB588100C33F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340" name="مجموعة 339">
                <a:extLst>
                  <a:ext uri="{FF2B5EF4-FFF2-40B4-BE49-F238E27FC236}">
                    <a16:creationId xmlns:a16="http://schemas.microsoft.com/office/drawing/2014/main" id="{8B6D7147-76E5-8B02-796D-52E8D320A59D}"/>
                  </a:ext>
                </a:extLst>
              </p:cNvPr>
              <p:cNvGrpSpPr/>
              <p:nvPr/>
            </p:nvGrpSpPr>
            <p:grpSpPr>
              <a:xfrm rot="12796276" flipH="1">
                <a:off x="6507659" y="2817149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344" name="مستطيل: زوايا مستديرة 343">
                  <a:extLst>
                    <a:ext uri="{FF2B5EF4-FFF2-40B4-BE49-F238E27FC236}">
                      <a16:creationId xmlns:a16="http://schemas.microsoft.com/office/drawing/2014/main" id="{EB65C1E5-8B5B-A04F-8B22-4AD0E71FBF01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45" name="مستطيل: زوايا مستديرة 344">
                  <a:extLst>
                    <a:ext uri="{FF2B5EF4-FFF2-40B4-BE49-F238E27FC236}">
                      <a16:creationId xmlns:a16="http://schemas.microsoft.com/office/drawing/2014/main" id="{E1722E6C-F16F-762D-1774-B0351B448115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341" name="شكل حر: شكل 340">
                <a:extLst>
                  <a:ext uri="{FF2B5EF4-FFF2-40B4-BE49-F238E27FC236}">
                    <a16:creationId xmlns:a16="http://schemas.microsoft.com/office/drawing/2014/main" id="{BDEC508D-6967-46E3-E578-C8C66EE6D147}"/>
                  </a:ext>
                </a:extLst>
              </p:cNvPr>
              <p:cNvSpPr/>
              <p:nvPr/>
            </p:nvSpPr>
            <p:spPr>
              <a:xfrm>
                <a:off x="5284960" y="1876227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42" name="شكل حر: شكل 341">
                <a:extLst>
                  <a:ext uri="{FF2B5EF4-FFF2-40B4-BE49-F238E27FC236}">
                    <a16:creationId xmlns:a16="http://schemas.microsoft.com/office/drawing/2014/main" id="{1A68934E-7F69-EC49-C457-9D9A7406386A}"/>
                  </a:ext>
                </a:extLst>
              </p:cNvPr>
              <p:cNvSpPr/>
              <p:nvPr/>
            </p:nvSpPr>
            <p:spPr>
              <a:xfrm>
                <a:off x="4909363" y="2187594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43" name="شكل حر: شكل 342">
                <a:extLst>
                  <a:ext uri="{FF2B5EF4-FFF2-40B4-BE49-F238E27FC236}">
                    <a16:creationId xmlns:a16="http://schemas.microsoft.com/office/drawing/2014/main" id="{CB717344-0AF0-5912-13B2-D74DDC4E8379}"/>
                  </a:ext>
                </a:extLst>
              </p:cNvPr>
              <p:cNvSpPr/>
              <p:nvPr/>
            </p:nvSpPr>
            <p:spPr>
              <a:xfrm>
                <a:off x="5022459" y="288798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350" name="مجموعة 349">
            <a:extLst>
              <a:ext uri="{FF2B5EF4-FFF2-40B4-BE49-F238E27FC236}">
                <a16:creationId xmlns:a16="http://schemas.microsoft.com/office/drawing/2014/main" id="{B653490A-AF1E-B54D-B6B4-49433E41680E}"/>
              </a:ext>
            </a:extLst>
          </p:cNvPr>
          <p:cNvGrpSpPr/>
          <p:nvPr/>
        </p:nvGrpSpPr>
        <p:grpSpPr>
          <a:xfrm>
            <a:off x="2679026" y="4102734"/>
            <a:ext cx="613363" cy="613363"/>
            <a:chOff x="128266" y="2070219"/>
            <a:chExt cx="1656080" cy="1656080"/>
          </a:xfrm>
        </p:grpSpPr>
        <p:sp>
          <p:nvSpPr>
            <p:cNvPr id="351" name="شكل بيضاوي 350">
              <a:extLst>
                <a:ext uri="{FF2B5EF4-FFF2-40B4-BE49-F238E27FC236}">
                  <a16:creationId xmlns:a16="http://schemas.microsoft.com/office/drawing/2014/main" id="{ACD89BB5-A099-4644-0910-3DE3435AFC71}"/>
                </a:ext>
              </a:extLst>
            </p:cNvPr>
            <p:cNvSpPr/>
            <p:nvPr/>
          </p:nvSpPr>
          <p:spPr>
            <a:xfrm>
              <a:off x="128266" y="2070219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352" name="مجموعة 351">
              <a:extLst>
                <a:ext uri="{FF2B5EF4-FFF2-40B4-BE49-F238E27FC236}">
                  <a16:creationId xmlns:a16="http://schemas.microsoft.com/office/drawing/2014/main" id="{D4B7BB8B-83E0-AA45-32FC-560B880846B3}"/>
                </a:ext>
              </a:extLst>
            </p:cNvPr>
            <p:cNvGrpSpPr/>
            <p:nvPr/>
          </p:nvGrpSpPr>
          <p:grpSpPr>
            <a:xfrm>
              <a:off x="159339" y="2135849"/>
              <a:ext cx="1253795" cy="1411261"/>
              <a:chOff x="7163589" y="4396338"/>
              <a:chExt cx="1374919" cy="1547598"/>
            </a:xfrm>
          </p:grpSpPr>
          <p:grpSp>
            <p:nvGrpSpPr>
              <p:cNvPr id="353" name="رسم 20" descr="قوس من أوراق الشجر والليمونس">
                <a:extLst>
                  <a:ext uri="{FF2B5EF4-FFF2-40B4-BE49-F238E27FC236}">
                    <a16:creationId xmlns:a16="http://schemas.microsoft.com/office/drawing/2014/main" id="{78ABAF26-958A-6370-5ECC-74CF6732CDA4}"/>
                  </a:ext>
                </a:extLst>
              </p:cNvPr>
              <p:cNvGrpSpPr/>
              <p:nvPr/>
            </p:nvGrpSpPr>
            <p:grpSpPr>
              <a:xfrm rot="3214725" flipH="1">
                <a:off x="7644383" y="4770003"/>
                <a:ext cx="969843" cy="818406"/>
                <a:chOff x="5663883" y="2286678"/>
                <a:chExt cx="4637825" cy="3913649"/>
              </a:xfrm>
              <a:solidFill>
                <a:srgbClr val="0D9DA7"/>
              </a:solidFill>
            </p:grpSpPr>
            <p:sp>
              <p:nvSpPr>
                <p:cNvPr id="369" name="شكل حر: شكل 368">
                  <a:extLst>
                    <a:ext uri="{FF2B5EF4-FFF2-40B4-BE49-F238E27FC236}">
                      <a16:creationId xmlns:a16="http://schemas.microsoft.com/office/drawing/2014/main" id="{D2188096-7BAC-1FB7-9EC3-304169AFA264}"/>
                    </a:ext>
                  </a:extLst>
                </p:cNvPr>
                <p:cNvSpPr/>
                <p:nvPr/>
              </p:nvSpPr>
              <p:spPr>
                <a:xfrm>
                  <a:off x="5663883" y="2286678"/>
                  <a:ext cx="4637825" cy="3913649"/>
                </a:xfrm>
                <a:custGeom>
                  <a:avLst/>
                  <a:gdLst>
                    <a:gd name="connsiteX0" fmla="*/ 3403185 w 4637825"/>
                    <a:gd name="connsiteY0" fmla="*/ 932905 h 3913649"/>
                    <a:gd name="connsiteX1" fmla="*/ 3383168 w 4637825"/>
                    <a:gd name="connsiteY1" fmla="*/ 941192 h 3913649"/>
                    <a:gd name="connsiteX2" fmla="*/ 3392091 w 4637825"/>
                    <a:gd name="connsiteY2" fmla="*/ 924219 h 3913649"/>
                    <a:gd name="connsiteX3" fmla="*/ 3420180 w 4637825"/>
                    <a:gd name="connsiteY3" fmla="*/ 858053 h 3913649"/>
                    <a:gd name="connsiteX4" fmla="*/ 3439926 w 4637825"/>
                    <a:gd name="connsiteY4" fmla="*/ 789323 h 3913649"/>
                    <a:gd name="connsiteX5" fmla="*/ 3447048 w 4637825"/>
                    <a:gd name="connsiteY5" fmla="*/ 754383 h 3913649"/>
                    <a:gd name="connsiteX6" fmla="*/ 3452349 w 4637825"/>
                    <a:gd name="connsiteY6" fmla="*/ 719179 h 3913649"/>
                    <a:gd name="connsiteX7" fmla="*/ 3444733 w 4637825"/>
                    <a:gd name="connsiteY7" fmla="*/ 708313 h 3913649"/>
                    <a:gd name="connsiteX8" fmla="*/ 3433425 w 4637825"/>
                    <a:gd name="connsiteY8" fmla="*/ 715850 h 3913649"/>
                    <a:gd name="connsiteX9" fmla="*/ 3433310 w 4637825"/>
                    <a:gd name="connsiteY9" fmla="*/ 716400 h 3913649"/>
                    <a:gd name="connsiteX10" fmla="*/ 3426595 w 4637825"/>
                    <a:gd name="connsiteY10" fmla="*/ 750325 h 3913649"/>
                    <a:gd name="connsiteX11" fmla="*/ 3418151 w 4637825"/>
                    <a:gd name="connsiteY11" fmla="*/ 783794 h 3913649"/>
                    <a:gd name="connsiteX12" fmla="*/ 3396141 w 4637825"/>
                    <a:gd name="connsiteY12" fmla="*/ 848973 h 3913649"/>
                    <a:gd name="connsiteX13" fmla="*/ 3366545 w 4637825"/>
                    <a:gd name="connsiteY13" fmla="*/ 910645 h 3913649"/>
                    <a:gd name="connsiteX14" fmla="*/ 3348864 w 4637825"/>
                    <a:gd name="connsiteY14" fmla="*/ 939620 h 3913649"/>
                    <a:gd name="connsiteX15" fmla="*/ 3331669 w 4637825"/>
                    <a:gd name="connsiteY15" fmla="*/ 963030 h 3913649"/>
                    <a:gd name="connsiteX16" fmla="*/ 2764134 w 4637825"/>
                    <a:gd name="connsiteY16" fmla="*/ 1282192 h 3913649"/>
                    <a:gd name="connsiteX17" fmla="*/ 2781215 w 4637825"/>
                    <a:gd name="connsiteY17" fmla="*/ 1253238 h 3913649"/>
                    <a:gd name="connsiteX18" fmla="*/ 2837015 w 4637825"/>
                    <a:gd name="connsiteY18" fmla="*/ 1130580 h 3913649"/>
                    <a:gd name="connsiteX19" fmla="*/ 2841551 w 4637825"/>
                    <a:gd name="connsiteY19" fmla="*/ 1117957 h 3913649"/>
                    <a:gd name="connsiteX20" fmla="*/ 3164584 w 4637825"/>
                    <a:gd name="connsiteY20" fmla="*/ 845452 h 3913649"/>
                    <a:gd name="connsiteX21" fmla="*/ 3054156 w 4637825"/>
                    <a:gd name="connsiteY21" fmla="*/ 377336 h 3913649"/>
                    <a:gd name="connsiteX22" fmla="*/ 2663028 w 4637825"/>
                    <a:gd name="connsiteY22" fmla="*/ 17 h 3913649"/>
                    <a:gd name="connsiteX23" fmla="*/ 2662928 w 4637825"/>
                    <a:gd name="connsiteY23" fmla="*/ 67 h 3913649"/>
                    <a:gd name="connsiteX24" fmla="*/ 2792780 w 4637825"/>
                    <a:gd name="connsiteY24" fmla="*/ 460468 h 3913649"/>
                    <a:gd name="connsiteX25" fmla="*/ 2826049 w 4637825"/>
                    <a:gd name="connsiteY25" fmla="*/ 1087053 h 3913649"/>
                    <a:gd name="connsiteX26" fmla="*/ 2813547 w 4637825"/>
                    <a:gd name="connsiteY26" fmla="*/ 1121900 h 3913649"/>
                    <a:gd name="connsiteX27" fmla="*/ 2756519 w 4637825"/>
                    <a:gd name="connsiteY27" fmla="*/ 1238779 h 3913649"/>
                    <a:gd name="connsiteX28" fmla="*/ 2680045 w 4637825"/>
                    <a:gd name="connsiteY28" fmla="*/ 1343307 h 3913649"/>
                    <a:gd name="connsiteX29" fmla="*/ 2351204 w 4637825"/>
                    <a:gd name="connsiteY29" fmla="*/ 1627035 h 3913649"/>
                    <a:gd name="connsiteX30" fmla="*/ 2186690 w 4637825"/>
                    <a:gd name="connsiteY30" fmla="*/ 1802157 h 3913649"/>
                    <a:gd name="connsiteX31" fmla="*/ 2124390 w 4637825"/>
                    <a:gd name="connsiteY31" fmla="*/ 1538545 h 3913649"/>
                    <a:gd name="connsiteX32" fmla="*/ 2178661 w 4637825"/>
                    <a:gd name="connsiteY32" fmla="*/ 1390912 h 3913649"/>
                    <a:gd name="connsiteX33" fmla="*/ 2179482 w 4637825"/>
                    <a:gd name="connsiteY33" fmla="*/ 1390112 h 3913649"/>
                    <a:gd name="connsiteX34" fmla="*/ 1876116 w 4637825"/>
                    <a:gd name="connsiteY34" fmla="*/ 692632 h 3913649"/>
                    <a:gd name="connsiteX35" fmla="*/ 1376010 w 4637825"/>
                    <a:gd name="connsiteY35" fmla="*/ 616830 h 3913649"/>
                    <a:gd name="connsiteX36" fmla="*/ 1209561 w 4637825"/>
                    <a:gd name="connsiteY36" fmla="*/ 571510 h 3913649"/>
                    <a:gd name="connsiteX37" fmla="*/ 1209468 w 4637825"/>
                    <a:gd name="connsiteY37" fmla="*/ 571603 h 3913649"/>
                    <a:gd name="connsiteX38" fmla="*/ 1254809 w 4637825"/>
                    <a:gd name="connsiteY38" fmla="*/ 738102 h 3913649"/>
                    <a:gd name="connsiteX39" fmla="*/ 1330690 w 4637825"/>
                    <a:gd name="connsiteY39" fmla="*/ 1238365 h 3913649"/>
                    <a:gd name="connsiteX40" fmla="*/ 2027978 w 4637825"/>
                    <a:gd name="connsiteY40" fmla="*/ 1541696 h 3913649"/>
                    <a:gd name="connsiteX41" fmla="*/ 2028770 w 4637825"/>
                    <a:gd name="connsiteY41" fmla="*/ 1540881 h 3913649"/>
                    <a:gd name="connsiteX42" fmla="*/ 2128412 w 4637825"/>
                    <a:gd name="connsiteY42" fmla="*/ 1870951 h 3913649"/>
                    <a:gd name="connsiteX43" fmla="*/ 1724340 w 4637825"/>
                    <a:gd name="connsiteY43" fmla="*/ 2494593 h 3913649"/>
                    <a:gd name="connsiteX44" fmla="*/ 1723139 w 4637825"/>
                    <a:gd name="connsiteY44" fmla="*/ 2451102 h 3913649"/>
                    <a:gd name="connsiteX45" fmla="*/ 1687249 w 4637825"/>
                    <a:gd name="connsiteY45" fmla="*/ 2300633 h 3913649"/>
                    <a:gd name="connsiteX46" fmla="*/ 1666911 w 4637825"/>
                    <a:gd name="connsiteY46" fmla="*/ 2307263 h 3913649"/>
                    <a:gd name="connsiteX47" fmla="*/ 1688628 w 4637825"/>
                    <a:gd name="connsiteY47" fmla="*/ 2390044 h 3913649"/>
                    <a:gd name="connsiteX48" fmla="*/ 1676891 w 4637825"/>
                    <a:gd name="connsiteY48" fmla="*/ 2594720 h 3913649"/>
                    <a:gd name="connsiteX49" fmla="*/ 1642636 w 4637825"/>
                    <a:gd name="connsiteY49" fmla="*/ 2673023 h 3913649"/>
                    <a:gd name="connsiteX50" fmla="*/ 1479173 w 4637825"/>
                    <a:gd name="connsiteY50" fmla="*/ 3170121 h 3913649"/>
                    <a:gd name="connsiteX51" fmla="*/ 1298601 w 4637825"/>
                    <a:gd name="connsiteY51" fmla="*/ 2971860 h 3913649"/>
                    <a:gd name="connsiteX52" fmla="*/ 1254038 w 4637825"/>
                    <a:gd name="connsiteY52" fmla="*/ 2874948 h 3913649"/>
                    <a:gd name="connsiteX53" fmla="*/ 1261568 w 4637825"/>
                    <a:gd name="connsiteY53" fmla="*/ 2836343 h 3913649"/>
                    <a:gd name="connsiteX54" fmla="*/ 1261803 w 4637825"/>
                    <a:gd name="connsiteY54" fmla="*/ 2835222 h 3913649"/>
                    <a:gd name="connsiteX55" fmla="*/ 620637 w 4637825"/>
                    <a:gd name="connsiteY55" fmla="*/ 2426071 h 3913649"/>
                    <a:gd name="connsiteX56" fmla="*/ 163452 w 4637825"/>
                    <a:gd name="connsiteY56" fmla="*/ 2642483 h 3913649"/>
                    <a:gd name="connsiteX57" fmla="*/ 67 w 4637825"/>
                    <a:gd name="connsiteY57" fmla="*/ 2697854 h 3913649"/>
                    <a:gd name="connsiteX58" fmla="*/ 38 w 4637825"/>
                    <a:gd name="connsiteY58" fmla="*/ 2697983 h 3913649"/>
                    <a:gd name="connsiteX59" fmla="*/ 130633 w 4637825"/>
                    <a:gd name="connsiteY59" fmla="*/ 2810776 h 3913649"/>
                    <a:gd name="connsiteX60" fmla="*/ 472962 w 4637825"/>
                    <a:gd name="connsiteY60" fmla="*/ 3183380 h 3913649"/>
                    <a:gd name="connsiteX61" fmla="*/ 1220784 w 4637825"/>
                    <a:gd name="connsiteY61" fmla="*/ 3045584 h 3913649"/>
                    <a:gd name="connsiteX62" fmla="*/ 1220991 w 4637825"/>
                    <a:gd name="connsiteY62" fmla="*/ 3044462 h 3913649"/>
                    <a:gd name="connsiteX63" fmla="*/ 1225456 w 4637825"/>
                    <a:gd name="connsiteY63" fmla="*/ 3021559 h 3913649"/>
                    <a:gd name="connsiteX64" fmla="*/ 1296722 w 4637825"/>
                    <a:gd name="connsiteY64" fmla="*/ 2990584 h 3913649"/>
                    <a:gd name="connsiteX65" fmla="*/ 1465772 w 4637825"/>
                    <a:gd name="connsiteY65" fmla="*/ 3228199 h 3913649"/>
                    <a:gd name="connsiteX66" fmla="*/ 1388426 w 4637825"/>
                    <a:gd name="connsiteY66" fmla="*/ 3913649 h 3913649"/>
                    <a:gd name="connsiteX67" fmla="*/ 1495582 w 4637825"/>
                    <a:gd name="connsiteY67" fmla="*/ 3913649 h 3913649"/>
                    <a:gd name="connsiteX68" fmla="*/ 1676769 w 4637825"/>
                    <a:gd name="connsiteY68" fmla="*/ 2815098 h 3913649"/>
                    <a:gd name="connsiteX69" fmla="*/ 1935059 w 4637825"/>
                    <a:gd name="connsiteY69" fmla="*/ 2620231 h 3913649"/>
                    <a:gd name="connsiteX70" fmla="*/ 1956104 w 4637825"/>
                    <a:gd name="connsiteY70" fmla="*/ 2652856 h 3913649"/>
                    <a:gd name="connsiteX71" fmla="*/ 1955804 w 4637825"/>
                    <a:gd name="connsiteY71" fmla="*/ 2657271 h 3913649"/>
                    <a:gd name="connsiteX72" fmla="*/ 2658849 w 4637825"/>
                    <a:gd name="connsiteY72" fmla="*/ 2947022 h 3913649"/>
                    <a:gd name="connsiteX73" fmla="*/ 3070951 w 4637825"/>
                    <a:gd name="connsiteY73" fmla="*/ 2653435 h 3913649"/>
                    <a:gd name="connsiteX74" fmla="*/ 3222084 w 4637825"/>
                    <a:gd name="connsiteY74" fmla="*/ 2570146 h 3913649"/>
                    <a:gd name="connsiteX75" fmla="*/ 3222084 w 4637825"/>
                    <a:gd name="connsiteY75" fmla="*/ 2570017 h 3913649"/>
                    <a:gd name="connsiteX76" fmla="*/ 3073716 w 4637825"/>
                    <a:gd name="connsiteY76" fmla="*/ 2481999 h 3913649"/>
                    <a:gd name="connsiteX77" fmla="*/ 2671294 w 4637825"/>
                    <a:gd name="connsiteY77" fmla="*/ 2175554 h 3913649"/>
                    <a:gd name="connsiteX78" fmla="*/ 1959262 w 4637825"/>
                    <a:gd name="connsiteY78" fmla="*/ 2442980 h 3913649"/>
                    <a:gd name="connsiteX79" fmla="*/ 1959262 w 4637825"/>
                    <a:gd name="connsiteY79" fmla="*/ 2444123 h 3913649"/>
                    <a:gd name="connsiteX80" fmla="*/ 1890989 w 4637825"/>
                    <a:gd name="connsiteY80" fmla="*/ 2585826 h 3913649"/>
                    <a:gd name="connsiteX81" fmla="*/ 1735134 w 4637825"/>
                    <a:gd name="connsiteY81" fmla="*/ 2663522 h 3913649"/>
                    <a:gd name="connsiteX82" fmla="*/ 2391537 w 4637825"/>
                    <a:gd name="connsiteY82" fmla="*/ 1667361 h 3913649"/>
                    <a:gd name="connsiteX83" fmla="*/ 3415430 w 4637825"/>
                    <a:gd name="connsiteY83" fmla="*/ 962452 h 3913649"/>
                    <a:gd name="connsiteX84" fmla="*/ 4637825 w 4637825"/>
                    <a:gd name="connsiteY84" fmla="*/ 702434 h 3913649"/>
                    <a:gd name="connsiteX85" fmla="*/ 4637825 w 4637825"/>
                    <a:gd name="connsiteY85" fmla="*/ 695490 h 3913649"/>
                    <a:gd name="connsiteX86" fmla="*/ 3403185 w 4637825"/>
                    <a:gd name="connsiteY86" fmla="*/ 932905 h 3913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4637825" h="3913649">
                      <a:moveTo>
                        <a:pt x="3403185" y="932905"/>
                      </a:moveTo>
                      <a:cubicBezTo>
                        <a:pt x="3396491" y="935627"/>
                        <a:pt x="3389841" y="938427"/>
                        <a:pt x="3383168" y="941192"/>
                      </a:cubicBezTo>
                      <a:cubicBezTo>
                        <a:pt x="3386269" y="935584"/>
                        <a:pt x="3389262" y="929933"/>
                        <a:pt x="3392091" y="924219"/>
                      </a:cubicBezTo>
                      <a:cubicBezTo>
                        <a:pt x="3402885" y="902701"/>
                        <a:pt x="3412115" y="880556"/>
                        <a:pt x="3420180" y="858053"/>
                      </a:cubicBezTo>
                      <a:cubicBezTo>
                        <a:pt x="3427810" y="835407"/>
                        <a:pt x="3434846" y="812590"/>
                        <a:pt x="3439926" y="789323"/>
                      </a:cubicBezTo>
                      <a:cubicBezTo>
                        <a:pt x="3442919" y="777800"/>
                        <a:pt x="3444662" y="766013"/>
                        <a:pt x="3447048" y="754383"/>
                      </a:cubicBezTo>
                      <a:cubicBezTo>
                        <a:pt x="3449098" y="742681"/>
                        <a:pt x="3450570" y="730894"/>
                        <a:pt x="3452349" y="719179"/>
                      </a:cubicBezTo>
                      <a:cubicBezTo>
                        <a:pt x="3453106" y="714142"/>
                        <a:pt x="3449784" y="709320"/>
                        <a:pt x="3444733" y="708313"/>
                      </a:cubicBezTo>
                      <a:cubicBezTo>
                        <a:pt x="3439525" y="707270"/>
                        <a:pt x="3434468" y="710649"/>
                        <a:pt x="3433425" y="715850"/>
                      </a:cubicBezTo>
                      <a:lnTo>
                        <a:pt x="3433310" y="716400"/>
                      </a:lnTo>
                      <a:cubicBezTo>
                        <a:pt x="3431046" y="727715"/>
                        <a:pt x="3429103" y="739081"/>
                        <a:pt x="3426595" y="750325"/>
                      </a:cubicBezTo>
                      <a:cubicBezTo>
                        <a:pt x="3423752" y="761491"/>
                        <a:pt x="3421573" y="772807"/>
                        <a:pt x="3418151" y="783794"/>
                      </a:cubicBezTo>
                      <a:cubicBezTo>
                        <a:pt x="3412222" y="806018"/>
                        <a:pt x="3404421" y="827642"/>
                        <a:pt x="3396141" y="848973"/>
                      </a:cubicBezTo>
                      <a:cubicBezTo>
                        <a:pt x="3387433" y="870140"/>
                        <a:pt x="3377668" y="890821"/>
                        <a:pt x="3366545" y="910645"/>
                      </a:cubicBezTo>
                      <a:cubicBezTo>
                        <a:pt x="3361044" y="920582"/>
                        <a:pt x="3355101" y="930248"/>
                        <a:pt x="3348864" y="939620"/>
                      </a:cubicBezTo>
                      <a:cubicBezTo>
                        <a:pt x="3343449" y="947700"/>
                        <a:pt x="3337441" y="956030"/>
                        <a:pt x="3331669" y="963030"/>
                      </a:cubicBezTo>
                      <a:cubicBezTo>
                        <a:pt x="3132451" y="1049791"/>
                        <a:pt x="2942085" y="1157041"/>
                        <a:pt x="2764134" y="1282192"/>
                      </a:cubicBezTo>
                      <a:cubicBezTo>
                        <a:pt x="2770078" y="1272691"/>
                        <a:pt x="2775785" y="1263039"/>
                        <a:pt x="2781215" y="1253238"/>
                      </a:cubicBezTo>
                      <a:cubicBezTo>
                        <a:pt x="2803010" y="1213876"/>
                        <a:pt x="2822663" y="1173192"/>
                        <a:pt x="2837015" y="1130580"/>
                      </a:cubicBezTo>
                      <a:cubicBezTo>
                        <a:pt x="2838650" y="1126408"/>
                        <a:pt x="2840108" y="1122186"/>
                        <a:pt x="2841551" y="1117957"/>
                      </a:cubicBezTo>
                      <a:cubicBezTo>
                        <a:pt x="3036539" y="1146561"/>
                        <a:pt x="3147196" y="980233"/>
                        <a:pt x="3164584" y="845452"/>
                      </a:cubicBezTo>
                      <a:cubicBezTo>
                        <a:pt x="3183365" y="699855"/>
                        <a:pt x="3157876" y="550900"/>
                        <a:pt x="3054156" y="377336"/>
                      </a:cubicBezTo>
                      <a:cubicBezTo>
                        <a:pt x="2924340" y="160116"/>
                        <a:pt x="2669915" y="4211"/>
                        <a:pt x="2663028" y="17"/>
                      </a:cubicBezTo>
                      <a:cubicBezTo>
                        <a:pt x="2662971" y="-19"/>
                        <a:pt x="2662907" y="3"/>
                        <a:pt x="2662928" y="67"/>
                      </a:cubicBezTo>
                      <a:cubicBezTo>
                        <a:pt x="2664786" y="5825"/>
                        <a:pt x="2725615" y="194649"/>
                        <a:pt x="2792780" y="460468"/>
                      </a:cubicBezTo>
                      <a:cubicBezTo>
                        <a:pt x="2850023" y="687010"/>
                        <a:pt x="2833007" y="994084"/>
                        <a:pt x="2826049" y="1087053"/>
                      </a:cubicBezTo>
                      <a:cubicBezTo>
                        <a:pt x="2822320" y="1098826"/>
                        <a:pt x="2818391" y="1110527"/>
                        <a:pt x="2813547" y="1121900"/>
                      </a:cubicBezTo>
                      <a:cubicBezTo>
                        <a:pt x="2798574" y="1162734"/>
                        <a:pt x="2778500" y="1201474"/>
                        <a:pt x="2756519" y="1238779"/>
                      </a:cubicBezTo>
                      <a:cubicBezTo>
                        <a:pt x="2734523" y="1276091"/>
                        <a:pt x="2708377" y="1310810"/>
                        <a:pt x="2680045" y="1343307"/>
                      </a:cubicBezTo>
                      <a:cubicBezTo>
                        <a:pt x="2564309" y="1430360"/>
                        <a:pt x="2454338" y="1525179"/>
                        <a:pt x="2351204" y="1627035"/>
                      </a:cubicBezTo>
                      <a:cubicBezTo>
                        <a:pt x="2294225" y="1683320"/>
                        <a:pt x="2239354" y="1741764"/>
                        <a:pt x="2186690" y="1802157"/>
                      </a:cubicBezTo>
                      <a:cubicBezTo>
                        <a:pt x="2207943" y="1672262"/>
                        <a:pt x="2124390" y="1538545"/>
                        <a:pt x="2124390" y="1538545"/>
                      </a:cubicBezTo>
                      <a:cubicBezTo>
                        <a:pt x="2114939" y="1483496"/>
                        <a:pt x="2138134" y="1429346"/>
                        <a:pt x="2178661" y="1390912"/>
                      </a:cubicBezTo>
                      <a:cubicBezTo>
                        <a:pt x="2178939" y="1390648"/>
                        <a:pt x="2179211" y="1390384"/>
                        <a:pt x="2179482" y="1390112"/>
                      </a:cubicBezTo>
                      <a:cubicBezTo>
                        <a:pt x="2404203" y="1165270"/>
                        <a:pt x="2172688" y="838201"/>
                        <a:pt x="1876116" y="692632"/>
                      </a:cubicBezTo>
                      <a:cubicBezTo>
                        <a:pt x="1708431" y="610329"/>
                        <a:pt x="1508898" y="625745"/>
                        <a:pt x="1376010" y="616830"/>
                      </a:cubicBezTo>
                      <a:cubicBezTo>
                        <a:pt x="1272604" y="609894"/>
                        <a:pt x="1213854" y="574203"/>
                        <a:pt x="1209561" y="571510"/>
                      </a:cubicBezTo>
                      <a:cubicBezTo>
                        <a:pt x="1209497" y="571467"/>
                        <a:pt x="1209425" y="571539"/>
                        <a:pt x="1209468" y="571603"/>
                      </a:cubicBezTo>
                      <a:cubicBezTo>
                        <a:pt x="1212161" y="575903"/>
                        <a:pt x="1247851" y="634654"/>
                        <a:pt x="1254809" y="738102"/>
                      </a:cubicBezTo>
                      <a:cubicBezTo>
                        <a:pt x="1263746" y="871040"/>
                        <a:pt x="1248380" y="1070644"/>
                        <a:pt x="1330690" y="1238365"/>
                      </a:cubicBezTo>
                      <a:cubicBezTo>
                        <a:pt x="1476266" y="1535016"/>
                        <a:pt x="1803264" y="1766545"/>
                        <a:pt x="2027978" y="1541696"/>
                      </a:cubicBezTo>
                      <a:cubicBezTo>
                        <a:pt x="2028249" y="1541424"/>
                        <a:pt x="2028513" y="1541153"/>
                        <a:pt x="2028770" y="1540881"/>
                      </a:cubicBezTo>
                      <a:cubicBezTo>
                        <a:pt x="2051952" y="1516421"/>
                        <a:pt x="2191877" y="1558162"/>
                        <a:pt x="2128412" y="1870951"/>
                      </a:cubicBezTo>
                      <a:cubicBezTo>
                        <a:pt x="1970627" y="2062389"/>
                        <a:pt x="1834618" y="2271994"/>
                        <a:pt x="1724340" y="2494593"/>
                      </a:cubicBezTo>
                      <a:cubicBezTo>
                        <a:pt x="1724968" y="2474662"/>
                        <a:pt x="1724482" y="2458632"/>
                        <a:pt x="1723139" y="2451102"/>
                      </a:cubicBezTo>
                      <a:cubicBezTo>
                        <a:pt x="1719482" y="2399867"/>
                        <a:pt x="1705666" y="2348382"/>
                        <a:pt x="1687249" y="2300633"/>
                      </a:cubicBezTo>
                      <a:cubicBezTo>
                        <a:pt x="1682977" y="2287696"/>
                        <a:pt x="1662768" y="2294397"/>
                        <a:pt x="1666911" y="2307263"/>
                      </a:cubicBezTo>
                      <a:cubicBezTo>
                        <a:pt x="1675484" y="2333995"/>
                        <a:pt x="1684242" y="2362256"/>
                        <a:pt x="1688628" y="2390044"/>
                      </a:cubicBezTo>
                      <a:cubicBezTo>
                        <a:pt x="1700494" y="2457417"/>
                        <a:pt x="1698522" y="2529412"/>
                        <a:pt x="1676891" y="2594720"/>
                      </a:cubicBezTo>
                      <a:cubicBezTo>
                        <a:pt x="1665132" y="2620666"/>
                        <a:pt x="1653695" y="2646763"/>
                        <a:pt x="1642636" y="2673023"/>
                      </a:cubicBezTo>
                      <a:cubicBezTo>
                        <a:pt x="1574657" y="2833822"/>
                        <a:pt x="1520085" y="3000278"/>
                        <a:pt x="1479173" y="3170121"/>
                      </a:cubicBezTo>
                      <a:cubicBezTo>
                        <a:pt x="1445962" y="3086017"/>
                        <a:pt x="1378961" y="3017516"/>
                        <a:pt x="1298601" y="2971860"/>
                      </a:cubicBezTo>
                      <a:cubicBezTo>
                        <a:pt x="1264468" y="2952472"/>
                        <a:pt x="1246523" y="2913482"/>
                        <a:pt x="1254038" y="2874948"/>
                      </a:cubicBezTo>
                      <a:lnTo>
                        <a:pt x="1261568" y="2836343"/>
                      </a:lnTo>
                      <a:cubicBezTo>
                        <a:pt x="1261653" y="2835972"/>
                        <a:pt x="1261732" y="2835593"/>
                        <a:pt x="1261803" y="2835222"/>
                      </a:cubicBezTo>
                      <a:cubicBezTo>
                        <a:pt x="1322646" y="2523204"/>
                        <a:pt x="947943" y="2381194"/>
                        <a:pt x="620637" y="2426071"/>
                      </a:cubicBezTo>
                      <a:cubicBezTo>
                        <a:pt x="435578" y="2451445"/>
                        <a:pt x="278666" y="2575668"/>
                        <a:pt x="163452" y="2642483"/>
                      </a:cubicBezTo>
                      <a:cubicBezTo>
                        <a:pt x="73798" y="2694483"/>
                        <a:pt x="5139" y="2697683"/>
                        <a:pt x="67" y="2697854"/>
                      </a:cubicBezTo>
                      <a:cubicBezTo>
                        <a:pt x="-5" y="2697854"/>
                        <a:pt x="-26" y="2697954"/>
                        <a:pt x="38" y="2697983"/>
                      </a:cubicBezTo>
                      <a:cubicBezTo>
                        <a:pt x="4667" y="2700048"/>
                        <a:pt x="67090" y="2728851"/>
                        <a:pt x="130633" y="2810776"/>
                      </a:cubicBezTo>
                      <a:cubicBezTo>
                        <a:pt x="212286" y="2916060"/>
                        <a:pt x="311013" y="3090211"/>
                        <a:pt x="472962" y="3183380"/>
                      </a:cubicBezTo>
                      <a:cubicBezTo>
                        <a:pt x="759390" y="3348157"/>
                        <a:pt x="1159941" y="3357594"/>
                        <a:pt x="1220784" y="3045584"/>
                      </a:cubicBezTo>
                      <a:cubicBezTo>
                        <a:pt x="1220855" y="3045212"/>
                        <a:pt x="1220927" y="3044833"/>
                        <a:pt x="1220991" y="3044462"/>
                      </a:cubicBezTo>
                      <a:lnTo>
                        <a:pt x="1225456" y="3021559"/>
                      </a:lnTo>
                      <a:cubicBezTo>
                        <a:pt x="1231785" y="2989105"/>
                        <a:pt x="1268933" y="2972675"/>
                        <a:pt x="1296722" y="2990584"/>
                      </a:cubicBezTo>
                      <a:cubicBezTo>
                        <a:pt x="1382282" y="3045741"/>
                        <a:pt x="1449227" y="3128494"/>
                        <a:pt x="1465772" y="3228199"/>
                      </a:cubicBezTo>
                      <a:cubicBezTo>
                        <a:pt x="1415965" y="3452963"/>
                        <a:pt x="1389919" y="3683156"/>
                        <a:pt x="1388426" y="3913649"/>
                      </a:cubicBezTo>
                      <a:lnTo>
                        <a:pt x="1495582" y="3913649"/>
                      </a:lnTo>
                      <a:cubicBezTo>
                        <a:pt x="1490539" y="3541331"/>
                        <a:pt x="1551511" y="3167463"/>
                        <a:pt x="1676769" y="2815098"/>
                      </a:cubicBezTo>
                      <a:cubicBezTo>
                        <a:pt x="1728047" y="2711163"/>
                        <a:pt x="1865536" y="2603778"/>
                        <a:pt x="1935059" y="2620231"/>
                      </a:cubicBezTo>
                      <a:cubicBezTo>
                        <a:pt x="1949568" y="2623660"/>
                        <a:pt x="1957890" y="2638054"/>
                        <a:pt x="1956104" y="2652856"/>
                      </a:cubicBezTo>
                      <a:cubicBezTo>
                        <a:pt x="1955933" y="2654306"/>
                        <a:pt x="1955826" y="2655778"/>
                        <a:pt x="1955804" y="2657271"/>
                      </a:cubicBezTo>
                      <a:cubicBezTo>
                        <a:pt x="1950675" y="2975118"/>
                        <a:pt x="2344489" y="3048877"/>
                        <a:pt x="2658849" y="2947022"/>
                      </a:cubicBezTo>
                      <a:cubicBezTo>
                        <a:pt x="2836586" y="2889436"/>
                        <a:pt x="2969252" y="2739510"/>
                        <a:pt x="3070951" y="2653435"/>
                      </a:cubicBezTo>
                      <a:cubicBezTo>
                        <a:pt x="3150089" y="2586448"/>
                        <a:pt x="3217126" y="2571203"/>
                        <a:pt x="3222084" y="2570146"/>
                      </a:cubicBezTo>
                      <a:cubicBezTo>
                        <a:pt x="3222155" y="2570132"/>
                        <a:pt x="3222155" y="2570031"/>
                        <a:pt x="3222084" y="2570017"/>
                      </a:cubicBezTo>
                      <a:cubicBezTo>
                        <a:pt x="3217162" y="2568803"/>
                        <a:pt x="3150653" y="2551443"/>
                        <a:pt x="3073716" y="2481999"/>
                      </a:cubicBezTo>
                      <a:cubicBezTo>
                        <a:pt x="2974846" y="2392759"/>
                        <a:pt x="2847087" y="2238726"/>
                        <a:pt x="2671294" y="2175554"/>
                      </a:cubicBezTo>
                      <a:cubicBezTo>
                        <a:pt x="2360383" y="2063832"/>
                        <a:pt x="1964391" y="2125126"/>
                        <a:pt x="1959262" y="2442980"/>
                      </a:cubicBezTo>
                      <a:cubicBezTo>
                        <a:pt x="1959255" y="2443365"/>
                        <a:pt x="1959255" y="2443744"/>
                        <a:pt x="1959262" y="2444123"/>
                      </a:cubicBezTo>
                      <a:cubicBezTo>
                        <a:pt x="1959862" y="2499980"/>
                        <a:pt x="1945939" y="2575796"/>
                        <a:pt x="1890989" y="2585826"/>
                      </a:cubicBezTo>
                      <a:cubicBezTo>
                        <a:pt x="1840754" y="2594999"/>
                        <a:pt x="1784347" y="2624588"/>
                        <a:pt x="1735134" y="2663522"/>
                      </a:cubicBezTo>
                      <a:cubicBezTo>
                        <a:pt x="1887831" y="2294954"/>
                        <a:pt x="2111838" y="1954940"/>
                        <a:pt x="2391537" y="1667361"/>
                      </a:cubicBezTo>
                      <a:cubicBezTo>
                        <a:pt x="2681595" y="1369217"/>
                        <a:pt x="3031282" y="1127672"/>
                        <a:pt x="3415430" y="962452"/>
                      </a:cubicBezTo>
                      <a:cubicBezTo>
                        <a:pt x="3799370" y="796681"/>
                        <a:pt x="4217387" y="708334"/>
                        <a:pt x="4637825" y="702434"/>
                      </a:cubicBezTo>
                      <a:lnTo>
                        <a:pt x="4637825" y="695490"/>
                      </a:lnTo>
                      <a:cubicBezTo>
                        <a:pt x="4216537" y="693047"/>
                        <a:pt x="3794248" y="773228"/>
                        <a:pt x="3403185" y="932905"/>
                      </a:cubicBezTo>
                      <a:close/>
                    </a:path>
                  </a:pathLst>
                </a:custGeom>
                <a:grpFill/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370" name="رسم 20" descr="قوس من أوراق الشجر والليمونس">
                  <a:extLst>
                    <a:ext uri="{FF2B5EF4-FFF2-40B4-BE49-F238E27FC236}">
                      <a16:creationId xmlns:a16="http://schemas.microsoft.com/office/drawing/2014/main" id="{B5DA29D0-75DD-DA21-F406-8CDB8CD9245B}"/>
                    </a:ext>
                  </a:extLst>
                </p:cNvPr>
                <p:cNvGrpSpPr/>
                <p:nvPr/>
              </p:nvGrpSpPr>
              <p:grpSpPr>
                <a:xfrm>
                  <a:off x="5890397" y="3016114"/>
                  <a:ext cx="2803046" cy="2308224"/>
                  <a:chOff x="5890397" y="3016114"/>
                  <a:chExt cx="2803046" cy="2308224"/>
                </a:xfrm>
                <a:grpFill/>
              </p:grpSpPr>
              <p:sp>
                <p:nvSpPr>
                  <p:cNvPr id="371" name="شكل حر: شكل 370">
                    <a:extLst>
                      <a:ext uri="{FF2B5EF4-FFF2-40B4-BE49-F238E27FC236}">
                        <a16:creationId xmlns:a16="http://schemas.microsoft.com/office/drawing/2014/main" id="{D2D7128D-AE48-4703-DE56-4687D7749468}"/>
                      </a:ext>
                    </a:extLst>
                  </p:cNvPr>
                  <p:cNvSpPr/>
                  <p:nvPr/>
                </p:nvSpPr>
                <p:spPr>
                  <a:xfrm>
                    <a:off x="8244559" y="4652123"/>
                    <a:ext cx="448884" cy="458948"/>
                  </a:xfrm>
                  <a:custGeom>
                    <a:avLst/>
                    <a:gdLst>
                      <a:gd name="connsiteX0" fmla="*/ 0 w 448884"/>
                      <a:gd name="connsiteY0" fmla="*/ 192513 h 458948"/>
                      <a:gd name="connsiteX1" fmla="*/ 198403 w 448884"/>
                      <a:gd name="connsiteY1" fmla="*/ 432 h 458948"/>
                      <a:gd name="connsiteX2" fmla="*/ 200525 w 448884"/>
                      <a:gd name="connsiteY2" fmla="*/ 425 h 458948"/>
                      <a:gd name="connsiteX3" fmla="*/ 200561 w 448884"/>
                      <a:gd name="connsiteY3" fmla="*/ 2575 h 458948"/>
                      <a:gd name="connsiteX4" fmla="*/ 18595 w 448884"/>
                      <a:gd name="connsiteY4" fmla="*/ 192278 h 458948"/>
                      <a:gd name="connsiteX5" fmla="*/ 18645 w 448884"/>
                      <a:gd name="connsiteY5" fmla="*/ 192399 h 458948"/>
                      <a:gd name="connsiteX6" fmla="*/ 200675 w 448884"/>
                      <a:gd name="connsiteY6" fmla="*/ 191292 h 458948"/>
                      <a:gd name="connsiteX7" fmla="*/ 296044 w 448884"/>
                      <a:gd name="connsiteY7" fmla="*/ 97030 h 458948"/>
                      <a:gd name="connsiteX8" fmla="*/ 298137 w 448884"/>
                      <a:gd name="connsiteY8" fmla="*/ 97016 h 458948"/>
                      <a:gd name="connsiteX9" fmla="*/ 298201 w 448884"/>
                      <a:gd name="connsiteY9" fmla="*/ 99166 h 458948"/>
                      <a:gd name="connsiteX10" fmla="*/ 211719 w 448884"/>
                      <a:gd name="connsiteY10" fmla="*/ 191221 h 458948"/>
                      <a:gd name="connsiteX11" fmla="*/ 447356 w 448884"/>
                      <a:gd name="connsiteY11" fmla="*/ 189785 h 458948"/>
                      <a:gd name="connsiteX12" fmla="*/ 448884 w 448884"/>
                      <a:gd name="connsiteY12" fmla="*/ 191278 h 458948"/>
                      <a:gd name="connsiteX13" fmla="*/ 447392 w 448884"/>
                      <a:gd name="connsiteY13" fmla="*/ 192828 h 458948"/>
                      <a:gd name="connsiteX14" fmla="*/ 211205 w 448884"/>
                      <a:gd name="connsiteY14" fmla="*/ 197493 h 458948"/>
                      <a:gd name="connsiteX15" fmla="*/ 278035 w 448884"/>
                      <a:gd name="connsiteY15" fmla="*/ 271445 h 458948"/>
                      <a:gd name="connsiteX16" fmla="*/ 278049 w 448884"/>
                      <a:gd name="connsiteY16" fmla="*/ 273524 h 458948"/>
                      <a:gd name="connsiteX17" fmla="*/ 275899 w 448884"/>
                      <a:gd name="connsiteY17" fmla="*/ 273602 h 458948"/>
                      <a:gd name="connsiteX18" fmla="*/ 199546 w 448884"/>
                      <a:gd name="connsiteY18" fmla="*/ 198264 h 458948"/>
                      <a:gd name="connsiteX19" fmla="*/ 18195 w 448884"/>
                      <a:gd name="connsiteY19" fmla="*/ 201314 h 458948"/>
                      <a:gd name="connsiteX20" fmla="*/ 18145 w 448884"/>
                      <a:gd name="connsiteY20" fmla="*/ 201436 h 458948"/>
                      <a:gd name="connsiteX21" fmla="*/ 265019 w 448884"/>
                      <a:gd name="connsiteY21" fmla="*/ 456361 h 458948"/>
                      <a:gd name="connsiteX22" fmla="*/ 265026 w 448884"/>
                      <a:gd name="connsiteY22" fmla="*/ 458489 h 458948"/>
                      <a:gd name="connsiteX23" fmla="*/ 262876 w 448884"/>
                      <a:gd name="connsiteY23" fmla="*/ 458518 h 458948"/>
                      <a:gd name="connsiteX24" fmla="*/ 29 w 448884"/>
                      <a:gd name="connsiteY24" fmla="*/ 201658 h 458948"/>
                      <a:gd name="connsiteX25" fmla="*/ 0 w 448884"/>
                      <a:gd name="connsiteY25" fmla="*/ 192513 h 458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8884" h="458948">
                        <a:moveTo>
                          <a:pt x="0" y="192513"/>
                        </a:moveTo>
                        <a:cubicBezTo>
                          <a:pt x="30504" y="156537"/>
                          <a:pt x="198403" y="432"/>
                          <a:pt x="198403" y="432"/>
                        </a:cubicBezTo>
                        <a:cubicBezTo>
                          <a:pt x="198989" y="-139"/>
                          <a:pt x="199932" y="-146"/>
                          <a:pt x="200525" y="425"/>
                        </a:cubicBezTo>
                        <a:cubicBezTo>
                          <a:pt x="201125" y="1011"/>
                          <a:pt x="201146" y="1968"/>
                          <a:pt x="200561" y="2575"/>
                        </a:cubicBezTo>
                        <a:lnTo>
                          <a:pt x="18595" y="192278"/>
                        </a:lnTo>
                        <a:cubicBezTo>
                          <a:pt x="18552" y="192321"/>
                          <a:pt x="18581" y="192399"/>
                          <a:pt x="18645" y="192399"/>
                        </a:cubicBezTo>
                        <a:lnTo>
                          <a:pt x="200675" y="191292"/>
                        </a:lnTo>
                        <a:cubicBezTo>
                          <a:pt x="222249" y="169304"/>
                          <a:pt x="296044" y="97030"/>
                          <a:pt x="296044" y="97030"/>
                        </a:cubicBezTo>
                        <a:cubicBezTo>
                          <a:pt x="296623" y="96473"/>
                          <a:pt x="297544" y="96466"/>
                          <a:pt x="298137" y="97016"/>
                        </a:cubicBezTo>
                        <a:cubicBezTo>
                          <a:pt x="298751" y="97594"/>
                          <a:pt x="298780" y="98552"/>
                          <a:pt x="298201" y="99166"/>
                        </a:cubicBezTo>
                        <a:lnTo>
                          <a:pt x="211719" y="191221"/>
                        </a:lnTo>
                        <a:lnTo>
                          <a:pt x="447356" y="189785"/>
                        </a:lnTo>
                        <a:cubicBezTo>
                          <a:pt x="448185" y="189777"/>
                          <a:pt x="448871" y="190442"/>
                          <a:pt x="448884" y="191278"/>
                        </a:cubicBezTo>
                        <a:cubicBezTo>
                          <a:pt x="448899" y="192114"/>
                          <a:pt x="448234" y="192813"/>
                          <a:pt x="447392" y="192828"/>
                        </a:cubicBezTo>
                        <a:lnTo>
                          <a:pt x="211205" y="197493"/>
                        </a:lnTo>
                        <a:lnTo>
                          <a:pt x="278035" y="271445"/>
                        </a:lnTo>
                        <a:cubicBezTo>
                          <a:pt x="278577" y="272023"/>
                          <a:pt x="278592" y="272931"/>
                          <a:pt x="278049" y="273524"/>
                        </a:cubicBezTo>
                        <a:cubicBezTo>
                          <a:pt x="277477" y="274138"/>
                          <a:pt x="276513" y="274174"/>
                          <a:pt x="275899" y="273602"/>
                        </a:cubicBezTo>
                        <a:cubicBezTo>
                          <a:pt x="275899" y="273602"/>
                          <a:pt x="202897" y="202593"/>
                          <a:pt x="199546" y="198264"/>
                        </a:cubicBezTo>
                        <a:lnTo>
                          <a:pt x="18195" y="201314"/>
                        </a:lnTo>
                        <a:cubicBezTo>
                          <a:pt x="18131" y="201314"/>
                          <a:pt x="18102" y="201393"/>
                          <a:pt x="18145" y="201436"/>
                        </a:cubicBezTo>
                        <a:lnTo>
                          <a:pt x="265019" y="456361"/>
                        </a:lnTo>
                        <a:cubicBezTo>
                          <a:pt x="265597" y="456946"/>
                          <a:pt x="265605" y="457896"/>
                          <a:pt x="265026" y="458489"/>
                        </a:cubicBezTo>
                        <a:cubicBezTo>
                          <a:pt x="264440" y="459090"/>
                          <a:pt x="263476" y="459104"/>
                          <a:pt x="262876" y="458518"/>
                        </a:cubicBezTo>
                        <a:lnTo>
                          <a:pt x="29" y="201658"/>
                        </a:lnTo>
                        <a:lnTo>
                          <a:pt x="0" y="192513"/>
                        </a:ln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372" name="شكل حر: شكل 371">
                    <a:extLst>
                      <a:ext uri="{FF2B5EF4-FFF2-40B4-BE49-F238E27FC236}">
                        <a16:creationId xmlns:a16="http://schemas.microsoft.com/office/drawing/2014/main" id="{231C7D5B-D8F1-4F48-E929-3820E34FC061}"/>
                      </a:ext>
                    </a:extLst>
                  </p:cNvPr>
                  <p:cNvSpPr/>
                  <p:nvPr/>
                </p:nvSpPr>
                <p:spPr>
                  <a:xfrm>
                    <a:off x="5890397" y="4884552"/>
                    <a:ext cx="509492" cy="439785"/>
                  </a:xfrm>
                  <a:custGeom>
                    <a:avLst/>
                    <a:gdLst>
                      <a:gd name="connsiteX0" fmla="*/ 505409 w 509492"/>
                      <a:gd name="connsiteY0" fmla="*/ 237619 h 439785"/>
                      <a:gd name="connsiteX1" fmla="*/ 441309 w 509492"/>
                      <a:gd name="connsiteY1" fmla="*/ 225432 h 439785"/>
                      <a:gd name="connsiteX2" fmla="*/ 280903 w 509492"/>
                      <a:gd name="connsiteY2" fmla="*/ 647 h 439785"/>
                      <a:gd name="connsiteX3" fmla="*/ 278817 w 509492"/>
                      <a:gd name="connsiteY3" fmla="*/ 254 h 439785"/>
                      <a:gd name="connsiteX4" fmla="*/ 278395 w 509492"/>
                      <a:gd name="connsiteY4" fmla="*/ 2361 h 439785"/>
                      <a:gd name="connsiteX5" fmla="*/ 423149 w 509492"/>
                      <a:gd name="connsiteY5" fmla="*/ 221981 h 439785"/>
                      <a:gd name="connsiteX6" fmla="*/ 244148 w 509492"/>
                      <a:gd name="connsiteY6" fmla="*/ 187941 h 439785"/>
                      <a:gd name="connsiteX7" fmla="*/ 167396 w 509492"/>
                      <a:gd name="connsiteY7" fmla="*/ 77992 h 439785"/>
                      <a:gd name="connsiteX8" fmla="*/ 165338 w 509492"/>
                      <a:gd name="connsiteY8" fmla="*/ 77599 h 439785"/>
                      <a:gd name="connsiteX9" fmla="*/ 164881 w 509492"/>
                      <a:gd name="connsiteY9" fmla="*/ 79699 h 439785"/>
                      <a:gd name="connsiteX10" fmla="*/ 233297 w 509492"/>
                      <a:gd name="connsiteY10" fmla="*/ 185877 h 439785"/>
                      <a:gd name="connsiteX11" fmla="*/ 1804 w 509492"/>
                      <a:gd name="connsiteY11" fmla="*/ 141857 h 439785"/>
                      <a:gd name="connsiteX12" fmla="*/ 32 w 509492"/>
                      <a:gd name="connsiteY12" fmla="*/ 143043 h 439785"/>
                      <a:gd name="connsiteX13" fmla="*/ 1218 w 509492"/>
                      <a:gd name="connsiteY13" fmla="*/ 144836 h 439785"/>
                      <a:gd name="connsiteX14" fmla="*/ 232668 w 509492"/>
                      <a:gd name="connsiteY14" fmla="*/ 192135 h 439785"/>
                      <a:gd name="connsiteX15" fmla="*/ 153565 w 509492"/>
                      <a:gd name="connsiteY15" fmla="*/ 252785 h 439785"/>
                      <a:gd name="connsiteX16" fmla="*/ 153180 w 509492"/>
                      <a:gd name="connsiteY16" fmla="*/ 254829 h 439785"/>
                      <a:gd name="connsiteX17" fmla="*/ 155280 w 509492"/>
                      <a:gd name="connsiteY17" fmla="*/ 255300 h 439785"/>
                      <a:gd name="connsiteX18" fmla="*/ 243998 w 509492"/>
                      <a:gd name="connsiteY18" fmla="*/ 195014 h 439785"/>
                      <a:gd name="connsiteX19" fmla="*/ 421970 w 509492"/>
                      <a:gd name="connsiteY19" fmla="*/ 230840 h 439785"/>
                      <a:gd name="connsiteX20" fmla="*/ 132934 w 509492"/>
                      <a:gd name="connsiteY20" fmla="*/ 437016 h 439785"/>
                      <a:gd name="connsiteX21" fmla="*/ 132541 w 509492"/>
                      <a:gd name="connsiteY21" fmla="*/ 439108 h 439785"/>
                      <a:gd name="connsiteX22" fmla="*/ 134649 w 509492"/>
                      <a:gd name="connsiteY22" fmla="*/ 439530 h 439785"/>
                      <a:gd name="connsiteX23" fmla="*/ 439608 w 509492"/>
                      <a:gd name="connsiteY23" fmla="*/ 234433 h 439785"/>
                      <a:gd name="connsiteX24" fmla="*/ 503466 w 509492"/>
                      <a:gd name="connsiteY24" fmla="*/ 247485 h 439785"/>
                      <a:gd name="connsiteX25" fmla="*/ 503531 w 509492"/>
                      <a:gd name="connsiteY25" fmla="*/ 247499 h 439785"/>
                      <a:gd name="connsiteX26" fmla="*/ 509403 w 509492"/>
                      <a:gd name="connsiteY26" fmla="*/ 243506 h 439785"/>
                      <a:gd name="connsiteX27" fmla="*/ 505409 w 509492"/>
                      <a:gd name="connsiteY27" fmla="*/ 237619 h 43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09492" h="439785">
                        <a:moveTo>
                          <a:pt x="505409" y="237619"/>
                        </a:moveTo>
                        <a:lnTo>
                          <a:pt x="441309" y="225432"/>
                        </a:lnTo>
                        <a:cubicBezTo>
                          <a:pt x="417813" y="184534"/>
                          <a:pt x="280903" y="647"/>
                          <a:pt x="280903" y="647"/>
                        </a:cubicBezTo>
                        <a:cubicBezTo>
                          <a:pt x="280431" y="-25"/>
                          <a:pt x="279503" y="-203"/>
                          <a:pt x="278817" y="254"/>
                        </a:cubicBezTo>
                        <a:cubicBezTo>
                          <a:pt x="278117" y="718"/>
                          <a:pt x="277931" y="1661"/>
                          <a:pt x="278395" y="2361"/>
                        </a:cubicBezTo>
                        <a:lnTo>
                          <a:pt x="423149" y="221981"/>
                        </a:lnTo>
                        <a:lnTo>
                          <a:pt x="244148" y="187941"/>
                        </a:lnTo>
                        <a:cubicBezTo>
                          <a:pt x="226903" y="162417"/>
                          <a:pt x="167396" y="77992"/>
                          <a:pt x="167396" y="77992"/>
                        </a:cubicBezTo>
                        <a:cubicBezTo>
                          <a:pt x="166924" y="77342"/>
                          <a:pt x="166017" y="77164"/>
                          <a:pt x="165338" y="77599"/>
                        </a:cubicBezTo>
                        <a:cubicBezTo>
                          <a:pt x="164631" y="78056"/>
                          <a:pt x="164431" y="78992"/>
                          <a:pt x="164881" y="79699"/>
                        </a:cubicBezTo>
                        <a:lnTo>
                          <a:pt x="233297" y="185877"/>
                        </a:lnTo>
                        <a:lnTo>
                          <a:pt x="1804" y="141857"/>
                        </a:lnTo>
                        <a:cubicBezTo>
                          <a:pt x="989" y="141700"/>
                          <a:pt x="196" y="142229"/>
                          <a:pt x="32" y="143043"/>
                        </a:cubicBezTo>
                        <a:cubicBezTo>
                          <a:pt x="-139" y="143865"/>
                          <a:pt x="396" y="144672"/>
                          <a:pt x="1218" y="144836"/>
                        </a:cubicBezTo>
                        <a:lnTo>
                          <a:pt x="232668" y="192135"/>
                        </a:lnTo>
                        <a:lnTo>
                          <a:pt x="153565" y="252785"/>
                        </a:lnTo>
                        <a:cubicBezTo>
                          <a:pt x="152923" y="253257"/>
                          <a:pt x="152744" y="254150"/>
                          <a:pt x="153180" y="254829"/>
                        </a:cubicBezTo>
                        <a:cubicBezTo>
                          <a:pt x="153630" y="255536"/>
                          <a:pt x="154573" y="255750"/>
                          <a:pt x="155280" y="255300"/>
                        </a:cubicBezTo>
                        <a:cubicBezTo>
                          <a:pt x="155280" y="255300"/>
                          <a:pt x="239919" y="198664"/>
                          <a:pt x="243998" y="195014"/>
                        </a:cubicBezTo>
                        <a:lnTo>
                          <a:pt x="421970" y="230840"/>
                        </a:lnTo>
                        <a:lnTo>
                          <a:pt x="132934" y="437016"/>
                        </a:lnTo>
                        <a:cubicBezTo>
                          <a:pt x="132256" y="437487"/>
                          <a:pt x="132077" y="438423"/>
                          <a:pt x="132541" y="439108"/>
                        </a:cubicBezTo>
                        <a:cubicBezTo>
                          <a:pt x="133006" y="439809"/>
                          <a:pt x="133956" y="439994"/>
                          <a:pt x="134649" y="439530"/>
                        </a:cubicBezTo>
                        <a:lnTo>
                          <a:pt x="439608" y="234433"/>
                        </a:lnTo>
                        <a:lnTo>
                          <a:pt x="503466" y="247485"/>
                        </a:lnTo>
                        <a:cubicBezTo>
                          <a:pt x="503481" y="247485"/>
                          <a:pt x="503524" y="247499"/>
                          <a:pt x="503531" y="247499"/>
                        </a:cubicBezTo>
                        <a:cubicBezTo>
                          <a:pt x="506252" y="248021"/>
                          <a:pt x="508888" y="246227"/>
                          <a:pt x="509403" y="243506"/>
                        </a:cubicBezTo>
                        <a:cubicBezTo>
                          <a:pt x="509924" y="240770"/>
                          <a:pt x="508131" y="238133"/>
                          <a:pt x="505409" y="237619"/>
                        </a:cubicBez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373" name="شكل حر: شكل 372">
                    <a:extLst>
                      <a:ext uri="{FF2B5EF4-FFF2-40B4-BE49-F238E27FC236}">
                        <a16:creationId xmlns:a16="http://schemas.microsoft.com/office/drawing/2014/main" id="{22CA6845-D71D-183D-C238-C7828122C11A}"/>
                      </a:ext>
                    </a:extLst>
                  </p:cNvPr>
                  <p:cNvSpPr/>
                  <p:nvPr/>
                </p:nvSpPr>
                <p:spPr>
                  <a:xfrm>
                    <a:off x="7026127" y="3016114"/>
                    <a:ext cx="421750" cy="380735"/>
                  </a:xfrm>
                  <a:custGeom>
                    <a:avLst/>
                    <a:gdLst>
                      <a:gd name="connsiteX0" fmla="*/ 420368 w 421750"/>
                      <a:gd name="connsiteY0" fmla="*/ 372263 h 380735"/>
                      <a:gd name="connsiteX1" fmla="*/ 375441 w 421750"/>
                      <a:gd name="connsiteY1" fmla="*/ 324935 h 380735"/>
                      <a:gd name="connsiteX2" fmla="*/ 376462 w 421750"/>
                      <a:gd name="connsiteY2" fmla="*/ 48786 h 380735"/>
                      <a:gd name="connsiteX3" fmla="*/ 374998 w 421750"/>
                      <a:gd name="connsiteY3" fmla="*/ 47251 h 380735"/>
                      <a:gd name="connsiteX4" fmla="*/ 373426 w 421750"/>
                      <a:gd name="connsiteY4" fmla="*/ 48715 h 380735"/>
                      <a:gd name="connsiteX5" fmla="*/ 362718 w 421750"/>
                      <a:gd name="connsiteY5" fmla="*/ 311526 h 380735"/>
                      <a:gd name="connsiteX6" fmla="*/ 237274 w 421750"/>
                      <a:gd name="connsiteY6" fmla="*/ 179381 h 380735"/>
                      <a:gd name="connsiteX7" fmla="*/ 239159 w 421750"/>
                      <a:gd name="connsiteY7" fmla="*/ 45307 h 380735"/>
                      <a:gd name="connsiteX8" fmla="*/ 237716 w 421750"/>
                      <a:gd name="connsiteY8" fmla="*/ 43786 h 380735"/>
                      <a:gd name="connsiteX9" fmla="*/ 236123 w 421750"/>
                      <a:gd name="connsiteY9" fmla="*/ 45229 h 380735"/>
                      <a:gd name="connsiteX10" fmla="*/ 229672 w 421750"/>
                      <a:gd name="connsiteY10" fmla="*/ 171373 h 380735"/>
                      <a:gd name="connsiteX11" fmla="*/ 67431 w 421750"/>
                      <a:gd name="connsiteY11" fmla="*/ 473 h 380735"/>
                      <a:gd name="connsiteX12" fmla="*/ 65295 w 421750"/>
                      <a:gd name="connsiteY12" fmla="*/ 402 h 380735"/>
                      <a:gd name="connsiteX13" fmla="*/ 65209 w 421750"/>
                      <a:gd name="connsiteY13" fmla="*/ 2552 h 380735"/>
                      <a:gd name="connsiteX14" fmla="*/ 225493 w 421750"/>
                      <a:gd name="connsiteY14" fmla="*/ 176088 h 380735"/>
                      <a:gd name="connsiteX15" fmla="*/ 125867 w 421750"/>
                      <a:gd name="connsiteY15" fmla="*/ 179139 h 380735"/>
                      <a:gd name="connsiteX16" fmla="*/ 124359 w 421750"/>
                      <a:gd name="connsiteY16" fmla="*/ 180574 h 380735"/>
                      <a:gd name="connsiteX17" fmla="*/ 125788 w 421750"/>
                      <a:gd name="connsiteY17" fmla="*/ 182182 h 380735"/>
                      <a:gd name="connsiteX18" fmla="*/ 233009 w 421750"/>
                      <a:gd name="connsiteY18" fmla="*/ 185032 h 380735"/>
                      <a:gd name="connsiteX19" fmla="*/ 356574 w 421750"/>
                      <a:gd name="connsiteY19" fmla="*/ 318027 h 380735"/>
                      <a:gd name="connsiteX20" fmla="*/ 1544 w 421750"/>
                      <a:gd name="connsiteY20" fmla="*/ 316656 h 380735"/>
                      <a:gd name="connsiteX21" fmla="*/ 1 w 421750"/>
                      <a:gd name="connsiteY21" fmla="*/ 318127 h 380735"/>
                      <a:gd name="connsiteX22" fmla="*/ 1472 w 421750"/>
                      <a:gd name="connsiteY22" fmla="*/ 319699 h 380735"/>
                      <a:gd name="connsiteX23" fmla="*/ 368804 w 421750"/>
                      <a:gd name="connsiteY23" fmla="*/ 331243 h 380735"/>
                      <a:gd name="connsiteX24" fmla="*/ 413031 w 421750"/>
                      <a:gd name="connsiteY24" fmla="*/ 379121 h 380735"/>
                      <a:gd name="connsiteX25" fmla="*/ 413081 w 421750"/>
                      <a:gd name="connsiteY25" fmla="*/ 379170 h 380735"/>
                      <a:gd name="connsiteX26" fmla="*/ 420182 w 421750"/>
                      <a:gd name="connsiteY26" fmla="*/ 379356 h 380735"/>
                      <a:gd name="connsiteX27" fmla="*/ 420368 w 421750"/>
                      <a:gd name="connsiteY27" fmla="*/ 372263 h 380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21750" h="380735">
                        <a:moveTo>
                          <a:pt x="420368" y="372263"/>
                        </a:moveTo>
                        <a:lnTo>
                          <a:pt x="375441" y="324935"/>
                        </a:lnTo>
                        <a:cubicBezTo>
                          <a:pt x="380248" y="278015"/>
                          <a:pt x="376462" y="48786"/>
                          <a:pt x="376462" y="48786"/>
                        </a:cubicBezTo>
                        <a:cubicBezTo>
                          <a:pt x="376469" y="47965"/>
                          <a:pt x="375819" y="47279"/>
                          <a:pt x="374998" y="47251"/>
                        </a:cubicBezTo>
                        <a:cubicBezTo>
                          <a:pt x="374162" y="47222"/>
                          <a:pt x="373455" y="47879"/>
                          <a:pt x="373426" y="48715"/>
                        </a:cubicBezTo>
                        <a:lnTo>
                          <a:pt x="362718" y="311526"/>
                        </a:lnTo>
                        <a:lnTo>
                          <a:pt x="237274" y="179381"/>
                        </a:lnTo>
                        <a:cubicBezTo>
                          <a:pt x="238181" y="148592"/>
                          <a:pt x="239159" y="45307"/>
                          <a:pt x="239159" y="45307"/>
                        </a:cubicBezTo>
                        <a:cubicBezTo>
                          <a:pt x="239159" y="44507"/>
                          <a:pt x="238524" y="43829"/>
                          <a:pt x="237716" y="43786"/>
                        </a:cubicBezTo>
                        <a:cubicBezTo>
                          <a:pt x="236880" y="43743"/>
                          <a:pt x="236166" y="44386"/>
                          <a:pt x="236123" y="45229"/>
                        </a:cubicBezTo>
                        <a:lnTo>
                          <a:pt x="229672" y="171373"/>
                        </a:lnTo>
                        <a:lnTo>
                          <a:pt x="67431" y="473"/>
                        </a:lnTo>
                        <a:cubicBezTo>
                          <a:pt x="66859" y="-127"/>
                          <a:pt x="65909" y="-162"/>
                          <a:pt x="65295" y="402"/>
                        </a:cubicBezTo>
                        <a:cubicBezTo>
                          <a:pt x="64681" y="973"/>
                          <a:pt x="64638" y="1931"/>
                          <a:pt x="65209" y="2552"/>
                        </a:cubicBezTo>
                        <a:lnTo>
                          <a:pt x="225493" y="176088"/>
                        </a:lnTo>
                        <a:lnTo>
                          <a:pt x="125867" y="179139"/>
                        </a:lnTo>
                        <a:cubicBezTo>
                          <a:pt x="125074" y="179145"/>
                          <a:pt x="124402" y="179767"/>
                          <a:pt x="124359" y="180574"/>
                        </a:cubicBezTo>
                        <a:cubicBezTo>
                          <a:pt x="124309" y="181410"/>
                          <a:pt x="124952" y="182132"/>
                          <a:pt x="125788" y="182182"/>
                        </a:cubicBezTo>
                        <a:cubicBezTo>
                          <a:pt x="125788" y="182182"/>
                          <a:pt x="227565" y="185618"/>
                          <a:pt x="233009" y="185032"/>
                        </a:cubicBezTo>
                        <a:lnTo>
                          <a:pt x="356574" y="318027"/>
                        </a:lnTo>
                        <a:lnTo>
                          <a:pt x="1544" y="316656"/>
                        </a:lnTo>
                        <a:cubicBezTo>
                          <a:pt x="715" y="316641"/>
                          <a:pt x="29" y="317299"/>
                          <a:pt x="1" y="318127"/>
                        </a:cubicBezTo>
                        <a:cubicBezTo>
                          <a:pt x="-28" y="318963"/>
                          <a:pt x="630" y="319670"/>
                          <a:pt x="1472" y="319699"/>
                        </a:cubicBezTo>
                        <a:lnTo>
                          <a:pt x="368804" y="331243"/>
                        </a:lnTo>
                        <a:lnTo>
                          <a:pt x="413031" y="379121"/>
                        </a:lnTo>
                        <a:cubicBezTo>
                          <a:pt x="413038" y="379128"/>
                          <a:pt x="413067" y="379164"/>
                          <a:pt x="413081" y="379170"/>
                        </a:cubicBezTo>
                        <a:cubicBezTo>
                          <a:pt x="414989" y="381185"/>
                          <a:pt x="418168" y="381264"/>
                          <a:pt x="420182" y="379356"/>
                        </a:cubicBezTo>
                        <a:cubicBezTo>
                          <a:pt x="422197" y="377456"/>
                          <a:pt x="422282" y="374277"/>
                          <a:pt x="420368" y="372263"/>
                        </a:cubicBez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354" name="رسم 60" descr="إصبع سبابة يشير إلى اليمين بظهر يد مع تعبئة خالصة">
                <a:extLst>
                  <a:ext uri="{FF2B5EF4-FFF2-40B4-BE49-F238E27FC236}">
                    <a16:creationId xmlns:a16="http://schemas.microsoft.com/office/drawing/2014/main" id="{2EAD9183-6C15-1F72-0401-5F9F594917C6}"/>
                  </a:ext>
                </a:extLst>
              </p:cNvPr>
              <p:cNvSpPr/>
              <p:nvPr/>
            </p:nvSpPr>
            <p:spPr>
              <a:xfrm>
                <a:off x="7163589" y="5242608"/>
                <a:ext cx="1191009" cy="701328"/>
              </a:xfrm>
              <a:custGeom>
                <a:avLst/>
                <a:gdLst>
                  <a:gd name="connsiteX0" fmla="*/ 989013 w 1051608"/>
                  <a:gd name="connsiteY0" fmla="*/ 175524 h 701328"/>
                  <a:gd name="connsiteX1" fmla="*/ 369315 w 1051608"/>
                  <a:gd name="connsiteY1" fmla="*/ 175524 h 701328"/>
                  <a:gd name="connsiteX2" fmla="*/ 600919 w 1051608"/>
                  <a:gd name="connsiteY2" fmla="*/ 124196 h 701328"/>
                  <a:gd name="connsiteX3" fmla="*/ 648492 w 1051608"/>
                  <a:gd name="connsiteY3" fmla="*/ 49081 h 701328"/>
                  <a:gd name="connsiteX4" fmla="*/ 573377 w 1051608"/>
                  <a:gd name="connsiteY4" fmla="*/ 1508 h 701328"/>
                  <a:gd name="connsiteX5" fmla="*/ 235360 w 1051608"/>
                  <a:gd name="connsiteY5" fmla="*/ 76623 h 701328"/>
                  <a:gd name="connsiteX6" fmla="*/ 200306 w 1051608"/>
                  <a:gd name="connsiteY6" fmla="*/ 100409 h 701328"/>
                  <a:gd name="connsiteX7" fmla="*/ 93894 w 1051608"/>
                  <a:gd name="connsiteY7" fmla="*/ 238120 h 701328"/>
                  <a:gd name="connsiteX8" fmla="*/ 0 w 1051608"/>
                  <a:gd name="connsiteY8" fmla="*/ 238120 h 701328"/>
                  <a:gd name="connsiteX9" fmla="*/ 0 w 1051608"/>
                  <a:gd name="connsiteY9" fmla="*/ 601175 h 701328"/>
                  <a:gd name="connsiteX10" fmla="*/ 62596 w 1051608"/>
                  <a:gd name="connsiteY10" fmla="*/ 601175 h 701328"/>
                  <a:gd name="connsiteX11" fmla="*/ 325498 w 1051608"/>
                  <a:gd name="connsiteY11" fmla="*/ 701328 h 701328"/>
                  <a:gd name="connsiteX12" fmla="*/ 550842 w 1051608"/>
                  <a:gd name="connsiteY12" fmla="*/ 701328 h 701328"/>
                  <a:gd name="connsiteX13" fmla="*/ 625957 w 1051608"/>
                  <a:gd name="connsiteY13" fmla="*/ 626213 h 701328"/>
                  <a:gd name="connsiteX14" fmla="*/ 605927 w 1051608"/>
                  <a:gd name="connsiteY14" fmla="*/ 576137 h 701328"/>
                  <a:gd name="connsiteX15" fmla="*/ 613438 w 1051608"/>
                  <a:gd name="connsiteY15" fmla="*/ 576137 h 701328"/>
                  <a:gd name="connsiteX16" fmla="*/ 688553 w 1051608"/>
                  <a:gd name="connsiteY16" fmla="*/ 501022 h 701328"/>
                  <a:gd name="connsiteX17" fmla="*/ 667270 w 1051608"/>
                  <a:gd name="connsiteY17" fmla="*/ 448441 h 701328"/>
                  <a:gd name="connsiteX18" fmla="*/ 726110 w 1051608"/>
                  <a:gd name="connsiteY18" fmla="*/ 375830 h 701328"/>
                  <a:gd name="connsiteX19" fmla="*/ 650996 w 1051608"/>
                  <a:gd name="connsiteY19" fmla="*/ 300716 h 701328"/>
                  <a:gd name="connsiteX20" fmla="*/ 989013 w 1051608"/>
                  <a:gd name="connsiteY20" fmla="*/ 300716 h 701328"/>
                  <a:gd name="connsiteX21" fmla="*/ 1051608 w 1051608"/>
                  <a:gd name="connsiteY21" fmla="*/ 238120 h 701328"/>
                  <a:gd name="connsiteX22" fmla="*/ 989013 w 1051608"/>
                  <a:gd name="connsiteY22" fmla="*/ 175524 h 701328"/>
                  <a:gd name="connsiteX0" fmla="*/ 989013 w 1060493"/>
                  <a:gd name="connsiteY0" fmla="*/ 175524 h 701328"/>
                  <a:gd name="connsiteX1" fmla="*/ 369315 w 1060493"/>
                  <a:gd name="connsiteY1" fmla="*/ 175524 h 701328"/>
                  <a:gd name="connsiteX2" fmla="*/ 600919 w 1060493"/>
                  <a:gd name="connsiteY2" fmla="*/ 124196 h 701328"/>
                  <a:gd name="connsiteX3" fmla="*/ 648492 w 1060493"/>
                  <a:gd name="connsiteY3" fmla="*/ 49081 h 701328"/>
                  <a:gd name="connsiteX4" fmla="*/ 573377 w 1060493"/>
                  <a:gd name="connsiteY4" fmla="*/ 1508 h 701328"/>
                  <a:gd name="connsiteX5" fmla="*/ 235360 w 1060493"/>
                  <a:gd name="connsiteY5" fmla="*/ 76623 h 701328"/>
                  <a:gd name="connsiteX6" fmla="*/ 200306 w 1060493"/>
                  <a:gd name="connsiteY6" fmla="*/ 100409 h 701328"/>
                  <a:gd name="connsiteX7" fmla="*/ 93894 w 1060493"/>
                  <a:gd name="connsiteY7" fmla="*/ 238120 h 701328"/>
                  <a:gd name="connsiteX8" fmla="*/ 0 w 1060493"/>
                  <a:gd name="connsiteY8" fmla="*/ 238120 h 701328"/>
                  <a:gd name="connsiteX9" fmla="*/ 0 w 1060493"/>
                  <a:gd name="connsiteY9" fmla="*/ 601175 h 701328"/>
                  <a:gd name="connsiteX10" fmla="*/ 62596 w 1060493"/>
                  <a:gd name="connsiteY10" fmla="*/ 601175 h 701328"/>
                  <a:gd name="connsiteX11" fmla="*/ 325498 w 1060493"/>
                  <a:gd name="connsiteY11" fmla="*/ 701328 h 701328"/>
                  <a:gd name="connsiteX12" fmla="*/ 550842 w 1060493"/>
                  <a:gd name="connsiteY12" fmla="*/ 701328 h 701328"/>
                  <a:gd name="connsiteX13" fmla="*/ 625957 w 1060493"/>
                  <a:gd name="connsiteY13" fmla="*/ 626213 h 701328"/>
                  <a:gd name="connsiteX14" fmla="*/ 605927 w 1060493"/>
                  <a:gd name="connsiteY14" fmla="*/ 576137 h 701328"/>
                  <a:gd name="connsiteX15" fmla="*/ 613438 w 1060493"/>
                  <a:gd name="connsiteY15" fmla="*/ 576137 h 701328"/>
                  <a:gd name="connsiteX16" fmla="*/ 688553 w 1060493"/>
                  <a:gd name="connsiteY16" fmla="*/ 501022 h 701328"/>
                  <a:gd name="connsiteX17" fmla="*/ 667270 w 1060493"/>
                  <a:gd name="connsiteY17" fmla="*/ 448441 h 701328"/>
                  <a:gd name="connsiteX18" fmla="*/ 726110 w 1060493"/>
                  <a:gd name="connsiteY18" fmla="*/ 375830 h 701328"/>
                  <a:gd name="connsiteX19" fmla="*/ 650996 w 1060493"/>
                  <a:gd name="connsiteY19" fmla="*/ 300716 h 701328"/>
                  <a:gd name="connsiteX20" fmla="*/ 801053 w 1060493"/>
                  <a:gd name="connsiteY20" fmla="*/ 303256 h 701328"/>
                  <a:gd name="connsiteX21" fmla="*/ 1051608 w 1060493"/>
                  <a:gd name="connsiteY21" fmla="*/ 238120 h 701328"/>
                  <a:gd name="connsiteX22" fmla="*/ 989013 w 1060493"/>
                  <a:gd name="connsiteY22" fmla="*/ 175524 h 701328"/>
                  <a:gd name="connsiteX0" fmla="*/ 699453 w 1052488"/>
                  <a:gd name="connsiteY0" fmla="*/ 173619 h 701328"/>
                  <a:gd name="connsiteX1" fmla="*/ 369315 w 1052488"/>
                  <a:gd name="connsiteY1" fmla="*/ 175524 h 701328"/>
                  <a:gd name="connsiteX2" fmla="*/ 600919 w 1052488"/>
                  <a:gd name="connsiteY2" fmla="*/ 124196 h 701328"/>
                  <a:gd name="connsiteX3" fmla="*/ 648492 w 1052488"/>
                  <a:gd name="connsiteY3" fmla="*/ 49081 h 701328"/>
                  <a:gd name="connsiteX4" fmla="*/ 573377 w 1052488"/>
                  <a:gd name="connsiteY4" fmla="*/ 1508 h 701328"/>
                  <a:gd name="connsiteX5" fmla="*/ 235360 w 1052488"/>
                  <a:gd name="connsiteY5" fmla="*/ 76623 h 701328"/>
                  <a:gd name="connsiteX6" fmla="*/ 200306 w 1052488"/>
                  <a:gd name="connsiteY6" fmla="*/ 100409 h 701328"/>
                  <a:gd name="connsiteX7" fmla="*/ 93894 w 1052488"/>
                  <a:gd name="connsiteY7" fmla="*/ 238120 h 701328"/>
                  <a:gd name="connsiteX8" fmla="*/ 0 w 1052488"/>
                  <a:gd name="connsiteY8" fmla="*/ 238120 h 701328"/>
                  <a:gd name="connsiteX9" fmla="*/ 0 w 1052488"/>
                  <a:gd name="connsiteY9" fmla="*/ 601175 h 701328"/>
                  <a:gd name="connsiteX10" fmla="*/ 62596 w 1052488"/>
                  <a:gd name="connsiteY10" fmla="*/ 601175 h 701328"/>
                  <a:gd name="connsiteX11" fmla="*/ 325498 w 1052488"/>
                  <a:gd name="connsiteY11" fmla="*/ 701328 h 701328"/>
                  <a:gd name="connsiteX12" fmla="*/ 550842 w 1052488"/>
                  <a:gd name="connsiteY12" fmla="*/ 701328 h 701328"/>
                  <a:gd name="connsiteX13" fmla="*/ 625957 w 1052488"/>
                  <a:gd name="connsiteY13" fmla="*/ 626213 h 701328"/>
                  <a:gd name="connsiteX14" fmla="*/ 605927 w 1052488"/>
                  <a:gd name="connsiteY14" fmla="*/ 576137 h 701328"/>
                  <a:gd name="connsiteX15" fmla="*/ 613438 w 1052488"/>
                  <a:gd name="connsiteY15" fmla="*/ 576137 h 701328"/>
                  <a:gd name="connsiteX16" fmla="*/ 688553 w 1052488"/>
                  <a:gd name="connsiteY16" fmla="*/ 501022 h 701328"/>
                  <a:gd name="connsiteX17" fmla="*/ 667270 w 1052488"/>
                  <a:gd name="connsiteY17" fmla="*/ 448441 h 701328"/>
                  <a:gd name="connsiteX18" fmla="*/ 726110 w 1052488"/>
                  <a:gd name="connsiteY18" fmla="*/ 375830 h 701328"/>
                  <a:gd name="connsiteX19" fmla="*/ 650996 w 1052488"/>
                  <a:gd name="connsiteY19" fmla="*/ 300716 h 701328"/>
                  <a:gd name="connsiteX20" fmla="*/ 801053 w 1052488"/>
                  <a:gd name="connsiteY20" fmla="*/ 303256 h 701328"/>
                  <a:gd name="connsiteX21" fmla="*/ 1051608 w 1052488"/>
                  <a:gd name="connsiteY21" fmla="*/ 238120 h 701328"/>
                  <a:gd name="connsiteX22" fmla="*/ 699453 w 1052488"/>
                  <a:gd name="connsiteY22" fmla="*/ 173619 h 701328"/>
                  <a:gd name="connsiteX0" fmla="*/ 699453 w 1051640"/>
                  <a:gd name="connsiteY0" fmla="*/ 173619 h 701328"/>
                  <a:gd name="connsiteX1" fmla="*/ 369315 w 1051640"/>
                  <a:gd name="connsiteY1" fmla="*/ 175524 h 701328"/>
                  <a:gd name="connsiteX2" fmla="*/ 600919 w 1051640"/>
                  <a:gd name="connsiteY2" fmla="*/ 124196 h 701328"/>
                  <a:gd name="connsiteX3" fmla="*/ 648492 w 1051640"/>
                  <a:gd name="connsiteY3" fmla="*/ 49081 h 701328"/>
                  <a:gd name="connsiteX4" fmla="*/ 573377 w 1051640"/>
                  <a:gd name="connsiteY4" fmla="*/ 1508 h 701328"/>
                  <a:gd name="connsiteX5" fmla="*/ 235360 w 1051640"/>
                  <a:gd name="connsiteY5" fmla="*/ 76623 h 701328"/>
                  <a:gd name="connsiteX6" fmla="*/ 200306 w 1051640"/>
                  <a:gd name="connsiteY6" fmla="*/ 100409 h 701328"/>
                  <a:gd name="connsiteX7" fmla="*/ 93894 w 1051640"/>
                  <a:gd name="connsiteY7" fmla="*/ 238120 h 701328"/>
                  <a:gd name="connsiteX8" fmla="*/ 0 w 1051640"/>
                  <a:gd name="connsiteY8" fmla="*/ 238120 h 701328"/>
                  <a:gd name="connsiteX9" fmla="*/ 0 w 1051640"/>
                  <a:gd name="connsiteY9" fmla="*/ 601175 h 701328"/>
                  <a:gd name="connsiteX10" fmla="*/ 62596 w 1051640"/>
                  <a:gd name="connsiteY10" fmla="*/ 601175 h 701328"/>
                  <a:gd name="connsiteX11" fmla="*/ 325498 w 1051640"/>
                  <a:gd name="connsiteY11" fmla="*/ 701328 h 701328"/>
                  <a:gd name="connsiteX12" fmla="*/ 550842 w 1051640"/>
                  <a:gd name="connsiteY12" fmla="*/ 701328 h 701328"/>
                  <a:gd name="connsiteX13" fmla="*/ 625957 w 1051640"/>
                  <a:gd name="connsiteY13" fmla="*/ 626213 h 701328"/>
                  <a:gd name="connsiteX14" fmla="*/ 605927 w 1051640"/>
                  <a:gd name="connsiteY14" fmla="*/ 576137 h 701328"/>
                  <a:gd name="connsiteX15" fmla="*/ 613438 w 1051640"/>
                  <a:gd name="connsiteY15" fmla="*/ 576137 h 701328"/>
                  <a:gd name="connsiteX16" fmla="*/ 688553 w 1051640"/>
                  <a:gd name="connsiteY16" fmla="*/ 501022 h 701328"/>
                  <a:gd name="connsiteX17" fmla="*/ 667270 w 1051640"/>
                  <a:gd name="connsiteY17" fmla="*/ 448441 h 701328"/>
                  <a:gd name="connsiteX18" fmla="*/ 726110 w 1051640"/>
                  <a:gd name="connsiteY18" fmla="*/ 375830 h 701328"/>
                  <a:gd name="connsiteX19" fmla="*/ 650996 w 1051640"/>
                  <a:gd name="connsiteY19" fmla="*/ 300716 h 701328"/>
                  <a:gd name="connsiteX20" fmla="*/ 721043 w 1051640"/>
                  <a:gd name="connsiteY20" fmla="*/ 299446 h 701328"/>
                  <a:gd name="connsiteX21" fmla="*/ 1051608 w 1051640"/>
                  <a:gd name="connsiteY21" fmla="*/ 238120 h 701328"/>
                  <a:gd name="connsiteX22" fmla="*/ 699453 w 1051640"/>
                  <a:gd name="connsiteY22" fmla="*/ 173619 h 701328"/>
                  <a:gd name="connsiteX0" fmla="*/ 699453 w 768276"/>
                  <a:gd name="connsiteY0" fmla="*/ 173619 h 701328"/>
                  <a:gd name="connsiteX1" fmla="*/ 369315 w 768276"/>
                  <a:gd name="connsiteY1" fmla="*/ 175524 h 701328"/>
                  <a:gd name="connsiteX2" fmla="*/ 600919 w 768276"/>
                  <a:gd name="connsiteY2" fmla="*/ 124196 h 701328"/>
                  <a:gd name="connsiteX3" fmla="*/ 648492 w 768276"/>
                  <a:gd name="connsiteY3" fmla="*/ 49081 h 701328"/>
                  <a:gd name="connsiteX4" fmla="*/ 573377 w 768276"/>
                  <a:gd name="connsiteY4" fmla="*/ 1508 h 701328"/>
                  <a:gd name="connsiteX5" fmla="*/ 235360 w 768276"/>
                  <a:gd name="connsiteY5" fmla="*/ 76623 h 701328"/>
                  <a:gd name="connsiteX6" fmla="*/ 200306 w 768276"/>
                  <a:gd name="connsiteY6" fmla="*/ 100409 h 701328"/>
                  <a:gd name="connsiteX7" fmla="*/ 93894 w 768276"/>
                  <a:gd name="connsiteY7" fmla="*/ 238120 h 701328"/>
                  <a:gd name="connsiteX8" fmla="*/ 0 w 768276"/>
                  <a:gd name="connsiteY8" fmla="*/ 238120 h 701328"/>
                  <a:gd name="connsiteX9" fmla="*/ 0 w 768276"/>
                  <a:gd name="connsiteY9" fmla="*/ 601175 h 701328"/>
                  <a:gd name="connsiteX10" fmla="*/ 62596 w 768276"/>
                  <a:gd name="connsiteY10" fmla="*/ 601175 h 701328"/>
                  <a:gd name="connsiteX11" fmla="*/ 325498 w 768276"/>
                  <a:gd name="connsiteY11" fmla="*/ 701328 h 701328"/>
                  <a:gd name="connsiteX12" fmla="*/ 550842 w 768276"/>
                  <a:gd name="connsiteY12" fmla="*/ 701328 h 701328"/>
                  <a:gd name="connsiteX13" fmla="*/ 625957 w 768276"/>
                  <a:gd name="connsiteY13" fmla="*/ 626213 h 701328"/>
                  <a:gd name="connsiteX14" fmla="*/ 605927 w 768276"/>
                  <a:gd name="connsiteY14" fmla="*/ 576137 h 701328"/>
                  <a:gd name="connsiteX15" fmla="*/ 613438 w 768276"/>
                  <a:gd name="connsiteY15" fmla="*/ 576137 h 701328"/>
                  <a:gd name="connsiteX16" fmla="*/ 688553 w 768276"/>
                  <a:gd name="connsiteY16" fmla="*/ 501022 h 701328"/>
                  <a:gd name="connsiteX17" fmla="*/ 667270 w 768276"/>
                  <a:gd name="connsiteY17" fmla="*/ 448441 h 701328"/>
                  <a:gd name="connsiteX18" fmla="*/ 726110 w 768276"/>
                  <a:gd name="connsiteY18" fmla="*/ 375830 h 701328"/>
                  <a:gd name="connsiteX19" fmla="*/ 650996 w 768276"/>
                  <a:gd name="connsiteY19" fmla="*/ 300716 h 701328"/>
                  <a:gd name="connsiteX20" fmla="*/ 721043 w 768276"/>
                  <a:gd name="connsiteY20" fmla="*/ 299446 h 701328"/>
                  <a:gd name="connsiteX21" fmla="*/ 767763 w 768276"/>
                  <a:gd name="connsiteY21" fmla="*/ 230500 h 701328"/>
                  <a:gd name="connsiteX22" fmla="*/ 699453 w 768276"/>
                  <a:gd name="connsiteY22" fmla="*/ 173619 h 701328"/>
                  <a:gd name="connsiteX0" fmla="*/ 699453 w 762757"/>
                  <a:gd name="connsiteY0" fmla="*/ 173619 h 701328"/>
                  <a:gd name="connsiteX1" fmla="*/ 369315 w 762757"/>
                  <a:gd name="connsiteY1" fmla="*/ 175524 h 701328"/>
                  <a:gd name="connsiteX2" fmla="*/ 600919 w 762757"/>
                  <a:gd name="connsiteY2" fmla="*/ 124196 h 701328"/>
                  <a:gd name="connsiteX3" fmla="*/ 648492 w 762757"/>
                  <a:gd name="connsiteY3" fmla="*/ 49081 h 701328"/>
                  <a:gd name="connsiteX4" fmla="*/ 573377 w 762757"/>
                  <a:gd name="connsiteY4" fmla="*/ 1508 h 701328"/>
                  <a:gd name="connsiteX5" fmla="*/ 235360 w 762757"/>
                  <a:gd name="connsiteY5" fmla="*/ 76623 h 701328"/>
                  <a:gd name="connsiteX6" fmla="*/ 200306 w 762757"/>
                  <a:gd name="connsiteY6" fmla="*/ 100409 h 701328"/>
                  <a:gd name="connsiteX7" fmla="*/ 93894 w 762757"/>
                  <a:gd name="connsiteY7" fmla="*/ 238120 h 701328"/>
                  <a:gd name="connsiteX8" fmla="*/ 0 w 762757"/>
                  <a:gd name="connsiteY8" fmla="*/ 238120 h 701328"/>
                  <a:gd name="connsiteX9" fmla="*/ 0 w 762757"/>
                  <a:gd name="connsiteY9" fmla="*/ 601175 h 701328"/>
                  <a:gd name="connsiteX10" fmla="*/ 62596 w 762757"/>
                  <a:gd name="connsiteY10" fmla="*/ 601175 h 701328"/>
                  <a:gd name="connsiteX11" fmla="*/ 325498 w 762757"/>
                  <a:gd name="connsiteY11" fmla="*/ 701328 h 701328"/>
                  <a:gd name="connsiteX12" fmla="*/ 550842 w 762757"/>
                  <a:gd name="connsiteY12" fmla="*/ 701328 h 701328"/>
                  <a:gd name="connsiteX13" fmla="*/ 625957 w 762757"/>
                  <a:gd name="connsiteY13" fmla="*/ 626213 h 701328"/>
                  <a:gd name="connsiteX14" fmla="*/ 605927 w 762757"/>
                  <a:gd name="connsiteY14" fmla="*/ 576137 h 701328"/>
                  <a:gd name="connsiteX15" fmla="*/ 613438 w 762757"/>
                  <a:gd name="connsiteY15" fmla="*/ 576137 h 701328"/>
                  <a:gd name="connsiteX16" fmla="*/ 688553 w 762757"/>
                  <a:gd name="connsiteY16" fmla="*/ 501022 h 701328"/>
                  <a:gd name="connsiteX17" fmla="*/ 667270 w 762757"/>
                  <a:gd name="connsiteY17" fmla="*/ 448441 h 701328"/>
                  <a:gd name="connsiteX18" fmla="*/ 726110 w 762757"/>
                  <a:gd name="connsiteY18" fmla="*/ 375830 h 701328"/>
                  <a:gd name="connsiteX19" fmla="*/ 650996 w 762757"/>
                  <a:gd name="connsiteY19" fmla="*/ 300716 h 701328"/>
                  <a:gd name="connsiteX20" fmla="*/ 721043 w 762757"/>
                  <a:gd name="connsiteY20" fmla="*/ 299446 h 701328"/>
                  <a:gd name="connsiteX21" fmla="*/ 762048 w 762757"/>
                  <a:gd name="connsiteY21" fmla="*/ 230500 h 701328"/>
                  <a:gd name="connsiteX22" fmla="*/ 699453 w 762757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428252 w 1191009"/>
                  <a:gd name="connsiteY9" fmla="*/ 601175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1009" h="701328">
                    <a:moveTo>
                      <a:pt x="1127705" y="173619"/>
                    </a:moveTo>
                    <a:lnTo>
                      <a:pt x="797567" y="175524"/>
                    </a:lnTo>
                    <a:lnTo>
                      <a:pt x="1029171" y="124196"/>
                    </a:lnTo>
                    <a:cubicBezTo>
                      <a:pt x="1062973" y="116684"/>
                      <a:pt x="1084255" y="82882"/>
                      <a:pt x="1076744" y="49081"/>
                    </a:cubicBezTo>
                    <a:cubicBezTo>
                      <a:pt x="1069232" y="15279"/>
                      <a:pt x="1035431" y="-6004"/>
                      <a:pt x="1001629" y="1508"/>
                    </a:cubicBezTo>
                    <a:lnTo>
                      <a:pt x="663612" y="76623"/>
                    </a:lnTo>
                    <a:cubicBezTo>
                      <a:pt x="651093" y="80379"/>
                      <a:pt x="638574" y="87890"/>
                      <a:pt x="628558" y="100409"/>
                    </a:cubicBezTo>
                    <a:lnTo>
                      <a:pt x="522146" y="238120"/>
                    </a:lnTo>
                    <a:lnTo>
                      <a:pt x="0" y="244387"/>
                    </a:lnTo>
                    <a:cubicBezTo>
                      <a:pt x="53619" y="381422"/>
                      <a:pt x="109325" y="499654"/>
                      <a:pt x="217259" y="624154"/>
                    </a:cubicBezTo>
                    <a:lnTo>
                      <a:pt x="490848" y="601175"/>
                    </a:lnTo>
                    <a:cubicBezTo>
                      <a:pt x="579734" y="601175"/>
                      <a:pt x="585993" y="701328"/>
                      <a:pt x="753750" y="701328"/>
                    </a:cubicBezTo>
                    <a:lnTo>
                      <a:pt x="979094" y="701328"/>
                    </a:lnTo>
                    <a:cubicBezTo>
                      <a:pt x="1020408" y="701328"/>
                      <a:pt x="1054209" y="667527"/>
                      <a:pt x="1054209" y="626213"/>
                    </a:cubicBezTo>
                    <a:cubicBezTo>
                      <a:pt x="1054209" y="606183"/>
                      <a:pt x="1046698" y="588656"/>
                      <a:pt x="1034179" y="576137"/>
                    </a:cubicBezTo>
                    <a:lnTo>
                      <a:pt x="1041690" y="576137"/>
                    </a:lnTo>
                    <a:cubicBezTo>
                      <a:pt x="1083003" y="576137"/>
                      <a:pt x="1116805" y="542335"/>
                      <a:pt x="1116805" y="501022"/>
                    </a:cubicBezTo>
                    <a:cubicBezTo>
                      <a:pt x="1116805" y="480991"/>
                      <a:pt x="1109294" y="462213"/>
                      <a:pt x="1095522" y="448441"/>
                    </a:cubicBezTo>
                    <a:cubicBezTo>
                      <a:pt x="1129324" y="440930"/>
                      <a:pt x="1154362" y="410884"/>
                      <a:pt x="1154362" y="375830"/>
                    </a:cubicBezTo>
                    <a:cubicBezTo>
                      <a:pt x="1154362" y="334517"/>
                      <a:pt x="1120561" y="300716"/>
                      <a:pt x="1079248" y="300716"/>
                    </a:cubicBezTo>
                    <a:cubicBezTo>
                      <a:pt x="1191920" y="300716"/>
                      <a:pt x="1036623" y="299446"/>
                      <a:pt x="1149295" y="299446"/>
                    </a:cubicBezTo>
                    <a:cubicBezTo>
                      <a:pt x="1184348" y="299446"/>
                      <a:pt x="1193898" y="251471"/>
                      <a:pt x="1190300" y="230500"/>
                    </a:cubicBezTo>
                    <a:cubicBezTo>
                      <a:pt x="1186702" y="209529"/>
                      <a:pt x="1162758" y="173619"/>
                      <a:pt x="1127705" y="1736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355" name="رسم 20" descr="قوس من أوراق الشجر والليمونس">
                <a:extLst>
                  <a:ext uri="{FF2B5EF4-FFF2-40B4-BE49-F238E27FC236}">
                    <a16:creationId xmlns:a16="http://schemas.microsoft.com/office/drawing/2014/main" id="{1B708495-DD1E-4204-AD9A-E605253A4CBE}"/>
                  </a:ext>
                </a:extLst>
              </p:cNvPr>
              <p:cNvGrpSpPr/>
              <p:nvPr/>
            </p:nvGrpSpPr>
            <p:grpSpPr>
              <a:xfrm>
                <a:off x="7864902" y="4396338"/>
                <a:ext cx="492760" cy="540964"/>
                <a:chOff x="9603741" y="2451793"/>
                <a:chExt cx="298976" cy="328223"/>
              </a:xfrm>
            </p:grpSpPr>
            <p:sp>
              <p:nvSpPr>
                <p:cNvPr id="362" name="شكل حر: شكل 361">
                  <a:extLst>
                    <a:ext uri="{FF2B5EF4-FFF2-40B4-BE49-F238E27FC236}">
                      <a16:creationId xmlns:a16="http://schemas.microsoft.com/office/drawing/2014/main" id="{B010E96E-B15B-697D-18CD-2EB81B15C727}"/>
                    </a:ext>
                  </a:extLst>
                </p:cNvPr>
                <p:cNvSpPr/>
                <p:nvPr/>
              </p:nvSpPr>
              <p:spPr>
                <a:xfrm>
                  <a:off x="9699038" y="2451793"/>
                  <a:ext cx="106208" cy="133847"/>
                </a:xfrm>
                <a:custGeom>
                  <a:avLst/>
                  <a:gdLst>
                    <a:gd name="connsiteX0" fmla="*/ 53795 w 106208"/>
                    <a:gd name="connsiteY0" fmla="*/ 133847 h 133847"/>
                    <a:gd name="connsiteX1" fmla="*/ 2 w 106208"/>
                    <a:gd name="connsiteY1" fmla="*/ 53559 h 133847"/>
                    <a:gd name="connsiteX2" fmla="*/ 15233 w 106208"/>
                    <a:gd name="connsiteY2" fmla="*/ 15875 h 133847"/>
                    <a:gd name="connsiteX3" fmla="*/ 52652 w 106208"/>
                    <a:gd name="connsiteY3" fmla="*/ 2 h 133847"/>
                    <a:gd name="connsiteX4" fmla="*/ 85534 w 106208"/>
                    <a:gd name="connsiteY4" fmla="*/ 11046 h 133847"/>
                    <a:gd name="connsiteX5" fmla="*/ 106208 w 106208"/>
                    <a:gd name="connsiteY5" fmla="*/ 52651 h 133847"/>
                    <a:gd name="connsiteX6" fmla="*/ 53795 w 106208"/>
                    <a:gd name="connsiteY6" fmla="*/ 133847 h 133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208" h="133847">
                      <a:moveTo>
                        <a:pt x="53795" y="133847"/>
                      </a:moveTo>
                      <a:cubicBezTo>
                        <a:pt x="30456" y="110502"/>
                        <a:pt x="174" y="73568"/>
                        <a:pt x="2" y="53559"/>
                      </a:cubicBezTo>
                      <a:cubicBezTo>
                        <a:pt x="-119" y="39371"/>
                        <a:pt x="5289" y="25991"/>
                        <a:pt x="15233" y="15875"/>
                      </a:cubicBezTo>
                      <a:cubicBezTo>
                        <a:pt x="25177" y="5760"/>
                        <a:pt x="38464" y="123"/>
                        <a:pt x="52652" y="2"/>
                      </a:cubicBezTo>
                      <a:cubicBezTo>
                        <a:pt x="64675" y="-98"/>
                        <a:pt x="76047" y="3724"/>
                        <a:pt x="85534" y="11046"/>
                      </a:cubicBezTo>
                      <a:cubicBezTo>
                        <a:pt x="98536" y="21090"/>
                        <a:pt x="106073" y="36249"/>
                        <a:pt x="106208" y="52651"/>
                      </a:cubicBezTo>
                      <a:cubicBezTo>
                        <a:pt x="106380" y="72697"/>
                        <a:pt x="76733" y="110123"/>
                        <a:pt x="53795" y="1338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63" name="شكل حر: شكل 362">
                  <a:extLst>
                    <a:ext uri="{FF2B5EF4-FFF2-40B4-BE49-F238E27FC236}">
                      <a16:creationId xmlns:a16="http://schemas.microsoft.com/office/drawing/2014/main" id="{C5EBD7A8-93BE-D13C-0541-3E090B0D403A}"/>
                    </a:ext>
                  </a:extLst>
                </p:cNvPr>
                <p:cNvSpPr/>
                <p:nvPr/>
              </p:nvSpPr>
              <p:spPr>
                <a:xfrm>
                  <a:off x="9603741" y="2507224"/>
                  <a:ext cx="123402" cy="103955"/>
                </a:xfrm>
                <a:custGeom>
                  <a:avLst/>
                  <a:gdLst>
                    <a:gd name="connsiteX0" fmla="*/ 123403 w 123402"/>
                    <a:gd name="connsiteY0" fmla="*/ 92903 h 103955"/>
                    <a:gd name="connsiteX1" fmla="*/ 26969 w 123402"/>
                    <a:gd name="connsiteY1" fmla="*/ 99347 h 103955"/>
                    <a:gd name="connsiteX2" fmla="*/ 1952 w 123402"/>
                    <a:gd name="connsiteY2" fmla="*/ 67314 h 103955"/>
                    <a:gd name="connsiteX3" fmla="*/ 6910 w 123402"/>
                    <a:gd name="connsiteY3" fmla="*/ 26974 h 103955"/>
                    <a:gd name="connsiteX4" fmla="*/ 32920 w 123402"/>
                    <a:gd name="connsiteY4" fmla="*/ 4021 h 103955"/>
                    <a:gd name="connsiteX5" fmla="*/ 79290 w 123402"/>
                    <a:gd name="connsiteY5" fmla="*/ 6921 h 103955"/>
                    <a:gd name="connsiteX6" fmla="*/ 123403 w 123402"/>
                    <a:gd name="connsiteY6" fmla="*/ 92903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402" h="103955">
                      <a:moveTo>
                        <a:pt x="123403" y="92903"/>
                      </a:moveTo>
                      <a:cubicBezTo>
                        <a:pt x="91513" y="101440"/>
                        <a:pt x="44386" y="109206"/>
                        <a:pt x="26969" y="99347"/>
                      </a:cubicBezTo>
                      <a:cubicBezTo>
                        <a:pt x="14625" y="92361"/>
                        <a:pt x="5738" y="80980"/>
                        <a:pt x="1952" y="67314"/>
                      </a:cubicBezTo>
                      <a:cubicBezTo>
                        <a:pt x="-1834" y="53641"/>
                        <a:pt x="-77" y="39318"/>
                        <a:pt x="6910" y="26974"/>
                      </a:cubicBezTo>
                      <a:cubicBezTo>
                        <a:pt x="12832" y="16515"/>
                        <a:pt x="21826" y="8571"/>
                        <a:pt x="32920" y="4021"/>
                      </a:cubicBezTo>
                      <a:cubicBezTo>
                        <a:pt x="48115" y="-2216"/>
                        <a:pt x="65017" y="-1158"/>
                        <a:pt x="79290" y="6921"/>
                      </a:cubicBezTo>
                      <a:cubicBezTo>
                        <a:pt x="96736" y="16787"/>
                        <a:pt x="114323" y="61178"/>
                        <a:pt x="123403" y="929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64" name="شكل حر: شكل 363">
                  <a:extLst>
                    <a:ext uri="{FF2B5EF4-FFF2-40B4-BE49-F238E27FC236}">
                      <a16:creationId xmlns:a16="http://schemas.microsoft.com/office/drawing/2014/main" id="{67CB88E0-0166-895A-D47B-80487990B40A}"/>
                    </a:ext>
                  </a:extLst>
                </p:cNvPr>
                <p:cNvSpPr/>
                <p:nvPr/>
              </p:nvSpPr>
              <p:spPr>
                <a:xfrm>
                  <a:off x="9604804" y="2621127"/>
                  <a:ext cx="122710" cy="103964"/>
                </a:xfrm>
                <a:custGeom>
                  <a:avLst/>
                  <a:gdLst>
                    <a:gd name="connsiteX0" fmla="*/ 122711 w 122710"/>
                    <a:gd name="connsiteY0" fmla="*/ 9868 h 103964"/>
                    <a:gd name="connsiteX1" fmla="*/ 80070 w 122710"/>
                    <a:gd name="connsiteY1" fmla="*/ 96601 h 103964"/>
                    <a:gd name="connsiteX2" fmla="*/ 39822 w 122710"/>
                    <a:gd name="connsiteY2" fmla="*/ 102251 h 103964"/>
                    <a:gd name="connsiteX3" fmla="*/ 7361 w 122710"/>
                    <a:gd name="connsiteY3" fmla="*/ 77784 h 103964"/>
                    <a:gd name="connsiteX4" fmla="*/ 488 w 122710"/>
                    <a:gd name="connsiteY4" fmla="*/ 43787 h 103964"/>
                    <a:gd name="connsiteX5" fmla="*/ 26184 w 122710"/>
                    <a:gd name="connsiteY5" fmla="*/ 5075 h 103964"/>
                    <a:gd name="connsiteX6" fmla="*/ 122711 w 122710"/>
                    <a:gd name="connsiteY6" fmla="*/ 9868 h 10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10" h="103964">
                      <a:moveTo>
                        <a:pt x="122711" y="9868"/>
                      </a:moveTo>
                      <a:cubicBezTo>
                        <a:pt x="114159" y="41751"/>
                        <a:pt x="97315" y="86449"/>
                        <a:pt x="80070" y="96601"/>
                      </a:cubicBezTo>
                      <a:cubicBezTo>
                        <a:pt x="67847" y="103794"/>
                        <a:pt x="53552" y="105802"/>
                        <a:pt x="39822" y="102251"/>
                      </a:cubicBezTo>
                      <a:cubicBezTo>
                        <a:pt x="26084" y="98701"/>
                        <a:pt x="14562" y="90007"/>
                        <a:pt x="7361" y="77784"/>
                      </a:cubicBezTo>
                      <a:cubicBezTo>
                        <a:pt x="1260" y="67426"/>
                        <a:pt x="-1119" y="55667"/>
                        <a:pt x="488" y="43787"/>
                      </a:cubicBezTo>
                      <a:cubicBezTo>
                        <a:pt x="2681" y="27506"/>
                        <a:pt x="12047" y="13397"/>
                        <a:pt x="26184" y="5075"/>
                      </a:cubicBezTo>
                      <a:cubicBezTo>
                        <a:pt x="43458" y="-5098"/>
                        <a:pt x="90699" y="1867"/>
                        <a:pt x="122711" y="98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65" name="شكل حر: شكل 364">
                  <a:extLst>
                    <a:ext uri="{FF2B5EF4-FFF2-40B4-BE49-F238E27FC236}">
                      <a16:creationId xmlns:a16="http://schemas.microsoft.com/office/drawing/2014/main" id="{CF8DADEF-D3CF-5CF2-9627-EA18C0D168E3}"/>
                    </a:ext>
                  </a:extLst>
                </p:cNvPr>
                <p:cNvSpPr/>
                <p:nvPr/>
              </p:nvSpPr>
              <p:spPr>
                <a:xfrm>
                  <a:off x="9700125" y="2643433"/>
                  <a:ext cx="108380" cy="136583"/>
                </a:xfrm>
                <a:custGeom>
                  <a:avLst/>
                  <a:gdLst>
                    <a:gd name="connsiteX0" fmla="*/ 53486 w 108380"/>
                    <a:gd name="connsiteY0" fmla="*/ 0 h 136583"/>
                    <a:gd name="connsiteX1" fmla="*/ 108378 w 108380"/>
                    <a:gd name="connsiteY1" fmla="*/ 81932 h 136583"/>
                    <a:gd name="connsiteX2" fmla="*/ 92834 w 108380"/>
                    <a:gd name="connsiteY2" fmla="*/ 120379 h 136583"/>
                    <a:gd name="connsiteX3" fmla="*/ 54650 w 108380"/>
                    <a:gd name="connsiteY3" fmla="*/ 136581 h 136583"/>
                    <a:gd name="connsiteX4" fmla="*/ 21096 w 108380"/>
                    <a:gd name="connsiteY4" fmla="*/ 125308 h 136583"/>
                    <a:gd name="connsiteX5" fmla="*/ 1 w 108380"/>
                    <a:gd name="connsiteY5" fmla="*/ 82853 h 136583"/>
                    <a:gd name="connsiteX6" fmla="*/ 53486 w 108380"/>
                    <a:gd name="connsiteY6" fmla="*/ 0 h 13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380" h="136583">
                      <a:moveTo>
                        <a:pt x="53486" y="0"/>
                      </a:moveTo>
                      <a:cubicBezTo>
                        <a:pt x="77296" y="23824"/>
                        <a:pt x="108207" y="61515"/>
                        <a:pt x="108378" y="81932"/>
                      </a:cubicBezTo>
                      <a:cubicBezTo>
                        <a:pt x="108500" y="96405"/>
                        <a:pt x="102985" y="110064"/>
                        <a:pt x="92834" y="120379"/>
                      </a:cubicBezTo>
                      <a:cubicBezTo>
                        <a:pt x="82682" y="130702"/>
                        <a:pt x="69123" y="136453"/>
                        <a:pt x="54650" y="136581"/>
                      </a:cubicBezTo>
                      <a:cubicBezTo>
                        <a:pt x="42384" y="136681"/>
                        <a:pt x="30776" y="132788"/>
                        <a:pt x="21096" y="125308"/>
                      </a:cubicBezTo>
                      <a:cubicBezTo>
                        <a:pt x="7830" y="115064"/>
                        <a:pt x="143" y="99591"/>
                        <a:pt x="1" y="82853"/>
                      </a:cubicBezTo>
                      <a:cubicBezTo>
                        <a:pt x="-171" y="62401"/>
                        <a:pt x="30083" y="24210"/>
                        <a:pt x="534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66" name="شكل حر: شكل 365">
                  <a:extLst>
                    <a:ext uri="{FF2B5EF4-FFF2-40B4-BE49-F238E27FC236}">
                      <a16:creationId xmlns:a16="http://schemas.microsoft.com/office/drawing/2014/main" id="{73EFFECE-7796-31EA-F3D1-228FE1DD3C78}"/>
                    </a:ext>
                  </a:extLst>
                </p:cNvPr>
                <p:cNvSpPr/>
                <p:nvPr/>
              </p:nvSpPr>
              <p:spPr>
                <a:xfrm>
                  <a:off x="9779314" y="2619258"/>
                  <a:ext cx="123403" cy="103955"/>
                </a:xfrm>
                <a:custGeom>
                  <a:avLst/>
                  <a:gdLst>
                    <a:gd name="connsiteX0" fmla="*/ 0 w 123403"/>
                    <a:gd name="connsiteY0" fmla="*/ 11052 h 103955"/>
                    <a:gd name="connsiteX1" fmla="*/ 96434 w 123403"/>
                    <a:gd name="connsiteY1" fmla="*/ 4608 h 103955"/>
                    <a:gd name="connsiteX2" fmla="*/ 121451 w 123403"/>
                    <a:gd name="connsiteY2" fmla="*/ 36641 h 103955"/>
                    <a:gd name="connsiteX3" fmla="*/ 116493 w 123403"/>
                    <a:gd name="connsiteY3" fmla="*/ 76981 h 103955"/>
                    <a:gd name="connsiteX4" fmla="*/ 90483 w 123403"/>
                    <a:gd name="connsiteY4" fmla="*/ 99934 h 103955"/>
                    <a:gd name="connsiteX5" fmla="*/ 44113 w 123403"/>
                    <a:gd name="connsiteY5" fmla="*/ 97034 h 103955"/>
                    <a:gd name="connsiteX6" fmla="*/ 0 w 123403"/>
                    <a:gd name="connsiteY6" fmla="*/ 11052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403" h="103955">
                      <a:moveTo>
                        <a:pt x="0" y="11052"/>
                      </a:moveTo>
                      <a:cubicBezTo>
                        <a:pt x="31890" y="2515"/>
                        <a:pt x="79017" y="-5250"/>
                        <a:pt x="96434" y="4608"/>
                      </a:cubicBezTo>
                      <a:cubicBezTo>
                        <a:pt x="108778" y="11595"/>
                        <a:pt x="117665" y="22975"/>
                        <a:pt x="121451" y="36641"/>
                      </a:cubicBezTo>
                      <a:cubicBezTo>
                        <a:pt x="125237" y="50314"/>
                        <a:pt x="123480" y="64637"/>
                        <a:pt x="116493" y="76981"/>
                      </a:cubicBezTo>
                      <a:cubicBezTo>
                        <a:pt x="110571" y="87440"/>
                        <a:pt x="101577" y="95384"/>
                        <a:pt x="90483" y="99934"/>
                      </a:cubicBezTo>
                      <a:cubicBezTo>
                        <a:pt x="75288" y="106171"/>
                        <a:pt x="58386" y="105113"/>
                        <a:pt x="44113" y="97034"/>
                      </a:cubicBezTo>
                      <a:cubicBezTo>
                        <a:pt x="26668" y="87168"/>
                        <a:pt x="9080" y="42777"/>
                        <a:pt x="0" y="110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67" name="شكل حر: شكل 366">
                  <a:extLst>
                    <a:ext uri="{FF2B5EF4-FFF2-40B4-BE49-F238E27FC236}">
                      <a16:creationId xmlns:a16="http://schemas.microsoft.com/office/drawing/2014/main" id="{34D7F42E-5812-FE72-F6FD-3883C02B66A0}"/>
                    </a:ext>
                  </a:extLst>
                </p:cNvPr>
                <p:cNvSpPr/>
                <p:nvPr/>
              </p:nvSpPr>
              <p:spPr>
                <a:xfrm>
                  <a:off x="9778950" y="2505353"/>
                  <a:ext cx="122710" cy="103959"/>
                </a:xfrm>
                <a:custGeom>
                  <a:avLst/>
                  <a:gdLst>
                    <a:gd name="connsiteX0" fmla="*/ 0 w 122710"/>
                    <a:gd name="connsiteY0" fmla="*/ 94096 h 103959"/>
                    <a:gd name="connsiteX1" fmla="*/ 42641 w 122710"/>
                    <a:gd name="connsiteY1" fmla="*/ 7364 h 103959"/>
                    <a:gd name="connsiteX2" fmla="*/ 82889 w 122710"/>
                    <a:gd name="connsiteY2" fmla="*/ 1713 h 103959"/>
                    <a:gd name="connsiteX3" fmla="*/ 115350 w 122710"/>
                    <a:gd name="connsiteY3" fmla="*/ 26181 h 103959"/>
                    <a:gd name="connsiteX4" fmla="*/ 122222 w 122710"/>
                    <a:gd name="connsiteY4" fmla="*/ 60178 h 103959"/>
                    <a:gd name="connsiteX5" fmla="*/ 96526 w 122710"/>
                    <a:gd name="connsiteY5" fmla="*/ 98890 h 103959"/>
                    <a:gd name="connsiteX6" fmla="*/ 0 w 122710"/>
                    <a:gd name="connsiteY6" fmla="*/ 94096 h 103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10" h="103959">
                      <a:moveTo>
                        <a:pt x="0" y="94096"/>
                      </a:moveTo>
                      <a:cubicBezTo>
                        <a:pt x="8551" y="62214"/>
                        <a:pt x="25396" y="17515"/>
                        <a:pt x="42641" y="7364"/>
                      </a:cubicBezTo>
                      <a:cubicBezTo>
                        <a:pt x="54864" y="170"/>
                        <a:pt x="69158" y="-1837"/>
                        <a:pt x="82889" y="1713"/>
                      </a:cubicBezTo>
                      <a:cubicBezTo>
                        <a:pt x="96626" y="5264"/>
                        <a:pt x="108149" y="13958"/>
                        <a:pt x="115350" y="26181"/>
                      </a:cubicBezTo>
                      <a:cubicBezTo>
                        <a:pt x="121451" y="36539"/>
                        <a:pt x="123830" y="48298"/>
                        <a:pt x="122222" y="60178"/>
                      </a:cubicBezTo>
                      <a:cubicBezTo>
                        <a:pt x="120029" y="76458"/>
                        <a:pt x="110664" y="90567"/>
                        <a:pt x="96526" y="98890"/>
                      </a:cubicBezTo>
                      <a:cubicBezTo>
                        <a:pt x="79253" y="109055"/>
                        <a:pt x="32011" y="102090"/>
                        <a:pt x="0" y="940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68" name="شكل حر: شكل 367">
                  <a:extLst>
                    <a:ext uri="{FF2B5EF4-FFF2-40B4-BE49-F238E27FC236}">
                      <a16:creationId xmlns:a16="http://schemas.microsoft.com/office/drawing/2014/main" id="{7B5A583B-67BA-D6B5-29CC-26A4E92FF6B9}"/>
                    </a:ext>
                  </a:extLst>
                </p:cNvPr>
                <p:cNvSpPr/>
                <p:nvPr/>
              </p:nvSpPr>
              <p:spPr>
                <a:xfrm>
                  <a:off x="9650175" y="2508389"/>
                  <a:ext cx="206097" cy="213667"/>
                </a:xfrm>
                <a:custGeom>
                  <a:avLst/>
                  <a:gdLst>
                    <a:gd name="connsiteX0" fmla="*/ 205249 w 206097"/>
                    <a:gd name="connsiteY0" fmla="*/ 140538 h 213667"/>
                    <a:gd name="connsiteX1" fmla="*/ 139769 w 206097"/>
                    <a:gd name="connsiteY1" fmla="*/ 119707 h 213667"/>
                    <a:gd name="connsiteX2" fmla="*/ 142119 w 206097"/>
                    <a:gd name="connsiteY2" fmla="*/ 106834 h 213667"/>
                    <a:gd name="connsiteX3" fmla="*/ 139769 w 206097"/>
                    <a:gd name="connsiteY3" fmla="*/ 93954 h 213667"/>
                    <a:gd name="connsiteX4" fmla="*/ 205249 w 206097"/>
                    <a:gd name="connsiteY4" fmla="*/ 73123 h 213667"/>
                    <a:gd name="connsiteX5" fmla="*/ 206063 w 206097"/>
                    <a:gd name="connsiteY5" fmla="*/ 71672 h 213667"/>
                    <a:gd name="connsiteX6" fmla="*/ 204591 w 206097"/>
                    <a:gd name="connsiteY6" fmla="*/ 70779 h 213667"/>
                    <a:gd name="connsiteX7" fmla="*/ 136790 w 206097"/>
                    <a:gd name="connsiteY7" fmla="*/ 87474 h 213667"/>
                    <a:gd name="connsiteX8" fmla="*/ 136690 w 206097"/>
                    <a:gd name="connsiteY8" fmla="*/ 87288 h 213667"/>
                    <a:gd name="connsiteX9" fmla="*/ 185039 w 206097"/>
                    <a:gd name="connsiteY9" fmla="*/ 36925 h 213667"/>
                    <a:gd name="connsiteX10" fmla="*/ 185060 w 206097"/>
                    <a:gd name="connsiteY10" fmla="*/ 35261 h 213667"/>
                    <a:gd name="connsiteX11" fmla="*/ 183339 w 206097"/>
                    <a:gd name="connsiteY11" fmla="*/ 35182 h 213667"/>
                    <a:gd name="connsiteX12" fmla="*/ 132547 w 206097"/>
                    <a:gd name="connsiteY12" fmla="*/ 81488 h 213667"/>
                    <a:gd name="connsiteX13" fmla="*/ 110280 w 206097"/>
                    <a:gd name="connsiteY13" fmla="*/ 68501 h 213667"/>
                    <a:gd name="connsiteX14" fmla="*/ 124960 w 206097"/>
                    <a:gd name="connsiteY14" fmla="*/ 1478 h 213667"/>
                    <a:gd name="connsiteX15" fmla="*/ 124110 w 206097"/>
                    <a:gd name="connsiteY15" fmla="*/ 49 h 213667"/>
                    <a:gd name="connsiteX16" fmla="*/ 122603 w 206097"/>
                    <a:gd name="connsiteY16" fmla="*/ 878 h 213667"/>
                    <a:gd name="connsiteX17" fmla="*/ 103200 w 206097"/>
                    <a:gd name="connsiteY17" fmla="*/ 67793 h 213667"/>
                    <a:gd name="connsiteX18" fmla="*/ 103050 w 206097"/>
                    <a:gd name="connsiteY18" fmla="*/ 67779 h 213667"/>
                    <a:gd name="connsiteX19" fmla="*/ 102900 w 206097"/>
                    <a:gd name="connsiteY19" fmla="*/ 67793 h 213667"/>
                    <a:gd name="connsiteX20" fmla="*/ 83498 w 206097"/>
                    <a:gd name="connsiteY20" fmla="*/ 878 h 213667"/>
                    <a:gd name="connsiteX21" fmla="*/ 82069 w 206097"/>
                    <a:gd name="connsiteY21" fmla="*/ 28 h 213667"/>
                    <a:gd name="connsiteX22" fmla="*/ 81140 w 206097"/>
                    <a:gd name="connsiteY22" fmla="*/ 1478 h 213667"/>
                    <a:gd name="connsiteX23" fmla="*/ 95821 w 206097"/>
                    <a:gd name="connsiteY23" fmla="*/ 68501 h 213667"/>
                    <a:gd name="connsiteX24" fmla="*/ 73554 w 206097"/>
                    <a:gd name="connsiteY24" fmla="*/ 81488 h 213667"/>
                    <a:gd name="connsiteX25" fmla="*/ 22762 w 206097"/>
                    <a:gd name="connsiteY25" fmla="*/ 35182 h 213667"/>
                    <a:gd name="connsiteX26" fmla="*/ 21097 w 206097"/>
                    <a:gd name="connsiteY26" fmla="*/ 35203 h 213667"/>
                    <a:gd name="connsiteX27" fmla="*/ 21062 w 206097"/>
                    <a:gd name="connsiteY27" fmla="*/ 36925 h 213667"/>
                    <a:gd name="connsiteX28" fmla="*/ 69410 w 206097"/>
                    <a:gd name="connsiteY28" fmla="*/ 87288 h 213667"/>
                    <a:gd name="connsiteX29" fmla="*/ 69310 w 206097"/>
                    <a:gd name="connsiteY29" fmla="*/ 87474 h 213667"/>
                    <a:gd name="connsiteX30" fmla="*/ 1509 w 206097"/>
                    <a:gd name="connsiteY30" fmla="*/ 70779 h 213667"/>
                    <a:gd name="connsiteX31" fmla="*/ 59 w 206097"/>
                    <a:gd name="connsiteY31" fmla="*/ 71594 h 213667"/>
                    <a:gd name="connsiteX32" fmla="*/ 852 w 206097"/>
                    <a:gd name="connsiteY32" fmla="*/ 73123 h 213667"/>
                    <a:gd name="connsiteX33" fmla="*/ 66331 w 206097"/>
                    <a:gd name="connsiteY33" fmla="*/ 93954 h 213667"/>
                    <a:gd name="connsiteX34" fmla="*/ 63981 w 206097"/>
                    <a:gd name="connsiteY34" fmla="*/ 106834 h 213667"/>
                    <a:gd name="connsiteX35" fmla="*/ 66331 w 206097"/>
                    <a:gd name="connsiteY35" fmla="*/ 119707 h 213667"/>
                    <a:gd name="connsiteX36" fmla="*/ 852 w 206097"/>
                    <a:gd name="connsiteY36" fmla="*/ 140538 h 213667"/>
                    <a:gd name="connsiteX37" fmla="*/ 38 w 206097"/>
                    <a:gd name="connsiteY37" fmla="*/ 141988 h 213667"/>
                    <a:gd name="connsiteX38" fmla="*/ 1509 w 206097"/>
                    <a:gd name="connsiteY38" fmla="*/ 142881 h 213667"/>
                    <a:gd name="connsiteX39" fmla="*/ 69310 w 206097"/>
                    <a:gd name="connsiteY39" fmla="*/ 126186 h 213667"/>
                    <a:gd name="connsiteX40" fmla="*/ 69410 w 206097"/>
                    <a:gd name="connsiteY40" fmla="*/ 126372 h 213667"/>
                    <a:gd name="connsiteX41" fmla="*/ 21062 w 206097"/>
                    <a:gd name="connsiteY41" fmla="*/ 176735 h 213667"/>
                    <a:gd name="connsiteX42" fmla="*/ 21040 w 206097"/>
                    <a:gd name="connsiteY42" fmla="*/ 178400 h 213667"/>
                    <a:gd name="connsiteX43" fmla="*/ 22762 w 206097"/>
                    <a:gd name="connsiteY43" fmla="*/ 178478 h 213667"/>
                    <a:gd name="connsiteX44" fmla="*/ 73554 w 206097"/>
                    <a:gd name="connsiteY44" fmla="*/ 132173 h 213667"/>
                    <a:gd name="connsiteX45" fmla="*/ 95821 w 206097"/>
                    <a:gd name="connsiteY45" fmla="*/ 145160 h 213667"/>
                    <a:gd name="connsiteX46" fmla="*/ 81140 w 206097"/>
                    <a:gd name="connsiteY46" fmla="*/ 212190 h 213667"/>
                    <a:gd name="connsiteX47" fmla="*/ 81990 w 206097"/>
                    <a:gd name="connsiteY47" fmla="*/ 213619 h 213667"/>
                    <a:gd name="connsiteX48" fmla="*/ 83498 w 206097"/>
                    <a:gd name="connsiteY48" fmla="*/ 212790 h 213667"/>
                    <a:gd name="connsiteX49" fmla="*/ 102900 w 206097"/>
                    <a:gd name="connsiteY49" fmla="*/ 145874 h 213667"/>
                    <a:gd name="connsiteX50" fmla="*/ 103050 w 206097"/>
                    <a:gd name="connsiteY50" fmla="*/ 145889 h 213667"/>
                    <a:gd name="connsiteX51" fmla="*/ 103200 w 206097"/>
                    <a:gd name="connsiteY51" fmla="*/ 145874 h 213667"/>
                    <a:gd name="connsiteX52" fmla="*/ 122603 w 206097"/>
                    <a:gd name="connsiteY52" fmla="*/ 212790 h 213667"/>
                    <a:gd name="connsiteX53" fmla="*/ 124032 w 206097"/>
                    <a:gd name="connsiteY53" fmla="*/ 213640 h 213667"/>
                    <a:gd name="connsiteX54" fmla="*/ 124960 w 206097"/>
                    <a:gd name="connsiteY54" fmla="*/ 212190 h 213667"/>
                    <a:gd name="connsiteX55" fmla="*/ 110280 w 206097"/>
                    <a:gd name="connsiteY55" fmla="*/ 145160 h 213667"/>
                    <a:gd name="connsiteX56" fmla="*/ 132547 w 206097"/>
                    <a:gd name="connsiteY56" fmla="*/ 132173 h 213667"/>
                    <a:gd name="connsiteX57" fmla="*/ 183339 w 206097"/>
                    <a:gd name="connsiteY57" fmla="*/ 178478 h 213667"/>
                    <a:gd name="connsiteX58" fmla="*/ 185003 w 206097"/>
                    <a:gd name="connsiteY58" fmla="*/ 178457 h 213667"/>
                    <a:gd name="connsiteX59" fmla="*/ 185039 w 206097"/>
                    <a:gd name="connsiteY59" fmla="*/ 176735 h 213667"/>
                    <a:gd name="connsiteX60" fmla="*/ 136690 w 206097"/>
                    <a:gd name="connsiteY60" fmla="*/ 126372 h 213667"/>
                    <a:gd name="connsiteX61" fmla="*/ 136790 w 206097"/>
                    <a:gd name="connsiteY61" fmla="*/ 126186 h 213667"/>
                    <a:gd name="connsiteX62" fmla="*/ 204591 w 206097"/>
                    <a:gd name="connsiteY62" fmla="*/ 142881 h 213667"/>
                    <a:gd name="connsiteX63" fmla="*/ 206042 w 206097"/>
                    <a:gd name="connsiteY63" fmla="*/ 142067 h 213667"/>
                    <a:gd name="connsiteX64" fmla="*/ 205249 w 206097"/>
                    <a:gd name="connsiteY64" fmla="*/ 140538 h 21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206097" h="213667">
                      <a:moveTo>
                        <a:pt x="205249" y="140538"/>
                      </a:moveTo>
                      <a:lnTo>
                        <a:pt x="139769" y="119707"/>
                      </a:lnTo>
                      <a:cubicBezTo>
                        <a:pt x="141191" y="115656"/>
                        <a:pt x="142119" y="111370"/>
                        <a:pt x="142119" y="106834"/>
                      </a:cubicBezTo>
                      <a:cubicBezTo>
                        <a:pt x="142119" y="102298"/>
                        <a:pt x="141198" y="98004"/>
                        <a:pt x="139769" y="93954"/>
                      </a:cubicBezTo>
                      <a:lnTo>
                        <a:pt x="205249" y="73123"/>
                      </a:lnTo>
                      <a:cubicBezTo>
                        <a:pt x="205856" y="72930"/>
                        <a:pt x="206213" y="72294"/>
                        <a:pt x="206063" y="71672"/>
                      </a:cubicBezTo>
                      <a:cubicBezTo>
                        <a:pt x="205899" y="71022"/>
                        <a:pt x="205242" y="70622"/>
                        <a:pt x="204591" y="70779"/>
                      </a:cubicBezTo>
                      <a:lnTo>
                        <a:pt x="136790" y="87474"/>
                      </a:lnTo>
                      <a:cubicBezTo>
                        <a:pt x="136755" y="87410"/>
                        <a:pt x="136726" y="87353"/>
                        <a:pt x="136690" y="87288"/>
                      </a:cubicBezTo>
                      <a:lnTo>
                        <a:pt x="185039" y="36925"/>
                      </a:lnTo>
                      <a:cubicBezTo>
                        <a:pt x="185475" y="36468"/>
                        <a:pt x="185496" y="35739"/>
                        <a:pt x="185060" y="35261"/>
                      </a:cubicBezTo>
                      <a:cubicBezTo>
                        <a:pt x="184610" y="34768"/>
                        <a:pt x="183839" y="34725"/>
                        <a:pt x="183339" y="35182"/>
                      </a:cubicBezTo>
                      <a:lnTo>
                        <a:pt x="132547" y="81488"/>
                      </a:lnTo>
                      <a:cubicBezTo>
                        <a:pt x="126882" y="74901"/>
                        <a:pt x="119166" y="70165"/>
                        <a:pt x="110280" y="68501"/>
                      </a:cubicBezTo>
                      <a:lnTo>
                        <a:pt x="124960" y="1478"/>
                      </a:lnTo>
                      <a:cubicBezTo>
                        <a:pt x="125096" y="856"/>
                        <a:pt x="124724" y="228"/>
                        <a:pt x="124110" y="49"/>
                      </a:cubicBezTo>
                      <a:cubicBezTo>
                        <a:pt x="123467" y="-137"/>
                        <a:pt x="122788" y="235"/>
                        <a:pt x="122603" y="878"/>
                      </a:cubicBezTo>
                      <a:lnTo>
                        <a:pt x="103200" y="67793"/>
                      </a:lnTo>
                      <a:cubicBezTo>
                        <a:pt x="103150" y="67793"/>
                        <a:pt x="103100" y="67779"/>
                        <a:pt x="103050" y="67779"/>
                      </a:cubicBezTo>
                      <a:cubicBezTo>
                        <a:pt x="103000" y="67779"/>
                        <a:pt x="102950" y="67793"/>
                        <a:pt x="102900" y="67793"/>
                      </a:cubicBezTo>
                      <a:lnTo>
                        <a:pt x="83498" y="878"/>
                      </a:lnTo>
                      <a:cubicBezTo>
                        <a:pt x="83319" y="270"/>
                        <a:pt x="82698" y="-108"/>
                        <a:pt x="82069" y="28"/>
                      </a:cubicBezTo>
                      <a:cubicBezTo>
                        <a:pt x="81412" y="171"/>
                        <a:pt x="80998" y="821"/>
                        <a:pt x="81140" y="1478"/>
                      </a:cubicBezTo>
                      <a:lnTo>
                        <a:pt x="95821" y="68501"/>
                      </a:lnTo>
                      <a:cubicBezTo>
                        <a:pt x="86934" y="70165"/>
                        <a:pt x="79219" y="74901"/>
                        <a:pt x="73554" y="81488"/>
                      </a:cubicBezTo>
                      <a:lnTo>
                        <a:pt x="22762" y="35182"/>
                      </a:lnTo>
                      <a:cubicBezTo>
                        <a:pt x="22290" y="34753"/>
                        <a:pt x="21562" y="34760"/>
                        <a:pt x="21097" y="35203"/>
                      </a:cubicBezTo>
                      <a:cubicBezTo>
                        <a:pt x="20612" y="35668"/>
                        <a:pt x="20597" y="36439"/>
                        <a:pt x="21062" y="36925"/>
                      </a:cubicBezTo>
                      <a:lnTo>
                        <a:pt x="69410" y="87288"/>
                      </a:lnTo>
                      <a:cubicBezTo>
                        <a:pt x="69375" y="87353"/>
                        <a:pt x="69346" y="87410"/>
                        <a:pt x="69310" y="87474"/>
                      </a:cubicBezTo>
                      <a:lnTo>
                        <a:pt x="1509" y="70779"/>
                      </a:lnTo>
                      <a:cubicBezTo>
                        <a:pt x="895" y="70629"/>
                        <a:pt x="252" y="70979"/>
                        <a:pt x="59" y="71594"/>
                      </a:cubicBezTo>
                      <a:cubicBezTo>
                        <a:pt x="-148" y="72237"/>
                        <a:pt x="209" y="72915"/>
                        <a:pt x="852" y="73123"/>
                      </a:cubicBezTo>
                      <a:lnTo>
                        <a:pt x="66331" y="93954"/>
                      </a:lnTo>
                      <a:cubicBezTo>
                        <a:pt x="64910" y="98004"/>
                        <a:pt x="63981" y="102290"/>
                        <a:pt x="63981" y="106834"/>
                      </a:cubicBezTo>
                      <a:cubicBezTo>
                        <a:pt x="63981" y="111377"/>
                        <a:pt x="64903" y="115656"/>
                        <a:pt x="66331" y="119707"/>
                      </a:cubicBezTo>
                      <a:lnTo>
                        <a:pt x="852" y="140538"/>
                      </a:lnTo>
                      <a:cubicBezTo>
                        <a:pt x="245" y="140731"/>
                        <a:pt x="-112" y="141367"/>
                        <a:pt x="38" y="141988"/>
                      </a:cubicBezTo>
                      <a:cubicBezTo>
                        <a:pt x="202" y="142638"/>
                        <a:pt x="859" y="143038"/>
                        <a:pt x="1509" y="142881"/>
                      </a:cubicBezTo>
                      <a:lnTo>
                        <a:pt x="69310" y="126186"/>
                      </a:lnTo>
                      <a:cubicBezTo>
                        <a:pt x="69346" y="126250"/>
                        <a:pt x="69375" y="126308"/>
                        <a:pt x="69410" y="126372"/>
                      </a:cubicBezTo>
                      <a:lnTo>
                        <a:pt x="21062" y="176735"/>
                      </a:lnTo>
                      <a:cubicBezTo>
                        <a:pt x="20625" y="177193"/>
                        <a:pt x="20604" y="177921"/>
                        <a:pt x="21040" y="178400"/>
                      </a:cubicBezTo>
                      <a:cubicBezTo>
                        <a:pt x="21490" y="178900"/>
                        <a:pt x="22261" y="178936"/>
                        <a:pt x="22762" y="178478"/>
                      </a:cubicBezTo>
                      <a:lnTo>
                        <a:pt x="73554" y="132173"/>
                      </a:lnTo>
                      <a:cubicBezTo>
                        <a:pt x="79219" y="138759"/>
                        <a:pt x="86934" y="143496"/>
                        <a:pt x="95821" y="145160"/>
                      </a:cubicBezTo>
                      <a:lnTo>
                        <a:pt x="81140" y="212190"/>
                      </a:lnTo>
                      <a:cubicBezTo>
                        <a:pt x="81005" y="212811"/>
                        <a:pt x="81376" y="213440"/>
                        <a:pt x="81990" y="213619"/>
                      </a:cubicBezTo>
                      <a:cubicBezTo>
                        <a:pt x="82634" y="213804"/>
                        <a:pt x="83312" y="213433"/>
                        <a:pt x="83498" y="212790"/>
                      </a:cubicBezTo>
                      <a:lnTo>
                        <a:pt x="102900" y="145874"/>
                      </a:lnTo>
                      <a:cubicBezTo>
                        <a:pt x="102950" y="145874"/>
                        <a:pt x="103000" y="145889"/>
                        <a:pt x="103050" y="145889"/>
                      </a:cubicBezTo>
                      <a:cubicBezTo>
                        <a:pt x="103100" y="145889"/>
                        <a:pt x="103150" y="145874"/>
                        <a:pt x="103200" y="145874"/>
                      </a:cubicBezTo>
                      <a:lnTo>
                        <a:pt x="122603" y="212790"/>
                      </a:lnTo>
                      <a:cubicBezTo>
                        <a:pt x="122781" y="213397"/>
                        <a:pt x="123403" y="213776"/>
                        <a:pt x="124032" y="213640"/>
                      </a:cubicBezTo>
                      <a:cubicBezTo>
                        <a:pt x="124689" y="213497"/>
                        <a:pt x="125103" y="212847"/>
                        <a:pt x="124960" y="212190"/>
                      </a:cubicBezTo>
                      <a:lnTo>
                        <a:pt x="110280" y="145160"/>
                      </a:lnTo>
                      <a:cubicBezTo>
                        <a:pt x="119166" y="143496"/>
                        <a:pt x="126882" y="138759"/>
                        <a:pt x="132547" y="132173"/>
                      </a:cubicBezTo>
                      <a:lnTo>
                        <a:pt x="183339" y="178478"/>
                      </a:lnTo>
                      <a:cubicBezTo>
                        <a:pt x="183810" y="178907"/>
                        <a:pt x="184539" y="178900"/>
                        <a:pt x="185003" y="178457"/>
                      </a:cubicBezTo>
                      <a:cubicBezTo>
                        <a:pt x="185489" y="177993"/>
                        <a:pt x="185503" y="177221"/>
                        <a:pt x="185039" y="176735"/>
                      </a:cubicBezTo>
                      <a:lnTo>
                        <a:pt x="136690" y="126372"/>
                      </a:lnTo>
                      <a:cubicBezTo>
                        <a:pt x="136726" y="126308"/>
                        <a:pt x="136755" y="126250"/>
                        <a:pt x="136790" y="126186"/>
                      </a:cubicBezTo>
                      <a:lnTo>
                        <a:pt x="204591" y="142881"/>
                      </a:lnTo>
                      <a:cubicBezTo>
                        <a:pt x="205206" y="143031"/>
                        <a:pt x="205849" y="142681"/>
                        <a:pt x="206042" y="142067"/>
                      </a:cubicBezTo>
                      <a:cubicBezTo>
                        <a:pt x="206242" y="141424"/>
                        <a:pt x="205892" y="140738"/>
                        <a:pt x="205249" y="14053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356" name="شكل حر: شكل 355">
                <a:extLst>
                  <a:ext uri="{FF2B5EF4-FFF2-40B4-BE49-F238E27FC236}">
                    <a16:creationId xmlns:a16="http://schemas.microsoft.com/office/drawing/2014/main" id="{403A45E6-E95A-33E1-9BB9-198C832A7150}"/>
                  </a:ext>
                </a:extLst>
              </p:cNvPr>
              <p:cNvSpPr/>
              <p:nvPr/>
            </p:nvSpPr>
            <p:spPr>
              <a:xfrm>
                <a:off x="7507311" y="4543228"/>
                <a:ext cx="262400" cy="29871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57" name="شكل حر: شكل 356">
                <a:extLst>
                  <a:ext uri="{FF2B5EF4-FFF2-40B4-BE49-F238E27FC236}">
                    <a16:creationId xmlns:a16="http://schemas.microsoft.com/office/drawing/2014/main" id="{59CED025-EA35-B9C8-1145-1CA59976A7E6}"/>
                  </a:ext>
                </a:extLst>
              </p:cNvPr>
              <p:cNvSpPr/>
              <p:nvPr/>
            </p:nvSpPr>
            <p:spPr>
              <a:xfrm>
                <a:off x="7453994" y="5106054"/>
                <a:ext cx="188417" cy="214489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58" name="شكل حر: شكل 357">
                <a:extLst>
                  <a:ext uri="{FF2B5EF4-FFF2-40B4-BE49-F238E27FC236}">
                    <a16:creationId xmlns:a16="http://schemas.microsoft.com/office/drawing/2014/main" id="{49E14B06-404C-D6BA-EAFB-756545678DA9}"/>
                  </a:ext>
                </a:extLst>
              </p:cNvPr>
              <p:cNvSpPr/>
              <p:nvPr/>
            </p:nvSpPr>
            <p:spPr>
              <a:xfrm>
                <a:off x="8395429" y="573786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359" name="مجموعة 358">
                <a:extLst>
                  <a:ext uri="{FF2B5EF4-FFF2-40B4-BE49-F238E27FC236}">
                    <a16:creationId xmlns:a16="http://schemas.microsoft.com/office/drawing/2014/main" id="{A36F98D5-DC4E-3DD9-A7B1-DDA5FC8D8862}"/>
                  </a:ext>
                </a:extLst>
              </p:cNvPr>
              <p:cNvGrpSpPr/>
              <p:nvPr/>
            </p:nvGrpSpPr>
            <p:grpSpPr>
              <a:xfrm rot="17021444" flipH="1">
                <a:off x="7845642" y="5684061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360" name="مستطيل: زوايا مستديرة 359">
                  <a:extLst>
                    <a:ext uri="{FF2B5EF4-FFF2-40B4-BE49-F238E27FC236}">
                      <a16:creationId xmlns:a16="http://schemas.microsoft.com/office/drawing/2014/main" id="{B6E1E7E8-5DC6-E1FF-D3D5-5ADB8E14309F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61" name="مستطيل: زوايا مستديرة 360">
                  <a:extLst>
                    <a:ext uri="{FF2B5EF4-FFF2-40B4-BE49-F238E27FC236}">
                      <a16:creationId xmlns:a16="http://schemas.microsoft.com/office/drawing/2014/main" id="{E7B8568F-CD8E-6DF7-4159-26E38314207C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374" name="مجموعة 373">
            <a:extLst>
              <a:ext uri="{FF2B5EF4-FFF2-40B4-BE49-F238E27FC236}">
                <a16:creationId xmlns:a16="http://schemas.microsoft.com/office/drawing/2014/main" id="{7D9D7C79-39B0-00CD-8169-B3539822F1F3}"/>
              </a:ext>
            </a:extLst>
          </p:cNvPr>
          <p:cNvGrpSpPr/>
          <p:nvPr/>
        </p:nvGrpSpPr>
        <p:grpSpPr>
          <a:xfrm>
            <a:off x="2674621" y="3060442"/>
            <a:ext cx="622172" cy="622172"/>
            <a:chOff x="4025798" y="2012775"/>
            <a:chExt cx="1656080" cy="1656080"/>
          </a:xfrm>
        </p:grpSpPr>
        <p:sp>
          <p:nvSpPr>
            <p:cNvPr id="375" name="شكل بيضاوي 374">
              <a:extLst>
                <a:ext uri="{FF2B5EF4-FFF2-40B4-BE49-F238E27FC236}">
                  <a16:creationId xmlns:a16="http://schemas.microsoft.com/office/drawing/2014/main" id="{6B78BE61-C3AA-FE29-476D-57C9C2D09E3A}"/>
                </a:ext>
              </a:extLst>
            </p:cNvPr>
            <p:cNvSpPr/>
            <p:nvPr/>
          </p:nvSpPr>
          <p:spPr>
            <a:xfrm>
              <a:off x="4025798" y="2012775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sp>
          <p:nvSpPr>
            <p:cNvPr id="376" name="شكل بيضاوي 375">
              <a:extLst>
                <a:ext uri="{FF2B5EF4-FFF2-40B4-BE49-F238E27FC236}">
                  <a16:creationId xmlns:a16="http://schemas.microsoft.com/office/drawing/2014/main" id="{78D09392-CB1A-5094-A1E7-9521377E13E5}"/>
                </a:ext>
              </a:extLst>
            </p:cNvPr>
            <p:cNvSpPr/>
            <p:nvPr/>
          </p:nvSpPr>
          <p:spPr>
            <a:xfrm>
              <a:off x="4430920" y="2324687"/>
              <a:ext cx="920771" cy="920771"/>
            </a:xfrm>
            <a:prstGeom prst="ellipse">
              <a:avLst/>
            </a:prstGeom>
            <a:solidFill>
              <a:srgbClr val="B7E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377" name="شكل حر: شكل 376">
              <a:extLst>
                <a:ext uri="{FF2B5EF4-FFF2-40B4-BE49-F238E27FC236}">
                  <a16:creationId xmlns:a16="http://schemas.microsoft.com/office/drawing/2014/main" id="{C479AFFA-A929-533F-F26F-DF6BD170C5F1}"/>
                </a:ext>
              </a:extLst>
            </p:cNvPr>
            <p:cNvSpPr/>
            <p:nvPr/>
          </p:nvSpPr>
          <p:spPr>
            <a:xfrm>
              <a:off x="4411816" y="2302939"/>
              <a:ext cx="945333" cy="945333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85800 h 723900"/>
                <a:gd name="connsiteX6" fmla="*/ 38100 w 723900"/>
                <a:gd name="connsiteY6" fmla="*/ 361950 h 723900"/>
                <a:gd name="connsiteX7" fmla="*/ 361950 w 723900"/>
                <a:gd name="connsiteY7" fmla="*/ 38100 h 723900"/>
                <a:gd name="connsiteX8" fmla="*/ 492443 w 723900"/>
                <a:gd name="connsiteY8" fmla="*/ 65723 h 723900"/>
                <a:gd name="connsiteX9" fmla="*/ 461963 w 723900"/>
                <a:gd name="connsiteY9" fmla="*/ 90488 h 723900"/>
                <a:gd name="connsiteX10" fmla="*/ 449580 w 723900"/>
                <a:gd name="connsiteY10" fmla="*/ 95250 h 723900"/>
                <a:gd name="connsiteX11" fmla="*/ 431483 w 723900"/>
                <a:gd name="connsiteY11" fmla="*/ 95250 h 723900"/>
                <a:gd name="connsiteX12" fmla="*/ 424815 w 723900"/>
                <a:gd name="connsiteY12" fmla="*/ 94298 h 723900"/>
                <a:gd name="connsiteX13" fmla="*/ 351473 w 723900"/>
                <a:gd name="connsiteY13" fmla="*/ 66675 h 723900"/>
                <a:gd name="connsiteX14" fmla="*/ 265748 w 723900"/>
                <a:gd name="connsiteY14" fmla="*/ 95250 h 723900"/>
                <a:gd name="connsiteX15" fmla="*/ 274320 w 723900"/>
                <a:gd name="connsiteY15" fmla="*/ 123825 h 723900"/>
                <a:gd name="connsiteX16" fmla="*/ 276225 w 723900"/>
                <a:gd name="connsiteY16" fmla="*/ 123825 h 723900"/>
                <a:gd name="connsiteX17" fmla="*/ 302895 w 723900"/>
                <a:gd name="connsiteY17" fmla="*/ 123825 h 723900"/>
                <a:gd name="connsiteX18" fmla="*/ 319088 w 723900"/>
                <a:gd name="connsiteY18" fmla="*/ 115253 h 723900"/>
                <a:gd name="connsiteX19" fmla="*/ 329565 w 723900"/>
                <a:gd name="connsiteY19" fmla="*/ 99060 h 723900"/>
                <a:gd name="connsiteX20" fmla="*/ 337185 w 723900"/>
                <a:gd name="connsiteY20" fmla="*/ 95250 h 723900"/>
                <a:gd name="connsiteX21" fmla="*/ 352425 w 723900"/>
                <a:gd name="connsiteY21" fmla="*/ 95250 h 723900"/>
                <a:gd name="connsiteX22" fmla="*/ 332423 w 723900"/>
                <a:gd name="connsiteY22" fmla="*/ 128588 h 723900"/>
                <a:gd name="connsiteX23" fmla="*/ 307658 w 723900"/>
                <a:gd name="connsiteY23" fmla="*/ 142875 h 723900"/>
                <a:gd name="connsiteX24" fmla="*/ 281940 w 723900"/>
                <a:gd name="connsiteY24" fmla="*/ 142875 h 723900"/>
                <a:gd name="connsiteX25" fmla="*/ 271463 w 723900"/>
                <a:gd name="connsiteY25" fmla="*/ 145733 h 723900"/>
                <a:gd name="connsiteX26" fmla="*/ 247650 w 723900"/>
                <a:gd name="connsiteY26" fmla="*/ 161925 h 723900"/>
                <a:gd name="connsiteX27" fmla="*/ 228600 w 723900"/>
                <a:gd name="connsiteY27" fmla="*/ 161925 h 723900"/>
                <a:gd name="connsiteX28" fmla="*/ 219075 w 723900"/>
                <a:gd name="connsiteY28" fmla="*/ 171450 h 723900"/>
                <a:gd name="connsiteX29" fmla="*/ 219075 w 723900"/>
                <a:gd name="connsiteY29" fmla="*/ 180975 h 723900"/>
                <a:gd name="connsiteX30" fmla="*/ 209550 w 723900"/>
                <a:gd name="connsiteY30" fmla="*/ 190500 h 723900"/>
                <a:gd name="connsiteX31" fmla="*/ 200978 w 723900"/>
                <a:gd name="connsiteY31" fmla="*/ 190500 h 723900"/>
                <a:gd name="connsiteX32" fmla="*/ 184785 w 723900"/>
                <a:gd name="connsiteY32" fmla="*/ 199073 h 723900"/>
                <a:gd name="connsiteX33" fmla="*/ 173355 w 723900"/>
                <a:gd name="connsiteY33" fmla="*/ 217170 h 723900"/>
                <a:gd name="connsiteX34" fmla="*/ 171450 w 723900"/>
                <a:gd name="connsiteY34" fmla="*/ 222885 h 723900"/>
                <a:gd name="connsiteX35" fmla="*/ 171450 w 723900"/>
                <a:gd name="connsiteY35" fmla="*/ 228600 h 723900"/>
                <a:gd name="connsiteX36" fmla="*/ 180975 w 723900"/>
                <a:gd name="connsiteY36" fmla="*/ 238125 h 723900"/>
                <a:gd name="connsiteX37" fmla="*/ 215265 w 723900"/>
                <a:gd name="connsiteY37" fmla="*/ 238125 h 723900"/>
                <a:gd name="connsiteX38" fmla="*/ 221933 w 723900"/>
                <a:gd name="connsiteY38" fmla="*/ 235268 h 723900"/>
                <a:gd name="connsiteX39" fmla="*/ 251460 w 723900"/>
                <a:gd name="connsiteY39" fmla="*/ 205740 h 723900"/>
                <a:gd name="connsiteX40" fmla="*/ 264795 w 723900"/>
                <a:gd name="connsiteY40" fmla="*/ 200025 h 723900"/>
                <a:gd name="connsiteX41" fmla="*/ 268605 w 723900"/>
                <a:gd name="connsiteY41" fmla="*/ 200025 h 723900"/>
                <a:gd name="connsiteX42" fmla="*/ 278130 w 723900"/>
                <a:gd name="connsiteY42" fmla="*/ 207645 h 723900"/>
                <a:gd name="connsiteX43" fmla="*/ 283845 w 723900"/>
                <a:gd name="connsiteY43" fmla="*/ 231458 h 723900"/>
                <a:gd name="connsiteX44" fmla="*/ 293370 w 723900"/>
                <a:gd name="connsiteY44" fmla="*/ 239077 h 723900"/>
                <a:gd name="connsiteX45" fmla="*/ 295275 w 723900"/>
                <a:gd name="connsiteY45" fmla="*/ 239077 h 723900"/>
                <a:gd name="connsiteX46" fmla="*/ 304800 w 723900"/>
                <a:gd name="connsiteY46" fmla="*/ 229552 h 723900"/>
                <a:gd name="connsiteX47" fmla="*/ 304800 w 723900"/>
                <a:gd name="connsiteY47" fmla="*/ 204788 h 723900"/>
                <a:gd name="connsiteX48" fmla="*/ 307658 w 723900"/>
                <a:gd name="connsiteY48" fmla="*/ 198120 h 723900"/>
                <a:gd name="connsiteX49" fmla="*/ 314325 w 723900"/>
                <a:gd name="connsiteY49" fmla="*/ 190500 h 723900"/>
                <a:gd name="connsiteX50" fmla="*/ 321945 w 723900"/>
                <a:gd name="connsiteY50" fmla="*/ 212408 h 723900"/>
                <a:gd name="connsiteX51" fmla="*/ 330518 w 723900"/>
                <a:gd name="connsiteY51" fmla="*/ 219075 h 723900"/>
                <a:gd name="connsiteX52" fmla="*/ 339090 w 723900"/>
                <a:gd name="connsiteY52" fmla="*/ 219075 h 723900"/>
                <a:gd name="connsiteX53" fmla="*/ 345758 w 723900"/>
                <a:gd name="connsiteY53" fmla="*/ 216218 h 723900"/>
                <a:gd name="connsiteX54" fmla="*/ 349568 w 723900"/>
                <a:gd name="connsiteY54" fmla="*/ 212408 h 723900"/>
                <a:gd name="connsiteX55" fmla="*/ 356235 w 723900"/>
                <a:gd name="connsiteY55" fmla="*/ 209550 h 723900"/>
                <a:gd name="connsiteX56" fmla="*/ 361950 w 723900"/>
                <a:gd name="connsiteY56" fmla="*/ 209550 h 723900"/>
                <a:gd name="connsiteX57" fmla="*/ 371475 w 723900"/>
                <a:gd name="connsiteY57" fmla="*/ 219075 h 723900"/>
                <a:gd name="connsiteX58" fmla="*/ 371475 w 723900"/>
                <a:gd name="connsiteY58" fmla="*/ 228600 h 723900"/>
                <a:gd name="connsiteX59" fmla="*/ 381000 w 723900"/>
                <a:gd name="connsiteY59" fmla="*/ 238125 h 723900"/>
                <a:gd name="connsiteX60" fmla="*/ 415290 w 723900"/>
                <a:gd name="connsiteY60" fmla="*/ 238125 h 723900"/>
                <a:gd name="connsiteX61" fmla="*/ 423863 w 723900"/>
                <a:gd name="connsiteY61" fmla="*/ 250508 h 723900"/>
                <a:gd name="connsiteX62" fmla="*/ 421005 w 723900"/>
                <a:gd name="connsiteY62" fmla="*/ 259080 h 723900"/>
                <a:gd name="connsiteX63" fmla="*/ 410528 w 723900"/>
                <a:gd name="connsiteY63" fmla="*/ 265748 h 723900"/>
                <a:gd name="connsiteX64" fmla="*/ 364808 w 723900"/>
                <a:gd name="connsiteY64" fmla="*/ 258127 h 723900"/>
                <a:gd name="connsiteX65" fmla="*/ 358140 w 723900"/>
                <a:gd name="connsiteY65" fmla="*/ 258127 h 723900"/>
                <a:gd name="connsiteX66" fmla="*/ 319088 w 723900"/>
                <a:gd name="connsiteY66" fmla="*/ 265748 h 723900"/>
                <a:gd name="connsiteX67" fmla="*/ 308610 w 723900"/>
                <a:gd name="connsiteY67" fmla="*/ 264795 h 723900"/>
                <a:gd name="connsiteX68" fmla="*/ 247650 w 723900"/>
                <a:gd name="connsiteY68" fmla="*/ 247650 h 723900"/>
                <a:gd name="connsiteX69" fmla="*/ 133350 w 723900"/>
                <a:gd name="connsiteY69" fmla="*/ 352425 h 723900"/>
                <a:gd name="connsiteX70" fmla="*/ 190500 w 723900"/>
                <a:gd name="connsiteY70" fmla="*/ 419100 h 723900"/>
                <a:gd name="connsiteX71" fmla="*/ 285750 w 723900"/>
                <a:gd name="connsiteY71" fmla="*/ 495300 h 723900"/>
                <a:gd name="connsiteX72" fmla="*/ 285750 w 723900"/>
                <a:gd name="connsiteY72" fmla="*/ 554355 h 723900"/>
                <a:gd name="connsiteX73" fmla="*/ 297180 w 723900"/>
                <a:gd name="connsiteY73" fmla="*/ 584835 h 723900"/>
                <a:gd name="connsiteX74" fmla="*/ 324803 w 723900"/>
                <a:gd name="connsiteY74" fmla="*/ 618173 h 723900"/>
                <a:gd name="connsiteX75" fmla="*/ 346710 w 723900"/>
                <a:gd name="connsiteY75" fmla="*/ 628650 h 723900"/>
                <a:gd name="connsiteX76" fmla="*/ 369570 w 723900"/>
                <a:gd name="connsiteY76" fmla="*/ 628650 h 723900"/>
                <a:gd name="connsiteX77" fmla="*/ 389573 w 723900"/>
                <a:gd name="connsiteY77" fmla="*/ 620078 h 723900"/>
                <a:gd name="connsiteX78" fmla="*/ 412433 w 723900"/>
                <a:gd name="connsiteY78" fmla="*/ 597218 h 723900"/>
                <a:gd name="connsiteX79" fmla="*/ 422910 w 723900"/>
                <a:gd name="connsiteY79" fmla="*/ 581978 h 723900"/>
                <a:gd name="connsiteX80" fmla="*/ 441960 w 723900"/>
                <a:gd name="connsiteY80" fmla="*/ 542925 h 723900"/>
                <a:gd name="connsiteX81" fmla="*/ 446723 w 723900"/>
                <a:gd name="connsiteY81" fmla="*/ 521970 h 723900"/>
                <a:gd name="connsiteX82" fmla="*/ 446723 w 723900"/>
                <a:gd name="connsiteY82" fmla="*/ 478155 h 723900"/>
                <a:gd name="connsiteX83" fmla="*/ 455295 w 723900"/>
                <a:gd name="connsiteY83" fmla="*/ 458153 h 723900"/>
                <a:gd name="connsiteX84" fmla="*/ 505778 w 723900"/>
                <a:gd name="connsiteY84" fmla="*/ 407670 h 723900"/>
                <a:gd name="connsiteX85" fmla="*/ 504825 w 723900"/>
                <a:gd name="connsiteY85" fmla="*/ 393383 h 723900"/>
                <a:gd name="connsiteX86" fmla="*/ 416243 w 723900"/>
                <a:gd name="connsiteY86" fmla="*/ 300038 h 723900"/>
                <a:gd name="connsiteX87" fmla="*/ 424815 w 723900"/>
                <a:gd name="connsiteY87" fmla="*/ 285750 h 723900"/>
                <a:gd name="connsiteX88" fmla="*/ 428625 w 723900"/>
                <a:gd name="connsiteY88" fmla="*/ 285750 h 723900"/>
                <a:gd name="connsiteX89" fmla="*/ 482918 w 723900"/>
                <a:gd name="connsiteY89" fmla="*/ 356235 h 723900"/>
                <a:gd name="connsiteX90" fmla="*/ 510540 w 723900"/>
                <a:gd name="connsiteY90" fmla="*/ 359093 h 723900"/>
                <a:gd name="connsiteX91" fmla="*/ 541973 w 723900"/>
                <a:gd name="connsiteY91" fmla="*/ 332423 h 723900"/>
                <a:gd name="connsiteX92" fmla="*/ 541020 w 723900"/>
                <a:gd name="connsiteY92" fmla="*/ 317183 h 723900"/>
                <a:gd name="connsiteX93" fmla="*/ 512445 w 723900"/>
                <a:gd name="connsiteY93" fmla="*/ 300038 h 723900"/>
                <a:gd name="connsiteX94" fmla="*/ 508635 w 723900"/>
                <a:gd name="connsiteY94" fmla="*/ 287655 h 723900"/>
                <a:gd name="connsiteX95" fmla="*/ 509588 w 723900"/>
                <a:gd name="connsiteY95" fmla="*/ 285750 h 723900"/>
                <a:gd name="connsiteX96" fmla="*/ 522923 w 723900"/>
                <a:gd name="connsiteY96" fmla="*/ 281940 h 723900"/>
                <a:gd name="connsiteX97" fmla="*/ 557213 w 723900"/>
                <a:gd name="connsiteY97" fmla="*/ 302895 h 723900"/>
                <a:gd name="connsiteX98" fmla="*/ 566738 w 723900"/>
                <a:gd name="connsiteY98" fmla="*/ 305753 h 723900"/>
                <a:gd name="connsiteX99" fmla="*/ 577215 w 723900"/>
                <a:gd name="connsiteY99" fmla="*/ 305753 h 723900"/>
                <a:gd name="connsiteX100" fmla="*/ 594360 w 723900"/>
                <a:gd name="connsiteY100" fmla="*/ 317183 h 723900"/>
                <a:gd name="connsiteX101" fmla="*/ 621983 w 723900"/>
                <a:gd name="connsiteY101" fmla="*/ 380048 h 723900"/>
                <a:gd name="connsiteX102" fmla="*/ 639128 w 723900"/>
                <a:gd name="connsiteY102" fmla="*/ 391478 h 723900"/>
                <a:gd name="connsiteX103" fmla="*/ 639128 w 723900"/>
                <a:gd name="connsiteY103" fmla="*/ 391478 h 723900"/>
                <a:gd name="connsiteX104" fmla="*/ 655320 w 723900"/>
                <a:gd name="connsiteY104" fmla="*/ 375285 h 723900"/>
                <a:gd name="connsiteX105" fmla="*/ 655320 w 723900"/>
                <a:gd name="connsiteY105" fmla="*/ 348615 h 723900"/>
                <a:gd name="connsiteX106" fmla="*/ 659130 w 723900"/>
                <a:gd name="connsiteY106" fmla="*/ 340995 h 723900"/>
                <a:gd name="connsiteX107" fmla="*/ 681038 w 723900"/>
                <a:gd name="connsiteY107" fmla="*/ 323850 h 723900"/>
                <a:gd name="connsiteX108" fmla="*/ 683895 w 723900"/>
                <a:gd name="connsiteY108" fmla="*/ 362903 h 723900"/>
                <a:gd name="connsiteX109" fmla="*/ 361950 w 723900"/>
                <a:gd name="connsiteY109" fmla="*/ 6858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85800"/>
                  </a:move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183833"/>
                    <a:pt x="183833" y="38100"/>
                    <a:pt x="361950" y="38100"/>
                  </a:cubicBezTo>
                  <a:cubicBezTo>
                    <a:pt x="408623" y="38100"/>
                    <a:pt x="452438" y="47625"/>
                    <a:pt x="492443" y="65723"/>
                  </a:cubicBezTo>
                  <a:lnTo>
                    <a:pt x="461963" y="90488"/>
                  </a:lnTo>
                  <a:cubicBezTo>
                    <a:pt x="458153" y="93345"/>
                    <a:pt x="454343" y="95250"/>
                    <a:pt x="449580" y="95250"/>
                  </a:cubicBezTo>
                  <a:lnTo>
                    <a:pt x="431483" y="95250"/>
                  </a:lnTo>
                  <a:cubicBezTo>
                    <a:pt x="429578" y="95250"/>
                    <a:pt x="426720" y="95250"/>
                    <a:pt x="424815" y="94298"/>
                  </a:cubicBezTo>
                  <a:cubicBezTo>
                    <a:pt x="424815" y="94298"/>
                    <a:pt x="378143" y="66675"/>
                    <a:pt x="351473" y="66675"/>
                  </a:cubicBezTo>
                  <a:cubicBezTo>
                    <a:pt x="325755" y="66675"/>
                    <a:pt x="283845" y="82868"/>
                    <a:pt x="265748" y="95250"/>
                  </a:cubicBezTo>
                  <a:cubicBezTo>
                    <a:pt x="238125" y="113348"/>
                    <a:pt x="267653" y="121920"/>
                    <a:pt x="274320" y="123825"/>
                  </a:cubicBezTo>
                  <a:cubicBezTo>
                    <a:pt x="275273" y="123825"/>
                    <a:pt x="276225" y="123825"/>
                    <a:pt x="276225" y="123825"/>
                  </a:cubicBezTo>
                  <a:lnTo>
                    <a:pt x="302895" y="123825"/>
                  </a:lnTo>
                  <a:cubicBezTo>
                    <a:pt x="309563" y="123825"/>
                    <a:pt x="315278" y="120968"/>
                    <a:pt x="319088" y="115253"/>
                  </a:cubicBezTo>
                  <a:lnTo>
                    <a:pt x="329565" y="99060"/>
                  </a:lnTo>
                  <a:cubicBezTo>
                    <a:pt x="331470" y="96203"/>
                    <a:pt x="334328" y="95250"/>
                    <a:pt x="337185" y="95250"/>
                  </a:cubicBezTo>
                  <a:lnTo>
                    <a:pt x="352425" y="95250"/>
                  </a:lnTo>
                  <a:lnTo>
                    <a:pt x="332423" y="128588"/>
                  </a:lnTo>
                  <a:cubicBezTo>
                    <a:pt x="327660" y="137160"/>
                    <a:pt x="318135" y="142875"/>
                    <a:pt x="307658" y="142875"/>
                  </a:cubicBezTo>
                  <a:lnTo>
                    <a:pt x="281940" y="142875"/>
                  </a:lnTo>
                  <a:cubicBezTo>
                    <a:pt x="278130" y="142875"/>
                    <a:pt x="274320" y="143828"/>
                    <a:pt x="271463" y="145733"/>
                  </a:cubicBezTo>
                  <a:lnTo>
                    <a:pt x="247650" y="161925"/>
                  </a:lnTo>
                  <a:lnTo>
                    <a:pt x="228600" y="161925"/>
                  </a:lnTo>
                  <a:cubicBezTo>
                    <a:pt x="222885" y="161925"/>
                    <a:pt x="219075" y="165735"/>
                    <a:pt x="219075" y="171450"/>
                  </a:cubicBezTo>
                  <a:lnTo>
                    <a:pt x="219075" y="180975"/>
                  </a:lnTo>
                  <a:cubicBezTo>
                    <a:pt x="219075" y="186690"/>
                    <a:pt x="215265" y="190500"/>
                    <a:pt x="209550" y="190500"/>
                  </a:cubicBezTo>
                  <a:lnTo>
                    <a:pt x="200978" y="190500"/>
                  </a:lnTo>
                  <a:cubicBezTo>
                    <a:pt x="194310" y="190500"/>
                    <a:pt x="188595" y="193358"/>
                    <a:pt x="184785" y="199073"/>
                  </a:cubicBezTo>
                  <a:lnTo>
                    <a:pt x="173355" y="217170"/>
                  </a:lnTo>
                  <a:cubicBezTo>
                    <a:pt x="172403" y="219075"/>
                    <a:pt x="171450" y="220980"/>
                    <a:pt x="171450" y="222885"/>
                  </a:cubicBezTo>
                  <a:lnTo>
                    <a:pt x="171450" y="228600"/>
                  </a:lnTo>
                  <a:cubicBezTo>
                    <a:pt x="171450" y="234315"/>
                    <a:pt x="175260" y="238125"/>
                    <a:pt x="180975" y="238125"/>
                  </a:cubicBezTo>
                  <a:lnTo>
                    <a:pt x="215265" y="238125"/>
                  </a:lnTo>
                  <a:cubicBezTo>
                    <a:pt x="218123" y="238125"/>
                    <a:pt x="220027" y="237173"/>
                    <a:pt x="221933" y="235268"/>
                  </a:cubicBezTo>
                  <a:lnTo>
                    <a:pt x="251460" y="205740"/>
                  </a:lnTo>
                  <a:cubicBezTo>
                    <a:pt x="255270" y="201930"/>
                    <a:pt x="260033" y="200025"/>
                    <a:pt x="264795" y="200025"/>
                  </a:cubicBezTo>
                  <a:lnTo>
                    <a:pt x="268605" y="200025"/>
                  </a:lnTo>
                  <a:cubicBezTo>
                    <a:pt x="273368" y="200025"/>
                    <a:pt x="277178" y="202883"/>
                    <a:pt x="278130" y="207645"/>
                  </a:cubicBezTo>
                  <a:lnTo>
                    <a:pt x="283845" y="231458"/>
                  </a:lnTo>
                  <a:cubicBezTo>
                    <a:pt x="284798" y="235268"/>
                    <a:pt x="288608" y="239077"/>
                    <a:pt x="293370" y="239077"/>
                  </a:cubicBezTo>
                  <a:lnTo>
                    <a:pt x="295275" y="239077"/>
                  </a:lnTo>
                  <a:cubicBezTo>
                    <a:pt x="300990" y="239077"/>
                    <a:pt x="304800" y="235268"/>
                    <a:pt x="304800" y="229552"/>
                  </a:cubicBezTo>
                  <a:lnTo>
                    <a:pt x="304800" y="204788"/>
                  </a:lnTo>
                  <a:cubicBezTo>
                    <a:pt x="304800" y="201930"/>
                    <a:pt x="305753" y="200025"/>
                    <a:pt x="307658" y="198120"/>
                  </a:cubicBezTo>
                  <a:lnTo>
                    <a:pt x="314325" y="190500"/>
                  </a:lnTo>
                  <a:lnTo>
                    <a:pt x="321945" y="212408"/>
                  </a:lnTo>
                  <a:cubicBezTo>
                    <a:pt x="322898" y="216218"/>
                    <a:pt x="326708" y="219075"/>
                    <a:pt x="330518" y="219075"/>
                  </a:cubicBezTo>
                  <a:lnTo>
                    <a:pt x="339090" y="219075"/>
                  </a:lnTo>
                  <a:cubicBezTo>
                    <a:pt x="341948" y="219075"/>
                    <a:pt x="343853" y="218123"/>
                    <a:pt x="345758" y="216218"/>
                  </a:cubicBezTo>
                  <a:lnTo>
                    <a:pt x="349568" y="212408"/>
                  </a:lnTo>
                  <a:cubicBezTo>
                    <a:pt x="351473" y="210502"/>
                    <a:pt x="353378" y="209550"/>
                    <a:pt x="356235" y="209550"/>
                  </a:cubicBezTo>
                  <a:lnTo>
                    <a:pt x="361950" y="209550"/>
                  </a:lnTo>
                  <a:cubicBezTo>
                    <a:pt x="367665" y="209550"/>
                    <a:pt x="371475" y="213360"/>
                    <a:pt x="371475" y="219075"/>
                  </a:cubicBezTo>
                  <a:lnTo>
                    <a:pt x="371475" y="228600"/>
                  </a:lnTo>
                  <a:cubicBezTo>
                    <a:pt x="371475" y="234315"/>
                    <a:pt x="375285" y="238125"/>
                    <a:pt x="381000" y="238125"/>
                  </a:cubicBezTo>
                  <a:lnTo>
                    <a:pt x="415290" y="238125"/>
                  </a:lnTo>
                  <a:cubicBezTo>
                    <a:pt x="421958" y="238125"/>
                    <a:pt x="426720" y="244793"/>
                    <a:pt x="423863" y="250508"/>
                  </a:cubicBezTo>
                  <a:lnTo>
                    <a:pt x="421005" y="259080"/>
                  </a:lnTo>
                  <a:cubicBezTo>
                    <a:pt x="419100" y="263843"/>
                    <a:pt x="415290" y="266700"/>
                    <a:pt x="410528" y="265748"/>
                  </a:cubicBezTo>
                  <a:lnTo>
                    <a:pt x="364808" y="258127"/>
                  </a:lnTo>
                  <a:cubicBezTo>
                    <a:pt x="362903" y="258127"/>
                    <a:pt x="360045" y="258127"/>
                    <a:pt x="358140" y="258127"/>
                  </a:cubicBezTo>
                  <a:lnTo>
                    <a:pt x="319088" y="265748"/>
                  </a:lnTo>
                  <a:cubicBezTo>
                    <a:pt x="315278" y="266700"/>
                    <a:pt x="312420" y="265748"/>
                    <a:pt x="308610" y="264795"/>
                  </a:cubicBezTo>
                  <a:cubicBezTo>
                    <a:pt x="296228" y="260033"/>
                    <a:pt x="261938" y="247650"/>
                    <a:pt x="247650" y="247650"/>
                  </a:cubicBezTo>
                  <a:cubicBezTo>
                    <a:pt x="134303" y="247650"/>
                    <a:pt x="133350" y="323850"/>
                    <a:pt x="133350" y="352425"/>
                  </a:cubicBezTo>
                  <a:cubicBezTo>
                    <a:pt x="133350" y="390525"/>
                    <a:pt x="155258" y="419100"/>
                    <a:pt x="190500" y="419100"/>
                  </a:cubicBezTo>
                  <a:cubicBezTo>
                    <a:pt x="232410" y="419100"/>
                    <a:pt x="285750" y="417195"/>
                    <a:pt x="285750" y="495300"/>
                  </a:cubicBezTo>
                  <a:lnTo>
                    <a:pt x="285750" y="554355"/>
                  </a:lnTo>
                  <a:cubicBezTo>
                    <a:pt x="285750" y="565785"/>
                    <a:pt x="289560" y="576263"/>
                    <a:pt x="297180" y="584835"/>
                  </a:cubicBezTo>
                  <a:lnTo>
                    <a:pt x="324803" y="618173"/>
                  </a:lnTo>
                  <a:cubicBezTo>
                    <a:pt x="330518" y="624840"/>
                    <a:pt x="338138" y="628650"/>
                    <a:pt x="346710" y="628650"/>
                  </a:cubicBezTo>
                  <a:lnTo>
                    <a:pt x="369570" y="628650"/>
                  </a:lnTo>
                  <a:cubicBezTo>
                    <a:pt x="377190" y="628650"/>
                    <a:pt x="384810" y="625793"/>
                    <a:pt x="389573" y="620078"/>
                  </a:cubicBezTo>
                  <a:lnTo>
                    <a:pt x="412433" y="597218"/>
                  </a:lnTo>
                  <a:cubicBezTo>
                    <a:pt x="417195" y="592455"/>
                    <a:pt x="420053" y="587693"/>
                    <a:pt x="422910" y="581978"/>
                  </a:cubicBezTo>
                  <a:lnTo>
                    <a:pt x="441960" y="542925"/>
                  </a:lnTo>
                  <a:cubicBezTo>
                    <a:pt x="444818" y="536258"/>
                    <a:pt x="446723" y="528638"/>
                    <a:pt x="446723" y="521970"/>
                  </a:cubicBezTo>
                  <a:lnTo>
                    <a:pt x="446723" y="478155"/>
                  </a:lnTo>
                  <a:cubicBezTo>
                    <a:pt x="446723" y="470535"/>
                    <a:pt x="449580" y="462915"/>
                    <a:pt x="455295" y="458153"/>
                  </a:cubicBezTo>
                  <a:lnTo>
                    <a:pt x="505778" y="407670"/>
                  </a:lnTo>
                  <a:cubicBezTo>
                    <a:pt x="509588" y="403860"/>
                    <a:pt x="509588" y="396240"/>
                    <a:pt x="504825" y="393383"/>
                  </a:cubicBezTo>
                  <a:cubicBezTo>
                    <a:pt x="504825" y="393383"/>
                    <a:pt x="447675" y="360998"/>
                    <a:pt x="416243" y="300038"/>
                  </a:cubicBezTo>
                  <a:cubicBezTo>
                    <a:pt x="413385" y="293370"/>
                    <a:pt x="417195" y="285750"/>
                    <a:pt x="424815" y="285750"/>
                  </a:cubicBezTo>
                  <a:lnTo>
                    <a:pt x="428625" y="285750"/>
                  </a:lnTo>
                  <a:lnTo>
                    <a:pt x="482918" y="356235"/>
                  </a:lnTo>
                  <a:cubicBezTo>
                    <a:pt x="489585" y="364808"/>
                    <a:pt x="501968" y="365760"/>
                    <a:pt x="510540" y="359093"/>
                  </a:cubicBezTo>
                  <a:lnTo>
                    <a:pt x="541973" y="332423"/>
                  </a:lnTo>
                  <a:cubicBezTo>
                    <a:pt x="546735" y="328613"/>
                    <a:pt x="546735" y="320040"/>
                    <a:pt x="541020" y="317183"/>
                  </a:cubicBezTo>
                  <a:lnTo>
                    <a:pt x="512445" y="300038"/>
                  </a:lnTo>
                  <a:cubicBezTo>
                    <a:pt x="508635" y="297180"/>
                    <a:pt x="506730" y="292418"/>
                    <a:pt x="508635" y="287655"/>
                  </a:cubicBezTo>
                  <a:lnTo>
                    <a:pt x="509588" y="285750"/>
                  </a:lnTo>
                  <a:cubicBezTo>
                    <a:pt x="512445" y="280988"/>
                    <a:pt x="518160" y="279083"/>
                    <a:pt x="522923" y="281940"/>
                  </a:cubicBezTo>
                  <a:lnTo>
                    <a:pt x="557213" y="302895"/>
                  </a:lnTo>
                  <a:cubicBezTo>
                    <a:pt x="560070" y="304800"/>
                    <a:pt x="563880" y="305753"/>
                    <a:pt x="566738" y="305753"/>
                  </a:cubicBezTo>
                  <a:lnTo>
                    <a:pt x="577215" y="305753"/>
                  </a:lnTo>
                  <a:cubicBezTo>
                    <a:pt x="584835" y="305753"/>
                    <a:pt x="591503" y="310515"/>
                    <a:pt x="594360" y="317183"/>
                  </a:cubicBezTo>
                  <a:lnTo>
                    <a:pt x="621983" y="380048"/>
                  </a:lnTo>
                  <a:cubicBezTo>
                    <a:pt x="624840" y="386715"/>
                    <a:pt x="631508" y="391478"/>
                    <a:pt x="639128" y="391478"/>
                  </a:cubicBezTo>
                  <a:lnTo>
                    <a:pt x="639128" y="391478"/>
                  </a:lnTo>
                  <a:cubicBezTo>
                    <a:pt x="647700" y="391478"/>
                    <a:pt x="655320" y="383858"/>
                    <a:pt x="655320" y="375285"/>
                  </a:cubicBezTo>
                  <a:lnTo>
                    <a:pt x="655320" y="348615"/>
                  </a:lnTo>
                  <a:cubicBezTo>
                    <a:pt x="655320" y="345758"/>
                    <a:pt x="656273" y="342900"/>
                    <a:pt x="659130" y="340995"/>
                  </a:cubicBezTo>
                  <a:lnTo>
                    <a:pt x="681038" y="323850"/>
                  </a:lnTo>
                  <a:cubicBezTo>
                    <a:pt x="682943" y="336233"/>
                    <a:pt x="683895" y="349568"/>
                    <a:pt x="683895" y="362903"/>
                  </a:cubicBezTo>
                  <a:cubicBezTo>
                    <a:pt x="685800" y="540068"/>
                    <a:pt x="540068" y="685800"/>
                    <a:pt x="361950" y="685800"/>
                  </a:cubicBezTo>
                  <a:close/>
                </a:path>
              </a:pathLst>
            </a:custGeom>
            <a:solidFill>
              <a:srgbClr val="0D9DA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378" name="شكل حر: شكل 377">
              <a:extLst>
                <a:ext uri="{FF2B5EF4-FFF2-40B4-BE49-F238E27FC236}">
                  <a16:creationId xmlns:a16="http://schemas.microsoft.com/office/drawing/2014/main" id="{2E1DFF6F-A619-533E-E9E1-45377479EE93}"/>
                </a:ext>
              </a:extLst>
            </p:cNvPr>
            <p:cNvSpPr/>
            <p:nvPr/>
          </p:nvSpPr>
          <p:spPr>
            <a:xfrm>
              <a:off x="4124708" y="2880429"/>
              <a:ext cx="1330349" cy="584111"/>
            </a:xfrm>
            <a:custGeom>
              <a:avLst/>
              <a:gdLst>
                <a:gd name="connsiteX0" fmla="*/ 2156395 w 2156396"/>
                <a:gd name="connsiteY0" fmla="*/ 98012 h 906659"/>
                <a:gd name="connsiteX1" fmla="*/ 2059353 w 2156396"/>
                <a:gd name="connsiteY1" fmla="*/ 1 h 906659"/>
                <a:gd name="connsiteX2" fmla="*/ 2007702 w 2156396"/>
                <a:gd name="connsiteY2" fmla="*/ 14500 h 906659"/>
                <a:gd name="connsiteX3" fmla="*/ 1588675 w 2156396"/>
                <a:gd name="connsiteY3" fmla="*/ 254081 h 906659"/>
                <a:gd name="connsiteX4" fmla="*/ 1588160 w 2156396"/>
                <a:gd name="connsiteY4" fmla="*/ 336686 h 906659"/>
                <a:gd name="connsiteX5" fmla="*/ 1390532 w 2156396"/>
                <a:gd name="connsiteY5" fmla="*/ 490084 h 906659"/>
                <a:gd name="connsiteX6" fmla="*/ 955675 w 2156396"/>
                <a:gd name="connsiteY6" fmla="*/ 490084 h 906659"/>
                <a:gd name="connsiteX7" fmla="*/ 955675 w 2156396"/>
                <a:gd name="connsiteY7" fmla="*/ 392066 h 906659"/>
                <a:gd name="connsiteX8" fmla="*/ 1396756 w 2156396"/>
                <a:gd name="connsiteY8" fmla="*/ 392066 h 906659"/>
                <a:gd name="connsiteX9" fmla="*/ 1494774 w 2156396"/>
                <a:gd name="connsiteY9" fmla="*/ 294048 h 906659"/>
                <a:gd name="connsiteX10" fmla="*/ 1396756 w 2156396"/>
                <a:gd name="connsiteY10" fmla="*/ 196030 h 906659"/>
                <a:gd name="connsiteX11" fmla="*/ 808648 w 2156396"/>
                <a:gd name="connsiteY11" fmla="*/ 196030 h 906659"/>
                <a:gd name="connsiteX12" fmla="*/ 692962 w 2156396"/>
                <a:gd name="connsiteY12" fmla="*/ 229062 h 906659"/>
                <a:gd name="connsiteX13" fmla="*/ 0 w 2156396"/>
                <a:gd name="connsiteY13" fmla="*/ 563597 h 906659"/>
                <a:gd name="connsiteX14" fmla="*/ 343063 w 2156396"/>
                <a:gd name="connsiteY14" fmla="*/ 906660 h 906659"/>
                <a:gd name="connsiteX15" fmla="*/ 931171 w 2156396"/>
                <a:gd name="connsiteY15" fmla="*/ 686120 h 906659"/>
                <a:gd name="connsiteX16" fmla="*/ 1389160 w 2156396"/>
                <a:gd name="connsiteY16" fmla="*/ 686120 h 906659"/>
                <a:gd name="connsiteX17" fmla="*/ 1447137 w 2156396"/>
                <a:gd name="connsiteY17" fmla="*/ 667129 h 906659"/>
                <a:gd name="connsiteX18" fmla="*/ 2120202 w 2156396"/>
                <a:gd name="connsiteY18" fmla="*/ 173486 h 906659"/>
                <a:gd name="connsiteX19" fmla="*/ 2156395 w 2156396"/>
                <a:gd name="connsiteY19" fmla="*/ 98012 h 906659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6396" h="946803">
                  <a:moveTo>
                    <a:pt x="2156395" y="98012"/>
                  </a:moveTo>
                  <a:cubicBezTo>
                    <a:pt x="2156662" y="44148"/>
                    <a:pt x="2113213" y="268"/>
                    <a:pt x="2059353" y="1"/>
                  </a:cubicBezTo>
                  <a:cubicBezTo>
                    <a:pt x="2041119" y="-89"/>
                    <a:pt x="2023225" y="4934"/>
                    <a:pt x="2007702" y="14500"/>
                  </a:cubicBezTo>
                  <a:lnTo>
                    <a:pt x="1588675" y="254081"/>
                  </a:lnTo>
                  <a:cubicBezTo>
                    <a:pt x="1594333" y="281345"/>
                    <a:pt x="1594157" y="309495"/>
                    <a:pt x="1588160" y="336686"/>
                  </a:cubicBezTo>
                  <a:cubicBezTo>
                    <a:pt x="1566178" y="427688"/>
                    <a:pt x="1484141" y="491363"/>
                    <a:pt x="1390532" y="490084"/>
                  </a:cubicBezTo>
                  <a:lnTo>
                    <a:pt x="955675" y="490084"/>
                  </a:lnTo>
                  <a:lnTo>
                    <a:pt x="955675" y="392066"/>
                  </a:lnTo>
                  <a:lnTo>
                    <a:pt x="1396756" y="392066"/>
                  </a:lnTo>
                  <a:cubicBezTo>
                    <a:pt x="1450889" y="392066"/>
                    <a:pt x="1494774" y="348181"/>
                    <a:pt x="1494774" y="294048"/>
                  </a:cubicBezTo>
                  <a:cubicBezTo>
                    <a:pt x="1494774" y="239915"/>
                    <a:pt x="1450889" y="196030"/>
                    <a:pt x="1396756" y="196030"/>
                  </a:cubicBezTo>
                  <a:lnTo>
                    <a:pt x="808648" y="196030"/>
                  </a:lnTo>
                  <a:cubicBezTo>
                    <a:pt x="767760" y="196040"/>
                    <a:pt x="727690" y="207481"/>
                    <a:pt x="692962" y="229062"/>
                  </a:cubicBezTo>
                  <a:lnTo>
                    <a:pt x="0" y="563597"/>
                  </a:lnTo>
                  <a:cubicBezTo>
                    <a:pt x="74212" y="705742"/>
                    <a:pt x="74315" y="783044"/>
                    <a:pt x="250426" y="946803"/>
                  </a:cubicBezTo>
                  <a:cubicBezTo>
                    <a:pt x="408945" y="788283"/>
                    <a:pt x="707567" y="686120"/>
                    <a:pt x="931171" y="686120"/>
                  </a:cubicBezTo>
                  <a:lnTo>
                    <a:pt x="1389160" y="686120"/>
                  </a:lnTo>
                  <a:cubicBezTo>
                    <a:pt x="1410013" y="686117"/>
                    <a:pt x="1430325" y="679464"/>
                    <a:pt x="1447137" y="667129"/>
                  </a:cubicBezTo>
                  <a:lnTo>
                    <a:pt x="2120202" y="173486"/>
                  </a:lnTo>
                  <a:cubicBezTo>
                    <a:pt x="2143023" y="155068"/>
                    <a:pt x="2156319" y="127339"/>
                    <a:pt x="2156395" y="98012"/>
                  </a:cubicBezTo>
                  <a:close/>
                </a:path>
              </a:pathLst>
            </a:custGeom>
            <a:gradFill>
              <a:gsLst>
                <a:gs pos="0">
                  <a:srgbClr val="F0C9B6"/>
                </a:gs>
                <a:gs pos="76000">
                  <a:srgbClr val="EFC4A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379" name="شكل حر: شكل 378">
              <a:extLst>
                <a:ext uri="{FF2B5EF4-FFF2-40B4-BE49-F238E27FC236}">
                  <a16:creationId xmlns:a16="http://schemas.microsoft.com/office/drawing/2014/main" id="{14244E2F-62C6-82FC-BDCD-DBDCDF9053B3}"/>
                </a:ext>
              </a:extLst>
            </p:cNvPr>
            <p:cNvSpPr/>
            <p:nvPr/>
          </p:nvSpPr>
          <p:spPr>
            <a:xfrm>
              <a:off x="4545844" y="2269998"/>
              <a:ext cx="234203" cy="266612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380" name="شكل حر: شكل 379">
              <a:extLst>
                <a:ext uri="{FF2B5EF4-FFF2-40B4-BE49-F238E27FC236}">
                  <a16:creationId xmlns:a16="http://schemas.microsoft.com/office/drawing/2014/main" id="{7E39235D-BE68-C261-0376-6C10186AB72E}"/>
                </a:ext>
              </a:extLst>
            </p:cNvPr>
            <p:cNvSpPr/>
            <p:nvPr/>
          </p:nvSpPr>
          <p:spPr>
            <a:xfrm>
              <a:off x="4304201" y="2470318"/>
              <a:ext cx="154416" cy="17578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381" name="شكل حر: شكل 380">
              <a:extLst>
                <a:ext uri="{FF2B5EF4-FFF2-40B4-BE49-F238E27FC236}">
                  <a16:creationId xmlns:a16="http://schemas.microsoft.com/office/drawing/2014/main" id="{02D3EDAE-65AB-D59C-BC1B-A234DCB30D62}"/>
                </a:ext>
              </a:extLst>
            </p:cNvPr>
            <p:cNvSpPr/>
            <p:nvPr/>
          </p:nvSpPr>
          <p:spPr>
            <a:xfrm>
              <a:off x="4376962" y="2920918"/>
              <a:ext cx="84596" cy="9630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382" name="مستطيل: زوايا مستديرة 381">
              <a:extLst>
                <a:ext uri="{FF2B5EF4-FFF2-40B4-BE49-F238E27FC236}">
                  <a16:creationId xmlns:a16="http://schemas.microsoft.com/office/drawing/2014/main" id="{EB15B304-907C-C6B5-BD2B-B068A7E28A37}"/>
                </a:ext>
              </a:extLst>
            </p:cNvPr>
            <p:cNvSpPr/>
            <p:nvPr/>
          </p:nvSpPr>
          <p:spPr>
            <a:xfrm rot="4042901" flipH="1">
              <a:off x="4471498" y="3241881"/>
              <a:ext cx="29414" cy="671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383" name="مستطيل: زوايا مستديرة 382">
              <a:extLst>
                <a:ext uri="{FF2B5EF4-FFF2-40B4-BE49-F238E27FC236}">
                  <a16:creationId xmlns:a16="http://schemas.microsoft.com/office/drawing/2014/main" id="{08EA6CD3-6851-34BA-2F92-8BC8D8E5951E}"/>
                </a:ext>
              </a:extLst>
            </p:cNvPr>
            <p:cNvSpPr/>
            <p:nvPr/>
          </p:nvSpPr>
          <p:spPr>
            <a:xfrm rot="4042901" flipH="1">
              <a:off x="4380993" y="3260733"/>
              <a:ext cx="29414" cy="1048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grpSp>
        <p:nvGrpSpPr>
          <p:cNvPr id="384" name="مجموعة 383">
            <a:extLst>
              <a:ext uri="{FF2B5EF4-FFF2-40B4-BE49-F238E27FC236}">
                <a16:creationId xmlns:a16="http://schemas.microsoft.com/office/drawing/2014/main" id="{61B29FEE-39AC-8873-570C-5FF2CCE65AED}"/>
              </a:ext>
            </a:extLst>
          </p:cNvPr>
          <p:cNvGrpSpPr/>
          <p:nvPr/>
        </p:nvGrpSpPr>
        <p:grpSpPr>
          <a:xfrm>
            <a:off x="2675598" y="2074783"/>
            <a:ext cx="620219" cy="620219"/>
            <a:chOff x="9154160" y="4196080"/>
            <a:chExt cx="1656080" cy="1656080"/>
          </a:xfrm>
        </p:grpSpPr>
        <p:sp>
          <p:nvSpPr>
            <p:cNvPr id="385" name="شكل بيضاوي 384">
              <a:extLst>
                <a:ext uri="{FF2B5EF4-FFF2-40B4-BE49-F238E27FC236}">
                  <a16:creationId xmlns:a16="http://schemas.microsoft.com/office/drawing/2014/main" id="{953F2658-4415-809C-A558-6300973C0771}"/>
                </a:ext>
              </a:extLst>
            </p:cNvPr>
            <p:cNvSpPr/>
            <p:nvPr/>
          </p:nvSpPr>
          <p:spPr>
            <a:xfrm>
              <a:off x="9154160" y="4196080"/>
              <a:ext cx="1656080" cy="1656080"/>
            </a:xfrm>
            <a:prstGeom prst="ellipse">
              <a:avLst/>
            </a:prstGeom>
            <a:solidFill>
              <a:srgbClr val="FF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dirty="0"/>
            </a:p>
          </p:txBody>
        </p:sp>
        <p:grpSp>
          <p:nvGrpSpPr>
            <p:cNvPr id="386" name="مجموعة 385">
              <a:extLst>
                <a:ext uri="{FF2B5EF4-FFF2-40B4-BE49-F238E27FC236}">
                  <a16:creationId xmlns:a16="http://schemas.microsoft.com/office/drawing/2014/main" id="{196097D9-6A38-9F1D-D644-3E17619F156A}"/>
                </a:ext>
              </a:extLst>
            </p:cNvPr>
            <p:cNvGrpSpPr/>
            <p:nvPr/>
          </p:nvGrpSpPr>
          <p:grpSpPr>
            <a:xfrm>
              <a:off x="9312122" y="4289118"/>
              <a:ext cx="1348846" cy="1364919"/>
              <a:chOff x="7477170" y="4543354"/>
              <a:chExt cx="1250143" cy="1265041"/>
            </a:xfrm>
          </p:grpSpPr>
          <p:grpSp>
            <p:nvGrpSpPr>
              <p:cNvPr id="387" name="مجموعة 386">
                <a:extLst>
                  <a:ext uri="{FF2B5EF4-FFF2-40B4-BE49-F238E27FC236}">
                    <a16:creationId xmlns:a16="http://schemas.microsoft.com/office/drawing/2014/main" id="{0887274E-A23F-76A8-3711-90088A70570D}"/>
                  </a:ext>
                </a:extLst>
              </p:cNvPr>
              <p:cNvGrpSpPr/>
              <p:nvPr/>
            </p:nvGrpSpPr>
            <p:grpSpPr>
              <a:xfrm>
                <a:off x="7646993" y="4728079"/>
                <a:ext cx="1080320" cy="1080316"/>
                <a:chOff x="7299752" y="4681780"/>
                <a:chExt cx="1080320" cy="1080316"/>
              </a:xfrm>
            </p:grpSpPr>
            <p:sp>
              <p:nvSpPr>
                <p:cNvPr id="394" name="شكل حر: شكل 393">
                  <a:extLst>
                    <a:ext uri="{FF2B5EF4-FFF2-40B4-BE49-F238E27FC236}">
                      <a16:creationId xmlns:a16="http://schemas.microsoft.com/office/drawing/2014/main" id="{9CFF1479-DEFD-3F2C-3038-16767D05B6E3}"/>
                    </a:ext>
                  </a:extLst>
                </p:cNvPr>
                <p:cNvSpPr/>
                <p:nvPr/>
              </p:nvSpPr>
              <p:spPr>
                <a:xfrm>
                  <a:off x="7299752" y="4681780"/>
                  <a:ext cx="1080320" cy="1080316"/>
                </a:xfrm>
                <a:custGeom>
                  <a:avLst/>
                  <a:gdLst>
                    <a:gd name="connsiteX0" fmla="*/ 2856490 w 2856490"/>
                    <a:gd name="connsiteY0" fmla="*/ 1430655 h 2856480"/>
                    <a:gd name="connsiteX1" fmla="*/ 2306669 w 2856490"/>
                    <a:gd name="connsiteY1" fmla="*/ 1112587 h 2856480"/>
                    <a:gd name="connsiteX2" fmla="*/ 2165718 w 2856490"/>
                    <a:gd name="connsiteY2" fmla="*/ 1125217 h 2856480"/>
                    <a:gd name="connsiteX3" fmla="*/ 2165652 w 2856490"/>
                    <a:gd name="connsiteY3" fmla="*/ 1125055 h 2856480"/>
                    <a:gd name="connsiteX4" fmla="*/ 2275999 w 2856490"/>
                    <a:gd name="connsiteY4" fmla="*/ 1033720 h 2856480"/>
                    <a:gd name="connsiteX5" fmla="*/ 2439877 w 2856490"/>
                    <a:gd name="connsiteY5" fmla="*/ 420024 h 2856480"/>
                    <a:gd name="connsiteX6" fmla="*/ 1826181 w 2856490"/>
                    <a:gd name="connsiteY6" fmla="*/ 583902 h 2856480"/>
                    <a:gd name="connsiteX7" fmla="*/ 1735445 w 2856490"/>
                    <a:gd name="connsiteY7" fmla="*/ 692496 h 2856480"/>
                    <a:gd name="connsiteX8" fmla="*/ 1735284 w 2856490"/>
                    <a:gd name="connsiteY8" fmla="*/ 692429 h 2856480"/>
                    <a:gd name="connsiteX9" fmla="*/ 1748723 w 2856490"/>
                    <a:gd name="connsiteY9" fmla="*/ 549821 h 2856480"/>
                    <a:gd name="connsiteX10" fmla="*/ 1430655 w 2856490"/>
                    <a:gd name="connsiteY10" fmla="*/ 0 h 2856480"/>
                    <a:gd name="connsiteX11" fmla="*/ 1112587 w 2856490"/>
                    <a:gd name="connsiteY11" fmla="*/ 549821 h 2856480"/>
                    <a:gd name="connsiteX12" fmla="*/ 1125217 w 2856490"/>
                    <a:gd name="connsiteY12" fmla="*/ 690772 h 2856480"/>
                    <a:gd name="connsiteX13" fmla="*/ 1125055 w 2856490"/>
                    <a:gd name="connsiteY13" fmla="*/ 690839 h 2856480"/>
                    <a:gd name="connsiteX14" fmla="*/ 1033710 w 2856490"/>
                    <a:gd name="connsiteY14" fmla="*/ 580492 h 2856480"/>
                    <a:gd name="connsiteX15" fmla="*/ 420024 w 2856490"/>
                    <a:gd name="connsiteY15" fmla="*/ 416614 h 2856480"/>
                    <a:gd name="connsiteX16" fmla="*/ 583902 w 2856490"/>
                    <a:gd name="connsiteY16" fmla="*/ 1030300 h 2856480"/>
                    <a:gd name="connsiteX17" fmla="*/ 692496 w 2856490"/>
                    <a:gd name="connsiteY17" fmla="*/ 1121035 h 2856480"/>
                    <a:gd name="connsiteX18" fmla="*/ 692429 w 2856490"/>
                    <a:gd name="connsiteY18" fmla="*/ 1121197 h 2856480"/>
                    <a:gd name="connsiteX19" fmla="*/ 549821 w 2856490"/>
                    <a:gd name="connsiteY19" fmla="*/ 1107758 h 2856480"/>
                    <a:gd name="connsiteX20" fmla="*/ 0 w 2856490"/>
                    <a:gd name="connsiteY20" fmla="*/ 1425826 h 2856480"/>
                    <a:gd name="connsiteX21" fmla="*/ 549821 w 2856490"/>
                    <a:gd name="connsiteY21" fmla="*/ 1743894 h 2856480"/>
                    <a:gd name="connsiteX22" fmla="*/ 690772 w 2856490"/>
                    <a:gd name="connsiteY22" fmla="*/ 1731264 h 2856480"/>
                    <a:gd name="connsiteX23" fmla="*/ 690839 w 2856490"/>
                    <a:gd name="connsiteY23" fmla="*/ 1731426 h 2856480"/>
                    <a:gd name="connsiteX24" fmla="*/ 580501 w 2856490"/>
                    <a:gd name="connsiteY24" fmla="*/ 1822761 h 2856480"/>
                    <a:gd name="connsiteX25" fmla="*/ 416624 w 2856490"/>
                    <a:gd name="connsiteY25" fmla="*/ 2436457 h 2856480"/>
                    <a:gd name="connsiteX26" fmla="*/ 1030310 w 2856490"/>
                    <a:gd name="connsiteY26" fmla="*/ 2272580 h 2856480"/>
                    <a:gd name="connsiteX27" fmla="*/ 1121045 w 2856490"/>
                    <a:gd name="connsiteY27" fmla="*/ 2163985 h 2856480"/>
                    <a:gd name="connsiteX28" fmla="*/ 1121207 w 2856490"/>
                    <a:gd name="connsiteY28" fmla="*/ 2164052 h 2856480"/>
                    <a:gd name="connsiteX29" fmla="*/ 1107767 w 2856490"/>
                    <a:gd name="connsiteY29" fmla="*/ 2306660 h 2856480"/>
                    <a:gd name="connsiteX30" fmla="*/ 1425835 w 2856490"/>
                    <a:gd name="connsiteY30" fmla="*/ 2856481 h 2856480"/>
                    <a:gd name="connsiteX31" fmla="*/ 1743904 w 2856490"/>
                    <a:gd name="connsiteY31" fmla="*/ 2306660 h 2856480"/>
                    <a:gd name="connsiteX32" fmla="*/ 1731274 w 2856490"/>
                    <a:gd name="connsiteY32" fmla="*/ 2165709 h 2856480"/>
                    <a:gd name="connsiteX33" fmla="*/ 1731436 w 2856490"/>
                    <a:gd name="connsiteY33" fmla="*/ 2165642 h 2856480"/>
                    <a:gd name="connsiteX34" fmla="*/ 1822780 w 2856490"/>
                    <a:gd name="connsiteY34" fmla="*/ 2275989 h 2856480"/>
                    <a:gd name="connsiteX35" fmla="*/ 2436467 w 2856490"/>
                    <a:gd name="connsiteY35" fmla="*/ 2439867 h 2856480"/>
                    <a:gd name="connsiteX36" fmla="*/ 2272589 w 2856490"/>
                    <a:gd name="connsiteY36" fmla="*/ 1826171 h 2856480"/>
                    <a:gd name="connsiteX37" fmla="*/ 2163994 w 2856490"/>
                    <a:gd name="connsiteY37" fmla="*/ 1735436 h 2856480"/>
                    <a:gd name="connsiteX38" fmla="*/ 2164061 w 2856490"/>
                    <a:gd name="connsiteY38" fmla="*/ 1735274 h 2856480"/>
                    <a:gd name="connsiteX39" fmla="*/ 2306669 w 2856490"/>
                    <a:gd name="connsiteY39" fmla="*/ 1748714 h 2856480"/>
                    <a:gd name="connsiteX40" fmla="*/ 2856490 w 2856490"/>
                    <a:gd name="connsiteY40" fmla="*/ 1430655 h 2856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856490" h="2856480">
                      <a:moveTo>
                        <a:pt x="2856490" y="1430655"/>
                      </a:moveTo>
                      <a:cubicBezTo>
                        <a:pt x="2856490" y="1254995"/>
                        <a:pt x="2610326" y="1112587"/>
                        <a:pt x="2306669" y="1112587"/>
                      </a:cubicBezTo>
                      <a:cubicBezTo>
                        <a:pt x="2262312" y="1112587"/>
                        <a:pt x="2214687" y="1117140"/>
                        <a:pt x="2165718" y="1125217"/>
                      </a:cubicBezTo>
                      <a:cubicBezTo>
                        <a:pt x="2165623" y="1125236"/>
                        <a:pt x="2165566" y="1125112"/>
                        <a:pt x="2165652" y="1125055"/>
                      </a:cubicBezTo>
                      <a:cubicBezTo>
                        <a:pt x="2206743" y="1096070"/>
                        <a:pt x="2244271" y="1065438"/>
                        <a:pt x="2275999" y="1033720"/>
                      </a:cubicBezTo>
                      <a:cubicBezTo>
                        <a:pt x="2490721" y="818998"/>
                        <a:pt x="2564092" y="544240"/>
                        <a:pt x="2439877" y="420024"/>
                      </a:cubicBezTo>
                      <a:cubicBezTo>
                        <a:pt x="2315661" y="295808"/>
                        <a:pt x="2040903" y="369179"/>
                        <a:pt x="1826181" y="583902"/>
                      </a:cubicBezTo>
                      <a:cubicBezTo>
                        <a:pt x="1794815" y="615267"/>
                        <a:pt x="1764354" y="652167"/>
                        <a:pt x="1735445" y="692496"/>
                      </a:cubicBezTo>
                      <a:cubicBezTo>
                        <a:pt x="1735388" y="692582"/>
                        <a:pt x="1735265" y="692525"/>
                        <a:pt x="1735284" y="692429"/>
                      </a:cubicBezTo>
                      <a:cubicBezTo>
                        <a:pt x="1743837" y="642880"/>
                        <a:pt x="1748723" y="594684"/>
                        <a:pt x="1748723" y="549821"/>
                      </a:cubicBezTo>
                      <a:cubicBezTo>
                        <a:pt x="1748723" y="246164"/>
                        <a:pt x="1606325" y="0"/>
                        <a:pt x="1430655" y="0"/>
                      </a:cubicBezTo>
                      <a:cubicBezTo>
                        <a:pt x="1254986" y="0"/>
                        <a:pt x="1112587" y="246164"/>
                        <a:pt x="1112587" y="549821"/>
                      </a:cubicBezTo>
                      <a:cubicBezTo>
                        <a:pt x="1112587" y="594179"/>
                        <a:pt x="1117140" y="641804"/>
                        <a:pt x="1125217" y="690772"/>
                      </a:cubicBezTo>
                      <a:cubicBezTo>
                        <a:pt x="1125236" y="690867"/>
                        <a:pt x="1125112" y="690925"/>
                        <a:pt x="1125055" y="690839"/>
                      </a:cubicBezTo>
                      <a:cubicBezTo>
                        <a:pt x="1096070" y="649748"/>
                        <a:pt x="1065438" y="612219"/>
                        <a:pt x="1033710" y="580492"/>
                      </a:cubicBezTo>
                      <a:cubicBezTo>
                        <a:pt x="818998" y="365769"/>
                        <a:pt x="544230" y="292398"/>
                        <a:pt x="420024" y="416614"/>
                      </a:cubicBezTo>
                      <a:cubicBezTo>
                        <a:pt x="295808" y="540830"/>
                        <a:pt x="369180" y="815588"/>
                        <a:pt x="583902" y="1030300"/>
                      </a:cubicBezTo>
                      <a:cubicBezTo>
                        <a:pt x="615267" y="1061666"/>
                        <a:pt x="652167" y="1092127"/>
                        <a:pt x="692496" y="1121035"/>
                      </a:cubicBezTo>
                      <a:cubicBezTo>
                        <a:pt x="692582" y="1121093"/>
                        <a:pt x="692525" y="1121216"/>
                        <a:pt x="692429" y="1121197"/>
                      </a:cubicBezTo>
                      <a:cubicBezTo>
                        <a:pt x="642880" y="1112644"/>
                        <a:pt x="594684" y="1107758"/>
                        <a:pt x="549821" y="1107758"/>
                      </a:cubicBezTo>
                      <a:cubicBezTo>
                        <a:pt x="246164" y="1107758"/>
                        <a:pt x="0" y="1250166"/>
                        <a:pt x="0" y="1425826"/>
                      </a:cubicBezTo>
                      <a:cubicBezTo>
                        <a:pt x="0" y="1601486"/>
                        <a:pt x="246164" y="1743894"/>
                        <a:pt x="549821" y="1743894"/>
                      </a:cubicBezTo>
                      <a:cubicBezTo>
                        <a:pt x="594179" y="1743894"/>
                        <a:pt x="641804" y="1739341"/>
                        <a:pt x="690772" y="1731264"/>
                      </a:cubicBezTo>
                      <a:cubicBezTo>
                        <a:pt x="690867" y="1731245"/>
                        <a:pt x="690924" y="1731369"/>
                        <a:pt x="690839" y="1731426"/>
                      </a:cubicBezTo>
                      <a:cubicBezTo>
                        <a:pt x="649748" y="1760411"/>
                        <a:pt x="612219" y="1791043"/>
                        <a:pt x="580501" y="1822761"/>
                      </a:cubicBezTo>
                      <a:cubicBezTo>
                        <a:pt x="365789" y="2037483"/>
                        <a:pt x="292408" y="2312242"/>
                        <a:pt x="416624" y="2436457"/>
                      </a:cubicBezTo>
                      <a:cubicBezTo>
                        <a:pt x="540839" y="2560673"/>
                        <a:pt x="815597" y="2487302"/>
                        <a:pt x="1030310" y="2272580"/>
                      </a:cubicBezTo>
                      <a:cubicBezTo>
                        <a:pt x="1061676" y="2241214"/>
                        <a:pt x="1092137" y="2204314"/>
                        <a:pt x="1121045" y="2163985"/>
                      </a:cubicBezTo>
                      <a:cubicBezTo>
                        <a:pt x="1121102" y="2163899"/>
                        <a:pt x="1121226" y="2163956"/>
                        <a:pt x="1121207" y="2164052"/>
                      </a:cubicBezTo>
                      <a:cubicBezTo>
                        <a:pt x="1112653" y="2213601"/>
                        <a:pt x="1107767" y="2261797"/>
                        <a:pt x="1107767" y="2306660"/>
                      </a:cubicBezTo>
                      <a:cubicBezTo>
                        <a:pt x="1107767" y="2610317"/>
                        <a:pt x="1250175" y="2856481"/>
                        <a:pt x="1425835" y="2856481"/>
                      </a:cubicBezTo>
                      <a:cubicBezTo>
                        <a:pt x="1601495" y="2856481"/>
                        <a:pt x="1743904" y="2610317"/>
                        <a:pt x="1743904" y="2306660"/>
                      </a:cubicBezTo>
                      <a:cubicBezTo>
                        <a:pt x="1743904" y="2262302"/>
                        <a:pt x="1739351" y="2214677"/>
                        <a:pt x="1731274" y="2165709"/>
                      </a:cubicBezTo>
                      <a:cubicBezTo>
                        <a:pt x="1731254" y="2165614"/>
                        <a:pt x="1731378" y="2165556"/>
                        <a:pt x="1731436" y="2165642"/>
                      </a:cubicBezTo>
                      <a:cubicBezTo>
                        <a:pt x="1760420" y="2206733"/>
                        <a:pt x="1791053" y="2244261"/>
                        <a:pt x="1822780" y="2275989"/>
                      </a:cubicBezTo>
                      <a:cubicBezTo>
                        <a:pt x="2037493" y="2490712"/>
                        <a:pt x="2312261" y="2564073"/>
                        <a:pt x="2436467" y="2439867"/>
                      </a:cubicBezTo>
                      <a:cubicBezTo>
                        <a:pt x="2560682" y="2315652"/>
                        <a:pt x="2487311" y="2040893"/>
                        <a:pt x="2272589" y="1826171"/>
                      </a:cubicBezTo>
                      <a:cubicBezTo>
                        <a:pt x="2241223" y="1794805"/>
                        <a:pt x="2204323" y="1764344"/>
                        <a:pt x="2163994" y="1735436"/>
                      </a:cubicBezTo>
                      <a:cubicBezTo>
                        <a:pt x="2163909" y="1735379"/>
                        <a:pt x="2163966" y="1735255"/>
                        <a:pt x="2164061" y="1735274"/>
                      </a:cubicBezTo>
                      <a:cubicBezTo>
                        <a:pt x="2213610" y="1743827"/>
                        <a:pt x="2261816" y="1748714"/>
                        <a:pt x="2306669" y="1748714"/>
                      </a:cubicBezTo>
                      <a:cubicBezTo>
                        <a:pt x="2610326" y="1748723"/>
                        <a:pt x="2856490" y="1606315"/>
                        <a:pt x="2856490" y="14306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95" name="شكل بيضاوي 394">
                  <a:extLst>
                    <a:ext uri="{FF2B5EF4-FFF2-40B4-BE49-F238E27FC236}">
                      <a16:creationId xmlns:a16="http://schemas.microsoft.com/office/drawing/2014/main" id="{6AAC90DA-743E-B22F-4657-E98A6F5510E1}"/>
                    </a:ext>
                  </a:extLst>
                </p:cNvPr>
                <p:cNvSpPr/>
                <p:nvPr/>
              </p:nvSpPr>
              <p:spPr>
                <a:xfrm>
                  <a:off x="7673602" y="5055628"/>
                  <a:ext cx="332621" cy="332621"/>
                </a:xfrm>
                <a:prstGeom prst="ellipse">
                  <a:avLst/>
                </a:prstGeom>
                <a:solidFill>
                  <a:srgbClr val="C793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pic>
              <p:nvPicPr>
                <p:cNvPr id="396" name="رسم 395" descr="وجه مبتسم بتعبئة مصمتة مع تعبئة خالصة">
                  <a:extLst>
                    <a:ext uri="{FF2B5EF4-FFF2-40B4-BE49-F238E27FC236}">
                      <a16:creationId xmlns:a16="http://schemas.microsoft.com/office/drawing/2014/main" id="{EDFF87E6-F9CF-97F7-D722-4BE048D80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9733" y="4951758"/>
                  <a:ext cx="540359" cy="540360"/>
                </a:xfrm>
                <a:prstGeom prst="rect">
                  <a:avLst/>
                </a:prstGeom>
              </p:spPr>
            </p:pic>
          </p:grpSp>
          <p:sp>
            <p:nvSpPr>
              <p:cNvPr id="388" name="شكل حر: شكل 387">
                <a:extLst>
                  <a:ext uri="{FF2B5EF4-FFF2-40B4-BE49-F238E27FC236}">
                    <a16:creationId xmlns:a16="http://schemas.microsoft.com/office/drawing/2014/main" id="{E4DB9E6E-8A2B-0A77-CF82-7B6A18A15E0B}"/>
                  </a:ext>
                </a:extLst>
              </p:cNvPr>
              <p:cNvSpPr/>
              <p:nvPr/>
            </p:nvSpPr>
            <p:spPr>
              <a:xfrm>
                <a:off x="7811010" y="4543354"/>
                <a:ext cx="233939" cy="266312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89" name="شكل حر: شكل 388">
                <a:extLst>
                  <a:ext uri="{FF2B5EF4-FFF2-40B4-BE49-F238E27FC236}">
                    <a16:creationId xmlns:a16="http://schemas.microsoft.com/office/drawing/2014/main" id="{34CF1FEB-56E6-64DD-EFD2-713220C86DD8}"/>
                  </a:ext>
                </a:extLst>
              </p:cNvPr>
              <p:cNvSpPr/>
              <p:nvPr/>
            </p:nvSpPr>
            <p:spPr>
              <a:xfrm>
                <a:off x="7477170" y="4772542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90" name="شكل حر: شكل 389">
                <a:extLst>
                  <a:ext uri="{FF2B5EF4-FFF2-40B4-BE49-F238E27FC236}">
                    <a16:creationId xmlns:a16="http://schemas.microsoft.com/office/drawing/2014/main" id="{630105A2-FB19-342A-AAE2-04B0850E87F6}"/>
                  </a:ext>
                </a:extLst>
              </p:cNvPr>
              <p:cNvSpPr/>
              <p:nvPr/>
            </p:nvSpPr>
            <p:spPr>
              <a:xfrm>
                <a:off x="7529059" y="543997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391" name="مجموعة 390">
                <a:extLst>
                  <a:ext uri="{FF2B5EF4-FFF2-40B4-BE49-F238E27FC236}">
                    <a16:creationId xmlns:a16="http://schemas.microsoft.com/office/drawing/2014/main" id="{966B9852-7F7F-EE42-16E0-53849842C12F}"/>
                  </a:ext>
                </a:extLst>
              </p:cNvPr>
              <p:cNvGrpSpPr/>
              <p:nvPr/>
            </p:nvGrpSpPr>
            <p:grpSpPr>
              <a:xfrm rot="1897349" flipH="1">
                <a:off x="8031796" y="5069670"/>
                <a:ext cx="45719" cy="195435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392" name="مستطيل: زوايا مستديرة 391">
                  <a:extLst>
                    <a:ext uri="{FF2B5EF4-FFF2-40B4-BE49-F238E27FC236}">
                      <a16:creationId xmlns:a16="http://schemas.microsoft.com/office/drawing/2014/main" id="{4B21B433-FE87-085C-597C-60F4D13AF61E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93" name="مستطيل: زوايا مستديرة 392">
                  <a:extLst>
                    <a:ext uri="{FF2B5EF4-FFF2-40B4-BE49-F238E27FC236}">
                      <a16:creationId xmlns:a16="http://schemas.microsoft.com/office/drawing/2014/main" id="{6142FC23-EF36-882B-3A85-B3617263BA84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sp>
        <p:nvSpPr>
          <p:cNvPr id="397" name="مربع نص 396">
            <a:extLst>
              <a:ext uri="{FF2B5EF4-FFF2-40B4-BE49-F238E27FC236}">
                <a16:creationId xmlns:a16="http://schemas.microsoft.com/office/drawing/2014/main" id="{77C0C286-B44E-D715-887E-3C6C5AEB1D08}"/>
              </a:ext>
            </a:extLst>
          </p:cNvPr>
          <p:cNvSpPr txBox="1"/>
          <p:nvPr/>
        </p:nvSpPr>
        <p:spPr>
          <a:xfrm>
            <a:off x="208802" y="1117732"/>
            <a:ext cx="24376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/>
              <a:t>تقديم المعونة البسيطة للجيران مثل مساعدة المسنين</a:t>
            </a:r>
          </a:p>
        </p:txBody>
      </p:sp>
      <p:sp>
        <p:nvSpPr>
          <p:cNvPr id="398" name="مربع نص 397">
            <a:extLst>
              <a:ext uri="{FF2B5EF4-FFF2-40B4-BE49-F238E27FC236}">
                <a16:creationId xmlns:a16="http://schemas.microsoft.com/office/drawing/2014/main" id="{BF339726-02FC-8CFC-3135-F3DE883C0C49}"/>
              </a:ext>
            </a:extLst>
          </p:cNvPr>
          <p:cNvSpPr txBox="1"/>
          <p:nvPr/>
        </p:nvSpPr>
        <p:spPr>
          <a:xfrm>
            <a:off x="180071" y="5910071"/>
            <a:ext cx="24663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>
                <a:solidFill>
                  <a:srgbClr val="13637A"/>
                </a:solidFill>
              </a:rPr>
              <a:t>شراء بعض البضائع التي يمكن التبرع بها </a:t>
            </a:r>
          </a:p>
        </p:txBody>
      </p:sp>
      <p:sp>
        <p:nvSpPr>
          <p:cNvPr id="399" name="مربع نص 398">
            <a:extLst>
              <a:ext uri="{FF2B5EF4-FFF2-40B4-BE49-F238E27FC236}">
                <a16:creationId xmlns:a16="http://schemas.microsoft.com/office/drawing/2014/main" id="{8108B7FD-D9C0-6B10-408F-14CC9C23265D}"/>
              </a:ext>
            </a:extLst>
          </p:cNvPr>
          <p:cNvSpPr txBox="1"/>
          <p:nvPr/>
        </p:nvSpPr>
        <p:spPr>
          <a:xfrm>
            <a:off x="443320" y="5201427"/>
            <a:ext cx="2203092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/>
              <a:t>زراعة النباتات والاهتمام بها </a:t>
            </a:r>
          </a:p>
        </p:txBody>
      </p:sp>
      <p:sp>
        <p:nvSpPr>
          <p:cNvPr id="400" name="مربع نص 399">
            <a:extLst>
              <a:ext uri="{FF2B5EF4-FFF2-40B4-BE49-F238E27FC236}">
                <a16:creationId xmlns:a16="http://schemas.microsoft.com/office/drawing/2014/main" id="{B7221A32-30ED-547F-55BA-4C6199BE7B68}"/>
              </a:ext>
            </a:extLst>
          </p:cNvPr>
          <p:cNvSpPr txBox="1"/>
          <p:nvPr/>
        </p:nvSpPr>
        <p:spPr>
          <a:xfrm>
            <a:off x="377238" y="3976677"/>
            <a:ext cx="226917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/>
              <a:t>تقديم المساعدة للأطفال ذوي الاحتياجات الخاصة</a:t>
            </a:r>
          </a:p>
        </p:txBody>
      </p:sp>
      <p:sp>
        <p:nvSpPr>
          <p:cNvPr id="401" name="مربع نص 400">
            <a:extLst>
              <a:ext uri="{FF2B5EF4-FFF2-40B4-BE49-F238E27FC236}">
                <a16:creationId xmlns:a16="http://schemas.microsoft.com/office/drawing/2014/main" id="{2F3A11D4-2B8E-DB77-3C33-DF4390115389}"/>
              </a:ext>
            </a:extLst>
          </p:cNvPr>
          <p:cNvSpPr txBox="1"/>
          <p:nvPr/>
        </p:nvSpPr>
        <p:spPr>
          <a:xfrm>
            <a:off x="231729" y="3099998"/>
            <a:ext cx="24146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>
                <a:solidFill>
                  <a:srgbClr val="13637A"/>
                </a:solidFill>
              </a:defRPr>
            </a:lvl1pPr>
          </a:lstStyle>
          <a:p>
            <a:pPr algn="r" rtl="1"/>
            <a:r>
              <a:rPr lang="ar-SA" sz="1650" dirty="0"/>
              <a:t>التبرع بالمقتنيات الشخصيّة المستعملة</a:t>
            </a:r>
          </a:p>
        </p:txBody>
      </p:sp>
      <p:sp>
        <p:nvSpPr>
          <p:cNvPr id="402" name="مربع نص 401">
            <a:extLst>
              <a:ext uri="{FF2B5EF4-FFF2-40B4-BE49-F238E27FC236}">
                <a16:creationId xmlns:a16="http://schemas.microsoft.com/office/drawing/2014/main" id="{74277FA4-B66B-F3BE-F698-728F74567C97}"/>
              </a:ext>
            </a:extLst>
          </p:cNvPr>
          <p:cNvSpPr txBox="1"/>
          <p:nvPr/>
        </p:nvSpPr>
        <p:spPr>
          <a:xfrm>
            <a:off x="349274" y="2094870"/>
            <a:ext cx="229713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650" dirty="0">
                <a:solidFill>
                  <a:srgbClr val="13637A"/>
                </a:solidFill>
              </a:rPr>
              <a:t>تنظيف الأماكن العامّة </a:t>
            </a:r>
          </a:p>
          <a:p>
            <a:pPr algn="r" rtl="1"/>
            <a:r>
              <a:rPr lang="ar-SA" sz="1650" dirty="0">
                <a:solidFill>
                  <a:srgbClr val="13637A"/>
                </a:solidFill>
              </a:rPr>
              <a:t>مثل الحدائق. </a:t>
            </a:r>
          </a:p>
        </p:txBody>
      </p:sp>
      <p:pic>
        <p:nvPicPr>
          <p:cNvPr id="403" name="صورة 402">
            <a:extLst>
              <a:ext uri="{FF2B5EF4-FFF2-40B4-BE49-F238E27FC236}">
                <a16:creationId xmlns:a16="http://schemas.microsoft.com/office/drawing/2014/main" id="{F75960E6-8F54-A296-9C69-4C7223D76D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2936" y="1539252"/>
            <a:ext cx="1504720" cy="1612902"/>
          </a:xfrm>
          <a:prstGeom prst="rect">
            <a:avLst/>
          </a:prstGeom>
        </p:spPr>
      </p:pic>
      <p:grpSp>
        <p:nvGrpSpPr>
          <p:cNvPr id="405" name="مجموعة 404">
            <a:extLst>
              <a:ext uri="{FF2B5EF4-FFF2-40B4-BE49-F238E27FC236}">
                <a16:creationId xmlns:a16="http://schemas.microsoft.com/office/drawing/2014/main" id="{08097890-356A-2321-E5D0-377FC799CC4A}"/>
              </a:ext>
            </a:extLst>
          </p:cNvPr>
          <p:cNvGrpSpPr/>
          <p:nvPr/>
        </p:nvGrpSpPr>
        <p:grpSpPr>
          <a:xfrm>
            <a:off x="563419" y="478687"/>
            <a:ext cx="401135" cy="401134"/>
            <a:chOff x="2549102" y="1768979"/>
            <a:chExt cx="2705805" cy="2705796"/>
          </a:xfrm>
        </p:grpSpPr>
        <p:sp>
          <p:nvSpPr>
            <p:cNvPr id="406" name="شكل حر: شكل 405">
              <a:extLst>
                <a:ext uri="{FF2B5EF4-FFF2-40B4-BE49-F238E27FC236}">
                  <a16:creationId xmlns:a16="http://schemas.microsoft.com/office/drawing/2014/main" id="{E847EC28-C4A7-BACE-325D-69461ACB9FD0}"/>
                </a:ext>
              </a:extLst>
            </p:cNvPr>
            <p:cNvSpPr/>
            <p:nvPr/>
          </p:nvSpPr>
          <p:spPr>
            <a:xfrm>
              <a:off x="2549102" y="1768979"/>
              <a:ext cx="2705805" cy="2705796"/>
            </a:xfrm>
            <a:custGeom>
              <a:avLst/>
              <a:gdLst>
                <a:gd name="connsiteX0" fmla="*/ 2856490 w 2856490"/>
                <a:gd name="connsiteY0" fmla="*/ 1430655 h 2856480"/>
                <a:gd name="connsiteX1" fmla="*/ 2306669 w 2856490"/>
                <a:gd name="connsiteY1" fmla="*/ 1112587 h 2856480"/>
                <a:gd name="connsiteX2" fmla="*/ 2165718 w 2856490"/>
                <a:gd name="connsiteY2" fmla="*/ 1125217 h 2856480"/>
                <a:gd name="connsiteX3" fmla="*/ 2165652 w 2856490"/>
                <a:gd name="connsiteY3" fmla="*/ 1125055 h 2856480"/>
                <a:gd name="connsiteX4" fmla="*/ 2275999 w 2856490"/>
                <a:gd name="connsiteY4" fmla="*/ 1033720 h 2856480"/>
                <a:gd name="connsiteX5" fmla="*/ 2439877 w 2856490"/>
                <a:gd name="connsiteY5" fmla="*/ 420024 h 2856480"/>
                <a:gd name="connsiteX6" fmla="*/ 1826181 w 2856490"/>
                <a:gd name="connsiteY6" fmla="*/ 583902 h 2856480"/>
                <a:gd name="connsiteX7" fmla="*/ 1735445 w 2856490"/>
                <a:gd name="connsiteY7" fmla="*/ 692496 h 2856480"/>
                <a:gd name="connsiteX8" fmla="*/ 1735284 w 2856490"/>
                <a:gd name="connsiteY8" fmla="*/ 692429 h 2856480"/>
                <a:gd name="connsiteX9" fmla="*/ 1748723 w 2856490"/>
                <a:gd name="connsiteY9" fmla="*/ 549821 h 2856480"/>
                <a:gd name="connsiteX10" fmla="*/ 1430655 w 2856490"/>
                <a:gd name="connsiteY10" fmla="*/ 0 h 2856480"/>
                <a:gd name="connsiteX11" fmla="*/ 1112587 w 2856490"/>
                <a:gd name="connsiteY11" fmla="*/ 549821 h 2856480"/>
                <a:gd name="connsiteX12" fmla="*/ 1125217 w 2856490"/>
                <a:gd name="connsiteY12" fmla="*/ 690772 h 2856480"/>
                <a:gd name="connsiteX13" fmla="*/ 1125055 w 2856490"/>
                <a:gd name="connsiteY13" fmla="*/ 690839 h 2856480"/>
                <a:gd name="connsiteX14" fmla="*/ 1033710 w 2856490"/>
                <a:gd name="connsiteY14" fmla="*/ 580492 h 2856480"/>
                <a:gd name="connsiteX15" fmla="*/ 420024 w 2856490"/>
                <a:gd name="connsiteY15" fmla="*/ 416614 h 2856480"/>
                <a:gd name="connsiteX16" fmla="*/ 583902 w 2856490"/>
                <a:gd name="connsiteY16" fmla="*/ 1030300 h 2856480"/>
                <a:gd name="connsiteX17" fmla="*/ 692496 w 2856490"/>
                <a:gd name="connsiteY17" fmla="*/ 1121035 h 2856480"/>
                <a:gd name="connsiteX18" fmla="*/ 692429 w 2856490"/>
                <a:gd name="connsiteY18" fmla="*/ 1121197 h 2856480"/>
                <a:gd name="connsiteX19" fmla="*/ 549821 w 2856490"/>
                <a:gd name="connsiteY19" fmla="*/ 1107758 h 2856480"/>
                <a:gd name="connsiteX20" fmla="*/ 0 w 2856490"/>
                <a:gd name="connsiteY20" fmla="*/ 1425826 h 2856480"/>
                <a:gd name="connsiteX21" fmla="*/ 549821 w 2856490"/>
                <a:gd name="connsiteY21" fmla="*/ 1743894 h 2856480"/>
                <a:gd name="connsiteX22" fmla="*/ 690772 w 2856490"/>
                <a:gd name="connsiteY22" fmla="*/ 1731264 h 2856480"/>
                <a:gd name="connsiteX23" fmla="*/ 690839 w 2856490"/>
                <a:gd name="connsiteY23" fmla="*/ 1731426 h 2856480"/>
                <a:gd name="connsiteX24" fmla="*/ 580501 w 2856490"/>
                <a:gd name="connsiteY24" fmla="*/ 1822761 h 2856480"/>
                <a:gd name="connsiteX25" fmla="*/ 416624 w 2856490"/>
                <a:gd name="connsiteY25" fmla="*/ 2436457 h 2856480"/>
                <a:gd name="connsiteX26" fmla="*/ 1030310 w 2856490"/>
                <a:gd name="connsiteY26" fmla="*/ 2272580 h 2856480"/>
                <a:gd name="connsiteX27" fmla="*/ 1121045 w 2856490"/>
                <a:gd name="connsiteY27" fmla="*/ 2163985 h 2856480"/>
                <a:gd name="connsiteX28" fmla="*/ 1121207 w 2856490"/>
                <a:gd name="connsiteY28" fmla="*/ 2164052 h 2856480"/>
                <a:gd name="connsiteX29" fmla="*/ 1107767 w 2856490"/>
                <a:gd name="connsiteY29" fmla="*/ 2306660 h 2856480"/>
                <a:gd name="connsiteX30" fmla="*/ 1425835 w 2856490"/>
                <a:gd name="connsiteY30" fmla="*/ 2856481 h 2856480"/>
                <a:gd name="connsiteX31" fmla="*/ 1743904 w 2856490"/>
                <a:gd name="connsiteY31" fmla="*/ 2306660 h 2856480"/>
                <a:gd name="connsiteX32" fmla="*/ 1731274 w 2856490"/>
                <a:gd name="connsiteY32" fmla="*/ 2165709 h 2856480"/>
                <a:gd name="connsiteX33" fmla="*/ 1731436 w 2856490"/>
                <a:gd name="connsiteY33" fmla="*/ 2165642 h 2856480"/>
                <a:gd name="connsiteX34" fmla="*/ 1822780 w 2856490"/>
                <a:gd name="connsiteY34" fmla="*/ 2275989 h 2856480"/>
                <a:gd name="connsiteX35" fmla="*/ 2436467 w 2856490"/>
                <a:gd name="connsiteY35" fmla="*/ 2439867 h 2856480"/>
                <a:gd name="connsiteX36" fmla="*/ 2272589 w 2856490"/>
                <a:gd name="connsiteY36" fmla="*/ 1826171 h 2856480"/>
                <a:gd name="connsiteX37" fmla="*/ 2163994 w 2856490"/>
                <a:gd name="connsiteY37" fmla="*/ 1735436 h 2856480"/>
                <a:gd name="connsiteX38" fmla="*/ 2164061 w 2856490"/>
                <a:gd name="connsiteY38" fmla="*/ 1735274 h 2856480"/>
                <a:gd name="connsiteX39" fmla="*/ 2306669 w 2856490"/>
                <a:gd name="connsiteY39" fmla="*/ 1748714 h 2856480"/>
                <a:gd name="connsiteX40" fmla="*/ 2856490 w 2856490"/>
                <a:gd name="connsiteY40" fmla="*/ 1430655 h 285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56490" h="2856480">
                  <a:moveTo>
                    <a:pt x="2856490" y="1430655"/>
                  </a:moveTo>
                  <a:cubicBezTo>
                    <a:pt x="2856490" y="1254995"/>
                    <a:pt x="2610326" y="1112587"/>
                    <a:pt x="2306669" y="1112587"/>
                  </a:cubicBezTo>
                  <a:cubicBezTo>
                    <a:pt x="2262312" y="1112587"/>
                    <a:pt x="2214687" y="1117140"/>
                    <a:pt x="2165718" y="1125217"/>
                  </a:cubicBezTo>
                  <a:cubicBezTo>
                    <a:pt x="2165623" y="1125236"/>
                    <a:pt x="2165566" y="1125112"/>
                    <a:pt x="2165652" y="1125055"/>
                  </a:cubicBezTo>
                  <a:cubicBezTo>
                    <a:pt x="2206743" y="1096070"/>
                    <a:pt x="2244271" y="1065438"/>
                    <a:pt x="2275999" y="1033720"/>
                  </a:cubicBezTo>
                  <a:cubicBezTo>
                    <a:pt x="2490721" y="818998"/>
                    <a:pt x="2564092" y="544240"/>
                    <a:pt x="2439877" y="420024"/>
                  </a:cubicBezTo>
                  <a:cubicBezTo>
                    <a:pt x="2315661" y="295808"/>
                    <a:pt x="2040903" y="369179"/>
                    <a:pt x="1826181" y="583902"/>
                  </a:cubicBezTo>
                  <a:cubicBezTo>
                    <a:pt x="1794815" y="615267"/>
                    <a:pt x="1764354" y="652167"/>
                    <a:pt x="1735445" y="692496"/>
                  </a:cubicBezTo>
                  <a:cubicBezTo>
                    <a:pt x="1735388" y="692582"/>
                    <a:pt x="1735265" y="692525"/>
                    <a:pt x="1735284" y="692429"/>
                  </a:cubicBezTo>
                  <a:cubicBezTo>
                    <a:pt x="1743837" y="642880"/>
                    <a:pt x="1748723" y="594684"/>
                    <a:pt x="1748723" y="549821"/>
                  </a:cubicBezTo>
                  <a:cubicBezTo>
                    <a:pt x="1748723" y="246164"/>
                    <a:pt x="1606325" y="0"/>
                    <a:pt x="1430655" y="0"/>
                  </a:cubicBezTo>
                  <a:cubicBezTo>
                    <a:pt x="1254986" y="0"/>
                    <a:pt x="1112587" y="246164"/>
                    <a:pt x="1112587" y="549821"/>
                  </a:cubicBezTo>
                  <a:cubicBezTo>
                    <a:pt x="1112587" y="594179"/>
                    <a:pt x="1117140" y="641804"/>
                    <a:pt x="1125217" y="690772"/>
                  </a:cubicBezTo>
                  <a:cubicBezTo>
                    <a:pt x="1125236" y="690867"/>
                    <a:pt x="1125112" y="690925"/>
                    <a:pt x="1125055" y="690839"/>
                  </a:cubicBezTo>
                  <a:cubicBezTo>
                    <a:pt x="1096070" y="649748"/>
                    <a:pt x="1065438" y="612219"/>
                    <a:pt x="1033710" y="580492"/>
                  </a:cubicBezTo>
                  <a:cubicBezTo>
                    <a:pt x="818998" y="365769"/>
                    <a:pt x="544230" y="292398"/>
                    <a:pt x="420024" y="416614"/>
                  </a:cubicBezTo>
                  <a:cubicBezTo>
                    <a:pt x="295808" y="540830"/>
                    <a:pt x="369180" y="815588"/>
                    <a:pt x="583902" y="1030300"/>
                  </a:cubicBezTo>
                  <a:cubicBezTo>
                    <a:pt x="615267" y="1061666"/>
                    <a:pt x="652167" y="1092127"/>
                    <a:pt x="692496" y="1121035"/>
                  </a:cubicBezTo>
                  <a:cubicBezTo>
                    <a:pt x="692582" y="1121093"/>
                    <a:pt x="692525" y="1121216"/>
                    <a:pt x="692429" y="1121197"/>
                  </a:cubicBezTo>
                  <a:cubicBezTo>
                    <a:pt x="642880" y="1112644"/>
                    <a:pt x="594684" y="1107758"/>
                    <a:pt x="549821" y="1107758"/>
                  </a:cubicBezTo>
                  <a:cubicBezTo>
                    <a:pt x="246164" y="1107758"/>
                    <a:pt x="0" y="1250166"/>
                    <a:pt x="0" y="1425826"/>
                  </a:cubicBezTo>
                  <a:cubicBezTo>
                    <a:pt x="0" y="1601486"/>
                    <a:pt x="246164" y="1743894"/>
                    <a:pt x="549821" y="1743894"/>
                  </a:cubicBezTo>
                  <a:cubicBezTo>
                    <a:pt x="594179" y="1743894"/>
                    <a:pt x="641804" y="1739341"/>
                    <a:pt x="690772" y="1731264"/>
                  </a:cubicBezTo>
                  <a:cubicBezTo>
                    <a:pt x="690867" y="1731245"/>
                    <a:pt x="690924" y="1731369"/>
                    <a:pt x="690839" y="1731426"/>
                  </a:cubicBezTo>
                  <a:cubicBezTo>
                    <a:pt x="649748" y="1760411"/>
                    <a:pt x="612219" y="1791043"/>
                    <a:pt x="580501" y="1822761"/>
                  </a:cubicBezTo>
                  <a:cubicBezTo>
                    <a:pt x="365789" y="2037483"/>
                    <a:pt x="292408" y="2312242"/>
                    <a:pt x="416624" y="2436457"/>
                  </a:cubicBezTo>
                  <a:cubicBezTo>
                    <a:pt x="540839" y="2560673"/>
                    <a:pt x="815597" y="2487302"/>
                    <a:pt x="1030310" y="2272580"/>
                  </a:cubicBezTo>
                  <a:cubicBezTo>
                    <a:pt x="1061676" y="2241214"/>
                    <a:pt x="1092137" y="2204314"/>
                    <a:pt x="1121045" y="2163985"/>
                  </a:cubicBezTo>
                  <a:cubicBezTo>
                    <a:pt x="1121102" y="2163899"/>
                    <a:pt x="1121226" y="2163956"/>
                    <a:pt x="1121207" y="2164052"/>
                  </a:cubicBezTo>
                  <a:cubicBezTo>
                    <a:pt x="1112653" y="2213601"/>
                    <a:pt x="1107767" y="2261797"/>
                    <a:pt x="1107767" y="2306660"/>
                  </a:cubicBezTo>
                  <a:cubicBezTo>
                    <a:pt x="1107767" y="2610317"/>
                    <a:pt x="1250175" y="2856481"/>
                    <a:pt x="1425835" y="2856481"/>
                  </a:cubicBezTo>
                  <a:cubicBezTo>
                    <a:pt x="1601495" y="2856481"/>
                    <a:pt x="1743904" y="2610317"/>
                    <a:pt x="1743904" y="2306660"/>
                  </a:cubicBezTo>
                  <a:cubicBezTo>
                    <a:pt x="1743904" y="2262302"/>
                    <a:pt x="1739351" y="2214677"/>
                    <a:pt x="1731274" y="2165709"/>
                  </a:cubicBezTo>
                  <a:cubicBezTo>
                    <a:pt x="1731254" y="2165614"/>
                    <a:pt x="1731378" y="2165556"/>
                    <a:pt x="1731436" y="2165642"/>
                  </a:cubicBezTo>
                  <a:cubicBezTo>
                    <a:pt x="1760420" y="2206733"/>
                    <a:pt x="1791053" y="2244261"/>
                    <a:pt x="1822780" y="2275989"/>
                  </a:cubicBezTo>
                  <a:cubicBezTo>
                    <a:pt x="2037493" y="2490712"/>
                    <a:pt x="2312261" y="2564073"/>
                    <a:pt x="2436467" y="2439867"/>
                  </a:cubicBezTo>
                  <a:cubicBezTo>
                    <a:pt x="2560682" y="2315652"/>
                    <a:pt x="2487311" y="2040893"/>
                    <a:pt x="2272589" y="1826171"/>
                  </a:cubicBezTo>
                  <a:cubicBezTo>
                    <a:pt x="2241223" y="1794805"/>
                    <a:pt x="2204323" y="1764344"/>
                    <a:pt x="2163994" y="1735436"/>
                  </a:cubicBezTo>
                  <a:cubicBezTo>
                    <a:pt x="2163909" y="1735379"/>
                    <a:pt x="2163966" y="1735255"/>
                    <a:pt x="2164061" y="1735274"/>
                  </a:cubicBezTo>
                  <a:cubicBezTo>
                    <a:pt x="2213610" y="1743827"/>
                    <a:pt x="2261816" y="1748714"/>
                    <a:pt x="2306669" y="1748714"/>
                  </a:cubicBezTo>
                  <a:cubicBezTo>
                    <a:pt x="2610326" y="1748723"/>
                    <a:pt x="2856490" y="1606315"/>
                    <a:pt x="2856490" y="1430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407" name="شكل حر: شكل 406">
              <a:extLst>
                <a:ext uri="{FF2B5EF4-FFF2-40B4-BE49-F238E27FC236}">
                  <a16:creationId xmlns:a16="http://schemas.microsoft.com/office/drawing/2014/main" id="{8EA6A908-6F59-88C0-3C3E-88E61360A952}"/>
                </a:ext>
              </a:extLst>
            </p:cNvPr>
            <p:cNvSpPr/>
            <p:nvPr/>
          </p:nvSpPr>
          <p:spPr>
            <a:xfrm>
              <a:off x="3544304" y="2764177"/>
              <a:ext cx="715400" cy="715400"/>
            </a:xfrm>
            <a:custGeom>
              <a:avLst/>
              <a:gdLst>
                <a:gd name="connsiteX0" fmla="*/ 481032 w 481031"/>
                <a:gd name="connsiteY0" fmla="*/ 240516 h 481031"/>
                <a:gd name="connsiteX1" fmla="*/ 240516 w 481031"/>
                <a:gd name="connsiteY1" fmla="*/ 481031 h 481031"/>
                <a:gd name="connsiteX2" fmla="*/ 0 w 481031"/>
                <a:gd name="connsiteY2" fmla="*/ 240516 h 481031"/>
                <a:gd name="connsiteX3" fmla="*/ 240516 w 481031"/>
                <a:gd name="connsiteY3" fmla="*/ 0 h 481031"/>
                <a:gd name="connsiteX4" fmla="*/ 481032 w 481031"/>
                <a:gd name="connsiteY4" fmla="*/ 240516 h 48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31" h="481031">
                  <a:moveTo>
                    <a:pt x="481032" y="240516"/>
                  </a:moveTo>
                  <a:cubicBezTo>
                    <a:pt x="481032" y="373349"/>
                    <a:pt x="373349" y="481031"/>
                    <a:pt x="240516" y="481031"/>
                  </a:cubicBezTo>
                  <a:cubicBezTo>
                    <a:pt x="107683" y="481031"/>
                    <a:pt x="0" y="373349"/>
                    <a:pt x="0" y="240516"/>
                  </a:cubicBezTo>
                  <a:cubicBezTo>
                    <a:pt x="0" y="107682"/>
                    <a:pt x="107683" y="0"/>
                    <a:pt x="240516" y="0"/>
                  </a:cubicBezTo>
                  <a:cubicBezTo>
                    <a:pt x="373349" y="0"/>
                    <a:pt x="481032" y="107682"/>
                    <a:pt x="481032" y="240516"/>
                  </a:cubicBezTo>
                  <a:close/>
                </a:path>
              </a:pathLst>
            </a:custGeom>
            <a:solidFill>
              <a:srgbClr val="FFD77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grpSp>
        <p:nvGrpSpPr>
          <p:cNvPr id="408" name="مجموعة 407">
            <a:extLst>
              <a:ext uri="{FF2B5EF4-FFF2-40B4-BE49-F238E27FC236}">
                <a16:creationId xmlns:a16="http://schemas.microsoft.com/office/drawing/2014/main" id="{64820258-5429-C3A1-F64D-60ACC2294E32}"/>
              </a:ext>
            </a:extLst>
          </p:cNvPr>
          <p:cNvGrpSpPr/>
          <p:nvPr/>
        </p:nvGrpSpPr>
        <p:grpSpPr>
          <a:xfrm>
            <a:off x="2587684" y="478687"/>
            <a:ext cx="401135" cy="401134"/>
            <a:chOff x="2549102" y="1768979"/>
            <a:chExt cx="2705805" cy="2705796"/>
          </a:xfrm>
        </p:grpSpPr>
        <p:sp>
          <p:nvSpPr>
            <p:cNvPr id="409" name="شكل حر: شكل 408">
              <a:extLst>
                <a:ext uri="{FF2B5EF4-FFF2-40B4-BE49-F238E27FC236}">
                  <a16:creationId xmlns:a16="http://schemas.microsoft.com/office/drawing/2014/main" id="{84B649C5-94F7-6040-8F62-97682F38BE0F}"/>
                </a:ext>
              </a:extLst>
            </p:cNvPr>
            <p:cNvSpPr/>
            <p:nvPr/>
          </p:nvSpPr>
          <p:spPr>
            <a:xfrm>
              <a:off x="2549102" y="1768979"/>
              <a:ext cx="2705805" cy="2705796"/>
            </a:xfrm>
            <a:custGeom>
              <a:avLst/>
              <a:gdLst>
                <a:gd name="connsiteX0" fmla="*/ 2856490 w 2856490"/>
                <a:gd name="connsiteY0" fmla="*/ 1430655 h 2856480"/>
                <a:gd name="connsiteX1" fmla="*/ 2306669 w 2856490"/>
                <a:gd name="connsiteY1" fmla="*/ 1112587 h 2856480"/>
                <a:gd name="connsiteX2" fmla="*/ 2165718 w 2856490"/>
                <a:gd name="connsiteY2" fmla="*/ 1125217 h 2856480"/>
                <a:gd name="connsiteX3" fmla="*/ 2165652 w 2856490"/>
                <a:gd name="connsiteY3" fmla="*/ 1125055 h 2856480"/>
                <a:gd name="connsiteX4" fmla="*/ 2275999 w 2856490"/>
                <a:gd name="connsiteY4" fmla="*/ 1033720 h 2856480"/>
                <a:gd name="connsiteX5" fmla="*/ 2439877 w 2856490"/>
                <a:gd name="connsiteY5" fmla="*/ 420024 h 2856480"/>
                <a:gd name="connsiteX6" fmla="*/ 1826181 w 2856490"/>
                <a:gd name="connsiteY6" fmla="*/ 583902 h 2856480"/>
                <a:gd name="connsiteX7" fmla="*/ 1735445 w 2856490"/>
                <a:gd name="connsiteY7" fmla="*/ 692496 h 2856480"/>
                <a:gd name="connsiteX8" fmla="*/ 1735284 w 2856490"/>
                <a:gd name="connsiteY8" fmla="*/ 692429 h 2856480"/>
                <a:gd name="connsiteX9" fmla="*/ 1748723 w 2856490"/>
                <a:gd name="connsiteY9" fmla="*/ 549821 h 2856480"/>
                <a:gd name="connsiteX10" fmla="*/ 1430655 w 2856490"/>
                <a:gd name="connsiteY10" fmla="*/ 0 h 2856480"/>
                <a:gd name="connsiteX11" fmla="*/ 1112587 w 2856490"/>
                <a:gd name="connsiteY11" fmla="*/ 549821 h 2856480"/>
                <a:gd name="connsiteX12" fmla="*/ 1125217 w 2856490"/>
                <a:gd name="connsiteY12" fmla="*/ 690772 h 2856480"/>
                <a:gd name="connsiteX13" fmla="*/ 1125055 w 2856490"/>
                <a:gd name="connsiteY13" fmla="*/ 690839 h 2856480"/>
                <a:gd name="connsiteX14" fmla="*/ 1033710 w 2856490"/>
                <a:gd name="connsiteY14" fmla="*/ 580492 h 2856480"/>
                <a:gd name="connsiteX15" fmla="*/ 420024 w 2856490"/>
                <a:gd name="connsiteY15" fmla="*/ 416614 h 2856480"/>
                <a:gd name="connsiteX16" fmla="*/ 583902 w 2856490"/>
                <a:gd name="connsiteY16" fmla="*/ 1030300 h 2856480"/>
                <a:gd name="connsiteX17" fmla="*/ 692496 w 2856490"/>
                <a:gd name="connsiteY17" fmla="*/ 1121035 h 2856480"/>
                <a:gd name="connsiteX18" fmla="*/ 692429 w 2856490"/>
                <a:gd name="connsiteY18" fmla="*/ 1121197 h 2856480"/>
                <a:gd name="connsiteX19" fmla="*/ 549821 w 2856490"/>
                <a:gd name="connsiteY19" fmla="*/ 1107758 h 2856480"/>
                <a:gd name="connsiteX20" fmla="*/ 0 w 2856490"/>
                <a:gd name="connsiteY20" fmla="*/ 1425826 h 2856480"/>
                <a:gd name="connsiteX21" fmla="*/ 549821 w 2856490"/>
                <a:gd name="connsiteY21" fmla="*/ 1743894 h 2856480"/>
                <a:gd name="connsiteX22" fmla="*/ 690772 w 2856490"/>
                <a:gd name="connsiteY22" fmla="*/ 1731264 h 2856480"/>
                <a:gd name="connsiteX23" fmla="*/ 690839 w 2856490"/>
                <a:gd name="connsiteY23" fmla="*/ 1731426 h 2856480"/>
                <a:gd name="connsiteX24" fmla="*/ 580501 w 2856490"/>
                <a:gd name="connsiteY24" fmla="*/ 1822761 h 2856480"/>
                <a:gd name="connsiteX25" fmla="*/ 416624 w 2856490"/>
                <a:gd name="connsiteY25" fmla="*/ 2436457 h 2856480"/>
                <a:gd name="connsiteX26" fmla="*/ 1030310 w 2856490"/>
                <a:gd name="connsiteY26" fmla="*/ 2272580 h 2856480"/>
                <a:gd name="connsiteX27" fmla="*/ 1121045 w 2856490"/>
                <a:gd name="connsiteY27" fmla="*/ 2163985 h 2856480"/>
                <a:gd name="connsiteX28" fmla="*/ 1121207 w 2856490"/>
                <a:gd name="connsiteY28" fmla="*/ 2164052 h 2856480"/>
                <a:gd name="connsiteX29" fmla="*/ 1107767 w 2856490"/>
                <a:gd name="connsiteY29" fmla="*/ 2306660 h 2856480"/>
                <a:gd name="connsiteX30" fmla="*/ 1425835 w 2856490"/>
                <a:gd name="connsiteY30" fmla="*/ 2856481 h 2856480"/>
                <a:gd name="connsiteX31" fmla="*/ 1743904 w 2856490"/>
                <a:gd name="connsiteY31" fmla="*/ 2306660 h 2856480"/>
                <a:gd name="connsiteX32" fmla="*/ 1731274 w 2856490"/>
                <a:gd name="connsiteY32" fmla="*/ 2165709 h 2856480"/>
                <a:gd name="connsiteX33" fmla="*/ 1731436 w 2856490"/>
                <a:gd name="connsiteY33" fmla="*/ 2165642 h 2856480"/>
                <a:gd name="connsiteX34" fmla="*/ 1822780 w 2856490"/>
                <a:gd name="connsiteY34" fmla="*/ 2275989 h 2856480"/>
                <a:gd name="connsiteX35" fmla="*/ 2436467 w 2856490"/>
                <a:gd name="connsiteY35" fmla="*/ 2439867 h 2856480"/>
                <a:gd name="connsiteX36" fmla="*/ 2272589 w 2856490"/>
                <a:gd name="connsiteY36" fmla="*/ 1826171 h 2856480"/>
                <a:gd name="connsiteX37" fmla="*/ 2163994 w 2856490"/>
                <a:gd name="connsiteY37" fmla="*/ 1735436 h 2856480"/>
                <a:gd name="connsiteX38" fmla="*/ 2164061 w 2856490"/>
                <a:gd name="connsiteY38" fmla="*/ 1735274 h 2856480"/>
                <a:gd name="connsiteX39" fmla="*/ 2306669 w 2856490"/>
                <a:gd name="connsiteY39" fmla="*/ 1748714 h 2856480"/>
                <a:gd name="connsiteX40" fmla="*/ 2856490 w 2856490"/>
                <a:gd name="connsiteY40" fmla="*/ 1430655 h 285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56490" h="2856480">
                  <a:moveTo>
                    <a:pt x="2856490" y="1430655"/>
                  </a:moveTo>
                  <a:cubicBezTo>
                    <a:pt x="2856490" y="1254995"/>
                    <a:pt x="2610326" y="1112587"/>
                    <a:pt x="2306669" y="1112587"/>
                  </a:cubicBezTo>
                  <a:cubicBezTo>
                    <a:pt x="2262312" y="1112587"/>
                    <a:pt x="2214687" y="1117140"/>
                    <a:pt x="2165718" y="1125217"/>
                  </a:cubicBezTo>
                  <a:cubicBezTo>
                    <a:pt x="2165623" y="1125236"/>
                    <a:pt x="2165566" y="1125112"/>
                    <a:pt x="2165652" y="1125055"/>
                  </a:cubicBezTo>
                  <a:cubicBezTo>
                    <a:pt x="2206743" y="1096070"/>
                    <a:pt x="2244271" y="1065438"/>
                    <a:pt x="2275999" y="1033720"/>
                  </a:cubicBezTo>
                  <a:cubicBezTo>
                    <a:pt x="2490721" y="818998"/>
                    <a:pt x="2564092" y="544240"/>
                    <a:pt x="2439877" y="420024"/>
                  </a:cubicBezTo>
                  <a:cubicBezTo>
                    <a:pt x="2315661" y="295808"/>
                    <a:pt x="2040903" y="369179"/>
                    <a:pt x="1826181" y="583902"/>
                  </a:cubicBezTo>
                  <a:cubicBezTo>
                    <a:pt x="1794815" y="615267"/>
                    <a:pt x="1764354" y="652167"/>
                    <a:pt x="1735445" y="692496"/>
                  </a:cubicBezTo>
                  <a:cubicBezTo>
                    <a:pt x="1735388" y="692582"/>
                    <a:pt x="1735265" y="692525"/>
                    <a:pt x="1735284" y="692429"/>
                  </a:cubicBezTo>
                  <a:cubicBezTo>
                    <a:pt x="1743837" y="642880"/>
                    <a:pt x="1748723" y="594684"/>
                    <a:pt x="1748723" y="549821"/>
                  </a:cubicBezTo>
                  <a:cubicBezTo>
                    <a:pt x="1748723" y="246164"/>
                    <a:pt x="1606325" y="0"/>
                    <a:pt x="1430655" y="0"/>
                  </a:cubicBezTo>
                  <a:cubicBezTo>
                    <a:pt x="1254986" y="0"/>
                    <a:pt x="1112587" y="246164"/>
                    <a:pt x="1112587" y="549821"/>
                  </a:cubicBezTo>
                  <a:cubicBezTo>
                    <a:pt x="1112587" y="594179"/>
                    <a:pt x="1117140" y="641804"/>
                    <a:pt x="1125217" y="690772"/>
                  </a:cubicBezTo>
                  <a:cubicBezTo>
                    <a:pt x="1125236" y="690867"/>
                    <a:pt x="1125112" y="690925"/>
                    <a:pt x="1125055" y="690839"/>
                  </a:cubicBezTo>
                  <a:cubicBezTo>
                    <a:pt x="1096070" y="649748"/>
                    <a:pt x="1065438" y="612219"/>
                    <a:pt x="1033710" y="580492"/>
                  </a:cubicBezTo>
                  <a:cubicBezTo>
                    <a:pt x="818998" y="365769"/>
                    <a:pt x="544230" y="292398"/>
                    <a:pt x="420024" y="416614"/>
                  </a:cubicBezTo>
                  <a:cubicBezTo>
                    <a:pt x="295808" y="540830"/>
                    <a:pt x="369180" y="815588"/>
                    <a:pt x="583902" y="1030300"/>
                  </a:cubicBezTo>
                  <a:cubicBezTo>
                    <a:pt x="615267" y="1061666"/>
                    <a:pt x="652167" y="1092127"/>
                    <a:pt x="692496" y="1121035"/>
                  </a:cubicBezTo>
                  <a:cubicBezTo>
                    <a:pt x="692582" y="1121093"/>
                    <a:pt x="692525" y="1121216"/>
                    <a:pt x="692429" y="1121197"/>
                  </a:cubicBezTo>
                  <a:cubicBezTo>
                    <a:pt x="642880" y="1112644"/>
                    <a:pt x="594684" y="1107758"/>
                    <a:pt x="549821" y="1107758"/>
                  </a:cubicBezTo>
                  <a:cubicBezTo>
                    <a:pt x="246164" y="1107758"/>
                    <a:pt x="0" y="1250166"/>
                    <a:pt x="0" y="1425826"/>
                  </a:cubicBezTo>
                  <a:cubicBezTo>
                    <a:pt x="0" y="1601486"/>
                    <a:pt x="246164" y="1743894"/>
                    <a:pt x="549821" y="1743894"/>
                  </a:cubicBezTo>
                  <a:cubicBezTo>
                    <a:pt x="594179" y="1743894"/>
                    <a:pt x="641804" y="1739341"/>
                    <a:pt x="690772" y="1731264"/>
                  </a:cubicBezTo>
                  <a:cubicBezTo>
                    <a:pt x="690867" y="1731245"/>
                    <a:pt x="690924" y="1731369"/>
                    <a:pt x="690839" y="1731426"/>
                  </a:cubicBezTo>
                  <a:cubicBezTo>
                    <a:pt x="649748" y="1760411"/>
                    <a:pt x="612219" y="1791043"/>
                    <a:pt x="580501" y="1822761"/>
                  </a:cubicBezTo>
                  <a:cubicBezTo>
                    <a:pt x="365789" y="2037483"/>
                    <a:pt x="292408" y="2312242"/>
                    <a:pt x="416624" y="2436457"/>
                  </a:cubicBezTo>
                  <a:cubicBezTo>
                    <a:pt x="540839" y="2560673"/>
                    <a:pt x="815597" y="2487302"/>
                    <a:pt x="1030310" y="2272580"/>
                  </a:cubicBezTo>
                  <a:cubicBezTo>
                    <a:pt x="1061676" y="2241214"/>
                    <a:pt x="1092137" y="2204314"/>
                    <a:pt x="1121045" y="2163985"/>
                  </a:cubicBezTo>
                  <a:cubicBezTo>
                    <a:pt x="1121102" y="2163899"/>
                    <a:pt x="1121226" y="2163956"/>
                    <a:pt x="1121207" y="2164052"/>
                  </a:cubicBezTo>
                  <a:cubicBezTo>
                    <a:pt x="1112653" y="2213601"/>
                    <a:pt x="1107767" y="2261797"/>
                    <a:pt x="1107767" y="2306660"/>
                  </a:cubicBezTo>
                  <a:cubicBezTo>
                    <a:pt x="1107767" y="2610317"/>
                    <a:pt x="1250175" y="2856481"/>
                    <a:pt x="1425835" y="2856481"/>
                  </a:cubicBezTo>
                  <a:cubicBezTo>
                    <a:pt x="1601495" y="2856481"/>
                    <a:pt x="1743904" y="2610317"/>
                    <a:pt x="1743904" y="2306660"/>
                  </a:cubicBezTo>
                  <a:cubicBezTo>
                    <a:pt x="1743904" y="2262302"/>
                    <a:pt x="1739351" y="2214677"/>
                    <a:pt x="1731274" y="2165709"/>
                  </a:cubicBezTo>
                  <a:cubicBezTo>
                    <a:pt x="1731254" y="2165614"/>
                    <a:pt x="1731378" y="2165556"/>
                    <a:pt x="1731436" y="2165642"/>
                  </a:cubicBezTo>
                  <a:cubicBezTo>
                    <a:pt x="1760420" y="2206733"/>
                    <a:pt x="1791053" y="2244261"/>
                    <a:pt x="1822780" y="2275989"/>
                  </a:cubicBezTo>
                  <a:cubicBezTo>
                    <a:pt x="2037493" y="2490712"/>
                    <a:pt x="2312261" y="2564073"/>
                    <a:pt x="2436467" y="2439867"/>
                  </a:cubicBezTo>
                  <a:cubicBezTo>
                    <a:pt x="2560682" y="2315652"/>
                    <a:pt x="2487311" y="2040893"/>
                    <a:pt x="2272589" y="1826171"/>
                  </a:cubicBezTo>
                  <a:cubicBezTo>
                    <a:pt x="2241223" y="1794805"/>
                    <a:pt x="2204323" y="1764344"/>
                    <a:pt x="2163994" y="1735436"/>
                  </a:cubicBezTo>
                  <a:cubicBezTo>
                    <a:pt x="2163909" y="1735379"/>
                    <a:pt x="2163966" y="1735255"/>
                    <a:pt x="2164061" y="1735274"/>
                  </a:cubicBezTo>
                  <a:cubicBezTo>
                    <a:pt x="2213610" y="1743827"/>
                    <a:pt x="2261816" y="1748714"/>
                    <a:pt x="2306669" y="1748714"/>
                  </a:cubicBezTo>
                  <a:cubicBezTo>
                    <a:pt x="2610326" y="1748723"/>
                    <a:pt x="2856490" y="1606315"/>
                    <a:pt x="2856490" y="14306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410" name="شكل حر: شكل 409">
              <a:extLst>
                <a:ext uri="{FF2B5EF4-FFF2-40B4-BE49-F238E27FC236}">
                  <a16:creationId xmlns:a16="http://schemas.microsoft.com/office/drawing/2014/main" id="{16821EB0-3BD9-18B1-6696-0FB64473C0BF}"/>
                </a:ext>
              </a:extLst>
            </p:cNvPr>
            <p:cNvSpPr/>
            <p:nvPr/>
          </p:nvSpPr>
          <p:spPr>
            <a:xfrm>
              <a:off x="3544304" y="2764177"/>
              <a:ext cx="715400" cy="715400"/>
            </a:xfrm>
            <a:custGeom>
              <a:avLst/>
              <a:gdLst>
                <a:gd name="connsiteX0" fmla="*/ 481032 w 481031"/>
                <a:gd name="connsiteY0" fmla="*/ 240516 h 481031"/>
                <a:gd name="connsiteX1" fmla="*/ 240516 w 481031"/>
                <a:gd name="connsiteY1" fmla="*/ 481031 h 481031"/>
                <a:gd name="connsiteX2" fmla="*/ 0 w 481031"/>
                <a:gd name="connsiteY2" fmla="*/ 240516 h 481031"/>
                <a:gd name="connsiteX3" fmla="*/ 240516 w 481031"/>
                <a:gd name="connsiteY3" fmla="*/ 0 h 481031"/>
                <a:gd name="connsiteX4" fmla="*/ 481032 w 481031"/>
                <a:gd name="connsiteY4" fmla="*/ 240516 h 48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031" h="481031">
                  <a:moveTo>
                    <a:pt x="481032" y="240516"/>
                  </a:moveTo>
                  <a:cubicBezTo>
                    <a:pt x="481032" y="373349"/>
                    <a:pt x="373349" y="481031"/>
                    <a:pt x="240516" y="481031"/>
                  </a:cubicBezTo>
                  <a:cubicBezTo>
                    <a:pt x="107683" y="481031"/>
                    <a:pt x="0" y="373349"/>
                    <a:pt x="0" y="240516"/>
                  </a:cubicBezTo>
                  <a:cubicBezTo>
                    <a:pt x="0" y="107682"/>
                    <a:pt x="107683" y="0"/>
                    <a:pt x="240516" y="0"/>
                  </a:cubicBezTo>
                  <a:cubicBezTo>
                    <a:pt x="373349" y="0"/>
                    <a:pt x="481032" y="107682"/>
                    <a:pt x="481032" y="240516"/>
                  </a:cubicBezTo>
                  <a:close/>
                </a:path>
              </a:pathLst>
            </a:custGeom>
            <a:solidFill>
              <a:srgbClr val="FFD77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63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مجموعة 232">
            <a:extLst>
              <a:ext uri="{FF2B5EF4-FFF2-40B4-BE49-F238E27FC236}">
                <a16:creationId xmlns:a16="http://schemas.microsoft.com/office/drawing/2014/main" id="{D41E539F-3F5E-B6E5-FD03-90CC94B3E074}"/>
              </a:ext>
            </a:extLst>
          </p:cNvPr>
          <p:cNvGrpSpPr/>
          <p:nvPr/>
        </p:nvGrpSpPr>
        <p:grpSpPr>
          <a:xfrm>
            <a:off x="356822" y="379235"/>
            <a:ext cx="1800108" cy="3137077"/>
            <a:chOff x="4900541" y="501784"/>
            <a:chExt cx="2160659" cy="3765415"/>
          </a:xfrm>
        </p:grpSpPr>
        <p:pic>
          <p:nvPicPr>
            <p:cNvPr id="234" name="صورة 233">
              <a:extLst>
                <a:ext uri="{FF2B5EF4-FFF2-40B4-BE49-F238E27FC236}">
                  <a16:creationId xmlns:a16="http://schemas.microsoft.com/office/drawing/2014/main" id="{BC0915E5-9AB8-FBD6-11FB-2182F21FA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00541" y="501784"/>
              <a:ext cx="2160659" cy="3765415"/>
            </a:xfrm>
            <a:prstGeom prst="rect">
              <a:avLst/>
            </a:prstGeom>
          </p:spPr>
        </p:pic>
        <p:sp>
          <p:nvSpPr>
            <p:cNvPr id="235" name="مربع نص 234">
              <a:extLst>
                <a:ext uri="{FF2B5EF4-FFF2-40B4-BE49-F238E27FC236}">
                  <a16:creationId xmlns:a16="http://schemas.microsoft.com/office/drawing/2014/main" id="{B4AA76C6-2DE2-41EA-5F70-D1A8B70474FC}"/>
                </a:ext>
              </a:extLst>
            </p:cNvPr>
            <p:cNvSpPr txBox="1"/>
            <p:nvPr/>
          </p:nvSpPr>
          <p:spPr>
            <a:xfrm flipH="1">
              <a:off x="5102202" y="2451376"/>
              <a:ext cx="1771847" cy="55413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rgbClr val="13637A"/>
                  </a:solidFill>
                  <a:latin typeface="El Messiri" pitchFamily="2" charset="-78"/>
                  <a:cs typeface="El Messiri" pitchFamily="2" charset="-78"/>
                </a:rPr>
                <a:t>شكر لكم</a:t>
              </a:r>
              <a:endParaRPr lang="ar-SA" sz="2400" dirty="0">
                <a:solidFill>
                  <a:srgbClr val="FF88A8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</p:grpSp>
      <p:pic>
        <p:nvPicPr>
          <p:cNvPr id="236" name="صورة 235">
            <a:extLst>
              <a:ext uri="{FF2B5EF4-FFF2-40B4-BE49-F238E27FC236}">
                <a16:creationId xmlns:a16="http://schemas.microsoft.com/office/drawing/2014/main" id="{9FAF6C9D-4F8F-095B-A9A4-B9AB22E5B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335" y="812064"/>
            <a:ext cx="2854571" cy="2628834"/>
          </a:xfrm>
          <a:prstGeom prst="rect">
            <a:avLst/>
          </a:prstGeom>
        </p:spPr>
      </p:pic>
      <p:pic>
        <p:nvPicPr>
          <p:cNvPr id="237" name="صورة 236">
            <a:extLst>
              <a:ext uri="{FF2B5EF4-FFF2-40B4-BE49-F238E27FC236}">
                <a16:creationId xmlns:a16="http://schemas.microsoft.com/office/drawing/2014/main" id="{911A6AEA-F051-35F1-1E58-DD4813C3C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31" y="4423052"/>
            <a:ext cx="2265085" cy="2546625"/>
          </a:xfrm>
          <a:prstGeom prst="rect">
            <a:avLst/>
          </a:prstGeom>
        </p:spPr>
      </p:pic>
      <p:pic>
        <p:nvPicPr>
          <p:cNvPr id="238" name="صورة 237">
            <a:extLst>
              <a:ext uri="{FF2B5EF4-FFF2-40B4-BE49-F238E27FC236}">
                <a16:creationId xmlns:a16="http://schemas.microsoft.com/office/drawing/2014/main" id="{296A3E69-2DA6-1A11-D264-7DA0A6CFB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779" y="793946"/>
            <a:ext cx="1654091" cy="2646952"/>
          </a:xfrm>
          <a:prstGeom prst="rect">
            <a:avLst/>
          </a:prstGeom>
        </p:spPr>
      </p:pic>
      <p:grpSp>
        <p:nvGrpSpPr>
          <p:cNvPr id="239" name="مجموعة 238">
            <a:extLst>
              <a:ext uri="{FF2B5EF4-FFF2-40B4-BE49-F238E27FC236}">
                <a16:creationId xmlns:a16="http://schemas.microsoft.com/office/drawing/2014/main" id="{B0F9C3BF-7634-A777-FF37-6DDBE349C852}"/>
              </a:ext>
            </a:extLst>
          </p:cNvPr>
          <p:cNvGrpSpPr/>
          <p:nvPr/>
        </p:nvGrpSpPr>
        <p:grpSpPr>
          <a:xfrm>
            <a:off x="7471705" y="4644489"/>
            <a:ext cx="3056704" cy="2082741"/>
            <a:chOff x="6387833" y="2320536"/>
            <a:chExt cx="5198425" cy="3542042"/>
          </a:xfrm>
        </p:grpSpPr>
        <p:pic>
          <p:nvPicPr>
            <p:cNvPr id="240" name="صورة 239">
              <a:extLst>
                <a:ext uri="{FF2B5EF4-FFF2-40B4-BE49-F238E27FC236}">
                  <a16:creationId xmlns:a16="http://schemas.microsoft.com/office/drawing/2014/main" id="{C034E035-BF7F-8DFA-CE81-D0B6C5B47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87833" y="2320536"/>
              <a:ext cx="5198425" cy="3542042"/>
            </a:xfrm>
            <a:prstGeom prst="rect">
              <a:avLst/>
            </a:prstGeom>
          </p:spPr>
        </p:pic>
        <p:sp>
          <p:nvSpPr>
            <p:cNvPr id="241" name="مربع نص 240">
              <a:extLst>
                <a:ext uri="{FF2B5EF4-FFF2-40B4-BE49-F238E27FC236}">
                  <a16:creationId xmlns:a16="http://schemas.microsoft.com/office/drawing/2014/main" id="{CB42A610-AE9A-F9C3-355C-A85B9C80E0B4}"/>
                </a:ext>
              </a:extLst>
            </p:cNvPr>
            <p:cNvSpPr txBox="1"/>
            <p:nvPr/>
          </p:nvSpPr>
          <p:spPr>
            <a:xfrm flipH="1">
              <a:off x="6893168" y="4906235"/>
              <a:ext cx="101350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rgbClr val="13637A"/>
                  </a:solidFill>
                  <a:latin typeface="El Messiri" pitchFamily="2" charset="-78"/>
                  <a:cs typeface="El Messiri" pitchFamily="2" charset="-78"/>
                </a:rPr>
                <a:t>تبرعات</a:t>
              </a:r>
              <a:endParaRPr lang="ar-SA" sz="2000" dirty="0">
                <a:solidFill>
                  <a:srgbClr val="FF88A8"/>
                </a:solidFill>
                <a:latin typeface="El Messiri" pitchFamily="2" charset="-78"/>
                <a:cs typeface="El Messiri" pitchFamily="2" charset="-78"/>
              </a:endParaRPr>
            </a:p>
          </p:txBody>
        </p:sp>
      </p:grpSp>
      <p:pic>
        <p:nvPicPr>
          <p:cNvPr id="242" name="صورة 241">
            <a:extLst>
              <a:ext uri="{FF2B5EF4-FFF2-40B4-BE49-F238E27FC236}">
                <a16:creationId xmlns:a16="http://schemas.microsoft.com/office/drawing/2014/main" id="{BC6570E3-1C2F-B1D2-CA18-F72F7D133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147" y="4423052"/>
            <a:ext cx="2018114" cy="2525613"/>
          </a:xfrm>
          <a:prstGeom prst="rect">
            <a:avLst/>
          </a:prstGeom>
        </p:spPr>
      </p:pic>
      <p:pic>
        <p:nvPicPr>
          <p:cNvPr id="243" name="صورة 242">
            <a:extLst>
              <a:ext uri="{FF2B5EF4-FFF2-40B4-BE49-F238E27FC236}">
                <a16:creationId xmlns:a16="http://schemas.microsoft.com/office/drawing/2014/main" id="{884FF269-DE59-C74A-CEC3-E6731C91DC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9592" y="4644489"/>
            <a:ext cx="2074246" cy="2223374"/>
          </a:xfrm>
          <a:prstGeom prst="rect">
            <a:avLst/>
          </a:prstGeom>
        </p:spPr>
      </p:pic>
      <p:pic>
        <p:nvPicPr>
          <p:cNvPr id="244" name="صورة 243">
            <a:extLst>
              <a:ext uri="{FF2B5EF4-FFF2-40B4-BE49-F238E27FC236}">
                <a16:creationId xmlns:a16="http://schemas.microsoft.com/office/drawing/2014/main" id="{80CE3AD9-C019-61AC-A231-14DC05619A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8631" y="658657"/>
            <a:ext cx="2479007" cy="335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2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F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884371E-2ADE-D0D9-AE81-92F75162DF60}"/>
              </a:ext>
            </a:extLst>
          </p:cNvPr>
          <p:cNvGrpSpPr/>
          <p:nvPr/>
        </p:nvGrpSpPr>
        <p:grpSpPr>
          <a:xfrm>
            <a:off x="4473970" y="4899266"/>
            <a:ext cx="1496985" cy="1496985"/>
            <a:chOff x="802640" y="2306320"/>
            <a:chExt cx="1656080" cy="1656080"/>
          </a:xfrm>
        </p:grpSpPr>
        <p:sp>
          <p:nvSpPr>
            <p:cNvPr id="3" name="شكل بيضاوي 2">
              <a:extLst>
                <a:ext uri="{FF2B5EF4-FFF2-40B4-BE49-F238E27FC236}">
                  <a16:creationId xmlns:a16="http://schemas.microsoft.com/office/drawing/2014/main" id="{3CA23B44-40C4-A848-F012-3B055B9255F3}"/>
                </a:ext>
              </a:extLst>
            </p:cNvPr>
            <p:cNvSpPr/>
            <p:nvPr/>
          </p:nvSpPr>
          <p:spPr>
            <a:xfrm>
              <a:off x="802640" y="230632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FB9BFAE8-FCAD-B18D-68B0-EE2E3F32BF6B}"/>
                </a:ext>
              </a:extLst>
            </p:cNvPr>
            <p:cNvGrpSpPr/>
            <p:nvPr/>
          </p:nvGrpSpPr>
          <p:grpSpPr>
            <a:xfrm>
              <a:off x="911254" y="2581536"/>
              <a:ext cx="1433162" cy="1373627"/>
              <a:chOff x="348686" y="1994291"/>
              <a:chExt cx="2658701" cy="2548257"/>
            </a:xfrm>
          </p:grpSpPr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BD7BD3B4-1D7F-AB3C-7CCC-67FCBF1CAA6E}"/>
                  </a:ext>
                </a:extLst>
              </p:cNvPr>
              <p:cNvSpPr/>
              <p:nvPr/>
            </p:nvSpPr>
            <p:spPr>
              <a:xfrm>
                <a:off x="1014475" y="2985465"/>
                <a:ext cx="1135880" cy="1557083"/>
              </a:xfrm>
              <a:custGeom>
                <a:avLst/>
                <a:gdLst>
                  <a:gd name="connsiteX0" fmla="*/ 272201 w 274462"/>
                  <a:gd name="connsiteY0" fmla="*/ 87630 h 376237"/>
                  <a:gd name="connsiteX1" fmla="*/ 264581 w 274462"/>
                  <a:gd name="connsiteY1" fmla="*/ 61913 h 376237"/>
                  <a:gd name="connsiteX2" fmla="*/ 238863 w 274462"/>
                  <a:gd name="connsiteY2" fmla="*/ 69533 h 376237"/>
                  <a:gd name="connsiteX3" fmla="*/ 200763 w 274462"/>
                  <a:gd name="connsiteY3" fmla="*/ 137160 h 376237"/>
                  <a:gd name="connsiteX4" fmla="*/ 226481 w 274462"/>
                  <a:gd name="connsiteY4" fmla="*/ 35243 h 376237"/>
                  <a:gd name="connsiteX5" fmla="*/ 212193 w 274462"/>
                  <a:gd name="connsiteY5" fmla="*/ 12383 h 376237"/>
                  <a:gd name="connsiteX6" fmla="*/ 189333 w 274462"/>
                  <a:gd name="connsiteY6" fmla="*/ 26670 h 376237"/>
                  <a:gd name="connsiteX7" fmla="*/ 167426 w 274462"/>
                  <a:gd name="connsiteY7" fmla="*/ 114300 h 376237"/>
                  <a:gd name="connsiteX8" fmla="*/ 167426 w 274462"/>
                  <a:gd name="connsiteY8" fmla="*/ 19050 h 376237"/>
                  <a:gd name="connsiteX9" fmla="*/ 148376 w 274462"/>
                  <a:gd name="connsiteY9" fmla="*/ 0 h 376237"/>
                  <a:gd name="connsiteX10" fmla="*/ 129326 w 274462"/>
                  <a:gd name="connsiteY10" fmla="*/ 19050 h 376237"/>
                  <a:gd name="connsiteX11" fmla="*/ 129326 w 274462"/>
                  <a:gd name="connsiteY11" fmla="*/ 120968 h 376237"/>
                  <a:gd name="connsiteX12" fmla="*/ 107418 w 274462"/>
                  <a:gd name="connsiteY12" fmla="*/ 26670 h 376237"/>
                  <a:gd name="connsiteX13" fmla="*/ 84558 w 274462"/>
                  <a:gd name="connsiteY13" fmla="*/ 12383 h 376237"/>
                  <a:gd name="connsiteX14" fmla="*/ 70271 w 274462"/>
                  <a:gd name="connsiteY14" fmla="*/ 35243 h 376237"/>
                  <a:gd name="connsiteX15" fmla="*/ 96941 w 274462"/>
                  <a:gd name="connsiteY15" fmla="*/ 148590 h 376237"/>
                  <a:gd name="connsiteX16" fmla="*/ 90273 w 274462"/>
                  <a:gd name="connsiteY16" fmla="*/ 186690 h 376237"/>
                  <a:gd name="connsiteX17" fmla="*/ 89321 w 274462"/>
                  <a:gd name="connsiteY17" fmla="*/ 185738 h 376237"/>
                  <a:gd name="connsiteX18" fmla="*/ 22646 w 274462"/>
                  <a:gd name="connsiteY18" fmla="*/ 132398 h 376237"/>
                  <a:gd name="connsiteX19" fmla="*/ 738 w 274462"/>
                  <a:gd name="connsiteY19" fmla="*/ 144780 h 376237"/>
                  <a:gd name="connsiteX20" fmla="*/ 13121 w 274462"/>
                  <a:gd name="connsiteY20" fmla="*/ 166688 h 376237"/>
                  <a:gd name="connsiteX21" fmla="*/ 49316 w 274462"/>
                  <a:gd name="connsiteY21" fmla="*/ 206693 h 376237"/>
                  <a:gd name="connsiteX22" fmla="*/ 112181 w 274462"/>
                  <a:gd name="connsiteY22" fmla="*/ 274320 h 376237"/>
                  <a:gd name="connsiteX23" fmla="*/ 112181 w 274462"/>
                  <a:gd name="connsiteY23" fmla="*/ 376238 h 376237"/>
                  <a:gd name="connsiteX24" fmla="*/ 196001 w 274462"/>
                  <a:gd name="connsiteY24" fmla="*/ 376238 h 376237"/>
                  <a:gd name="connsiteX25" fmla="*/ 196001 w 274462"/>
                  <a:gd name="connsiteY25" fmla="*/ 268605 h 376237"/>
                  <a:gd name="connsiteX26" fmla="*/ 232196 w 274462"/>
                  <a:gd name="connsiteY26" fmla="*/ 159068 h 376237"/>
                  <a:gd name="connsiteX27" fmla="*/ 272201 w 274462"/>
                  <a:gd name="connsiteY27" fmla="*/ 87630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74462" h="376237">
                    <a:moveTo>
                      <a:pt x="272201" y="87630"/>
                    </a:moveTo>
                    <a:cubicBezTo>
                      <a:pt x="276963" y="78105"/>
                      <a:pt x="274106" y="66675"/>
                      <a:pt x="264581" y="61913"/>
                    </a:cubicBezTo>
                    <a:cubicBezTo>
                      <a:pt x="255056" y="57150"/>
                      <a:pt x="243626" y="60008"/>
                      <a:pt x="238863" y="69533"/>
                    </a:cubicBezTo>
                    <a:lnTo>
                      <a:pt x="200763" y="137160"/>
                    </a:lnTo>
                    <a:lnTo>
                      <a:pt x="226481" y="35243"/>
                    </a:lnTo>
                    <a:cubicBezTo>
                      <a:pt x="229338" y="24765"/>
                      <a:pt x="222671" y="14288"/>
                      <a:pt x="212193" y="12383"/>
                    </a:cubicBezTo>
                    <a:cubicBezTo>
                      <a:pt x="201716" y="9525"/>
                      <a:pt x="191238" y="16193"/>
                      <a:pt x="189333" y="26670"/>
                    </a:cubicBezTo>
                    <a:lnTo>
                      <a:pt x="167426" y="114300"/>
                    </a:lnTo>
                    <a:lnTo>
                      <a:pt x="167426" y="19050"/>
                    </a:lnTo>
                    <a:cubicBezTo>
                      <a:pt x="167426" y="8573"/>
                      <a:pt x="158853" y="0"/>
                      <a:pt x="148376" y="0"/>
                    </a:cubicBezTo>
                    <a:cubicBezTo>
                      <a:pt x="137898" y="0"/>
                      <a:pt x="129326" y="8573"/>
                      <a:pt x="129326" y="19050"/>
                    </a:cubicBezTo>
                    <a:lnTo>
                      <a:pt x="129326" y="120968"/>
                    </a:lnTo>
                    <a:lnTo>
                      <a:pt x="107418" y="26670"/>
                    </a:lnTo>
                    <a:cubicBezTo>
                      <a:pt x="105513" y="16193"/>
                      <a:pt x="95036" y="10478"/>
                      <a:pt x="84558" y="12383"/>
                    </a:cubicBezTo>
                    <a:cubicBezTo>
                      <a:pt x="74081" y="14288"/>
                      <a:pt x="68366" y="24765"/>
                      <a:pt x="70271" y="35243"/>
                    </a:cubicBezTo>
                    <a:lnTo>
                      <a:pt x="96941" y="148590"/>
                    </a:lnTo>
                    <a:cubicBezTo>
                      <a:pt x="95988" y="161925"/>
                      <a:pt x="93131" y="175260"/>
                      <a:pt x="90273" y="186690"/>
                    </a:cubicBezTo>
                    <a:cubicBezTo>
                      <a:pt x="90273" y="186690"/>
                      <a:pt x="90273" y="185738"/>
                      <a:pt x="89321" y="185738"/>
                    </a:cubicBezTo>
                    <a:cubicBezTo>
                      <a:pt x="73128" y="160973"/>
                      <a:pt x="47411" y="139065"/>
                      <a:pt x="22646" y="132398"/>
                    </a:cubicBezTo>
                    <a:cubicBezTo>
                      <a:pt x="13121" y="129540"/>
                      <a:pt x="3596" y="135255"/>
                      <a:pt x="738" y="144780"/>
                    </a:cubicBezTo>
                    <a:cubicBezTo>
                      <a:pt x="-2119" y="154305"/>
                      <a:pt x="3596" y="163830"/>
                      <a:pt x="13121" y="166688"/>
                    </a:cubicBezTo>
                    <a:cubicBezTo>
                      <a:pt x="25503" y="169545"/>
                      <a:pt x="36933" y="187643"/>
                      <a:pt x="49316" y="206693"/>
                    </a:cubicBezTo>
                    <a:cubicBezTo>
                      <a:pt x="64556" y="230505"/>
                      <a:pt x="83606" y="258127"/>
                      <a:pt x="112181" y="274320"/>
                    </a:cubicBezTo>
                    <a:lnTo>
                      <a:pt x="112181" y="376238"/>
                    </a:lnTo>
                    <a:lnTo>
                      <a:pt x="196001" y="376238"/>
                    </a:lnTo>
                    <a:lnTo>
                      <a:pt x="196001" y="268605"/>
                    </a:lnTo>
                    <a:cubicBezTo>
                      <a:pt x="227433" y="252413"/>
                      <a:pt x="231243" y="184785"/>
                      <a:pt x="232196" y="159068"/>
                    </a:cubicBezTo>
                    <a:lnTo>
                      <a:pt x="272201" y="8763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BCA8D983-46A5-816B-7E42-CD8E35414242}"/>
                  </a:ext>
                </a:extLst>
              </p:cNvPr>
              <p:cNvSpPr/>
              <p:nvPr/>
            </p:nvSpPr>
            <p:spPr>
              <a:xfrm>
                <a:off x="348686" y="1994291"/>
                <a:ext cx="1353113" cy="1402491"/>
              </a:xfrm>
              <a:custGeom>
                <a:avLst/>
                <a:gdLst>
                  <a:gd name="connsiteX0" fmla="*/ 119063 w 333784"/>
                  <a:gd name="connsiteY0" fmla="*/ 239078 h 334327"/>
                  <a:gd name="connsiteX1" fmla="*/ 139065 w 333784"/>
                  <a:gd name="connsiteY1" fmla="*/ 319088 h 334327"/>
                  <a:gd name="connsiteX2" fmla="*/ 157162 w 333784"/>
                  <a:gd name="connsiteY2" fmla="*/ 333375 h 334327"/>
                  <a:gd name="connsiteX3" fmla="*/ 161925 w 333784"/>
                  <a:gd name="connsiteY3" fmla="*/ 332423 h 334327"/>
                  <a:gd name="connsiteX4" fmla="*/ 176212 w 333784"/>
                  <a:gd name="connsiteY4" fmla="*/ 309563 h 334327"/>
                  <a:gd name="connsiteX5" fmla="*/ 158115 w 333784"/>
                  <a:gd name="connsiteY5" fmla="*/ 234315 h 334327"/>
                  <a:gd name="connsiteX6" fmla="*/ 208598 w 333784"/>
                  <a:gd name="connsiteY6" fmla="*/ 324803 h 334327"/>
                  <a:gd name="connsiteX7" fmla="*/ 225742 w 333784"/>
                  <a:gd name="connsiteY7" fmla="*/ 334328 h 334327"/>
                  <a:gd name="connsiteX8" fmla="*/ 235267 w 333784"/>
                  <a:gd name="connsiteY8" fmla="*/ 331470 h 334327"/>
                  <a:gd name="connsiteX9" fmla="*/ 242887 w 333784"/>
                  <a:gd name="connsiteY9" fmla="*/ 305753 h 334327"/>
                  <a:gd name="connsiteX10" fmla="*/ 199073 w 333784"/>
                  <a:gd name="connsiteY10" fmla="*/ 226695 h 334327"/>
                  <a:gd name="connsiteX11" fmla="*/ 263843 w 333784"/>
                  <a:gd name="connsiteY11" fmla="*/ 296228 h 334327"/>
                  <a:gd name="connsiteX12" fmla="*/ 278130 w 333784"/>
                  <a:gd name="connsiteY12" fmla="*/ 301943 h 334327"/>
                  <a:gd name="connsiteX13" fmla="*/ 291465 w 333784"/>
                  <a:gd name="connsiteY13" fmla="*/ 297180 h 334327"/>
                  <a:gd name="connsiteX14" fmla="*/ 292418 w 333784"/>
                  <a:gd name="connsiteY14" fmla="*/ 270510 h 334327"/>
                  <a:gd name="connsiteX15" fmla="*/ 222885 w 333784"/>
                  <a:gd name="connsiteY15" fmla="*/ 196215 h 334327"/>
                  <a:gd name="connsiteX16" fmla="*/ 303848 w 333784"/>
                  <a:gd name="connsiteY16" fmla="*/ 250508 h 334327"/>
                  <a:gd name="connsiteX17" fmla="*/ 314325 w 333784"/>
                  <a:gd name="connsiteY17" fmla="*/ 253365 h 334327"/>
                  <a:gd name="connsiteX18" fmla="*/ 330518 w 333784"/>
                  <a:gd name="connsiteY18" fmla="*/ 244793 h 334327"/>
                  <a:gd name="connsiteX19" fmla="*/ 325755 w 333784"/>
                  <a:gd name="connsiteY19" fmla="*/ 218122 h 334327"/>
                  <a:gd name="connsiteX20" fmla="*/ 228600 w 333784"/>
                  <a:gd name="connsiteY20" fmla="*/ 153353 h 334327"/>
                  <a:gd name="connsiteX21" fmla="*/ 207645 w 333784"/>
                  <a:gd name="connsiteY21" fmla="*/ 120968 h 334327"/>
                  <a:gd name="connsiteX22" fmla="*/ 208598 w 333784"/>
                  <a:gd name="connsiteY22" fmla="*/ 120968 h 334327"/>
                  <a:gd name="connsiteX23" fmla="*/ 293370 w 333784"/>
                  <a:gd name="connsiteY23" fmla="*/ 114300 h 334327"/>
                  <a:gd name="connsiteX24" fmla="*/ 300037 w 333784"/>
                  <a:gd name="connsiteY24" fmla="*/ 90487 h 334327"/>
                  <a:gd name="connsiteX25" fmla="*/ 276225 w 333784"/>
                  <a:gd name="connsiteY25" fmla="*/ 83820 h 334327"/>
                  <a:gd name="connsiteX26" fmla="*/ 222885 w 333784"/>
                  <a:gd name="connsiteY26" fmla="*/ 80010 h 334327"/>
                  <a:gd name="connsiteX27" fmla="*/ 130492 w 333784"/>
                  <a:gd name="connsiteY27" fmla="*/ 74295 h 334327"/>
                  <a:gd name="connsiteX28" fmla="*/ 60960 w 333784"/>
                  <a:gd name="connsiteY28" fmla="*/ 0 h 334327"/>
                  <a:gd name="connsiteX29" fmla="*/ 0 w 333784"/>
                  <a:gd name="connsiteY29" fmla="*/ 57150 h 334327"/>
                  <a:gd name="connsiteX30" fmla="*/ 73342 w 333784"/>
                  <a:gd name="connsiteY30" fmla="*/ 135255 h 334327"/>
                  <a:gd name="connsiteX31" fmla="*/ 119063 w 333784"/>
                  <a:gd name="connsiteY31" fmla="*/ 239078 h 334327"/>
                  <a:gd name="connsiteX0" fmla="*/ 119063 w 333784"/>
                  <a:gd name="connsiteY0" fmla="*/ 240217 h 335467"/>
                  <a:gd name="connsiteX1" fmla="*/ 139065 w 333784"/>
                  <a:gd name="connsiteY1" fmla="*/ 320227 h 335467"/>
                  <a:gd name="connsiteX2" fmla="*/ 157162 w 333784"/>
                  <a:gd name="connsiteY2" fmla="*/ 334514 h 335467"/>
                  <a:gd name="connsiteX3" fmla="*/ 161925 w 333784"/>
                  <a:gd name="connsiteY3" fmla="*/ 333562 h 335467"/>
                  <a:gd name="connsiteX4" fmla="*/ 176212 w 333784"/>
                  <a:gd name="connsiteY4" fmla="*/ 310702 h 335467"/>
                  <a:gd name="connsiteX5" fmla="*/ 158115 w 333784"/>
                  <a:gd name="connsiteY5" fmla="*/ 235454 h 335467"/>
                  <a:gd name="connsiteX6" fmla="*/ 208598 w 333784"/>
                  <a:gd name="connsiteY6" fmla="*/ 325942 h 335467"/>
                  <a:gd name="connsiteX7" fmla="*/ 225742 w 333784"/>
                  <a:gd name="connsiteY7" fmla="*/ 335467 h 335467"/>
                  <a:gd name="connsiteX8" fmla="*/ 235267 w 333784"/>
                  <a:gd name="connsiteY8" fmla="*/ 332609 h 335467"/>
                  <a:gd name="connsiteX9" fmla="*/ 242887 w 333784"/>
                  <a:gd name="connsiteY9" fmla="*/ 306892 h 335467"/>
                  <a:gd name="connsiteX10" fmla="*/ 199073 w 333784"/>
                  <a:gd name="connsiteY10" fmla="*/ 227834 h 335467"/>
                  <a:gd name="connsiteX11" fmla="*/ 263843 w 333784"/>
                  <a:gd name="connsiteY11" fmla="*/ 297367 h 335467"/>
                  <a:gd name="connsiteX12" fmla="*/ 278130 w 333784"/>
                  <a:gd name="connsiteY12" fmla="*/ 303082 h 335467"/>
                  <a:gd name="connsiteX13" fmla="*/ 291465 w 333784"/>
                  <a:gd name="connsiteY13" fmla="*/ 298319 h 335467"/>
                  <a:gd name="connsiteX14" fmla="*/ 292418 w 333784"/>
                  <a:gd name="connsiteY14" fmla="*/ 271649 h 335467"/>
                  <a:gd name="connsiteX15" fmla="*/ 222885 w 333784"/>
                  <a:gd name="connsiteY15" fmla="*/ 197354 h 335467"/>
                  <a:gd name="connsiteX16" fmla="*/ 303848 w 333784"/>
                  <a:gd name="connsiteY16" fmla="*/ 251647 h 335467"/>
                  <a:gd name="connsiteX17" fmla="*/ 314325 w 333784"/>
                  <a:gd name="connsiteY17" fmla="*/ 254504 h 335467"/>
                  <a:gd name="connsiteX18" fmla="*/ 330518 w 333784"/>
                  <a:gd name="connsiteY18" fmla="*/ 245932 h 335467"/>
                  <a:gd name="connsiteX19" fmla="*/ 325755 w 333784"/>
                  <a:gd name="connsiteY19" fmla="*/ 219261 h 335467"/>
                  <a:gd name="connsiteX20" fmla="*/ 228600 w 333784"/>
                  <a:gd name="connsiteY20" fmla="*/ 154492 h 335467"/>
                  <a:gd name="connsiteX21" fmla="*/ 207645 w 333784"/>
                  <a:gd name="connsiteY21" fmla="*/ 122107 h 335467"/>
                  <a:gd name="connsiteX22" fmla="*/ 208598 w 333784"/>
                  <a:gd name="connsiteY22" fmla="*/ 122107 h 335467"/>
                  <a:gd name="connsiteX23" fmla="*/ 293370 w 333784"/>
                  <a:gd name="connsiteY23" fmla="*/ 115439 h 335467"/>
                  <a:gd name="connsiteX24" fmla="*/ 300037 w 333784"/>
                  <a:gd name="connsiteY24" fmla="*/ 91626 h 335467"/>
                  <a:gd name="connsiteX25" fmla="*/ 276225 w 333784"/>
                  <a:gd name="connsiteY25" fmla="*/ 84959 h 335467"/>
                  <a:gd name="connsiteX26" fmla="*/ 222885 w 333784"/>
                  <a:gd name="connsiteY26" fmla="*/ 81149 h 335467"/>
                  <a:gd name="connsiteX27" fmla="*/ 130492 w 333784"/>
                  <a:gd name="connsiteY27" fmla="*/ 75434 h 335467"/>
                  <a:gd name="connsiteX28" fmla="*/ 56406 w 333784"/>
                  <a:gd name="connsiteY28" fmla="*/ 0 h 335467"/>
                  <a:gd name="connsiteX29" fmla="*/ 0 w 333784"/>
                  <a:gd name="connsiteY29" fmla="*/ 58289 h 335467"/>
                  <a:gd name="connsiteX30" fmla="*/ 73342 w 333784"/>
                  <a:gd name="connsiteY30" fmla="*/ 136394 h 335467"/>
                  <a:gd name="connsiteX31" fmla="*/ 119063 w 333784"/>
                  <a:gd name="connsiteY31" fmla="*/ 240217 h 335467"/>
                  <a:gd name="connsiteX0" fmla="*/ 115647 w 330368"/>
                  <a:gd name="connsiteY0" fmla="*/ 240217 h 335467"/>
                  <a:gd name="connsiteX1" fmla="*/ 135649 w 330368"/>
                  <a:gd name="connsiteY1" fmla="*/ 320227 h 335467"/>
                  <a:gd name="connsiteX2" fmla="*/ 153746 w 330368"/>
                  <a:gd name="connsiteY2" fmla="*/ 334514 h 335467"/>
                  <a:gd name="connsiteX3" fmla="*/ 158509 w 330368"/>
                  <a:gd name="connsiteY3" fmla="*/ 333562 h 335467"/>
                  <a:gd name="connsiteX4" fmla="*/ 172796 w 330368"/>
                  <a:gd name="connsiteY4" fmla="*/ 310702 h 335467"/>
                  <a:gd name="connsiteX5" fmla="*/ 154699 w 330368"/>
                  <a:gd name="connsiteY5" fmla="*/ 235454 h 335467"/>
                  <a:gd name="connsiteX6" fmla="*/ 205182 w 330368"/>
                  <a:gd name="connsiteY6" fmla="*/ 325942 h 335467"/>
                  <a:gd name="connsiteX7" fmla="*/ 222326 w 330368"/>
                  <a:gd name="connsiteY7" fmla="*/ 335467 h 335467"/>
                  <a:gd name="connsiteX8" fmla="*/ 231851 w 330368"/>
                  <a:gd name="connsiteY8" fmla="*/ 332609 h 335467"/>
                  <a:gd name="connsiteX9" fmla="*/ 239471 w 330368"/>
                  <a:gd name="connsiteY9" fmla="*/ 306892 h 335467"/>
                  <a:gd name="connsiteX10" fmla="*/ 195657 w 330368"/>
                  <a:gd name="connsiteY10" fmla="*/ 227834 h 335467"/>
                  <a:gd name="connsiteX11" fmla="*/ 260427 w 330368"/>
                  <a:gd name="connsiteY11" fmla="*/ 297367 h 335467"/>
                  <a:gd name="connsiteX12" fmla="*/ 274714 w 330368"/>
                  <a:gd name="connsiteY12" fmla="*/ 303082 h 335467"/>
                  <a:gd name="connsiteX13" fmla="*/ 288049 w 330368"/>
                  <a:gd name="connsiteY13" fmla="*/ 298319 h 335467"/>
                  <a:gd name="connsiteX14" fmla="*/ 289002 w 330368"/>
                  <a:gd name="connsiteY14" fmla="*/ 271649 h 335467"/>
                  <a:gd name="connsiteX15" fmla="*/ 219469 w 330368"/>
                  <a:gd name="connsiteY15" fmla="*/ 197354 h 335467"/>
                  <a:gd name="connsiteX16" fmla="*/ 300432 w 330368"/>
                  <a:gd name="connsiteY16" fmla="*/ 251647 h 335467"/>
                  <a:gd name="connsiteX17" fmla="*/ 310909 w 330368"/>
                  <a:gd name="connsiteY17" fmla="*/ 254504 h 335467"/>
                  <a:gd name="connsiteX18" fmla="*/ 327102 w 330368"/>
                  <a:gd name="connsiteY18" fmla="*/ 245932 h 335467"/>
                  <a:gd name="connsiteX19" fmla="*/ 322339 w 330368"/>
                  <a:gd name="connsiteY19" fmla="*/ 219261 h 335467"/>
                  <a:gd name="connsiteX20" fmla="*/ 225184 w 330368"/>
                  <a:gd name="connsiteY20" fmla="*/ 154492 h 335467"/>
                  <a:gd name="connsiteX21" fmla="*/ 204229 w 330368"/>
                  <a:gd name="connsiteY21" fmla="*/ 122107 h 335467"/>
                  <a:gd name="connsiteX22" fmla="*/ 205182 w 330368"/>
                  <a:gd name="connsiteY22" fmla="*/ 122107 h 335467"/>
                  <a:gd name="connsiteX23" fmla="*/ 289954 w 330368"/>
                  <a:gd name="connsiteY23" fmla="*/ 115439 h 335467"/>
                  <a:gd name="connsiteX24" fmla="*/ 296621 w 330368"/>
                  <a:gd name="connsiteY24" fmla="*/ 91626 h 335467"/>
                  <a:gd name="connsiteX25" fmla="*/ 272809 w 330368"/>
                  <a:gd name="connsiteY25" fmla="*/ 84959 h 335467"/>
                  <a:gd name="connsiteX26" fmla="*/ 219469 w 330368"/>
                  <a:gd name="connsiteY26" fmla="*/ 81149 h 335467"/>
                  <a:gd name="connsiteX27" fmla="*/ 127076 w 330368"/>
                  <a:gd name="connsiteY27" fmla="*/ 75434 h 335467"/>
                  <a:gd name="connsiteX28" fmla="*/ 52990 w 330368"/>
                  <a:gd name="connsiteY28" fmla="*/ 0 h 335467"/>
                  <a:gd name="connsiteX29" fmla="*/ 0 w 330368"/>
                  <a:gd name="connsiteY29" fmla="*/ 63982 h 335467"/>
                  <a:gd name="connsiteX30" fmla="*/ 69926 w 330368"/>
                  <a:gd name="connsiteY30" fmla="*/ 136394 h 335467"/>
                  <a:gd name="connsiteX31" fmla="*/ 115647 w 330368"/>
                  <a:gd name="connsiteY31" fmla="*/ 240217 h 335467"/>
                  <a:gd name="connsiteX0" fmla="*/ 112231 w 326952"/>
                  <a:gd name="connsiteY0" fmla="*/ 240217 h 335467"/>
                  <a:gd name="connsiteX1" fmla="*/ 132233 w 326952"/>
                  <a:gd name="connsiteY1" fmla="*/ 320227 h 335467"/>
                  <a:gd name="connsiteX2" fmla="*/ 150330 w 326952"/>
                  <a:gd name="connsiteY2" fmla="*/ 334514 h 335467"/>
                  <a:gd name="connsiteX3" fmla="*/ 155093 w 326952"/>
                  <a:gd name="connsiteY3" fmla="*/ 333562 h 335467"/>
                  <a:gd name="connsiteX4" fmla="*/ 169380 w 326952"/>
                  <a:gd name="connsiteY4" fmla="*/ 310702 h 335467"/>
                  <a:gd name="connsiteX5" fmla="*/ 151283 w 326952"/>
                  <a:gd name="connsiteY5" fmla="*/ 235454 h 335467"/>
                  <a:gd name="connsiteX6" fmla="*/ 201766 w 326952"/>
                  <a:gd name="connsiteY6" fmla="*/ 325942 h 335467"/>
                  <a:gd name="connsiteX7" fmla="*/ 218910 w 326952"/>
                  <a:gd name="connsiteY7" fmla="*/ 335467 h 335467"/>
                  <a:gd name="connsiteX8" fmla="*/ 228435 w 326952"/>
                  <a:gd name="connsiteY8" fmla="*/ 332609 h 335467"/>
                  <a:gd name="connsiteX9" fmla="*/ 236055 w 326952"/>
                  <a:gd name="connsiteY9" fmla="*/ 306892 h 335467"/>
                  <a:gd name="connsiteX10" fmla="*/ 192241 w 326952"/>
                  <a:gd name="connsiteY10" fmla="*/ 227834 h 335467"/>
                  <a:gd name="connsiteX11" fmla="*/ 257011 w 326952"/>
                  <a:gd name="connsiteY11" fmla="*/ 297367 h 335467"/>
                  <a:gd name="connsiteX12" fmla="*/ 271298 w 326952"/>
                  <a:gd name="connsiteY12" fmla="*/ 303082 h 335467"/>
                  <a:gd name="connsiteX13" fmla="*/ 284633 w 326952"/>
                  <a:gd name="connsiteY13" fmla="*/ 298319 h 335467"/>
                  <a:gd name="connsiteX14" fmla="*/ 285586 w 326952"/>
                  <a:gd name="connsiteY14" fmla="*/ 271649 h 335467"/>
                  <a:gd name="connsiteX15" fmla="*/ 216053 w 326952"/>
                  <a:gd name="connsiteY15" fmla="*/ 197354 h 335467"/>
                  <a:gd name="connsiteX16" fmla="*/ 297016 w 326952"/>
                  <a:gd name="connsiteY16" fmla="*/ 251647 h 335467"/>
                  <a:gd name="connsiteX17" fmla="*/ 307493 w 326952"/>
                  <a:gd name="connsiteY17" fmla="*/ 254504 h 335467"/>
                  <a:gd name="connsiteX18" fmla="*/ 323686 w 326952"/>
                  <a:gd name="connsiteY18" fmla="*/ 245932 h 335467"/>
                  <a:gd name="connsiteX19" fmla="*/ 318923 w 326952"/>
                  <a:gd name="connsiteY19" fmla="*/ 219261 h 335467"/>
                  <a:gd name="connsiteX20" fmla="*/ 221768 w 326952"/>
                  <a:gd name="connsiteY20" fmla="*/ 154492 h 335467"/>
                  <a:gd name="connsiteX21" fmla="*/ 200813 w 326952"/>
                  <a:gd name="connsiteY21" fmla="*/ 122107 h 335467"/>
                  <a:gd name="connsiteX22" fmla="*/ 201766 w 326952"/>
                  <a:gd name="connsiteY22" fmla="*/ 122107 h 335467"/>
                  <a:gd name="connsiteX23" fmla="*/ 286538 w 326952"/>
                  <a:gd name="connsiteY23" fmla="*/ 115439 h 335467"/>
                  <a:gd name="connsiteX24" fmla="*/ 293205 w 326952"/>
                  <a:gd name="connsiteY24" fmla="*/ 91626 h 335467"/>
                  <a:gd name="connsiteX25" fmla="*/ 269393 w 326952"/>
                  <a:gd name="connsiteY25" fmla="*/ 84959 h 335467"/>
                  <a:gd name="connsiteX26" fmla="*/ 216053 w 326952"/>
                  <a:gd name="connsiteY26" fmla="*/ 81149 h 335467"/>
                  <a:gd name="connsiteX27" fmla="*/ 123660 w 326952"/>
                  <a:gd name="connsiteY27" fmla="*/ 75434 h 335467"/>
                  <a:gd name="connsiteX28" fmla="*/ 49574 w 326952"/>
                  <a:gd name="connsiteY28" fmla="*/ 0 h 335467"/>
                  <a:gd name="connsiteX29" fmla="*/ 0 w 326952"/>
                  <a:gd name="connsiteY29" fmla="*/ 63982 h 335467"/>
                  <a:gd name="connsiteX30" fmla="*/ 66510 w 326952"/>
                  <a:gd name="connsiteY30" fmla="*/ 136394 h 335467"/>
                  <a:gd name="connsiteX31" fmla="*/ 112231 w 326952"/>
                  <a:gd name="connsiteY31" fmla="*/ 240217 h 335467"/>
                  <a:gd name="connsiteX0" fmla="*/ 112231 w 326952"/>
                  <a:gd name="connsiteY0" fmla="*/ 243633 h 338883"/>
                  <a:gd name="connsiteX1" fmla="*/ 132233 w 326952"/>
                  <a:gd name="connsiteY1" fmla="*/ 323643 h 338883"/>
                  <a:gd name="connsiteX2" fmla="*/ 150330 w 326952"/>
                  <a:gd name="connsiteY2" fmla="*/ 337930 h 338883"/>
                  <a:gd name="connsiteX3" fmla="*/ 155093 w 326952"/>
                  <a:gd name="connsiteY3" fmla="*/ 336978 h 338883"/>
                  <a:gd name="connsiteX4" fmla="*/ 169380 w 326952"/>
                  <a:gd name="connsiteY4" fmla="*/ 314118 h 338883"/>
                  <a:gd name="connsiteX5" fmla="*/ 151283 w 326952"/>
                  <a:gd name="connsiteY5" fmla="*/ 238870 h 338883"/>
                  <a:gd name="connsiteX6" fmla="*/ 201766 w 326952"/>
                  <a:gd name="connsiteY6" fmla="*/ 329358 h 338883"/>
                  <a:gd name="connsiteX7" fmla="*/ 218910 w 326952"/>
                  <a:gd name="connsiteY7" fmla="*/ 338883 h 338883"/>
                  <a:gd name="connsiteX8" fmla="*/ 228435 w 326952"/>
                  <a:gd name="connsiteY8" fmla="*/ 336025 h 338883"/>
                  <a:gd name="connsiteX9" fmla="*/ 236055 w 326952"/>
                  <a:gd name="connsiteY9" fmla="*/ 310308 h 338883"/>
                  <a:gd name="connsiteX10" fmla="*/ 192241 w 326952"/>
                  <a:gd name="connsiteY10" fmla="*/ 231250 h 338883"/>
                  <a:gd name="connsiteX11" fmla="*/ 257011 w 326952"/>
                  <a:gd name="connsiteY11" fmla="*/ 300783 h 338883"/>
                  <a:gd name="connsiteX12" fmla="*/ 271298 w 326952"/>
                  <a:gd name="connsiteY12" fmla="*/ 306498 h 338883"/>
                  <a:gd name="connsiteX13" fmla="*/ 284633 w 326952"/>
                  <a:gd name="connsiteY13" fmla="*/ 301735 h 338883"/>
                  <a:gd name="connsiteX14" fmla="*/ 285586 w 326952"/>
                  <a:gd name="connsiteY14" fmla="*/ 275065 h 338883"/>
                  <a:gd name="connsiteX15" fmla="*/ 216053 w 326952"/>
                  <a:gd name="connsiteY15" fmla="*/ 200770 h 338883"/>
                  <a:gd name="connsiteX16" fmla="*/ 297016 w 326952"/>
                  <a:gd name="connsiteY16" fmla="*/ 255063 h 338883"/>
                  <a:gd name="connsiteX17" fmla="*/ 307493 w 326952"/>
                  <a:gd name="connsiteY17" fmla="*/ 257920 h 338883"/>
                  <a:gd name="connsiteX18" fmla="*/ 323686 w 326952"/>
                  <a:gd name="connsiteY18" fmla="*/ 249348 h 338883"/>
                  <a:gd name="connsiteX19" fmla="*/ 318923 w 326952"/>
                  <a:gd name="connsiteY19" fmla="*/ 222677 h 338883"/>
                  <a:gd name="connsiteX20" fmla="*/ 221768 w 326952"/>
                  <a:gd name="connsiteY20" fmla="*/ 157908 h 338883"/>
                  <a:gd name="connsiteX21" fmla="*/ 200813 w 326952"/>
                  <a:gd name="connsiteY21" fmla="*/ 125523 h 338883"/>
                  <a:gd name="connsiteX22" fmla="*/ 201766 w 326952"/>
                  <a:gd name="connsiteY22" fmla="*/ 125523 h 338883"/>
                  <a:gd name="connsiteX23" fmla="*/ 286538 w 326952"/>
                  <a:gd name="connsiteY23" fmla="*/ 118855 h 338883"/>
                  <a:gd name="connsiteX24" fmla="*/ 293205 w 326952"/>
                  <a:gd name="connsiteY24" fmla="*/ 95042 h 338883"/>
                  <a:gd name="connsiteX25" fmla="*/ 269393 w 326952"/>
                  <a:gd name="connsiteY25" fmla="*/ 88375 h 338883"/>
                  <a:gd name="connsiteX26" fmla="*/ 216053 w 326952"/>
                  <a:gd name="connsiteY26" fmla="*/ 84565 h 338883"/>
                  <a:gd name="connsiteX27" fmla="*/ 123660 w 326952"/>
                  <a:gd name="connsiteY27" fmla="*/ 78850 h 338883"/>
                  <a:gd name="connsiteX28" fmla="*/ 47297 w 326952"/>
                  <a:gd name="connsiteY28" fmla="*/ 0 h 338883"/>
                  <a:gd name="connsiteX29" fmla="*/ 0 w 326952"/>
                  <a:gd name="connsiteY29" fmla="*/ 67398 h 338883"/>
                  <a:gd name="connsiteX30" fmla="*/ 66510 w 326952"/>
                  <a:gd name="connsiteY30" fmla="*/ 139810 h 338883"/>
                  <a:gd name="connsiteX31" fmla="*/ 112231 w 326952"/>
                  <a:gd name="connsiteY31" fmla="*/ 243633 h 33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26952" h="338883">
                    <a:moveTo>
                      <a:pt x="112231" y="243633"/>
                    </a:moveTo>
                    <a:lnTo>
                      <a:pt x="132233" y="323643"/>
                    </a:lnTo>
                    <a:cubicBezTo>
                      <a:pt x="134138" y="332215"/>
                      <a:pt x="141758" y="337930"/>
                      <a:pt x="150330" y="337930"/>
                    </a:cubicBezTo>
                    <a:cubicBezTo>
                      <a:pt x="152235" y="337930"/>
                      <a:pt x="153188" y="337930"/>
                      <a:pt x="155093" y="336978"/>
                    </a:cubicBezTo>
                    <a:cubicBezTo>
                      <a:pt x="165571" y="334120"/>
                      <a:pt x="171285" y="324595"/>
                      <a:pt x="169380" y="314118"/>
                    </a:cubicBezTo>
                    <a:lnTo>
                      <a:pt x="151283" y="238870"/>
                    </a:lnTo>
                    <a:lnTo>
                      <a:pt x="201766" y="329358"/>
                    </a:lnTo>
                    <a:cubicBezTo>
                      <a:pt x="205576" y="336025"/>
                      <a:pt x="211291" y="338883"/>
                      <a:pt x="218910" y="338883"/>
                    </a:cubicBezTo>
                    <a:cubicBezTo>
                      <a:pt x="221768" y="338883"/>
                      <a:pt x="225578" y="337930"/>
                      <a:pt x="228435" y="336025"/>
                    </a:cubicBezTo>
                    <a:cubicBezTo>
                      <a:pt x="237960" y="331263"/>
                      <a:pt x="240818" y="318880"/>
                      <a:pt x="236055" y="310308"/>
                    </a:cubicBezTo>
                    <a:lnTo>
                      <a:pt x="192241" y="231250"/>
                    </a:lnTo>
                    <a:lnTo>
                      <a:pt x="257011" y="300783"/>
                    </a:lnTo>
                    <a:cubicBezTo>
                      <a:pt x="260821" y="304593"/>
                      <a:pt x="265583" y="306498"/>
                      <a:pt x="271298" y="306498"/>
                    </a:cubicBezTo>
                    <a:cubicBezTo>
                      <a:pt x="276061" y="306498"/>
                      <a:pt x="280823" y="304593"/>
                      <a:pt x="284633" y="301735"/>
                    </a:cubicBezTo>
                    <a:cubicBezTo>
                      <a:pt x="292253" y="294115"/>
                      <a:pt x="292253" y="282685"/>
                      <a:pt x="285586" y="275065"/>
                    </a:cubicBezTo>
                    <a:lnTo>
                      <a:pt x="216053" y="200770"/>
                    </a:lnTo>
                    <a:lnTo>
                      <a:pt x="297016" y="255063"/>
                    </a:lnTo>
                    <a:cubicBezTo>
                      <a:pt x="299873" y="256968"/>
                      <a:pt x="303683" y="257920"/>
                      <a:pt x="307493" y="257920"/>
                    </a:cubicBezTo>
                    <a:cubicBezTo>
                      <a:pt x="313208" y="257920"/>
                      <a:pt x="319876" y="255063"/>
                      <a:pt x="323686" y="249348"/>
                    </a:cubicBezTo>
                    <a:cubicBezTo>
                      <a:pt x="329401" y="240775"/>
                      <a:pt x="327496" y="228393"/>
                      <a:pt x="318923" y="222677"/>
                    </a:cubicBezTo>
                    <a:lnTo>
                      <a:pt x="221768" y="157908"/>
                    </a:lnTo>
                    <a:cubicBezTo>
                      <a:pt x="213196" y="147430"/>
                      <a:pt x="206528" y="136000"/>
                      <a:pt x="200813" y="125523"/>
                    </a:cubicBezTo>
                    <a:lnTo>
                      <a:pt x="201766" y="125523"/>
                    </a:lnTo>
                    <a:cubicBezTo>
                      <a:pt x="230341" y="132190"/>
                      <a:pt x="263678" y="131238"/>
                      <a:pt x="286538" y="118855"/>
                    </a:cubicBezTo>
                    <a:cubicBezTo>
                      <a:pt x="295111" y="114092"/>
                      <a:pt x="297968" y="103615"/>
                      <a:pt x="293205" y="95042"/>
                    </a:cubicBezTo>
                    <a:cubicBezTo>
                      <a:pt x="288443" y="86470"/>
                      <a:pt x="277966" y="83613"/>
                      <a:pt x="269393" y="88375"/>
                    </a:cubicBezTo>
                    <a:cubicBezTo>
                      <a:pt x="258916" y="94090"/>
                      <a:pt x="237960" y="89328"/>
                      <a:pt x="216053" y="84565"/>
                    </a:cubicBezTo>
                    <a:cubicBezTo>
                      <a:pt x="188430" y="77898"/>
                      <a:pt x="156046" y="70278"/>
                      <a:pt x="123660" y="78850"/>
                    </a:cubicBezTo>
                    <a:lnTo>
                      <a:pt x="47297" y="0"/>
                    </a:lnTo>
                    <a:lnTo>
                      <a:pt x="0" y="67398"/>
                    </a:lnTo>
                    <a:lnTo>
                      <a:pt x="66510" y="139810"/>
                    </a:lnTo>
                    <a:cubicBezTo>
                      <a:pt x="51271" y="173148"/>
                      <a:pt x="94133" y="225535"/>
                      <a:pt x="112231" y="2436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98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4420988E-9DCA-1D6A-83EE-5E0E38BAECBD}"/>
                  </a:ext>
                </a:extLst>
              </p:cNvPr>
              <p:cNvSpPr/>
              <p:nvPr/>
            </p:nvSpPr>
            <p:spPr>
              <a:xfrm>
                <a:off x="1703047" y="1999005"/>
                <a:ext cx="1304340" cy="1464790"/>
              </a:xfrm>
              <a:custGeom>
                <a:avLst/>
                <a:gdLst>
                  <a:gd name="connsiteX0" fmla="*/ 20243 w 323138"/>
                  <a:gd name="connsiteY0" fmla="*/ 205740 h 350520"/>
                  <a:gd name="connsiteX1" fmla="*/ 26911 w 323138"/>
                  <a:gd name="connsiteY1" fmla="*/ 204788 h 350520"/>
                  <a:gd name="connsiteX2" fmla="*/ 99301 w 323138"/>
                  <a:gd name="connsiteY2" fmla="*/ 179070 h 350520"/>
                  <a:gd name="connsiteX3" fmla="*/ 13576 w 323138"/>
                  <a:gd name="connsiteY3" fmla="*/ 238125 h 350520"/>
                  <a:gd name="connsiteX4" fmla="*/ 8813 w 323138"/>
                  <a:gd name="connsiteY4" fmla="*/ 264795 h 350520"/>
                  <a:gd name="connsiteX5" fmla="*/ 24053 w 323138"/>
                  <a:gd name="connsiteY5" fmla="*/ 273368 h 350520"/>
                  <a:gd name="connsiteX6" fmla="*/ 34531 w 323138"/>
                  <a:gd name="connsiteY6" fmla="*/ 269558 h 350520"/>
                  <a:gd name="connsiteX7" fmla="*/ 108826 w 323138"/>
                  <a:gd name="connsiteY7" fmla="*/ 218122 h 350520"/>
                  <a:gd name="connsiteX8" fmla="*/ 45961 w 323138"/>
                  <a:gd name="connsiteY8" fmla="*/ 289560 h 350520"/>
                  <a:gd name="connsiteX9" fmla="*/ 47866 w 323138"/>
                  <a:gd name="connsiteY9" fmla="*/ 316230 h 350520"/>
                  <a:gd name="connsiteX10" fmla="*/ 60248 w 323138"/>
                  <a:gd name="connsiteY10" fmla="*/ 320993 h 350520"/>
                  <a:gd name="connsiteX11" fmla="*/ 74536 w 323138"/>
                  <a:gd name="connsiteY11" fmla="*/ 314325 h 350520"/>
                  <a:gd name="connsiteX12" fmla="*/ 142163 w 323138"/>
                  <a:gd name="connsiteY12" fmla="*/ 237172 h 350520"/>
                  <a:gd name="connsiteX13" fmla="*/ 96443 w 323138"/>
                  <a:gd name="connsiteY13" fmla="*/ 322898 h 350520"/>
                  <a:gd name="connsiteX14" fmla="*/ 104063 w 323138"/>
                  <a:gd name="connsiteY14" fmla="*/ 348615 h 350520"/>
                  <a:gd name="connsiteX15" fmla="*/ 112636 w 323138"/>
                  <a:gd name="connsiteY15" fmla="*/ 350520 h 350520"/>
                  <a:gd name="connsiteX16" fmla="*/ 129781 w 323138"/>
                  <a:gd name="connsiteY16" fmla="*/ 340043 h 350520"/>
                  <a:gd name="connsiteX17" fmla="*/ 185026 w 323138"/>
                  <a:gd name="connsiteY17" fmla="*/ 237172 h 350520"/>
                  <a:gd name="connsiteX18" fmla="*/ 215506 w 323138"/>
                  <a:gd name="connsiteY18" fmla="*/ 213360 h 350520"/>
                  <a:gd name="connsiteX19" fmla="*/ 215506 w 323138"/>
                  <a:gd name="connsiteY19" fmla="*/ 214313 h 350520"/>
                  <a:gd name="connsiteX20" fmla="*/ 230746 w 323138"/>
                  <a:gd name="connsiteY20" fmla="*/ 298133 h 350520"/>
                  <a:gd name="connsiteX21" fmla="*/ 255511 w 323138"/>
                  <a:gd name="connsiteY21" fmla="*/ 302895 h 350520"/>
                  <a:gd name="connsiteX22" fmla="*/ 260273 w 323138"/>
                  <a:gd name="connsiteY22" fmla="*/ 278130 h 350520"/>
                  <a:gd name="connsiteX23" fmla="*/ 259321 w 323138"/>
                  <a:gd name="connsiteY23" fmla="*/ 223838 h 350520"/>
                  <a:gd name="connsiteX24" fmla="*/ 256463 w 323138"/>
                  <a:gd name="connsiteY24" fmla="*/ 131445 h 350520"/>
                  <a:gd name="connsiteX25" fmla="*/ 323138 w 323138"/>
                  <a:gd name="connsiteY25" fmla="*/ 55245 h 350520"/>
                  <a:gd name="connsiteX26" fmla="*/ 260273 w 323138"/>
                  <a:gd name="connsiteY26" fmla="*/ 0 h 350520"/>
                  <a:gd name="connsiteX27" fmla="*/ 189788 w 323138"/>
                  <a:gd name="connsiteY27" fmla="*/ 80962 h 350520"/>
                  <a:gd name="connsiteX28" fmla="*/ 90728 w 323138"/>
                  <a:gd name="connsiteY28" fmla="*/ 139065 h 350520"/>
                  <a:gd name="connsiteX29" fmla="*/ 12623 w 323138"/>
                  <a:gd name="connsiteY29" fmla="*/ 166688 h 350520"/>
                  <a:gd name="connsiteX30" fmla="*/ 1193 w 323138"/>
                  <a:gd name="connsiteY30" fmla="*/ 191453 h 350520"/>
                  <a:gd name="connsiteX31" fmla="*/ 20243 w 323138"/>
                  <a:gd name="connsiteY31" fmla="*/ 205740 h 350520"/>
                  <a:gd name="connsiteX0" fmla="*/ 20243 w 323138"/>
                  <a:gd name="connsiteY0" fmla="*/ 209156 h 353936"/>
                  <a:gd name="connsiteX1" fmla="*/ 26911 w 323138"/>
                  <a:gd name="connsiteY1" fmla="*/ 208204 h 353936"/>
                  <a:gd name="connsiteX2" fmla="*/ 99301 w 323138"/>
                  <a:gd name="connsiteY2" fmla="*/ 182486 h 353936"/>
                  <a:gd name="connsiteX3" fmla="*/ 13576 w 323138"/>
                  <a:gd name="connsiteY3" fmla="*/ 241541 h 353936"/>
                  <a:gd name="connsiteX4" fmla="*/ 8813 w 323138"/>
                  <a:gd name="connsiteY4" fmla="*/ 268211 h 353936"/>
                  <a:gd name="connsiteX5" fmla="*/ 24053 w 323138"/>
                  <a:gd name="connsiteY5" fmla="*/ 276784 h 353936"/>
                  <a:gd name="connsiteX6" fmla="*/ 34531 w 323138"/>
                  <a:gd name="connsiteY6" fmla="*/ 272974 h 353936"/>
                  <a:gd name="connsiteX7" fmla="*/ 108826 w 323138"/>
                  <a:gd name="connsiteY7" fmla="*/ 221538 h 353936"/>
                  <a:gd name="connsiteX8" fmla="*/ 45961 w 323138"/>
                  <a:gd name="connsiteY8" fmla="*/ 292976 h 353936"/>
                  <a:gd name="connsiteX9" fmla="*/ 47866 w 323138"/>
                  <a:gd name="connsiteY9" fmla="*/ 319646 h 353936"/>
                  <a:gd name="connsiteX10" fmla="*/ 60248 w 323138"/>
                  <a:gd name="connsiteY10" fmla="*/ 324409 h 353936"/>
                  <a:gd name="connsiteX11" fmla="*/ 74536 w 323138"/>
                  <a:gd name="connsiteY11" fmla="*/ 317741 h 353936"/>
                  <a:gd name="connsiteX12" fmla="*/ 142163 w 323138"/>
                  <a:gd name="connsiteY12" fmla="*/ 240588 h 353936"/>
                  <a:gd name="connsiteX13" fmla="*/ 96443 w 323138"/>
                  <a:gd name="connsiteY13" fmla="*/ 326314 h 353936"/>
                  <a:gd name="connsiteX14" fmla="*/ 104063 w 323138"/>
                  <a:gd name="connsiteY14" fmla="*/ 352031 h 353936"/>
                  <a:gd name="connsiteX15" fmla="*/ 112636 w 323138"/>
                  <a:gd name="connsiteY15" fmla="*/ 353936 h 353936"/>
                  <a:gd name="connsiteX16" fmla="*/ 129781 w 323138"/>
                  <a:gd name="connsiteY16" fmla="*/ 343459 h 353936"/>
                  <a:gd name="connsiteX17" fmla="*/ 185026 w 323138"/>
                  <a:gd name="connsiteY17" fmla="*/ 240588 h 353936"/>
                  <a:gd name="connsiteX18" fmla="*/ 215506 w 323138"/>
                  <a:gd name="connsiteY18" fmla="*/ 216776 h 353936"/>
                  <a:gd name="connsiteX19" fmla="*/ 215506 w 323138"/>
                  <a:gd name="connsiteY19" fmla="*/ 217729 h 353936"/>
                  <a:gd name="connsiteX20" fmla="*/ 230746 w 323138"/>
                  <a:gd name="connsiteY20" fmla="*/ 301549 h 353936"/>
                  <a:gd name="connsiteX21" fmla="*/ 255511 w 323138"/>
                  <a:gd name="connsiteY21" fmla="*/ 306311 h 353936"/>
                  <a:gd name="connsiteX22" fmla="*/ 260273 w 323138"/>
                  <a:gd name="connsiteY22" fmla="*/ 281546 h 353936"/>
                  <a:gd name="connsiteX23" fmla="*/ 259321 w 323138"/>
                  <a:gd name="connsiteY23" fmla="*/ 227254 h 353936"/>
                  <a:gd name="connsiteX24" fmla="*/ 256463 w 323138"/>
                  <a:gd name="connsiteY24" fmla="*/ 134861 h 353936"/>
                  <a:gd name="connsiteX25" fmla="*/ 323138 w 323138"/>
                  <a:gd name="connsiteY25" fmla="*/ 58661 h 353936"/>
                  <a:gd name="connsiteX26" fmla="*/ 273936 w 323138"/>
                  <a:gd name="connsiteY26" fmla="*/ 0 h 353936"/>
                  <a:gd name="connsiteX27" fmla="*/ 189788 w 323138"/>
                  <a:gd name="connsiteY27" fmla="*/ 84378 h 353936"/>
                  <a:gd name="connsiteX28" fmla="*/ 90728 w 323138"/>
                  <a:gd name="connsiteY28" fmla="*/ 142481 h 353936"/>
                  <a:gd name="connsiteX29" fmla="*/ 12623 w 323138"/>
                  <a:gd name="connsiteY29" fmla="*/ 170104 h 353936"/>
                  <a:gd name="connsiteX30" fmla="*/ 1193 w 323138"/>
                  <a:gd name="connsiteY30" fmla="*/ 194869 h 353936"/>
                  <a:gd name="connsiteX31" fmla="*/ 20243 w 323138"/>
                  <a:gd name="connsiteY31" fmla="*/ 209156 h 353936"/>
                  <a:gd name="connsiteX0" fmla="*/ 20243 w 319722"/>
                  <a:gd name="connsiteY0" fmla="*/ 209156 h 353936"/>
                  <a:gd name="connsiteX1" fmla="*/ 26911 w 319722"/>
                  <a:gd name="connsiteY1" fmla="*/ 208204 h 353936"/>
                  <a:gd name="connsiteX2" fmla="*/ 99301 w 319722"/>
                  <a:gd name="connsiteY2" fmla="*/ 182486 h 353936"/>
                  <a:gd name="connsiteX3" fmla="*/ 13576 w 319722"/>
                  <a:gd name="connsiteY3" fmla="*/ 241541 h 353936"/>
                  <a:gd name="connsiteX4" fmla="*/ 8813 w 319722"/>
                  <a:gd name="connsiteY4" fmla="*/ 268211 h 353936"/>
                  <a:gd name="connsiteX5" fmla="*/ 24053 w 319722"/>
                  <a:gd name="connsiteY5" fmla="*/ 276784 h 353936"/>
                  <a:gd name="connsiteX6" fmla="*/ 34531 w 319722"/>
                  <a:gd name="connsiteY6" fmla="*/ 272974 h 353936"/>
                  <a:gd name="connsiteX7" fmla="*/ 108826 w 319722"/>
                  <a:gd name="connsiteY7" fmla="*/ 221538 h 353936"/>
                  <a:gd name="connsiteX8" fmla="*/ 45961 w 319722"/>
                  <a:gd name="connsiteY8" fmla="*/ 292976 h 353936"/>
                  <a:gd name="connsiteX9" fmla="*/ 47866 w 319722"/>
                  <a:gd name="connsiteY9" fmla="*/ 319646 h 353936"/>
                  <a:gd name="connsiteX10" fmla="*/ 60248 w 319722"/>
                  <a:gd name="connsiteY10" fmla="*/ 324409 h 353936"/>
                  <a:gd name="connsiteX11" fmla="*/ 74536 w 319722"/>
                  <a:gd name="connsiteY11" fmla="*/ 317741 h 353936"/>
                  <a:gd name="connsiteX12" fmla="*/ 142163 w 319722"/>
                  <a:gd name="connsiteY12" fmla="*/ 240588 h 353936"/>
                  <a:gd name="connsiteX13" fmla="*/ 96443 w 319722"/>
                  <a:gd name="connsiteY13" fmla="*/ 326314 h 353936"/>
                  <a:gd name="connsiteX14" fmla="*/ 104063 w 319722"/>
                  <a:gd name="connsiteY14" fmla="*/ 352031 h 353936"/>
                  <a:gd name="connsiteX15" fmla="*/ 112636 w 319722"/>
                  <a:gd name="connsiteY15" fmla="*/ 353936 h 353936"/>
                  <a:gd name="connsiteX16" fmla="*/ 129781 w 319722"/>
                  <a:gd name="connsiteY16" fmla="*/ 343459 h 353936"/>
                  <a:gd name="connsiteX17" fmla="*/ 185026 w 319722"/>
                  <a:gd name="connsiteY17" fmla="*/ 240588 h 353936"/>
                  <a:gd name="connsiteX18" fmla="*/ 215506 w 319722"/>
                  <a:gd name="connsiteY18" fmla="*/ 216776 h 353936"/>
                  <a:gd name="connsiteX19" fmla="*/ 215506 w 319722"/>
                  <a:gd name="connsiteY19" fmla="*/ 217729 h 353936"/>
                  <a:gd name="connsiteX20" fmla="*/ 230746 w 319722"/>
                  <a:gd name="connsiteY20" fmla="*/ 301549 h 353936"/>
                  <a:gd name="connsiteX21" fmla="*/ 255511 w 319722"/>
                  <a:gd name="connsiteY21" fmla="*/ 306311 h 353936"/>
                  <a:gd name="connsiteX22" fmla="*/ 260273 w 319722"/>
                  <a:gd name="connsiteY22" fmla="*/ 281546 h 353936"/>
                  <a:gd name="connsiteX23" fmla="*/ 259321 w 319722"/>
                  <a:gd name="connsiteY23" fmla="*/ 227254 h 353936"/>
                  <a:gd name="connsiteX24" fmla="*/ 256463 w 319722"/>
                  <a:gd name="connsiteY24" fmla="*/ 134861 h 353936"/>
                  <a:gd name="connsiteX25" fmla="*/ 319722 w 319722"/>
                  <a:gd name="connsiteY25" fmla="*/ 60938 h 353936"/>
                  <a:gd name="connsiteX26" fmla="*/ 273936 w 319722"/>
                  <a:gd name="connsiteY26" fmla="*/ 0 h 353936"/>
                  <a:gd name="connsiteX27" fmla="*/ 189788 w 319722"/>
                  <a:gd name="connsiteY27" fmla="*/ 84378 h 353936"/>
                  <a:gd name="connsiteX28" fmla="*/ 90728 w 319722"/>
                  <a:gd name="connsiteY28" fmla="*/ 142481 h 353936"/>
                  <a:gd name="connsiteX29" fmla="*/ 12623 w 319722"/>
                  <a:gd name="connsiteY29" fmla="*/ 170104 h 353936"/>
                  <a:gd name="connsiteX30" fmla="*/ 1193 w 319722"/>
                  <a:gd name="connsiteY30" fmla="*/ 194869 h 353936"/>
                  <a:gd name="connsiteX31" fmla="*/ 20243 w 319722"/>
                  <a:gd name="connsiteY31" fmla="*/ 209156 h 353936"/>
                  <a:gd name="connsiteX0" fmla="*/ 20243 w 308336"/>
                  <a:gd name="connsiteY0" fmla="*/ 209156 h 353936"/>
                  <a:gd name="connsiteX1" fmla="*/ 26911 w 308336"/>
                  <a:gd name="connsiteY1" fmla="*/ 208204 h 353936"/>
                  <a:gd name="connsiteX2" fmla="*/ 99301 w 308336"/>
                  <a:gd name="connsiteY2" fmla="*/ 182486 h 353936"/>
                  <a:gd name="connsiteX3" fmla="*/ 13576 w 308336"/>
                  <a:gd name="connsiteY3" fmla="*/ 241541 h 353936"/>
                  <a:gd name="connsiteX4" fmla="*/ 8813 w 308336"/>
                  <a:gd name="connsiteY4" fmla="*/ 268211 h 353936"/>
                  <a:gd name="connsiteX5" fmla="*/ 24053 w 308336"/>
                  <a:gd name="connsiteY5" fmla="*/ 276784 h 353936"/>
                  <a:gd name="connsiteX6" fmla="*/ 34531 w 308336"/>
                  <a:gd name="connsiteY6" fmla="*/ 272974 h 353936"/>
                  <a:gd name="connsiteX7" fmla="*/ 108826 w 308336"/>
                  <a:gd name="connsiteY7" fmla="*/ 221538 h 353936"/>
                  <a:gd name="connsiteX8" fmla="*/ 45961 w 308336"/>
                  <a:gd name="connsiteY8" fmla="*/ 292976 h 353936"/>
                  <a:gd name="connsiteX9" fmla="*/ 47866 w 308336"/>
                  <a:gd name="connsiteY9" fmla="*/ 319646 h 353936"/>
                  <a:gd name="connsiteX10" fmla="*/ 60248 w 308336"/>
                  <a:gd name="connsiteY10" fmla="*/ 324409 h 353936"/>
                  <a:gd name="connsiteX11" fmla="*/ 74536 w 308336"/>
                  <a:gd name="connsiteY11" fmla="*/ 317741 h 353936"/>
                  <a:gd name="connsiteX12" fmla="*/ 142163 w 308336"/>
                  <a:gd name="connsiteY12" fmla="*/ 240588 h 353936"/>
                  <a:gd name="connsiteX13" fmla="*/ 96443 w 308336"/>
                  <a:gd name="connsiteY13" fmla="*/ 326314 h 353936"/>
                  <a:gd name="connsiteX14" fmla="*/ 104063 w 308336"/>
                  <a:gd name="connsiteY14" fmla="*/ 352031 h 353936"/>
                  <a:gd name="connsiteX15" fmla="*/ 112636 w 308336"/>
                  <a:gd name="connsiteY15" fmla="*/ 353936 h 353936"/>
                  <a:gd name="connsiteX16" fmla="*/ 129781 w 308336"/>
                  <a:gd name="connsiteY16" fmla="*/ 343459 h 353936"/>
                  <a:gd name="connsiteX17" fmla="*/ 185026 w 308336"/>
                  <a:gd name="connsiteY17" fmla="*/ 240588 h 353936"/>
                  <a:gd name="connsiteX18" fmla="*/ 215506 w 308336"/>
                  <a:gd name="connsiteY18" fmla="*/ 216776 h 353936"/>
                  <a:gd name="connsiteX19" fmla="*/ 215506 w 308336"/>
                  <a:gd name="connsiteY19" fmla="*/ 217729 h 353936"/>
                  <a:gd name="connsiteX20" fmla="*/ 230746 w 308336"/>
                  <a:gd name="connsiteY20" fmla="*/ 301549 h 353936"/>
                  <a:gd name="connsiteX21" fmla="*/ 255511 w 308336"/>
                  <a:gd name="connsiteY21" fmla="*/ 306311 h 353936"/>
                  <a:gd name="connsiteX22" fmla="*/ 260273 w 308336"/>
                  <a:gd name="connsiteY22" fmla="*/ 281546 h 353936"/>
                  <a:gd name="connsiteX23" fmla="*/ 259321 w 308336"/>
                  <a:gd name="connsiteY23" fmla="*/ 227254 h 353936"/>
                  <a:gd name="connsiteX24" fmla="*/ 256463 w 308336"/>
                  <a:gd name="connsiteY24" fmla="*/ 134861 h 353936"/>
                  <a:gd name="connsiteX25" fmla="*/ 308336 w 308336"/>
                  <a:gd name="connsiteY25" fmla="*/ 60938 h 353936"/>
                  <a:gd name="connsiteX26" fmla="*/ 273936 w 308336"/>
                  <a:gd name="connsiteY26" fmla="*/ 0 h 353936"/>
                  <a:gd name="connsiteX27" fmla="*/ 189788 w 308336"/>
                  <a:gd name="connsiteY27" fmla="*/ 84378 h 353936"/>
                  <a:gd name="connsiteX28" fmla="*/ 90728 w 308336"/>
                  <a:gd name="connsiteY28" fmla="*/ 142481 h 353936"/>
                  <a:gd name="connsiteX29" fmla="*/ 12623 w 308336"/>
                  <a:gd name="connsiteY29" fmla="*/ 170104 h 353936"/>
                  <a:gd name="connsiteX30" fmla="*/ 1193 w 308336"/>
                  <a:gd name="connsiteY30" fmla="*/ 194869 h 353936"/>
                  <a:gd name="connsiteX31" fmla="*/ 20243 w 308336"/>
                  <a:gd name="connsiteY31" fmla="*/ 209156 h 353936"/>
                  <a:gd name="connsiteX0" fmla="*/ 20243 w 315167"/>
                  <a:gd name="connsiteY0" fmla="*/ 209156 h 353936"/>
                  <a:gd name="connsiteX1" fmla="*/ 26911 w 315167"/>
                  <a:gd name="connsiteY1" fmla="*/ 208204 h 353936"/>
                  <a:gd name="connsiteX2" fmla="*/ 99301 w 315167"/>
                  <a:gd name="connsiteY2" fmla="*/ 182486 h 353936"/>
                  <a:gd name="connsiteX3" fmla="*/ 13576 w 315167"/>
                  <a:gd name="connsiteY3" fmla="*/ 241541 h 353936"/>
                  <a:gd name="connsiteX4" fmla="*/ 8813 w 315167"/>
                  <a:gd name="connsiteY4" fmla="*/ 268211 h 353936"/>
                  <a:gd name="connsiteX5" fmla="*/ 24053 w 315167"/>
                  <a:gd name="connsiteY5" fmla="*/ 276784 h 353936"/>
                  <a:gd name="connsiteX6" fmla="*/ 34531 w 315167"/>
                  <a:gd name="connsiteY6" fmla="*/ 272974 h 353936"/>
                  <a:gd name="connsiteX7" fmla="*/ 108826 w 315167"/>
                  <a:gd name="connsiteY7" fmla="*/ 221538 h 353936"/>
                  <a:gd name="connsiteX8" fmla="*/ 45961 w 315167"/>
                  <a:gd name="connsiteY8" fmla="*/ 292976 h 353936"/>
                  <a:gd name="connsiteX9" fmla="*/ 47866 w 315167"/>
                  <a:gd name="connsiteY9" fmla="*/ 319646 h 353936"/>
                  <a:gd name="connsiteX10" fmla="*/ 60248 w 315167"/>
                  <a:gd name="connsiteY10" fmla="*/ 324409 h 353936"/>
                  <a:gd name="connsiteX11" fmla="*/ 74536 w 315167"/>
                  <a:gd name="connsiteY11" fmla="*/ 317741 h 353936"/>
                  <a:gd name="connsiteX12" fmla="*/ 142163 w 315167"/>
                  <a:gd name="connsiteY12" fmla="*/ 240588 h 353936"/>
                  <a:gd name="connsiteX13" fmla="*/ 96443 w 315167"/>
                  <a:gd name="connsiteY13" fmla="*/ 326314 h 353936"/>
                  <a:gd name="connsiteX14" fmla="*/ 104063 w 315167"/>
                  <a:gd name="connsiteY14" fmla="*/ 352031 h 353936"/>
                  <a:gd name="connsiteX15" fmla="*/ 112636 w 315167"/>
                  <a:gd name="connsiteY15" fmla="*/ 353936 h 353936"/>
                  <a:gd name="connsiteX16" fmla="*/ 129781 w 315167"/>
                  <a:gd name="connsiteY16" fmla="*/ 343459 h 353936"/>
                  <a:gd name="connsiteX17" fmla="*/ 185026 w 315167"/>
                  <a:gd name="connsiteY17" fmla="*/ 240588 h 353936"/>
                  <a:gd name="connsiteX18" fmla="*/ 215506 w 315167"/>
                  <a:gd name="connsiteY18" fmla="*/ 216776 h 353936"/>
                  <a:gd name="connsiteX19" fmla="*/ 215506 w 315167"/>
                  <a:gd name="connsiteY19" fmla="*/ 217729 h 353936"/>
                  <a:gd name="connsiteX20" fmla="*/ 230746 w 315167"/>
                  <a:gd name="connsiteY20" fmla="*/ 301549 h 353936"/>
                  <a:gd name="connsiteX21" fmla="*/ 255511 w 315167"/>
                  <a:gd name="connsiteY21" fmla="*/ 306311 h 353936"/>
                  <a:gd name="connsiteX22" fmla="*/ 260273 w 315167"/>
                  <a:gd name="connsiteY22" fmla="*/ 281546 h 353936"/>
                  <a:gd name="connsiteX23" fmla="*/ 259321 w 315167"/>
                  <a:gd name="connsiteY23" fmla="*/ 227254 h 353936"/>
                  <a:gd name="connsiteX24" fmla="*/ 256463 w 315167"/>
                  <a:gd name="connsiteY24" fmla="*/ 134861 h 353936"/>
                  <a:gd name="connsiteX25" fmla="*/ 315167 w 315167"/>
                  <a:gd name="connsiteY25" fmla="*/ 60938 h 353936"/>
                  <a:gd name="connsiteX26" fmla="*/ 273936 w 315167"/>
                  <a:gd name="connsiteY26" fmla="*/ 0 h 353936"/>
                  <a:gd name="connsiteX27" fmla="*/ 189788 w 315167"/>
                  <a:gd name="connsiteY27" fmla="*/ 84378 h 353936"/>
                  <a:gd name="connsiteX28" fmla="*/ 90728 w 315167"/>
                  <a:gd name="connsiteY28" fmla="*/ 142481 h 353936"/>
                  <a:gd name="connsiteX29" fmla="*/ 12623 w 315167"/>
                  <a:gd name="connsiteY29" fmla="*/ 170104 h 353936"/>
                  <a:gd name="connsiteX30" fmla="*/ 1193 w 315167"/>
                  <a:gd name="connsiteY30" fmla="*/ 194869 h 353936"/>
                  <a:gd name="connsiteX31" fmla="*/ 20243 w 315167"/>
                  <a:gd name="connsiteY31" fmla="*/ 209156 h 35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15167" h="353936">
                    <a:moveTo>
                      <a:pt x="20243" y="209156"/>
                    </a:moveTo>
                    <a:cubicBezTo>
                      <a:pt x="22148" y="209156"/>
                      <a:pt x="24053" y="209156"/>
                      <a:pt x="26911" y="208204"/>
                    </a:cubicBezTo>
                    <a:lnTo>
                      <a:pt x="99301" y="182486"/>
                    </a:lnTo>
                    <a:lnTo>
                      <a:pt x="13576" y="241541"/>
                    </a:lnTo>
                    <a:cubicBezTo>
                      <a:pt x="5003" y="247256"/>
                      <a:pt x="3098" y="259638"/>
                      <a:pt x="8813" y="268211"/>
                    </a:cubicBezTo>
                    <a:cubicBezTo>
                      <a:pt x="12623" y="273926"/>
                      <a:pt x="18338" y="276784"/>
                      <a:pt x="24053" y="276784"/>
                    </a:cubicBezTo>
                    <a:cubicBezTo>
                      <a:pt x="27863" y="276784"/>
                      <a:pt x="31673" y="275831"/>
                      <a:pt x="34531" y="272974"/>
                    </a:cubicBezTo>
                    <a:lnTo>
                      <a:pt x="108826" y="221538"/>
                    </a:lnTo>
                    <a:lnTo>
                      <a:pt x="45961" y="292976"/>
                    </a:lnTo>
                    <a:cubicBezTo>
                      <a:pt x="39293" y="300596"/>
                      <a:pt x="40246" y="312979"/>
                      <a:pt x="47866" y="319646"/>
                    </a:cubicBezTo>
                    <a:cubicBezTo>
                      <a:pt x="51676" y="322504"/>
                      <a:pt x="55486" y="324409"/>
                      <a:pt x="60248" y="324409"/>
                    </a:cubicBezTo>
                    <a:cubicBezTo>
                      <a:pt x="65963" y="324409"/>
                      <a:pt x="70726" y="322504"/>
                      <a:pt x="74536" y="317741"/>
                    </a:cubicBezTo>
                    <a:lnTo>
                      <a:pt x="142163" y="240588"/>
                    </a:lnTo>
                    <a:lnTo>
                      <a:pt x="96443" y="326314"/>
                    </a:lnTo>
                    <a:cubicBezTo>
                      <a:pt x="91681" y="335839"/>
                      <a:pt x="94538" y="347269"/>
                      <a:pt x="104063" y="352031"/>
                    </a:cubicBezTo>
                    <a:cubicBezTo>
                      <a:pt x="106921" y="353936"/>
                      <a:pt x="109778" y="353936"/>
                      <a:pt x="112636" y="353936"/>
                    </a:cubicBezTo>
                    <a:cubicBezTo>
                      <a:pt x="119303" y="353936"/>
                      <a:pt x="125971" y="350126"/>
                      <a:pt x="129781" y="343459"/>
                    </a:cubicBezTo>
                    <a:lnTo>
                      <a:pt x="185026" y="240588"/>
                    </a:lnTo>
                    <a:cubicBezTo>
                      <a:pt x="194551" y="231063"/>
                      <a:pt x="205028" y="223444"/>
                      <a:pt x="215506" y="216776"/>
                    </a:cubicBezTo>
                    <a:lnTo>
                      <a:pt x="215506" y="217729"/>
                    </a:lnTo>
                    <a:cubicBezTo>
                      <a:pt x="211696" y="247256"/>
                      <a:pt x="216458" y="280594"/>
                      <a:pt x="230746" y="301549"/>
                    </a:cubicBezTo>
                    <a:cubicBezTo>
                      <a:pt x="236461" y="310121"/>
                      <a:pt x="246938" y="312026"/>
                      <a:pt x="255511" y="306311"/>
                    </a:cubicBezTo>
                    <a:cubicBezTo>
                      <a:pt x="264083" y="300596"/>
                      <a:pt x="265988" y="290119"/>
                      <a:pt x="260273" y="281546"/>
                    </a:cubicBezTo>
                    <a:cubicBezTo>
                      <a:pt x="253606" y="271069"/>
                      <a:pt x="256463" y="250113"/>
                      <a:pt x="259321" y="227254"/>
                    </a:cubicBezTo>
                    <a:cubicBezTo>
                      <a:pt x="263131" y="199631"/>
                      <a:pt x="266941" y="166294"/>
                      <a:pt x="256463" y="134861"/>
                    </a:cubicBezTo>
                    <a:lnTo>
                      <a:pt x="315167" y="60938"/>
                    </a:lnTo>
                    <a:lnTo>
                      <a:pt x="273936" y="0"/>
                    </a:lnTo>
                    <a:cubicBezTo>
                      <a:pt x="250441" y="26987"/>
                      <a:pt x="213283" y="57391"/>
                      <a:pt x="189788" y="84378"/>
                    </a:cubicBezTo>
                    <a:cubicBezTo>
                      <a:pt x="155498" y="75806"/>
                      <a:pt x="107873" y="124384"/>
                      <a:pt x="90728" y="142481"/>
                    </a:cubicBezTo>
                    <a:lnTo>
                      <a:pt x="12623" y="170104"/>
                    </a:lnTo>
                    <a:cubicBezTo>
                      <a:pt x="3098" y="173913"/>
                      <a:pt x="-2617" y="184391"/>
                      <a:pt x="1193" y="194869"/>
                    </a:cubicBezTo>
                    <a:cubicBezTo>
                      <a:pt x="5003" y="204394"/>
                      <a:pt x="12623" y="209156"/>
                      <a:pt x="20243" y="2091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C2BA09C4-57A6-0323-CAA6-2545C17AB319}"/>
                  </a:ext>
                </a:extLst>
              </p:cNvPr>
              <p:cNvSpPr/>
              <p:nvPr/>
            </p:nvSpPr>
            <p:spPr>
              <a:xfrm>
                <a:off x="683228" y="329082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9" name="شكل حر: شكل 8">
                <a:extLst>
                  <a:ext uri="{FF2B5EF4-FFF2-40B4-BE49-F238E27FC236}">
                    <a16:creationId xmlns:a16="http://schemas.microsoft.com/office/drawing/2014/main" id="{FF094858-7877-7BEF-26A7-45E3B58E2041}"/>
                  </a:ext>
                </a:extLst>
              </p:cNvPr>
              <p:cNvSpPr/>
              <p:nvPr/>
            </p:nvSpPr>
            <p:spPr>
              <a:xfrm>
                <a:off x="954768" y="398272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" name="شكل حر: شكل 9">
                <a:extLst>
                  <a:ext uri="{FF2B5EF4-FFF2-40B4-BE49-F238E27FC236}">
                    <a16:creationId xmlns:a16="http://schemas.microsoft.com/office/drawing/2014/main" id="{CD0C6CED-C909-2DC2-0953-390372E31F9F}"/>
                  </a:ext>
                </a:extLst>
              </p:cNvPr>
              <p:cNvSpPr/>
              <p:nvPr/>
            </p:nvSpPr>
            <p:spPr>
              <a:xfrm>
                <a:off x="2397759" y="324502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1" name="شكل حر: شكل 10">
                <a:extLst>
                  <a:ext uri="{FF2B5EF4-FFF2-40B4-BE49-F238E27FC236}">
                    <a16:creationId xmlns:a16="http://schemas.microsoft.com/office/drawing/2014/main" id="{E2559BDA-8F3A-91D0-D186-B8CF82F22F50}"/>
                  </a:ext>
                </a:extLst>
              </p:cNvPr>
              <p:cNvSpPr/>
              <p:nvPr/>
            </p:nvSpPr>
            <p:spPr>
              <a:xfrm>
                <a:off x="2197138" y="4151602"/>
                <a:ext cx="149820" cy="17055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5CD4D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2" name="شكل حر: شكل 11">
                <a:extLst>
                  <a:ext uri="{FF2B5EF4-FFF2-40B4-BE49-F238E27FC236}">
                    <a16:creationId xmlns:a16="http://schemas.microsoft.com/office/drawing/2014/main" id="{36C4811E-79B5-B052-4753-489B86B8D92A}"/>
                  </a:ext>
                </a:extLst>
              </p:cNvPr>
              <p:cNvSpPr/>
              <p:nvPr/>
            </p:nvSpPr>
            <p:spPr>
              <a:xfrm>
                <a:off x="462498" y="2626357"/>
                <a:ext cx="111406" cy="126822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5CD4D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37F579F1-075B-5A25-32DB-A674902FD2E0}"/>
                  </a:ext>
                </a:extLst>
              </p:cNvPr>
              <p:cNvGrpSpPr/>
              <p:nvPr/>
            </p:nvGrpSpPr>
            <p:grpSpPr>
              <a:xfrm rot="18959311" flipH="1">
                <a:off x="1396370" y="3809699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17" name="مستطيل: زوايا مستديرة 16">
                  <a:extLst>
                    <a:ext uri="{FF2B5EF4-FFF2-40B4-BE49-F238E27FC236}">
                      <a16:creationId xmlns:a16="http://schemas.microsoft.com/office/drawing/2014/main" id="{28EEC6C3-2734-20C1-29E8-9548B1DDCB3F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8" name="مستطيل: زوايا مستديرة 17">
                  <a:extLst>
                    <a:ext uri="{FF2B5EF4-FFF2-40B4-BE49-F238E27FC236}">
                      <a16:creationId xmlns:a16="http://schemas.microsoft.com/office/drawing/2014/main" id="{3A327CB8-3FB5-A232-201E-925EF91D7830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14" name="مجموعة 13">
                <a:extLst>
                  <a:ext uri="{FF2B5EF4-FFF2-40B4-BE49-F238E27FC236}">
                    <a16:creationId xmlns:a16="http://schemas.microsoft.com/office/drawing/2014/main" id="{781C022C-5D29-A8DC-D561-4C7B796FF1ED}"/>
                  </a:ext>
                </a:extLst>
              </p:cNvPr>
              <p:cNvGrpSpPr/>
              <p:nvPr/>
            </p:nvGrpSpPr>
            <p:grpSpPr>
              <a:xfrm rot="18959311" flipH="1">
                <a:off x="553090" y="2219659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15" name="مستطيل: زوايا مستديرة 14">
                  <a:extLst>
                    <a:ext uri="{FF2B5EF4-FFF2-40B4-BE49-F238E27FC236}">
                      <a16:creationId xmlns:a16="http://schemas.microsoft.com/office/drawing/2014/main" id="{E00C9D3E-29E5-608A-2E9D-E8C76CBADE31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6" name="مستطيل: زوايا مستديرة 15">
                  <a:extLst>
                    <a:ext uri="{FF2B5EF4-FFF2-40B4-BE49-F238E27FC236}">
                      <a16:creationId xmlns:a16="http://schemas.microsoft.com/office/drawing/2014/main" id="{4E690DA7-C488-C45E-1BA5-E929A7866368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8088EF3E-AECE-3379-4390-4DC5F95D0749}"/>
              </a:ext>
            </a:extLst>
          </p:cNvPr>
          <p:cNvGrpSpPr/>
          <p:nvPr/>
        </p:nvGrpSpPr>
        <p:grpSpPr>
          <a:xfrm>
            <a:off x="4473970" y="2860427"/>
            <a:ext cx="1496985" cy="1496985"/>
            <a:chOff x="3159760" y="2336800"/>
            <a:chExt cx="1656080" cy="1656080"/>
          </a:xfrm>
        </p:grpSpPr>
        <p:sp>
          <p:nvSpPr>
            <p:cNvPr id="20" name="شكل بيضاوي 19">
              <a:extLst>
                <a:ext uri="{FF2B5EF4-FFF2-40B4-BE49-F238E27FC236}">
                  <a16:creationId xmlns:a16="http://schemas.microsoft.com/office/drawing/2014/main" id="{89BDEF34-88D5-152F-5DD1-F5BBE46DC946}"/>
                </a:ext>
              </a:extLst>
            </p:cNvPr>
            <p:cNvSpPr/>
            <p:nvPr/>
          </p:nvSpPr>
          <p:spPr>
            <a:xfrm>
              <a:off x="3159760" y="233680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F51B1099-462B-A4CF-D3A8-8EB07B7A0F66}"/>
                </a:ext>
              </a:extLst>
            </p:cNvPr>
            <p:cNvGrpSpPr/>
            <p:nvPr/>
          </p:nvGrpSpPr>
          <p:grpSpPr>
            <a:xfrm>
              <a:off x="3208020" y="2701540"/>
              <a:ext cx="1333500" cy="994170"/>
              <a:chOff x="3526368" y="2508501"/>
              <a:chExt cx="2161504" cy="1611477"/>
            </a:xfrm>
          </p:grpSpPr>
          <p:sp>
            <p:nvSpPr>
              <p:cNvPr id="22" name="شكل حر: شكل 21">
                <a:extLst>
                  <a:ext uri="{FF2B5EF4-FFF2-40B4-BE49-F238E27FC236}">
                    <a16:creationId xmlns:a16="http://schemas.microsoft.com/office/drawing/2014/main" id="{9CA16B23-4B09-01B1-1480-6883EBC0BC98}"/>
                  </a:ext>
                </a:extLst>
              </p:cNvPr>
              <p:cNvSpPr/>
              <p:nvPr/>
            </p:nvSpPr>
            <p:spPr>
              <a:xfrm>
                <a:off x="3526368" y="3173177"/>
                <a:ext cx="2156396" cy="946801"/>
              </a:xfrm>
              <a:custGeom>
                <a:avLst/>
                <a:gdLst>
                  <a:gd name="connsiteX0" fmla="*/ 2156395 w 2156396"/>
                  <a:gd name="connsiteY0" fmla="*/ 98012 h 906659"/>
                  <a:gd name="connsiteX1" fmla="*/ 2059353 w 2156396"/>
                  <a:gd name="connsiteY1" fmla="*/ 1 h 906659"/>
                  <a:gd name="connsiteX2" fmla="*/ 2007702 w 2156396"/>
                  <a:gd name="connsiteY2" fmla="*/ 14500 h 906659"/>
                  <a:gd name="connsiteX3" fmla="*/ 1588675 w 2156396"/>
                  <a:gd name="connsiteY3" fmla="*/ 254081 h 906659"/>
                  <a:gd name="connsiteX4" fmla="*/ 1588160 w 2156396"/>
                  <a:gd name="connsiteY4" fmla="*/ 336686 h 906659"/>
                  <a:gd name="connsiteX5" fmla="*/ 1390532 w 2156396"/>
                  <a:gd name="connsiteY5" fmla="*/ 490084 h 906659"/>
                  <a:gd name="connsiteX6" fmla="*/ 955675 w 2156396"/>
                  <a:gd name="connsiteY6" fmla="*/ 490084 h 906659"/>
                  <a:gd name="connsiteX7" fmla="*/ 955675 w 2156396"/>
                  <a:gd name="connsiteY7" fmla="*/ 392066 h 906659"/>
                  <a:gd name="connsiteX8" fmla="*/ 1396756 w 2156396"/>
                  <a:gd name="connsiteY8" fmla="*/ 392066 h 906659"/>
                  <a:gd name="connsiteX9" fmla="*/ 1494774 w 2156396"/>
                  <a:gd name="connsiteY9" fmla="*/ 294048 h 906659"/>
                  <a:gd name="connsiteX10" fmla="*/ 1396756 w 2156396"/>
                  <a:gd name="connsiteY10" fmla="*/ 196030 h 906659"/>
                  <a:gd name="connsiteX11" fmla="*/ 808648 w 2156396"/>
                  <a:gd name="connsiteY11" fmla="*/ 196030 h 906659"/>
                  <a:gd name="connsiteX12" fmla="*/ 692962 w 2156396"/>
                  <a:gd name="connsiteY12" fmla="*/ 229062 h 906659"/>
                  <a:gd name="connsiteX13" fmla="*/ 0 w 2156396"/>
                  <a:gd name="connsiteY13" fmla="*/ 563597 h 906659"/>
                  <a:gd name="connsiteX14" fmla="*/ 343063 w 2156396"/>
                  <a:gd name="connsiteY14" fmla="*/ 906660 h 906659"/>
                  <a:gd name="connsiteX15" fmla="*/ 931171 w 2156396"/>
                  <a:gd name="connsiteY15" fmla="*/ 686120 h 906659"/>
                  <a:gd name="connsiteX16" fmla="*/ 1389160 w 2156396"/>
                  <a:gd name="connsiteY16" fmla="*/ 686120 h 906659"/>
                  <a:gd name="connsiteX17" fmla="*/ 1447137 w 2156396"/>
                  <a:gd name="connsiteY17" fmla="*/ 667129 h 906659"/>
                  <a:gd name="connsiteX18" fmla="*/ 2120202 w 2156396"/>
                  <a:gd name="connsiteY18" fmla="*/ 173486 h 906659"/>
                  <a:gd name="connsiteX19" fmla="*/ 2156395 w 2156396"/>
                  <a:gd name="connsiteY19" fmla="*/ 98012 h 906659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56396" h="946803">
                    <a:moveTo>
                      <a:pt x="2156395" y="98012"/>
                    </a:moveTo>
                    <a:cubicBezTo>
                      <a:pt x="2156662" y="44148"/>
                      <a:pt x="2113213" y="268"/>
                      <a:pt x="2059353" y="1"/>
                    </a:cubicBezTo>
                    <a:cubicBezTo>
                      <a:pt x="2041119" y="-89"/>
                      <a:pt x="2023225" y="4934"/>
                      <a:pt x="2007702" y="14500"/>
                    </a:cubicBezTo>
                    <a:lnTo>
                      <a:pt x="1588675" y="254081"/>
                    </a:lnTo>
                    <a:cubicBezTo>
                      <a:pt x="1594333" y="281345"/>
                      <a:pt x="1594157" y="309495"/>
                      <a:pt x="1588160" y="336686"/>
                    </a:cubicBezTo>
                    <a:cubicBezTo>
                      <a:pt x="1566178" y="427688"/>
                      <a:pt x="1484141" y="491363"/>
                      <a:pt x="1390532" y="490084"/>
                    </a:cubicBezTo>
                    <a:lnTo>
                      <a:pt x="955675" y="490084"/>
                    </a:lnTo>
                    <a:lnTo>
                      <a:pt x="955675" y="392066"/>
                    </a:lnTo>
                    <a:lnTo>
                      <a:pt x="1396756" y="392066"/>
                    </a:lnTo>
                    <a:cubicBezTo>
                      <a:pt x="1450889" y="392066"/>
                      <a:pt x="1494774" y="348181"/>
                      <a:pt x="1494774" y="294048"/>
                    </a:cubicBezTo>
                    <a:cubicBezTo>
                      <a:pt x="1494774" y="239915"/>
                      <a:pt x="1450889" y="196030"/>
                      <a:pt x="1396756" y="196030"/>
                    </a:cubicBezTo>
                    <a:lnTo>
                      <a:pt x="808648" y="196030"/>
                    </a:lnTo>
                    <a:cubicBezTo>
                      <a:pt x="767760" y="196040"/>
                      <a:pt x="727690" y="207481"/>
                      <a:pt x="692962" y="229062"/>
                    </a:cubicBezTo>
                    <a:lnTo>
                      <a:pt x="0" y="563597"/>
                    </a:lnTo>
                    <a:cubicBezTo>
                      <a:pt x="74212" y="705742"/>
                      <a:pt x="74315" y="783044"/>
                      <a:pt x="250426" y="946803"/>
                    </a:cubicBezTo>
                    <a:cubicBezTo>
                      <a:pt x="408945" y="788283"/>
                      <a:pt x="707567" y="686120"/>
                      <a:pt x="931171" y="686120"/>
                    </a:cubicBezTo>
                    <a:lnTo>
                      <a:pt x="1389160" y="686120"/>
                    </a:lnTo>
                    <a:cubicBezTo>
                      <a:pt x="1410013" y="686117"/>
                      <a:pt x="1430325" y="679464"/>
                      <a:pt x="1447137" y="667129"/>
                    </a:cubicBezTo>
                    <a:lnTo>
                      <a:pt x="2120202" y="173486"/>
                    </a:lnTo>
                    <a:cubicBezTo>
                      <a:pt x="2143023" y="155068"/>
                      <a:pt x="2156319" y="127339"/>
                      <a:pt x="2156395" y="980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3" name="شكل حر: شكل 22">
                <a:extLst>
                  <a:ext uri="{FF2B5EF4-FFF2-40B4-BE49-F238E27FC236}">
                    <a16:creationId xmlns:a16="http://schemas.microsoft.com/office/drawing/2014/main" id="{FC8C6B69-9B64-DB5C-F8E8-9ED81352D34D}"/>
                  </a:ext>
                </a:extLst>
              </p:cNvPr>
              <p:cNvSpPr/>
              <p:nvPr/>
            </p:nvSpPr>
            <p:spPr>
              <a:xfrm>
                <a:off x="4436479" y="2584439"/>
                <a:ext cx="833152" cy="789413"/>
              </a:xfrm>
              <a:custGeom>
                <a:avLst/>
                <a:gdLst>
                  <a:gd name="connsiteX0" fmla="*/ 416576 w 833152"/>
                  <a:gd name="connsiteY0" fmla="*/ 164549 h 789413"/>
                  <a:gd name="connsiteX1" fmla="*/ 0 w 833152"/>
                  <a:gd name="connsiteY1" fmla="*/ 213558 h 789413"/>
                  <a:gd name="connsiteX2" fmla="*/ 416576 w 833152"/>
                  <a:gd name="connsiteY2" fmla="*/ 789414 h 789413"/>
                  <a:gd name="connsiteX3" fmla="*/ 833153 w 833152"/>
                  <a:gd name="connsiteY3" fmla="*/ 213558 h 789413"/>
                  <a:gd name="connsiteX4" fmla="*/ 416576 w 833152"/>
                  <a:gd name="connsiteY4" fmla="*/ 164549 h 78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152" h="789413">
                    <a:moveTo>
                      <a:pt x="416576" y="164549"/>
                    </a:moveTo>
                    <a:cubicBezTo>
                      <a:pt x="262198" y="-141757"/>
                      <a:pt x="0" y="42027"/>
                      <a:pt x="0" y="213558"/>
                    </a:cubicBezTo>
                    <a:cubicBezTo>
                      <a:pt x="0" y="470855"/>
                      <a:pt x="416576" y="789414"/>
                      <a:pt x="416576" y="789414"/>
                    </a:cubicBezTo>
                    <a:cubicBezTo>
                      <a:pt x="416576" y="789414"/>
                      <a:pt x="833153" y="470855"/>
                      <a:pt x="833153" y="213558"/>
                    </a:cubicBezTo>
                    <a:cubicBezTo>
                      <a:pt x="833153" y="42027"/>
                      <a:pt x="570955" y="-141757"/>
                      <a:pt x="416576" y="164549"/>
                    </a:cubicBezTo>
                    <a:close/>
                  </a:path>
                </a:pathLst>
              </a:custGeom>
              <a:solidFill>
                <a:srgbClr val="FF88A8"/>
              </a:solidFill>
              <a:ln w="24408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24" name="مجموعة 23">
                <a:extLst>
                  <a:ext uri="{FF2B5EF4-FFF2-40B4-BE49-F238E27FC236}">
                    <a16:creationId xmlns:a16="http://schemas.microsoft.com/office/drawing/2014/main" id="{F77C6BA0-A9F8-9C20-469E-4A3F20CC4FD9}"/>
                  </a:ext>
                </a:extLst>
              </p:cNvPr>
              <p:cNvGrpSpPr/>
              <p:nvPr/>
            </p:nvGrpSpPr>
            <p:grpSpPr>
              <a:xfrm rot="4042901" flipH="1">
                <a:off x="4103752" y="3676846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31" name="مستطيل: زوايا مستديرة 30">
                  <a:extLst>
                    <a:ext uri="{FF2B5EF4-FFF2-40B4-BE49-F238E27FC236}">
                      <a16:creationId xmlns:a16="http://schemas.microsoft.com/office/drawing/2014/main" id="{CC8D5B08-1087-97A5-3488-3FC1F078CB68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2" name="مستطيل: زوايا مستديرة 31">
                  <a:extLst>
                    <a:ext uri="{FF2B5EF4-FFF2-40B4-BE49-F238E27FC236}">
                      <a16:creationId xmlns:a16="http://schemas.microsoft.com/office/drawing/2014/main" id="{5FAA2311-8BD8-DB0A-F0EA-5CA0CD5F2F61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25" name="مجموعة 24">
                <a:extLst>
                  <a:ext uri="{FF2B5EF4-FFF2-40B4-BE49-F238E27FC236}">
                    <a16:creationId xmlns:a16="http://schemas.microsoft.com/office/drawing/2014/main" id="{8E8AF7AF-02D1-2F7A-4CCA-4A8D7D170891}"/>
                  </a:ext>
                </a:extLst>
              </p:cNvPr>
              <p:cNvGrpSpPr/>
              <p:nvPr/>
            </p:nvGrpSpPr>
            <p:grpSpPr>
              <a:xfrm rot="20111266" flipH="1">
                <a:off x="4521529" y="2713158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29" name="مستطيل: زوايا مستديرة 28">
                  <a:extLst>
                    <a:ext uri="{FF2B5EF4-FFF2-40B4-BE49-F238E27FC236}">
                      <a16:creationId xmlns:a16="http://schemas.microsoft.com/office/drawing/2014/main" id="{9E987302-EAC8-6DD0-2DCE-228AAE0A908D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30" name="مستطيل: زوايا مستديرة 29">
                  <a:extLst>
                    <a:ext uri="{FF2B5EF4-FFF2-40B4-BE49-F238E27FC236}">
                      <a16:creationId xmlns:a16="http://schemas.microsoft.com/office/drawing/2014/main" id="{3716B4A1-7028-6E2E-04CC-5AF952A9A117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26" name="شكل حر: شكل 25">
                <a:extLst>
                  <a:ext uri="{FF2B5EF4-FFF2-40B4-BE49-F238E27FC236}">
                    <a16:creationId xmlns:a16="http://schemas.microsoft.com/office/drawing/2014/main" id="{AC306376-C7A8-EA72-54B4-F0291604652B}"/>
                  </a:ext>
                </a:extLst>
              </p:cNvPr>
              <p:cNvSpPr/>
              <p:nvPr/>
            </p:nvSpPr>
            <p:spPr>
              <a:xfrm>
                <a:off x="5323839" y="277766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7" name="شكل حر: شكل 26">
                <a:extLst>
                  <a:ext uri="{FF2B5EF4-FFF2-40B4-BE49-F238E27FC236}">
                    <a16:creationId xmlns:a16="http://schemas.microsoft.com/office/drawing/2014/main" id="{228C7FC7-25E5-A697-15E3-D31F82A472E5}"/>
                  </a:ext>
                </a:extLst>
              </p:cNvPr>
              <p:cNvSpPr/>
              <p:nvPr/>
            </p:nvSpPr>
            <p:spPr>
              <a:xfrm>
                <a:off x="4046188" y="250850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8" name="شكل حر: شكل 27">
                <a:extLst>
                  <a:ext uri="{FF2B5EF4-FFF2-40B4-BE49-F238E27FC236}">
                    <a16:creationId xmlns:a16="http://schemas.microsoft.com/office/drawing/2014/main" id="{EF3505C2-A556-CD5C-6851-1D98373C7607}"/>
                  </a:ext>
                </a:extLst>
              </p:cNvPr>
              <p:cNvSpPr/>
              <p:nvPr/>
            </p:nvSpPr>
            <p:spPr>
              <a:xfrm>
                <a:off x="4317728" y="320040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3200DCB3-357D-F321-041C-F3A118A0E5DE}"/>
              </a:ext>
            </a:extLst>
          </p:cNvPr>
          <p:cNvGrpSpPr/>
          <p:nvPr/>
        </p:nvGrpSpPr>
        <p:grpSpPr>
          <a:xfrm>
            <a:off x="148558" y="4899266"/>
            <a:ext cx="1496985" cy="1496985"/>
            <a:chOff x="7091680" y="2316480"/>
            <a:chExt cx="1656080" cy="1656080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78A1DE8F-93A6-AF39-90F4-14979E73FC29}"/>
                </a:ext>
              </a:extLst>
            </p:cNvPr>
            <p:cNvSpPr/>
            <p:nvPr/>
          </p:nvSpPr>
          <p:spPr>
            <a:xfrm>
              <a:off x="7091680" y="231648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5C1A88E8-F6AE-B8B3-06A0-A7A0732AFBF4}"/>
                </a:ext>
              </a:extLst>
            </p:cNvPr>
            <p:cNvGrpSpPr/>
            <p:nvPr/>
          </p:nvGrpSpPr>
          <p:grpSpPr>
            <a:xfrm>
              <a:off x="7205948" y="2418987"/>
              <a:ext cx="1440212" cy="1208567"/>
              <a:chOff x="9695148" y="2073547"/>
              <a:chExt cx="2027764" cy="1701617"/>
            </a:xfrm>
          </p:grpSpPr>
          <p:sp>
            <p:nvSpPr>
              <p:cNvPr id="36" name="شكل حر: شكل 35">
                <a:extLst>
                  <a:ext uri="{FF2B5EF4-FFF2-40B4-BE49-F238E27FC236}">
                    <a16:creationId xmlns:a16="http://schemas.microsoft.com/office/drawing/2014/main" id="{75B821AC-2DB5-B3E2-4A12-319C7B6FD782}"/>
                  </a:ext>
                </a:extLst>
              </p:cNvPr>
              <p:cNvSpPr/>
              <p:nvPr/>
            </p:nvSpPr>
            <p:spPr>
              <a:xfrm>
                <a:off x="10598536" y="2442717"/>
                <a:ext cx="243760" cy="225915"/>
              </a:xfrm>
              <a:custGeom>
                <a:avLst/>
                <a:gdLst>
                  <a:gd name="connsiteX0" fmla="*/ 15133 w 243760"/>
                  <a:gd name="connsiteY0" fmla="*/ 151888 h 225915"/>
                  <a:gd name="connsiteX1" fmla="*/ 77504 w 243760"/>
                  <a:gd name="connsiteY1" fmla="*/ 225916 h 225915"/>
                  <a:gd name="connsiteX2" fmla="*/ 236807 w 243760"/>
                  <a:gd name="connsiteY2" fmla="*/ 66613 h 225915"/>
                  <a:gd name="connsiteX3" fmla="*/ 243760 w 243760"/>
                  <a:gd name="connsiteY3" fmla="*/ 60274 h 225915"/>
                  <a:gd name="connsiteX4" fmla="*/ 162154 w 243760"/>
                  <a:gd name="connsiteY4" fmla="*/ 880 h 225915"/>
                  <a:gd name="connsiteX5" fmla="*/ 122698 w 243760"/>
                  <a:gd name="connsiteY5" fmla="*/ 21010 h 225915"/>
                  <a:gd name="connsiteX6" fmla="*/ 0 w 243760"/>
                  <a:gd name="connsiteY6" fmla="*/ 143708 h 225915"/>
                  <a:gd name="connsiteX7" fmla="*/ 15133 w 243760"/>
                  <a:gd name="connsiteY7" fmla="*/ 151888 h 22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760" h="225915">
                    <a:moveTo>
                      <a:pt x="15133" y="151888"/>
                    </a:moveTo>
                    <a:cubicBezTo>
                      <a:pt x="42916" y="169708"/>
                      <a:pt x="64658" y="195513"/>
                      <a:pt x="77504" y="225916"/>
                    </a:cubicBezTo>
                    <a:lnTo>
                      <a:pt x="236807" y="66613"/>
                    </a:lnTo>
                    <a:lnTo>
                      <a:pt x="243760" y="60274"/>
                    </a:lnTo>
                    <a:cubicBezTo>
                      <a:pt x="237627" y="21337"/>
                      <a:pt x="201090" y="-5253"/>
                      <a:pt x="162154" y="880"/>
                    </a:cubicBezTo>
                    <a:cubicBezTo>
                      <a:pt x="147201" y="3235"/>
                      <a:pt x="133383" y="10284"/>
                      <a:pt x="122698" y="21010"/>
                    </a:cubicBezTo>
                    <a:lnTo>
                      <a:pt x="0" y="143708"/>
                    </a:lnTo>
                    <a:cubicBezTo>
                      <a:pt x="5112" y="146367"/>
                      <a:pt x="10634" y="148821"/>
                      <a:pt x="15133" y="1518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7" name="شكل حر: شكل 36">
                <a:extLst>
                  <a:ext uri="{FF2B5EF4-FFF2-40B4-BE49-F238E27FC236}">
                    <a16:creationId xmlns:a16="http://schemas.microsoft.com/office/drawing/2014/main" id="{8509AF6C-34DD-6356-2F2C-98D65E1E5EC1}"/>
                  </a:ext>
                </a:extLst>
              </p:cNvPr>
              <p:cNvSpPr/>
              <p:nvPr/>
            </p:nvSpPr>
            <p:spPr>
              <a:xfrm>
                <a:off x="9985455" y="2546910"/>
                <a:ext cx="444576" cy="844823"/>
              </a:xfrm>
              <a:custGeom>
                <a:avLst/>
                <a:gdLst>
                  <a:gd name="connsiteX0" fmla="*/ 79754 w 444576"/>
                  <a:gd name="connsiteY0" fmla="*/ 844824 h 844823"/>
                  <a:gd name="connsiteX1" fmla="*/ 114109 w 444576"/>
                  <a:gd name="connsiteY1" fmla="*/ 810468 h 844823"/>
                  <a:gd name="connsiteX2" fmla="*/ 169937 w 444576"/>
                  <a:gd name="connsiteY2" fmla="*/ 754641 h 844823"/>
                  <a:gd name="connsiteX3" fmla="*/ 147033 w 444576"/>
                  <a:gd name="connsiteY3" fmla="*/ 575501 h 844823"/>
                  <a:gd name="connsiteX4" fmla="*/ 147033 w 444576"/>
                  <a:gd name="connsiteY4" fmla="*/ 574070 h 844823"/>
                  <a:gd name="connsiteX5" fmla="*/ 166460 w 444576"/>
                  <a:gd name="connsiteY5" fmla="*/ 473457 h 844823"/>
                  <a:gd name="connsiteX6" fmla="*/ 167892 w 444576"/>
                  <a:gd name="connsiteY6" fmla="*/ 470799 h 844823"/>
                  <a:gd name="connsiteX7" fmla="*/ 169528 w 444576"/>
                  <a:gd name="connsiteY7" fmla="*/ 468345 h 844823"/>
                  <a:gd name="connsiteX8" fmla="*/ 405108 w 444576"/>
                  <a:gd name="connsiteY8" fmla="*/ 97592 h 844823"/>
                  <a:gd name="connsiteX9" fmla="*/ 444576 w 444576"/>
                  <a:gd name="connsiteY9" fmla="*/ 55057 h 844823"/>
                  <a:gd name="connsiteX10" fmla="*/ 345090 w 444576"/>
                  <a:gd name="connsiteY10" fmla="*/ 3782 h 844823"/>
                  <a:gd name="connsiteX11" fmla="*/ 301428 w 444576"/>
                  <a:gd name="connsiteY11" fmla="*/ 38288 h 844823"/>
                  <a:gd name="connsiteX12" fmla="*/ 66257 w 444576"/>
                  <a:gd name="connsiteY12" fmla="*/ 408837 h 844823"/>
                  <a:gd name="connsiteX13" fmla="*/ 56237 w 444576"/>
                  <a:gd name="connsiteY13" fmla="*/ 461801 h 844823"/>
                  <a:gd name="connsiteX14" fmla="*/ 84253 w 444576"/>
                  <a:gd name="connsiteY14" fmla="*/ 680817 h 844823"/>
                  <a:gd name="connsiteX15" fmla="*/ 0 w 444576"/>
                  <a:gd name="connsiteY15" fmla="*/ 765070 h 844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4576" h="844823">
                    <a:moveTo>
                      <a:pt x="79754" y="844824"/>
                    </a:moveTo>
                    <a:lnTo>
                      <a:pt x="114109" y="810468"/>
                    </a:lnTo>
                    <a:lnTo>
                      <a:pt x="169937" y="754641"/>
                    </a:lnTo>
                    <a:lnTo>
                      <a:pt x="147033" y="575501"/>
                    </a:lnTo>
                    <a:lnTo>
                      <a:pt x="147033" y="574070"/>
                    </a:lnTo>
                    <a:cubicBezTo>
                      <a:pt x="143097" y="539336"/>
                      <a:pt x="149874" y="504228"/>
                      <a:pt x="166460" y="473457"/>
                    </a:cubicBezTo>
                    <a:lnTo>
                      <a:pt x="167892" y="470799"/>
                    </a:lnTo>
                    <a:lnTo>
                      <a:pt x="169528" y="468345"/>
                    </a:lnTo>
                    <a:lnTo>
                      <a:pt x="405108" y="97592"/>
                    </a:lnTo>
                    <a:cubicBezTo>
                      <a:pt x="415564" y="81128"/>
                      <a:pt x="428940" y="66713"/>
                      <a:pt x="444576" y="55057"/>
                    </a:cubicBezTo>
                    <a:cubicBezTo>
                      <a:pt x="431263" y="13426"/>
                      <a:pt x="386722" y="-9531"/>
                      <a:pt x="345090" y="3782"/>
                    </a:cubicBezTo>
                    <a:cubicBezTo>
                      <a:pt x="326839" y="9620"/>
                      <a:pt x="311326" y="21880"/>
                      <a:pt x="301428" y="38288"/>
                    </a:cubicBezTo>
                    <a:lnTo>
                      <a:pt x="66257" y="408837"/>
                    </a:lnTo>
                    <a:cubicBezTo>
                      <a:pt x="57644" y="425074"/>
                      <a:pt x="54151" y="443540"/>
                      <a:pt x="56237" y="461801"/>
                    </a:cubicBezTo>
                    <a:lnTo>
                      <a:pt x="84253" y="680817"/>
                    </a:lnTo>
                    <a:lnTo>
                      <a:pt x="0" y="765070"/>
                    </a:ln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63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8" name="شكل حر: شكل 37">
                <a:extLst>
                  <a:ext uri="{FF2B5EF4-FFF2-40B4-BE49-F238E27FC236}">
                    <a16:creationId xmlns:a16="http://schemas.microsoft.com/office/drawing/2014/main" id="{D8BCA4FF-F325-98D1-C1B0-7D4C63A47FE5}"/>
                  </a:ext>
                </a:extLst>
              </p:cNvPr>
              <p:cNvSpPr/>
              <p:nvPr/>
            </p:nvSpPr>
            <p:spPr>
              <a:xfrm>
                <a:off x="10122672" y="2546281"/>
                <a:ext cx="1150573" cy="1228883"/>
              </a:xfrm>
              <a:custGeom>
                <a:avLst/>
                <a:gdLst>
                  <a:gd name="connsiteX0" fmla="*/ 1130049 w 1150573"/>
                  <a:gd name="connsiteY0" fmla="*/ 503943 h 1228883"/>
                  <a:gd name="connsiteX1" fmla="*/ 1029989 w 1150573"/>
                  <a:gd name="connsiteY1" fmla="*/ 502982 h 1228883"/>
                  <a:gd name="connsiteX2" fmla="*/ 1029028 w 1150573"/>
                  <a:gd name="connsiteY2" fmla="*/ 503943 h 1228883"/>
                  <a:gd name="connsiteX3" fmla="*/ 809807 w 1150573"/>
                  <a:gd name="connsiteY3" fmla="*/ 722959 h 1228883"/>
                  <a:gd name="connsiteX4" fmla="*/ 787517 w 1150573"/>
                  <a:gd name="connsiteY4" fmla="*/ 722959 h 1228883"/>
                  <a:gd name="connsiteX5" fmla="*/ 787517 w 1150573"/>
                  <a:gd name="connsiteY5" fmla="*/ 700464 h 1228883"/>
                  <a:gd name="connsiteX6" fmla="*/ 1118802 w 1150573"/>
                  <a:gd name="connsiteY6" fmla="*/ 369180 h 1228883"/>
                  <a:gd name="connsiteX7" fmla="*/ 1119415 w 1150573"/>
                  <a:gd name="connsiteY7" fmla="*/ 267545 h 1228883"/>
                  <a:gd name="connsiteX8" fmla="*/ 1017781 w 1150573"/>
                  <a:gd name="connsiteY8" fmla="*/ 266931 h 1228883"/>
                  <a:gd name="connsiteX9" fmla="*/ 686291 w 1150573"/>
                  <a:gd name="connsiteY9" fmla="*/ 599443 h 1228883"/>
                  <a:gd name="connsiteX10" fmla="*/ 663797 w 1150573"/>
                  <a:gd name="connsiteY10" fmla="*/ 597756 h 1228883"/>
                  <a:gd name="connsiteX11" fmla="*/ 663797 w 1150573"/>
                  <a:gd name="connsiteY11" fmla="*/ 576948 h 1228883"/>
                  <a:gd name="connsiteX12" fmla="*/ 1063792 w 1150573"/>
                  <a:gd name="connsiteY12" fmla="*/ 176953 h 1228883"/>
                  <a:gd name="connsiteX13" fmla="*/ 1063179 w 1150573"/>
                  <a:gd name="connsiteY13" fmla="*/ 75318 h 1228883"/>
                  <a:gd name="connsiteX14" fmla="*/ 961544 w 1150573"/>
                  <a:gd name="connsiteY14" fmla="*/ 75931 h 1228883"/>
                  <a:gd name="connsiteX15" fmla="*/ 562775 w 1150573"/>
                  <a:gd name="connsiteY15" fmla="*/ 475722 h 1228883"/>
                  <a:gd name="connsiteX16" fmla="*/ 540281 w 1150573"/>
                  <a:gd name="connsiteY16" fmla="*/ 474035 h 1228883"/>
                  <a:gd name="connsiteX17" fmla="*/ 540281 w 1150573"/>
                  <a:gd name="connsiteY17" fmla="*/ 453228 h 1228883"/>
                  <a:gd name="connsiteX18" fmla="*/ 871565 w 1150573"/>
                  <a:gd name="connsiteY18" fmla="*/ 121943 h 1228883"/>
                  <a:gd name="connsiteX19" fmla="*/ 871565 w 1150573"/>
                  <a:gd name="connsiteY19" fmla="*/ 20922 h 1228883"/>
                  <a:gd name="connsiteX20" fmla="*/ 770544 w 1150573"/>
                  <a:gd name="connsiteY20" fmla="*/ 20922 h 1228883"/>
                  <a:gd name="connsiteX21" fmla="*/ 439259 w 1150573"/>
                  <a:gd name="connsiteY21" fmla="*/ 352206 h 1228883"/>
                  <a:gd name="connsiteX22" fmla="*/ 310017 w 1150573"/>
                  <a:gd name="connsiteY22" fmla="*/ 481448 h 1228883"/>
                  <a:gd name="connsiteX23" fmla="*/ 471774 w 1150573"/>
                  <a:gd name="connsiteY23" fmla="*/ 227463 h 1228883"/>
                  <a:gd name="connsiteX24" fmla="*/ 444891 w 1150573"/>
                  <a:gd name="connsiteY24" fmla="*/ 117925 h 1228883"/>
                  <a:gd name="connsiteX25" fmla="*/ 337011 w 1150573"/>
                  <a:gd name="connsiteY25" fmla="*/ 142188 h 1228883"/>
                  <a:gd name="connsiteX26" fmla="*/ 101021 w 1150573"/>
                  <a:gd name="connsiteY26" fmla="*/ 512736 h 1228883"/>
                  <a:gd name="connsiteX27" fmla="*/ 91001 w 1150573"/>
                  <a:gd name="connsiteY27" fmla="*/ 565701 h 1228883"/>
                  <a:gd name="connsiteX28" fmla="*/ 118404 w 1150573"/>
                  <a:gd name="connsiteY28" fmla="*/ 784717 h 1228883"/>
                  <a:gd name="connsiteX29" fmla="*/ 0 w 1150573"/>
                  <a:gd name="connsiteY29" fmla="*/ 903121 h 1228883"/>
                  <a:gd name="connsiteX30" fmla="*/ 326377 w 1150573"/>
                  <a:gd name="connsiteY30" fmla="*/ 1228884 h 1228883"/>
                  <a:gd name="connsiteX31" fmla="*/ 416764 w 1150573"/>
                  <a:gd name="connsiteY31" fmla="*/ 1138496 h 1228883"/>
                  <a:gd name="connsiteX32" fmla="*/ 742528 w 1150573"/>
                  <a:gd name="connsiteY32" fmla="*/ 992486 h 1228883"/>
                  <a:gd name="connsiteX33" fmla="*/ 1130049 w 1150573"/>
                  <a:gd name="connsiteY33" fmla="*/ 603942 h 1228883"/>
                  <a:gd name="connsiteX34" fmla="*/ 1130049 w 1150573"/>
                  <a:gd name="connsiteY34" fmla="*/ 503943 h 122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50573" h="1228883">
                    <a:moveTo>
                      <a:pt x="1130049" y="503943"/>
                    </a:moveTo>
                    <a:cubicBezTo>
                      <a:pt x="1102683" y="476048"/>
                      <a:pt x="1057886" y="475616"/>
                      <a:pt x="1029989" y="502982"/>
                    </a:cubicBezTo>
                    <a:cubicBezTo>
                      <a:pt x="1029666" y="503299"/>
                      <a:pt x="1029345" y="503620"/>
                      <a:pt x="1029028" y="503943"/>
                    </a:cubicBezTo>
                    <a:lnTo>
                      <a:pt x="809807" y="722959"/>
                    </a:lnTo>
                    <a:cubicBezTo>
                      <a:pt x="803419" y="728521"/>
                      <a:pt x="793906" y="728521"/>
                      <a:pt x="787517" y="722959"/>
                    </a:cubicBezTo>
                    <a:cubicBezTo>
                      <a:pt x="781836" y="716538"/>
                      <a:pt x="781836" y="706886"/>
                      <a:pt x="787517" y="700464"/>
                    </a:cubicBezTo>
                    <a:lnTo>
                      <a:pt x="1118802" y="369180"/>
                    </a:lnTo>
                    <a:cubicBezTo>
                      <a:pt x="1147037" y="341284"/>
                      <a:pt x="1147311" y="295780"/>
                      <a:pt x="1119415" y="267545"/>
                    </a:cubicBezTo>
                    <a:cubicBezTo>
                      <a:pt x="1091520" y="239310"/>
                      <a:pt x="1046015" y="239036"/>
                      <a:pt x="1017781" y="266931"/>
                    </a:cubicBezTo>
                    <a:lnTo>
                      <a:pt x="686291" y="599443"/>
                    </a:lnTo>
                    <a:cubicBezTo>
                      <a:pt x="679614" y="605189"/>
                      <a:pt x="669543" y="604435"/>
                      <a:pt x="663797" y="597756"/>
                    </a:cubicBezTo>
                    <a:cubicBezTo>
                      <a:pt x="658649" y="591774"/>
                      <a:pt x="658649" y="582930"/>
                      <a:pt x="663797" y="576948"/>
                    </a:cubicBezTo>
                    <a:lnTo>
                      <a:pt x="1063792" y="176953"/>
                    </a:lnTo>
                    <a:cubicBezTo>
                      <a:pt x="1091688" y="148718"/>
                      <a:pt x="1091414" y="103213"/>
                      <a:pt x="1063179" y="75318"/>
                    </a:cubicBezTo>
                    <a:cubicBezTo>
                      <a:pt x="1034944" y="47422"/>
                      <a:pt x="989439" y="47696"/>
                      <a:pt x="961544" y="75931"/>
                    </a:cubicBezTo>
                    <a:lnTo>
                      <a:pt x="562775" y="475722"/>
                    </a:lnTo>
                    <a:cubicBezTo>
                      <a:pt x="556098" y="481469"/>
                      <a:pt x="546027" y="480714"/>
                      <a:pt x="540281" y="474035"/>
                    </a:cubicBezTo>
                    <a:cubicBezTo>
                      <a:pt x="535133" y="468056"/>
                      <a:pt x="535133" y="459209"/>
                      <a:pt x="540281" y="453228"/>
                    </a:cubicBezTo>
                    <a:lnTo>
                      <a:pt x="871565" y="121943"/>
                    </a:lnTo>
                    <a:cubicBezTo>
                      <a:pt x="899461" y="94048"/>
                      <a:pt x="899461" y="48817"/>
                      <a:pt x="871565" y="20922"/>
                    </a:cubicBezTo>
                    <a:cubicBezTo>
                      <a:pt x="843670" y="-6974"/>
                      <a:pt x="798439" y="-6974"/>
                      <a:pt x="770544" y="20922"/>
                    </a:cubicBezTo>
                    <a:lnTo>
                      <a:pt x="439259" y="352206"/>
                    </a:lnTo>
                    <a:lnTo>
                      <a:pt x="310017" y="481448"/>
                    </a:lnTo>
                    <a:lnTo>
                      <a:pt x="471774" y="227463"/>
                    </a:lnTo>
                    <a:cubicBezTo>
                      <a:pt x="494598" y="189791"/>
                      <a:pt x="482561" y="140751"/>
                      <a:pt x="444891" y="117925"/>
                    </a:cubicBezTo>
                    <a:cubicBezTo>
                      <a:pt x="408251" y="95726"/>
                      <a:pt x="360618" y="106438"/>
                      <a:pt x="337011" y="142188"/>
                    </a:cubicBezTo>
                    <a:lnTo>
                      <a:pt x="101021" y="512736"/>
                    </a:lnTo>
                    <a:cubicBezTo>
                      <a:pt x="92408" y="528973"/>
                      <a:pt x="88915" y="547439"/>
                      <a:pt x="91001" y="565701"/>
                    </a:cubicBezTo>
                    <a:lnTo>
                      <a:pt x="118404" y="784717"/>
                    </a:lnTo>
                    <a:lnTo>
                      <a:pt x="0" y="903121"/>
                    </a:lnTo>
                    <a:lnTo>
                      <a:pt x="326377" y="1228884"/>
                    </a:lnTo>
                    <a:lnTo>
                      <a:pt x="416764" y="1138496"/>
                    </a:lnTo>
                    <a:cubicBezTo>
                      <a:pt x="496518" y="1058743"/>
                      <a:pt x="592018" y="1142995"/>
                      <a:pt x="742528" y="992486"/>
                    </a:cubicBezTo>
                    <a:lnTo>
                      <a:pt x="1130049" y="603942"/>
                    </a:lnTo>
                    <a:cubicBezTo>
                      <a:pt x="1157415" y="576226"/>
                      <a:pt x="1157415" y="531658"/>
                      <a:pt x="1130049" y="50394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39" name="شكل حر: شكل 38">
                <a:extLst>
                  <a:ext uri="{FF2B5EF4-FFF2-40B4-BE49-F238E27FC236}">
                    <a16:creationId xmlns:a16="http://schemas.microsoft.com/office/drawing/2014/main" id="{81ED712A-3BC8-3537-43B9-9914557C1499}"/>
                  </a:ext>
                </a:extLst>
              </p:cNvPr>
              <p:cNvSpPr/>
              <p:nvPr/>
            </p:nvSpPr>
            <p:spPr>
              <a:xfrm>
                <a:off x="10731868" y="2073547"/>
                <a:ext cx="81798" cy="204496"/>
              </a:xfrm>
              <a:custGeom>
                <a:avLst/>
                <a:gdLst>
                  <a:gd name="connsiteX0" fmla="*/ 0 w 81798"/>
                  <a:gd name="connsiteY0" fmla="*/ 0 h 204496"/>
                  <a:gd name="connsiteX1" fmla="*/ 81799 w 81798"/>
                  <a:gd name="connsiteY1" fmla="*/ 0 h 204496"/>
                  <a:gd name="connsiteX2" fmla="*/ 81799 w 81798"/>
                  <a:gd name="connsiteY2" fmla="*/ 204497 h 204496"/>
                  <a:gd name="connsiteX3" fmla="*/ 0 w 81798"/>
                  <a:gd name="connsiteY3" fmla="*/ 204497 h 2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98" h="204496">
                    <a:moveTo>
                      <a:pt x="0" y="0"/>
                    </a:moveTo>
                    <a:lnTo>
                      <a:pt x="81799" y="0"/>
                    </a:lnTo>
                    <a:lnTo>
                      <a:pt x="81799" y="204497"/>
                    </a:lnTo>
                    <a:lnTo>
                      <a:pt x="0" y="204497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0" name="شكل حر: شكل 39">
                <a:extLst>
                  <a:ext uri="{FF2B5EF4-FFF2-40B4-BE49-F238E27FC236}">
                    <a16:creationId xmlns:a16="http://schemas.microsoft.com/office/drawing/2014/main" id="{CB4F3227-5CB5-0001-30B9-2CA44F599D8A}"/>
                  </a:ext>
                </a:extLst>
              </p:cNvPr>
              <p:cNvSpPr/>
              <p:nvPr/>
            </p:nvSpPr>
            <p:spPr>
              <a:xfrm rot="18959401">
                <a:off x="10864773" y="2209084"/>
                <a:ext cx="204496" cy="81798"/>
              </a:xfrm>
              <a:custGeom>
                <a:avLst/>
                <a:gdLst>
                  <a:gd name="connsiteX0" fmla="*/ 0 w 204496"/>
                  <a:gd name="connsiteY0" fmla="*/ 0 h 81798"/>
                  <a:gd name="connsiteX1" fmla="*/ 204497 w 204496"/>
                  <a:gd name="connsiteY1" fmla="*/ 0 h 81798"/>
                  <a:gd name="connsiteX2" fmla="*/ 204497 w 204496"/>
                  <a:gd name="connsiteY2" fmla="*/ 81799 h 81798"/>
                  <a:gd name="connsiteX3" fmla="*/ 0 w 204496"/>
                  <a:gd name="connsiteY3" fmla="*/ 81799 h 8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496" h="81798">
                    <a:moveTo>
                      <a:pt x="0" y="0"/>
                    </a:moveTo>
                    <a:lnTo>
                      <a:pt x="204497" y="0"/>
                    </a:lnTo>
                    <a:lnTo>
                      <a:pt x="204497" y="81799"/>
                    </a:lnTo>
                    <a:lnTo>
                      <a:pt x="0" y="81799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1" name="شكل حر: شكل 40">
                <a:extLst>
                  <a:ext uri="{FF2B5EF4-FFF2-40B4-BE49-F238E27FC236}">
                    <a16:creationId xmlns:a16="http://schemas.microsoft.com/office/drawing/2014/main" id="{C7378C73-E62E-3ADD-7A7E-3215B5EB87D3}"/>
                  </a:ext>
                </a:extLst>
              </p:cNvPr>
              <p:cNvSpPr/>
              <p:nvPr/>
            </p:nvSpPr>
            <p:spPr>
              <a:xfrm rot="18840599">
                <a:off x="10537680" y="2147677"/>
                <a:ext cx="81798" cy="204496"/>
              </a:xfrm>
              <a:custGeom>
                <a:avLst/>
                <a:gdLst>
                  <a:gd name="connsiteX0" fmla="*/ 0 w 81798"/>
                  <a:gd name="connsiteY0" fmla="*/ 0 h 204496"/>
                  <a:gd name="connsiteX1" fmla="*/ 81799 w 81798"/>
                  <a:gd name="connsiteY1" fmla="*/ 0 h 204496"/>
                  <a:gd name="connsiteX2" fmla="*/ 81799 w 81798"/>
                  <a:gd name="connsiteY2" fmla="*/ 204497 h 204496"/>
                  <a:gd name="connsiteX3" fmla="*/ 0 w 81798"/>
                  <a:gd name="connsiteY3" fmla="*/ 204497 h 20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98" h="204496">
                    <a:moveTo>
                      <a:pt x="0" y="0"/>
                    </a:moveTo>
                    <a:lnTo>
                      <a:pt x="81799" y="0"/>
                    </a:lnTo>
                    <a:lnTo>
                      <a:pt x="81799" y="204497"/>
                    </a:lnTo>
                    <a:lnTo>
                      <a:pt x="0" y="204497"/>
                    </a:lnTo>
                    <a:close/>
                  </a:path>
                </a:pathLst>
              </a:custGeom>
              <a:solidFill>
                <a:srgbClr val="FF88A8"/>
              </a:solidFill>
              <a:ln w="2043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2" name="شكل حر: شكل 41">
                <a:extLst>
                  <a:ext uri="{FF2B5EF4-FFF2-40B4-BE49-F238E27FC236}">
                    <a16:creationId xmlns:a16="http://schemas.microsoft.com/office/drawing/2014/main" id="{149E2809-9046-5E96-612B-77C0B434A8C7}"/>
                  </a:ext>
                </a:extLst>
              </p:cNvPr>
              <p:cNvSpPr/>
              <p:nvPr/>
            </p:nvSpPr>
            <p:spPr>
              <a:xfrm>
                <a:off x="11358879" y="2564308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3" name="شكل حر: شكل 42">
                <a:extLst>
                  <a:ext uri="{FF2B5EF4-FFF2-40B4-BE49-F238E27FC236}">
                    <a16:creationId xmlns:a16="http://schemas.microsoft.com/office/drawing/2014/main" id="{345F7C5D-E080-5244-4863-2E83949A739E}"/>
                  </a:ext>
                </a:extLst>
              </p:cNvPr>
              <p:cNvSpPr/>
              <p:nvPr/>
            </p:nvSpPr>
            <p:spPr>
              <a:xfrm>
                <a:off x="9695148" y="2488181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44" name="شكل حر: شكل 43">
                <a:extLst>
                  <a:ext uri="{FF2B5EF4-FFF2-40B4-BE49-F238E27FC236}">
                    <a16:creationId xmlns:a16="http://schemas.microsoft.com/office/drawing/2014/main" id="{F6C28AD9-453F-16F4-E0D4-89F2B933A5DC}"/>
                  </a:ext>
                </a:extLst>
              </p:cNvPr>
              <p:cNvSpPr/>
              <p:nvPr/>
            </p:nvSpPr>
            <p:spPr>
              <a:xfrm>
                <a:off x="9814288" y="322072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E756123A-0E68-0FB4-BF8E-BC16C0A6DB9A}"/>
              </a:ext>
            </a:extLst>
          </p:cNvPr>
          <p:cNvGrpSpPr/>
          <p:nvPr/>
        </p:nvGrpSpPr>
        <p:grpSpPr>
          <a:xfrm>
            <a:off x="8809031" y="4899266"/>
            <a:ext cx="1496985" cy="1496985"/>
            <a:chOff x="9144000" y="2255520"/>
            <a:chExt cx="1656080" cy="1656080"/>
          </a:xfrm>
        </p:grpSpPr>
        <p:sp>
          <p:nvSpPr>
            <p:cNvPr id="46" name="شكل بيضاوي 45">
              <a:extLst>
                <a:ext uri="{FF2B5EF4-FFF2-40B4-BE49-F238E27FC236}">
                  <a16:creationId xmlns:a16="http://schemas.microsoft.com/office/drawing/2014/main" id="{A86DEA53-8D76-1C2F-FE72-9EFEBCB552E3}"/>
                </a:ext>
              </a:extLst>
            </p:cNvPr>
            <p:cNvSpPr/>
            <p:nvPr/>
          </p:nvSpPr>
          <p:spPr>
            <a:xfrm>
              <a:off x="9144000" y="225552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30EFA9C1-D6D4-D2A8-6E12-592115206E31}"/>
                </a:ext>
              </a:extLst>
            </p:cNvPr>
            <p:cNvGrpSpPr/>
            <p:nvPr/>
          </p:nvGrpSpPr>
          <p:grpSpPr>
            <a:xfrm>
              <a:off x="9417993" y="2607982"/>
              <a:ext cx="1046807" cy="959363"/>
              <a:chOff x="5052799" y="4368415"/>
              <a:chExt cx="1852592" cy="1697837"/>
            </a:xfrm>
          </p:grpSpPr>
          <p:grpSp>
            <p:nvGrpSpPr>
              <p:cNvPr id="48" name="مجموعة 47">
                <a:extLst>
                  <a:ext uri="{FF2B5EF4-FFF2-40B4-BE49-F238E27FC236}">
                    <a16:creationId xmlns:a16="http://schemas.microsoft.com/office/drawing/2014/main" id="{7911EF4E-1ADF-1E21-8163-834CEBB6F0D4}"/>
                  </a:ext>
                </a:extLst>
              </p:cNvPr>
              <p:cNvGrpSpPr/>
              <p:nvPr/>
            </p:nvGrpSpPr>
            <p:grpSpPr>
              <a:xfrm>
                <a:off x="5281030" y="4439936"/>
                <a:ext cx="1469374" cy="1469374"/>
                <a:chOff x="5540110" y="4638056"/>
                <a:chExt cx="723900" cy="723900"/>
              </a:xfrm>
            </p:grpSpPr>
            <p:sp>
              <p:nvSpPr>
                <p:cNvPr id="57" name="شكل بيضاوي 56">
                  <a:extLst>
                    <a:ext uri="{FF2B5EF4-FFF2-40B4-BE49-F238E27FC236}">
                      <a16:creationId xmlns:a16="http://schemas.microsoft.com/office/drawing/2014/main" id="{2833F3DE-A4A4-35B8-7AED-55198F285124}"/>
                    </a:ext>
                  </a:extLst>
                </p:cNvPr>
                <p:cNvSpPr/>
                <p:nvPr/>
              </p:nvSpPr>
              <p:spPr>
                <a:xfrm>
                  <a:off x="5554739" y="4654710"/>
                  <a:ext cx="705091" cy="705091"/>
                </a:xfrm>
                <a:prstGeom prst="ellipse">
                  <a:avLst/>
                </a:prstGeom>
                <a:solidFill>
                  <a:srgbClr val="B7ED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58" name="شكل حر: شكل 57">
                  <a:extLst>
                    <a:ext uri="{FF2B5EF4-FFF2-40B4-BE49-F238E27FC236}">
                      <a16:creationId xmlns:a16="http://schemas.microsoft.com/office/drawing/2014/main" id="{2D11715A-0E8D-C531-1D53-D25EF665F963}"/>
                    </a:ext>
                  </a:extLst>
                </p:cNvPr>
                <p:cNvSpPr/>
                <p:nvPr/>
              </p:nvSpPr>
              <p:spPr>
                <a:xfrm>
                  <a:off x="5540110" y="4638056"/>
                  <a:ext cx="723900" cy="723900"/>
                </a:xfrm>
                <a:custGeom>
                  <a:avLst/>
                  <a:gdLst>
                    <a:gd name="connsiteX0" fmla="*/ 361950 w 723900"/>
                    <a:gd name="connsiteY0" fmla="*/ 0 h 723900"/>
                    <a:gd name="connsiteX1" fmla="*/ 0 w 723900"/>
                    <a:gd name="connsiteY1" fmla="*/ 361950 h 723900"/>
                    <a:gd name="connsiteX2" fmla="*/ 361950 w 723900"/>
                    <a:gd name="connsiteY2" fmla="*/ 723900 h 723900"/>
                    <a:gd name="connsiteX3" fmla="*/ 723900 w 723900"/>
                    <a:gd name="connsiteY3" fmla="*/ 361950 h 723900"/>
                    <a:gd name="connsiteX4" fmla="*/ 361950 w 723900"/>
                    <a:gd name="connsiteY4" fmla="*/ 0 h 723900"/>
                    <a:gd name="connsiteX5" fmla="*/ 361950 w 723900"/>
                    <a:gd name="connsiteY5" fmla="*/ 685800 h 723900"/>
                    <a:gd name="connsiteX6" fmla="*/ 38100 w 723900"/>
                    <a:gd name="connsiteY6" fmla="*/ 361950 h 723900"/>
                    <a:gd name="connsiteX7" fmla="*/ 361950 w 723900"/>
                    <a:gd name="connsiteY7" fmla="*/ 38100 h 723900"/>
                    <a:gd name="connsiteX8" fmla="*/ 492443 w 723900"/>
                    <a:gd name="connsiteY8" fmla="*/ 65723 h 723900"/>
                    <a:gd name="connsiteX9" fmla="*/ 461963 w 723900"/>
                    <a:gd name="connsiteY9" fmla="*/ 90488 h 723900"/>
                    <a:gd name="connsiteX10" fmla="*/ 449580 w 723900"/>
                    <a:gd name="connsiteY10" fmla="*/ 95250 h 723900"/>
                    <a:gd name="connsiteX11" fmla="*/ 431483 w 723900"/>
                    <a:gd name="connsiteY11" fmla="*/ 95250 h 723900"/>
                    <a:gd name="connsiteX12" fmla="*/ 424815 w 723900"/>
                    <a:gd name="connsiteY12" fmla="*/ 94298 h 723900"/>
                    <a:gd name="connsiteX13" fmla="*/ 351473 w 723900"/>
                    <a:gd name="connsiteY13" fmla="*/ 66675 h 723900"/>
                    <a:gd name="connsiteX14" fmla="*/ 265748 w 723900"/>
                    <a:gd name="connsiteY14" fmla="*/ 95250 h 723900"/>
                    <a:gd name="connsiteX15" fmla="*/ 274320 w 723900"/>
                    <a:gd name="connsiteY15" fmla="*/ 123825 h 723900"/>
                    <a:gd name="connsiteX16" fmla="*/ 276225 w 723900"/>
                    <a:gd name="connsiteY16" fmla="*/ 123825 h 723900"/>
                    <a:gd name="connsiteX17" fmla="*/ 302895 w 723900"/>
                    <a:gd name="connsiteY17" fmla="*/ 123825 h 723900"/>
                    <a:gd name="connsiteX18" fmla="*/ 319088 w 723900"/>
                    <a:gd name="connsiteY18" fmla="*/ 115253 h 723900"/>
                    <a:gd name="connsiteX19" fmla="*/ 329565 w 723900"/>
                    <a:gd name="connsiteY19" fmla="*/ 99060 h 723900"/>
                    <a:gd name="connsiteX20" fmla="*/ 337185 w 723900"/>
                    <a:gd name="connsiteY20" fmla="*/ 95250 h 723900"/>
                    <a:gd name="connsiteX21" fmla="*/ 352425 w 723900"/>
                    <a:gd name="connsiteY21" fmla="*/ 95250 h 723900"/>
                    <a:gd name="connsiteX22" fmla="*/ 332423 w 723900"/>
                    <a:gd name="connsiteY22" fmla="*/ 128588 h 723900"/>
                    <a:gd name="connsiteX23" fmla="*/ 307658 w 723900"/>
                    <a:gd name="connsiteY23" fmla="*/ 142875 h 723900"/>
                    <a:gd name="connsiteX24" fmla="*/ 281940 w 723900"/>
                    <a:gd name="connsiteY24" fmla="*/ 142875 h 723900"/>
                    <a:gd name="connsiteX25" fmla="*/ 271463 w 723900"/>
                    <a:gd name="connsiteY25" fmla="*/ 145733 h 723900"/>
                    <a:gd name="connsiteX26" fmla="*/ 247650 w 723900"/>
                    <a:gd name="connsiteY26" fmla="*/ 161925 h 723900"/>
                    <a:gd name="connsiteX27" fmla="*/ 228600 w 723900"/>
                    <a:gd name="connsiteY27" fmla="*/ 161925 h 723900"/>
                    <a:gd name="connsiteX28" fmla="*/ 219075 w 723900"/>
                    <a:gd name="connsiteY28" fmla="*/ 171450 h 723900"/>
                    <a:gd name="connsiteX29" fmla="*/ 219075 w 723900"/>
                    <a:gd name="connsiteY29" fmla="*/ 180975 h 723900"/>
                    <a:gd name="connsiteX30" fmla="*/ 209550 w 723900"/>
                    <a:gd name="connsiteY30" fmla="*/ 190500 h 723900"/>
                    <a:gd name="connsiteX31" fmla="*/ 200978 w 723900"/>
                    <a:gd name="connsiteY31" fmla="*/ 190500 h 723900"/>
                    <a:gd name="connsiteX32" fmla="*/ 184785 w 723900"/>
                    <a:gd name="connsiteY32" fmla="*/ 199073 h 723900"/>
                    <a:gd name="connsiteX33" fmla="*/ 173355 w 723900"/>
                    <a:gd name="connsiteY33" fmla="*/ 217170 h 723900"/>
                    <a:gd name="connsiteX34" fmla="*/ 171450 w 723900"/>
                    <a:gd name="connsiteY34" fmla="*/ 222885 h 723900"/>
                    <a:gd name="connsiteX35" fmla="*/ 171450 w 723900"/>
                    <a:gd name="connsiteY35" fmla="*/ 228600 h 723900"/>
                    <a:gd name="connsiteX36" fmla="*/ 180975 w 723900"/>
                    <a:gd name="connsiteY36" fmla="*/ 238125 h 723900"/>
                    <a:gd name="connsiteX37" fmla="*/ 215265 w 723900"/>
                    <a:gd name="connsiteY37" fmla="*/ 238125 h 723900"/>
                    <a:gd name="connsiteX38" fmla="*/ 221933 w 723900"/>
                    <a:gd name="connsiteY38" fmla="*/ 235268 h 723900"/>
                    <a:gd name="connsiteX39" fmla="*/ 251460 w 723900"/>
                    <a:gd name="connsiteY39" fmla="*/ 205740 h 723900"/>
                    <a:gd name="connsiteX40" fmla="*/ 264795 w 723900"/>
                    <a:gd name="connsiteY40" fmla="*/ 200025 h 723900"/>
                    <a:gd name="connsiteX41" fmla="*/ 268605 w 723900"/>
                    <a:gd name="connsiteY41" fmla="*/ 200025 h 723900"/>
                    <a:gd name="connsiteX42" fmla="*/ 278130 w 723900"/>
                    <a:gd name="connsiteY42" fmla="*/ 207645 h 723900"/>
                    <a:gd name="connsiteX43" fmla="*/ 283845 w 723900"/>
                    <a:gd name="connsiteY43" fmla="*/ 231458 h 723900"/>
                    <a:gd name="connsiteX44" fmla="*/ 293370 w 723900"/>
                    <a:gd name="connsiteY44" fmla="*/ 239077 h 723900"/>
                    <a:gd name="connsiteX45" fmla="*/ 295275 w 723900"/>
                    <a:gd name="connsiteY45" fmla="*/ 239077 h 723900"/>
                    <a:gd name="connsiteX46" fmla="*/ 304800 w 723900"/>
                    <a:gd name="connsiteY46" fmla="*/ 229552 h 723900"/>
                    <a:gd name="connsiteX47" fmla="*/ 304800 w 723900"/>
                    <a:gd name="connsiteY47" fmla="*/ 204788 h 723900"/>
                    <a:gd name="connsiteX48" fmla="*/ 307658 w 723900"/>
                    <a:gd name="connsiteY48" fmla="*/ 198120 h 723900"/>
                    <a:gd name="connsiteX49" fmla="*/ 314325 w 723900"/>
                    <a:gd name="connsiteY49" fmla="*/ 190500 h 723900"/>
                    <a:gd name="connsiteX50" fmla="*/ 321945 w 723900"/>
                    <a:gd name="connsiteY50" fmla="*/ 212408 h 723900"/>
                    <a:gd name="connsiteX51" fmla="*/ 330518 w 723900"/>
                    <a:gd name="connsiteY51" fmla="*/ 219075 h 723900"/>
                    <a:gd name="connsiteX52" fmla="*/ 339090 w 723900"/>
                    <a:gd name="connsiteY52" fmla="*/ 219075 h 723900"/>
                    <a:gd name="connsiteX53" fmla="*/ 345758 w 723900"/>
                    <a:gd name="connsiteY53" fmla="*/ 216218 h 723900"/>
                    <a:gd name="connsiteX54" fmla="*/ 349568 w 723900"/>
                    <a:gd name="connsiteY54" fmla="*/ 212408 h 723900"/>
                    <a:gd name="connsiteX55" fmla="*/ 356235 w 723900"/>
                    <a:gd name="connsiteY55" fmla="*/ 209550 h 723900"/>
                    <a:gd name="connsiteX56" fmla="*/ 361950 w 723900"/>
                    <a:gd name="connsiteY56" fmla="*/ 209550 h 723900"/>
                    <a:gd name="connsiteX57" fmla="*/ 371475 w 723900"/>
                    <a:gd name="connsiteY57" fmla="*/ 219075 h 723900"/>
                    <a:gd name="connsiteX58" fmla="*/ 371475 w 723900"/>
                    <a:gd name="connsiteY58" fmla="*/ 228600 h 723900"/>
                    <a:gd name="connsiteX59" fmla="*/ 381000 w 723900"/>
                    <a:gd name="connsiteY59" fmla="*/ 238125 h 723900"/>
                    <a:gd name="connsiteX60" fmla="*/ 415290 w 723900"/>
                    <a:gd name="connsiteY60" fmla="*/ 238125 h 723900"/>
                    <a:gd name="connsiteX61" fmla="*/ 423863 w 723900"/>
                    <a:gd name="connsiteY61" fmla="*/ 250508 h 723900"/>
                    <a:gd name="connsiteX62" fmla="*/ 421005 w 723900"/>
                    <a:gd name="connsiteY62" fmla="*/ 259080 h 723900"/>
                    <a:gd name="connsiteX63" fmla="*/ 410528 w 723900"/>
                    <a:gd name="connsiteY63" fmla="*/ 265748 h 723900"/>
                    <a:gd name="connsiteX64" fmla="*/ 364808 w 723900"/>
                    <a:gd name="connsiteY64" fmla="*/ 258127 h 723900"/>
                    <a:gd name="connsiteX65" fmla="*/ 358140 w 723900"/>
                    <a:gd name="connsiteY65" fmla="*/ 258127 h 723900"/>
                    <a:gd name="connsiteX66" fmla="*/ 319088 w 723900"/>
                    <a:gd name="connsiteY66" fmla="*/ 265748 h 723900"/>
                    <a:gd name="connsiteX67" fmla="*/ 308610 w 723900"/>
                    <a:gd name="connsiteY67" fmla="*/ 264795 h 723900"/>
                    <a:gd name="connsiteX68" fmla="*/ 247650 w 723900"/>
                    <a:gd name="connsiteY68" fmla="*/ 247650 h 723900"/>
                    <a:gd name="connsiteX69" fmla="*/ 133350 w 723900"/>
                    <a:gd name="connsiteY69" fmla="*/ 352425 h 723900"/>
                    <a:gd name="connsiteX70" fmla="*/ 190500 w 723900"/>
                    <a:gd name="connsiteY70" fmla="*/ 419100 h 723900"/>
                    <a:gd name="connsiteX71" fmla="*/ 285750 w 723900"/>
                    <a:gd name="connsiteY71" fmla="*/ 495300 h 723900"/>
                    <a:gd name="connsiteX72" fmla="*/ 285750 w 723900"/>
                    <a:gd name="connsiteY72" fmla="*/ 554355 h 723900"/>
                    <a:gd name="connsiteX73" fmla="*/ 297180 w 723900"/>
                    <a:gd name="connsiteY73" fmla="*/ 584835 h 723900"/>
                    <a:gd name="connsiteX74" fmla="*/ 324803 w 723900"/>
                    <a:gd name="connsiteY74" fmla="*/ 618173 h 723900"/>
                    <a:gd name="connsiteX75" fmla="*/ 346710 w 723900"/>
                    <a:gd name="connsiteY75" fmla="*/ 628650 h 723900"/>
                    <a:gd name="connsiteX76" fmla="*/ 369570 w 723900"/>
                    <a:gd name="connsiteY76" fmla="*/ 628650 h 723900"/>
                    <a:gd name="connsiteX77" fmla="*/ 389573 w 723900"/>
                    <a:gd name="connsiteY77" fmla="*/ 620078 h 723900"/>
                    <a:gd name="connsiteX78" fmla="*/ 412433 w 723900"/>
                    <a:gd name="connsiteY78" fmla="*/ 597218 h 723900"/>
                    <a:gd name="connsiteX79" fmla="*/ 422910 w 723900"/>
                    <a:gd name="connsiteY79" fmla="*/ 581978 h 723900"/>
                    <a:gd name="connsiteX80" fmla="*/ 441960 w 723900"/>
                    <a:gd name="connsiteY80" fmla="*/ 542925 h 723900"/>
                    <a:gd name="connsiteX81" fmla="*/ 446723 w 723900"/>
                    <a:gd name="connsiteY81" fmla="*/ 521970 h 723900"/>
                    <a:gd name="connsiteX82" fmla="*/ 446723 w 723900"/>
                    <a:gd name="connsiteY82" fmla="*/ 478155 h 723900"/>
                    <a:gd name="connsiteX83" fmla="*/ 455295 w 723900"/>
                    <a:gd name="connsiteY83" fmla="*/ 458153 h 723900"/>
                    <a:gd name="connsiteX84" fmla="*/ 505778 w 723900"/>
                    <a:gd name="connsiteY84" fmla="*/ 407670 h 723900"/>
                    <a:gd name="connsiteX85" fmla="*/ 504825 w 723900"/>
                    <a:gd name="connsiteY85" fmla="*/ 393383 h 723900"/>
                    <a:gd name="connsiteX86" fmla="*/ 416243 w 723900"/>
                    <a:gd name="connsiteY86" fmla="*/ 300038 h 723900"/>
                    <a:gd name="connsiteX87" fmla="*/ 424815 w 723900"/>
                    <a:gd name="connsiteY87" fmla="*/ 285750 h 723900"/>
                    <a:gd name="connsiteX88" fmla="*/ 428625 w 723900"/>
                    <a:gd name="connsiteY88" fmla="*/ 285750 h 723900"/>
                    <a:gd name="connsiteX89" fmla="*/ 482918 w 723900"/>
                    <a:gd name="connsiteY89" fmla="*/ 356235 h 723900"/>
                    <a:gd name="connsiteX90" fmla="*/ 510540 w 723900"/>
                    <a:gd name="connsiteY90" fmla="*/ 359093 h 723900"/>
                    <a:gd name="connsiteX91" fmla="*/ 541973 w 723900"/>
                    <a:gd name="connsiteY91" fmla="*/ 332423 h 723900"/>
                    <a:gd name="connsiteX92" fmla="*/ 541020 w 723900"/>
                    <a:gd name="connsiteY92" fmla="*/ 317183 h 723900"/>
                    <a:gd name="connsiteX93" fmla="*/ 512445 w 723900"/>
                    <a:gd name="connsiteY93" fmla="*/ 300038 h 723900"/>
                    <a:gd name="connsiteX94" fmla="*/ 508635 w 723900"/>
                    <a:gd name="connsiteY94" fmla="*/ 287655 h 723900"/>
                    <a:gd name="connsiteX95" fmla="*/ 509588 w 723900"/>
                    <a:gd name="connsiteY95" fmla="*/ 285750 h 723900"/>
                    <a:gd name="connsiteX96" fmla="*/ 522923 w 723900"/>
                    <a:gd name="connsiteY96" fmla="*/ 281940 h 723900"/>
                    <a:gd name="connsiteX97" fmla="*/ 557213 w 723900"/>
                    <a:gd name="connsiteY97" fmla="*/ 302895 h 723900"/>
                    <a:gd name="connsiteX98" fmla="*/ 566738 w 723900"/>
                    <a:gd name="connsiteY98" fmla="*/ 305753 h 723900"/>
                    <a:gd name="connsiteX99" fmla="*/ 577215 w 723900"/>
                    <a:gd name="connsiteY99" fmla="*/ 305753 h 723900"/>
                    <a:gd name="connsiteX100" fmla="*/ 594360 w 723900"/>
                    <a:gd name="connsiteY100" fmla="*/ 317183 h 723900"/>
                    <a:gd name="connsiteX101" fmla="*/ 621983 w 723900"/>
                    <a:gd name="connsiteY101" fmla="*/ 380048 h 723900"/>
                    <a:gd name="connsiteX102" fmla="*/ 639128 w 723900"/>
                    <a:gd name="connsiteY102" fmla="*/ 391478 h 723900"/>
                    <a:gd name="connsiteX103" fmla="*/ 639128 w 723900"/>
                    <a:gd name="connsiteY103" fmla="*/ 391478 h 723900"/>
                    <a:gd name="connsiteX104" fmla="*/ 655320 w 723900"/>
                    <a:gd name="connsiteY104" fmla="*/ 375285 h 723900"/>
                    <a:gd name="connsiteX105" fmla="*/ 655320 w 723900"/>
                    <a:gd name="connsiteY105" fmla="*/ 348615 h 723900"/>
                    <a:gd name="connsiteX106" fmla="*/ 659130 w 723900"/>
                    <a:gd name="connsiteY106" fmla="*/ 340995 h 723900"/>
                    <a:gd name="connsiteX107" fmla="*/ 681038 w 723900"/>
                    <a:gd name="connsiteY107" fmla="*/ 323850 h 723900"/>
                    <a:gd name="connsiteX108" fmla="*/ 683895 w 723900"/>
                    <a:gd name="connsiteY108" fmla="*/ 362903 h 723900"/>
                    <a:gd name="connsiteX109" fmla="*/ 361950 w 723900"/>
                    <a:gd name="connsiteY109" fmla="*/ 685800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</a:cxnLst>
                  <a:rect l="l" t="t" r="r" b="b"/>
                  <a:pathLst>
                    <a:path w="723900" h="723900">
                      <a:moveTo>
                        <a:pt x="361950" y="0"/>
                      </a:moveTo>
                      <a:cubicBezTo>
                        <a:pt x="161925" y="0"/>
                        <a:pt x="0" y="161925"/>
                        <a:pt x="0" y="361950"/>
                      </a:cubicBezTo>
                      <a:cubicBezTo>
                        <a:pt x="0" y="561975"/>
                        <a:pt x="161925" y="723900"/>
                        <a:pt x="361950" y="723900"/>
                      </a:cubicBezTo>
                      <a:cubicBezTo>
                        <a:pt x="561975" y="723900"/>
                        <a:pt x="723900" y="561975"/>
                        <a:pt x="723900" y="361950"/>
                      </a:cubicBezTo>
                      <a:cubicBezTo>
                        <a:pt x="723900" y="161925"/>
                        <a:pt x="561975" y="0"/>
                        <a:pt x="361950" y="0"/>
                      </a:cubicBezTo>
                      <a:close/>
                      <a:moveTo>
                        <a:pt x="361950" y="685800"/>
                      </a:moveTo>
                      <a:cubicBezTo>
                        <a:pt x="183833" y="685800"/>
                        <a:pt x="38100" y="540068"/>
                        <a:pt x="38100" y="361950"/>
                      </a:cubicBezTo>
                      <a:cubicBezTo>
                        <a:pt x="38100" y="183833"/>
                        <a:pt x="183833" y="38100"/>
                        <a:pt x="361950" y="38100"/>
                      </a:cubicBezTo>
                      <a:cubicBezTo>
                        <a:pt x="408623" y="38100"/>
                        <a:pt x="452438" y="47625"/>
                        <a:pt x="492443" y="65723"/>
                      </a:cubicBezTo>
                      <a:lnTo>
                        <a:pt x="461963" y="90488"/>
                      </a:lnTo>
                      <a:cubicBezTo>
                        <a:pt x="458153" y="93345"/>
                        <a:pt x="454343" y="95250"/>
                        <a:pt x="449580" y="95250"/>
                      </a:cubicBezTo>
                      <a:lnTo>
                        <a:pt x="431483" y="95250"/>
                      </a:lnTo>
                      <a:cubicBezTo>
                        <a:pt x="429578" y="95250"/>
                        <a:pt x="426720" y="95250"/>
                        <a:pt x="424815" y="94298"/>
                      </a:cubicBezTo>
                      <a:cubicBezTo>
                        <a:pt x="424815" y="94298"/>
                        <a:pt x="378143" y="66675"/>
                        <a:pt x="351473" y="66675"/>
                      </a:cubicBezTo>
                      <a:cubicBezTo>
                        <a:pt x="325755" y="66675"/>
                        <a:pt x="283845" y="82868"/>
                        <a:pt x="265748" y="95250"/>
                      </a:cubicBezTo>
                      <a:cubicBezTo>
                        <a:pt x="238125" y="113348"/>
                        <a:pt x="267653" y="121920"/>
                        <a:pt x="274320" y="123825"/>
                      </a:cubicBezTo>
                      <a:cubicBezTo>
                        <a:pt x="275273" y="123825"/>
                        <a:pt x="276225" y="123825"/>
                        <a:pt x="276225" y="123825"/>
                      </a:cubicBezTo>
                      <a:lnTo>
                        <a:pt x="302895" y="123825"/>
                      </a:lnTo>
                      <a:cubicBezTo>
                        <a:pt x="309563" y="123825"/>
                        <a:pt x="315278" y="120968"/>
                        <a:pt x="319088" y="115253"/>
                      </a:cubicBezTo>
                      <a:lnTo>
                        <a:pt x="329565" y="99060"/>
                      </a:lnTo>
                      <a:cubicBezTo>
                        <a:pt x="331470" y="96203"/>
                        <a:pt x="334328" y="95250"/>
                        <a:pt x="337185" y="95250"/>
                      </a:cubicBezTo>
                      <a:lnTo>
                        <a:pt x="352425" y="95250"/>
                      </a:lnTo>
                      <a:lnTo>
                        <a:pt x="332423" y="128588"/>
                      </a:lnTo>
                      <a:cubicBezTo>
                        <a:pt x="327660" y="137160"/>
                        <a:pt x="318135" y="142875"/>
                        <a:pt x="307658" y="142875"/>
                      </a:cubicBezTo>
                      <a:lnTo>
                        <a:pt x="281940" y="142875"/>
                      </a:lnTo>
                      <a:cubicBezTo>
                        <a:pt x="278130" y="142875"/>
                        <a:pt x="274320" y="143828"/>
                        <a:pt x="271463" y="145733"/>
                      </a:cubicBezTo>
                      <a:lnTo>
                        <a:pt x="247650" y="161925"/>
                      </a:lnTo>
                      <a:lnTo>
                        <a:pt x="228600" y="161925"/>
                      </a:lnTo>
                      <a:cubicBezTo>
                        <a:pt x="222885" y="161925"/>
                        <a:pt x="219075" y="165735"/>
                        <a:pt x="219075" y="171450"/>
                      </a:cubicBezTo>
                      <a:lnTo>
                        <a:pt x="219075" y="180975"/>
                      </a:lnTo>
                      <a:cubicBezTo>
                        <a:pt x="219075" y="186690"/>
                        <a:pt x="215265" y="190500"/>
                        <a:pt x="209550" y="190500"/>
                      </a:cubicBezTo>
                      <a:lnTo>
                        <a:pt x="200978" y="190500"/>
                      </a:lnTo>
                      <a:cubicBezTo>
                        <a:pt x="194310" y="190500"/>
                        <a:pt x="188595" y="193358"/>
                        <a:pt x="184785" y="199073"/>
                      </a:cubicBezTo>
                      <a:lnTo>
                        <a:pt x="173355" y="217170"/>
                      </a:lnTo>
                      <a:cubicBezTo>
                        <a:pt x="172403" y="219075"/>
                        <a:pt x="171450" y="220980"/>
                        <a:pt x="171450" y="222885"/>
                      </a:cubicBezTo>
                      <a:lnTo>
                        <a:pt x="171450" y="228600"/>
                      </a:lnTo>
                      <a:cubicBezTo>
                        <a:pt x="171450" y="234315"/>
                        <a:pt x="175260" y="238125"/>
                        <a:pt x="180975" y="238125"/>
                      </a:cubicBezTo>
                      <a:lnTo>
                        <a:pt x="215265" y="238125"/>
                      </a:lnTo>
                      <a:cubicBezTo>
                        <a:pt x="218123" y="238125"/>
                        <a:pt x="220027" y="237173"/>
                        <a:pt x="221933" y="235268"/>
                      </a:cubicBezTo>
                      <a:lnTo>
                        <a:pt x="251460" y="205740"/>
                      </a:lnTo>
                      <a:cubicBezTo>
                        <a:pt x="255270" y="201930"/>
                        <a:pt x="260033" y="200025"/>
                        <a:pt x="264795" y="200025"/>
                      </a:cubicBezTo>
                      <a:lnTo>
                        <a:pt x="268605" y="200025"/>
                      </a:lnTo>
                      <a:cubicBezTo>
                        <a:pt x="273368" y="200025"/>
                        <a:pt x="277178" y="202883"/>
                        <a:pt x="278130" y="207645"/>
                      </a:cubicBezTo>
                      <a:lnTo>
                        <a:pt x="283845" y="231458"/>
                      </a:lnTo>
                      <a:cubicBezTo>
                        <a:pt x="284798" y="235268"/>
                        <a:pt x="288608" y="239077"/>
                        <a:pt x="293370" y="239077"/>
                      </a:cubicBezTo>
                      <a:lnTo>
                        <a:pt x="295275" y="239077"/>
                      </a:lnTo>
                      <a:cubicBezTo>
                        <a:pt x="300990" y="239077"/>
                        <a:pt x="304800" y="235268"/>
                        <a:pt x="304800" y="229552"/>
                      </a:cubicBezTo>
                      <a:lnTo>
                        <a:pt x="304800" y="204788"/>
                      </a:lnTo>
                      <a:cubicBezTo>
                        <a:pt x="304800" y="201930"/>
                        <a:pt x="305753" y="200025"/>
                        <a:pt x="307658" y="198120"/>
                      </a:cubicBezTo>
                      <a:lnTo>
                        <a:pt x="314325" y="190500"/>
                      </a:lnTo>
                      <a:lnTo>
                        <a:pt x="321945" y="212408"/>
                      </a:lnTo>
                      <a:cubicBezTo>
                        <a:pt x="322898" y="216218"/>
                        <a:pt x="326708" y="219075"/>
                        <a:pt x="330518" y="219075"/>
                      </a:cubicBezTo>
                      <a:lnTo>
                        <a:pt x="339090" y="219075"/>
                      </a:lnTo>
                      <a:cubicBezTo>
                        <a:pt x="341948" y="219075"/>
                        <a:pt x="343853" y="218123"/>
                        <a:pt x="345758" y="216218"/>
                      </a:cubicBezTo>
                      <a:lnTo>
                        <a:pt x="349568" y="212408"/>
                      </a:lnTo>
                      <a:cubicBezTo>
                        <a:pt x="351473" y="210502"/>
                        <a:pt x="353378" y="209550"/>
                        <a:pt x="356235" y="209550"/>
                      </a:cubicBezTo>
                      <a:lnTo>
                        <a:pt x="361950" y="209550"/>
                      </a:lnTo>
                      <a:cubicBezTo>
                        <a:pt x="367665" y="209550"/>
                        <a:pt x="371475" y="213360"/>
                        <a:pt x="371475" y="219075"/>
                      </a:cubicBezTo>
                      <a:lnTo>
                        <a:pt x="371475" y="228600"/>
                      </a:lnTo>
                      <a:cubicBezTo>
                        <a:pt x="371475" y="234315"/>
                        <a:pt x="375285" y="238125"/>
                        <a:pt x="381000" y="238125"/>
                      </a:cubicBezTo>
                      <a:lnTo>
                        <a:pt x="415290" y="238125"/>
                      </a:lnTo>
                      <a:cubicBezTo>
                        <a:pt x="421958" y="238125"/>
                        <a:pt x="426720" y="244793"/>
                        <a:pt x="423863" y="250508"/>
                      </a:cubicBezTo>
                      <a:lnTo>
                        <a:pt x="421005" y="259080"/>
                      </a:lnTo>
                      <a:cubicBezTo>
                        <a:pt x="419100" y="263843"/>
                        <a:pt x="415290" y="266700"/>
                        <a:pt x="410528" y="265748"/>
                      </a:cubicBezTo>
                      <a:lnTo>
                        <a:pt x="364808" y="258127"/>
                      </a:lnTo>
                      <a:cubicBezTo>
                        <a:pt x="362903" y="258127"/>
                        <a:pt x="360045" y="258127"/>
                        <a:pt x="358140" y="258127"/>
                      </a:cubicBezTo>
                      <a:lnTo>
                        <a:pt x="319088" y="265748"/>
                      </a:lnTo>
                      <a:cubicBezTo>
                        <a:pt x="315278" y="266700"/>
                        <a:pt x="312420" y="265748"/>
                        <a:pt x="308610" y="264795"/>
                      </a:cubicBezTo>
                      <a:cubicBezTo>
                        <a:pt x="296228" y="260033"/>
                        <a:pt x="261938" y="247650"/>
                        <a:pt x="247650" y="247650"/>
                      </a:cubicBezTo>
                      <a:cubicBezTo>
                        <a:pt x="134303" y="247650"/>
                        <a:pt x="133350" y="323850"/>
                        <a:pt x="133350" y="352425"/>
                      </a:cubicBezTo>
                      <a:cubicBezTo>
                        <a:pt x="133350" y="390525"/>
                        <a:pt x="155258" y="419100"/>
                        <a:pt x="190500" y="419100"/>
                      </a:cubicBezTo>
                      <a:cubicBezTo>
                        <a:pt x="232410" y="419100"/>
                        <a:pt x="285750" y="417195"/>
                        <a:pt x="285750" y="495300"/>
                      </a:cubicBezTo>
                      <a:lnTo>
                        <a:pt x="285750" y="554355"/>
                      </a:lnTo>
                      <a:cubicBezTo>
                        <a:pt x="285750" y="565785"/>
                        <a:pt x="289560" y="576263"/>
                        <a:pt x="297180" y="584835"/>
                      </a:cubicBezTo>
                      <a:lnTo>
                        <a:pt x="324803" y="618173"/>
                      </a:lnTo>
                      <a:cubicBezTo>
                        <a:pt x="330518" y="624840"/>
                        <a:pt x="338138" y="628650"/>
                        <a:pt x="346710" y="628650"/>
                      </a:cubicBezTo>
                      <a:lnTo>
                        <a:pt x="369570" y="628650"/>
                      </a:lnTo>
                      <a:cubicBezTo>
                        <a:pt x="377190" y="628650"/>
                        <a:pt x="384810" y="625793"/>
                        <a:pt x="389573" y="620078"/>
                      </a:cubicBezTo>
                      <a:lnTo>
                        <a:pt x="412433" y="597218"/>
                      </a:lnTo>
                      <a:cubicBezTo>
                        <a:pt x="417195" y="592455"/>
                        <a:pt x="420053" y="587693"/>
                        <a:pt x="422910" y="581978"/>
                      </a:cubicBezTo>
                      <a:lnTo>
                        <a:pt x="441960" y="542925"/>
                      </a:lnTo>
                      <a:cubicBezTo>
                        <a:pt x="444818" y="536258"/>
                        <a:pt x="446723" y="528638"/>
                        <a:pt x="446723" y="521970"/>
                      </a:cubicBezTo>
                      <a:lnTo>
                        <a:pt x="446723" y="478155"/>
                      </a:lnTo>
                      <a:cubicBezTo>
                        <a:pt x="446723" y="470535"/>
                        <a:pt x="449580" y="462915"/>
                        <a:pt x="455295" y="458153"/>
                      </a:cubicBezTo>
                      <a:lnTo>
                        <a:pt x="505778" y="407670"/>
                      </a:lnTo>
                      <a:cubicBezTo>
                        <a:pt x="509588" y="403860"/>
                        <a:pt x="509588" y="396240"/>
                        <a:pt x="504825" y="393383"/>
                      </a:cubicBezTo>
                      <a:cubicBezTo>
                        <a:pt x="504825" y="393383"/>
                        <a:pt x="447675" y="360998"/>
                        <a:pt x="416243" y="300038"/>
                      </a:cubicBezTo>
                      <a:cubicBezTo>
                        <a:pt x="413385" y="293370"/>
                        <a:pt x="417195" y="285750"/>
                        <a:pt x="424815" y="285750"/>
                      </a:cubicBezTo>
                      <a:lnTo>
                        <a:pt x="428625" y="285750"/>
                      </a:lnTo>
                      <a:lnTo>
                        <a:pt x="482918" y="356235"/>
                      </a:lnTo>
                      <a:cubicBezTo>
                        <a:pt x="489585" y="364808"/>
                        <a:pt x="501968" y="365760"/>
                        <a:pt x="510540" y="359093"/>
                      </a:cubicBezTo>
                      <a:lnTo>
                        <a:pt x="541973" y="332423"/>
                      </a:lnTo>
                      <a:cubicBezTo>
                        <a:pt x="546735" y="328613"/>
                        <a:pt x="546735" y="320040"/>
                        <a:pt x="541020" y="317183"/>
                      </a:cubicBezTo>
                      <a:lnTo>
                        <a:pt x="512445" y="300038"/>
                      </a:lnTo>
                      <a:cubicBezTo>
                        <a:pt x="508635" y="297180"/>
                        <a:pt x="506730" y="292418"/>
                        <a:pt x="508635" y="287655"/>
                      </a:cubicBezTo>
                      <a:lnTo>
                        <a:pt x="509588" y="285750"/>
                      </a:lnTo>
                      <a:cubicBezTo>
                        <a:pt x="512445" y="280988"/>
                        <a:pt x="518160" y="279083"/>
                        <a:pt x="522923" y="281940"/>
                      </a:cubicBezTo>
                      <a:lnTo>
                        <a:pt x="557213" y="302895"/>
                      </a:lnTo>
                      <a:cubicBezTo>
                        <a:pt x="560070" y="304800"/>
                        <a:pt x="563880" y="305753"/>
                        <a:pt x="566738" y="305753"/>
                      </a:cubicBezTo>
                      <a:lnTo>
                        <a:pt x="577215" y="305753"/>
                      </a:lnTo>
                      <a:cubicBezTo>
                        <a:pt x="584835" y="305753"/>
                        <a:pt x="591503" y="310515"/>
                        <a:pt x="594360" y="317183"/>
                      </a:cubicBezTo>
                      <a:lnTo>
                        <a:pt x="621983" y="380048"/>
                      </a:lnTo>
                      <a:cubicBezTo>
                        <a:pt x="624840" y="386715"/>
                        <a:pt x="631508" y="391478"/>
                        <a:pt x="639128" y="391478"/>
                      </a:cubicBezTo>
                      <a:lnTo>
                        <a:pt x="639128" y="391478"/>
                      </a:lnTo>
                      <a:cubicBezTo>
                        <a:pt x="647700" y="391478"/>
                        <a:pt x="655320" y="383858"/>
                        <a:pt x="655320" y="375285"/>
                      </a:cubicBezTo>
                      <a:lnTo>
                        <a:pt x="655320" y="348615"/>
                      </a:lnTo>
                      <a:cubicBezTo>
                        <a:pt x="655320" y="345758"/>
                        <a:pt x="656273" y="342900"/>
                        <a:pt x="659130" y="340995"/>
                      </a:cubicBezTo>
                      <a:lnTo>
                        <a:pt x="681038" y="323850"/>
                      </a:lnTo>
                      <a:cubicBezTo>
                        <a:pt x="682943" y="336233"/>
                        <a:pt x="683895" y="349568"/>
                        <a:pt x="683895" y="362903"/>
                      </a:cubicBezTo>
                      <a:cubicBezTo>
                        <a:pt x="685800" y="540068"/>
                        <a:pt x="540068" y="685800"/>
                        <a:pt x="361950" y="685800"/>
                      </a:cubicBezTo>
                      <a:close/>
                    </a:path>
                  </a:pathLst>
                </a:custGeom>
                <a:solidFill>
                  <a:srgbClr val="0D9DA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49" name="مجموعة 48">
                <a:extLst>
                  <a:ext uri="{FF2B5EF4-FFF2-40B4-BE49-F238E27FC236}">
                    <a16:creationId xmlns:a16="http://schemas.microsoft.com/office/drawing/2014/main" id="{81DD0F72-8F00-9CB5-86B8-AC54C658EE0D}"/>
                  </a:ext>
                </a:extLst>
              </p:cNvPr>
              <p:cNvGrpSpPr/>
              <p:nvPr/>
            </p:nvGrpSpPr>
            <p:grpSpPr>
              <a:xfrm>
                <a:off x="6072239" y="5276839"/>
                <a:ext cx="833152" cy="789413"/>
                <a:chOff x="1276719" y="5185399"/>
                <a:chExt cx="833152" cy="789413"/>
              </a:xfrm>
            </p:grpSpPr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B5C8C805-0BFE-F7F2-B743-AD3930C3D399}"/>
                    </a:ext>
                  </a:extLst>
                </p:cNvPr>
                <p:cNvSpPr/>
                <p:nvPr/>
              </p:nvSpPr>
              <p:spPr>
                <a:xfrm>
                  <a:off x="1276719" y="5185399"/>
                  <a:ext cx="833152" cy="789413"/>
                </a:xfrm>
                <a:custGeom>
                  <a:avLst/>
                  <a:gdLst>
                    <a:gd name="connsiteX0" fmla="*/ 416576 w 833152"/>
                    <a:gd name="connsiteY0" fmla="*/ 164549 h 789413"/>
                    <a:gd name="connsiteX1" fmla="*/ 0 w 833152"/>
                    <a:gd name="connsiteY1" fmla="*/ 213558 h 789413"/>
                    <a:gd name="connsiteX2" fmla="*/ 416576 w 833152"/>
                    <a:gd name="connsiteY2" fmla="*/ 789414 h 789413"/>
                    <a:gd name="connsiteX3" fmla="*/ 833153 w 833152"/>
                    <a:gd name="connsiteY3" fmla="*/ 213558 h 789413"/>
                    <a:gd name="connsiteX4" fmla="*/ 416576 w 833152"/>
                    <a:gd name="connsiteY4" fmla="*/ 164549 h 7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152" h="789413">
                      <a:moveTo>
                        <a:pt x="416576" y="164549"/>
                      </a:moveTo>
                      <a:cubicBezTo>
                        <a:pt x="262198" y="-141757"/>
                        <a:pt x="0" y="42027"/>
                        <a:pt x="0" y="213558"/>
                      </a:cubicBezTo>
                      <a:cubicBezTo>
                        <a:pt x="0" y="470855"/>
                        <a:pt x="416576" y="789414"/>
                        <a:pt x="416576" y="789414"/>
                      </a:cubicBezTo>
                      <a:cubicBezTo>
                        <a:pt x="416576" y="789414"/>
                        <a:pt x="833153" y="470855"/>
                        <a:pt x="833153" y="213558"/>
                      </a:cubicBezTo>
                      <a:cubicBezTo>
                        <a:pt x="833153" y="42027"/>
                        <a:pt x="570955" y="-141757"/>
                        <a:pt x="416576" y="164549"/>
                      </a:cubicBezTo>
                      <a:close/>
                    </a:path>
                  </a:pathLst>
                </a:custGeom>
                <a:solidFill>
                  <a:srgbClr val="FF88A8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54" name="مجموعة 53">
                  <a:extLst>
                    <a:ext uri="{FF2B5EF4-FFF2-40B4-BE49-F238E27FC236}">
                      <a16:creationId xmlns:a16="http://schemas.microsoft.com/office/drawing/2014/main" id="{BA675EC5-CA12-6DE5-32B4-7956C7D19476}"/>
                    </a:ext>
                  </a:extLst>
                </p:cNvPr>
                <p:cNvGrpSpPr/>
                <p:nvPr/>
              </p:nvGrpSpPr>
              <p:grpSpPr>
                <a:xfrm rot="20111266" flipH="1">
                  <a:off x="1361769" y="5314118"/>
                  <a:ext cx="69276" cy="296134"/>
                  <a:chOff x="3946762" y="2156920"/>
                  <a:chExt cx="300203" cy="1283273"/>
                </a:xfrm>
                <a:solidFill>
                  <a:srgbClr val="FFFFFF"/>
                </a:solidFill>
              </p:grpSpPr>
              <p:sp>
                <p:nvSpPr>
                  <p:cNvPr id="55" name="مستطيل: زوايا مستديرة 54">
                    <a:extLst>
                      <a:ext uri="{FF2B5EF4-FFF2-40B4-BE49-F238E27FC236}">
                        <a16:creationId xmlns:a16="http://schemas.microsoft.com/office/drawing/2014/main" id="{69F8631E-F704-64E0-627C-EF4A0C5CDC1D}"/>
                      </a:ext>
                    </a:extLst>
                  </p:cNvPr>
                  <p:cNvSpPr/>
                  <p:nvPr/>
                </p:nvSpPr>
                <p:spPr>
                  <a:xfrm rot="20111266">
                    <a:off x="3946762" y="2156920"/>
                    <a:ext cx="198122" cy="4521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56" name="مستطيل: زوايا مستديرة 55">
                    <a:extLst>
                      <a:ext uri="{FF2B5EF4-FFF2-40B4-BE49-F238E27FC236}">
                        <a16:creationId xmlns:a16="http://schemas.microsoft.com/office/drawing/2014/main" id="{A77E76DD-1376-D7F6-8B29-7AD78C1454B5}"/>
                      </a:ext>
                    </a:extLst>
                  </p:cNvPr>
                  <p:cNvSpPr/>
                  <p:nvPr/>
                </p:nvSpPr>
                <p:spPr>
                  <a:xfrm rot="211711">
                    <a:off x="4048845" y="2734074"/>
                    <a:ext cx="198120" cy="7061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1E3AE0EC-0343-F5E0-64CA-2047A0E511B0}"/>
                  </a:ext>
                </a:extLst>
              </p:cNvPr>
              <p:cNvSpPr/>
              <p:nvPr/>
            </p:nvSpPr>
            <p:spPr>
              <a:xfrm>
                <a:off x="5428396" y="4368415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7EF7C1C9-D4A7-2557-1266-6BFE7A326D34}"/>
                  </a:ext>
                </a:extLst>
              </p:cNvPr>
              <p:cNvSpPr/>
              <p:nvPr/>
            </p:nvSpPr>
            <p:spPr>
              <a:xfrm>
                <a:off x="5052799" y="4679782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52" name="شكل حر: شكل 51">
                <a:extLst>
                  <a:ext uri="{FF2B5EF4-FFF2-40B4-BE49-F238E27FC236}">
                    <a16:creationId xmlns:a16="http://schemas.microsoft.com/office/drawing/2014/main" id="{2E4806DD-5B74-67B6-4D82-44795D83184E}"/>
                  </a:ext>
                </a:extLst>
              </p:cNvPr>
              <p:cNvSpPr/>
              <p:nvPr/>
            </p:nvSpPr>
            <p:spPr>
              <a:xfrm>
                <a:off x="5165895" y="538017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F37E2AB4-C1DE-8FBA-D1F6-1E3A6BE6A25A}"/>
              </a:ext>
            </a:extLst>
          </p:cNvPr>
          <p:cNvGrpSpPr/>
          <p:nvPr/>
        </p:nvGrpSpPr>
        <p:grpSpPr>
          <a:xfrm>
            <a:off x="6644639" y="4899266"/>
            <a:ext cx="1496985" cy="1496985"/>
            <a:chOff x="9154160" y="4196080"/>
            <a:chExt cx="1656080" cy="1656080"/>
          </a:xfrm>
        </p:grpSpPr>
        <p:sp>
          <p:nvSpPr>
            <p:cNvPr id="60" name="شكل بيضاوي 59">
              <a:extLst>
                <a:ext uri="{FF2B5EF4-FFF2-40B4-BE49-F238E27FC236}">
                  <a16:creationId xmlns:a16="http://schemas.microsoft.com/office/drawing/2014/main" id="{37581C30-71D1-0F68-AE14-9C774C0FADA4}"/>
                </a:ext>
              </a:extLst>
            </p:cNvPr>
            <p:cNvSpPr/>
            <p:nvPr/>
          </p:nvSpPr>
          <p:spPr>
            <a:xfrm>
              <a:off x="9154160" y="419608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61" name="مجموعة 60">
              <a:extLst>
                <a:ext uri="{FF2B5EF4-FFF2-40B4-BE49-F238E27FC236}">
                  <a16:creationId xmlns:a16="http://schemas.microsoft.com/office/drawing/2014/main" id="{46D1A1BF-0D6C-7BB0-9BD7-360E49D10752}"/>
                </a:ext>
              </a:extLst>
            </p:cNvPr>
            <p:cNvGrpSpPr/>
            <p:nvPr/>
          </p:nvGrpSpPr>
          <p:grpSpPr>
            <a:xfrm>
              <a:off x="9312122" y="4289118"/>
              <a:ext cx="1348846" cy="1364919"/>
              <a:chOff x="7477170" y="4543354"/>
              <a:chExt cx="1250143" cy="1265041"/>
            </a:xfrm>
          </p:grpSpPr>
          <p:grpSp>
            <p:nvGrpSpPr>
              <p:cNvPr id="62" name="مجموعة 61">
                <a:extLst>
                  <a:ext uri="{FF2B5EF4-FFF2-40B4-BE49-F238E27FC236}">
                    <a16:creationId xmlns:a16="http://schemas.microsoft.com/office/drawing/2014/main" id="{D849A8F4-2692-2A09-D669-4050CBED2D21}"/>
                  </a:ext>
                </a:extLst>
              </p:cNvPr>
              <p:cNvGrpSpPr/>
              <p:nvPr/>
            </p:nvGrpSpPr>
            <p:grpSpPr>
              <a:xfrm>
                <a:off x="7646993" y="4728079"/>
                <a:ext cx="1080320" cy="1080316"/>
                <a:chOff x="7299752" y="4681780"/>
                <a:chExt cx="1080320" cy="1080316"/>
              </a:xfrm>
            </p:grpSpPr>
            <p:sp>
              <p:nvSpPr>
                <p:cNvPr id="69" name="شكل حر: شكل 68">
                  <a:extLst>
                    <a:ext uri="{FF2B5EF4-FFF2-40B4-BE49-F238E27FC236}">
                      <a16:creationId xmlns:a16="http://schemas.microsoft.com/office/drawing/2014/main" id="{E2DBC72C-8F39-A54D-CA1E-779408A613F6}"/>
                    </a:ext>
                  </a:extLst>
                </p:cNvPr>
                <p:cNvSpPr/>
                <p:nvPr/>
              </p:nvSpPr>
              <p:spPr>
                <a:xfrm>
                  <a:off x="7299752" y="4681780"/>
                  <a:ext cx="1080320" cy="1080316"/>
                </a:xfrm>
                <a:custGeom>
                  <a:avLst/>
                  <a:gdLst>
                    <a:gd name="connsiteX0" fmla="*/ 2856490 w 2856490"/>
                    <a:gd name="connsiteY0" fmla="*/ 1430655 h 2856480"/>
                    <a:gd name="connsiteX1" fmla="*/ 2306669 w 2856490"/>
                    <a:gd name="connsiteY1" fmla="*/ 1112587 h 2856480"/>
                    <a:gd name="connsiteX2" fmla="*/ 2165718 w 2856490"/>
                    <a:gd name="connsiteY2" fmla="*/ 1125217 h 2856480"/>
                    <a:gd name="connsiteX3" fmla="*/ 2165652 w 2856490"/>
                    <a:gd name="connsiteY3" fmla="*/ 1125055 h 2856480"/>
                    <a:gd name="connsiteX4" fmla="*/ 2275999 w 2856490"/>
                    <a:gd name="connsiteY4" fmla="*/ 1033720 h 2856480"/>
                    <a:gd name="connsiteX5" fmla="*/ 2439877 w 2856490"/>
                    <a:gd name="connsiteY5" fmla="*/ 420024 h 2856480"/>
                    <a:gd name="connsiteX6" fmla="*/ 1826181 w 2856490"/>
                    <a:gd name="connsiteY6" fmla="*/ 583902 h 2856480"/>
                    <a:gd name="connsiteX7" fmla="*/ 1735445 w 2856490"/>
                    <a:gd name="connsiteY7" fmla="*/ 692496 h 2856480"/>
                    <a:gd name="connsiteX8" fmla="*/ 1735284 w 2856490"/>
                    <a:gd name="connsiteY8" fmla="*/ 692429 h 2856480"/>
                    <a:gd name="connsiteX9" fmla="*/ 1748723 w 2856490"/>
                    <a:gd name="connsiteY9" fmla="*/ 549821 h 2856480"/>
                    <a:gd name="connsiteX10" fmla="*/ 1430655 w 2856490"/>
                    <a:gd name="connsiteY10" fmla="*/ 0 h 2856480"/>
                    <a:gd name="connsiteX11" fmla="*/ 1112587 w 2856490"/>
                    <a:gd name="connsiteY11" fmla="*/ 549821 h 2856480"/>
                    <a:gd name="connsiteX12" fmla="*/ 1125217 w 2856490"/>
                    <a:gd name="connsiteY12" fmla="*/ 690772 h 2856480"/>
                    <a:gd name="connsiteX13" fmla="*/ 1125055 w 2856490"/>
                    <a:gd name="connsiteY13" fmla="*/ 690839 h 2856480"/>
                    <a:gd name="connsiteX14" fmla="*/ 1033710 w 2856490"/>
                    <a:gd name="connsiteY14" fmla="*/ 580492 h 2856480"/>
                    <a:gd name="connsiteX15" fmla="*/ 420024 w 2856490"/>
                    <a:gd name="connsiteY15" fmla="*/ 416614 h 2856480"/>
                    <a:gd name="connsiteX16" fmla="*/ 583902 w 2856490"/>
                    <a:gd name="connsiteY16" fmla="*/ 1030300 h 2856480"/>
                    <a:gd name="connsiteX17" fmla="*/ 692496 w 2856490"/>
                    <a:gd name="connsiteY17" fmla="*/ 1121035 h 2856480"/>
                    <a:gd name="connsiteX18" fmla="*/ 692429 w 2856490"/>
                    <a:gd name="connsiteY18" fmla="*/ 1121197 h 2856480"/>
                    <a:gd name="connsiteX19" fmla="*/ 549821 w 2856490"/>
                    <a:gd name="connsiteY19" fmla="*/ 1107758 h 2856480"/>
                    <a:gd name="connsiteX20" fmla="*/ 0 w 2856490"/>
                    <a:gd name="connsiteY20" fmla="*/ 1425826 h 2856480"/>
                    <a:gd name="connsiteX21" fmla="*/ 549821 w 2856490"/>
                    <a:gd name="connsiteY21" fmla="*/ 1743894 h 2856480"/>
                    <a:gd name="connsiteX22" fmla="*/ 690772 w 2856490"/>
                    <a:gd name="connsiteY22" fmla="*/ 1731264 h 2856480"/>
                    <a:gd name="connsiteX23" fmla="*/ 690839 w 2856490"/>
                    <a:gd name="connsiteY23" fmla="*/ 1731426 h 2856480"/>
                    <a:gd name="connsiteX24" fmla="*/ 580501 w 2856490"/>
                    <a:gd name="connsiteY24" fmla="*/ 1822761 h 2856480"/>
                    <a:gd name="connsiteX25" fmla="*/ 416624 w 2856490"/>
                    <a:gd name="connsiteY25" fmla="*/ 2436457 h 2856480"/>
                    <a:gd name="connsiteX26" fmla="*/ 1030310 w 2856490"/>
                    <a:gd name="connsiteY26" fmla="*/ 2272580 h 2856480"/>
                    <a:gd name="connsiteX27" fmla="*/ 1121045 w 2856490"/>
                    <a:gd name="connsiteY27" fmla="*/ 2163985 h 2856480"/>
                    <a:gd name="connsiteX28" fmla="*/ 1121207 w 2856490"/>
                    <a:gd name="connsiteY28" fmla="*/ 2164052 h 2856480"/>
                    <a:gd name="connsiteX29" fmla="*/ 1107767 w 2856490"/>
                    <a:gd name="connsiteY29" fmla="*/ 2306660 h 2856480"/>
                    <a:gd name="connsiteX30" fmla="*/ 1425835 w 2856490"/>
                    <a:gd name="connsiteY30" fmla="*/ 2856481 h 2856480"/>
                    <a:gd name="connsiteX31" fmla="*/ 1743904 w 2856490"/>
                    <a:gd name="connsiteY31" fmla="*/ 2306660 h 2856480"/>
                    <a:gd name="connsiteX32" fmla="*/ 1731274 w 2856490"/>
                    <a:gd name="connsiteY32" fmla="*/ 2165709 h 2856480"/>
                    <a:gd name="connsiteX33" fmla="*/ 1731436 w 2856490"/>
                    <a:gd name="connsiteY33" fmla="*/ 2165642 h 2856480"/>
                    <a:gd name="connsiteX34" fmla="*/ 1822780 w 2856490"/>
                    <a:gd name="connsiteY34" fmla="*/ 2275989 h 2856480"/>
                    <a:gd name="connsiteX35" fmla="*/ 2436467 w 2856490"/>
                    <a:gd name="connsiteY35" fmla="*/ 2439867 h 2856480"/>
                    <a:gd name="connsiteX36" fmla="*/ 2272589 w 2856490"/>
                    <a:gd name="connsiteY36" fmla="*/ 1826171 h 2856480"/>
                    <a:gd name="connsiteX37" fmla="*/ 2163994 w 2856490"/>
                    <a:gd name="connsiteY37" fmla="*/ 1735436 h 2856480"/>
                    <a:gd name="connsiteX38" fmla="*/ 2164061 w 2856490"/>
                    <a:gd name="connsiteY38" fmla="*/ 1735274 h 2856480"/>
                    <a:gd name="connsiteX39" fmla="*/ 2306669 w 2856490"/>
                    <a:gd name="connsiteY39" fmla="*/ 1748714 h 2856480"/>
                    <a:gd name="connsiteX40" fmla="*/ 2856490 w 2856490"/>
                    <a:gd name="connsiteY40" fmla="*/ 1430655 h 2856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2856490" h="2856480">
                      <a:moveTo>
                        <a:pt x="2856490" y="1430655"/>
                      </a:moveTo>
                      <a:cubicBezTo>
                        <a:pt x="2856490" y="1254995"/>
                        <a:pt x="2610326" y="1112587"/>
                        <a:pt x="2306669" y="1112587"/>
                      </a:cubicBezTo>
                      <a:cubicBezTo>
                        <a:pt x="2262312" y="1112587"/>
                        <a:pt x="2214687" y="1117140"/>
                        <a:pt x="2165718" y="1125217"/>
                      </a:cubicBezTo>
                      <a:cubicBezTo>
                        <a:pt x="2165623" y="1125236"/>
                        <a:pt x="2165566" y="1125112"/>
                        <a:pt x="2165652" y="1125055"/>
                      </a:cubicBezTo>
                      <a:cubicBezTo>
                        <a:pt x="2206743" y="1096070"/>
                        <a:pt x="2244271" y="1065438"/>
                        <a:pt x="2275999" y="1033720"/>
                      </a:cubicBezTo>
                      <a:cubicBezTo>
                        <a:pt x="2490721" y="818998"/>
                        <a:pt x="2564092" y="544240"/>
                        <a:pt x="2439877" y="420024"/>
                      </a:cubicBezTo>
                      <a:cubicBezTo>
                        <a:pt x="2315661" y="295808"/>
                        <a:pt x="2040903" y="369179"/>
                        <a:pt x="1826181" y="583902"/>
                      </a:cubicBezTo>
                      <a:cubicBezTo>
                        <a:pt x="1794815" y="615267"/>
                        <a:pt x="1764354" y="652167"/>
                        <a:pt x="1735445" y="692496"/>
                      </a:cubicBezTo>
                      <a:cubicBezTo>
                        <a:pt x="1735388" y="692582"/>
                        <a:pt x="1735265" y="692525"/>
                        <a:pt x="1735284" y="692429"/>
                      </a:cubicBezTo>
                      <a:cubicBezTo>
                        <a:pt x="1743837" y="642880"/>
                        <a:pt x="1748723" y="594684"/>
                        <a:pt x="1748723" y="549821"/>
                      </a:cubicBezTo>
                      <a:cubicBezTo>
                        <a:pt x="1748723" y="246164"/>
                        <a:pt x="1606325" y="0"/>
                        <a:pt x="1430655" y="0"/>
                      </a:cubicBezTo>
                      <a:cubicBezTo>
                        <a:pt x="1254986" y="0"/>
                        <a:pt x="1112587" y="246164"/>
                        <a:pt x="1112587" y="549821"/>
                      </a:cubicBezTo>
                      <a:cubicBezTo>
                        <a:pt x="1112587" y="594179"/>
                        <a:pt x="1117140" y="641804"/>
                        <a:pt x="1125217" y="690772"/>
                      </a:cubicBezTo>
                      <a:cubicBezTo>
                        <a:pt x="1125236" y="690867"/>
                        <a:pt x="1125112" y="690925"/>
                        <a:pt x="1125055" y="690839"/>
                      </a:cubicBezTo>
                      <a:cubicBezTo>
                        <a:pt x="1096070" y="649748"/>
                        <a:pt x="1065438" y="612219"/>
                        <a:pt x="1033710" y="580492"/>
                      </a:cubicBezTo>
                      <a:cubicBezTo>
                        <a:pt x="818998" y="365769"/>
                        <a:pt x="544230" y="292398"/>
                        <a:pt x="420024" y="416614"/>
                      </a:cubicBezTo>
                      <a:cubicBezTo>
                        <a:pt x="295808" y="540830"/>
                        <a:pt x="369180" y="815588"/>
                        <a:pt x="583902" y="1030300"/>
                      </a:cubicBezTo>
                      <a:cubicBezTo>
                        <a:pt x="615267" y="1061666"/>
                        <a:pt x="652167" y="1092127"/>
                        <a:pt x="692496" y="1121035"/>
                      </a:cubicBezTo>
                      <a:cubicBezTo>
                        <a:pt x="692582" y="1121093"/>
                        <a:pt x="692525" y="1121216"/>
                        <a:pt x="692429" y="1121197"/>
                      </a:cubicBezTo>
                      <a:cubicBezTo>
                        <a:pt x="642880" y="1112644"/>
                        <a:pt x="594684" y="1107758"/>
                        <a:pt x="549821" y="1107758"/>
                      </a:cubicBezTo>
                      <a:cubicBezTo>
                        <a:pt x="246164" y="1107758"/>
                        <a:pt x="0" y="1250166"/>
                        <a:pt x="0" y="1425826"/>
                      </a:cubicBezTo>
                      <a:cubicBezTo>
                        <a:pt x="0" y="1601486"/>
                        <a:pt x="246164" y="1743894"/>
                        <a:pt x="549821" y="1743894"/>
                      </a:cubicBezTo>
                      <a:cubicBezTo>
                        <a:pt x="594179" y="1743894"/>
                        <a:pt x="641804" y="1739341"/>
                        <a:pt x="690772" y="1731264"/>
                      </a:cubicBezTo>
                      <a:cubicBezTo>
                        <a:pt x="690867" y="1731245"/>
                        <a:pt x="690924" y="1731369"/>
                        <a:pt x="690839" y="1731426"/>
                      </a:cubicBezTo>
                      <a:cubicBezTo>
                        <a:pt x="649748" y="1760411"/>
                        <a:pt x="612219" y="1791043"/>
                        <a:pt x="580501" y="1822761"/>
                      </a:cubicBezTo>
                      <a:cubicBezTo>
                        <a:pt x="365789" y="2037483"/>
                        <a:pt x="292408" y="2312242"/>
                        <a:pt x="416624" y="2436457"/>
                      </a:cubicBezTo>
                      <a:cubicBezTo>
                        <a:pt x="540839" y="2560673"/>
                        <a:pt x="815597" y="2487302"/>
                        <a:pt x="1030310" y="2272580"/>
                      </a:cubicBezTo>
                      <a:cubicBezTo>
                        <a:pt x="1061676" y="2241214"/>
                        <a:pt x="1092137" y="2204314"/>
                        <a:pt x="1121045" y="2163985"/>
                      </a:cubicBezTo>
                      <a:cubicBezTo>
                        <a:pt x="1121102" y="2163899"/>
                        <a:pt x="1121226" y="2163956"/>
                        <a:pt x="1121207" y="2164052"/>
                      </a:cubicBezTo>
                      <a:cubicBezTo>
                        <a:pt x="1112653" y="2213601"/>
                        <a:pt x="1107767" y="2261797"/>
                        <a:pt x="1107767" y="2306660"/>
                      </a:cubicBezTo>
                      <a:cubicBezTo>
                        <a:pt x="1107767" y="2610317"/>
                        <a:pt x="1250175" y="2856481"/>
                        <a:pt x="1425835" y="2856481"/>
                      </a:cubicBezTo>
                      <a:cubicBezTo>
                        <a:pt x="1601495" y="2856481"/>
                        <a:pt x="1743904" y="2610317"/>
                        <a:pt x="1743904" y="2306660"/>
                      </a:cubicBezTo>
                      <a:cubicBezTo>
                        <a:pt x="1743904" y="2262302"/>
                        <a:pt x="1739351" y="2214677"/>
                        <a:pt x="1731274" y="2165709"/>
                      </a:cubicBezTo>
                      <a:cubicBezTo>
                        <a:pt x="1731254" y="2165614"/>
                        <a:pt x="1731378" y="2165556"/>
                        <a:pt x="1731436" y="2165642"/>
                      </a:cubicBezTo>
                      <a:cubicBezTo>
                        <a:pt x="1760420" y="2206733"/>
                        <a:pt x="1791053" y="2244261"/>
                        <a:pt x="1822780" y="2275989"/>
                      </a:cubicBezTo>
                      <a:cubicBezTo>
                        <a:pt x="2037493" y="2490712"/>
                        <a:pt x="2312261" y="2564073"/>
                        <a:pt x="2436467" y="2439867"/>
                      </a:cubicBezTo>
                      <a:cubicBezTo>
                        <a:pt x="2560682" y="2315652"/>
                        <a:pt x="2487311" y="2040893"/>
                        <a:pt x="2272589" y="1826171"/>
                      </a:cubicBezTo>
                      <a:cubicBezTo>
                        <a:pt x="2241223" y="1794805"/>
                        <a:pt x="2204323" y="1764344"/>
                        <a:pt x="2163994" y="1735436"/>
                      </a:cubicBezTo>
                      <a:cubicBezTo>
                        <a:pt x="2163909" y="1735379"/>
                        <a:pt x="2163966" y="1735255"/>
                        <a:pt x="2164061" y="1735274"/>
                      </a:cubicBezTo>
                      <a:cubicBezTo>
                        <a:pt x="2213610" y="1743827"/>
                        <a:pt x="2261816" y="1748714"/>
                        <a:pt x="2306669" y="1748714"/>
                      </a:cubicBezTo>
                      <a:cubicBezTo>
                        <a:pt x="2610326" y="1748723"/>
                        <a:pt x="2856490" y="1606315"/>
                        <a:pt x="2856490" y="14306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70" name="شكل بيضاوي 69">
                  <a:extLst>
                    <a:ext uri="{FF2B5EF4-FFF2-40B4-BE49-F238E27FC236}">
                      <a16:creationId xmlns:a16="http://schemas.microsoft.com/office/drawing/2014/main" id="{6B19291A-2B58-6362-93E3-E341CBDD9222}"/>
                    </a:ext>
                  </a:extLst>
                </p:cNvPr>
                <p:cNvSpPr/>
                <p:nvPr/>
              </p:nvSpPr>
              <p:spPr>
                <a:xfrm>
                  <a:off x="7673602" y="5055628"/>
                  <a:ext cx="332621" cy="332621"/>
                </a:xfrm>
                <a:prstGeom prst="ellipse">
                  <a:avLst/>
                </a:prstGeom>
                <a:solidFill>
                  <a:srgbClr val="C7934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pic>
              <p:nvPicPr>
                <p:cNvPr id="71" name="رسم 70" descr="وجه مبتسم بتعبئة مصمتة مع تعبئة خالصة">
                  <a:extLst>
                    <a:ext uri="{FF2B5EF4-FFF2-40B4-BE49-F238E27FC236}">
                      <a16:creationId xmlns:a16="http://schemas.microsoft.com/office/drawing/2014/main" id="{E7815D5F-F414-6BBC-ADDD-B5B9E79BE6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9733" y="4951758"/>
                  <a:ext cx="540359" cy="540360"/>
                </a:xfrm>
                <a:prstGeom prst="rect">
                  <a:avLst/>
                </a:prstGeom>
              </p:spPr>
            </p:pic>
          </p:grpSp>
          <p:sp>
            <p:nvSpPr>
              <p:cNvPr id="63" name="شكل حر: شكل 62">
                <a:extLst>
                  <a:ext uri="{FF2B5EF4-FFF2-40B4-BE49-F238E27FC236}">
                    <a16:creationId xmlns:a16="http://schemas.microsoft.com/office/drawing/2014/main" id="{8B96F09D-FB40-BD1F-E469-2ACC45E6A839}"/>
                  </a:ext>
                </a:extLst>
              </p:cNvPr>
              <p:cNvSpPr/>
              <p:nvPr/>
            </p:nvSpPr>
            <p:spPr>
              <a:xfrm>
                <a:off x="7811010" y="4543354"/>
                <a:ext cx="233939" cy="266312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64" name="شكل حر: شكل 63">
                <a:extLst>
                  <a:ext uri="{FF2B5EF4-FFF2-40B4-BE49-F238E27FC236}">
                    <a16:creationId xmlns:a16="http://schemas.microsoft.com/office/drawing/2014/main" id="{B509062A-4CAE-48B4-B5E2-E0CAC2844AAC}"/>
                  </a:ext>
                </a:extLst>
              </p:cNvPr>
              <p:cNvSpPr/>
              <p:nvPr/>
            </p:nvSpPr>
            <p:spPr>
              <a:xfrm>
                <a:off x="7477170" y="4772542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65" name="شكل حر: شكل 64">
                <a:extLst>
                  <a:ext uri="{FF2B5EF4-FFF2-40B4-BE49-F238E27FC236}">
                    <a16:creationId xmlns:a16="http://schemas.microsoft.com/office/drawing/2014/main" id="{108F3F16-2B1E-078A-3596-AB92BA4A6E7E}"/>
                  </a:ext>
                </a:extLst>
              </p:cNvPr>
              <p:cNvSpPr/>
              <p:nvPr/>
            </p:nvSpPr>
            <p:spPr>
              <a:xfrm>
                <a:off x="7529059" y="543997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66" name="مجموعة 65">
                <a:extLst>
                  <a:ext uri="{FF2B5EF4-FFF2-40B4-BE49-F238E27FC236}">
                    <a16:creationId xmlns:a16="http://schemas.microsoft.com/office/drawing/2014/main" id="{DF9BEE04-61FC-D510-13F2-29EA045E913B}"/>
                  </a:ext>
                </a:extLst>
              </p:cNvPr>
              <p:cNvGrpSpPr/>
              <p:nvPr/>
            </p:nvGrpSpPr>
            <p:grpSpPr>
              <a:xfrm rot="1897349" flipH="1">
                <a:off x="8031796" y="5069670"/>
                <a:ext cx="45719" cy="195435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67" name="مستطيل: زوايا مستديرة 66">
                  <a:extLst>
                    <a:ext uri="{FF2B5EF4-FFF2-40B4-BE49-F238E27FC236}">
                      <a16:creationId xmlns:a16="http://schemas.microsoft.com/office/drawing/2014/main" id="{C7147BC5-E1C8-08F5-EE2B-FBEB7E1C4AC7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68" name="مستطيل: زوايا مستديرة 67">
                  <a:extLst>
                    <a:ext uri="{FF2B5EF4-FFF2-40B4-BE49-F238E27FC236}">
                      <a16:creationId xmlns:a16="http://schemas.microsoft.com/office/drawing/2014/main" id="{5C17DEF7-727A-7DB7-F7EF-971830D1E1D2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E703D07D-17C4-AD6A-6B0B-4AE752A28FE9}"/>
              </a:ext>
            </a:extLst>
          </p:cNvPr>
          <p:cNvGrpSpPr/>
          <p:nvPr/>
        </p:nvGrpSpPr>
        <p:grpSpPr>
          <a:xfrm>
            <a:off x="2278191" y="4899266"/>
            <a:ext cx="1496985" cy="1496985"/>
            <a:chOff x="7040880" y="4155440"/>
            <a:chExt cx="1656080" cy="1656080"/>
          </a:xfrm>
        </p:grpSpPr>
        <p:sp>
          <p:nvSpPr>
            <p:cNvPr id="73" name="شكل بيضاوي 72">
              <a:extLst>
                <a:ext uri="{FF2B5EF4-FFF2-40B4-BE49-F238E27FC236}">
                  <a16:creationId xmlns:a16="http://schemas.microsoft.com/office/drawing/2014/main" id="{E7AA709A-4C6E-0D27-5E43-4C6F7741E548}"/>
                </a:ext>
              </a:extLst>
            </p:cNvPr>
            <p:cNvSpPr/>
            <p:nvPr/>
          </p:nvSpPr>
          <p:spPr>
            <a:xfrm>
              <a:off x="7040880" y="415544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74" name="مجموعة 73">
              <a:extLst>
                <a:ext uri="{FF2B5EF4-FFF2-40B4-BE49-F238E27FC236}">
                  <a16:creationId xmlns:a16="http://schemas.microsoft.com/office/drawing/2014/main" id="{B76EEBF0-E6FF-8897-39E7-789952A3C5D6}"/>
                </a:ext>
              </a:extLst>
            </p:cNvPr>
            <p:cNvGrpSpPr/>
            <p:nvPr/>
          </p:nvGrpSpPr>
          <p:grpSpPr>
            <a:xfrm>
              <a:off x="7132320" y="4489496"/>
              <a:ext cx="1496982" cy="1131682"/>
              <a:chOff x="2799322" y="4943942"/>
              <a:chExt cx="1710748" cy="1293284"/>
            </a:xfrm>
          </p:grpSpPr>
          <p:sp>
            <p:nvSpPr>
              <p:cNvPr id="75" name="شكل حر: شكل 74">
                <a:extLst>
                  <a:ext uri="{FF2B5EF4-FFF2-40B4-BE49-F238E27FC236}">
                    <a16:creationId xmlns:a16="http://schemas.microsoft.com/office/drawing/2014/main" id="{32B52E0A-8161-A660-75E6-C94A1EFBA47D}"/>
                  </a:ext>
                </a:extLst>
              </p:cNvPr>
              <p:cNvSpPr/>
              <p:nvPr/>
            </p:nvSpPr>
            <p:spPr>
              <a:xfrm>
                <a:off x="3550866" y="6040382"/>
                <a:ext cx="154444" cy="166898"/>
              </a:xfrm>
              <a:custGeom>
                <a:avLst/>
                <a:gdLst>
                  <a:gd name="connsiteX0" fmla="*/ 42732 w 154444"/>
                  <a:gd name="connsiteY0" fmla="*/ 166899 h 166898"/>
                  <a:gd name="connsiteX1" fmla="*/ 13168 w 154444"/>
                  <a:gd name="connsiteY1" fmla="*/ 157044 h 166898"/>
                  <a:gd name="connsiteX2" fmla="*/ 9226 w 154444"/>
                  <a:gd name="connsiteY2" fmla="*/ 101859 h 166898"/>
                  <a:gd name="connsiteX3" fmla="*/ 86091 w 154444"/>
                  <a:gd name="connsiteY3" fmla="*/ 13168 h 166898"/>
                  <a:gd name="connsiteX4" fmla="*/ 141277 w 154444"/>
                  <a:gd name="connsiteY4" fmla="*/ 9226 h 166898"/>
                  <a:gd name="connsiteX5" fmla="*/ 145219 w 154444"/>
                  <a:gd name="connsiteY5" fmla="*/ 64411 h 166898"/>
                  <a:gd name="connsiteX6" fmla="*/ 68353 w 154444"/>
                  <a:gd name="connsiteY6" fmla="*/ 153102 h 166898"/>
                  <a:gd name="connsiteX7" fmla="*/ 42732 w 154444"/>
                  <a:gd name="connsiteY7" fmla="*/ 166899 h 16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444" h="166898">
                    <a:moveTo>
                      <a:pt x="42732" y="166899"/>
                    </a:moveTo>
                    <a:cubicBezTo>
                      <a:pt x="32877" y="166899"/>
                      <a:pt x="21051" y="164928"/>
                      <a:pt x="13168" y="157044"/>
                    </a:cubicBezTo>
                    <a:cubicBezTo>
                      <a:pt x="-2599" y="143248"/>
                      <a:pt x="-4570" y="117626"/>
                      <a:pt x="9226" y="101859"/>
                    </a:cubicBezTo>
                    <a:lnTo>
                      <a:pt x="86091" y="13168"/>
                    </a:lnTo>
                    <a:cubicBezTo>
                      <a:pt x="99888" y="-2599"/>
                      <a:pt x="125510" y="-4570"/>
                      <a:pt x="141277" y="9226"/>
                    </a:cubicBezTo>
                    <a:cubicBezTo>
                      <a:pt x="157044" y="23022"/>
                      <a:pt x="159015" y="48644"/>
                      <a:pt x="145219" y="64411"/>
                    </a:cubicBezTo>
                    <a:lnTo>
                      <a:pt x="68353" y="153102"/>
                    </a:lnTo>
                    <a:cubicBezTo>
                      <a:pt x="62441" y="160986"/>
                      <a:pt x="52586" y="164928"/>
                      <a:pt x="42732" y="16689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6" name="شكل حر: شكل 75">
                <a:extLst>
                  <a:ext uri="{FF2B5EF4-FFF2-40B4-BE49-F238E27FC236}">
                    <a16:creationId xmlns:a16="http://schemas.microsoft.com/office/drawing/2014/main" id="{9EB82DA6-3318-75BD-3CD2-A801F6B162B3}"/>
                  </a:ext>
                </a:extLst>
              </p:cNvPr>
              <p:cNvSpPr/>
              <p:nvPr/>
            </p:nvSpPr>
            <p:spPr>
              <a:xfrm>
                <a:off x="3419824" y="5960583"/>
                <a:ext cx="187903" cy="201859"/>
              </a:xfrm>
              <a:custGeom>
                <a:avLst/>
                <a:gdLst>
                  <a:gd name="connsiteX0" fmla="*/ 53548 w 187903"/>
                  <a:gd name="connsiteY0" fmla="*/ 201366 h 201859"/>
                  <a:gd name="connsiteX1" fmla="*/ 16101 w 187903"/>
                  <a:gd name="connsiteY1" fmla="*/ 189541 h 201859"/>
                  <a:gd name="connsiteX2" fmla="*/ 12159 w 187903"/>
                  <a:gd name="connsiteY2" fmla="*/ 120559 h 201859"/>
                  <a:gd name="connsiteX3" fmla="*/ 102821 w 187903"/>
                  <a:gd name="connsiteY3" fmla="*/ 16101 h 201859"/>
                  <a:gd name="connsiteX4" fmla="*/ 171803 w 187903"/>
                  <a:gd name="connsiteY4" fmla="*/ 12159 h 201859"/>
                  <a:gd name="connsiteX5" fmla="*/ 175745 w 187903"/>
                  <a:gd name="connsiteY5" fmla="*/ 81141 h 201859"/>
                  <a:gd name="connsiteX6" fmla="*/ 85083 w 187903"/>
                  <a:gd name="connsiteY6" fmla="*/ 185599 h 201859"/>
                  <a:gd name="connsiteX7" fmla="*/ 53548 w 187903"/>
                  <a:gd name="connsiteY7" fmla="*/ 201366 h 20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903" h="201859">
                    <a:moveTo>
                      <a:pt x="53548" y="201366"/>
                    </a:moveTo>
                    <a:cubicBezTo>
                      <a:pt x="39752" y="203337"/>
                      <a:pt x="27926" y="199395"/>
                      <a:pt x="16101" y="189541"/>
                    </a:cubicBezTo>
                    <a:cubicBezTo>
                      <a:pt x="-3608" y="171803"/>
                      <a:pt x="-5579" y="140268"/>
                      <a:pt x="12159" y="120559"/>
                    </a:cubicBezTo>
                    <a:lnTo>
                      <a:pt x="102821" y="16101"/>
                    </a:lnTo>
                    <a:cubicBezTo>
                      <a:pt x="120559" y="-3608"/>
                      <a:pt x="152094" y="-5579"/>
                      <a:pt x="171803" y="12159"/>
                    </a:cubicBezTo>
                    <a:cubicBezTo>
                      <a:pt x="191512" y="29897"/>
                      <a:pt x="193483" y="61432"/>
                      <a:pt x="175745" y="81141"/>
                    </a:cubicBezTo>
                    <a:lnTo>
                      <a:pt x="85083" y="185599"/>
                    </a:lnTo>
                    <a:cubicBezTo>
                      <a:pt x="77199" y="195454"/>
                      <a:pt x="65374" y="201366"/>
                      <a:pt x="53548" y="2013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7" name="شكل حر: شكل 76">
                <a:extLst>
                  <a:ext uri="{FF2B5EF4-FFF2-40B4-BE49-F238E27FC236}">
                    <a16:creationId xmlns:a16="http://schemas.microsoft.com/office/drawing/2014/main" id="{8E10A996-EACD-5E1F-5956-3287A5C0B5CB}"/>
                  </a:ext>
                </a:extLst>
              </p:cNvPr>
              <p:cNvSpPr/>
              <p:nvPr/>
            </p:nvSpPr>
            <p:spPr>
              <a:xfrm>
                <a:off x="3285690" y="5867838"/>
                <a:ext cx="207837" cy="221565"/>
              </a:xfrm>
              <a:custGeom>
                <a:avLst/>
                <a:gdLst>
                  <a:gd name="connsiteX0" fmla="*/ 63515 w 207837"/>
                  <a:gd name="connsiteY0" fmla="*/ 221188 h 221565"/>
                  <a:gd name="connsiteX1" fmla="*/ 20155 w 207837"/>
                  <a:gd name="connsiteY1" fmla="*/ 207391 h 221565"/>
                  <a:gd name="connsiteX2" fmla="*/ 14243 w 207837"/>
                  <a:gd name="connsiteY2" fmla="*/ 124613 h 221565"/>
                  <a:gd name="connsiteX3" fmla="*/ 104904 w 207837"/>
                  <a:gd name="connsiteY3" fmla="*/ 20155 h 221565"/>
                  <a:gd name="connsiteX4" fmla="*/ 187682 w 207837"/>
                  <a:gd name="connsiteY4" fmla="*/ 14243 h 221565"/>
                  <a:gd name="connsiteX5" fmla="*/ 193595 w 207837"/>
                  <a:gd name="connsiteY5" fmla="*/ 97021 h 221565"/>
                  <a:gd name="connsiteX6" fmla="*/ 102933 w 207837"/>
                  <a:gd name="connsiteY6" fmla="*/ 201479 h 221565"/>
                  <a:gd name="connsiteX7" fmla="*/ 63515 w 207837"/>
                  <a:gd name="connsiteY7" fmla="*/ 221188 h 22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837" h="221565">
                    <a:moveTo>
                      <a:pt x="63515" y="221188"/>
                    </a:moveTo>
                    <a:cubicBezTo>
                      <a:pt x="47748" y="223159"/>
                      <a:pt x="31981" y="217246"/>
                      <a:pt x="20155" y="207391"/>
                    </a:cubicBezTo>
                    <a:cubicBezTo>
                      <a:pt x="-3496" y="185712"/>
                      <a:pt x="-7437" y="148264"/>
                      <a:pt x="14243" y="124613"/>
                    </a:cubicBezTo>
                    <a:lnTo>
                      <a:pt x="104904" y="20155"/>
                    </a:lnTo>
                    <a:cubicBezTo>
                      <a:pt x="126584" y="-3496"/>
                      <a:pt x="164032" y="-7437"/>
                      <a:pt x="187682" y="14243"/>
                    </a:cubicBezTo>
                    <a:cubicBezTo>
                      <a:pt x="211333" y="35923"/>
                      <a:pt x="215275" y="73370"/>
                      <a:pt x="193595" y="97021"/>
                    </a:cubicBezTo>
                    <a:lnTo>
                      <a:pt x="102933" y="201479"/>
                    </a:lnTo>
                    <a:cubicBezTo>
                      <a:pt x="93079" y="213304"/>
                      <a:pt x="77312" y="221188"/>
                      <a:pt x="63515" y="22118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8" name="شكل حر: شكل 77">
                <a:extLst>
                  <a:ext uri="{FF2B5EF4-FFF2-40B4-BE49-F238E27FC236}">
                    <a16:creationId xmlns:a16="http://schemas.microsoft.com/office/drawing/2014/main" id="{C81C3E59-C39A-F8AF-2F43-27CC3773D287}"/>
                  </a:ext>
                </a:extLst>
              </p:cNvPr>
              <p:cNvSpPr/>
              <p:nvPr/>
            </p:nvSpPr>
            <p:spPr>
              <a:xfrm>
                <a:off x="3141814" y="5781118"/>
                <a:ext cx="221634" cy="235361"/>
              </a:xfrm>
              <a:custGeom>
                <a:avLst/>
                <a:gdLst>
                  <a:gd name="connsiteX0" fmla="*/ 63515 w 221634"/>
                  <a:gd name="connsiteY0" fmla="*/ 234984 h 235361"/>
                  <a:gd name="connsiteX1" fmla="*/ 20155 w 221634"/>
                  <a:gd name="connsiteY1" fmla="*/ 221188 h 235361"/>
                  <a:gd name="connsiteX2" fmla="*/ 14243 w 221634"/>
                  <a:gd name="connsiteY2" fmla="*/ 138410 h 235361"/>
                  <a:gd name="connsiteX3" fmla="*/ 118701 w 221634"/>
                  <a:gd name="connsiteY3" fmla="*/ 20155 h 235361"/>
                  <a:gd name="connsiteX4" fmla="*/ 201479 w 221634"/>
                  <a:gd name="connsiteY4" fmla="*/ 14243 h 235361"/>
                  <a:gd name="connsiteX5" fmla="*/ 207392 w 221634"/>
                  <a:gd name="connsiteY5" fmla="*/ 97021 h 235361"/>
                  <a:gd name="connsiteX6" fmla="*/ 102933 w 221634"/>
                  <a:gd name="connsiteY6" fmla="*/ 215275 h 235361"/>
                  <a:gd name="connsiteX7" fmla="*/ 63515 w 221634"/>
                  <a:gd name="connsiteY7" fmla="*/ 234984 h 23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634" h="235361">
                    <a:moveTo>
                      <a:pt x="63515" y="234984"/>
                    </a:moveTo>
                    <a:cubicBezTo>
                      <a:pt x="47748" y="236955"/>
                      <a:pt x="31981" y="231042"/>
                      <a:pt x="20155" y="221188"/>
                    </a:cubicBezTo>
                    <a:cubicBezTo>
                      <a:pt x="-3496" y="199508"/>
                      <a:pt x="-7437" y="162061"/>
                      <a:pt x="14243" y="138410"/>
                    </a:cubicBezTo>
                    <a:lnTo>
                      <a:pt x="118701" y="20155"/>
                    </a:lnTo>
                    <a:cubicBezTo>
                      <a:pt x="140381" y="-3496"/>
                      <a:pt x="177828" y="-7437"/>
                      <a:pt x="201479" y="14243"/>
                    </a:cubicBezTo>
                    <a:cubicBezTo>
                      <a:pt x="225130" y="35923"/>
                      <a:pt x="229071" y="73370"/>
                      <a:pt x="207392" y="97021"/>
                    </a:cubicBezTo>
                    <a:lnTo>
                      <a:pt x="102933" y="215275"/>
                    </a:lnTo>
                    <a:cubicBezTo>
                      <a:pt x="91108" y="227101"/>
                      <a:pt x="77312" y="233013"/>
                      <a:pt x="63515" y="2349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79" name="شكل حر: شكل 78">
                <a:extLst>
                  <a:ext uri="{FF2B5EF4-FFF2-40B4-BE49-F238E27FC236}">
                    <a16:creationId xmlns:a16="http://schemas.microsoft.com/office/drawing/2014/main" id="{65D00DF3-8BD7-A0A9-1819-1A6E0EEDE968}"/>
                  </a:ext>
                </a:extLst>
              </p:cNvPr>
              <p:cNvSpPr/>
              <p:nvPr/>
            </p:nvSpPr>
            <p:spPr>
              <a:xfrm>
                <a:off x="2799322" y="5211972"/>
                <a:ext cx="394336" cy="469230"/>
              </a:xfrm>
              <a:custGeom>
                <a:avLst/>
                <a:gdLst>
                  <a:gd name="connsiteX0" fmla="*/ 0 w 394336"/>
                  <a:gd name="connsiteY0" fmla="*/ 370531 h 469230"/>
                  <a:gd name="connsiteX1" fmla="*/ 151760 w 394336"/>
                  <a:gd name="connsiteY1" fmla="*/ 463163 h 469230"/>
                  <a:gd name="connsiteX2" fmla="*/ 204974 w 394336"/>
                  <a:gd name="connsiteY2" fmla="*/ 449367 h 469230"/>
                  <a:gd name="connsiteX3" fmla="*/ 388269 w 394336"/>
                  <a:gd name="connsiteY3" fmla="*/ 145847 h 469230"/>
                  <a:gd name="connsiteX4" fmla="*/ 374472 w 394336"/>
                  <a:gd name="connsiteY4" fmla="*/ 92633 h 469230"/>
                  <a:gd name="connsiteX5" fmla="*/ 224683 w 394336"/>
                  <a:gd name="connsiteY5" fmla="*/ 0 h 469230"/>
                  <a:gd name="connsiteX6" fmla="*/ 0 w 394336"/>
                  <a:gd name="connsiteY6" fmla="*/ 370531 h 46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336" h="469230">
                    <a:moveTo>
                      <a:pt x="0" y="370531"/>
                    </a:moveTo>
                    <a:lnTo>
                      <a:pt x="151760" y="463163"/>
                    </a:lnTo>
                    <a:cubicBezTo>
                      <a:pt x="169498" y="474989"/>
                      <a:pt x="195120" y="469076"/>
                      <a:pt x="204974" y="449367"/>
                    </a:cubicBezTo>
                    <a:lnTo>
                      <a:pt x="388269" y="145847"/>
                    </a:lnTo>
                    <a:cubicBezTo>
                      <a:pt x="400094" y="128109"/>
                      <a:pt x="394181" y="102487"/>
                      <a:pt x="374472" y="92633"/>
                    </a:cubicBezTo>
                    <a:lnTo>
                      <a:pt x="224683" y="0"/>
                    </a:lnTo>
                    <a:lnTo>
                      <a:pt x="0" y="370531"/>
                    </a:lnTo>
                    <a:close/>
                  </a:path>
                </a:pathLst>
              </a:custGeom>
              <a:solidFill>
                <a:srgbClr val="0D9DA7"/>
              </a:solidFill>
              <a:ln w="1964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0" name="شكل حر: شكل 79">
                <a:extLst>
                  <a:ext uri="{FF2B5EF4-FFF2-40B4-BE49-F238E27FC236}">
                    <a16:creationId xmlns:a16="http://schemas.microsoft.com/office/drawing/2014/main" id="{4DA1E0EE-B613-B4B6-D0DF-0C53A8F0DBE1}"/>
                  </a:ext>
                </a:extLst>
              </p:cNvPr>
              <p:cNvSpPr/>
              <p:nvPr/>
            </p:nvSpPr>
            <p:spPr>
              <a:xfrm>
                <a:off x="3041744" y="5389354"/>
                <a:ext cx="1056738" cy="847872"/>
              </a:xfrm>
              <a:custGeom>
                <a:avLst/>
                <a:gdLst>
                  <a:gd name="connsiteX0" fmla="*/ 1034726 w 1056738"/>
                  <a:gd name="connsiteY0" fmla="*/ 451338 h 847872"/>
                  <a:gd name="connsiteX1" fmla="*/ 717410 w 1056738"/>
                  <a:gd name="connsiteY1" fmla="*/ 179353 h 847872"/>
                  <a:gd name="connsiteX2" fmla="*/ 695730 w 1056738"/>
                  <a:gd name="connsiteY2" fmla="*/ 159644 h 847872"/>
                  <a:gd name="connsiteX3" fmla="*/ 559738 w 1056738"/>
                  <a:gd name="connsiteY3" fmla="*/ 315345 h 847872"/>
                  <a:gd name="connsiteX4" fmla="*/ 480901 w 1056738"/>
                  <a:gd name="connsiteY4" fmla="*/ 354763 h 847872"/>
                  <a:gd name="connsiteX5" fmla="*/ 471047 w 1056738"/>
                  <a:gd name="connsiteY5" fmla="*/ 354763 h 847872"/>
                  <a:gd name="connsiteX6" fmla="*/ 394182 w 1056738"/>
                  <a:gd name="connsiteY6" fmla="*/ 325200 h 847872"/>
                  <a:gd name="connsiteX7" fmla="*/ 382356 w 1056738"/>
                  <a:gd name="connsiteY7" fmla="*/ 157673 h 847872"/>
                  <a:gd name="connsiteX8" fmla="*/ 498640 w 1056738"/>
                  <a:gd name="connsiteY8" fmla="*/ 23651 h 847872"/>
                  <a:gd name="connsiteX9" fmla="*/ 171469 w 1056738"/>
                  <a:gd name="connsiteY9" fmla="*/ 0 h 847872"/>
                  <a:gd name="connsiteX10" fmla="*/ 0 w 1056738"/>
                  <a:gd name="connsiteY10" fmla="*/ 283811 h 847872"/>
                  <a:gd name="connsiteX11" fmla="*/ 134022 w 1056738"/>
                  <a:gd name="connsiteY11" fmla="*/ 439512 h 847872"/>
                  <a:gd name="connsiteX12" fmla="*/ 185265 w 1056738"/>
                  <a:gd name="connsiteY12" fmla="*/ 380385 h 847872"/>
                  <a:gd name="connsiteX13" fmla="*/ 260160 w 1056738"/>
                  <a:gd name="connsiteY13" fmla="*/ 346880 h 847872"/>
                  <a:gd name="connsiteX14" fmla="*/ 260160 w 1056738"/>
                  <a:gd name="connsiteY14" fmla="*/ 346880 h 847872"/>
                  <a:gd name="connsiteX15" fmla="*/ 325200 w 1056738"/>
                  <a:gd name="connsiteY15" fmla="*/ 370531 h 847872"/>
                  <a:gd name="connsiteX16" fmla="*/ 358705 w 1056738"/>
                  <a:gd name="connsiteY16" fmla="*/ 441483 h 847872"/>
                  <a:gd name="connsiteX17" fmla="*/ 392211 w 1056738"/>
                  <a:gd name="connsiteY17" fmla="*/ 435571 h 847872"/>
                  <a:gd name="connsiteX18" fmla="*/ 457250 w 1056738"/>
                  <a:gd name="connsiteY18" fmla="*/ 459221 h 847872"/>
                  <a:gd name="connsiteX19" fmla="*/ 490756 w 1056738"/>
                  <a:gd name="connsiteY19" fmla="*/ 532145 h 847872"/>
                  <a:gd name="connsiteX20" fmla="*/ 516378 w 1056738"/>
                  <a:gd name="connsiteY20" fmla="*/ 528203 h 847872"/>
                  <a:gd name="connsiteX21" fmla="*/ 516378 w 1056738"/>
                  <a:gd name="connsiteY21" fmla="*/ 528203 h 847872"/>
                  <a:gd name="connsiteX22" fmla="*/ 575505 w 1056738"/>
                  <a:gd name="connsiteY22" fmla="*/ 549883 h 847872"/>
                  <a:gd name="connsiteX23" fmla="*/ 605069 w 1056738"/>
                  <a:gd name="connsiteY23" fmla="*/ 610981 h 847872"/>
                  <a:gd name="connsiteX24" fmla="*/ 626749 w 1056738"/>
                  <a:gd name="connsiteY24" fmla="*/ 607039 h 847872"/>
                  <a:gd name="connsiteX25" fmla="*/ 626749 w 1056738"/>
                  <a:gd name="connsiteY25" fmla="*/ 607039 h 847872"/>
                  <a:gd name="connsiteX26" fmla="*/ 677992 w 1056738"/>
                  <a:gd name="connsiteY26" fmla="*/ 626749 h 847872"/>
                  <a:gd name="connsiteX27" fmla="*/ 705585 w 1056738"/>
                  <a:gd name="connsiteY27" fmla="*/ 679963 h 847872"/>
                  <a:gd name="connsiteX28" fmla="*/ 685876 w 1056738"/>
                  <a:gd name="connsiteY28" fmla="*/ 737119 h 847872"/>
                  <a:gd name="connsiteX29" fmla="*/ 618865 w 1056738"/>
                  <a:gd name="connsiteY29" fmla="*/ 813985 h 847872"/>
                  <a:gd name="connsiteX30" fmla="*/ 646458 w 1056738"/>
                  <a:gd name="connsiteY30" fmla="*/ 835665 h 847872"/>
                  <a:gd name="connsiteX31" fmla="*/ 693759 w 1056738"/>
                  <a:gd name="connsiteY31" fmla="*/ 847490 h 847872"/>
                  <a:gd name="connsiteX32" fmla="*/ 764712 w 1056738"/>
                  <a:gd name="connsiteY32" fmla="*/ 762741 h 847872"/>
                  <a:gd name="connsiteX33" fmla="*/ 764712 w 1056738"/>
                  <a:gd name="connsiteY33" fmla="*/ 760770 h 847872"/>
                  <a:gd name="connsiteX34" fmla="*/ 784421 w 1056738"/>
                  <a:gd name="connsiteY34" fmla="*/ 762741 h 847872"/>
                  <a:gd name="connsiteX35" fmla="*/ 855374 w 1056738"/>
                  <a:gd name="connsiteY35" fmla="*/ 677992 h 847872"/>
                  <a:gd name="connsiteX36" fmla="*/ 855374 w 1056738"/>
                  <a:gd name="connsiteY36" fmla="*/ 676021 h 847872"/>
                  <a:gd name="connsiteX37" fmla="*/ 875083 w 1056738"/>
                  <a:gd name="connsiteY37" fmla="*/ 677992 h 847872"/>
                  <a:gd name="connsiteX38" fmla="*/ 946036 w 1056738"/>
                  <a:gd name="connsiteY38" fmla="*/ 593243 h 847872"/>
                  <a:gd name="connsiteX39" fmla="*/ 944065 w 1056738"/>
                  <a:gd name="connsiteY39" fmla="*/ 581418 h 847872"/>
                  <a:gd name="connsiteX40" fmla="*/ 985454 w 1056738"/>
                  <a:gd name="connsiteY40" fmla="*/ 589301 h 847872"/>
                  <a:gd name="connsiteX41" fmla="*/ 1056406 w 1056738"/>
                  <a:gd name="connsiteY41" fmla="*/ 504552 h 847872"/>
                  <a:gd name="connsiteX42" fmla="*/ 1034726 w 1056738"/>
                  <a:gd name="connsiteY42" fmla="*/ 451338 h 84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56738" h="847872">
                    <a:moveTo>
                      <a:pt x="1034726" y="451338"/>
                    </a:moveTo>
                    <a:lnTo>
                      <a:pt x="717410" y="179353"/>
                    </a:lnTo>
                    <a:lnTo>
                      <a:pt x="695730" y="159644"/>
                    </a:lnTo>
                    <a:lnTo>
                      <a:pt x="559738" y="315345"/>
                    </a:lnTo>
                    <a:cubicBezTo>
                      <a:pt x="540029" y="338996"/>
                      <a:pt x="512436" y="352792"/>
                      <a:pt x="480901" y="354763"/>
                    </a:cubicBezTo>
                    <a:cubicBezTo>
                      <a:pt x="476960" y="354763"/>
                      <a:pt x="473018" y="354763"/>
                      <a:pt x="471047" y="354763"/>
                    </a:cubicBezTo>
                    <a:cubicBezTo>
                      <a:pt x="441483" y="354763"/>
                      <a:pt x="413891" y="344909"/>
                      <a:pt x="394182" y="325200"/>
                    </a:cubicBezTo>
                    <a:cubicBezTo>
                      <a:pt x="344909" y="281840"/>
                      <a:pt x="340967" y="206945"/>
                      <a:pt x="382356" y="157673"/>
                    </a:cubicBezTo>
                    <a:lnTo>
                      <a:pt x="498640" y="23651"/>
                    </a:lnTo>
                    <a:cubicBezTo>
                      <a:pt x="407978" y="11825"/>
                      <a:pt x="291694" y="59127"/>
                      <a:pt x="171469" y="0"/>
                    </a:cubicBezTo>
                    <a:lnTo>
                      <a:pt x="0" y="283811"/>
                    </a:lnTo>
                    <a:lnTo>
                      <a:pt x="134022" y="439512"/>
                    </a:lnTo>
                    <a:lnTo>
                      <a:pt x="185265" y="380385"/>
                    </a:lnTo>
                    <a:cubicBezTo>
                      <a:pt x="203003" y="358705"/>
                      <a:pt x="230596" y="346880"/>
                      <a:pt x="260160" y="346880"/>
                    </a:cubicBezTo>
                    <a:lnTo>
                      <a:pt x="260160" y="346880"/>
                    </a:lnTo>
                    <a:cubicBezTo>
                      <a:pt x="283811" y="346880"/>
                      <a:pt x="307462" y="354763"/>
                      <a:pt x="325200" y="370531"/>
                    </a:cubicBezTo>
                    <a:cubicBezTo>
                      <a:pt x="346880" y="388269"/>
                      <a:pt x="356734" y="413891"/>
                      <a:pt x="358705" y="441483"/>
                    </a:cubicBezTo>
                    <a:cubicBezTo>
                      <a:pt x="368560" y="437541"/>
                      <a:pt x="380385" y="435571"/>
                      <a:pt x="392211" y="435571"/>
                    </a:cubicBezTo>
                    <a:cubicBezTo>
                      <a:pt x="415861" y="435571"/>
                      <a:pt x="439512" y="443454"/>
                      <a:pt x="457250" y="459221"/>
                    </a:cubicBezTo>
                    <a:cubicBezTo>
                      <a:pt x="478931" y="478931"/>
                      <a:pt x="490756" y="504552"/>
                      <a:pt x="490756" y="532145"/>
                    </a:cubicBezTo>
                    <a:cubicBezTo>
                      <a:pt x="498640" y="530174"/>
                      <a:pt x="508494" y="528203"/>
                      <a:pt x="516378" y="528203"/>
                    </a:cubicBezTo>
                    <a:lnTo>
                      <a:pt x="516378" y="528203"/>
                    </a:lnTo>
                    <a:cubicBezTo>
                      <a:pt x="538058" y="528203"/>
                      <a:pt x="557767" y="536087"/>
                      <a:pt x="575505" y="549883"/>
                    </a:cubicBezTo>
                    <a:cubicBezTo>
                      <a:pt x="593243" y="565650"/>
                      <a:pt x="603098" y="587330"/>
                      <a:pt x="605069" y="610981"/>
                    </a:cubicBezTo>
                    <a:cubicBezTo>
                      <a:pt x="610981" y="609010"/>
                      <a:pt x="618865" y="607039"/>
                      <a:pt x="626749" y="607039"/>
                    </a:cubicBezTo>
                    <a:lnTo>
                      <a:pt x="626749" y="607039"/>
                    </a:lnTo>
                    <a:cubicBezTo>
                      <a:pt x="646458" y="607039"/>
                      <a:pt x="664196" y="612952"/>
                      <a:pt x="677992" y="626749"/>
                    </a:cubicBezTo>
                    <a:cubicBezTo>
                      <a:pt x="693759" y="640545"/>
                      <a:pt x="703614" y="660254"/>
                      <a:pt x="705585" y="679963"/>
                    </a:cubicBezTo>
                    <a:cubicBezTo>
                      <a:pt x="707556" y="701643"/>
                      <a:pt x="699672" y="721352"/>
                      <a:pt x="685876" y="737119"/>
                    </a:cubicBezTo>
                    <a:lnTo>
                      <a:pt x="618865" y="813985"/>
                    </a:lnTo>
                    <a:lnTo>
                      <a:pt x="646458" y="835665"/>
                    </a:lnTo>
                    <a:cubicBezTo>
                      <a:pt x="660254" y="843548"/>
                      <a:pt x="676021" y="849461"/>
                      <a:pt x="693759" y="847490"/>
                    </a:cubicBezTo>
                    <a:cubicBezTo>
                      <a:pt x="737119" y="843548"/>
                      <a:pt x="768654" y="806101"/>
                      <a:pt x="764712" y="762741"/>
                    </a:cubicBezTo>
                    <a:cubicBezTo>
                      <a:pt x="764712" y="762741"/>
                      <a:pt x="764712" y="760770"/>
                      <a:pt x="764712" y="760770"/>
                    </a:cubicBezTo>
                    <a:cubicBezTo>
                      <a:pt x="770625" y="762741"/>
                      <a:pt x="778508" y="762741"/>
                      <a:pt x="784421" y="762741"/>
                    </a:cubicBezTo>
                    <a:cubicBezTo>
                      <a:pt x="827781" y="758799"/>
                      <a:pt x="859316" y="721352"/>
                      <a:pt x="855374" y="677992"/>
                    </a:cubicBezTo>
                    <a:cubicBezTo>
                      <a:pt x="855374" y="677992"/>
                      <a:pt x="855374" y="676021"/>
                      <a:pt x="855374" y="676021"/>
                    </a:cubicBezTo>
                    <a:cubicBezTo>
                      <a:pt x="861286" y="677992"/>
                      <a:pt x="869170" y="677992"/>
                      <a:pt x="875083" y="677992"/>
                    </a:cubicBezTo>
                    <a:cubicBezTo>
                      <a:pt x="918443" y="674050"/>
                      <a:pt x="949977" y="636603"/>
                      <a:pt x="946036" y="593243"/>
                    </a:cubicBezTo>
                    <a:cubicBezTo>
                      <a:pt x="946036" y="589301"/>
                      <a:pt x="944065" y="585359"/>
                      <a:pt x="944065" y="581418"/>
                    </a:cubicBezTo>
                    <a:cubicBezTo>
                      <a:pt x="955890" y="587330"/>
                      <a:pt x="969686" y="591272"/>
                      <a:pt x="985454" y="589301"/>
                    </a:cubicBezTo>
                    <a:cubicBezTo>
                      <a:pt x="1028814" y="585359"/>
                      <a:pt x="1060348" y="547912"/>
                      <a:pt x="1056406" y="504552"/>
                    </a:cubicBezTo>
                    <a:cubicBezTo>
                      <a:pt x="1058377" y="482872"/>
                      <a:pt x="1048523" y="465134"/>
                      <a:pt x="1034726" y="4513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1" name="شكل حر: شكل 80">
                <a:extLst>
                  <a:ext uri="{FF2B5EF4-FFF2-40B4-BE49-F238E27FC236}">
                    <a16:creationId xmlns:a16="http://schemas.microsoft.com/office/drawing/2014/main" id="{0CE6BAD9-E97D-17E5-322C-03290D81AB06}"/>
                  </a:ext>
                </a:extLst>
              </p:cNvPr>
              <p:cNvSpPr/>
              <p:nvPr/>
            </p:nvSpPr>
            <p:spPr>
              <a:xfrm>
                <a:off x="4115734" y="5211972"/>
                <a:ext cx="394336" cy="469230"/>
              </a:xfrm>
              <a:custGeom>
                <a:avLst/>
                <a:gdLst>
                  <a:gd name="connsiteX0" fmla="*/ 394336 w 394336"/>
                  <a:gd name="connsiteY0" fmla="*/ 370531 h 469230"/>
                  <a:gd name="connsiteX1" fmla="*/ 242576 w 394336"/>
                  <a:gd name="connsiteY1" fmla="*/ 463163 h 469230"/>
                  <a:gd name="connsiteX2" fmla="*/ 189362 w 394336"/>
                  <a:gd name="connsiteY2" fmla="*/ 449367 h 469230"/>
                  <a:gd name="connsiteX3" fmla="*/ 6067 w 394336"/>
                  <a:gd name="connsiteY3" fmla="*/ 145847 h 469230"/>
                  <a:gd name="connsiteX4" fmla="*/ 19864 w 394336"/>
                  <a:gd name="connsiteY4" fmla="*/ 92633 h 469230"/>
                  <a:gd name="connsiteX5" fmla="*/ 171624 w 394336"/>
                  <a:gd name="connsiteY5" fmla="*/ 0 h 469230"/>
                  <a:gd name="connsiteX6" fmla="*/ 394336 w 394336"/>
                  <a:gd name="connsiteY6" fmla="*/ 370531 h 46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4336" h="469230">
                    <a:moveTo>
                      <a:pt x="394336" y="370531"/>
                    </a:moveTo>
                    <a:lnTo>
                      <a:pt x="242576" y="463163"/>
                    </a:lnTo>
                    <a:cubicBezTo>
                      <a:pt x="224838" y="474989"/>
                      <a:pt x="199216" y="469076"/>
                      <a:pt x="189362" y="449367"/>
                    </a:cubicBezTo>
                    <a:lnTo>
                      <a:pt x="6067" y="145847"/>
                    </a:lnTo>
                    <a:cubicBezTo>
                      <a:pt x="-5758" y="128109"/>
                      <a:pt x="155" y="102487"/>
                      <a:pt x="19864" y="92633"/>
                    </a:cubicBezTo>
                    <a:lnTo>
                      <a:pt x="171624" y="0"/>
                    </a:lnTo>
                    <a:lnTo>
                      <a:pt x="394336" y="370531"/>
                    </a:lnTo>
                    <a:close/>
                  </a:path>
                </a:pathLst>
              </a:custGeom>
              <a:solidFill>
                <a:srgbClr val="5CD4D3"/>
              </a:solidFill>
              <a:ln w="1964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2" name="شكل حر: شكل 81">
                <a:extLst>
                  <a:ext uri="{FF2B5EF4-FFF2-40B4-BE49-F238E27FC236}">
                    <a16:creationId xmlns:a16="http://schemas.microsoft.com/office/drawing/2014/main" id="{8D4B7B11-F489-D549-E64E-D6C5A1879868}"/>
                  </a:ext>
                </a:extLst>
              </p:cNvPr>
              <p:cNvSpPr/>
              <p:nvPr/>
            </p:nvSpPr>
            <p:spPr>
              <a:xfrm>
                <a:off x="3431776" y="5371322"/>
                <a:ext cx="833901" cy="463456"/>
              </a:xfrm>
              <a:custGeom>
                <a:avLst/>
                <a:gdLst>
                  <a:gd name="connsiteX0" fmla="*/ 666374 w 833901"/>
                  <a:gd name="connsiteY0" fmla="*/ 25915 h 463456"/>
                  <a:gd name="connsiteX1" fmla="*/ 252484 w 833901"/>
                  <a:gd name="connsiteY1" fmla="*/ 2265 h 463456"/>
                  <a:gd name="connsiteX2" fmla="*/ 242629 w 833901"/>
                  <a:gd name="connsiteY2" fmla="*/ 294 h 463456"/>
                  <a:gd name="connsiteX3" fmla="*/ 175618 w 833901"/>
                  <a:gd name="connsiteY3" fmla="*/ 25915 h 463456"/>
                  <a:gd name="connsiteX4" fmla="*/ 19917 w 833901"/>
                  <a:gd name="connsiteY4" fmla="*/ 203297 h 463456"/>
                  <a:gd name="connsiteX5" fmla="*/ 27800 w 833901"/>
                  <a:gd name="connsiteY5" fmla="*/ 313668 h 463456"/>
                  <a:gd name="connsiteX6" fmla="*/ 86927 w 833901"/>
                  <a:gd name="connsiteY6" fmla="*/ 333377 h 463456"/>
                  <a:gd name="connsiteX7" fmla="*/ 140142 w 833901"/>
                  <a:gd name="connsiteY7" fmla="*/ 305784 h 463456"/>
                  <a:gd name="connsiteX8" fmla="*/ 301756 w 833901"/>
                  <a:gd name="connsiteY8" fmla="*/ 120519 h 463456"/>
                  <a:gd name="connsiteX9" fmla="*/ 670316 w 833901"/>
                  <a:gd name="connsiteY9" fmla="*/ 437835 h 463456"/>
                  <a:gd name="connsiteX10" fmla="*/ 670316 w 833901"/>
                  <a:gd name="connsiteY10" fmla="*/ 437835 h 463456"/>
                  <a:gd name="connsiteX11" fmla="*/ 670316 w 833901"/>
                  <a:gd name="connsiteY11" fmla="*/ 437835 h 463456"/>
                  <a:gd name="connsiteX12" fmla="*/ 691996 w 833901"/>
                  <a:gd name="connsiteY12" fmla="*/ 463457 h 463456"/>
                  <a:gd name="connsiteX13" fmla="*/ 833901 w 833901"/>
                  <a:gd name="connsiteY13" fmla="*/ 299872 h 463456"/>
                  <a:gd name="connsiteX14" fmla="*/ 666374 w 833901"/>
                  <a:gd name="connsiteY14" fmla="*/ 25915 h 46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3901" h="463456">
                    <a:moveTo>
                      <a:pt x="666374" y="25915"/>
                    </a:moveTo>
                    <a:cubicBezTo>
                      <a:pt x="502789" y="85043"/>
                      <a:pt x="384534" y="27886"/>
                      <a:pt x="252484" y="2265"/>
                    </a:cubicBezTo>
                    <a:cubicBezTo>
                      <a:pt x="250513" y="2265"/>
                      <a:pt x="242629" y="294"/>
                      <a:pt x="242629" y="294"/>
                    </a:cubicBezTo>
                    <a:cubicBezTo>
                      <a:pt x="218978" y="-1677"/>
                      <a:pt x="193356" y="6206"/>
                      <a:pt x="175618" y="25915"/>
                    </a:cubicBezTo>
                    <a:lnTo>
                      <a:pt x="19917" y="203297"/>
                    </a:lnTo>
                    <a:cubicBezTo>
                      <a:pt x="-9647" y="236803"/>
                      <a:pt x="-5705" y="286075"/>
                      <a:pt x="27800" y="313668"/>
                    </a:cubicBezTo>
                    <a:cubicBezTo>
                      <a:pt x="45538" y="327464"/>
                      <a:pt x="65247" y="335348"/>
                      <a:pt x="86927" y="333377"/>
                    </a:cubicBezTo>
                    <a:cubicBezTo>
                      <a:pt x="106636" y="331406"/>
                      <a:pt x="126345" y="323523"/>
                      <a:pt x="140142" y="305784"/>
                    </a:cubicBezTo>
                    <a:cubicBezTo>
                      <a:pt x="140142" y="305784"/>
                      <a:pt x="301756" y="120519"/>
                      <a:pt x="301756" y="120519"/>
                    </a:cubicBezTo>
                    <a:lnTo>
                      <a:pt x="670316" y="437835"/>
                    </a:lnTo>
                    <a:lnTo>
                      <a:pt x="670316" y="437835"/>
                    </a:lnTo>
                    <a:lnTo>
                      <a:pt x="670316" y="437835"/>
                    </a:lnTo>
                    <a:cubicBezTo>
                      <a:pt x="680170" y="447690"/>
                      <a:pt x="684112" y="451632"/>
                      <a:pt x="691996" y="463457"/>
                    </a:cubicBezTo>
                    <a:lnTo>
                      <a:pt x="833901" y="299872"/>
                    </a:lnTo>
                    <a:lnTo>
                      <a:pt x="666374" y="259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3" name="شكل حر: شكل 82">
                <a:extLst>
                  <a:ext uri="{FF2B5EF4-FFF2-40B4-BE49-F238E27FC236}">
                    <a16:creationId xmlns:a16="http://schemas.microsoft.com/office/drawing/2014/main" id="{67EA361E-0BEC-8C9A-769E-D034F6E12A57}"/>
                  </a:ext>
                </a:extLst>
              </p:cNvPr>
              <p:cNvSpPr/>
              <p:nvPr/>
            </p:nvSpPr>
            <p:spPr>
              <a:xfrm>
                <a:off x="3721516" y="5008495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4" name="شكل حر: شكل 83">
                <a:extLst>
                  <a:ext uri="{FF2B5EF4-FFF2-40B4-BE49-F238E27FC236}">
                    <a16:creationId xmlns:a16="http://schemas.microsoft.com/office/drawing/2014/main" id="{AC2ABB5E-2B65-3832-8A12-D466719CCDDD}"/>
                  </a:ext>
                </a:extLst>
              </p:cNvPr>
              <p:cNvSpPr/>
              <p:nvPr/>
            </p:nvSpPr>
            <p:spPr>
              <a:xfrm>
                <a:off x="3203679" y="4943942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85" name="شكل حر: شكل 84">
                <a:extLst>
                  <a:ext uri="{FF2B5EF4-FFF2-40B4-BE49-F238E27FC236}">
                    <a16:creationId xmlns:a16="http://schemas.microsoft.com/office/drawing/2014/main" id="{BE4A1931-09C6-B874-3761-CC754C99E6CE}"/>
                  </a:ext>
                </a:extLst>
              </p:cNvPr>
              <p:cNvSpPr/>
              <p:nvPr/>
            </p:nvSpPr>
            <p:spPr>
              <a:xfrm>
                <a:off x="2940855" y="574593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86" name="مجموعة 85">
                <a:extLst>
                  <a:ext uri="{FF2B5EF4-FFF2-40B4-BE49-F238E27FC236}">
                    <a16:creationId xmlns:a16="http://schemas.microsoft.com/office/drawing/2014/main" id="{E2AE05FD-3194-6024-DC85-CABB9911AB84}"/>
                  </a:ext>
                </a:extLst>
              </p:cNvPr>
              <p:cNvGrpSpPr/>
              <p:nvPr/>
            </p:nvGrpSpPr>
            <p:grpSpPr>
              <a:xfrm rot="6427867" flipH="1">
                <a:off x="3277161" y="5370785"/>
                <a:ext cx="43110" cy="176284"/>
                <a:chOff x="4362425" y="2857477"/>
                <a:chExt cx="186819" cy="763908"/>
              </a:xfrm>
              <a:solidFill>
                <a:srgbClr val="FFFFFF"/>
              </a:solidFill>
            </p:grpSpPr>
            <p:sp>
              <p:nvSpPr>
                <p:cNvPr id="87" name="مستطيل: زوايا مستديرة 86">
                  <a:extLst>
                    <a:ext uri="{FF2B5EF4-FFF2-40B4-BE49-F238E27FC236}">
                      <a16:creationId xmlns:a16="http://schemas.microsoft.com/office/drawing/2014/main" id="{67ABA006-76FE-6EA8-AF21-E6644509C785}"/>
                    </a:ext>
                  </a:extLst>
                </p:cNvPr>
                <p:cNvSpPr/>
                <p:nvPr/>
              </p:nvSpPr>
              <p:spPr>
                <a:xfrm rot="1382022">
                  <a:off x="4427207" y="2857477"/>
                  <a:ext cx="122037" cy="27849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88" name="مستطيل: زوايا مستديرة 87">
                  <a:extLst>
                    <a:ext uri="{FF2B5EF4-FFF2-40B4-BE49-F238E27FC236}">
                      <a16:creationId xmlns:a16="http://schemas.microsoft.com/office/drawing/2014/main" id="{9DFFD67F-1404-A75F-346E-FD45A3540D9E}"/>
                    </a:ext>
                  </a:extLst>
                </p:cNvPr>
                <p:cNvSpPr/>
                <p:nvPr/>
              </p:nvSpPr>
              <p:spPr>
                <a:xfrm>
                  <a:off x="4362425" y="3186427"/>
                  <a:ext cx="122038" cy="43495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DA02E5DD-69E1-C07F-F515-E07D166499FE}"/>
              </a:ext>
            </a:extLst>
          </p:cNvPr>
          <p:cNvGrpSpPr/>
          <p:nvPr/>
        </p:nvGrpSpPr>
        <p:grpSpPr>
          <a:xfrm>
            <a:off x="8744743" y="2832875"/>
            <a:ext cx="1496985" cy="1496985"/>
            <a:chOff x="5164406" y="2336800"/>
            <a:chExt cx="1656080" cy="1656080"/>
          </a:xfrm>
        </p:grpSpPr>
        <p:sp>
          <p:nvSpPr>
            <p:cNvPr id="90" name="شكل بيضاوي 89">
              <a:extLst>
                <a:ext uri="{FF2B5EF4-FFF2-40B4-BE49-F238E27FC236}">
                  <a16:creationId xmlns:a16="http://schemas.microsoft.com/office/drawing/2014/main" id="{27A5DE6B-BB9A-A061-0772-A9157B11E093}"/>
                </a:ext>
              </a:extLst>
            </p:cNvPr>
            <p:cNvSpPr/>
            <p:nvPr/>
          </p:nvSpPr>
          <p:spPr>
            <a:xfrm>
              <a:off x="5164406" y="2336800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91" name="مجموعة 90">
              <a:extLst>
                <a:ext uri="{FF2B5EF4-FFF2-40B4-BE49-F238E27FC236}">
                  <a16:creationId xmlns:a16="http://schemas.microsoft.com/office/drawing/2014/main" id="{F88BC008-6463-D802-DF83-55106761C8E5}"/>
                </a:ext>
              </a:extLst>
            </p:cNvPr>
            <p:cNvGrpSpPr/>
            <p:nvPr/>
          </p:nvGrpSpPr>
          <p:grpSpPr>
            <a:xfrm>
              <a:off x="5212667" y="2710333"/>
              <a:ext cx="1465385" cy="985377"/>
              <a:chOff x="3526368" y="2522754"/>
              <a:chExt cx="2375279" cy="1597224"/>
            </a:xfrm>
          </p:grpSpPr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id="{19D58941-4C1F-E67A-55BD-28372B94FC8C}"/>
                  </a:ext>
                </a:extLst>
              </p:cNvPr>
              <p:cNvSpPr/>
              <p:nvPr/>
            </p:nvSpPr>
            <p:spPr>
              <a:xfrm>
                <a:off x="3526368" y="3173177"/>
                <a:ext cx="2156396" cy="946801"/>
              </a:xfrm>
              <a:custGeom>
                <a:avLst/>
                <a:gdLst>
                  <a:gd name="connsiteX0" fmla="*/ 2156395 w 2156396"/>
                  <a:gd name="connsiteY0" fmla="*/ 98012 h 906659"/>
                  <a:gd name="connsiteX1" fmla="*/ 2059353 w 2156396"/>
                  <a:gd name="connsiteY1" fmla="*/ 1 h 906659"/>
                  <a:gd name="connsiteX2" fmla="*/ 2007702 w 2156396"/>
                  <a:gd name="connsiteY2" fmla="*/ 14500 h 906659"/>
                  <a:gd name="connsiteX3" fmla="*/ 1588675 w 2156396"/>
                  <a:gd name="connsiteY3" fmla="*/ 254081 h 906659"/>
                  <a:gd name="connsiteX4" fmla="*/ 1588160 w 2156396"/>
                  <a:gd name="connsiteY4" fmla="*/ 336686 h 906659"/>
                  <a:gd name="connsiteX5" fmla="*/ 1390532 w 2156396"/>
                  <a:gd name="connsiteY5" fmla="*/ 490084 h 906659"/>
                  <a:gd name="connsiteX6" fmla="*/ 955675 w 2156396"/>
                  <a:gd name="connsiteY6" fmla="*/ 490084 h 906659"/>
                  <a:gd name="connsiteX7" fmla="*/ 955675 w 2156396"/>
                  <a:gd name="connsiteY7" fmla="*/ 392066 h 906659"/>
                  <a:gd name="connsiteX8" fmla="*/ 1396756 w 2156396"/>
                  <a:gd name="connsiteY8" fmla="*/ 392066 h 906659"/>
                  <a:gd name="connsiteX9" fmla="*/ 1494774 w 2156396"/>
                  <a:gd name="connsiteY9" fmla="*/ 294048 h 906659"/>
                  <a:gd name="connsiteX10" fmla="*/ 1396756 w 2156396"/>
                  <a:gd name="connsiteY10" fmla="*/ 196030 h 906659"/>
                  <a:gd name="connsiteX11" fmla="*/ 808648 w 2156396"/>
                  <a:gd name="connsiteY11" fmla="*/ 196030 h 906659"/>
                  <a:gd name="connsiteX12" fmla="*/ 692962 w 2156396"/>
                  <a:gd name="connsiteY12" fmla="*/ 229062 h 906659"/>
                  <a:gd name="connsiteX13" fmla="*/ 0 w 2156396"/>
                  <a:gd name="connsiteY13" fmla="*/ 563597 h 906659"/>
                  <a:gd name="connsiteX14" fmla="*/ 343063 w 2156396"/>
                  <a:gd name="connsiteY14" fmla="*/ 906660 h 906659"/>
                  <a:gd name="connsiteX15" fmla="*/ 931171 w 2156396"/>
                  <a:gd name="connsiteY15" fmla="*/ 686120 h 906659"/>
                  <a:gd name="connsiteX16" fmla="*/ 1389160 w 2156396"/>
                  <a:gd name="connsiteY16" fmla="*/ 686120 h 906659"/>
                  <a:gd name="connsiteX17" fmla="*/ 1447137 w 2156396"/>
                  <a:gd name="connsiteY17" fmla="*/ 667129 h 906659"/>
                  <a:gd name="connsiteX18" fmla="*/ 2120202 w 2156396"/>
                  <a:gd name="connsiteY18" fmla="*/ 173486 h 906659"/>
                  <a:gd name="connsiteX19" fmla="*/ 2156395 w 2156396"/>
                  <a:gd name="connsiteY19" fmla="*/ 98012 h 906659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  <a:gd name="connsiteX0" fmla="*/ 2156395 w 2156396"/>
                  <a:gd name="connsiteY0" fmla="*/ 98012 h 946803"/>
                  <a:gd name="connsiteX1" fmla="*/ 2059353 w 2156396"/>
                  <a:gd name="connsiteY1" fmla="*/ 1 h 946803"/>
                  <a:gd name="connsiteX2" fmla="*/ 2007702 w 2156396"/>
                  <a:gd name="connsiteY2" fmla="*/ 14500 h 946803"/>
                  <a:gd name="connsiteX3" fmla="*/ 1588675 w 2156396"/>
                  <a:gd name="connsiteY3" fmla="*/ 254081 h 946803"/>
                  <a:gd name="connsiteX4" fmla="*/ 1588160 w 2156396"/>
                  <a:gd name="connsiteY4" fmla="*/ 336686 h 946803"/>
                  <a:gd name="connsiteX5" fmla="*/ 1390532 w 2156396"/>
                  <a:gd name="connsiteY5" fmla="*/ 490084 h 946803"/>
                  <a:gd name="connsiteX6" fmla="*/ 955675 w 2156396"/>
                  <a:gd name="connsiteY6" fmla="*/ 490084 h 946803"/>
                  <a:gd name="connsiteX7" fmla="*/ 955675 w 2156396"/>
                  <a:gd name="connsiteY7" fmla="*/ 392066 h 946803"/>
                  <a:gd name="connsiteX8" fmla="*/ 1396756 w 2156396"/>
                  <a:gd name="connsiteY8" fmla="*/ 392066 h 946803"/>
                  <a:gd name="connsiteX9" fmla="*/ 1494774 w 2156396"/>
                  <a:gd name="connsiteY9" fmla="*/ 294048 h 946803"/>
                  <a:gd name="connsiteX10" fmla="*/ 1396756 w 2156396"/>
                  <a:gd name="connsiteY10" fmla="*/ 196030 h 946803"/>
                  <a:gd name="connsiteX11" fmla="*/ 808648 w 2156396"/>
                  <a:gd name="connsiteY11" fmla="*/ 196030 h 946803"/>
                  <a:gd name="connsiteX12" fmla="*/ 692962 w 2156396"/>
                  <a:gd name="connsiteY12" fmla="*/ 229062 h 946803"/>
                  <a:gd name="connsiteX13" fmla="*/ 0 w 2156396"/>
                  <a:gd name="connsiteY13" fmla="*/ 563597 h 946803"/>
                  <a:gd name="connsiteX14" fmla="*/ 250426 w 2156396"/>
                  <a:gd name="connsiteY14" fmla="*/ 946803 h 946803"/>
                  <a:gd name="connsiteX15" fmla="*/ 931171 w 2156396"/>
                  <a:gd name="connsiteY15" fmla="*/ 686120 h 946803"/>
                  <a:gd name="connsiteX16" fmla="*/ 1389160 w 2156396"/>
                  <a:gd name="connsiteY16" fmla="*/ 686120 h 946803"/>
                  <a:gd name="connsiteX17" fmla="*/ 1447137 w 2156396"/>
                  <a:gd name="connsiteY17" fmla="*/ 667129 h 946803"/>
                  <a:gd name="connsiteX18" fmla="*/ 2120202 w 2156396"/>
                  <a:gd name="connsiteY18" fmla="*/ 173486 h 946803"/>
                  <a:gd name="connsiteX19" fmla="*/ 2156395 w 2156396"/>
                  <a:gd name="connsiteY19" fmla="*/ 98012 h 946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56396" h="946803">
                    <a:moveTo>
                      <a:pt x="2156395" y="98012"/>
                    </a:moveTo>
                    <a:cubicBezTo>
                      <a:pt x="2156662" y="44148"/>
                      <a:pt x="2113213" y="268"/>
                      <a:pt x="2059353" y="1"/>
                    </a:cubicBezTo>
                    <a:cubicBezTo>
                      <a:pt x="2041119" y="-89"/>
                      <a:pt x="2023225" y="4934"/>
                      <a:pt x="2007702" y="14500"/>
                    </a:cubicBezTo>
                    <a:lnTo>
                      <a:pt x="1588675" y="254081"/>
                    </a:lnTo>
                    <a:cubicBezTo>
                      <a:pt x="1594333" y="281345"/>
                      <a:pt x="1594157" y="309495"/>
                      <a:pt x="1588160" y="336686"/>
                    </a:cubicBezTo>
                    <a:cubicBezTo>
                      <a:pt x="1566178" y="427688"/>
                      <a:pt x="1484141" y="491363"/>
                      <a:pt x="1390532" y="490084"/>
                    </a:cubicBezTo>
                    <a:lnTo>
                      <a:pt x="955675" y="490084"/>
                    </a:lnTo>
                    <a:lnTo>
                      <a:pt x="955675" y="392066"/>
                    </a:lnTo>
                    <a:lnTo>
                      <a:pt x="1396756" y="392066"/>
                    </a:lnTo>
                    <a:cubicBezTo>
                      <a:pt x="1450889" y="392066"/>
                      <a:pt x="1494774" y="348181"/>
                      <a:pt x="1494774" y="294048"/>
                    </a:cubicBezTo>
                    <a:cubicBezTo>
                      <a:pt x="1494774" y="239915"/>
                      <a:pt x="1450889" y="196030"/>
                      <a:pt x="1396756" y="196030"/>
                    </a:cubicBezTo>
                    <a:lnTo>
                      <a:pt x="808648" y="196030"/>
                    </a:lnTo>
                    <a:cubicBezTo>
                      <a:pt x="767760" y="196040"/>
                      <a:pt x="727690" y="207481"/>
                      <a:pt x="692962" y="229062"/>
                    </a:cubicBezTo>
                    <a:lnTo>
                      <a:pt x="0" y="563597"/>
                    </a:lnTo>
                    <a:cubicBezTo>
                      <a:pt x="74212" y="705742"/>
                      <a:pt x="74315" y="783044"/>
                      <a:pt x="250426" y="946803"/>
                    </a:cubicBezTo>
                    <a:cubicBezTo>
                      <a:pt x="408945" y="788283"/>
                      <a:pt x="707567" y="686120"/>
                      <a:pt x="931171" y="686120"/>
                    </a:cubicBezTo>
                    <a:lnTo>
                      <a:pt x="1389160" y="686120"/>
                    </a:lnTo>
                    <a:cubicBezTo>
                      <a:pt x="1410013" y="686117"/>
                      <a:pt x="1430325" y="679464"/>
                      <a:pt x="1447137" y="667129"/>
                    </a:cubicBezTo>
                    <a:lnTo>
                      <a:pt x="2120202" y="173486"/>
                    </a:lnTo>
                    <a:cubicBezTo>
                      <a:pt x="2143023" y="155068"/>
                      <a:pt x="2156319" y="127339"/>
                      <a:pt x="2156395" y="980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100" name="مجموعة 99">
                <a:extLst>
                  <a:ext uri="{FF2B5EF4-FFF2-40B4-BE49-F238E27FC236}">
                    <a16:creationId xmlns:a16="http://schemas.microsoft.com/office/drawing/2014/main" id="{F8B7CBC4-8C44-CA10-1CCA-3916C9E6F647}"/>
                  </a:ext>
                </a:extLst>
              </p:cNvPr>
              <p:cNvGrpSpPr/>
              <p:nvPr/>
            </p:nvGrpSpPr>
            <p:grpSpPr>
              <a:xfrm rot="4042901" flipH="1">
                <a:off x="4103752" y="3676846"/>
                <a:ext cx="45719" cy="286037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104" name="مستطيل: زوايا مستديرة 103">
                  <a:extLst>
                    <a:ext uri="{FF2B5EF4-FFF2-40B4-BE49-F238E27FC236}">
                      <a16:creationId xmlns:a16="http://schemas.microsoft.com/office/drawing/2014/main" id="{DC75C453-67BB-A2FD-BD81-2168FCE3D7B7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05" name="مستطيل: زوايا مستديرة 104">
                  <a:extLst>
                    <a:ext uri="{FF2B5EF4-FFF2-40B4-BE49-F238E27FC236}">
                      <a16:creationId xmlns:a16="http://schemas.microsoft.com/office/drawing/2014/main" id="{3B17D925-FFF6-C43E-4C4F-CEBA9A3ED053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id="{C898D15C-85BA-2943-321E-AA17A0BBBFA3}"/>
                  </a:ext>
                </a:extLst>
              </p:cNvPr>
              <p:cNvSpPr/>
              <p:nvPr/>
            </p:nvSpPr>
            <p:spPr>
              <a:xfrm>
                <a:off x="5537615" y="2677904"/>
                <a:ext cx="364032" cy="41440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id="{157C42DD-CE1F-9601-4493-4B987836BADF}"/>
                  </a:ext>
                </a:extLst>
              </p:cNvPr>
              <p:cNvSpPr/>
              <p:nvPr/>
            </p:nvSpPr>
            <p:spPr>
              <a:xfrm>
                <a:off x="3889418" y="2522754"/>
                <a:ext cx="240015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id="{DD09E873-EDF1-23EA-62CE-FD8EFA83A5D7}"/>
                  </a:ext>
                </a:extLst>
              </p:cNvPr>
              <p:cNvSpPr/>
              <p:nvPr/>
            </p:nvSpPr>
            <p:spPr>
              <a:xfrm>
                <a:off x="4317728" y="3200400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  <p:sp>
          <p:nvSpPr>
            <p:cNvPr id="92" name="شكل حر: شكل 91">
              <a:extLst>
                <a:ext uri="{FF2B5EF4-FFF2-40B4-BE49-F238E27FC236}">
                  <a16:creationId xmlns:a16="http://schemas.microsoft.com/office/drawing/2014/main" id="{340EC720-B516-D25A-8E6F-F342F5D661BA}"/>
                </a:ext>
              </a:extLst>
            </p:cNvPr>
            <p:cNvSpPr/>
            <p:nvPr/>
          </p:nvSpPr>
          <p:spPr>
            <a:xfrm>
              <a:off x="5608285" y="2602523"/>
              <a:ext cx="889207" cy="620418"/>
            </a:xfrm>
            <a:custGeom>
              <a:avLst/>
              <a:gdLst>
                <a:gd name="connsiteX0" fmla="*/ 1142188 w 1146066"/>
                <a:gd name="connsiteY0" fmla="*/ 3879 h 799633"/>
                <a:gd name="connsiteX1" fmla="*/ 710207 w 1146066"/>
                <a:gd name="connsiteY1" fmla="*/ 117558 h 799633"/>
                <a:gd name="connsiteX2" fmla="*/ 591981 w 1146066"/>
                <a:gd name="connsiteY2" fmla="*/ 492700 h 799633"/>
                <a:gd name="connsiteX3" fmla="*/ 476028 w 1146066"/>
                <a:gd name="connsiteY3" fmla="*/ 635935 h 799633"/>
                <a:gd name="connsiteX4" fmla="*/ 457839 w 1146066"/>
                <a:gd name="connsiteY4" fmla="*/ 608652 h 799633"/>
                <a:gd name="connsiteX5" fmla="*/ 360075 w 1146066"/>
                <a:gd name="connsiteY5" fmla="*/ 301718 h 799633"/>
                <a:gd name="connsiteX6" fmla="*/ 3122 w 1146066"/>
                <a:gd name="connsiteY6" fmla="*/ 208501 h 799633"/>
                <a:gd name="connsiteX7" fmla="*/ 96339 w 1146066"/>
                <a:gd name="connsiteY7" fmla="*/ 565454 h 799633"/>
                <a:gd name="connsiteX8" fmla="*/ 380537 w 1146066"/>
                <a:gd name="connsiteY8" fmla="*/ 663218 h 799633"/>
                <a:gd name="connsiteX9" fmla="*/ 430556 w 1146066"/>
                <a:gd name="connsiteY9" fmla="*/ 756435 h 799633"/>
                <a:gd name="connsiteX10" fmla="*/ 435103 w 1146066"/>
                <a:gd name="connsiteY10" fmla="*/ 799634 h 799633"/>
                <a:gd name="connsiteX11" fmla="*/ 528320 w 1146066"/>
                <a:gd name="connsiteY11" fmla="*/ 799634 h 799633"/>
                <a:gd name="connsiteX12" fmla="*/ 555603 w 1146066"/>
                <a:gd name="connsiteY12" fmla="*/ 685954 h 799633"/>
                <a:gd name="connsiteX13" fmla="*/ 662462 w 1146066"/>
                <a:gd name="connsiteY13" fmla="*/ 558633 h 799633"/>
                <a:gd name="connsiteX14" fmla="*/ 1028509 w 1146066"/>
                <a:gd name="connsiteY14" fmla="*/ 440407 h 799633"/>
                <a:gd name="connsiteX15" fmla="*/ 1142188 w 1146066"/>
                <a:gd name="connsiteY15" fmla="*/ 3879 h 79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6066" h="799633">
                  <a:moveTo>
                    <a:pt x="1142188" y="3879"/>
                  </a:moveTo>
                  <a:cubicBezTo>
                    <a:pt x="1142188" y="3879"/>
                    <a:pt x="860264" y="-32499"/>
                    <a:pt x="710207" y="117558"/>
                  </a:cubicBezTo>
                  <a:cubicBezTo>
                    <a:pt x="601075" y="226690"/>
                    <a:pt x="589707" y="401756"/>
                    <a:pt x="591981" y="492700"/>
                  </a:cubicBezTo>
                  <a:cubicBezTo>
                    <a:pt x="544235" y="526803"/>
                    <a:pt x="503311" y="576822"/>
                    <a:pt x="476028" y="635935"/>
                  </a:cubicBezTo>
                  <a:cubicBezTo>
                    <a:pt x="469207" y="626841"/>
                    <a:pt x="464660" y="617747"/>
                    <a:pt x="457839" y="608652"/>
                  </a:cubicBezTo>
                  <a:cubicBezTo>
                    <a:pt x="460113" y="533624"/>
                    <a:pt x="448745" y="390388"/>
                    <a:pt x="360075" y="301718"/>
                  </a:cubicBezTo>
                  <a:cubicBezTo>
                    <a:pt x="235028" y="176671"/>
                    <a:pt x="3122" y="208501"/>
                    <a:pt x="3122" y="208501"/>
                  </a:cubicBezTo>
                  <a:cubicBezTo>
                    <a:pt x="3122" y="208501"/>
                    <a:pt x="-26435" y="440407"/>
                    <a:pt x="96339" y="565454"/>
                  </a:cubicBezTo>
                  <a:cubicBezTo>
                    <a:pt x="175914" y="645030"/>
                    <a:pt x="303235" y="660945"/>
                    <a:pt x="380537" y="663218"/>
                  </a:cubicBezTo>
                  <a:cubicBezTo>
                    <a:pt x="403273" y="688228"/>
                    <a:pt x="419188" y="724605"/>
                    <a:pt x="430556" y="756435"/>
                  </a:cubicBezTo>
                  <a:cubicBezTo>
                    <a:pt x="432830" y="763256"/>
                    <a:pt x="435103" y="779171"/>
                    <a:pt x="435103" y="799634"/>
                  </a:cubicBezTo>
                  <a:lnTo>
                    <a:pt x="528320" y="799634"/>
                  </a:lnTo>
                  <a:cubicBezTo>
                    <a:pt x="530594" y="751888"/>
                    <a:pt x="537415" y="724605"/>
                    <a:pt x="555603" y="685954"/>
                  </a:cubicBezTo>
                  <a:cubicBezTo>
                    <a:pt x="578339" y="631388"/>
                    <a:pt x="616990" y="585917"/>
                    <a:pt x="662462" y="558633"/>
                  </a:cubicBezTo>
                  <a:cubicBezTo>
                    <a:pt x="755679" y="560907"/>
                    <a:pt x="923924" y="544992"/>
                    <a:pt x="1028509" y="440407"/>
                  </a:cubicBezTo>
                  <a:cubicBezTo>
                    <a:pt x="1178566" y="285803"/>
                    <a:pt x="1142188" y="3879"/>
                    <a:pt x="1142188" y="3879"/>
                  </a:cubicBezTo>
                  <a:close/>
                </a:path>
              </a:pathLst>
            </a:custGeom>
            <a:solidFill>
              <a:srgbClr val="0D9DA7"/>
            </a:solidFill>
            <a:ln w="22721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grpSp>
          <p:nvGrpSpPr>
            <p:cNvPr id="93" name="مجموعة 92">
              <a:extLst>
                <a:ext uri="{FF2B5EF4-FFF2-40B4-BE49-F238E27FC236}">
                  <a16:creationId xmlns:a16="http://schemas.microsoft.com/office/drawing/2014/main" id="{8F93A8EA-1126-813A-B48C-E455448C8D45}"/>
                </a:ext>
              </a:extLst>
            </p:cNvPr>
            <p:cNvGrpSpPr/>
            <p:nvPr/>
          </p:nvGrpSpPr>
          <p:grpSpPr>
            <a:xfrm rot="20192738">
              <a:off x="5666973" y="2905917"/>
              <a:ext cx="45719" cy="143797"/>
              <a:chOff x="1643232" y="5478048"/>
              <a:chExt cx="92527" cy="291019"/>
            </a:xfrm>
          </p:grpSpPr>
          <p:sp>
            <p:nvSpPr>
              <p:cNvPr id="97" name="مستطيل: زوايا مستديرة 96">
                <a:extLst>
                  <a:ext uri="{FF2B5EF4-FFF2-40B4-BE49-F238E27FC236}">
                    <a16:creationId xmlns:a16="http://schemas.microsoft.com/office/drawing/2014/main" id="{9C0B3D07-1E97-0D9D-BFE9-5342262F8677}"/>
                  </a:ext>
                </a:extLst>
              </p:cNvPr>
              <p:cNvSpPr/>
              <p:nvPr/>
            </p:nvSpPr>
            <p:spPr>
              <a:xfrm flipH="1">
                <a:off x="1643232" y="5478048"/>
                <a:ext cx="45719" cy="10433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98" name="مستطيل: زوايا مستديرة 97">
                <a:extLst>
                  <a:ext uri="{FF2B5EF4-FFF2-40B4-BE49-F238E27FC236}">
                    <a16:creationId xmlns:a16="http://schemas.microsoft.com/office/drawing/2014/main" id="{C7D94D64-D072-D104-D7C2-0EACABB9F041}"/>
                  </a:ext>
                </a:extLst>
              </p:cNvPr>
              <p:cNvSpPr/>
              <p:nvPr/>
            </p:nvSpPr>
            <p:spPr>
              <a:xfrm rot="19899555" flipH="1">
                <a:off x="1690040" y="5606120"/>
                <a:ext cx="45719" cy="16294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  <p:grpSp>
          <p:nvGrpSpPr>
            <p:cNvPr id="94" name="مجموعة 93">
              <a:extLst>
                <a:ext uri="{FF2B5EF4-FFF2-40B4-BE49-F238E27FC236}">
                  <a16:creationId xmlns:a16="http://schemas.microsoft.com/office/drawing/2014/main" id="{C57AE4E5-6795-BFB8-19EF-C90F8C6B0A19}"/>
                </a:ext>
              </a:extLst>
            </p:cNvPr>
            <p:cNvGrpSpPr/>
            <p:nvPr/>
          </p:nvGrpSpPr>
          <p:grpSpPr>
            <a:xfrm rot="1407262" flipH="1">
              <a:off x="6368013" y="2789712"/>
              <a:ext cx="45719" cy="143797"/>
              <a:chOff x="1643232" y="5478048"/>
              <a:chExt cx="92527" cy="291019"/>
            </a:xfrm>
          </p:grpSpPr>
          <p:sp>
            <p:nvSpPr>
              <p:cNvPr id="95" name="مستطيل: زوايا مستديرة 94">
                <a:extLst>
                  <a:ext uri="{FF2B5EF4-FFF2-40B4-BE49-F238E27FC236}">
                    <a16:creationId xmlns:a16="http://schemas.microsoft.com/office/drawing/2014/main" id="{CC393795-777C-DEB1-B3FE-39021EC66300}"/>
                  </a:ext>
                </a:extLst>
              </p:cNvPr>
              <p:cNvSpPr/>
              <p:nvPr/>
            </p:nvSpPr>
            <p:spPr>
              <a:xfrm flipH="1">
                <a:off x="1643232" y="5478048"/>
                <a:ext cx="45719" cy="10433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96" name="مستطيل: زوايا مستديرة 95">
                <a:extLst>
                  <a:ext uri="{FF2B5EF4-FFF2-40B4-BE49-F238E27FC236}">
                    <a16:creationId xmlns:a16="http://schemas.microsoft.com/office/drawing/2014/main" id="{E13CE629-815F-26B0-D524-EBE17A76F2E8}"/>
                  </a:ext>
                </a:extLst>
              </p:cNvPr>
              <p:cNvSpPr/>
              <p:nvPr/>
            </p:nvSpPr>
            <p:spPr>
              <a:xfrm rot="19899555" flipH="1">
                <a:off x="1690040" y="5606120"/>
                <a:ext cx="45719" cy="16294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1F49B505-99B7-B782-1487-29830D5968E3}"/>
              </a:ext>
            </a:extLst>
          </p:cNvPr>
          <p:cNvGrpSpPr/>
          <p:nvPr/>
        </p:nvGrpSpPr>
        <p:grpSpPr>
          <a:xfrm>
            <a:off x="176110" y="2832875"/>
            <a:ext cx="1496985" cy="1496985"/>
            <a:chOff x="10384007" y="4106525"/>
            <a:chExt cx="1656080" cy="1656080"/>
          </a:xfrm>
        </p:grpSpPr>
        <p:sp>
          <p:nvSpPr>
            <p:cNvPr id="107" name="شكل بيضاوي 106">
              <a:extLst>
                <a:ext uri="{FF2B5EF4-FFF2-40B4-BE49-F238E27FC236}">
                  <a16:creationId xmlns:a16="http://schemas.microsoft.com/office/drawing/2014/main" id="{990D8551-40BF-CA7B-AAE5-A52308067CDA}"/>
                </a:ext>
              </a:extLst>
            </p:cNvPr>
            <p:cNvSpPr/>
            <p:nvPr/>
          </p:nvSpPr>
          <p:spPr>
            <a:xfrm>
              <a:off x="10384007" y="410652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6301F1EE-8E68-250C-5489-16B44A1543D4}"/>
                </a:ext>
              </a:extLst>
            </p:cNvPr>
            <p:cNvGrpSpPr/>
            <p:nvPr/>
          </p:nvGrpSpPr>
          <p:grpSpPr>
            <a:xfrm>
              <a:off x="10450047" y="4367196"/>
              <a:ext cx="1486096" cy="1098933"/>
              <a:chOff x="539354" y="1980058"/>
              <a:chExt cx="1878727" cy="1389274"/>
            </a:xfrm>
          </p:grpSpPr>
          <p:pic>
            <p:nvPicPr>
              <p:cNvPr id="109" name="صورة 108">
                <a:extLst>
                  <a:ext uri="{FF2B5EF4-FFF2-40B4-BE49-F238E27FC236}">
                    <a16:creationId xmlns:a16="http://schemas.microsoft.com/office/drawing/2014/main" id="{D1ACF1D9-2FB5-AD48-CA29-354CB563E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9447" y="2468573"/>
                <a:ext cx="1098634" cy="900759"/>
              </a:xfrm>
              <a:prstGeom prst="rect">
                <a:avLst/>
              </a:prstGeom>
            </p:spPr>
          </p:pic>
          <p:grpSp>
            <p:nvGrpSpPr>
              <p:cNvPr id="110" name="مجموعة 109">
                <a:extLst>
                  <a:ext uri="{FF2B5EF4-FFF2-40B4-BE49-F238E27FC236}">
                    <a16:creationId xmlns:a16="http://schemas.microsoft.com/office/drawing/2014/main" id="{769850CC-FC2F-D213-C76C-754E56B35294}"/>
                  </a:ext>
                </a:extLst>
              </p:cNvPr>
              <p:cNvGrpSpPr/>
              <p:nvPr/>
            </p:nvGrpSpPr>
            <p:grpSpPr>
              <a:xfrm>
                <a:off x="539354" y="1980058"/>
                <a:ext cx="1364585" cy="1161443"/>
                <a:chOff x="319435" y="1956909"/>
                <a:chExt cx="1364585" cy="1161443"/>
              </a:xfrm>
            </p:grpSpPr>
            <p:sp>
              <p:nvSpPr>
                <p:cNvPr id="111" name="فقاعة الكلام: بيضاوية 110">
                  <a:extLst>
                    <a:ext uri="{FF2B5EF4-FFF2-40B4-BE49-F238E27FC236}">
                      <a16:creationId xmlns:a16="http://schemas.microsoft.com/office/drawing/2014/main" id="{68123DCB-BC51-2118-DCA2-A6E0ED8A542F}"/>
                    </a:ext>
                  </a:extLst>
                </p:cNvPr>
                <p:cNvSpPr/>
                <p:nvPr/>
              </p:nvSpPr>
              <p:spPr>
                <a:xfrm>
                  <a:off x="693420" y="2308860"/>
                  <a:ext cx="990600" cy="716280"/>
                </a:xfrm>
                <a:prstGeom prst="wedgeEllipseCallout">
                  <a:avLst/>
                </a:prstGeom>
                <a:solidFill>
                  <a:srgbClr val="FDFEF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112" name="مجموعة 111">
                  <a:extLst>
                    <a:ext uri="{FF2B5EF4-FFF2-40B4-BE49-F238E27FC236}">
                      <a16:creationId xmlns:a16="http://schemas.microsoft.com/office/drawing/2014/main" id="{47484E81-0134-8EB9-DBC0-A5D1011EB6A6}"/>
                    </a:ext>
                  </a:extLst>
                </p:cNvPr>
                <p:cNvGrpSpPr/>
                <p:nvPr/>
              </p:nvGrpSpPr>
              <p:grpSpPr>
                <a:xfrm>
                  <a:off x="940659" y="2471420"/>
                  <a:ext cx="440002" cy="416902"/>
                  <a:chOff x="1276719" y="5185399"/>
                  <a:chExt cx="833152" cy="789413"/>
                </a:xfrm>
              </p:grpSpPr>
              <p:sp>
                <p:nvSpPr>
                  <p:cNvPr id="116" name="شكل حر: شكل 115">
                    <a:extLst>
                      <a:ext uri="{FF2B5EF4-FFF2-40B4-BE49-F238E27FC236}">
                        <a16:creationId xmlns:a16="http://schemas.microsoft.com/office/drawing/2014/main" id="{4FB9C386-09A8-9BDA-F9BA-EEDDB2D1827D}"/>
                      </a:ext>
                    </a:extLst>
                  </p:cNvPr>
                  <p:cNvSpPr/>
                  <p:nvPr/>
                </p:nvSpPr>
                <p:spPr>
                  <a:xfrm>
                    <a:off x="1276719" y="5185399"/>
                    <a:ext cx="833152" cy="789413"/>
                  </a:xfrm>
                  <a:custGeom>
                    <a:avLst/>
                    <a:gdLst>
                      <a:gd name="connsiteX0" fmla="*/ 416576 w 833152"/>
                      <a:gd name="connsiteY0" fmla="*/ 164549 h 789413"/>
                      <a:gd name="connsiteX1" fmla="*/ 0 w 833152"/>
                      <a:gd name="connsiteY1" fmla="*/ 213558 h 789413"/>
                      <a:gd name="connsiteX2" fmla="*/ 416576 w 833152"/>
                      <a:gd name="connsiteY2" fmla="*/ 789414 h 789413"/>
                      <a:gd name="connsiteX3" fmla="*/ 833153 w 833152"/>
                      <a:gd name="connsiteY3" fmla="*/ 213558 h 789413"/>
                      <a:gd name="connsiteX4" fmla="*/ 416576 w 833152"/>
                      <a:gd name="connsiteY4" fmla="*/ 164549 h 789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152" h="789413">
                        <a:moveTo>
                          <a:pt x="416576" y="164549"/>
                        </a:moveTo>
                        <a:cubicBezTo>
                          <a:pt x="262198" y="-141757"/>
                          <a:pt x="0" y="42027"/>
                          <a:pt x="0" y="213558"/>
                        </a:cubicBezTo>
                        <a:cubicBezTo>
                          <a:pt x="0" y="470855"/>
                          <a:pt x="416576" y="789414"/>
                          <a:pt x="416576" y="789414"/>
                        </a:cubicBezTo>
                        <a:cubicBezTo>
                          <a:pt x="416576" y="789414"/>
                          <a:pt x="833153" y="470855"/>
                          <a:pt x="833153" y="213558"/>
                        </a:cubicBezTo>
                        <a:cubicBezTo>
                          <a:pt x="833153" y="42027"/>
                          <a:pt x="570955" y="-141757"/>
                          <a:pt x="416576" y="164549"/>
                        </a:cubicBezTo>
                        <a:close/>
                      </a:path>
                    </a:pathLst>
                  </a:custGeom>
                  <a:solidFill>
                    <a:srgbClr val="FF88A8"/>
                  </a:solidFill>
                  <a:ln w="24408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grpSp>
                <p:nvGrpSpPr>
                  <p:cNvPr id="117" name="مجموعة 116">
                    <a:extLst>
                      <a:ext uri="{FF2B5EF4-FFF2-40B4-BE49-F238E27FC236}">
                        <a16:creationId xmlns:a16="http://schemas.microsoft.com/office/drawing/2014/main" id="{A97A4AB4-4610-1EE8-55D9-69BD86B50FD8}"/>
                      </a:ext>
                    </a:extLst>
                  </p:cNvPr>
                  <p:cNvGrpSpPr/>
                  <p:nvPr/>
                </p:nvGrpSpPr>
                <p:grpSpPr>
                  <a:xfrm rot="20111266" flipH="1">
                    <a:off x="1361769" y="5314118"/>
                    <a:ext cx="69276" cy="296134"/>
                    <a:chOff x="3946762" y="2156920"/>
                    <a:chExt cx="300203" cy="1283273"/>
                  </a:xfrm>
                  <a:solidFill>
                    <a:srgbClr val="FFFFFF"/>
                  </a:solidFill>
                </p:grpSpPr>
                <p:sp>
                  <p:nvSpPr>
                    <p:cNvPr id="118" name="مستطيل: زوايا مستديرة 117">
                      <a:extLst>
                        <a:ext uri="{FF2B5EF4-FFF2-40B4-BE49-F238E27FC236}">
                          <a16:creationId xmlns:a16="http://schemas.microsoft.com/office/drawing/2014/main" id="{00DFEDE9-7132-8362-03A9-A0FB6B6D2D9E}"/>
                        </a:ext>
                      </a:extLst>
                    </p:cNvPr>
                    <p:cNvSpPr/>
                    <p:nvPr/>
                  </p:nvSpPr>
                  <p:spPr>
                    <a:xfrm rot="20111266">
                      <a:off x="3946762" y="2156920"/>
                      <a:ext cx="198122" cy="452119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armattan"/>
                        <a:ea typeface="+mn-ea"/>
                        <a:cs typeface="Harmattan"/>
                      </a:endParaRPr>
                    </a:p>
                  </p:txBody>
                </p:sp>
                <p:sp>
                  <p:nvSpPr>
                    <p:cNvPr id="119" name="مستطيل: زوايا مستديرة 118">
                      <a:extLst>
                        <a:ext uri="{FF2B5EF4-FFF2-40B4-BE49-F238E27FC236}">
                          <a16:creationId xmlns:a16="http://schemas.microsoft.com/office/drawing/2014/main" id="{5C6C9AF5-C0CA-FD63-4D2C-F5F2FEB7E97B}"/>
                        </a:ext>
                      </a:extLst>
                    </p:cNvPr>
                    <p:cNvSpPr/>
                    <p:nvPr/>
                  </p:nvSpPr>
                  <p:spPr>
                    <a:xfrm rot="211711">
                      <a:off x="4048845" y="2734074"/>
                      <a:ext cx="198120" cy="706119"/>
                    </a:xfrm>
                    <a:prstGeom prst="roundRect">
                      <a:avLst>
                        <a:gd name="adj" fmla="val 50000"/>
                      </a:avLst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Harmattan"/>
                        <a:ea typeface="+mn-ea"/>
                        <a:cs typeface="Harmattan"/>
                      </a:endParaRPr>
                    </a:p>
                  </p:txBody>
                </p:sp>
              </p:grpSp>
            </p:grpSp>
            <p:sp>
              <p:nvSpPr>
                <p:cNvPr id="113" name="شكل حر: شكل 112">
                  <a:extLst>
                    <a:ext uri="{FF2B5EF4-FFF2-40B4-BE49-F238E27FC236}">
                      <a16:creationId xmlns:a16="http://schemas.microsoft.com/office/drawing/2014/main" id="{D2492052-726C-7D37-87EA-D17E2E0964E4}"/>
                    </a:ext>
                  </a:extLst>
                </p:cNvPr>
                <p:cNvSpPr/>
                <p:nvPr/>
              </p:nvSpPr>
              <p:spPr>
                <a:xfrm>
                  <a:off x="695032" y="1956909"/>
                  <a:ext cx="364033" cy="414407"/>
                </a:xfrm>
                <a:custGeom>
                  <a:avLst/>
                  <a:gdLst>
                    <a:gd name="connsiteX0" fmla="*/ 102518 w 205054"/>
                    <a:gd name="connsiteY0" fmla="*/ 233429 h 233429"/>
                    <a:gd name="connsiteX1" fmla="*/ 0 w 205054"/>
                    <a:gd name="connsiteY1" fmla="*/ 116719 h 233429"/>
                    <a:gd name="connsiteX2" fmla="*/ 102518 w 205054"/>
                    <a:gd name="connsiteY2" fmla="*/ 0 h 233429"/>
                    <a:gd name="connsiteX3" fmla="*/ 205054 w 205054"/>
                    <a:gd name="connsiteY3" fmla="*/ 116719 h 233429"/>
                    <a:gd name="connsiteX4" fmla="*/ 102518 w 205054"/>
                    <a:gd name="connsiteY4" fmla="*/ 233429 h 233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054" h="233429">
                      <a:moveTo>
                        <a:pt x="102518" y="233429"/>
                      </a:moveTo>
                      <a:cubicBezTo>
                        <a:pt x="78167" y="186889"/>
                        <a:pt x="43012" y="146867"/>
                        <a:pt x="0" y="116719"/>
                      </a:cubicBezTo>
                      <a:cubicBezTo>
                        <a:pt x="43010" y="86566"/>
                        <a:pt x="78165" y="46541"/>
                        <a:pt x="102518" y="0"/>
                      </a:cubicBezTo>
                      <a:cubicBezTo>
                        <a:pt x="126870" y="46547"/>
                        <a:pt x="162033" y="86573"/>
                        <a:pt x="205054" y="116719"/>
                      </a:cubicBezTo>
                      <a:cubicBezTo>
                        <a:pt x="162035" y="146865"/>
                        <a:pt x="126873" y="186887"/>
                        <a:pt x="102518" y="233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14" name="شكل حر: شكل 113">
                  <a:extLst>
                    <a:ext uri="{FF2B5EF4-FFF2-40B4-BE49-F238E27FC236}">
                      <a16:creationId xmlns:a16="http://schemas.microsoft.com/office/drawing/2014/main" id="{DEF972A4-B6D6-7A86-0287-C29908351491}"/>
                    </a:ext>
                  </a:extLst>
                </p:cNvPr>
                <p:cNvSpPr/>
                <p:nvPr/>
              </p:nvSpPr>
              <p:spPr>
                <a:xfrm>
                  <a:off x="319435" y="2268276"/>
                  <a:ext cx="240016" cy="273228"/>
                </a:xfrm>
                <a:custGeom>
                  <a:avLst/>
                  <a:gdLst>
                    <a:gd name="connsiteX0" fmla="*/ 102518 w 205054"/>
                    <a:gd name="connsiteY0" fmla="*/ 233429 h 233429"/>
                    <a:gd name="connsiteX1" fmla="*/ 0 w 205054"/>
                    <a:gd name="connsiteY1" fmla="*/ 116719 h 233429"/>
                    <a:gd name="connsiteX2" fmla="*/ 102518 w 205054"/>
                    <a:gd name="connsiteY2" fmla="*/ 0 h 233429"/>
                    <a:gd name="connsiteX3" fmla="*/ 205054 w 205054"/>
                    <a:gd name="connsiteY3" fmla="*/ 116719 h 233429"/>
                    <a:gd name="connsiteX4" fmla="*/ 102518 w 205054"/>
                    <a:gd name="connsiteY4" fmla="*/ 233429 h 233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054" h="233429">
                      <a:moveTo>
                        <a:pt x="102518" y="233429"/>
                      </a:moveTo>
                      <a:cubicBezTo>
                        <a:pt x="78167" y="186889"/>
                        <a:pt x="43012" y="146867"/>
                        <a:pt x="0" y="116719"/>
                      </a:cubicBezTo>
                      <a:cubicBezTo>
                        <a:pt x="43010" y="86566"/>
                        <a:pt x="78165" y="46541"/>
                        <a:pt x="102518" y="0"/>
                      </a:cubicBezTo>
                      <a:cubicBezTo>
                        <a:pt x="126870" y="46547"/>
                        <a:pt x="162033" y="86573"/>
                        <a:pt x="205054" y="116719"/>
                      </a:cubicBezTo>
                      <a:cubicBezTo>
                        <a:pt x="162035" y="146865"/>
                        <a:pt x="126873" y="186887"/>
                        <a:pt x="102518" y="233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15" name="شكل حر: شكل 114">
                  <a:extLst>
                    <a:ext uri="{FF2B5EF4-FFF2-40B4-BE49-F238E27FC236}">
                      <a16:creationId xmlns:a16="http://schemas.microsoft.com/office/drawing/2014/main" id="{F8AF5C1A-5952-40C3-2DE5-66EE4B4F14C1}"/>
                    </a:ext>
                  </a:extLst>
                </p:cNvPr>
                <p:cNvSpPr/>
                <p:nvPr/>
              </p:nvSpPr>
              <p:spPr>
                <a:xfrm>
                  <a:off x="432531" y="2968664"/>
                  <a:ext cx="131491" cy="149688"/>
                </a:xfrm>
                <a:custGeom>
                  <a:avLst/>
                  <a:gdLst>
                    <a:gd name="connsiteX0" fmla="*/ 102518 w 205054"/>
                    <a:gd name="connsiteY0" fmla="*/ 233429 h 233429"/>
                    <a:gd name="connsiteX1" fmla="*/ 0 w 205054"/>
                    <a:gd name="connsiteY1" fmla="*/ 116719 h 233429"/>
                    <a:gd name="connsiteX2" fmla="*/ 102518 w 205054"/>
                    <a:gd name="connsiteY2" fmla="*/ 0 h 233429"/>
                    <a:gd name="connsiteX3" fmla="*/ 205054 w 205054"/>
                    <a:gd name="connsiteY3" fmla="*/ 116719 h 233429"/>
                    <a:gd name="connsiteX4" fmla="*/ 102518 w 205054"/>
                    <a:gd name="connsiteY4" fmla="*/ 233429 h 233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054" h="233429">
                      <a:moveTo>
                        <a:pt x="102518" y="233429"/>
                      </a:moveTo>
                      <a:cubicBezTo>
                        <a:pt x="78167" y="186889"/>
                        <a:pt x="43012" y="146867"/>
                        <a:pt x="0" y="116719"/>
                      </a:cubicBezTo>
                      <a:cubicBezTo>
                        <a:pt x="43010" y="86566"/>
                        <a:pt x="78165" y="46541"/>
                        <a:pt x="102518" y="0"/>
                      </a:cubicBezTo>
                      <a:cubicBezTo>
                        <a:pt x="126870" y="46547"/>
                        <a:pt x="162033" y="86573"/>
                        <a:pt x="205054" y="116719"/>
                      </a:cubicBezTo>
                      <a:cubicBezTo>
                        <a:pt x="162035" y="146865"/>
                        <a:pt x="126873" y="186887"/>
                        <a:pt x="102518" y="2334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4F8B6C82-BDE4-4AEA-AE56-53137969C5EE}"/>
              </a:ext>
            </a:extLst>
          </p:cNvPr>
          <p:cNvGrpSpPr/>
          <p:nvPr/>
        </p:nvGrpSpPr>
        <p:grpSpPr>
          <a:xfrm>
            <a:off x="2236421" y="2781921"/>
            <a:ext cx="1598893" cy="1598893"/>
            <a:chOff x="7895492" y="4203503"/>
            <a:chExt cx="1768818" cy="1768818"/>
          </a:xfrm>
        </p:grpSpPr>
        <p:sp>
          <p:nvSpPr>
            <p:cNvPr id="121" name="شكل بيضاوي 120">
              <a:extLst>
                <a:ext uri="{FF2B5EF4-FFF2-40B4-BE49-F238E27FC236}">
                  <a16:creationId xmlns:a16="http://schemas.microsoft.com/office/drawing/2014/main" id="{E846D10E-1DA1-219D-53CD-91A25D88A20B}"/>
                </a:ext>
              </a:extLst>
            </p:cNvPr>
            <p:cNvSpPr/>
            <p:nvPr/>
          </p:nvSpPr>
          <p:spPr>
            <a:xfrm>
              <a:off x="7895492" y="4203503"/>
              <a:ext cx="1768818" cy="1768818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22" name="مجموعة 121">
              <a:extLst>
                <a:ext uri="{FF2B5EF4-FFF2-40B4-BE49-F238E27FC236}">
                  <a16:creationId xmlns:a16="http://schemas.microsoft.com/office/drawing/2014/main" id="{C1EFFF07-8E2B-E960-4B13-D9F38479FC82}"/>
                </a:ext>
              </a:extLst>
            </p:cNvPr>
            <p:cNvGrpSpPr/>
            <p:nvPr/>
          </p:nvGrpSpPr>
          <p:grpSpPr>
            <a:xfrm>
              <a:off x="8011903" y="4356011"/>
              <a:ext cx="1410613" cy="1355627"/>
              <a:chOff x="3071739" y="2547133"/>
              <a:chExt cx="1410613" cy="1355627"/>
            </a:xfrm>
          </p:grpSpPr>
          <p:sp>
            <p:nvSpPr>
              <p:cNvPr id="123" name="شكل حر: شكل 122">
                <a:extLst>
                  <a:ext uri="{FF2B5EF4-FFF2-40B4-BE49-F238E27FC236}">
                    <a16:creationId xmlns:a16="http://schemas.microsoft.com/office/drawing/2014/main" id="{65A74406-3F4D-48DF-3069-196273B970BF}"/>
                  </a:ext>
                </a:extLst>
              </p:cNvPr>
              <p:cNvSpPr/>
              <p:nvPr/>
            </p:nvSpPr>
            <p:spPr>
              <a:xfrm>
                <a:off x="4271845" y="3522013"/>
                <a:ext cx="93726" cy="148520"/>
              </a:xfrm>
              <a:custGeom>
                <a:avLst/>
                <a:gdLst>
                  <a:gd name="connsiteX0" fmla="*/ 7 w 61845"/>
                  <a:gd name="connsiteY0" fmla="*/ 66424 h 98001"/>
                  <a:gd name="connsiteX1" fmla="*/ 30267 w 61845"/>
                  <a:gd name="connsiteY1" fmla="*/ 97995 h 98001"/>
                  <a:gd name="connsiteX2" fmla="*/ 61838 w 61845"/>
                  <a:gd name="connsiteY2" fmla="*/ 67736 h 98001"/>
                  <a:gd name="connsiteX3" fmla="*/ 61838 w 61845"/>
                  <a:gd name="connsiteY3" fmla="*/ 66424 h 98001"/>
                  <a:gd name="connsiteX4" fmla="*/ 30916 w 61845"/>
                  <a:gd name="connsiteY4" fmla="*/ 0 h 98001"/>
                  <a:gd name="connsiteX5" fmla="*/ 7 w 61845"/>
                  <a:gd name="connsiteY5" fmla="*/ 66424 h 9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845" h="98001">
                    <a:moveTo>
                      <a:pt x="7" y="66424"/>
                    </a:moveTo>
                    <a:cubicBezTo>
                      <a:pt x="-355" y="83498"/>
                      <a:pt x="13193" y="97633"/>
                      <a:pt x="30267" y="97995"/>
                    </a:cubicBezTo>
                    <a:cubicBezTo>
                      <a:pt x="47342" y="98358"/>
                      <a:pt x="61476" y="84810"/>
                      <a:pt x="61838" y="67736"/>
                    </a:cubicBezTo>
                    <a:cubicBezTo>
                      <a:pt x="61848" y="67298"/>
                      <a:pt x="61848" y="66861"/>
                      <a:pt x="61838" y="66424"/>
                    </a:cubicBezTo>
                    <a:cubicBezTo>
                      <a:pt x="61838" y="45883"/>
                      <a:pt x="30916" y="0"/>
                      <a:pt x="30916" y="0"/>
                    </a:cubicBezTo>
                    <a:cubicBezTo>
                      <a:pt x="30916" y="0"/>
                      <a:pt x="7" y="45758"/>
                      <a:pt x="7" y="66424"/>
                    </a:cubicBezTo>
                    <a:close/>
                  </a:path>
                </a:pathLst>
              </a:custGeom>
              <a:solidFill>
                <a:srgbClr val="FBD97F"/>
              </a:solidFill>
              <a:ln w="1389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24" name="شكل حر: شكل 123">
                <a:extLst>
                  <a:ext uri="{FF2B5EF4-FFF2-40B4-BE49-F238E27FC236}">
                    <a16:creationId xmlns:a16="http://schemas.microsoft.com/office/drawing/2014/main" id="{C41C34F4-FF85-4100-975B-0DAE8B30CF8B}"/>
                  </a:ext>
                </a:extLst>
              </p:cNvPr>
              <p:cNvSpPr/>
              <p:nvPr/>
            </p:nvSpPr>
            <p:spPr>
              <a:xfrm>
                <a:off x="4118928" y="3647775"/>
                <a:ext cx="93726" cy="147549"/>
              </a:xfrm>
              <a:custGeom>
                <a:avLst/>
                <a:gdLst>
                  <a:gd name="connsiteX0" fmla="*/ 30923 w 61845"/>
                  <a:gd name="connsiteY0" fmla="*/ 97360 h 97360"/>
                  <a:gd name="connsiteX1" fmla="*/ 61845 w 61845"/>
                  <a:gd name="connsiteY1" fmla="*/ 66438 h 97360"/>
                  <a:gd name="connsiteX2" fmla="*/ 61845 w 61845"/>
                  <a:gd name="connsiteY2" fmla="*/ 66410 h 97360"/>
                  <a:gd name="connsiteX3" fmla="*/ 30923 w 61845"/>
                  <a:gd name="connsiteY3" fmla="*/ 0 h 97360"/>
                  <a:gd name="connsiteX4" fmla="*/ 0 w 61845"/>
                  <a:gd name="connsiteY4" fmla="*/ 66410 h 97360"/>
                  <a:gd name="connsiteX5" fmla="*/ 30895 w 61845"/>
                  <a:gd name="connsiteY5" fmla="*/ 97360 h 97360"/>
                  <a:gd name="connsiteX6" fmla="*/ 30923 w 61845"/>
                  <a:gd name="connsiteY6" fmla="*/ 97360 h 9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845" h="97360">
                    <a:moveTo>
                      <a:pt x="30923" y="97360"/>
                    </a:moveTo>
                    <a:cubicBezTo>
                      <a:pt x="48001" y="97360"/>
                      <a:pt x="61845" y="83516"/>
                      <a:pt x="61845" y="66438"/>
                    </a:cubicBezTo>
                    <a:cubicBezTo>
                      <a:pt x="61845" y="66428"/>
                      <a:pt x="61845" y="66420"/>
                      <a:pt x="61845" y="66410"/>
                    </a:cubicBezTo>
                    <a:cubicBezTo>
                      <a:pt x="61845" y="45883"/>
                      <a:pt x="30923" y="0"/>
                      <a:pt x="30923" y="0"/>
                    </a:cubicBezTo>
                    <a:cubicBezTo>
                      <a:pt x="30923" y="0"/>
                      <a:pt x="0" y="45758"/>
                      <a:pt x="0" y="66410"/>
                    </a:cubicBezTo>
                    <a:cubicBezTo>
                      <a:pt x="-15" y="83488"/>
                      <a:pt x="13816" y="97345"/>
                      <a:pt x="30895" y="97360"/>
                    </a:cubicBezTo>
                    <a:cubicBezTo>
                      <a:pt x="30905" y="97360"/>
                      <a:pt x="30913" y="97360"/>
                      <a:pt x="30923" y="97360"/>
                    </a:cubicBezTo>
                    <a:close/>
                  </a:path>
                </a:pathLst>
              </a:custGeom>
              <a:solidFill>
                <a:srgbClr val="FBD97F"/>
              </a:solidFill>
              <a:ln w="1389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25" name="شكل حر: شكل 124">
                <a:extLst>
                  <a:ext uri="{FF2B5EF4-FFF2-40B4-BE49-F238E27FC236}">
                    <a16:creationId xmlns:a16="http://schemas.microsoft.com/office/drawing/2014/main" id="{D002BD95-C572-1FCA-7235-2E0F32A8E3B2}"/>
                  </a:ext>
                </a:extLst>
              </p:cNvPr>
              <p:cNvSpPr/>
              <p:nvPr/>
            </p:nvSpPr>
            <p:spPr>
              <a:xfrm>
                <a:off x="4388599" y="3715707"/>
                <a:ext cx="93753" cy="149952"/>
              </a:xfrm>
              <a:custGeom>
                <a:avLst/>
                <a:gdLst>
                  <a:gd name="connsiteX0" fmla="*/ 30932 w 61863"/>
                  <a:gd name="connsiteY0" fmla="*/ 98947 h 98946"/>
                  <a:gd name="connsiteX1" fmla="*/ 61854 w 61863"/>
                  <a:gd name="connsiteY1" fmla="*/ 66424 h 98946"/>
                  <a:gd name="connsiteX2" fmla="*/ 30932 w 61863"/>
                  <a:gd name="connsiteY2" fmla="*/ 0 h 98946"/>
                  <a:gd name="connsiteX3" fmla="*/ 9 w 61863"/>
                  <a:gd name="connsiteY3" fmla="*/ 66424 h 98946"/>
                  <a:gd name="connsiteX4" fmla="*/ 30932 w 61863"/>
                  <a:gd name="connsiteY4" fmla="*/ 98947 h 9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63" h="98946">
                    <a:moveTo>
                      <a:pt x="30932" y="98947"/>
                    </a:moveTo>
                    <a:cubicBezTo>
                      <a:pt x="48439" y="98476"/>
                      <a:pt x="62268" y="83932"/>
                      <a:pt x="61854" y="66424"/>
                    </a:cubicBezTo>
                    <a:cubicBezTo>
                      <a:pt x="61854" y="45883"/>
                      <a:pt x="30932" y="0"/>
                      <a:pt x="30932" y="0"/>
                    </a:cubicBezTo>
                    <a:cubicBezTo>
                      <a:pt x="30932" y="0"/>
                      <a:pt x="9" y="45772"/>
                      <a:pt x="9" y="66424"/>
                    </a:cubicBezTo>
                    <a:cubicBezTo>
                      <a:pt x="-404" y="83932"/>
                      <a:pt x="13425" y="98476"/>
                      <a:pt x="30932" y="98947"/>
                    </a:cubicBezTo>
                    <a:close/>
                  </a:path>
                </a:pathLst>
              </a:custGeom>
              <a:solidFill>
                <a:srgbClr val="FBD97F"/>
              </a:solidFill>
              <a:ln w="1389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26" name="شكل حر: شكل 125">
                <a:extLst>
                  <a:ext uri="{FF2B5EF4-FFF2-40B4-BE49-F238E27FC236}">
                    <a16:creationId xmlns:a16="http://schemas.microsoft.com/office/drawing/2014/main" id="{CED0CCB7-95C4-C8DA-47FD-EB882CCBF176}"/>
                  </a:ext>
                </a:extLst>
              </p:cNvPr>
              <p:cNvSpPr/>
              <p:nvPr/>
            </p:nvSpPr>
            <p:spPr>
              <a:xfrm>
                <a:off x="3097072" y="2547133"/>
                <a:ext cx="1246785" cy="1022117"/>
              </a:xfrm>
              <a:custGeom>
                <a:avLst/>
                <a:gdLst>
                  <a:gd name="connsiteX0" fmla="*/ 773219 w 822691"/>
                  <a:gd name="connsiteY0" fmla="*/ 595581 h 674444"/>
                  <a:gd name="connsiteX1" fmla="*/ 798778 w 822691"/>
                  <a:gd name="connsiteY1" fmla="*/ 619482 h 674444"/>
                  <a:gd name="connsiteX2" fmla="*/ 822692 w 822691"/>
                  <a:gd name="connsiteY2" fmla="*/ 594719 h 674444"/>
                  <a:gd name="connsiteX3" fmla="*/ 822692 w 822691"/>
                  <a:gd name="connsiteY3" fmla="*/ 488591 h 674444"/>
                  <a:gd name="connsiteX4" fmla="*/ 797900 w 822691"/>
                  <a:gd name="connsiteY4" fmla="*/ 463896 h 674444"/>
                  <a:gd name="connsiteX5" fmla="*/ 773205 w 822691"/>
                  <a:gd name="connsiteY5" fmla="*/ 488688 h 674444"/>
                  <a:gd name="connsiteX6" fmla="*/ 773219 w 822691"/>
                  <a:gd name="connsiteY6" fmla="*/ 489468 h 674444"/>
                  <a:gd name="connsiteX7" fmla="*/ 771729 w 822691"/>
                  <a:gd name="connsiteY7" fmla="*/ 518275 h 674444"/>
                  <a:gd name="connsiteX8" fmla="*/ 427267 w 822691"/>
                  <a:gd name="connsiteY8" fmla="*/ 518275 h 674444"/>
                  <a:gd name="connsiteX9" fmla="*/ 531891 w 822691"/>
                  <a:gd name="connsiteY9" fmla="*/ 413650 h 674444"/>
                  <a:gd name="connsiteX10" fmla="*/ 535732 w 822691"/>
                  <a:gd name="connsiteY10" fmla="*/ 408459 h 674444"/>
                  <a:gd name="connsiteX11" fmla="*/ 509537 w 822691"/>
                  <a:gd name="connsiteY11" fmla="*/ 59809 h 674444"/>
                  <a:gd name="connsiteX12" fmla="*/ 160887 w 822691"/>
                  <a:gd name="connsiteY12" fmla="*/ 86005 h 674444"/>
                  <a:gd name="connsiteX13" fmla="*/ 106198 w 822691"/>
                  <a:gd name="connsiteY13" fmla="*/ 297266 h 674444"/>
                  <a:gd name="connsiteX14" fmla="*/ 7251 w 822691"/>
                  <a:gd name="connsiteY14" fmla="*/ 396213 h 674444"/>
                  <a:gd name="connsiteX15" fmla="*/ 7244 w 822691"/>
                  <a:gd name="connsiteY15" fmla="*/ 431206 h 674444"/>
                  <a:gd name="connsiteX16" fmla="*/ 7251 w 822691"/>
                  <a:gd name="connsiteY16" fmla="*/ 431213 h 674444"/>
                  <a:gd name="connsiteX17" fmla="*/ 243749 w 822691"/>
                  <a:gd name="connsiteY17" fmla="*/ 667182 h 674444"/>
                  <a:gd name="connsiteX18" fmla="*/ 278702 w 822691"/>
                  <a:gd name="connsiteY18" fmla="*/ 667229 h 674444"/>
                  <a:gd name="connsiteX19" fmla="*/ 278749 w 822691"/>
                  <a:gd name="connsiteY19" fmla="*/ 667182 h 674444"/>
                  <a:gd name="connsiteX20" fmla="*/ 322531 w 822691"/>
                  <a:gd name="connsiteY20" fmla="*/ 623401 h 674444"/>
                  <a:gd name="connsiteX21" fmla="*/ 773219 w 822691"/>
                  <a:gd name="connsiteY21" fmla="*/ 571464 h 674444"/>
                  <a:gd name="connsiteX22" fmla="*/ 295880 w 822691"/>
                  <a:gd name="connsiteY22" fmla="*/ 142555 h 674444"/>
                  <a:gd name="connsiteX23" fmla="*/ 260928 w 822691"/>
                  <a:gd name="connsiteY23" fmla="*/ 142508 h 674444"/>
                  <a:gd name="connsiteX24" fmla="*/ 260880 w 822691"/>
                  <a:gd name="connsiteY24" fmla="*/ 142555 h 674444"/>
                  <a:gd name="connsiteX25" fmla="*/ 150800 w 822691"/>
                  <a:gd name="connsiteY25" fmla="*/ 252622 h 674444"/>
                  <a:gd name="connsiteX26" fmla="*/ 342885 w 822691"/>
                  <a:gd name="connsiteY26" fmla="*/ 49112 h 674444"/>
                  <a:gd name="connsiteX27" fmla="*/ 546394 w 822691"/>
                  <a:gd name="connsiteY27" fmla="*/ 241196 h 674444"/>
                  <a:gd name="connsiteX28" fmla="*/ 511935 w 822691"/>
                  <a:gd name="connsiteY28" fmla="*/ 358610 h 674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22691" h="674444">
                    <a:moveTo>
                      <a:pt x="773219" y="595581"/>
                    </a:moveTo>
                    <a:cubicBezTo>
                      <a:pt x="773676" y="609239"/>
                      <a:pt x="785120" y="619940"/>
                      <a:pt x="798778" y="619482"/>
                    </a:cubicBezTo>
                    <a:cubicBezTo>
                      <a:pt x="812126" y="619035"/>
                      <a:pt x="822710" y="608074"/>
                      <a:pt x="822692" y="594719"/>
                    </a:cubicBezTo>
                    <a:lnTo>
                      <a:pt x="822692" y="488591"/>
                    </a:lnTo>
                    <a:cubicBezTo>
                      <a:pt x="822665" y="474925"/>
                      <a:pt x="811566" y="463869"/>
                      <a:pt x="797900" y="463896"/>
                    </a:cubicBezTo>
                    <a:cubicBezTo>
                      <a:pt x="784235" y="463922"/>
                      <a:pt x="773178" y="475022"/>
                      <a:pt x="773205" y="488688"/>
                    </a:cubicBezTo>
                    <a:cubicBezTo>
                      <a:pt x="773205" y="488947"/>
                      <a:pt x="773210" y="489207"/>
                      <a:pt x="773219" y="489468"/>
                    </a:cubicBezTo>
                    <a:lnTo>
                      <a:pt x="771729" y="518275"/>
                    </a:lnTo>
                    <a:lnTo>
                      <a:pt x="427267" y="518275"/>
                    </a:lnTo>
                    <a:lnTo>
                      <a:pt x="531891" y="413650"/>
                    </a:lnTo>
                    <a:cubicBezTo>
                      <a:pt x="533390" y="412093"/>
                      <a:pt x="534682" y="410348"/>
                      <a:pt x="535732" y="408459"/>
                    </a:cubicBezTo>
                    <a:cubicBezTo>
                      <a:pt x="624776" y="304948"/>
                      <a:pt x="613047" y="148853"/>
                      <a:pt x="509537" y="59809"/>
                    </a:cubicBezTo>
                    <a:cubicBezTo>
                      <a:pt x="406026" y="-29234"/>
                      <a:pt x="249931" y="-17506"/>
                      <a:pt x="160887" y="86005"/>
                    </a:cubicBezTo>
                    <a:cubicBezTo>
                      <a:pt x="110882" y="144134"/>
                      <a:pt x="90679" y="222175"/>
                      <a:pt x="106198" y="297266"/>
                    </a:cubicBezTo>
                    <a:lnTo>
                      <a:pt x="7251" y="396213"/>
                    </a:lnTo>
                    <a:cubicBezTo>
                      <a:pt x="-2414" y="405874"/>
                      <a:pt x="-2417" y="421541"/>
                      <a:pt x="7244" y="431206"/>
                    </a:cubicBezTo>
                    <a:cubicBezTo>
                      <a:pt x="7246" y="431207"/>
                      <a:pt x="7248" y="431210"/>
                      <a:pt x="7251" y="431213"/>
                    </a:cubicBezTo>
                    <a:lnTo>
                      <a:pt x="243749" y="667182"/>
                    </a:lnTo>
                    <a:cubicBezTo>
                      <a:pt x="253388" y="676847"/>
                      <a:pt x="269037" y="676868"/>
                      <a:pt x="278702" y="667229"/>
                    </a:cubicBezTo>
                    <a:cubicBezTo>
                      <a:pt x="278719" y="667213"/>
                      <a:pt x="278734" y="667197"/>
                      <a:pt x="278749" y="667182"/>
                    </a:cubicBezTo>
                    <a:lnTo>
                      <a:pt x="322531" y="623401"/>
                    </a:lnTo>
                    <a:lnTo>
                      <a:pt x="773219" y="571464"/>
                    </a:lnTo>
                    <a:close/>
                    <a:moveTo>
                      <a:pt x="295880" y="142555"/>
                    </a:moveTo>
                    <a:cubicBezTo>
                      <a:pt x="286242" y="132890"/>
                      <a:pt x="270593" y="132870"/>
                      <a:pt x="260928" y="142508"/>
                    </a:cubicBezTo>
                    <a:cubicBezTo>
                      <a:pt x="260911" y="142525"/>
                      <a:pt x="260896" y="142540"/>
                      <a:pt x="260880" y="142555"/>
                    </a:cubicBezTo>
                    <a:lnTo>
                      <a:pt x="150800" y="252622"/>
                    </a:lnTo>
                    <a:cubicBezTo>
                      <a:pt x="147645" y="143381"/>
                      <a:pt x="233644" y="52267"/>
                      <a:pt x="342885" y="49112"/>
                    </a:cubicBezTo>
                    <a:cubicBezTo>
                      <a:pt x="452124" y="45957"/>
                      <a:pt x="543239" y="131957"/>
                      <a:pt x="546394" y="241196"/>
                    </a:cubicBezTo>
                    <a:cubicBezTo>
                      <a:pt x="547602" y="282992"/>
                      <a:pt x="535538" y="324096"/>
                      <a:pt x="511935" y="358610"/>
                    </a:cubicBezTo>
                    <a:close/>
                  </a:path>
                </a:pathLst>
              </a:custGeom>
              <a:solidFill>
                <a:srgbClr val="0D9DA7"/>
              </a:solidFill>
              <a:ln w="1389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127" name="مجموعة 126">
                <a:extLst>
                  <a:ext uri="{FF2B5EF4-FFF2-40B4-BE49-F238E27FC236}">
                    <a16:creationId xmlns:a16="http://schemas.microsoft.com/office/drawing/2014/main" id="{48DC148E-A198-B9DA-6AD4-616B81A2E560}"/>
                  </a:ext>
                </a:extLst>
              </p:cNvPr>
              <p:cNvGrpSpPr/>
              <p:nvPr/>
            </p:nvGrpSpPr>
            <p:grpSpPr>
              <a:xfrm rot="2729864" flipH="1">
                <a:off x="3557059" y="3047991"/>
                <a:ext cx="69287" cy="433488"/>
                <a:chOff x="4033520" y="2580640"/>
                <a:chExt cx="198120" cy="1239520"/>
              </a:xfrm>
              <a:solidFill>
                <a:srgbClr val="FFFFFF"/>
              </a:solidFill>
            </p:grpSpPr>
            <p:sp>
              <p:nvSpPr>
                <p:cNvPr id="131" name="مستطيل: زوايا مستديرة 130">
                  <a:extLst>
                    <a:ext uri="{FF2B5EF4-FFF2-40B4-BE49-F238E27FC236}">
                      <a16:creationId xmlns:a16="http://schemas.microsoft.com/office/drawing/2014/main" id="{DB7DA0E9-418D-90AF-7BC0-E6E41D76C5D7}"/>
                    </a:ext>
                  </a:extLst>
                </p:cNvPr>
                <p:cNvSpPr/>
                <p:nvPr/>
              </p:nvSpPr>
              <p:spPr>
                <a:xfrm>
                  <a:off x="4033520" y="2580640"/>
                  <a:ext cx="198120" cy="452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32" name="مستطيل: زوايا مستديرة 131">
                  <a:extLst>
                    <a:ext uri="{FF2B5EF4-FFF2-40B4-BE49-F238E27FC236}">
                      <a16:creationId xmlns:a16="http://schemas.microsoft.com/office/drawing/2014/main" id="{AE96BB58-D72F-FD2D-9F0A-96F16E9D3AB6}"/>
                    </a:ext>
                  </a:extLst>
                </p:cNvPr>
                <p:cNvSpPr/>
                <p:nvPr/>
              </p:nvSpPr>
              <p:spPr>
                <a:xfrm>
                  <a:off x="4033520" y="3114040"/>
                  <a:ext cx="198120" cy="70612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DD98C9CA-DDA9-6A5D-6E77-24F4A60EABF5}"/>
                  </a:ext>
                </a:extLst>
              </p:cNvPr>
              <p:cNvSpPr/>
              <p:nvPr/>
            </p:nvSpPr>
            <p:spPr>
              <a:xfrm>
                <a:off x="4037625" y="2597196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B91CBF50-41DA-2053-23B5-2C57AB71EC9C}"/>
                  </a:ext>
                </a:extLst>
              </p:cNvPr>
              <p:cNvSpPr/>
              <p:nvPr/>
            </p:nvSpPr>
            <p:spPr>
              <a:xfrm>
                <a:off x="3275166" y="3629532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257BEA31-A65A-B4A1-F66E-7D0FC6C25828}"/>
                  </a:ext>
                </a:extLst>
              </p:cNvPr>
              <p:cNvSpPr/>
              <p:nvPr/>
            </p:nvSpPr>
            <p:spPr>
              <a:xfrm>
                <a:off x="3071739" y="288798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8159BCFD-DC07-970D-8D0E-04738A6363E0}"/>
              </a:ext>
            </a:extLst>
          </p:cNvPr>
          <p:cNvGrpSpPr/>
          <p:nvPr/>
        </p:nvGrpSpPr>
        <p:grpSpPr>
          <a:xfrm>
            <a:off x="6663007" y="2827508"/>
            <a:ext cx="1496985" cy="1507721"/>
            <a:chOff x="6080369" y="3739466"/>
            <a:chExt cx="1656080" cy="1667957"/>
          </a:xfrm>
        </p:grpSpPr>
        <p:sp>
          <p:nvSpPr>
            <p:cNvPr id="134" name="شكل بيضاوي 133">
              <a:extLst>
                <a:ext uri="{FF2B5EF4-FFF2-40B4-BE49-F238E27FC236}">
                  <a16:creationId xmlns:a16="http://schemas.microsoft.com/office/drawing/2014/main" id="{0EA681C2-53EB-D2BD-4D07-5C40E6C9D6F2}"/>
                </a:ext>
              </a:extLst>
            </p:cNvPr>
            <p:cNvSpPr/>
            <p:nvPr/>
          </p:nvSpPr>
          <p:spPr>
            <a:xfrm>
              <a:off x="6080369" y="3739466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35" name="مجموعة 134">
              <a:extLst>
                <a:ext uri="{FF2B5EF4-FFF2-40B4-BE49-F238E27FC236}">
                  <a16:creationId xmlns:a16="http://schemas.microsoft.com/office/drawing/2014/main" id="{996A51D0-42E6-22CD-265C-E623EA636535}"/>
                </a:ext>
              </a:extLst>
            </p:cNvPr>
            <p:cNvGrpSpPr/>
            <p:nvPr/>
          </p:nvGrpSpPr>
          <p:grpSpPr>
            <a:xfrm>
              <a:off x="6222171" y="3908007"/>
              <a:ext cx="1189160" cy="1499416"/>
              <a:chOff x="4909363" y="1807878"/>
              <a:chExt cx="1808787" cy="2280706"/>
            </a:xfrm>
          </p:grpSpPr>
          <p:grpSp>
            <p:nvGrpSpPr>
              <p:cNvPr id="136" name="مجموعة 135">
                <a:extLst>
                  <a:ext uri="{FF2B5EF4-FFF2-40B4-BE49-F238E27FC236}">
                    <a16:creationId xmlns:a16="http://schemas.microsoft.com/office/drawing/2014/main" id="{1AC3BFE2-5B32-889F-DFCD-A97F46D9CFD0}"/>
                  </a:ext>
                </a:extLst>
              </p:cNvPr>
              <p:cNvGrpSpPr/>
              <p:nvPr/>
            </p:nvGrpSpPr>
            <p:grpSpPr>
              <a:xfrm>
                <a:off x="5239514" y="1807878"/>
                <a:ext cx="1478636" cy="2280706"/>
                <a:chOff x="4350664" y="2351532"/>
                <a:chExt cx="809816" cy="1249092"/>
              </a:xfrm>
            </p:grpSpPr>
            <p:sp>
              <p:nvSpPr>
                <p:cNvPr id="146" name="شكل حر: شكل 145">
                  <a:extLst>
                    <a:ext uri="{FF2B5EF4-FFF2-40B4-BE49-F238E27FC236}">
                      <a16:creationId xmlns:a16="http://schemas.microsoft.com/office/drawing/2014/main" id="{A1AF8C2A-25EF-E648-0E7E-7C8DF7CE944A}"/>
                    </a:ext>
                  </a:extLst>
                </p:cNvPr>
                <p:cNvSpPr/>
                <p:nvPr/>
              </p:nvSpPr>
              <p:spPr>
                <a:xfrm>
                  <a:off x="4350664" y="2351532"/>
                  <a:ext cx="809816" cy="939800"/>
                </a:xfrm>
                <a:custGeom>
                  <a:avLst/>
                  <a:gdLst>
                    <a:gd name="connsiteX0" fmla="*/ 640931 w 809816"/>
                    <a:gd name="connsiteY0" fmla="*/ 0 h 939800"/>
                    <a:gd name="connsiteX1" fmla="*/ 624319 w 809816"/>
                    <a:gd name="connsiteY1" fmla="*/ 96901 h 939800"/>
                    <a:gd name="connsiteX2" fmla="*/ 552336 w 809816"/>
                    <a:gd name="connsiteY2" fmla="*/ 168885 h 939800"/>
                    <a:gd name="connsiteX3" fmla="*/ 537108 w 809816"/>
                    <a:gd name="connsiteY3" fmla="*/ 167500 h 939800"/>
                    <a:gd name="connsiteX4" fmla="*/ 470662 w 809816"/>
                    <a:gd name="connsiteY4" fmla="*/ 287934 h 939800"/>
                    <a:gd name="connsiteX5" fmla="*/ 513575 w 809816"/>
                    <a:gd name="connsiteY5" fmla="*/ 283782 h 939800"/>
                    <a:gd name="connsiteX6" fmla="*/ 610476 w 809816"/>
                    <a:gd name="connsiteY6" fmla="*/ 275476 h 939800"/>
                    <a:gd name="connsiteX7" fmla="*/ 699072 w 809816"/>
                    <a:gd name="connsiteY7" fmla="*/ 322542 h 939800"/>
                    <a:gd name="connsiteX8" fmla="*/ 557873 w 809816"/>
                    <a:gd name="connsiteY8" fmla="*/ 405600 h 939800"/>
                    <a:gd name="connsiteX9" fmla="*/ 523265 w 809816"/>
                    <a:gd name="connsiteY9" fmla="*/ 391757 h 939800"/>
                    <a:gd name="connsiteX10" fmla="*/ 495579 w 809816"/>
                    <a:gd name="connsiteY10" fmla="*/ 341922 h 939800"/>
                    <a:gd name="connsiteX11" fmla="*/ 449898 w 809816"/>
                    <a:gd name="connsiteY11" fmla="*/ 352997 h 939800"/>
                    <a:gd name="connsiteX12" fmla="*/ 442976 w 809816"/>
                    <a:gd name="connsiteY12" fmla="*/ 675538 h 939800"/>
                    <a:gd name="connsiteX13" fmla="*/ 467893 w 809816"/>
                    <a:gd name="connsiteY13" fmla="*/ 658927 h 939800"/>
                    <a:gd name="connsiteX14" fmla="*/ 467893 w 809816"/>
                    <a:gd name="connsiteY14" fmla="*/ 656158 h 939800"/>
                    <a:gd name="connsiteX15" fmla="*/ 613245 w 809816"/>
                    <a:gd name="connsiteY15" fmla="*/ 510807 h 939800"/>
                    <a:gd name="connsiteX16" fmla="*/ 809816 w 809816"/>
                    <a:gd name="connsiteY16" fmla="*/ 480352 h 939800"/>
                    <a:gd name="connsiteX17" fmla="*/ 683844 w 809816"/>
                    <a:gd name="connsiteY17" fmla="*/ 783514 h 939800"/>
                    <a:gd name="connsiteX18" fmla="*/ 611861 w 809816"/>
                    <a:gd name="connsiteY18" fmla="*/ 802894 h 939800"/>
                    <a:gd name="connsiteX19" fmla="*/ 478968 w 809816"/>
                    <a:gd name="connsiteY19" fmla="*/ 717067 h 939800"/>
                    <a:gd name="connsiteX20" fmla="*/ 452666 w 809816"/>
                    <a:gd name="connsiteY20" fmla="*/ 743369 h 939800"/>
                    <a:gd name="connsiteX21" fmla="*/ 469797 w 809816"/>
                    <a:gd name="connsiteY21" fmla="*/ 851517 h 939800"/>
                    <a:gd name="connsiteX22" fmla="*/ 472852 w 809816"/>
                    <a:gd name="connsiteY22" fmla="*/ 939800 h 939800"/>
                    <a:gd name="connsiteX23" fmla="*/ 419433 w 809816"/>
                    <a:gd name="connsiteY23" fmla="*/ 939800 h 939800"/>
                    <a:gd name="connsiteX24" fmla="*/ 420481 w 809816"/>
                    <a:gd name="connsiteY24" fmla="*/ 916450 h 939800"/>
                    <a:gd name="connsiteX25" fmla="*/ 398678 w 809816"/>
                    <a:gd name="connsiteY25" fmla="*/ 744753 h 939800"/>
                    <a:gd name="connsiteX26" fmla="*/ 380683 w 809816"/>
                    <a:gd name="connsiteY26" fmla="*/ 627088 h 939800"/>
                    <a:gd name="connsiteX27" fmla="*/ 344691 w 809816"/>
                    <a:gd name="connsiteY27" fmla="*/ 610476 h 939800"/>
                    <a:gd name="connsiteX28" fmla="*/ 322542 w 809816"/>
                    <a:gd name="connsiteY28" fmla="*/ 599402 h 939800"/>
                    <a:gd name="connsiteX29" fmla="*/ 197955 w 809816"/>
                    <a:gd name="connsiteY29" fmla="*/ 668617 h 939800"/>
                    <a:gd name="connsiteX30" fmla="*/ 125971 w 809816"/>
                    <a:gd name="connsiteY30" fmla="*/ 649237 h 939800"/>
                    <a:gd name="connsiteX31" fmla="*/ 0 w 809816"/>
                    <a:gd name="connsiteY31" fmla="*/ 346075 h 939800"/>
                    <a:gd name="connsiteX32" fmla="*/ 195186 w 809816"/>
                    <a:gd name="connsiteY32" fmla="*/ 376530 h 939800"/>
                    <a:gd name="connsiteX33" fmla="*/ 340538 w 809816"/>
                    <a:gd name="connsiteY33" fmla="*/ 521881 h 939800"/>
                    <a:gd name="connsiteX34" fmla="*/ 339154 w 809816"/>
                    <a:gd name="connsiteY34" fmla="*/ 545414 h 939800"/>
                    <a:gd name="connsiteX35" fmla="*/ 366840 w 809816"/>
                    <a:gd name="connsiteY35" fmla="*/ 559257 h 939800"/>
                    <a:gd name="connsiteX36" fmla="*/ 372377 w 809816"/>
                    <a:gd name="connsiteY36" fmla="*/ 562026 h 939800"/>
                    <a:gd name="connsiteX37" fmla="*/ 420827 w 809816"/>
                    <a:gd name="connsiteY37" fmla="*/ 271323 h 939800"/>
                    <a:gd name="connsiteX38" fmla="*/ 401447 w 809816"/>
                    <a:gd name="connsiteY38" fmla="*/ 245021 h 939800"/>
                    <a:gd name="connsiteX39" fmla="*/ 358534 w 809816"/>
                    <a:gd name="connsiteY39" fmla="*/ 258864 h 939800"/>
                    <a:gd name="connsiteX40" fmla="*/ 322542 w 809816"/>
                    <a:gd name="connsiteY40" fmla="*/ 249174 h 939800"/>
                    <a:gd name="connsiteX41" fmla="*/ 260248 w 809816"/>
                    <a:gd name="connsiteY41" fmla="*/ 98285 h 939800"/>
                    <a:gd name="connsiteX42" fmla="*/ 358534 w 809816"/>
                    <a:gd name="connsiteY42" fmla="*/ 113513 h 939800"/>
                    <a:gd name="connsiteX43" fmla="*/ 430517 w 809816"/>
                    <a:gd name="connsiteY43" fmla="*/ 185496 h 939800"/>
                    <a:gd name="connsiteX44" fmla="*/ 429133 w 809816"/>
                    <a:gd name="connsiteY44" fmla="*/ 193802 h 939800"/>
                    <a:gd name="connsiteX45" fmla="*/ 447129 w 809816"/>
                    <a:gd name="connsiteY45" fmla="*/ 213182 h 939800"/>
                    <a:gd name="connsiteX46" fmla="*/ 492811 w 809816"/>
                    <a:gd name="connsiteY46" fmla="*/ 138430 h 939800"/>
                    <a:gd name="connsiteX47" fmla="*/ 480352 w 809816"/>
                    <a:gd name="connsiteY47" fmla="*/ 98285 h 939800"/>
                    <a:gd name="connsiteX48" fmla="*/ 490042 w 809816"/>
                    <a:gd name="connsiteY48" fmla="*/ 62294 h 939800"/>
                    <a:gd name="connsiteX49" fmla="*/ 640931 w 809816"/>
                    <a:gd name="connsiteY49" fmla="*/ 0 h 93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809816" h="939800">
                      <a:moveTo>
                        <a:pt x="640931" y="0"/>
                      </a:moveTo>
                      <a:cubicBezTo>
                        <a:pt x="640931" y="0"/>
                        <a:pt x="624319" y="60909"/>
                        <a:pt x="624319" y="96901"/>
                      </a:cubicBezTo>
                      <a:cubicBezTo>
                        <a:pt x="624319" y="135661"/>
                        <a:pt x="592480" y="168885"/>
                        <a:pt x="552336" y="168885"/>
                      </a:cubicBezTo>
                      <a:cubicBezTo>
                        <a:pt x="546799" y="168885"/>
                        <a:pt x="542646" y="168885"/>
                        <a:pt x="537108" y="167500"/>
                      </a:cubicBezTo>
                      <a:cubicBezTo>
                        <a:pt x="509422" y="209029"/>
                        <a:pt x="487274" y="249174"/>
                        <a:pt x="470662" y="287934"/>
                      </a:cubicBezTo>
                      <a:cubicBezTo>
                        <a:pt x="484505" y="285166"/>
                        <a:pt x="499732" y="283782"/>
                        <a:pt x="513575" y="283782"/>
                      </a:cubicBezTo>
                      <a:cubicBezTo>
                        <a:pt x="538493" y="257480"/>
                        <a:pt x="580022" y="251943"/>
                        <a:pt x="610476" y="275476"/>
                      </a:cubicBezTo>
                      <a:cubicBezTo>
                        <a:pt x="640931" y="299009"/>
                        <a:pt x="699072" y="322542"/>
                        <a:pt x="699072" y="322542"/>
                      </a:cubicBezTo>
                      <a:cubicBezTo>
                        <a:pt x="660311" y="373761"/>
                        <a:pt x="620166" y="415290"/>
                        <a:pt x="557873" y="405600"/>
                      </a:cubicBezTo>
                      <a:cubicBezTo>
                        <a:pt x="545414" y="404216"/>
                        <a:pt x="534340" y="400063"/>
                        <a:pt x="523265" y="391757"/>
                      </a:cubicBezTo>
                      <a:cubicBezTo>
                        <a:pt x="506654" y="379298"/>
                        <a:pt x="496964" y="361302"/>
                        <a:pt x="495579" y="341922"/>
                      </a:cubicBezTo>
                      <a:cubicBezTo>
                        <a:pt x="480352" y="343306"/>
                        <a:pt x="463741" y="347459"/>
                        <a:pt x="449898" y="352997"/>
                      </a:cubicBezTo>
                      <a:cubicBezTo>
                        <a:pt x="416674" y="467893"/>
                        <a:pt x="426364" y="573100"/>
                        <a:pt x="442976" y="675538"/>
                      </a:cubicBezTo>
                      <a:cubicBezTo>
                        <a:pt x="451282" y="668617"/>
                        <a:pt x="459588" y="663080"/>
                        <a:pt x="467893" y="658927"/>
                      </a:cubicBezTo>
                      <a:cubicBezTo>
                        <a:pt x="467893" y="657543"/>
                        <a:pt x="467893" y="657543"/>
                        <a:pt x="467893" y="656158"/>
                      </a:cubicBezTo>
                      <a:cubicBezTo>
                        <a:pt x="467893" y="575869"/>
                        <a:pt x="532956" y="510807"/>
                        <a:pt x="613245" y="510807"/>
                      </a:cubicBezTo>
                      <a:cubicBezTo>
                        <a:pt x="689381" y="513575"/>
                        <a:pt x="809816" y="480352"/>
                        <a:pt x="809816" y="480352"/>
                      </a:cubicBezTo>
                      <a:cubicBezTo>
                        <a:pt x="809816" y="607708"/>
                        <a:pt x="795973" y="722605"/>
                        <a:pt x="683844" y="783514"/>
                      </a:cubicBezTo>
                      <a:cubicBezTo>
                        <a:pt x="663080" y="795973"/>
                        <a:pt x="638162" y="802894"/>
                        <a:pt x="611861" y="802894"/>
                      </a:cubicBezTo>
                      <a:cubicBezTo>
                        <a:pt x="552336" y="802894"/>
                        <a:pt x="502501" y="766902"/>
                        <a:pt x="478968" y="717067"/>
                      </a:cubicBezTo>
                      <a:cubicBezTo>
                        <a:pt x="466509" y="725373"/>
                        <a:pt x="456819" y="735063"/>
                        <a:pt x="452666" y="743369"/>
                      </a:cubicBezTo>
                      <a:cubicBezTo>
                        <a:pt x="459588" y="780053"/>
                        <a:pt x="465817" y="816045"/>
                        <a:pt x="469797" y="851517"/>
                      </a:cubicBezTo>
                      <a:lnTo>
                        <a:pt x="472852" y="939800"/>
                      </a:lnTo>
                      <a:lnTo>
                        <a:pt x="419433" y="939800"/>
                      </a:lnTo>
                      <a:lnTo>
                        <a:pt x="420481" y="916450"/>
                      </a:lnTo>
                      <a:cubicBezTo>
                        <a:pt x="419443" y="861554"/>
                        <a:pt x="409060" y="803933"/>
                        <a:pt x="398678" y="744753"/>
                      </a:cubicBezTo>
                      <a:cubicBezTo>
                        <a:pt x="393141" y="707377"/>
                        <a:pt x="386220" y="667233"/>
                        <a:pt x="380683" y="627088"/>
                      </a:cubicBezTo>
                      <a:cubicBezTo>
                        <a:pt x="368224" y="621551"/>
                        <a:pt x="355765" y="616014"/>
                        <a:pt x="344691" y="610476"/>
                      </a:cubicBezTo>
                      <a:cubicBezTo>
                        <a:pt x="337769" y="606323"/>
                        <a:pt x="329463" y="603555"/>
                        <a:pt x="322542" y="599402"/>
                      </a:cubicBezTo>
                      <a:cubicBezTo>
                        <a:pt x="296240" y="640931"/>
                        <a:pt x="250558" y="668617"/>
                        <a:pt x="197955" y="668617"/>
                      </a:cubicBezTo>
                      <a:cubicBezTo>
                        <a:pt x="171653" y="668617"/>
                        <a:pt x="146736" y="661695"/>
                        <a:pt x="125971" y="649237"/>
                      </a:cubicBezTo>
                      <a:cubicBezTo>
                        <a:pt x="13843" y="586943"/>
                        <a:pt x="0" y="473431"/>
                        <a:pt x="0" y="346075"/>
                      </a:cubicBezTo>
                      <a:cubicBezTo>
                        <a:pt x="0" y="346075"/>
                        <a:pt x="120434" y="379298"/>
                        <a:pt x="195186" y="376530"/>
                      </a:cubicBezTo>
                      <a:cubicBezTo>
                        <a:pt x="275476" y="376530"/>
                        <a:pt x="340538" y="441592"/>
                        <a:pt x="340538" y="521881"/>
                      </a:cubicBezTo>
                      <a:cubicBezTo>
                        <a:pt x="340538" y="530187"/>
                        <a:pt x="340538" y="537108"/>
                        <a:pt x="339154" y="545414"/>
                      </a:cubicBezTo>
                      <a:cubicBezTo>
                        <a:pt x="348844" y="549567"/>
                        <a:pt x="357149" y="555104"/>
                        <a:pt x="366840" y="559257"/>
                      </a:cubicBezTo>
                      <a:cubicBezTo>
                        <a:pt x="369608" y="560642"/>
                        <a:pt x="370992" y="560642"/>
                        <a:pt x="372377" y="562026"/>
                      </a:cubicBezTo>
                      <a:cubicBezTo>
                        <a:pt x="366840" y="470662"/>
                        <a:pt x="376530" y="373761"/>
                        <a:pt x="420827" y="271323"/>
                      </a:cubicBezTo>
                      <a:cubicBezTo>
                        <a:pt x="415290" y="261633"/>
                        <a:pt x="409753" y="253327"/>
                        <a:pt x="401447" y="245021"/>
                      </a:cubicBezTo>
                      <a:cubicBezTo>
                        <a:pt x="388988" y="253327"/>
                        <a:pt x="375145" y="258864"/>
                        <a:pt x="358534" y="258864"/>
                      </a:cubicBezTo>
                      <a:cubicBezTo>
                        <a:pt x="346075" y="258864"/>
                        <a:pt x="333616" y="254711"/>
                        <a:pt x="322542" y="249174"/>
                      </a:cubicBezTo>
                      <a:cubicBezTo>
                        <a:pt x="267170" y="218719"/>
                        <a:pt x="260248" y="161963"/>
                        <a:pt x="260248" y="98285"/>
                      </a:cubicBezTo>
                      <a:cubicBezTo>
                        <a:pt x="260248" y="98285"/>
                        <a:pt x="319773" y="114897"/>
                        <a:pt x="358534" y="113513"/>
                      </a:cubicBezTo>
                      <a:cubicBezTo>
                        <a:pt x="397294" y="113513"/>
                        <a:pt x="430517" y="145352"/>
                        <a:pt x="430517" y="185496"/>
                      </a:cubicBezTo>
                      <a:cubicBezTo>
                        <a:pt x="430517" y="188265"/>
                        <a:pt x="429133" y="191033"/>
                        <a:pt x="429133" y="193802"/>
                      </a:cubicBezTo>
                      <a:cubicBezTo>
                        <a:pt x="436055" y="200724"/>
                        <a:pt x="441592" y="206261"/>
                        <a:pt x="447129" y="213182"/>
                      </a:cubicBezTo>
                      <a:cubicBezTo>
                        <a:pt x="460972" y="188265"/>
                        <a:pt x="476199" y="163347"/>
                        <a:pt x="492811" y="138430"/>
                      </a:cubicBezTo>
                      <a:cubicBezTo>
                        <a:pt x="484505" y="125971"/>
                        <a:pt x="480352" y="113513"/>
                        <a:pt x="480352" y="98285"/>
                      </a:cubicBezTo>
                      <a:cubicBezTo>
                        <a:pt x="480352" y="85827"/>
                        <a:pt x="484505" y="73368"/>
                        <a:pt x="490042" y="62294"/>
                      </a:cubicBezTo>
                      <a:cubicBezTo>
                        <a:pt x="520497" y="6922"/>
                        <a:pt x="577253" y="0"/>
                        <a:pt x="640931" y="0"/>
                      </a:cubicBezTo>
                      <a:close/>
                    </a:path>
                  </a:pathLst>
                </a:custGeom>
                <a:solidFill>
                  <a:srgbClr val="0D9D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47" name="شكل حر: شكل 146">
                  <a:extLst>
                    <a:ext uri="{FF2B5EF4-FFF2-40B4-BE49-F238E27FC236}">
                      <a16:creationId xmlns:a16="http://schemas.microsoft.com/office/drawing/2014/main" id="{6ECB69B2-230E-C99F-B442-C5822BC5DEE2}"/>
                    </a:ext>
                  </a:extLst>
                </p:cNvPr>
                <p:cNvSpPr/>
                <p:nvPr/>
              </p:nvSpPr>
              <p:spPr>
                <a:xfrm>
                  <a:off x="4361938" y="3272536"/>
                  <a:ext cx="781930" cy="328088"/>
                </a:xfrm>
                <a:custGeom>
                  <a:avLst/>
                  <a:gdLst>
                    <a:gd name="connsiteX0" fmla="*/ 344681 w 718452"/>
                    <a:gd name="connsiteY0" fmla="*/ 0 h 167640"/>
                    <a:gd name="connsiteX1" fmla="*/ 398100 w 718452"/>
                    <a:gd name="connsiteY1" fmla="*/ 0 h 167640"/>
                    <a:gd name="connsiteX2" fmla="*/ 398679 w 718452"/>
                    <a:gd name="connsiteY2" fmla="*/ 16751 h 167640"/>
                    <a:gd name="connsiteX3" fmla="*/ 419443 w 718452"/>
                    <a:gd name="connsiteY3" fmla="*/ 15367 h 167640"/>
                    <a:gd name="connsiteX4" fmla="*/ 560642 w 718452"/>
                    <a:gd name="connsiteY4" fmla="*/ 72123 h 167640"/>
                    <a:gd name="connsiteX5" fmla="*/ 718452 w 718452"/>
                    <a:gd name="connsiteY5" fmla="*/ 167640 h 167640"/>
                    <a:gd name="connsiteX6" fmla="*/ 0 w 718452"/>
                    <a:gd name="connsiteY6" fmla="*/ 167640 h 167640"/>
                    <a:gd name="connsiteX7" fmla="*/ 184112 w 718452"/>
                    <a:gd name="connsiteY7" fmla="*/ 56896 h 167640"/>
                    <a:gd name="connsiteX8" fmla="*/ 272707 w 718452"/>
                    <a:gd name="connsiteY8" fmla="*/ 76276 h 167640"/>
                    <a:gd name="connsiteX9" fmla="*/ 343307 w 718452"/>
                    <a:gd name="connsiteY9" fmla="*/ 30594 h 167640"/>
                    <a:gd name="connsiteX10" fmla="*/ 344681 w 718452"/>
                    <a:gd name="connsiteY10" fmla="*/ 0 h 167640"/>
                    <a:gd name="connsiteX0" fmla="*/ 344681 w 718452"/>
                    <a:gd name="connsiteY0" fmla="*/ 0 h 167805"/>
                    <a:gd name="connsiteX1" fmla="*/ 398100 w 718452"/>
                    <a:gd name="connsiteY1" fmla="*/ 0 h 167805"/>
                    <a:gd name="connsiteX2" fmla="*/ 398679 w 718452"/>
                    <a:gd name="connsiteY2" fmla="*/ 16751 h 167805"/>
                    <a:gd name="connsiteX3" fmla="*/ 419443 w 718452"/>
                    <a:gd name="connsiteY3" fmla="*/ 15367 h 167805"/>
                    <a:gd name="connsiteX4" fmla="*/ 560642 w 718452"/>
                    <a:gd name="connsiteY4" fmla="*/ 72123 h 167805"/>
                    <a:gd name="connsiteX5" fmla="*/ 718452 w 718452"/>
                    <a:gd name="connsiteY5" fmla="*/ 167640 h 167805"/>
                    <a:gd name="connsiteX6" fmla="*/ 360791 w 718452"/>
                    <a:gd name="connsiteY6" fmla="*/ 167805 h 167805"/>
                    <a:gd name="connsiteX7" fmla="*/ 0 w 718452"/>
                    <a:gd name="connsiteY7" fmla="*/ 167640 h 167805"/>
                    <a:gd name="connsiteX8" fmla="*/ 184112 w 718452"/>
                    <a:gd name="connsiteY8" fmla="*/ 56896 h 167805"/>
                    <a:gd name="connsiteX9" fmla="*/ 272707 w 718452"/>
                    <a:gd name="connsiteY9" fmla="*/ 76276 h 167805"/>
                    <a:gd name="connsiteX10" fmla="*/ 343307 w 718452"/>
                    <a:gd name="connsiteY10" fmla="*/ 30594 h 167805"/>
                    <a:gd name="connsiteX11" fmla="*/ 344681 w 718452"/>
                    <a:gd name="connsiteY11" fmla="*/ 0 h 167805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344681 w 718452"/>
                    <a:gd name="connsiteY0" fmla="*/ 0 h 328088"/>
                    <a:gd name="connsiteX1" fmla="*/ 398100 w 718452"/>
                    <a:gd name="connsiteY1" fmla="*/ 0 h 328088"/>
                    <a:gd name="connsiteX2" fmla="*/ 398679 w 718452"/>
                    <a:gd name="connsiteY2" fmla="*/ 16751 h 328088"/>
                    <a:gd name="connsiteX3" fmla="*/ 419443 w 718452"/>
                    <a:gd name="connsiteY3" fmla="*/ 15367 h 328088"/>
                    <a:gd name="connsiteX4" fmla="*/ 560642 w 718452"/>
                    <a:gd name="connsiteY4" fmla="*/ 72123 h 328088"/>
                    <a:gd name="connsiteX5" fmla="*/ 718452 w 718452"/>
                    <a:gd name="connsiteY5" fmla="*/ 167640 h 328088"/>
                    <a:gd name="connsiteX6" fmla="*/ 316356 w 718452"/>
                    <a:gd name="connsiteY6" fmla="*/ 328088 h 328088"/>
                    <a:gd name="connsiteX7" fmla="*/ 0 w 718452"/>
                    <a:gd name="connsiteY7" fmla="*/ 167640 h 328088"/>
                    <a:gd name="connsiteX8" fmla="*/ 184112 w 718452"/>
                    <a:gd name="connsiteY8" fmla="*/ 56896 h 328088"/>
                    <a:gd name="connsiteX9" fmla="*/ 272707 w 718452"/>
                    <a:gd name="connsiteY9" fmla="*/ 76276 h 328088"/>
                    <a:gd name="connsiteX10" fmla="*/ 343307 w 718452"/>
                    <a:gd name="connsiteY10" fmla="*/ 30594 h 328088"/>
                    <a:gd name="connsiteX11" fmla="*/ 344681 w 718452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  <a:gd name="connsiteX0" fmla="*/ 408160 w 781931"/>
                    <a:gd name="connsiteY0" fmla="*/ 0 h 328088"/>
                    <a:gd name="connsiteX1" fmla="*/ 461579 w 781931"/>
                    <a:gd name="connsiteY1" fmla="*/ 0 h 328088"/>
                    <a:gd name="connsiteX2" fmla="*/ 462158 w 781931"/>
                    <a:gd name="connsiteY2" fmla="*/ 16751 h 328088"/>
                    <a:gd name="connsiteX3" fmla="*/ 482922 w 781931"/>
                    <a:gd name="connsiteY3" fmla="*/ 15367 h 328088"/>
                    <a:gd name="connsiteX4" fmla="*/ 624121 w 781931"/>
                    <a:gd name="connsiteY4" fmla="*/ 72123 h 328088"/>
                    <a:gd name="connsiteX5" fmla="*/ 781931 w 781931"/>
                    <a:gd name="connsiteY5" fmla="*/ 167640 h 328088"/>
                    <a:gd name="connsiteX6" fmla="*/ 379835 w 781931"/>
                    <a:gd name="connsiteY6" fmla="*/ 328088 h 328088"/>
                    <a:gd name="connsiteX7" fmla="*/ 0 w 781931"/>
                    <a:gd name="connsiteY7" fmla="*/ 204141 h 328088"/>
                    <a:gd name="connsiteX8" fmla="*/ 247591 w 781931"/>
                    <a:gd name="connsiteY8" fmla="*/ 56896 h 328088"/>
                    <a:gd name="connsiteX9" fmla="*/ 336186 w 781931"/>
                    <a:gd name="connsiteY9" fmla="*/ 76276 h 328088"/>
                    <a:gd name="connsiteX10" fmla="*/ 406786 w 781931"/>
                    <a:gd name="connsiteY10" fmla="*/ 30594 h 328088"/>
                    <a:gd name="connsiteX11" fmla="*/ 408160 w 781931"/>
                    <a:gd name="connsiteY11" fmla="*/ 0 h 32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1931" h="328088">
                      <a:moveTo>
                        <a:pt x="408160" y="0"/>
                      </a:moveTo>
                      <a:lnTo>
                        <a:pt x="461579" y="0"/>
                      </a:lnTo>
                      <a:lnTo>
                        <a:pt x="462158" y="16751"/>
                      </a:lnTo>
                      <a:cubicBezTo>
                        <a:pt x="469079" y="15367"/>
                        <a:pt x="476001" y="15367"/>
                        <a:pt x="482922" y="15367"/>
                      </a:cubicBezTo>
                      <a:cubicBezTo>
                        <a:pt x="536910" y="15367"/>
                        <a:pt x="586745" y="37516"/>
                        <a:pt x="624121" y="72123"/>
                      </a:cubicBezTo>
                      <a:cubicBezTo>
                        <a:pt x="691951" y="77661"/>
                        <a:pt x="748708" y="113652"/>
                        <a:pt x="781931" y="167640"/>
                      </a:cubicBezTo>
                      <a:cubicBezTo>
                        <a:pt x="700269" y="279841"/>
                        <a:pt x="547193" y="296823"/>
                        <a:pt x="379835" y="328088"/>
                      </a:cubicBezTo>
                      <a:cubicBezTo>
                        <a:pt x="246875" y="313750"/>
                        <a:pt x="115504" y="275609"/>
                        <a:pt x="0" y="204141"/>
                      </a:cubicBezTo>
                      <a:cubicBezTo>
                        <a:pt x="35992" y="137695"/>
                        <a:pt x="191560" y="78207"/>
                        <a:pt x="247591" y="56896"/>
                      </a:cubicBezTo>
                      <a:cubicBezTo>
                        <a:pt x="303622" y="35585"/>
                        <a:pt x="309885" y="63818"/>
                        <a:pt x="336186" y="76276"/>
                      </a:cubicBezTo>
                      <a:cubicBezTo>
                        <a:pt x="356951" y="56896"/>
                        <a:pt x="380484" y="41669"/>
                        <a:pt x="406786" y="30594"/>
                      </a:cubicBezTo>
                      <a:lnTo>
                        <a:pt x="408160" y="0"/>
                      </a:lnTo>
                      <a:close/>
                    </a:path>
                  </a:pathLst>
                </a:custGeom>
                <a:solidFill>
                  <a:srgbClr val="D7A9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1" anchor="ctr">
                  <a:no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137" name="مجموعة 136">
                <a:extLst>
                  <a:ext uri="{FF2B5EF4-FFF2-40B4-BE49-F238E27FC236}">
                    <a16:creationId xmlns:a16="http://schemas.microsoft.com/office/drawing/2014/main" id="{330E9A48-FF64-D892-54C9-306596423A63}"/>
                  </a:ext>
                </a:extLst>
              </p:cNvPr>
              <p:cNvGrpSpPr/>
              <p:nvPr/>
            </p:nvGrpSpPr>
            <p:grpSpPr>
              <a:xfrm rot="17021444" flipH="1">
                <a:off x="5478959" y="2725708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44" name="مستطيل: زوايا مستديرة 143">
                  <a:extLst>
                    <a:ext uri="{FF2B5EF4-FFF2-40B4-BE49-F238E27FC236}">
                      <a16:creationId xmlns:a16="http://schemas.microsoft.com/office/drawing/2014/main" id="{C468FEE7-3D1D-2A55-2D33-4F949D4D181F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45" name="مستطيل: زوايا مستديرة 144">
                  <a:extLst>
                    <a:ext uri="{FF2B5EF4-FFF2-40B4-BE49-F238E27FC236}">
                      <a16:creationId xmlns:a16="http://schemas.microsoft.com/office/drawing/2014/main" id="{94252CC6-99E3-C848-98EF-4228329E1940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grpSp>
            <p:nvGrpSpPr>
              <p:cNvPr id="138" name="مجموعة 137">
                <a:extLst>
                  <a:ext uri="{FF2B5EF4-FFF2-40B4-BE49-F238E27FC236}">
                    <a16:creationId xmlns:a16="http://schemas.microsoft.com/office/drawing/2014/main" id="{6B95E61D-3175-DD17-FD92-9F38E71CD221}"/>
                  </a:ext>
                </a:extLst>
              </p:cNvPr>
              <p:cNvGrpSpPr/>
              <p:nvPr/>
            </p:nvGrpSpPr>
            <p:grpSpPr>
              <a:xfrm rot="12796276" flipH="1">
                <a:off x="6507659" y="2817149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42" name="مستطيل: زوايا مستديرة 141">
                  <a:extLst>
                    <a:ext uri="{FF2B5EF4-FFF2-40B4-BE49-F238E27FC236}">
                      <a16:creationId xmlns:a16="http://schemas.microsoft.com/office/drawing/2014/main" id="{DDD2985C-FC49-70EF-6330-02BAE1639C2E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43" name="مستطيل: زوايا مستديرة 142">
                  <a:extLst>
                    <a:ext uri="{FF2B5EF4-FFF2-40B4-BE49-F238E27FC236}">
                      <a16:creationId xmlns:a16="http://schemas.microsoft.com/office/drawing/2014/main" id="{A50AF7FD-441D-7F2B-2563-98219E34D1CD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8A1E1B5A-7317-9BF3-773C-9912BD3022A2}"/>
                  </a:ext>
                </a:extLst>
              </p:cNvPr>
              <p:cNvSpPr/>
              <p:nvPr/>
            </p:nvSpPr>
            <p:spPr>
              <a:xfrm>
                <a:off x="5284960" y="1876227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F282A682-BA66-7318-AB00-C989B7E1481D}"/>
                  </a:ext>
                </a:extLst>
              </p:cNvPr>
              <p:cNvSpPr/>
              <p:nvPr/>
            </p:nvSpPr>
            <p:spPr>
              <a:xfrm>
                <a:off x="4909363" y="2187594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24DC8EB7-056B-5205-CCF9-4DBAD3E421D5}"/>
                  </a:ext>
                </a:extLst>
              </p:cNvPr>
              <p:cNvSpPr/>
              <p:nvPr/>
            </p:nvSpPr>
            <p:spPr>
              <a:xfrm>
                <a:off x="5022459" y="288798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148" name="مجموعة 147">
            <a:extLst>
              <a:ext uri="{FF2B5EF4-FFF2-40B4-BE49-F238E27FC236}">
                <a16:creationId xmlns:a16="http://schemas.microsoft.com/office/drawing/2014/main" id="{9CE50187-AD3A-8E09-53BC-781F2571BFB8}"/>
              </a:ext>
            </a:extLst>
          </p:cNvPr>
          <p:cNvGrpSpPr/>
          <p:nvPr/>
        </p:nvGrpSpPr>
        <p:grpSpPr>
          <a:xfrm>
            <a:off x="4473970" y="931796"/>
            <a:ext cx="1496985" cy="1496985"/>
            <a:chOff x="128266" y="2070219"/>
            <a:chExt cx="1656080" cy="1656080"/>
          </a:xfrm>
        </p:grpSpPr>
        <p:sp>
          <p:nvSpPr>
            <p:cNvPr id="149" name="شكل بيضاوي 148">
              <a:extLst>
                <a:ext uri="{FF2B5EF4-FFF2-40B4-BE49-F238E27FC236}">
                  <a16:creationId xmlns:a16="http://schemas.microsoft.com/office/drawing/2014/main" id="{6EA5D64A-C4AB-BBD6-CB29-E0CF23AEC679}"/>
                </a:ext>
              </a:extLst>
            </p:cNvPr>
            <p:cNvSpPr/>
            <p:nvPr/>
          </p:nvSpPr>
          <p:spPr>
            <a:xfrm>
              <a:off x="128266" y="2070219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50" name="مجموعة 149">
              <a:extLst>
                <a:ext uri="{FF2B5EF4-FFF2-40B4-BE49-F238E27FC236}">
                  <a16:creationId xmlns:a16="http://schemas.microsoft.com/office/drawing/2014/main" id="{D1CE958E-1C00-0A80-8FFD-71DA24405999}"/>
                </a:ext>
              </a:extLst>
            </p:cNvPr>
            <p:cNvGrpSpPr/>
            <p:nvPr/>
          </p:nvGrpSpPr>
          <p:grpSpPr>
            <a:xfrm>
              <a:off x="159339" y="2135849"/>
              <a:ext cx="1253795" cy="1411261"/>
              <a:chOff x="7163589" y="4396338"/>
              <a:chExt cx="1374919" cy="1547598"/>
            </a:xfrm>
          </p:grpSpPr>
          <p:grpSp>
            <p:nvGrpSpPr>
              <p:cNvPr id="151" name="رسم 20" descr="قوس من أوراق الشجر والليمونس">
                <a:extLst>
                  <a:ext uri="{FF2B5EF4-FFF2-40B4-BE49-F238E27FC236}">
                    <a16:creationId xmlns:a16="http://schemas.microsoft.com/office/drawing/2014/main" id="{B92A8E2B-AA70-6BE6-3D5C-CDF81808B28A}"/>
                  </a:ext>
                </a:extLst>
              </p:cNvPr>
              <p:cNvGrpSpPr/>
              <p:nvPr/>
            </p:nvGrpSpPr>
            <p:grpSpPr>
              <a:xfrm rot="3214725" flipH="1">
                <a:off x="7644383" y="4770003"/>
                <a:ext cx="969843" cy="818406"/>
                <a:chOff x="5663883" y="2286678"/>
                <a:chExt cx="4637825" cy="3913649"/>
              </a:xfrm>
              <a:solidFill>
                <a:srgbClr val="0D9DA7"/>
              </a:solidFill>
            </p:grpSpPr>
            <p:sp>
              <p:nvSpPr>
                <p:cNvPr id="167" name="شكل حر: شكل 166">
                  <a:extLst>
                    <a:ext uri="{FF2B5EF4-FFF2-40B4-BE49-F238E27FC236}">
                      <a16:creationId xmlns:a16="http://schemas.microsoft.com/office/drawing/2014/main" id="{2ED9FA4B-BE69-20DA-C204-079B8538CCD5}"/>
                    </a:ext>
                  </a:extLst>
                </p:cNvPr>
                <p:cNvSpPr/>
                <p:nvPr/>
              </p:nvSpPr>
              <p:spPr>
                <a:xfrm>
                  <a:off x="5663883" y="2286678"/>
                  <a:ext cx="4637825" cy="3913649"/>
                </a:xfrm>
                <a:custGeom>
                  <a:avLst/>
                  <a:gdLst>
                    <a:gd name="connsiteX0" fmla="*/ 3403185 w 4637825"/>
                    <a:gd name="connsiteY0" fmla="*/ 932905 h 3913649"/>
                    <a:gd name="connsiteX1" fmla="*/ 3383168 w 4637825"/>
                    <a:gd name="connsiteY1" fmla="*/ 941192 h 3913649"/>
                    <a:gd name="connsiteX2" fmla="*/ 3392091 w 4637825"/>
                    <a:gd name="connsiteY2" fmla="*/ 924219 h 3913649"/>
                    <a:gd name="connsiteX3" fmla="*/ 3420180 w 4637825"/>
                    <a:gd name="connsiteY3" fmla="*/ 858053 h 3913649"/>
                    <a:gd name="connsiteX4" fmla="*/ 3439926 w 4637825"/>
                    <a:gd name="connsiteY4" fmla="*/ 789323 h 3913649"/>
                    <a:gd name="connsiteX5" fmla="*/ 3447048 w 4637825"/>
                    <a:gd name="connsiteY5" fmla="*/ 754383 h 3913649"/>
                    <a:gd name="connsiteX6" fmla="*/ 3452349 w 4637825"/>
                    <a:gd name="connsiteY6" fmla="*/ 719179 h 3913649"/>
                    <a:gd name="connsiteX7" fmla="*/ 3444733 w 4637825"/>
                    <a:gd name="connsiteY7" fmla="*/ 708313 h 3913649"/>
                    <a:gd name="connsiteX8" fmla="*/ 3433425 w 4637825"/>
                    <a:gd name="connsiteY8" fmla="*/ 715850 h 3913649"/>
                    <a:gd name="connsiteX9" fmla="*/ 3433310 w 4637825"/>
                    <a:gd name="connsiteY9" fmla="*/ 716400 h 3913649"/>
                    <a:gd name="connsiteX10" fmla="*/ 3426595 w 4637825"/>
                    <a:gd name="connsiteY10" fmla="*/ 750325 h 3913649"/>
                    <a:gd name="connsiteX11" fmla="*/ 3418151 w 4637825"/>
                    <a:gd name="connsiteY11" fmla="*/ 783794 h 3913649"/>
                    <a:gd name="connsiteX12" fmla="*/ 3396141 w 4637825"/>
                    <a:gd name="connsiteY12" fmla="*/ 848973 h 3913649"/>
                    <a:gd name="connsiteX13" fmla="*/ 3366545 w 4637825"/>
                    <a:gd name="connsiteY13" fmla="*/ 910645 h 3913649"/>
                    <a:gd name="connsiteX14" fmla="*/ 3348864 w 4637825"/>
                    <a:gd name="connsiteY14" fmla="*/ 939620 h 3913649"/>
                    <a:gd name="connsiteX15" fmla="*/ 3331669 w 4637825"/>
                    <a:gd name="connsiteY15" fmla="*/ 963030 h 3913649"/>
                    <a:gd name="connsiteX16" fmla="*/ 2764134 w 4637825"/>
                    <a:gd name="connsiteY16" fmla="*/ 1282192 h 3913649"/>
                    <a:gd name="connsiteX17" fmla="*/ 2781215 w 4637825"/>
                    <a:gd name="connsiteY17" fmla="*/ 1253238 h 3913649"/>
                    <a:gd name="connsiteX18" fmla="*/ 2837015 w 4637825"/>
                    <a:gd name="connsiteY18" fmla="*/ 1130580 h 3913649"/>
                    <a:gd name="connsiteX19" fmla="*/ 2841551 w 4637825"/>
                    <a:gd name="connsiteY19" fmla="*/ 1117957 h 3913649"/>
                    <a:gd name="connsiteX20" fmla="*/ 3164584 w 4637825"/>
                    <a:gd name="connsiteY20" fmla="*/ 845452 h 3913649"/>
                    <a:gd name="connsiteX21" fmla="*/ 3054156 w 4637825"/>
                    <a:gd name="connsiteY21" fmla="*/ 377336 h 3913649"/>
                    <a:gd name="connsiteX22" fmla="*/ 2663028 w 4637825"/>
                    <a:gd name="connsiteY22" fmla="*/ 17 h 3913649"/>
                    <a:gd name="connsiteX23" fmla="*/ 2662928 w 4637825"/>
                    <a:gd name="connsiteY23" fmla="*/ 67 h 3913649"/>
                    <a:gd name="connsiteX24" fmla="*/ 2792780 w 4637825"/>
                    <a:gd name="connsiteY24" fmla="*/ 460468 h 3913649"/>
                    <a:gd name="connsiteX25" fmla="*/ 2826049 w 4637825"/>
                    <a:gd name="connsiteY25" fmla="*/ 1087053 h 3913649"/>
                    <a:gd name="connsiteX26" fmla="*/ 2813547 w 4637825"/>
                    <a:gd name="connsiteY26" fmla="*/ 1121900 h 3913649"/>
                    <a:gd name="connsiteX27" fmla="*/ 2756519 w 4637825"/>
                    <a:gd name="connsiteY27" fmla="*/ 1238779 h 3913649"/>
                    <a:gd name="connsiteX28" fmla="*/ 2680045 w 4637825"/>
                    <a:gd name="connsiteY28" fmla="*/ 1343307 h 3913649"/>
                    <a:gd name="connsiteX29" fmla="*/ 2351204 w 4637825"/>
                    <a:gd name="connsiteY29" fmla="*/ 1627035 h 3913649"/>
                    <a:gd name="connsiteX30" fmla="*/ 2186690 w 4637825"/>
                    <a:gd name="connsiteY30" fmla="*/ 1802157 h 3913649"/>
                    <a:gd name="connsiteX31" fmla="*/ 2124390 w 4637825"/>
                    <a:gd name="connsiteY31" fmla="*/ 1538545 h 3913649"/>
                    <a:gd name="connsiteX32" fmla="*/ 2178661 w 4637825"/>
                    <a:gd name="connsiteY32" fmla="*/ 1390912 h 3913649"/>
                    <a:gd name="connsiteX33" fmla="*/ 2179482 w 4637825"/>
                    <a:gd name="connsiteY33" fmla="*/ 1390112 h 3913649"/>
                    <a:gd name="connsiteX34" fmla="*/ 1876116 w 4637825"/>
                    <a:gd name="connsiteY34" fmla="*/ 692632 h 3913649"/>
                    <a:gd name="connsiteX35" fmla="*/ 1376010 w 4637825"/>
                    <a:gd name="connsiteY35" fmla="*/ 616830 h 3913649"/>
                    <a:gd name="connsiteX36" fmla="*/ 1209561 w 4637825"/>
                    <a:gd name="connsiteY36" fmla="*/ 571510 h 3913649"/>
                    <a:gd name="connsiteX37" fmla="*/ 1209468 w 4637825"/>
                    <a:gd name="connsiteY37" fmla="*/ 571603 h 3913649"/>
                    <a:gd name="connsiteX38" fmla="*/ 1254809 w 4637825"/>
                    <a:gd name="connsiteY38" fmla="*/ 738102 h 3913649"/>
                    <a:gd name="connsiteX39" fmla="*/ 1330690 w 4637825"/>
                    <a:gd name="connsiteY39" fmla="*/ 1238365 h 3913649"/>
                    <a:gd name="connsiteX40" fmla="*/ 2027978 w 4637825"/>
                    <a:gd name="connsiteY40" fmla="*/ 1541696 h 3913649"/>
                    <a:gd name="connsiteX41" fmla="*/ 2028770 w 4637825"/>
                    <a:gd name="connsiteY41" fmla="*/ 1540881 h 3913649"/>
                    <a:gd name="connsiteX42" fmla="*/ 2128412 w 4637825"/>
                    <a:gd name="connsiteY42" fmla="*/ 1870951 h 3913649"/>
                    <a:gd name="connsiteX43" fmla="*/ 1724340 w 4637825"/>
                    <a:gd name="connsiteY43" fmla="*/ 2494593 h 3913649"/>
                    <a:gd name="connsiteX44" fmla="*/ 1723139 w 4637825"/>
                    <a:gd name="connsiteY44" fmla="*/ 2451102 h 3913649"/>
                    <a:gd name="connsiteX45" fmla="*/ 1687249 w 4637825"/>
                    <a:gd name="connsiteY45" fmla="*/ 2300633 h 3913649"/>
                    <a:gd name="connsiteX46" fmla="*/ 1666911 w 4637825"/>
                    <a:gd name="connsiteY46" fmla="*/ 2307263 h 3913649"/>
                    <a:gd name="connsiteX47" fmla="*/ 1688628 w 4637825"/>
                    <a:gd name="connsiteY47" fmla="*/ 2390044 h 3913649"/>
                    <a:gd name="connsiteX48" fmla="*/ 1676891 w 4637825"/>
                    <a:gd name="connsiteY48" fmla="*/ 2594720 h 3913649"/>
                    <a:gd name="connsiteX49" fmla="*/ 1642636 w 4637825"/>
                    <a:gd name="connsiteY49" fmla="*/ 2673023 h 3913649"/>
                    <a:gd name="connsiteX50" fmla="*/ 1479173 w 4637825"/>
                    <a:gd name="connsiteY50" fmla="*/ 3170121 h 3913649"/>
                    <a:gd name="connsiteX51" fmla="*/ 1298601 w 4637825"/>
                    <a:gd name="connsiteY51" fmla="*/ 2971860 h 3913649"/>
                    <a:gd name="connsiteX52" fmla="*/ 1254038 w 4637825"/>
                    <a:gd name="connsiteY52" fmla="*/ 2874948 h 3913649"/>
                    <a:gd name="connsiteX53" fmla="*/ 1261568 w 4637825"/>
                    <a:gd name="connsiteY53" fmla="*/ 2836343 h 3913649"/>
                    <a:gd name="connsiteX54" fmla="*/ 1261803 w 4637825"/>
                    <a:gd name="connsiteY54" fmla="*/ 2835222 h 3913649"/>
                    <a:gd name="connsiteX55" fmla="*/ 620637 w 4637825"/>
                    <a:gd name="connsiteY55" fmla="*/ 2426071 h 3913649"/>
                    <a:gd name="connsiteX56" fmla="*/ 163452 w 4637825"/>
                    <a:gd name="connsiteY56" fmla="*/ 2642483 h 3913649"/>
                    <a:gd name="connsiteX57" fmla="*/ 67 w 4637825"/>
                    <a:gd name="connsiteY57" fmla="*/ 2697854 h 3913649"/>
                    <a:gd name="connsiteX58" fmla="*/ 38 w 4637825"/>
                    <a:gd name="connsiteY58" fmla="*/ 2697983 h 3913649"/>
                    <a:gd name="connsiteX59" fmla="*/ 130633 w 4637825"/>
                    <a:gd name="connsiteY59" fmla="*/ 2810776 h 3913649"/>
                    <a:gd name="connsiteX60" fmla="*/ 472962 w 4637825"/>
                    <a:gd name="connsiteY60" fmla="*/ 3183380 h 3913649"/>
                    <a:gd name="connsiteX61" fmla="*/ 1220784 w 4637825"/>
                    <a:gd name="connsiteY61" fmla="*/ 3045584 h 3913649"/>
                    <a:gd name="connsiteX62" fmla="*/ 1220991 w 4637825"/>
                    <a:gd name="connsiteY62" fmla="*/ 3044462 h 3913649"/>
                    <a:gd name="connsiteX63" fmla="*/ 1225456 w 4637825"/>
                    <a:gd name="connsiteY63" fmla="*/ 3021559 h 3913649"/>
                    <a:gd name="connsiteX64" fmla="*/ 1296722 w 4637825"/>
                    <a:gd name="connsiteY64" fmla="*/ 2990584 h 3913649"/>
                    <a:gd name="connsiteX65" fmla="*/ 1465772 w 4637825"/>
                    <a:gd name="connsiteY65" fmla="*/ 3228199 h 3913649"/>
                    <a:gd name="connsiteX66" fmla="*/ 1388426 w 4637825"/>
                    <a:gd name="connsiteY66" fmla="*/ 3913649 h 3913649"/>
                    <a:gd name="connsiteX67" fmla="*/ 1495582 w 4637825"/>
                    <a:gd name="connsiteY67" fmla="*/ 3913649 h 3913649"/>
                    <a:gd name="connsiteX68" fmla="*/ 1676769 w 4637825"/>
                    <a:gd name="connsiteY68" fmla="*/ 2815098 h 3913649"/>
                    <a:gd name="connsiteX69" fmla="*/ 1935059 w 4637825"/>
                    <a:gd name="connsiteY69" fmla="*/ 2620231 h 3913649"/>
                    <a:gd name="connsiteX70" fmla="*/ 1956104 w 4637825"/>
                    <a:gd name="connsiteY70" fmla="*/ 2652856 h 3913649"/>
                    <a:gd name="connsiteX71" fmla="*/ 1955804 w 4637825"/>
                    <a:gd name="connsiteY71" fmla="*/ 2657271 h 3913649"/>
                    <a:gd name="connsiteX72" fmla="*/ 2658849 w 4637825"/>
                    <a:gd name="connsiteY72" fmla="*/ 2947022 h 3913649"/>
                    <a:gd name="connsiteX73" fmla="*/ 3070951 w 4637825"/>
                    <a:gd name="connsiteY73" fmla="*/ 2653435 h 3913649"/>
                    <a:gd name="connsiteX74" fmla="*/ 3222084 w 4637825"/>
                    <a:gd name="connsiteY74" fmla="*/ 2570146 h 3913649"/>
                    <a:gd name="connsiteX75" fmla="*/ 3222084 w 4637825"/>
                    <a:gd name="connsiteY75" fmla="*/ 2570017 h 3913649"/>
                    <a:gd name="connsiteX76" fmla="*/ 3073716 w 4637825"/>
                    <a:gd name="connsiteY76" fmla="*/ 2481999 h 3913649"/>
                    <a:gd name="connsiteX77" fmla="*/ 2671294 w 4637825"/>
                    <a:gd name="connsiteY77" fmla="*/ 2175554 h 3913649"/>
                    <a:gd name="connsiteX78" fmla="*/ 1959262 w 4637825"/>
                    <a:gd name="connsiteY78" fmla="*/ 2442980 h 3913649"/>
                    <a:gd name="connsiteX79" fmla="*/ 1959262 w 4637825"/>
                    <a:gd name="connsiteY79" fmla="*/ 2444123 h 3913649"/>
                    <a:gd name="connsiteX80" fmla="*/ 1890989 w 4637825"/>
                    <a:gd name="connsiteY80" fmla="*/ 2585826 h 3913649"/>
                    <a:gd name="connsiteX81" fmla="*/ 1735134 w 4637825"/>
                    <a:gd name="connsiteY81" fmla="*/ 2663522 h 3913649"/>
                    <a:gd name="connsiteX82" fmla="*/ 2391537 w 4637825"/>
                    <a:gd name="connsiteY82" fmla="*/ 1667361 h 3913649"/>
                    <a:gd name="connsiteX83" fmla="*/ 3415430 w 4637825"/>
                    <a:gd name="connsiteY83" fmla="*/ 962452 h 3913649"/>
                    <a:gd name="connsiteX84" fmla="*/ 4637825 w 4637825"/>
                    <a:gd name="connsiteY84" fmla="*/ 702434 h 3913649"/>
                    <a:gd name="connsiteX85" fmla="*/ 4637825 w 4637825"/>
                    <a:gd name="connsiteY85" fmla="*/ 695490 h 3913649"/>
                    <a:gd name="connsiteX86" fmla="*/ 3403185 w 4637825"/>
                    <a:gd name="connsiteY86" fmla="*/ 932905 h 3913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4637825" h="3913649">
                      <a:moveTo>
                        <a:pt x="3403185" y="932905"/>
                      </a:moveTo>
                      <a:cubicBezTo>
                        <a:pt x="3396491" y="935627"/>
                        <a:pt x="3389841" y="938427"/>
                        <a:pt x="3383168" y="941192"/>
                      </a:cubicBezTo>
                      <a:cubicBezTo>
                        <a:pt x="3386269" y="935584"/>
                        <a:pt x="3389262" y="929933"/>
                        <a:pt x="3392091" y="924219"/>
                      </a:cubicBezTo>
                      <a:cubicBezTo>
                        <a:pt x="3402885" y="902701"/>
                        <a:pt x="3412115" y="880556"/>
                        <a:pt x="3420180" y="858053"/>
                      </a:cubicBezTo>
                      <a:cubicBezTo>
                        <a:pt x="3427810" y="835407"/>
                        <a:pt x="3434846" y="812590"/>
                        <a:pt x="3439926" y="789323"/>
                      </a:cubicBezTo>
                      <a:cubicBezTo>
                        <a:pt x="3442919" y="777800"/>
                        <a:pt x="3444662" y="766013"/>
                        <a:pt x="3447048" y="754383"/>
                      </a:cubicBezTo>
                      <a:cubicBezTo>
                        <a:pt x="3449098" y="742681"/>
                        <a:pt x="3450570" y="730894"/>
                        <a:pt x="3452349" y="719179"/>
                      </a:cubicBezTo>
                      <a:cubicBezTo>
                        <a:pt x="3453106" y="714142"/>
                        <a:pt x="3449784" y="709320"/>
                        <a:pt x="3444733" y="708313"/>
                      </a:cubicBezTo>
                      <a:cubicBezTo>
                        <a:pt x="3439525" y="707270"/>
                        <a:pt x="3434468" y="710649"/>
                        <a:pt x="3433425" y="715850"/>
                      </a:cubicBezTo>
                      <a:lnTo>
                        <a:pt x="3433310" y="716400"/>
                      </a:lnTo>
                      <a:cubicBezTo>
                        <a:pt x="3431046" y="727715"/>
                        <a:pt x="3429103" y="739081"/>
                        <a:pt x="3426595" y="750325"/>
                      </a:cubicBezTo>
                      <a:cubicBezTo>
                        <a:pt x="3423752" y="761491"/>
                        <a:pt x="3421573" y="772807"/>
                        <a:pt x="3418151" y="783794"/>
                      </a:cubicBezTo>
                      <a:cubicBezTo>
                        <a:pt x="3412222" y="806018"/>
                        <a:pt x="3404421" y="827642"/>
                        <a:pt x="3396141" y="848973"/>
                      </a:cubicBezTo>
                      <a:cubicBezTo>
                        <a:pt x="3387433" y="870140"/>
                        <a:pt x="3377668" y="890821"/>
                        <a:pt x="3366545" y="910645"/>
                      </a:cubicBezTo>
                      <a:cubicBezTo>
                        <a:pt x="3361044" y="920582"/>
                        <a:pt x="3355101" y="930248"/>
                        <a:pt x="3348864" y="939620"/>
                      </a:cubicBezTo>
                      <a:cubicBezTo>
                        <a:pt x="3343449" y="947700"/>
                        <a:pt x="3337441" y="956030"/>
                        <a:pt x="3331669" y="963030"/>
                      </a:cubicBezTo>
                      <a:cubicBezTo>
                        <a:pt x="3132451" y="1049791"/>
                        <a:pt x="2942085" y="1157041"/>
                        <a:pt x="2764134" y="1282192"/>
                      </a:cubicBezTo>
                      <a:cubicBezTo>
                        <a:pt x="2770078" y="1272691"/>
                        <a:pt x="2775785" y="1263039"/>
                        <a:pt x="2781215" y="1253238"/>
                      </a:cubicBezTo>
                      <a:cubicBezTo>
                        <a:pt x="2803010" y="1213876"/>
                        <a:pt x="2822663" y="1173192"/>
                        <a:pt x="2837015" y="1130580"/>
                      </a:cubicBezTo>
                      <a:cubicBezTo>
                        <a:pt x="2838650" y="1126408"/>
                        <a:pt x="2840108" y="1122186"/>
                        <a:pt x="2841551" y="1117957"/>
                      </a:cubicBezTo>
                      <a:cubicBezTo>
                        <a:pt x="3036539" y="1146561"/>
                        <a:pt x="3147196" y="980233"/>
                        <a:pt x="3164584" y="845452"/>
                      </a:cubicBezTo>
                      <a:cubicBezTo>
                        <a:pt x="3183365" y="699855"/>
                        <a:pt x="3157876" y="550900"/>
                        <a:pt x="3054156" y="377336"/>
                      </a:cubicBezTo>
                      <a:cubicBezTo>
                        <a:pt x="2924340" y="160116"/>
                        <a:pt x="2669915" y="4211"/>
                        <a:pt x="2663028" y="17"/>
                      </a:cubicBezTo>
                      <a:cubicBezTo>
                        <a:pt x="2662971" y="-19"/>
                        <a:pt x="2662907" y="3"/>
                        <a:pt x="2662928" y="67"/>
                      </a:cubicBezTo>
                      <a:cubicBezTo>
                        <a:pt x="2664786" y="5825"/>
                        <a:pt x="2725615" y="194649"/>
                        <a:pt x="2792780" y="460468"/>
                      </a:cubicBezTo>
                      <a:cubicBezTo>
                        <a:pt x="2850023" y="687010"/>
                        <a:pt x="2833007" y="994084"/>
                        <a:pt x="2826049" y="1087053"/>
                      </a:cubicBezTo>
                      <a:cubicBezTo>
                        <a:pt x="2822320" y="1098826"/>
                        <a:pt x="2818391" y="1110527"/>
                        <a:pt x="2813547" y="1121900"/>
                      </a:cubicBezTo>
                      <a:cubicBezTo>
                        <a:pt x="2798574" y="1162734"/>
                        <a:pt x="2778500" y="1201474"/>
                        <a:pt x="2756519" y="1238779"/>
                      </a:cubicBezTo>
                      <a:cubicBezTo>
                        <a:pt x="2734523" y="1276091"/>
                        <a:pt x="2708377" y="1310810"/>
                        <a:pt x="2680045" y="1343307"/>
                      </a:cubicBezTo>
                      <a:cubicBezTo>
                        <a:pt x="2564309" y="1430360"/>
                        <a:pt x="2454338" y="1525179"/>
                        <a:pt x="2351204" y="1627035"/>
                      </a:cubicBezTo>
                      <a:cubicBezTo>
                        <a:pt x="2294225" y="1683320"/>
                        <a:pt x="2239354" y="1741764"/>
                        <a:pt x="2186690" y="1802157"/>
                      </a:cubicBezTo>
                      <a:cubicBezTo>
                        <a:pt x="2207943" y="1672262"/>
                        <a:pt x="2124390" y="1538545"/>
                        <a:pt x="2124390" y="1538545"/>
                      </a:cubicBezTo>
                      <a:cubicBezTo>
                        <a:pt x="2114939" y="1483496"/>
                        <a:pt x="2138134" y="1429346"/>
                        <a:pt x="2178661" y="1390912"/>
                      </a:cubicBezTo>
                      <a:cubicBezTo>
                        <a:pt x="2178939" y="1390648"/>
                        <a:pt x="2179211" y="1390384"/>
                        <a:pt x="2179482" y="1390112"/>
                      </a:cubicBezTo>
                      <a:cubicBezTo>
                        <a:pt x="2404203" y="1165270"/>
                        <a:pt x="2172688" y="838201"/>
                        <a:pt x="1876116" y="692632"/>
                      </a:cubicBezTo>
                      <a:cubicBezTo>
                        <a:pt x="1708431" y="610329"/>
                        <a:pt x="1508898" y="625745"/>
                        <a:pt x="1376010" y="616830"/>
                      </a:cubicBezTo>
                      <a:cubicBezTo>
                        <a:pt x="1272604" y="609894"/>
                        <a:pt x="1213854" y="574203"/>
                        <a:pt x="1209561" y="571510"/>
                      </a:cubicBezTo>
                      <a:cubicBezTo>
                        <a:pt x="1209497" y="571467"/>
                        <a:pt x="1209425" y="571539"/>
                        <a:pt x="1209468" y="571603"/>
                      </a:cubicBezTo>
                      <a:cubicBezTo>
                        <a:pt x="1212161" y="575903"/>
                        <a:pt x="1247851" y="634654"/>
                        <a:pt x="1254809" y="738102"/>
                      </a:cubicBezTo>
                      <a:cubicBezTo>
                        <a:pt x="1263746" y="871040"/>
                        <a:pt x="1248380" y="1070644"/>
                        <a:pt x="1330690" y="1238365"/>
                      </a:cubicBezTo>
                      <a:cubicBezTo>
                        <a:pt x="1476266" y="1535016"/>
                        <a:pt x="1803264" y="1766545"/>
                        <a:pt x="2027978" y="1541696"/>
                      </a:cubicBezTo>
                      <a:cubicBezTo>
                        <a:pt x="2028249" y="1541424"/>
                        <a:pt x="2028513" y="1541153"/>
                        <a:pt x="2028770" y="1540881"/>
                      </a:cubicBezTo>
                      <a:cubicBezTo>
                        <a:pt x="2051952" y="1516421"/>
                        <a:pt x="2191877" y="1558162"/>
                        <a:pt x="2128412" y="1870951"/>
                      </a:cubicBezTo>
                      <a:cubicBezTo>
                        <a:pt x="1970627" y="2062389"/>
                        <a:pt x="1834618" y="2271994"/>
                        <a:pt x="1724340" y="2494593"/>
                      </a:cubicBezTo>
                      <a:cubicBezTo>
                        <a:pt x="1724968" y="2474662"/>
                        <a:pt x="1724482" y="2458632"/>
                        <a:pt x="1723139" y="2451102"/>
                      </a:cubicBezTo>
                      <a:cubicBezTo>
                        <a:pt x="1719482" y="2399867"/>
                        <a:pt x="1705666" y="2348382"/>
                        <a:pt x="1687249" y="2300633"/>
                      </a:cubicBezTo>
                      <a:cubicBezTo>
                        <a:pt x="1682977" y="2287696"/>
                        <a:pt x="1662768" y="2294397"/>
                        <a:pt x="1666911" y="2307263"/>
                      </a:cubicBezTo>
                      <a:cubicBezTo>
                        <a:pt x="1675484" y="2333995"/>
                        <a:pt x="1684242" y="2362256"/>
                        <a:pt x="1688628" y="2390044"/>
                      </a:cubicBezTo>
                      <a:cubicBezTo>
                        <a:pt x="1700494" y="2457417"/>
                        <a:pt x="1698522" y="2529412"/>
                        <a:pt x="1676891" y="2594720"/>
                      </a:cubicBezTo>
                      <a:cubicBezTo>
                        <a:pt x="1665132" y="2620666"/>
                        <a:pt x="1653695" y="2646763"/>
                        <a:pt x="1642636" y="2673023"/>
                      </a:cubicBezTo>
                      <a:cubicBezTo>
                        <a:pt x="1574657" y="2833822"/>
                        <a:pt x="1520085" y="3000278"/>
                        <a:pt x="1479173" y="3170121"/>
                      </a:cubicBezTo>
                      <a:cubicBezTo>
                        <a:pt x="1445962" y="3086017"/>
                        <a:pt x="1378961" y="3017516"/>
                        <a:pt x="1298601" y="2971860"/>
                      </a:cubicBezTo>
                      <a:cubicBezTo>
                        <a:pt x="1264468" y="2952472"/>
                        <a:pt x="1246523" y="2913482"/>
                        <a:pt x="1254038" y="2874948"/>
                      </a:cubicBezTo>
                      <a:lnTo>
                        <a:pt x="1261568" y="2836343"/>
                      </a:lnTo>
                      <a:cubicBezTo>
                        <a:pt x="1261653" y="2835972"/>
                        <a:pt x="1261732" y="2835593"/>
                        <a:pt x="1261803" y="2835222"/>
                      </a:cubicBezTo>
                      <a:cubicBezTo>
                        <a:pt x="1322646" y="2523204"/>
                        <a:pt x="947943" y="2381194"/>
                        <a:pt x="620637" y="2426071"/>
                      </a:cubicBezTo>
                      <a:cubicBezTo>
                        <a:pt x="435578" y="2451445"/>
                        <a:pt x="278666" y="2575668"/>
                        <a:pt x="163452" y="2642483"/>
                      </a:cubicBezTo>
                      <a:cubicBezTo>
                        <a:pt x="73798" y="2694483"/>
                        <a:pt x="5139" y="2697683"/>
                        <a:pt x="67" y="2697854"/>
                      </a:cubicBezTo>
                      <a:cubicBezTo>
                        <a:pt x="-5" y="2697854"/>
                        <a:pt x="-26" y="2697954"/>
                        <a:pt x="38" y="2697983"/>
                      </a:cubicBezTo>
                      <a:cubicBezTo>
                        <a:pt x="4667" y="2700048"/>
                        <a:pt x="67090" y="2728851"/>
                        <a:pt x="130633" y="2810776"/>
                      </a:cubicBezTo>
                      <a:cubicBezTo>
                        <a:pt x="212286" y="2916060"/>
                        <a:pt x="311013" y="3090211"/>
                        <a:pt x="472962" y="3183380"/>
                      </a:cubicBezTo>
                      <a:cubicBezTo>
                        <a:pt x="759390" y="3348157"/>
                        <a:pt x="1159941" y="3357594"/>
                        <a:pt x="1220784" y="3045584"/>
                      </a:cubicBezTo>
                      <a:cubicBezTo>
                        <a:pt x="1220855" y="3045212"/>
                        <a:pt x="1220927" y="3044833"/>
                        <a:pt x="1220991" y="3044462"/>
                      </a:cubicBezTo>
                      <a:lnTo>
                        <a:pt x="1225456" y="3021559"/>
                      </a:lnTo>
                      <a:cubicBezTo>
                        <a:pt x="1231785" y="2989105"/>
                        <a:pt x="1268933" y="2972675"/>
                        <a:pt x="1296722" y="2990584"/>
                      </a:cubicBezTo>
                      <a:cubicBezTo>
                        <a:pt x="1382282" y="3045741"/>
                        <a:pt x="1449227" y="3128494"/>
                        <a:pt x="1465772" y="3228199"/>
                      </a:cubicBezTo>
                      <a:cubicBezTo>
                        <a:pt x="1415965" y="3452963"/>
                        <a:pt x="1389919" y="3683156"/>
                        <a:pt x="1388426" y="3913649"/>
                      </a:cubicBezTo>
                      <a:lnTo>
                        <a:pt x="1495582" y="3913649"/>
                      </a:lnTo>
                      <a:cubicBezTo>
                        <a:pt x="1490539" y="3541331"/>
                        <a:pt x="1551511" y="3167463"/>
                        <a:pt x="1676769" y="2815098"/>
                      </a:cubicBezTo>
                      <a:cubicBezTo>
                        <a:pt x="1728047" y="2711163"/>
                        <a:pt x="1865536" y="2603778"/>
                        <a:pt x="1935059" y="2620231"/>
                      </a:cubicBezTo>
                      <a:cubicBezTo>
                        <a:pt x="1949568" y="2623660"/>
                        <a:pt x="1957890" y="2638054"/>
                        <a:pt x="1956104" y="2652856"/>
                      </a:cubicBezTo>
                      <a:cubicBezTo>
                        <a:pt x="1955933" y="2654306"/>
                        <a:pt x="1955826" y="2655778"/>
                        <a:pt x="1955804" y="2657271"/>
                      </a:cubicBezTo>
                      <a:cubicBezTo>
                        <a:pt x="1950675" y="2975118"/>
                        <a:pt x="2344489" y="3048877"/>
                        <a:pt x="2658849" y="2947022"/>
                      </a:cubicBezTo>
                      <a:cubicBezTo>
                        <a:pt x="2836586" y="2889436"/>
                        <a:pt x="2969252" y="2739510"/>
                        <a:pt x="3070951" y="2653435"/>
                      </a:cubicBezTo>
                      <a:cubicBezTo>
                        <a:pt x="3150089" y="2586448"/>
                        <a:pt x="3217126" y="2571203"/>
                        <a:pt x="3222084" y="2570146"/>
                      </a:cubicBezTo>
                      <a:cubicBezTo>
                        <a:pt x="3222155" y="2570132"/>
                        <a:pt x="3222155" y="2570031"/>
                        <a:pt x="3222084" y="2570017"/>
                      </a:cubicBezTo>
                      <a:cubicBezTo>
                        <a:pt x="3217162" y="2568803"/>
                        <a:pt x="3150653" y="2551443"/>
                        <a:pt x="3073716" y="2481999"/>
                      </a:cubicBezTo>
                      <a:cubicBezTo>
                        <a:pt x="2974846" y="2392759"/>
                        <a:pt x="2847087" y="2238726"/>
                        <a:pt x="2671294" y="2175554"/>
                      </a:cubicBezTo>
                      <a:cubicBezTo>
                        <a:pt x="2360383" y="2063832"/>
                        <a:pt x="1964391" y="2125126"/>
                        <a:pt x="1959262" y="2442980"/>
                      </a:cubicBezTo>
                      <a:cubicBezTo>
                        <a:pt x="1959255" y="2443365"/>
                        <a:pt x="1959255" y="2443744"/>
                        <a:pt x="1959262" y="2444123"/>
                      </a:cubicBezTo>
                      <a:cubicBezTo>
                        <a:pt x="1959862" y="2499980"/>
                        <a:pt x="1945939" y="2575796"/>
                        <a:pt x="1890989" y="2585826"/>
                      </a:cubicBezTo>
                      <a:cubicBezTo>
                        <a:pt x="1840754" y="2594999"/>
                        <a:pt x="1784347" y="2624588"/>
                        <a:pt x="1735134" y="2663522"/>
                      </a:cubicBezTo>
                      <a:cubicBezTo>
                        <a:pt x="1887831" y="2294954"/>
                        <a:pt x="2111838" y="1954940"/>
                        <a:pt x="2391537" y="1667361"/>
                      </a:cubicBezTo>
                      <a:cubicBezTo>
                        <a:pt x="2681595" y="1369217"/>
                        <a:pt x="3031282" y="1127672"/>
                        <a:pt x="3415430" y="962452"/>
                      </a:cubicBezTo>
                      <a:cubicBezTo>
                        <a:pt x="3799370" y="796681"/>
                        <a:pt x="4217387" y="708334"/>
                        <a:pt x="4637825" y="702434"/>
                      </a:cubicBezTo>
                      <a:lnTo>
                        <a:pt x="4637825" y="695490"/>
                      </a:lnTo>
                      <a:cubicBezTo>
                        <a:pt x="4216537" y="693047"/>
                        <a:pt x="3794248" y="773228"/>
                        <a:pt x="3403185" y="932905"/>
                      </a:cubicBezTo>
                      <a:close/>
                    </a:path>
                  </a:pathLst>
                </a:custGeom>
                <a:grpFill/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168" name="رسم 20" descr="قوس من أوراق الشجر والليمونس">
                  <a:extLst>
                    <a:ext uri="{FF2B5EF4-FFF2-40B4-BE49-F238E27FC236}">
                      <a16:creationId xmlns:a16="http://schemas.microsoft.com/office/drawing/2014/main" id="{9C976BC5-3B27-331D-15FD-787EEDA29512}"/>
                    </a:ext>
                  </a:extLst>
                </p:cNvPr>
                <p:cNvGrpSpPr/>
                <p:nvPr/>
              </p:nvGrpSpPr>
              <p:grpSpPr>
                <a:xfrm>
                  <a:off x="5890397" y="3016114"/>
                  <a:ext cx="2803046" cy="2308224"/>
                  <a:chOff x="5890397" y="3016114"/>
                  <a:chExt cx="2803046" cy="2308224"/>
                </a:xfrm>
                <a:grpFill/>
              </p:grpSpPr>
              <p:sp>
                <p:nvSpPr>
                  <p:cNvPr id="169" name="شكل حر: شكل 168">
                    <a:extLst>
                      <a:ext uri="{FF2B5EF4-FFF2-40B4-BE49-F238E27FC236}">
                        <a16:creationId xmlns:a16="http://schemas.microsoft.com/office/drawing/2014/main" id="{DDD01415-B34F-BA12-2C06-4D05D2E25AC0}"/>
                      </a:ext>
                    </a:extLst>
                  </p:cNvPr>
                  <p:cNvSpPr/>
                  <p:nvPr/>
                </p:nvSpPr>
                <p:spPr>
                  <a:xfrm>
                    <a:off x="8244559" y="4652123"/>
                    <a:ext cx="448884" cy="458948"/>
                  </a:xfrm>
                  <a:custGeom>
                    <a:avLst/>
                    <a:gdLst>
                      <a:gd name="connsiteX0" fmla="*/ 0 w 448884"/>
                      <a:gd name="connsiteY0" fmla="*/ 192513 h 458948"/>
                      <a:gd name="connsiteX1" fmla="*/ 198403 w 448884"/>
                      <a:gd name="connsiteY1" fmla="*/ 432 h 458948"/>
                      <a:gd name="connsiteX2" fmla="*/ 200525 w 448884"/>
                      <a:gd name="connsiteY2" fmla="*/ 425 h 458948"/>
                      <a:gd name="connsiteX3" fmla="*/ 200561 w 448884"/>
                      <a:gd name="connsiteY3" fmla="*/ 2575 h 458948"/>
                      <a:gd name="connsiteX4" fmla="*/ 18595 w 448884"/>
                      <a:gd name="connsiteY4" fmla="*/ 192278 h 458948"/>
                      <a:gd name="connsiteX5" fmla="*/ 18645 w 448884"/>
                      <a:gd name="connsiteY5" fmla="*/ 192399 h 458948"/>
                      <a:gd name="connsiteX6" fmla="*/ 200675 w 448884"/>
                      <a:gd name="connsiteY6" fmla="*/ 191292 h 458948"/>
                      <a:gd name="connsiteX7" fmla="*/ 296044 w 448884"/>
                      <a:gd name="connsiteY7" fmla="*/ 97030 h 458948"/>
                      <a:gd name="connsiteX8" fmla="*/ 298137 w 448884"/>
                      <a:gd name="connsiteY8" fmla="*/ 97016 h 458948"/>
                      <a:gd name="connsiteX9" fmla="*/ 298201 w 448884"/>
                      <a:gd name="connsiteY9" fmla="*/ 99166 h 458948"/>
                      <a:gd name="connsiteX10" fmla="*/ 211719 w 448884"/>
                      <a:gd name="connsiteY10" fmla="*/ 191221 h 458948"/>
                      <a:gd name="connsiteX11" fmla="*/ 447356 w 448884"/>
                      <a:gd name="connsiteY11" fmla="*/ 189785 h 458948"/>
                      <a:gd name="connsiteX12" fmla="*/ 448884 w 448884"/>
                      <a:gd name="connsiteY12" fmla="*/ 191278 h 458948"/>
                      <a:gd name="connsiteX13" fmla="*/ 447392 w 448884"/>
                      <a:gd name="connsiteY13" fmla="*/ 192828 h 458948"/>
                      <a:gd name="connsiteX14" fmla="*/ 211205 w 448884"/>
                      <a:gd name="connsiteY14" fmla="*/ 197493 h 458948"/>
                      <a:gd name="connsiteX15" fmla="*/ 278035 w 448884"/>
                      <a:gd name="connsiteY15" fmla="*/ 271445 h 458948"/>
                      <a:gd name="connsiteX16" fmla="*/ 278049 w 448884"/>
                      <a:gd name="connsiteY16" fmla="*/ 273524 h 458948"/>
                      <a:gd name="connsiteX17" fmla="*/ 275899 w 448884"/>
                      <a:gd name="connsiteY17" fmla="*/ 273602 h 458948"/>
                      <a:gd name="connsiteX18" fmla="*/ 199546 w 448884"/>
                      <a:gd name="connsiteY18" fmla="*/ 198264 h 458948"/>
                      <a:gd name="connsiteX19" fmla="*/ 18195 w 448884"/>
                      <a:gd name="connsiteY19" fmla="*/ 201314 h 458948"/>
                      <a:gd name="connsiteX20" fmla="*/ 18145 w 448884"/>
                      <a:gd name="connsiteY20" fmla="*/ 201436 h 458948"/>
                      <a:gd name="connsiteX21" fmla="*/ 265019 w 448884"/>
                      <a:gd name="connsiteY21" fmla="*/ 456361 h 458948"/>
                      <a:gd name="connsiteX22" fmla="*/ 265026 w 448884"/>
                      <a:gd name="connsiteY22" fmla="*/ 458489 h 458948"/>
                      <a:gd name="connsiteX23" fmla="*/ 262876 w 448884"/>
                      <a:gd name="connsiteY23" fmla="*/ 458518 h 458948"/>
                      <a:gd name="connsiteX24" fmla="*/ 29 w 448884"/>
                      <a:gd name="connsiteY24" fmla="*/ 201658 h 458948"/>
                      <a:gd name="connsiteX25" fmla="*/ 0 w 448884"/>
                      <a:gd name="connsiteY25" fmla="*/ 192513 h 4589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448884" h="458948">
                        <a:moveTo>
                          <a:pt x="0" y="192513"/>
                        </a:moveTo>
                        <a:cubicBezTo>
                          <a:pt x="30504" y="156537"/>
                          <a:pt x="198403" y="432"/>
                          <a:pt x="198403" y="432"/>
                        </a:cubicBezTo>
                        <a:cubicBezTo>
                          <a:pt x="198989" y="-139"/>
                          <a:pt x="199932" y="-146"/>
                          <a:pt x="200525" y="425"/>
                        </a:cubicBezTo>
                        <a:cubicBezTo>
                          <a:pt x="201125" y="1011"/>
                          <a:pt x="201146" y="1968"/>
                          <a:pt x="200561" y="2575"/>
                        </a:cubicBezTo>
                        <a:lnTo>
                          <a:pt x="18595" y="192278"/>
                        </a:lnTo>
                        <a:cubicBezTo>
                          <a:pt x="18552" y="192321"/>
                          <a:pt x="18581" y="192399"/>
                          <a:pt x="18645" y="192399"/>
                        </a:cubicBezTo>
                        <a:lnTo>
                          <a:pt x="200675" y="191292"/>
                        </a:lnTo>
                        <a:cubicBezTo>
                          <a:pt x="222249" y="169304"/>
                          <a:pt x="296044" y="97030"/>
                          <a:pt x="296044" y="97030"/>
                        </a:cubicBezTo>
                        <a:cubicBezTo>
                          <a:pt x="296623" y="96473"/>
                          <a:pt x="297544" y="96466"/>
                          <a:pt x="298137" y="97016"/>
                        </a:cubicBezTo>
                        <a:cubicBezTo>
                          <a:pt x="298751" y="97594"/>
                          <a:pt x="298780" y="98552"/>
                          <a:pt x="298201" y="99166"/>
                        </a:cubicBezTo>
                        <a:lnTo>
                          <a:pt x="211719" y="191221"/>
                        </a:lnTo>
                        <a:lnTo>
                          <a:pt x="447356" y="189785"/>
                        </a:lnTo>
                        <a:cubicBezTo>
                          <a:pt x="448185" y="189777"/>
                          <a:pt x="448871" y="190442"/>
                          <a:pt x="448884" y="191278"/>
                        </a:cubicBezTo>
                        <a:cubicBezTo>
                          <a:pt x="448899" y="192114"/>
                          <a:pt x="448234" y="192813"/>
                          <a:pt x="447392" y="192828"/>
                        </a:cubicBezTo>
                        <a:lnTo>
                          <a:pt x="211205" y="197493"/>
                        </a:lnTo>
                        <a:lnTo>
                          <a:pt x="278035" y="271445"/>
                        </a:lnTo>
                        <a:cubicBezTo>
                          <a:pt x="278577" y="272023"/>
                          <a:pt x="278592" y="272931"/>
                          <a:pt x="278049" y="273524"/>
                        </a:cubicBezTo>
                        <a:cubicBezTo>
                          <a:pt x="277477" y="274138"/>
                          <a:pt x="276513" y="274174"/>
                          <a:pt x="275899" y="273602"/>
                        </a:cubicBezTo>
                        <a:cubicBezTo>
                          <a:pt x="275899" y="273602"/>
                          <a:pt x="202897" y="202593"/>
                          <a:pt x="199546" y="198264"/>
                        </a:cubicBezTo>
                        <a:lnTo>
                          <a:pt x="18195" y="201314"/>
                        </a:lnTo>
                        <a:cubicBezTo>
                          <a:pt x="18131" y="201314"/>
                          <a:pt x="18102" y="201393"/>
                          <a:pt x="18145" y="201436"/>
                        </a:cubicBezTo>
                        <a:lnTo>
                          <a:pt x="265019" y="456361"/>
                        </a:lnTo>
                        <a:cubicBezTo>
                          <a:pt x="265597" y="456946"/>
                          <a:pt x="265605" y="457896"/>
                          <a:pt x="265026" y="458489"/>
                        </a:cubicBezTo>
                        <a:cubicBezTo>
                          <a:pt x="264440" y="459090"/>
                          <a:pt x="263476" y="459104"/>
                          <a:pt x="262876" y="458518"/>
                        </a:cubicBezTo>
                        <a:lnTo>
                          <a:pt x="29" y="201658"/>
                        </a:lnTo>
                        <a:lnTo>
                          <a:pt x="0" y="192513"/>
                        </a:ln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70" name="شكل حر: شكل 169">
                    <a:extLst>
                      <a:ext uri="{FF2B5EF4-FFF2-40B4-BE49-F238E27FC236}">
                        <a16:creationId xmlns:a16="http://schemas.microsoft.com/office/drawing/2014/main" id="{B037BAF0-0DC9-355F-0641-A2EC887007AE}"/>
                      </a:ext>
                    </a:extLst>
                  </p:cNvPr>
                  <p:cNvSpPr/>
                  <p:nvPr/>
                </p:nvSpPr>
                <p:spPr>
                  <a:xfrm>
                    <a:off x="5890397" y="4884552"/>
                    <a:ext cx="509492" cy="439785"/>
                  </a:xfrm>
                  <a:custGeom>
                    <a:avLst/>
                    <a:gdLst>
                      <a:gd name="connsiteX0" fmla="*/ 505409 w 509492"/>
                      <a:gd name="connsiteY0" fmla="*/ 237619 h 439785"/>
                      <a:gd name="connsiteX1" fmla="*/ 441309 w 509492"/>
                      <a:gd name="connsiteY1" fmla="*/ 225432 h 439785"/>
                      <a:gd name="connsiteX2" fmla="*/ 280903 w 509492"/>
                      <a:gd name="connsiteY2" fmla="*/ 647 h 439785"/>
                      <a:gd name="connsiteX3" fmla="*/ 278817 w 509492"/>
                      <a:gd name="connsiteY3" fmla="*/ 254 h 439785"/>
                      <a:gd name="connsiteX4" fmla="*/ 278395 w 509492"/>
                      <a:gd name="connsiteY4" fmla="*/ 2361 h 439785"/>
                      <a:gd name="connsiteX5" fmla="*/ 423149 w 509492"/>
                      <a:gd name="connsiteY5" fmla="*/ 221981 h 439785"/>
                      <a:gd name="connsiteX6" fmla="*/ 244148 w 509492"/>
                      <a:gd name="connsiteY6" fmla="*/ 187941 h 439785"/>
                      <a:gd name="connsiteX7" fmla="*/ 167396 w 509492"/>
                      <a:gd name="connsiteY7" fmla="*/ 77992 h 439785"/>
                      <a:gd name="connsiteX8" fmla="*/ 165338 w 509492"/>
                      <a:gd name="connsiteY8" fmla="*/ 77599 h 439785"/>
                      <a:gd name="connsiteX9" fmla="*/ 164881 w 509492"/>
                      <a:gd name="connsiteY9" fmla="*/ 79699 h 439785"/>
                      <a:gd name="connsiteX10" fmla="*/ 233297 w 509492"/>
                      <a:gd name="connsiteY10" fmla="*/ 185877 h 439785"/>
                      <a:gd name="connsiteX11" fmla="*/ 1804 w 509492"/>
                      <a:gd name="connsiteY11" fmla="*/ 141857 h 439785"/>
                      <a:gd name="connsiteX12" fmla="*/ 32 w 509492"/>
                      <a:gd name="connsiteY12" fmla="*/ 143043 h 439785"/>
                      <a:gd name="connsiteX13" fmla="*/ 1218 w 509492"/>
                      <a:gd name="connsiteY13" fmla="*/ 144836 h 439785"/>
                      <a:gd name="connsiteX14" fmla="*/ 232668 w 509492"/>
                      <a:gd name="connsiteY14" fmla="*/ 192135 h 439785"/>
                      <a:gd name="connsiteX15" fmla="*/ 153565 w 509492"/>
                      <a:gd name="connsiteY15" fmla="*/ 252785 h 439785"/>
                      <a:gd name="connsiteX16" fmla="*/ 153180 w 509492"/>
                      <a:gd name="connsiteY16" fmla="*/ 254829 h 439785"/>
                      <a:gd name="connsiteX17" fmla="*/ 155280 w 509492"/>
                      <a:gd name="connsiteY17" fmla="*/ 255300 h 439785"/>
                      <a:gd name="connsiteX18" fmla="*/ 243998 w 509492"/>
                      <a:gd name="connsiteY18" fmla="*/ 195014 h 439785"/>
                      <a:gd name="connsiteX19" fmla="*/ 421970 w 509492"/>
                      <a:gd name="connsiteY19" fmla="*/ 230840 h 439785"/>
                      <a:gd name="connsiteX20" fmla="*/ 132934 w 509492"/>
                      <a:gd name="connsiteY20" fmla="*/ 437016 h 439785"/>
                      <a:gd name="connsiteX21" fmla="*/ 132541 w 509492"/>
                      <a:gd name="connsiteY21" fmla="*/ 439108 h 439785"/>
                      <a:gd name="connsiteX22" fmla="*/ 134649 w 509492"/>
                      <a:gd name="connsiteY22" fmla="*/ 439530 h 439785"/>
                      <a:gd name="connsiteX23" fmla="*/ 439608 w 509492"/>
                      <a:gd name="connsiteY23" fmla="*/ 234433 h 439785"/>
                      <a:gd name="connsiteX24" fmla="*/ 503466 w 509492"/>
                      <a:gd name="connsiteY24" fmla="*/ 247485 h 439785"/>
                      <a:gd name="connsiteX25" fmla="*/ 503531 w 509492"/>
                      <a:gd name="connsiteY25" fmla="*/ 247499 h 439785"/>
                      <a:gd name="connsiteX26" fmla="*/ 509403 w 509492"/>
                      <a:gd name="connsiteY26" fmla="*/ 243506 h 439785"/>
                      <a:gd name="connsiteX27" fmla="*/ 505409 w 509492"/>
                      <a:gd name="connsiteY27" fmla="*/ 237619 h 439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509492" h="439785">
                        <a:moveTo>
                          <a:pt x="505409" y="237619"/>
                        </a:moveTo>
                        <a:lnTo>
                          <a:pt x="441309" y="225432"/>
                        </a:lnTo>
                        <a:cubicBezTo>
                          <a:pt x="417813" y="184534"/>
                          <a:pt x="280903" y="647"/>
                          <a:pt x="280903" y="647"/>
                        </a:cubicBezTo>
                        <a:cubicBezTo>
                          <a:pt x="280431" y="-25"/>
                          <a:pt x="279503" y="-203"/>
                          <a:pt x="278817" y="254"/>
                        </a:cubicBezTo>
                        <a:cubicBezTo>
                          <a:pt x="278117" y="718"/>
                          <a:pt x="277931" y="1661"/>
                          <a:pt x="278395" y="2361"/>
                        </a:cubicBezTo>
                        <a:lnTo>
                          <a:pt x="423149" y="221981"/>
                        </a:lnTo>
                        <a:lnTo>
                          <a:pt x="244148" y="187941"/>
                        </a:lnTo>
                        <a:cubicBezTo>
                          <a:pt x="226903" y="162417"/>
                          <a:pt x="167396" y="77992"/>
                          <a:pt x="167396" y="77992"/>
                        </a:cubicBezTo>
                        <a:cubicBezTo>
                          <a:pt x="166924" y="77342"/>
                          <a:pt x="166017" y="77164"/>
                          <a:pt x="165338" y="77599"/>
                        </a:cubicBezTo>
                        <a:cubicBezTo>
                          <a:pt x="164631" y="78056"/>
                          <a:pt x="164431" y="78992"/>
                          <a:pt x="164881" y="79699"/>
                        </a:cubicBezTo>
                        <a:lnTo>
                          <a:pt x="233297" y="185877"/>
                        </a:lnTo>
                        <a:lnTo>
                          <a:pt x="1804" y="141857"/>
                        </a:lnTo>
                        <a:cubicBezTo>
                          <a:pt x="989" y="141700"/>
                          <a:pt x="196" y="142229"/>
                          <a:pt x="32" y="143043"/>
                        </a:cubicBezTo>
                        <a:cubicBezTo>
                          <a:pt x="-139" y="143865"/>
                          <a:pt x="396" y="144672"/>
                          <a:pt x="1218" y="144836"/>
                        </a:cubicBezTo>
                        <a:lnTo>
                          <a:pt x="232668" y="192135"/>
                        </a:lnTo>
                        <a:lnTo>
                          <a:pt x="153565" y="252785"/>
                        </a:lnTo>
                        <a:cubicBezTo>
                          <a:pt x="152923" y="253257"/>
                          <a:pt x="152744" y="254150"/>
                          <a:pt x="153180" y="254829"/>
                        </a:cubicBezTo>
                        <a:cubicBezTo>
                          <a:pt x="153630" y="255536"/>
                          <a:pt x="154573" y="255750"/>
                          <a:pt x="155280" y="255300"/>
                        </a:cubicBezTo>
                        <a:cubicBezTo>
                          <a:pt x="155280" y="255300"/>
                          <a:pt x="239919" y="198664"/>
                          <a:pt x="243998" y="195014"/>
                        </a:cubicBezTo>
                        <a:lnTo>
                          <a:pt x="421970" y="230840"/>
                        </a:lnTo>
                        <a:lnTo>
                          <a:pt x="132934" y="437016"/>
                        </a:lnTo>
                        <a:cubicBezTo>
                          <a:pt x="132256" y="437487"/>
                          <a:pt x="132077" y="438423"/>
                          <a:pt x="132541" y="439108"/>
                        </a:cubicBezTo>
                        <a:cubicBezTo>
                          <a:pt x="133006" y="439809"/>
                          <a:pt x="133956" y="439994"/>
                          <a:pt x="134649" y="439530"/>
                        </a:cubicBezTo>
                        <a:lnTo>
                          <a:pt x="439608" y="234433"/>
                        </a:lnTo>
                        <a:lnTo>
                          <a:pt x="503466" y="247485"/>
                        </a:lnTo>
                        <a:cubicBezTo>
                          <a:pt x="503481" y="247485"/>
                          <a:pt x="503524" y="247499"/>
                          <a:pt x="503531" y="247499"/>
                        </a:cubicBezTo>
                        <a:cubicBezTo>
                          <a:pt x="506252" y="248021"/>
                          <a:pt x="508888" y="246227"/>
                          <a:pt x="509403" y="243506"/>
                        </a:cubicBezTo>
                        <a:cubicBezTo>
                          <a:pt x="509924" y="240770"/>
                          <a:pt x="508131" y="238133"/>
                          <a:pt x="505409" y="237619"/>
                        </a:cubicBez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71" name="شكل حر: شكل 170">
                    <a:extLst>
                      <a:ext uri="{FF2B5EF4-FFF2-40B4-BE49-F238E27FC236}">
                        <a16:creationId xmlns:a16="http://schemas.microsoft.com/office/drawing/2014/main" id="{9843AEDC-0C09-3FF3-47DC-CD93855524A2}"/>
                      </a:ext>
                    </a:extLst>
                  </p:cNvPr>
                  <p:cNvSpPr/>
                  <p:nvPr/>
                </p:nvSpPr>
                <p:spPr>
                  <a:xfrm>
                    <a:off x="7026127" y="3016114"/>
                    <a:ext cx="421750" cy="380735"/>
                  </a:xfrm>
                  <a:custGeom>
                    <a:avLst/>
                    <a:gdLst>
                      <a:gd name="connsiteX0" fmla="*/ 420368 w 421750"/>
                      <a:gd name="connsiteY0" fmla="*/ 372263 h 380735"/>
                      <a:gd name="connsiteX1" fmla="*/ 375441 w 421750"/>
                      <a:gd name="connsiteY1" fmla="*/ 324935 h 380735"/>
                      <a:gd name="connsiteX2" fmla="*/ 376462 w 421750"/>
                      <a:gd name="connsiteY2" fmla="*/ 48786 h 380735"/>
                      <a:gd name="connsiteX3" fmla="*/ 374998 w 421750"/>
                      <a:gd name="connsiteY3" fmla="*/ 47251 h 380735"/>
                      <a:gd name="connsiteX4" fmla="*/ 373426 w 421750"/>
                      <a:gd name="connsiteY4" fmla="*/ 48715 h 380735"/>
                      <a:gd name="connsiteX5" fmla="*/ 362718 w 421750"/>
                      <a:gd name="connsiteY5" fmla="*/ 311526 h 380735"/>
                      <a:gd name="connsiteX6" fmla="*/ 237274 w 421750"/>
                      <a:gd name="connsiteY6" fmla="*/ 179381 h 380735"/>
                      <a:gd name="connsiteX7" fmla="*/ 239159 w 421750"/>
                      <a:gd name="connsiteY7" fmla="*/ 45307 h 380735"/>
                      <a:gd name="connsiteX8" fmla="*/ 237716 w 421750"/>
                      <a:gd name="connsiteY8" fmla="*/ 43786 h 380735"/>
                      <a:gd name="connsiteX9" fmla="*/ 236123 w 421750"/>
                      <a:gd name="connsiteY9" fmla="*/ 45229 h 380735"/>
                      <a:gd name="connsiteX10" fmla="*/ 229672 w 421750"/>
                      <a:gd name="connsiteY10" fmla="*/ 171373 h 380735"/>
                      <a:gd name="connsiteX11" fmla="*/ 67431 w 421750"/>
                      <a:gd name="connsiteY11" fmla="*/ 473 h 380735"/>
                      <a:gd name="connsiteX12" fmla="*/ 65295 w 421750"/>
                      <a:gd name="connsiteY12" fmla="*/ 402 h 380735"/>
                      <a:gd name="connsiteX13" fmla="*/ 65209 w 421750"/>
                      <a:gd name="connsiteY13" fmla="*/ 2552 h 380735"/>
                      <a:gd name="connsiteX14" fmla="*/ 225493 w 421750"/>
                      <a:gd name="connsiteY14" fmla="*/ 176088 h 380735"/>
                      <a:gd name="connsiteX15" fmla="*/ 125867 w 421750"/>
                      <a:gd name="connsiteY15" fmla="*/ 179139 h 380735"/>
                      <a:gd name="connsiteX16" fmla="*/ 124359 w 421750"/>
                      <a:gd name="connsiteY16" fmla="*/ 180574 h 380735"/>
                      <a:gd name="connsiteX17" fmla="*/ 125788 w 421750"/>
                      <a:gd name="connsiteY17" fmla="*/ 182182 h 380735"/>
                      <a:gd name="connsiteX18" fmla="*/ 233009 w 421750"/>
                      <a:gd name="connsiteY18" fmla="*/ 185032 h 380735"/>
                      <a:gd name="connsiteX19" fmla="*/ 356574 w 421750"/>
                      <a:gd name="connsiteY19" fmla="*/ 318027 h 380735"/>
                      <a:gd name="connsiteX20" fmla="*/ 1544 w 421750"/>
                      <a:gd name="connsiteY20" fmla="*/ 316656 h 380735"/>
                      <a:gd name="connsiteX21" fmla="*/ 1 w 421750"/>
                      <a:gd name="connsiteY21" fmla="*/ 318127 h 380735"/>
                      <a:gd name="connsiteX22" fmla="*/ 1472 w 421750"/>
                      <a:gd name="connsiteY22" fmla="*/ 319699 h 380735"/>
                      <a:gd name="connsiteX23" fmla="*/ 368804 w 421750"/>
                      <a:gd name="connsiteY23" fmla="*/ 331243 h 380735"/>
                      <a:gd name="connsiteX24" fmla="*/ 413031 w 421750"/>
                      <a:gd name="connsiteY24" fmla="*/ 379121 h 380735"/>
                      <a:gd name="connsiteX25" fmla="*/ 413081 w 421750"/>
                      <a:gd name="connsiteY25" fmla="*/ 379170 h 380735"/>
                      <a:gd name="connsiteX26" fmla="*/ 420182 w 421750"/>
                      <a:gd name="connsiteY26" fmla="*/ 379356 h 380735"/>
                      <a:gd name="connsiteX27" fmla="*/ 420368 w 421750"/>
                      <a:gd name="connsiteY27" fmla="*/ 372263 h 380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21750" h="380735">
                        <a:moveTo>
                          <a:pt x="420368" y="372263"/>
                        </a:moveTo>
                        <a:lnTo>
                          <a:pt x="375441" y="324935"/>
                        </a:lnTo>
                        <a:cubicBezTo>
                          <a:pt x="380248" y="278015"/>
                          <a:pt x="376462" y="48786"/>
                          <a:pt x="376462" y="48786"/>
                        </a:cubicBezTo>
                        <a:cubicBezTo>
                          <a:pt x="376469" y="47965"/>
                          <a:pt x="375819" y="47279"/>
                          <a:pt x="374998" y="47251"/>
                        </a:cubicBezTo>
                        <a:cubicBezTo>
                          <a:pt x="374162" y="47222"/>
                          <a:pt x="373455" y="47879"/>
                          <a:pt x="373426" y="48715"/>
                        </a:cubicBezTo>
                        <a:lnTo>
                          <a:pt x="362718" y="311526"/>
                        </a:lnTo>
                        <a:lnTo>
                          <a:pt x="237274" y="179381"/>
                        </a:lnTo>
                        <a:cubicBezTo>
                          <a:pt x="238181" y="148592"/>
                          <a:pt x="239159" y="45307"/>
                          <a:pt x="239159" y="45307"/>
                        </a:cubicBezTo>
                        <a:cubicBezTo>
                          <a:pt x="239159" y="44507"/>
                          <a:pt x="238524" y="43829"/>
                          <a:pt x="237716" y="43786"/>
                        </a:cubicBezTo>
                        <a:cubicBezTo>
                          <a:pt x="236880" y="43743"/>
                          <a:pt x="236166" y="44386"/>
                          <a:pt x="236123" y="45229"/>
                        </a:cubicBezTo>
                        <a:lnTo>
                          <a:pt x="229672" y="171373"/>
                        </a:lnTo>
                        <a:lnTo>
                          <a:pt x="67431" y="473"/>
                        </a:lnTo>
                        <a:cubicBezTo>
                          <a:pt x="66859" y="-127"/>
                          <a:pt x="65909" y="-162"/>
                          <a:pt x="65295" y="402"/>
                        </a:cubicBezTo>
                        <a:cubicBezTo>
                          <a:pt x="64681" y="973"/>
                          <a:pt x="64638" y="1931"/>
                          <a:pt x="65209" y="2552"/>
                        </a:cubicBezTo>
                        <a:lnTo>
                          <a:pt x="225493" y="176088"/>
                        </a:lnTo>
                        <a:lnTo>
                          <a:pt x="125867" y="179139"/>
                        </a:lnTo>
                        <a:cubicBezTo>
                          <a:pt x="125074" y="179145"/>
                          <a:pt x="124402" y="179767"/>
                          <a:pt x="124359" y="180574"/>
                        </a:cubicBezTo>
                        <a:cubicBezTo>
                          <a:pt x="124309" y="181410"/>
                          <a:pt x="124952" y="182132"/>
                          <a:pt x="125788" y="182182"/>
                        </a:cubicBezTo>
                        <a:cubicBezTo>
                          <a:pt x="125788" y="182182"/>
                          <a:pt x="227565" y="185618"/>
                          <a:pt x="233009" y="185032"/>
                        </a:cubicBezTo>
                        <a:lnTo>
                          <a:pt x="356574" y="318027"/>
                        </a:lnTo>
                        <a:lnTo>
                          <a:pt x="1544" y="316656"/>
                        </a:lnTo>
                        <a:cubicBezTo>
                          <a:pt x="715" y="316641"/>
                          <a:pt x="29" y="317299"/>
                          <a:pt x="1" y="318127"/>
                        </a:cubicBezTo>
                        <a:cubicBezTo>
                          <a:pt x="-28" y="318963"/>
                          <a:pt x="630" y="319670"/>
                          <a:pt x="1472" y="319699"/>
                        </a:cubicBezTo>
                        <a:lnTo>
                          <a:pt x="368804" y="331243"/>
                        </a:lnTo>
                        <a:lnTo>
                          <a:pt x="413031" y="379121"/>
                        </a:lnTo>
                        <a:cubicBezTo>
                          <a:pt x="413038" y="379128"/>
                          <a:pt x="413067" y="379164"/>
                          <a:pt x="413081" y="379170"/>
                        </a:cubicBezTo>
                        <a:cubicBezTo>
                          <a:pt x="414989" y="381185"/>
                          <a:pt x="418168" y="381264"/>
                          <a:pt x="420182" y="379356"/>
                        </a:cubicBezTo>
                        <a:cubicBezTo>
                          <a:pt x="422197" y="377456"/>
                          <a:pt x="422282" y="374277"/>
                          <a:pt x="420368" y="372263"/>
                        </a:cubicBezTo>
                        <a:close/>
                      </a:path>
                    </a:pathLst>
                  </a:custGeom>
                  <a:grpFill/>
                  <a:ln w="7144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152" name="رسم 60" descr="إصبع سبابة يشير إلى اليمين بظهر يد مع تعبئة خالصة">
                <a:extLst>
                  <a:ext uri="{FF2B5EF4-FFF2-40B4-BE49-F238E27FC236}">
                    <a16:creationId xmlns:a16="http://schemas.microsoft.com/office/drawing/2014/main" id="{DB6926A3-71CE-177E-EE0F-14642862B610}"/>
                  </a:ext>
                </a:extLst>
              </p:cNvPr>
              <p:cNvSpPr/>
              <p:nvPr/>
            </p:nvSpPr>
            <p:spPr>
              <a:xfrm>
                <a:off x="7163589" y="5242608"/>
                <a:ext cx="1191009" cy="701328"/>
              </a:xfrm>
              <a:custGeom>
                <a:avLst/>
                <a:gdLst>
                  <a:gd name="connsiteX0" fmla="*/ 989013 w 1051608"/>
                  <a:gd name="connsiteY0" fmla="*/ 175524 h 701328"/>
                  <a:gd name="connsiteX1" fmla="*/ 369315 w 1051608"/>
                  <a:gd name="connsiteY1" fmla="*/ 175524 h 701328"/>
                  <a:gd name="connsiteX2" fmla="*/ 600919 w 1051608"/>
                  <a:gd name="connsiteY2" fmla="*/ 124196 h 701328"/>
                  <a:gd name="connsiteX3" fmla="*/ 648492 w 1051608"/>
                  <a:gd name="connsiteY3" fmla="*/ 49081 h 701328"/>
                  <a:gd name="connsiteX4" fmla="*/ 573377 w 1051608"/>
                  <a:gd name="connsiteY4" fmla="*/ 1508 h 701328"/>
                  <a:gd name="connsiteX5" fmla="*/ 235360 w 1051608"/>
                  <a:gd name="connsiteY5" fmla="*/ 76623 h 701328"/>
                  <a:gd name="connsiteX6" fmla="*/ 200306 w 1051608"/>
                  <a:gd name="connsiteY6" fmla="*/ 100409 h 701328"/>
                  <a:gd name="connsiteX7" fmla="*/ 93894 w 1051608"/>
                  <a:gd name="connsiteY7" fmla="*/ 238120 h 701328"/>
                  <a:gd name="connsiteX8" fmla="*/ 0 w 1051608"/>
                  <a:gd name="connsiteY8" fmla="*/ 238120 h 701328"/>
                  <a:gd name="connsiteX9" fmla="*/ 0 w 1051608"/>
                  <a:gd name="connsiteY9" fmla="*/ 601175 h 701328"/>
                  <a:gd name="connsiteX10" fmla="*/ 62596 w 1051608"/>
                  <a:gd name="connsiteY10" fmla="*/ 601175 h 701328"/>
                  <a:gd name="connsiteX11" fmla="*/ 325498 w 1051608"/>
                  <a:gd name="connsiteY11" fmla="*/ 701328 h 701328"/>
                  <a:gd name="connsiteX12" fmla="*/ 550842 w 1051608"/>
                  <a:gd name="connsiteY12" fmla="*/ 701328 h 701328"/>
                  <a:gd name="connsiteX13" fmla="*/ 625957 w 1051608"/>
                  <a:gd name="connsiteY13" fmla="*/ 626213 h 701328"/>
                  <a:gd name="connsiteX14" fmla="*/ 605927 w 1051608"/>
                  <a:gd name="connsiteY14" fmla="*/ 576137 h 701328"/>
                  <a:gd name="connsiteX15" fmla="*/ 613438 w 1051608"/>
                  <a:gd name="connsiteY15" fmla="*/ 576137 h 701328"/>
                  <a:gd name="connsiteX16" fmla="*/ 688553 w 1051608"/>
                  <a:gd name="connsiteY16" fmla="*/ 501022 h 701328"/>
                  <a:gd name="connsiteX17" fmla="*/ 667270 w 1051608"/>
                  <a:gd name="connsiteY17" fmla="*/ 448441 h 701328"/>
                  <a:gd name="connsiteX18" fmla="*/ 726110 w 1051608"/>
                  <a:gd name="connsiteY18" fmla="*/ 375830 h 701328"/>
                  <a:gd name="connsiteX19" fmla="*/ 650996 w 1051608"/>
                  <a:gd name="connsiteY19" fmla="*/ 300716 h 701328"/>
                  <a:gd name="connsiteX20" fmla="*/ 989013 w 1051608"/>
                  <a:gd name="connsiteY20" fmla="*/ 300716 h 701328"/>
                  <a:gd name="connsiteX21" fmla="*/ 1051608 w 1051608"/>
                  <a:gd name="connsiteY21" fmla="*/ 238120 h 701328"/>
                  <a:gd name="connsiteX22" fmla="*/ 989013 w 1051608"/>
                  <a:gd name="connsiteY22" fmla="*/ 175524 h 701328"/>
                  <a:gd name="connsiteX0" fmla="*/ 989013 w 1060493"/>
                  <a:gd name="connsiteY0" fmla="*/ 175524 h 701328"/>
                  <a:gd name="connsiteX1" fmla="*/ 369315 w 1060493"/>
                  <a:gd name="connsiteY1" fmla="*/ 175524 h 701328"/>
                  <a:gd name="connsiteX2" fmla="*/ 600919 w 1060493"/>
                  <a:gd name="connsiteY2" fmla="*/ 124196 h 701328"/>
                  <a:gd name="connsiteX3" fmla="*/ 648492 w 1060493"/>
                  <a:gd name="connsiteY3" fmla="*/ 49081 h 701328"/>
                  <a:gd name="connsiteX4" fmla="*/ 573377 w 1060493"/>
                  <a:gd name="connsiteY4" fmla="*/ 1508 h 701328"/>
                  <a:gd name="connsiteX5" fmla="*/ 235360 w 1060493"/>
                  <a:gd name="connsiteY5" fmla="*/ 76623 h 701328"/>
                  <a:gd name="connsiteX6" fmla="*/ 200306 w 1060493"/>
                  <a:gd name="connsiteY6" fmla="*/ 100409 h 701328"/>
                  <a:gd name="connsiteX7" fmla="*/ 93894 w 1060493"/>
                  <a:gd name="connsiteY7" fmla="*/ 238120 h 701328"/>
                  <a:gd name="connsiteX8" fmla="*/ 0 w 1060493"/>
                  <a:gd name="connsiteY8" fmla="*/ 238120 h 701328"/>
                  <a:gd name="connsiteX9" fmla="*/ 0 w 1060493"/>
                  <a:gd name="connsiteY9" fmla="*/ 601175 h 701328"/>
                  <a:gd name="connsiteX10" fmla="*/ 62596 w 1060493"/>
                  <a:gd name="connsiteY10" fmla="*/ 601175 h 701328"/>
                  <a:gd name="connsiteX11" fmla="*/ 325498 w 1060493"/>
                  <a:gd name="connsiteY11" fmla="*/ 701328 h 701328"/>
                  <a:gd name="connsiteX12" fmla="*/ 550842 w 1060493"/>
                  <a:gd name="connsiteY12" fmla="*/ 701328 h 701328"/>
                  <a:gd name="connsiteX13" fmla="*/ 625957 w 1060493"/>
                  <a:gd name="connsiteY13" fmla="*/ 626213 h 701328"/>
                  <a:gd name="connsiteX14" fmla="*/ 605927 w 1060493"/>
                  <a:gd name="connsiteY14" fmla="*/ 576137 h 701328"/>
                  <a:gd name="connsiteX15" fmla="*/ 613438 w 1060493"/>
                  <a:gd name="connsiteY15" fmla="*/ 576137 h 701328"/>
                  <a:gd name="connsiteX16" fmla="*/ 688553 w 1060493"/>
                  <a:gd name="connsiteY16" fmla="*/ 501022 h 701328"/>
                  <a:gd name="connsiteX17" fmla="*/ 667270 w 1060493"/>
                  <a:gd name="connsiteY17" fmla="*/ 448441 h 701328"/>
                  <a:gd name="connsiteX18" fmla="*/ 726110 w 1060493"/>
                  <a:gd name="connsiteY18" fmla="*/ 375830 h 701328"/>
                  <a:gd name="connsiteX19" fmla="*/ 650996 w 1060493"/>
                  <a:gd name="connsiteY19" fmla="*/ 300716 h 701328"/>
                  <a:gd name="connsiteX20" fmla="*/ 801053 w 1060493"/>
                  <a:gd name="connsiteY20" fmla="*/ 303256 h 701328"/>
                  <a:gd name="connsiteX21" fmla="*/ 1051608 w 1060493"/>
                  <a:gd name="connsiteY21" fmla="*/ 238120 h 701328"/>
                  <a:gd name="connsiteX22" fmla="*/ 989013 w 1060493"/>
                  <a:gd name="connsiteY22" fmla="*/ 175524 h 701328"/>
                  <a:gd name="connsiteX0" fmla="*/ 699453 w 1052488"/>
                  <a:gd name="connsiteY0" fmla="*/ 173619 h 701328"/>
                  <a:gd name="connsiteX1" fmla="*/ 369315 w 1052488"/>
                  <a:gd name="connsiteY1" fmla="*/ 175524 h 701328"/>
                  <a:gd name="connsiteX2" fmla="*/ 600919 w 1052488"/>
                  <a:gd name="connsiteY2" fmla="*/ 124196 h 701328"/>
                  <a:gd name="connsiteX3" fmla="*/ 648492 w 1052488"/>
                  <a:gd name="connsiteY3" fmla="*/ 49081 h 701328"/>
                  <a:gd name="connsiteX4" fmla="*/ 573377 w 1052488"/>
                  <a:gd name="connsiteY4" fmla="*/ 1508 h 701328"/>
                  <a:gd name="connsiteX5" fmla="*/ 235360 w 1052488"/>
                  <a:gd name="connsiteY5" fmla="*/ 76623 h 701328"/>
                  <a:gd name="connsiteX6" fmla="*/ 200306 w 1052488"/>
                  <a:gd name="connsiteY6" fmla="*/ 100409 h 701328"/>
                  <a:gd name="connsiteX7" fmla="*/ 93894 w 1052488"/>
                  <a:gd name="connsiteY7" fmla="*/ 238120 h 701328"/>
                  <a:gd name="connsiteX8" fmla="*/ 0 w 1052488"/>
                  <a:gd name="connsiteY8" fmla="*/ 238120 h 701328"/>
                  <a:gd name="connsiteX9" fmla="*/ 0 w 1052488"/>
                  <a:gd name="connsiteY9" fmla="*/ 601175 h 701328"/>
                  <a:gd name="connsiteX10" fmla="*/ 62596 w 1052488"/>
                  <a:gd name="connsiteY10" fmla="*/ 601175 h 701328"/>
                  <a:gd name="connsiteX11" fmla="*/ 325498 w 1052488"/>
                  <a:gd name="connsiteY11" fmla="*/ 701328 h 701328"/>
                  <a:gd name="connsiteX12" fmla="*/ 550842 w 1052488"/>
                  <a:gd name="connsiteY12" fmla="*/ 701328 h 701328"/>
                  <a:gd name="connsiteX13" fmla="*/ 625957 w 1052488"/>
                  <a:gd name="connsiteY13" fmla="*/ 626213 h 701328"/>
                  <a:gd name="connsiteX14" fmla="*/ 605927 w 1052488"/>
                  <a:gd name="connsiteY14" fmla="*/ 576137 h 701328"/>
                  <a:gd name="connsiteX15" fmla="*/ 613438 w 1052488"/>
                  <a:gd name="connsiteY15" fmla="*/ 576137 h 701328"/>
                  <a:gd name="connsiteX16" fmla="*/ 688553 w 1052488"/>
                  <a:gd name="connsiteY16" fmla="*/ 501022 h 701328"/>
                  <a:gd name="connsiteX17" fmla="*/ 667270 w 1052488"/>
                  <a:gd name="connsiteY17" fmla="*/ 448441 h 701328"/>
                  <a:gd name="connsiteX18" fmla="*/ 726110 w 1052488"/>
                  <a:gd name="connsiteY18" fmla="*/ 375830 h 701328"/>
                  <a:gd name="connsiteX19" fmla="*/ 650996 w 1052488"/>
                  <a:gd name="connsiteY19" fmla="*/ 300716 h 701328"/>
                  <a:gd name="connsiteX20" fmla="*/ 801053 w 1052488"/>
                  <a:gd name="connsiteY20" fmla="*/ 303256 h 701328"/>
                  <a:gd name="connsiteX21" fmla="*/ 1051608 w 1052488"/>
                  <a:gd name="connsiteY21" fmla="*/ 238120 h 701328"/>
                  <a:gd name="connsiteX22" fmla="*/ 699453 w 1052488"/>
                  <a:gd name="connsiteY22" fmla="*/ 173619 h 701328"/>
                  <a:gd name="connsiteX0" fmla="*/ 699453 w 1051640"/>
                  <a:gd name="connsiteY0" fmla="*/ 173619 h 701328"/>
                  <a:gd name="connsiteX1" fmla="*/ 369315 w 1051640"/>
                  <a:gd name="connsiteY1" fmla="*/ 175524 h 701328"/>
                  <a:gd name="connsiteX2" fmla="*/ 600919 w 1051640"/>
                  <a:gd name="connsiteY2" fmla="*/ 124196 h 701328"/>
                  <a:gd name="connsiteX3" fmla="*/ 648492 w 1051640"/>
                  <a:gd name="connsiteY3" fmla="*/ 49081 h 701328"/>
                  <a:gd name="connsiteX4" fmla="*/ 573377 w 1051640"/>
                  <a:gd name="connsiteY4" fmla="*/ 1508 h 701328"/>
                  <a:gd name="connsiteX5" fmla="*/ 235360 w 1051640"/>
                  <a:gd name="connsiteY5" fmla="*/ 76623 h 701328"/>
                  <a:gd name="connsiteX6" fmla="*/ 200306 w 1051640"/>
                  <a:gd name="connsiteY6" fmla="*/ 100409 h 701328"/>
                  <a:gd name="connsiteX7" fmla="*/ 93894 w 1051640"/>
                  <a:gd name="connsiteY7" fmla="*/ 238120 h 701328"/>
                  <a:gd name="connsiteX8" fmla="*/ 0 w 1051640"/>
                  <a:gd name="connsiteY8" fmla="*/ 238120 h 701328"/>
                  <a:gd name="connsiteX9" fmla="*/ 0 w 1051640"/>
                  <a:gd name="connsiteY9" fmla="*/ 601175 h 701328"/>
                  <a:gd name="connsiteX10" fmla="*/ 62596 w 1051640"/>
                  <a:gd name="connsiteY10" fmla="*/ 601175 h 701328"/>
                  <a:gd name="connsiteX11" fmla="*/ 325498 w 1051640"/>
                  <a:gd name="connsiteY11" fmla="*/ 701328 h 701328"/>
                  <a:gd name="connsiteX12" fmla="*/ 550842 w 1051640"/>
                  <a:gd name="connsiteY12" fmla="*/ 701328 h 701328"/>
                  <a:gd name="connsiteX13" fmla="*/ 625957 w 1051640"/>
                  <a:gd name="connsiteY13" fmla="*/ 626213 h 701328"/>
                  <a:gd name="connsiteX14" fmla="*/ 605927 w 1051640"/>
                  <a:gd name="connsiteY14" fmla="*/ 576137 h 701328"/>
                  <a:gd name="connsiteX15" fmla="*/ 613438 w 1051640"/>
                  <a:gd name="connsiteY15" fmla="*/ 576137 h 701328"/>
                  <a:gd name="connsiteX16" fmla="*/ 688553 w 1051640"/>
                  <a:gd name="connsiteY16" fmla="*/ 501022 h 701328"/>
                  <a:gd name="connsiteX17" fmla="*/ 667270 w 1051640"/>
                  <a:gd name="connsiteY17" fmla="*/ 448441 h 701328"/>
                  <a:gd name="connsiteX18" fmla="*/ 726110 w 1051640"/>
                  <a:gd name="connsiteY18" fmla="*/ 375830 h 701328"/>
                  <a:gd name="connsiteX19" fmla="*/ 650996 w 1051640"/>
                  <a:gd name="connsiteY19" fmla="*/ 300716 h 701328"/>
                  <a:gd name="connsiteX20" fmla="*/ 721043 w 1051640"/>
                  <a:gd name="connsiteY20" fmla="*/ 299446 h 701328"/>
                  <a:gd name="connsiteX21" fmla="*/ 1051608 w 1051640"/>
                  <a:gd name="connsiteY21" fmla="*/ 238120 h 701328"/>
                  <a:gd name="connsiteX22" fmla="*/ 699453 w 1051640"/>
                  <a:gd name="connsiteY22" fmla="*/ 173619 h 701328"/>
                  <a:gd name="connsiteX0" fmla="*/ 699453 w 768276"/>
                  <a:gd name="connsiteY0" fmla="*/ 173619 h 701328"/>
                  <a:gd name="connsiteX1" fmla="*/ 369315 w 768276"/>
                  <a:gd name="connsiteY1" fmla="*/ 175524 h 701328"/>
                  <a:gd name="connsiteX2" fmla="*/ 600919 w 768276"/>
                  <a:gd name="connsiteY2" fmla="*/ 124196 h 701328"/>
                  <a:gd name="connsiteX3" fmla="*/ 648492 w 768276"/>
                  <a:gd name="connsiteY3" fmla="*/ 49081 h 701328"/>
                  <a:gd name="connsiteX4" fmla="*/ 573377 w 768276"/>
                  <a:gd name="connsiteY4" fmla="*/ 1508 h 701328"/>
                  <a:gd name="connsiteX5" fmla="*/ 235360 w 768276"/>
                  <a:gd name="connsiteY5" fmla="*/ 76623 h 701328"/>
                  <a:gd name="connsiteX6" fmla="*/ 200306 w 768276"/>
                  <a:gd name="connsiteY6" fmla="*/ 100409 h 701328"/>
                  <a:gd name="connsiteX7" fmla="*/ 93894 w 768276"/>
                  <a:gd name="connsiteY7" fmla="*/ 238120 h 701328"/>
                  <a:gd name="connsiteX8" fmla="*/ 0 w 768276"/>
                  <a:gd name="connsiteY8" fmla="*/ 238120 h 701328"/>
                  <a:gd name="connsiteX9" fmla="*/ 0 w 768276"/>
                  <a:gd name="connsiteY9" fmla="*/ 601175 h 701328"/>
                  <a:gd name="connsiteX10" fmla="*/ 62596 w 768276"/>
                  <a:gd name="connsiteY10" fmla="*/ 601175 h 701328"/>
                  <a:gd name="connsiteX11" fmla="*/ 325498 w 768276"/>
                  <a:gd name="connsiteY11" fmla="*/ 701328 h 701328"/>
                  <a:gd name="connsiteX12" fmla="*/ 550842 w 768276"/>
                  <a:gd name="connsiteY12" fmla="*/ 701328 h 701328"/>
                  <a:gd name="connsiteX13" fmla="*/ 625957 w 768276"/>
                  <a:gd name="connsiteY13" fmla="*/ 626213 h 701328"/>
                  <a:gd name="connsiteX14" fmla="*/ 605927 w 768276"/>
                  <a:gd name="connsiteY14" fmla="*/ 576137 h 701328"/>
                  <a:gd name="connsiteX15" fmla="*/ 613438 w 768276"/>
                  <a:gd name="connsiteY15" fmla="*/ 576137 h 701328"/>
                  <a:gd name="connsiteX16" fmla="*/ 688553 w 768276"/>
                  <a:gd name="connsiteY16" fmla="*/ 501022 h 701328"/>
                  <a:gd name="connsiteX17" fmla="*/ 667270 w 768276"/>
                  <a:gd name="connsiteY17" fmla="*/ 448441 h 701328"/>
                  <a:gd name="connsiteX18" fmla="*/ 726110 w 768276"/>
                  <a:gd name="connsiteY18" fmla="*/ 375830 h 701328"/>
                  <a:gd name="connsiteX19" fmla="*/ 650996 w 768276"/>
                  <a:gd name="connsiteY19" fmla="*/ 300716 h 701328"/>
                  <a:gd name="connsiteX20" fmla="*/ 721043 w 768276"/>
                  <a:gd name="connsiteY20" fmla="*/ 299446 h 701328"/>
                  <a:gd name="connsiteX21" fmla="*/ 767763 w 768276"/>
                  <a:gd name="connsiteY21" fmla="*/ 230500 h 701328"/>
                  <a:gd name="connsiteX22" fmla="*/ 699453 w 768276"/>
                  <a:gd name="connsiteY22" fmla="*/ 173619 h 701328"/>
                  <a:gd name="connsiteX0" fmla="*/ 699453 w 762757"/>
                  <a:gd name="connsiteY0" fmla="*/ 173619 h 701328"/>
                  <a:gd name="connsiteX1" fmla="*/ 369315 w 762757"/>
                  <a:gd name="connsiteY1" fmla="*/ 175524 h 701328"/>
                  <a:gd name="connsiteX2" fmla="*/ 600919 w 762757"/>
                  <a:gd name="connsiteY2" fmla="*/ 124196 h 701328"/>
                  <a:gd name="connsiteX3" fmla="*/ 648492 w 762757"/>
                  <a:gd name="connsiteY3" fmla="*/ 49081 h 701328"/>
                  <a:gd name="connsiteX4" fmla="*/ 573377 w 762757"/>
                  <a:gd name="connsiteY4" fmla="*/ 1508 h 701328"/>
                  <a:gd name="connsiteX5" fmla="*/ 235360 w 762757"/>
                  <a:gd name="connsiteY5" fmla="*/ 76623 h 701328"/>
                  <a:gd name="connsiteX6" fmla="*/ 200306 w 762757"/>
                  <a:gd name="connsiteY6" fmla="*/ 100409 h 701328"/>
                  <a:gd name="connsiteX7" fmla="*/ 93894 w 762757"/>
                  <a:gd name="connsiteY7" fmla="*/ 238120 h 701328"/>
                  <a:gd name="connsiteX8" fmla="*/ 0 w 762757"/>
                  <a:gd name="connsiteY8" fmla="*/ 238120 h 701328"/>
                  <a:gd name="connsiteX9" fmla="*/ 0 w 762757"/>
                  <a:gd name="connsiteY9" fmla="*/ 601175 h 701328"/>
                  <a:gd name="connsiteX10" fmla="*/ 62596 w 762757"/>
                  <a:gd name="connsiteY10" fmla="*/ 601175 h 701328"/>
                  <a:gd name="connsiteX11" fmla="*/ 325498 w 762757"/>
                  <a:gd name="connsiteY11" fmla="*/ 701328 h 701328"/>
                  <a:gd name="connsiteX12" fmla="*/ 550842 w 762757"/>
                  <a:gd name="connsiteY12" fmla="*/ 701328 h 701328"/>
                  <a:gd name="connsiteX13" fmla="*/ 625957 w 762757"/>
                  <a:gd name="connsiteY13" fmla="*/ 626213 h 701328"/>
                  <a:gd name="connsiteX14" fmla="*/ 605927 w 762757"/>
                  <a:gd name="connsiteY14" fmla="*/ 576137 h 701328"/>
                  <a:gd name="connsiteX15" fmla="*/ 613438 w 762757"/>
                  <a:gd name="connsiteY15" fmla="*/ 576137 h 701328"/>
                  <a:gd name="connsiteX16" fmla="*/ 688553 w 762757"/>
                  <a:gd name="connsiteY16" fmla="*/ 501022 h 701328"/>
                  <a:gd name="connsiteX17" fmla="*/ 667270 w 762757"/>
                  <a:gd name="connsiteY17" fmla="*/ 448441 h 701328"/>
                  <a:gd name="connsiteX18" fmla="*/ 726110 w 762757"/>
                  <a:gd name="connsiteY18" fmla="*/ 375830 h 701328"/>
                  <a:gd name="connsiteX19" fmla="*/ 650996 w 762757"/>
                  <a:gd name="connsiteY19" fmla="*/ 300716 h 701328"/>
                  <a:gd name="connsiteX20" fmla="*/ 721043 w 762757"/>
                  <a:gd name="connsiteY20" fmla="*/ 299446 h 701328"/>
                  <a:gd name="connsiteX21" fmla="*/ 762048 w 762757"/>
                  <a:gd name="connsiteY21" fmla="*/ 230500 h 701328"/>
                  <a:gd name="connsiteX22" fmla="*/ 699453 w 762757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428252 w 1191009"/>
                  <a:gd name="connsiteY9" fmla="*/ 601175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  <a:gd name="connsiteX0" fmla="*/ 1127705 w 1191009"/>
                  <a:gd name="connsiteY0" fmla="*/ 173619 h 701328"/>
                  <a:gd name="connsiteX1" fmla="*/ 797567 w 1191009"/>
                  <a:gd name="connsiteY1" fmla="*/ 175524 h 701328"/>
                  <a:gd name="connsiteX2" fmla="*/ 1029171 w 1191009"/>
                  <a:gd name="connsiteY2" fmla="*/ 124196 h 701328"/>
                  <a:gd name="connsiteX3" fmla="*/ 1076744 w 1191009"/>
                  <a:gd name="connsiteY3" fmla="*/ 49081 h 701328"/>
                  <a:gd name="connsiteX4" fmla="*/ 1001629 w 1191009"/>
                  <a:gd name="connsiteY4" fmla="*/ 1508 h 701328"/>
                  <a:gd name="connsiteX5" fmla="*/ 663612 w 1191009"/>
                  <a:gd name="connsiteY5" fmla="*/ 76623 h 701328"/>
                  <a:gd name="connsiteX6" fmla="*/ 628558 w 1191009"/>
                  <a:gd name="connsiteY6" fmla="*/ 100409 h 701328"/>
                  <a:gd name="connsiteX7" fmla="*/ 522146 w 1191009"/>
                  <a:gd name="connsiteY7" fmla="*/ 238120 h 701328"/>
                  <a:gd name="connsiteX8" fmla="*/ 0 w 1191009"/>
                  <a:gd name="connsiteY8" fmla="*/ 244387 h 701328"/>
                  <a:gd name="connsiteX9" fmla="*/ 217259 w 1191009"/>
                  <a:gd name="connsiteY9" fmla="*/ 624154 h 701328"/>
                  <a:gd name="connsiteX10" fmla="*/ 490848 w 1191009"/>
                  <a:gd name="connsiteY10" fmla="*/ 601175 h 701328"/>
                  <a:gd name="connsiteX11" fmla="*/ 753750 w 1191009"/>
                  <a:gd name="connsiteY11" fmla="*/ 701328 h 701328"/>
                  <a:gd name="connsiteX12" fmla="*/ 979094 w 1191009"/>
                  <a:gd name="connsiteY12" fmla="*/ 701328 h 701328"/>
                  <a:gd name="connsiteX13" fmla="*/ 1054209 w 1191009"/>
                  <a:gd name="connsiteY13" fmla="*/ 626213 h 701328"/>
                  <a:gd name="connsiteX14" fmla="*/ 1034179 w 1191009"/>
                  <a:gd name="connsiteY14" fmla="*/ 576137 h 701328"/>
                  <a:gd name="connsiteX15" fmla="*/ 1041690 w 1191009"/>
                  <a:gd name="connsiteY15" fmla="*/ 576137 h 701328"/>
                  <a:gd name="connsiteX16" fmla="*/ 1116805 w 1191009"/>
                  <a:gd name="connsiteY16" fmla="*/ 501022 h 701328"/>
                  <a:gd name="connsiteX17" fmla="*/ 1095522 w 1191009"/>
                  <a:gd name="connsiteY17" fmla="*/ 448441 h 701328"/>
                  <a:gd name="connsiteX18" fmla="*/ 1154362 w 1191009"/>
                  <a:gd name="connsiteY18" fmla="*/ 375830 h 701328"/>
                  <a:gd name="connsiteX19" fmla="*/ 1079248 w 1191009"/>
                  <a:gd name="connsiteY19" fmla="*/ 300716 h 701328"/>
                  <a:gd name="connsiteX20" fmla="*/ 1149295 w 1191009"/>
                  <a:gd name="connsiteY20" fmla="*/ 299446 h 701328"/>
                  <a:gd name="connsiteX21" fmla="*/ 1190300 w 1191009"/>
                  <a:gd name="connsiteY21" fmla="*/ 230500 h 701328"/>
                  <a:gd name="connsiteX22" fmla="*/ 1127705 w 1191009"/>
                  <a:gd name="connsiteY22" fmla="*/ 173619 h 70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91009" h="701328">
                    <a:moveTo>
                      <a:pt x="1127705" y="173619"/>
                    </a:moveTo>
                    <a:lnTo>
                      <a:pt x="797567" y="175524"/>
                    </a:lnTo>
                    <a:lnTo>
                      <a:pt x="1029171" y="124196"/>
                    </a:lnTo>
                    <a:cubicBezTo>
                      <a:pt x="1062973" y="116684"/>
                      <a:pt x="1084255" y="82882"/>
                      <a:pt x="1076744" y="49081"/>
                    </a:cubicBezTo>
                    <a:cubicBezTo>
                      <a:pt x="1069232" y="15279"/>
                      <a:pt x="1035431" y="-6004"/>
                      <a:pt x="1001629" y="1508"/>
                    </a:cubicBezTo>
                    <a:lnTo>
                      <a:pt x="663612" y="76623"/>
                    </a:lnTo>
                    <a:cubicBezTo>
                      <a:pt x="651093" y="80379"/>
                      <a:pt x="638574" y="87890"/>
                      <a:pt x="628558" y="100409"/>
                    </a:cubicBezTo>
                    <a:lnTo>
                      <a:pt x="522146" y="238120"/>
                    </a:lnTo>
                    <a:lnTo>
                      <a:pt x="0" y="244387"/>
                    </a:lnTo>
                    <a:cubicBezTo>
                      <a:pt x="53619" y="381422"/>
                      <a:pt x="109325" y="499654"/>
                      <a:pt x="217259" y="624154"/>
                    </a:cubicBezTo>
                    <a:lnTo>
                      <a:pt x="490848" y="601175"/>
                    </a:lnTo>
                    <a:cubicBezTo>
                      <a:pt x="579734" y="601175"/>
                      <a:pt x="585993" y="701328"/>
                      <a:pt x="753750" y="701328"/>
                    </a:cubicBezTo>
                    <a:lnTo>
                      <a:pt x="979094" y="701328"/>
                    </a:lnTo>
                    <a:cubicBezTo>
                      <a:pt x="1020408" y="701328"/>
                      <a:pt x="1054209" y="667527"/>
                      <a:pt x="1054209" y="626213"/>
                    </a:cubicBezTo>
                    <a:cubicBezTo>
                      <a:pt x="1054209" y="606183"/>
                      <a:pt x="1046698" y="588656"/>
                      <a:pt x="1034179" y="576137"/>
                    </a:cubicBezTo>
                    <a:lnTo>
                      <a:pt x="1041690" y="576137"/>
                    </a:lnTo>
                    <a:cubicBezTo>
                      <a:pt x="1083003" y="576137"/>
                      <a:pt x="1116805" y="542335"/>
                      <a:pt x="1116805" y="501022"/>
                    </a:cubicBezTo>
                    <a:cubicBezTo>
                      <a:pt x="1116805" y="480991"/>
                      <a:pt x="1109294" y="462213"/>
                      <a:pt x="1095522" y="448441"/>
                    </a:cubicBezTo>
                    <a:cubicBezTo>
                      <a:pt x="1129324" y="440930"/>
                      <a:pt x="1154362" y="410884"/>
                      <a:pt x="1154362" y="375830"/>
                    </a:cubicBezTo>
                    <a:cubicBezTo>
                      <a:pt x="1154362" y="334517"/>
                      <a:pt x="1120561" y="300716"/>
                      <a:pt x="1079248" y="300716"/>
                    </a:cubicBezTo>
                    <a:cubicBezTo>
                      <a:pt x="1191920" y="300716"/>
                      <a:pt x="1036623" y="299446"/>
                      <a:pt x="1149295" y="299446"/>
                    </a:cubicBezTo>
                    <a:cubicBezTo>
                      <a:pt x="1184348" y="299446"/>
                      <a:pt x="1193898" y="251471"/>
                      <a:pt x="1190300" y="230500"/>
                    </a:cubicBezTo>
                    <a:cubicBezTo>
                      <a:pt x="1186702" y="209529"/>
                      <a:pt x="1162758" y="173619"/>
                      <a:pt x="1127705" y="1736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C9B6"/>
                  </a:gs>
                  <a:gs pos="76000">
                    <a:srgbClr val="EFC4AF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153" name="رسم 20" descr="قوس من أوراق الشجر والليمونس">
                <a:extLst>
                  <a:ext uri="{FF2B5EF4-FFF2-40B4-BE49-F238E27FC236}">
                    <a16:creationId xmlns:a16="http://schemas.microsoft.com/office/drawing/2014/main" id="{B696608B-6C67-6C52-DE97-BEB42615D319}"/>
                  </a:ext>
                </a:extLst>
              </p:cNvPr>
              <p:cNvGrpSpPr/>
              <p:nvPr/>
            </p:nvGrpSpPr>
            <p:grpSpPr>
              <a:xfrm>
                <a:off x="7864902" y="4396338"/>
                <a:ext cx="492760" cy="540964"/>
                <a:chOff x="9603741" y="2451793"/>
                <a:chExt cx="298976" cy="328223"/>
              </a:xfrm>
            </p:grpSpPr>
            <p:sp>
              <p:nvSpPr>
                <p:cNvPr id="160" name="شكل حر: شكل 159">
                  <a:extLst>
                    <a:ext uri="{FF2B5EF4-FFF2-40B4-BE49-F238E27FC236}">
                      <a16:creationId xmlns:a16="http://schemas.microsoft.com/office/drawing/2014/main" id="{F0190F49-CCC4-F977-CBCF-F4D7C238B64F}"/>
                    </a:ext>
                  </a:extLst>
                </p:cNvPr>
                <p:cNvSpPr/>
                <p:nvPr/>
              </p:nvSpPr>
              <p:spPr>
                <a:xfrm>
                  <a:off x="9699038" y="2451793"/>
                  <a:ext cx="106208" cy="133847"/>
                </a:xfrm>
                <a:custGeom>
                  <a:avLst/>
                  <a:gdLst>
                    <a:gd name="connsiteX0" fmla="*/ 53795 w 106208"/>
                    <a:gd name="connsiteY0" fmla="*/ 133847 h 133847"/>
                    <a:gd name="connsiteX1" fmla="*/ 2 w 106208"/>
                    <a:gd name="connsiteY1" fmla="*/ 53559 h 133847"/>
                    <a:gd name="connsiteX2" fmla="*/ 15233 w 106208"/>
                    <a:gd name="connsiteY2" fmla="*/ 15875 h 133847"/>
                    <a:gd name="connsiteX3" fmla="*/ 52652 w 106208"/>
                    <a:gd name="connsiteY3" fmla="*/ 2 h 133847"/>
                    <a:gd name="connsiteX4" fmla="*/ 85534 w 106208"/>
                    <a:gd name="connsiteY4" fmla="*/ 11046 h 133847"/>
                    <a:gd name="connsiteX5" fmla="*/ 106208 w 106208"/>
                    <a:gd name="connsiteY5" fmla="*/ 52651 h 133847"/>
                    <a:gd name="connsiteX6" fmla="*/ 53795 w 106208"/>
                    <a:gd name="connsiteY6" fmla="*/ 133847 h 133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208" h="133847">
                      <a:moveTo>
                        <a:pt x="53795" y="133847"/>
                      </a:moveTo>
                      <a:cubicBezTo>
                        <a:pt x="30456" y="110502"/>
                        <a:pt x="174" y="73568"/>
                        <a:pt x="2" y="53559"/>
                      </a:cubicBezTo>
                      <a:cubicBezTo>
                        <a:pt x="-119" y="39371"/>
                        <a:pt x="5289" y="25991"/>
                        <a:pt x="15233" y="15875"/>
                      </a:cubicBezTo>
                      <a:cubicBezTo>
                        <a:pt x="25177" y="5760"/>
                        <a:pt x="38464" y="123"/>
                        <a:pt x="52652" y="2"/>
                      </a:cubicBezTo>
                      <a:cubicBezTo>
                        <a:pt x="64675" y="-98"/>
                        <a:pt x="76047" y="3724"/>
                        <a:pt x="85534" y="11046"/>
                      </a:cubicBezTo>
                      <a:cubicBezTo>
                        <a:pt x="98536" y="21090"/>
                        <a:pt x="106073" y="36249"/>
                        <a:pt x="106208" y="52651"/>
                      </a:cubicBezTo>
                      <a:cubicBezTo>
                        <a:pt x="106380" y="72697"/>
                        <a:pt x="76733" y="110123"/>
                        <a:pt x="53795" y="1338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61" name="شكل حر: شكل 160">
                  <a:extLst>
                    <a:ext uri="{FF2B5EF4-FFF2-40B4-BE49-F238E27FC236}">
                      <a16:creationId xmlns:a16="http://schemas.microsoft.com/office/drawing/2014/main" id="{0D6305EE-E5DE-3D36-C3EB-E8C667803EA5}"/>
                    </a:ext>
                  </a:extLst>
                </p:cNvPr>
                <p:cNvSpPr/>
                <p:nvPr/>
              </p:nvSpPr>
              <p:spPr>
                <a:xfrm>
                  <a:off x="9603741" y="2507224"/>
                  <a:ext cx="123402" cy="103955"/>
                </a:xfrm>
                <a:custGeom>
                  <a:avLst/>
                  <a:gdLst>
                    <a:gd name="connsiteX0" fmla="*/ 123403 w 123402"/>
                    <a:gd name="connsiteY0" fmla="*/ 92903 h 103955"/>
                    <a:gd name="connsiteX1" fmla="*/ 26969 w 123402"/>
                    <a:gd name="connsiteY1" fmla="*/ 99347 h 103955"/>
                    <a:gd name="connsiteX2" fmla="*/ 1952 w 123402"/>
                    <a:gd name="connsiteY2" fmla="*/ 67314 h 103955"/>
                    <a:gd name="connsiteX3" fmla="*/ 6910 w 123402"/>
                    <a:gd name="connsiteY3" fmla="*/ 26974 h 103955"/>
                    <a:gd name="connsiteX4" fmla="*/ 32920 w 123402"/>
                    <a:gd name="connsiteY4" fmla="*/ 4021 h 103955"/>
                    <a:gd name="connsiteX5" fmla="*/ 79290 w 123402"/>
                    <a:gd name="connsiteY5" fmla="*/ 6921 h 103955"/>
                    <a:gd name="connsiteX6" fmla="*/ 123403 w 123402"/>
                    <a:gd name="connsiteY6" fmla="*/ 92903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402" h="103955">
                      <a:moveTo>
                        <a:pt x="123403" y="92903"/>
                      </a:moveTo>
                      <a:cubicBezTo>
                        <a:pt x="91513" y="101440"/>
                        <a:pt x="44386" y="109206"/>
                        <a:pt x="26969" y="99347"/>
                      </a:cubicBezTo>
                      <a:cubicBezTo>
                        <a:pt x="14625" y="92361"/>
                        <a:pt x="5738" y="80980"/>
                        <a:pt x="1952" y="67314"/>
                      </a:cubicBezTo>
                      <a:cubicBezTo>
                        <a:pt x="-1834" y="53641"/>
                        <a:pt x="-77" y="39318"/>
                        <a:pt x="6910" y="26974"/>
                      </a:cubicBezTo>
                      <a:cubicBezTo>
                        <a:pt x="12832" y="16515"/>
                        <a:pt x="21826" y="8571"/>
                        <a:pt x="32920" y="4021"/>
                      </a:cubicBezTo>
                      <a:cubicBezTo>
                        <a:pt x="48115" y="-2216"/>
                        <a:pt x="65017" y="-1158"/>
                        <a:pt x="79290" y="6921"/>
                      </a:cubicBezTo>
                      <a:cubicBezTo>
                        <a:pt x="96736" y="16787"/>
                        <a:pt x="114323" y="61178"/>
                        <a:pt x="123403" y="929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62" name="شكل حر: شكل 161">
                  <a:extLst>
                    <a:ext uri="{FF2B5EF4-FFF2-40B4-BE49-F238E27FC236}">
                      <a16:creationId xmlns:a16="http://schemas.microsoft.com/office/drawing/2014/main" id="{21EEB8D4-8DCF-DE0A-1C23-D85A6B050D24}"/>
                    </a:ext>
                  </a:extLst>
                </p:cNvPr>
                <p:cNvSpPr/>
                <p:nvPr/>
              </p:nvSpPr>
              <p:spPr>
                <a:xfrm>
                  <a:off x="9604804" y="2621127"/>
                  <a:ext cx="122710" cy="103964"/>
                </a:xfrm>
                <a:custGeom>
                  <a:avLst/>
                  <a:gdLst>
                    <a:gd name="connsiteX0" fmla="*/ 122711 w 122710"/>
                    <a:gd name="connsiteY0" fmla="*/ 9868 h 103964"/>
                    <a:gd name="connsiteX1" fmla="*/ 80070 w 122710"/>
                    <a:gd name="connsiteY1" fmla="*/ 96601 h 103964"/>
                    <a:gd name="connsiteX2" fmla="*/ 39822 w 122710"/>
                    <a:gd name="connsiteY2" fmla="*/ 102251 h 103964"/>
                    <a:gd name="connsiteX3" fmla="*/ 7361 w 122710"/>
                    <a:gd name="connsiteY3" fmla="*/ 77784 h 103964"/>
                    <a:gd name="connsiteX4" fmla="*/ 488 w 122710"/>
                    <a:gd name="connsiteY4" fmla="*/ 43787 h 103964"/>
                    <a:gd name="connsiteX5" fmla="*/ 26184 w 122710"/>
                    <a:gd name="connsiteY5" fmla="*/ 5075 h 103964"/>
                    <a:gd name="connsiteX6" fmla="*/ 122711 w 122710"/>
                    <a:gd name="connsiteY6" fmla="*/ 9868 h 10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10" h="103964">
                      <a:moveTo>
                        <a:pt x="122711" y="9868"/>
                      </a:moveTo>
                      <a:cubicBezTo>
                        <a:pt x="114159" y="41751"/>
                        <a:pt x="97315" y="86449"/>
                        <a:pt x="80070" y="96601"/>
                      </a:cubicBezTo>
                      <a:cubicBezTo>
                        <a:pt x="67847" y="103794"/>
                        <a:pt x="53552" y="105802"/>
                        <a:pt x="39822" y="102251"/>
                      </a:cubicBezTo>
                      <a:cubicBezTo>
                        <a:pt x="26084" y="98701"/>
                        <a:pt x="14562" y="90007"/>
                        <a:pt x="7361" y="77784"/>
                      </a:cubicBezTo>
                      <a:cubicBezTo>
                        <a:pt x="1260" y="67426"/>
                        <a:pt x="-1119" y="55667"/>
                        <a:pt x="488" y="43787"/>
                      </a:cubicBezTo>
                      <a:cubicBezTo>
                        <a:pt x="2681" y="27506"/>
                        <a:pt x="12047" y="13397"/>
                        <a:pt x="26184" y="5075"/>
                      </a:cubicBezTo>
                      <a:cubicBezTo>
                        <a:pt x="43458" y="-5098"/>
                        <a:pt x="90699" y="1867"/>
                        <a:pt x="122711" y="98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63" name="شكل حر: شكل 162">
                  <a:extLst>
                    <a:ext uri="{FF2B5EF4-FFF2-40B4-BE49-F238E27FC236}">
                      <a16:creationId xmlns:a16="http://schemas.microsoft.com/office/drawing/2014/main" id="{91A39968-3592-82F9-7D0D-C1BB94E0D33C}"/>
                    </a:ext>
                  </a:extLst>
                </p:cNvPr>
                <p:cNvSpPr/>
                <p:nvPr/>
              </p:nvSpPr>
              <p:spPr>
                <a:xfrm>
                  <a:off x="9700125" y="2643433"/>
                  <a:ext cx="108380" cy="136583"/>
                </a:xfrm>
                <a:custGeom>
                  <a:avLst/>
                  <a:gdLst>
                    <a:gd name="connsiteX0" fmla="*/ 53486 w 108380"/>
                    <a:gd name="connsiteY0" fmla="*/ 0 h 136583"/>
                    <a:gd name="connsiteX1" fmla="*/ 108378 w 108380"/>
                    <a:gd name="connsiteY1" fmla="*/ 81932 h 136583"/>
                    <a:gd name="connsiteX2" fmla="*/ 92834 w 108380"/>
                    <a:gd name="connsiteY2" fmla="*/ 120379 h 136583"/>
                    <a:gd name="connsiteX3" fmla="*/ 54650 w 108380"/>
                    <a:gd name="connsiteY3" fmla="*/ 136581 h 136583"/>
                    <a:gd name="connsiteX4" fmla="*/ 21096 w 108380"/>
                    <a:gd name="connsiteY4" fmla="*/ 125308 h 136583"/>
                    <a:gd name="connsiteX5" fmla="*/ 1 w 108380"/>
                    <a:gd name="connsiteY5" fmla="*/ 82853 h 136583"/>
                    <a:gd name="connsiteX6" fmla="*/ 53486 w 108380"/>
                    <a:gd name="connsiteY6" fmla="*/ 0 h 136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8380" h="136583">
                      <a:moveTo>
                        <a:pt x="53486" y="0"/>
                      </a:moveTo>
                      <a:cubicBezTo>
                        <a:pt x="77296" y="23824"/>
                        <a:pt x="108207" y="61515"/>
                        <a:pt x="108378" y="81932"/>
                      </a:cubicBezTo>
                      <a:cubicBezTo>
                        <a:pt x="108500" y="96405"/>
                        <a:pt x="102985" y="110064"/>
                        <a:pt x="92834" y="120379"/>
                      </a:cubicBezTo>
                      <a:cubicBezTo>
                        <a:pt x="82682" y="130702"/>
                        <a:pt x="69123" y="136453"/>
                        <a:pt x="54650" y="136581"/>
                      </a:cubicBezTo>
                      <a:cubicBezTo>
                        <a:pt x="42384" y="136681"/>
                        <a:pt x="30776" y="132788"/>
                        <a:pt x="21096" y="125308"/>
                      </a:cubicBezTo>
                      <a:cubicBezTo>
                        <a:pt x="7830" y="115064"/>
                        <a:pt x="143" y="99591"/>
                        <a:pt x="1" y="82853"/>
                      </a:cubicBezTo>
                      <a:cubicBezTo>
                        <a:pt x="-171" y="62401"/>
                        <a:pt x="30083" y="24210"/>
                        <a:pt x="534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64" name="شكل حر: شكل 163">
                  <a:extLst>
                    <a:ext uri="{FF2B5EF4-FFF2-40B4-BE49-F238E27FC236}">
                      <a16:creationId xmlns:a16="http://schemas.microsoft.com/office/drawing/2014/main" id="{F66BD50F-A437-B8A0-930A-C9C00CD73A7D}"/>
                    </a:ext>
                  </a:extLst>
                </p:cNvPr>
                <p:cNvSpPr/>
                <p:nvPr/>
              </p:nvSpPr>
              <p:spPr>
                <a:xfrm>
                  <a:off x="9779314" y="2619258"/>
                  <a:ext cx="123403" cy="103955"/>
                </a:xfrm>
                <a:custGeom>
                  <a:avLst/>
                  <a:gdLst>
                    <a:gd name="connsiteX0" fmla="*/ 0 w 123403"/>
                    <a:gd name="connsiteY0" fmla="*/ 11052 h 103955"/>
                    <a:gd name="connsiteX1" fmla="*/ 96434 w 123403"/>
                    <a:gd name="connsiteY1" fmla="*/ 4608 h 103955"/>
                    <a:gd name="connsiteX2" fmla="*/ 121451 w 123403"/>
                    <a:gd name="connsiteY2" fmla="*/ 36641 h 103955"/>
                    <a:gd name="connsiteX3" fmla="*/ 116493 w 123403"/>
                    <a:gd name="connsiteY3" fmla="*/ 76981 h 103955"/>
                    <a:gd name="connsiteX4" fmla="*/ 90483 w 123403"/>
                    <a:gd name="connsiteY4" fmla="*/ 99934 h 103955"/>
                    <a:gd name="connsiteX5" fmla="*/ 44113 w 123403"/>
                    <a:gd name="connsiteY5" fmla="*/ 97034 h 103955"/>
                    <a:gd name="connsiteX6" fmla="*/ 0 w 123403"/>
                    <a:gd name="connsiteY6" fmla="*/ 11052 h 103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403" h="103955">
                      <a:moveTo>
                        <a:pt x="0" y="11052"/>
                      </a:moveTo>
                      <a:cubicBezTo>
                        <a:pt x="31890" y="2515"/>
                        <a:pt x="79017" y="-5250"/>
                        <a:pt x="96434" y="4608"/>
                      </a:cubicBezTo>
                      <a:cubicBezTo>
                        <a:pt x="108778" y="11595"/>
                        <a:pt x="117665" y="22975"/>
                        <a:pt x="121451" y="36641"/>
                      </a:cubicBezTo>
                      <a:cubicBezTo>
                        <a:pt x="125237" y="50314"/>
                        <a:pt x="123480" y="64637"/>
                        <a:pt x="116493" y="76981"/>
                      </a:cubicBezTo>
                      <a:cubicBezTo>
                        <a:pt x="110571" y="87440"/>
                        <a:pt x="101577" y="95384"/>
                        <a:pt x="90483" y="99934"/>
                      </a:cubicBezTo>
                      <a:cubicBezTo>
                        <a:pt x="75288" y="106171"/>
                        <a:pt x="58386" y="105113"/>
                        <a:pt x="44113" y="97034"/>
                      </a:cubicBezTo>
                      <a:cubicBezTo>
                        <a:pt x="26668" y="87168"/>
                        <a:pt x="9080" y="42777"/>
                        <a:pt x="0" y="110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65" name="شكل حر: شكل 164">
                  <a:extLst>
                    <a:ext uri="{FF2B5EF4-FFF2-40B4-BE49-F238E27FC236}">
                      <a16:creationId xmlns:a16="http://schemas.microsoft.com/office/drawing/2014/main" id="{B6A6865F-43AB-5E7A-FAF5-5A0FF06D1590}"/>
                    </a:ext>
                  </a:extLst>
                </p:cNvPr>
                <p:cNvSpPr/>
                <p:nvPr/>
              </p:nvSpPr>
              <p:spPr>
                <a:xfrm>
                  <a:off x="9778950" y="2505353"/>
                  <a:ext cx="122710" cy="103959"/>
                </a:xfrm>
                <a:custGeom>
                  <a:avLst/>
                  <a:gdLst>
                    <a:gd name="connsiteX0" fmla="*/ 0 w 122710"/>
                    <a:gd name="connsiteY0" fmla="*/ 94096 h 103959"/>
                    <a:gd name="connsiteX1" fmla="*/ 42641 w 122710"/>
                    <a:gd name="connsiteY1" fmla="*/ 7364 h 103959"/>
                    <a:gd name="connsiteX2" fmla="*/ 82889 w 122710"/>
                    <a:gd name="connsiteY2" fmla="*/ 1713 h 103959"/>
                    <a:gd name="connsiteX3" fmla="*/ 115350 w 122710"/>
                    <a:gd name="connsiteY3" fmla="*/ 26181 h 103959"/>
                    <a:gd name="connsiteX4" fmla="*/ 122222 w 122710"/>
                    <a:gd name="connsiteY4" fmla="*/ 60178 h 103959"/>
                    <a:gd name="connsiteX5" fmla="*/ 96526 w 122710"/>
                    <a:gd name="connsiteY5" fmla="*/ 98890 h 103959"/>
                    <a:gd name="connsiteX6" fmla="*/ 0 w 122710"/>
                    <a:gd name="connsiteY6" fmla="*/ 94096 h 103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710" h="103959">
                      <a:moveTo>
                        <a:pt x="0" y="94096"/>
                      </a:moveTo>
                      <a:cubicBezTo>
                        <a:pt x="8551" y="62214"/>
                        <a:pt x="25396" y="17515"/>
                        <a:pt x="42641" y="7364"/>
                      </a:cubicBezTo>
                      <a:cubicBezTo>
                        <a:pt x="54864" y="170"/>
                        <a:pt x="69158" y="-1837"/>
                        <a:pt x="82889" y="1713"/>
                      </a:cubicBezTo>
                      <a:cubicBezTo>
                        <a:pt x="96626" y="5264"/>
                        <a:pt x="108149" y="13958"/>
                        <a:pt x="115350" y="26181"/>
                      </a:cubicBezTo>
                      <a:cubicBezTo>
                        <a:pt x="121451" y="36539"/>
                        <a:pt x="123830" y="48298"/>
                        <a:pt x="122222" y="60178"/>
                      </a:cubicBezTo>
                      <a:cubicBezTo>
                        <a:pt x="120029" y="76458"/>
                        <a:pt x="110664" y="90567"/>
                        <a:pt x="96526" y="98890"/>
                      </a:cubicBezTo>
                      <a:cubicBezTo>
                        <a:pt x="79253" y="109055"/>
                        <a:pt x="32011" y="102090"/>
                        <a:pt x="0" y="940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66" name="شكل حر: شكل 165">
                  <a:extLst>
                    <a:ext uri="{FF2B5EF4-FFF2-40B4-BE49-F238E27FC236}">
                      <a16:creationId xmlns:a16="http://schemas.microsoft.com/office/drawing/2014/main" id="{1A6A6FE0-5388-CCCB-B7E9-8A90AAEE870F}"/>
                    </a:ext>
                  </a:extLst>
                </p:cNvPr>
                <p:cNvSpPr/>
                <p:nvPr/>
              </p:nvSpPr>
              <p:spPr>
                <a:xfrm>
                  <a:off x="9650175" y="2508389"/>
                  <a:ext cx="206097" cy="213667"/>
                </a:xfrm>
                <a:custGeom>
                  <a:avLst/>
                  <a:gdLst>
                    <a:gd name="connsiteX0" fmla="*/ 205249 w 206097"/>
                    <a:gd name="connsiteY0" fmla="*/ 140538 h 213667"/>
                    <a:gd name="connsiteX1" fmla="*/ 139769 w 206097"/>
                    <a:gd name="connsiteY1" fmla="*/ 119707 h 213667"/>
                    <a:gd name="connsiteX2" fmla="*/ 142119 w 206097"/>
                    <a:gd name="connsiteY2" fmla="*/ 106834 h 213667"/>
                    <a:gd name="connsiteX3" fmla="*/ 139769 w 206097"/>
                    <a:gd name="connsiteY3" fmla="*/ 93954 h 213667"/>
                    <a:gd name="connsiteX4" fmla="*/ 205249 w 206097"/>
                    <a:gd name="connsiteY4" fmla="*/ 73123 h 213667"/>
                    <a:gd name="connsiteX5" fmla="*/ 206063 w 206097"/>
                    <a:gd name="connsiteY5" fmla="*/ 71672 h 213667"/>
                    <a:gd name="connsiteX6" fmla="*/ 204591 w 206097"/>
                    <a:gd name="connsiteY6" fmla="*/ 70779 h 213667"/>
                    <a:gd name="connsiteX7" fmla="*/ 136790 w 206097"/>
                    <a:gd name="connsiteY7" fmla="*/ 87474 h 213667"/>
                    <a:gd name="connsiteX8" fmla="*/ 136690 w 206097"/>
                    <a:gd name="connsiteY8" fmla="*/ 87288 h 213667"/>
                    <a:gd name="connsiteX9" fmla="*/ 185039 w 206097"/>
                    <a:gd name="connsiteY9" fmla="*/ 36925 h 213667"/>
                    <a:gd name="connsiteX10" fmla="*/ 185060 w 206097"/>
                    <a:gd name="connsiteY10" fmla="*/ 35261 h 213667"/>
                    <a:gd name="connsiteX11" fmla="*/ 183339 w 206097"/>
                    <a:gd name="connsiteY11" fmla="*/ 35182 h 213667"/>
                    <a:gd name="connsiteX12" fmla="*/ 132547 w 206097"/>
                    <a:gd name="connsiteY12" fmla="*/ 81488 h 213667"/>
                    <a:gd name="connsiteX13" fmla="*/ 110280 w 206097"/>
                    <a:gd name="connsiteY13" fmla="*/ 68501 h 213667"/>
                    <a:gd name="connsiteX14" fmla="*/ 124960 w 206097"/>
                    <a:gd name="connsiteY14" fmla="*/ 1478 h 213667"/>
                    <a:gd name="connsiteX15" fmla="*/ 124110 w 206097"/>
                    <a:gd name="connsiteY15" fmla="*/ 49 h 213667"/>
                    <a:gd name="connsiteX16" fmla="*/ 122603 w 206097"/>
                    <a:gd name="connsiteY16" fmla="*/ 878 h 213667"/>
                    <a:gd name="connsiteX17" fmla="*/ 103200 w 206097"/>
                    <a:gd name="connsiteY17" fmla="*/ 67793 h 213667"/>
                    <a:gd name="connsiteX18" fmla="*/ 103050 w 206097"/>
                    <a:gd name="connsiteY18" fmla="*/ 67779 h 213667"/>
                    <a:gd name="connsiteX19" fmla="*/ 102900 w 206097"/>
                    <a:gd name="connsiteY19" fmla="*/ 67793 h 213667"/>
                    <a:gd name="connsiteX20" fmla="*/ 83498 w 206097"/>
                    <a:gd name="connsiteY20" fmla="*/ 878 h 213667"/>
                    <a:gd name="connsiteX21" fmla="*/ 82069 w 206097"/>
                    <a:gd name="connsiteY21" fmla="*/ 28 h 213667"/>
                    <a:gd name="connsiteX22" fmla="*/ 81140 w 206097"/>
                    <a:gd name="connsiteY22" fmla="*/ 1478 h 213667"/>
                    <a:gd name="connsiteX23" fmla="*/ 95821 w 206097"/>
                    <a:gd name="connsiteY23" fmla="*/ 68501 h 213667"/>
                    <a:gd name="connsiteX24" fmla="*/ 73554 w 206097"/>
                    <a:gd name="connsiteY24" fmla="*/ 81488 h 213667"/>
                    <a:gd name="connsiteX25" fmla="*/ 22762 w 206097"/>
                    <a:gd name="connsiteY25" fmla="*/ 35182 h 213667"/>
                    <a:gd name="connsiteX26" fmla="*/ 21097 w 206097"/>
                    <a:gd name="connsiteY26" fmla="*/ 35203 h 213667"/>
                    <a:gd name="connsiteX27" fmla="*/ 21062 w 206097"/>
                    <a:gd name="connsiteY27" fmla="*/ 36925 h 213667"/>
                    <a:gd name="connsiteX28" fmla="*/ 69410 w 206097"/>
                    <a:gd name="connsiteY28" fmla="*/ 87288 h 213667"/>
                    <a:gd name="connsiteX29" fmla="*/ 69310 w 206097"/>
                    <a:gd name="connsiteY29" fmla="*/ 87474 h 213667"/>
                    <a:gd name="connsiteX30" fmla="*/ 1509 w 206097"/>
                    <a:gd name="connsiteY30" fmla="*/ 70779 h 213667"/>
                    <a:gd name="connsiteX31" fmla="*/ 59 w 206097"/>
                    <a:gd name="connsiteY31" fmla="*/ 71594 h 213667"/>
                    <a:gd name="connsiteX32" fmla="*/ 852 w 206097"/>
                    <a:gd name="connsiteY32" fmla="*/ 73123 h 213667"/>
                    <a:gd name="connsiteX33" fmla="*/ 66331 w 206097"/>
                    <a:gd name="connsiteY33" fmla="*/ 93954 h 213667"/>
                    <a:gd name="connsiteX34" fmla="*/ 63981 w 206097"/>
                    <a:gd name="connsiteY34" fmla="*/ 106834 h 213667"/>
                    <a:gd name="connsiteX35" fmla="*/ 66331 w 206097"/>
                    <a:gd name="connsiteY35" fmla="*/ 119707 h 213667"/>
                    <a:gd name="connsiteX36" fmla="*/ 852 w 206097"/>
                    <a:gd name="connsiteY36" fmla="*/ 140538 h 213667"/>
                    <a:gd name="connsiteX37" fmla="*/ 38 w 206097"/>
                    <a:gd name="connsiteY37" fmla="*/ 141988 h 213667"/>
                    <a:gd name="connsiteX38" fmla="*/ 1509 w 206097"/>
                    <a:gd name="connsiteY38" fmla="*/ 142881 h 213667"/>
                    <a:gd name="connsiteX39" fmla="*/ 69310 w 206097"/>
                    <a:gd name="connsiteY39" fmla="*/ 126186 h 213667"/>
                    <a:gd name="connsiteX40" fmla="*/ 69410 w 206097"/>
                    <a:gd name="connsiteY40" fmla="*/ 126372 h 213667"/>
                    <a:gd name="connsiteX41" fmla="*/ 21062 w 206097"/>
                    <a:gd name="connsiteY41" fmla="*/ 176735 h 213667"/>
                    <a:gd name="connsiteX42" fmla="*/ 21040 w 206097"/>
                    <a:gd name="connsiteY42" fmla="*/ 178400 h 213667"/>
                    <a:gd name="connsiteX43" fmla="*/ 22762 w 206097"/>
                    <a:gd name="connsiteY43" fmla="*/ 178478 h 213667"/>
                    <a:gd name="connsiteX44" fmla="*/ 73554 w 206097"/>
                    <a:gd name="connsiteY44" fmla="*/ 132173 h 213667"/>
                    <a:gd name="connsiteX45" fmla="*/ 95821 w 206097"/>
                    <a:gd name="connsiteY45" fmla="*/ 145160 h 213667"/>
                    <a:gd name="connsiteX46" fmla="*/ 81140 w 206097"/>
                    <a:gd name="connsiteY46" fmla="*/ 212190 h 213667"/>
                    <a:gd name="connsiteX47" fmla="*/ 81990 w 206097"/>
                    <a:gd name="connsiteY47" fmla="*/ 213619 h 213667"/>
                    <a:gd name="connsiteX48" fmla="*/ 83498 w 206097"/>
                    <a:gd name="connsiteY48" fmla="*/ 212790 h 213667"/>
                    <a:gd name="connsiteX49" fmla="*/ 102900 w 206097"/>
                    <a:gd name="connsiteY49" fmla="*/ 145874 h 213667"/>
                    <a:gd name="connsiteX50" fmla="*/ 103050 w 206097"/>
                    <a:gd name="connsiteY50" fmla="*/ 145889 h 213667"/>
                    <a:gd name="connsiteX51" fmla="*/ 103200 w 206097"/>
                    <a:gd name="connsiteY51" fmla="*/ 145874 h 213667"/>
                    <a:gd name="connsiteX52" fmla="*/ 122603 w 206097"/>
                    <a:gd name="connsiteY52" fmla="*/ 212790 h 213667"/>
                    <a:gd name="connsiteX53" fmla="*/ 124032 w 206097"/>
                    <a:gd name="connsiteY53" fmla="*/ 213640 h 213667"/>
                    <a:gd name="connsiteX54" fmla="*/ 124960 w 206097"/>
                    <a:gd name="connsiteY54" fmla="*/ 212190 h 213667"/>
                    <a:gd name="connsiteX55" fmla="*/ 110280 w 206097"/>
                    <a:gd name="connsiteY55" fmla="*/ 145160 h 213667"/>
                    <a:gd name="connsiteX56" fmla="*/ 132547 w 206097"/>
                    <a:gd name="connsiteY56" fmla="*/ 132173 h 213667"/>
                    <a:gd name="connsiteX57" fmla="*/ 183339 w 206097"/>
                    <a:gd name="connsiteY57" fmla="*/ 178478 h 213667"/>
                    <a:gd name="connsiteX58" fmla="*/ 185003 w 206097"/>
                    <a:gd name="connsiteY58" fmla="*/ 178457 h 213667"/>
                    <a:gd name="connsiteX59" fmla="*/ 185039 w 206097"/>
                    <a:gd name="connsiteY59" fmla="*/ 176735 h 213667"/>
                    <a:gd name="connsiteX60" fmla="*/ 136690 w 206097"/>
                    <a:gd name="connsiteY60" fmla="*/ 126372 h 213667"/>
                    <a:gd name="connsiteX61" fmla="*/ 136790 w 206097"/>
                    <a:gd name="connsiteY61" fmla="*/ 126186 h 213667"/>
                    <a:gd name="connsiteX62" fmla="*/ 204591 w 206097"/>
                    <a:gd name="connsiteY62" fmla="*/ 142881 h 213667"/>
                    <a:gd name="connsiteX63" fmla="*/ 206042 w 206097"/>
                    <a:gd name="connsiteY63" fmla="*/ 142067 h 213667"/>
                    <a:gd name="connsiteX64" fmla="*/ 205249 w 206097"/>
                    <a:gd name="connsiteY64" fmla="*/ 140538 h 21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206097" h="213667">
                      <a:moveTo>
                        <a:pt x="205249" y="140538"/>
                      </a:moveTo>
                      <a:lnTo>
                        <a:pt x="139769" y="119707"/>
                      </a:lnTo>
                      <a:cubicBezTo>
                        <a:pt x="141191" y="115656"/>
                        <a:pt x="142119" y="111370"/>
                        <a:pt x="142119" y="106834"/>
                      </a:cubicBezTo>
                      <a:cubicBezTo>
                        <a:pt x="142119" y="102298"/>
                        <a:pt x="141198" y="98004"/>
                        <a:pt x="139769" y="93954"/>
                      </a:cubicBezTo>
                      <a:lnTo>
                        <a:pt x="205249" y="73123"/>
                      </a:lnTo>
                      <a:cubicBezTo>
                        <a:pt x="205856" y="72930"/>
                        <a:pt x="206213" y="72294"/>
                        <a:pt x="206063" y="71672"/>
                      </a:cubicBezTo>
                      <a:cubicBezTo>
                        <a:pt x="205899" y="71022"/>
                        <a:pt x="205242" y="70622"/>
                        <a:pt x="204591" y="70779"/>
                      </a:cubicBezTo>
                      <a:lnTo>
                        <a:pt x="136790" y="87474"/>
                      </a:lnTo>
                      <a:cubicBezTo>
                        <a:pt x="136755" y="87410"/>
                        <a:pt x="136726" y="87353"/>
                        <a:pt x="136690" y="87288"/>
                      </a:cubicBezTo>
                      <a:lnTo>
                        <a:pt x="185039" y="36925"/>
                      </a:lnTo>
                      <a:cubicBezTo>
                        <a:pt x="185475" y="36468"/>
                        <a:pt x="185496" y="35739"/>
                        <a:pt x="185060" y="35261"/>
                      </a:cubicBezTo>
                      <a:cubicBezTo>
                        <a:pt x="184610" y="34768"/>
                        <a:pt x="183839" y="34725"/>
                        <a:pt x="183339" y="35182"/>
                      </a:cubicBezTo>
                      <a:lnTo>
                        <a:pt x="132547" y="81488"/>
                      </a:lnTo>
                      <a:cubicBezTo>
                        <a:pt x="126882" y="74901"/>
                        <a:pt x="119166" y="70165"/>
                        <a:pt x="110280" y="68501"/>
                      </a:cubicBezTo>
                      <a:lnTo>
                        <a:pt x="124960" y="1478"/>
                      </a:lnTo>
                      <a:cubicBezTo>
                        <a:pt x="125096" y="856"/>
                        <a:pt x="124724" y="228"/>
                        <a:pt x="124110" y="49"/>
                      </a:cubicBezTo>
                      <a:cubicBezTo>
                        <a:pt x="123467" y="-137"/>
                        <a:pt x="122788" y="235"/>
                        <a:pt x="122603" y="878"/>
                      </a:cubicBezTo>
                      <a:lnTo>
                        <a:pt x="103200" y="67793"/>
                      </a:lnTo>
                      <a:cubicBezTo>
                        <a:pt x="103150" y="67793"/>
                        <a:pt x="103100" y="67779"/>
                        <a:pt x="103050" y="67779"/>
                      </a:cubicBezTo>
                      <a:cubicBezTo>
                        <a:pt x="103000" y="67779"/>
                        <a:pt x="102950" y="67793"/>
                        <a:pt x="102900" y="67793"/>
                      </a:cubicBezTo>
                      <a:lnTo>
                        <a:pt x="83498" y="878"/>
                      </a:lnTo>
                      <a:cubicBezTo>
                        <a:pt x="83319" y="270"/>
                        <a:pt x="82698" y="-108"/>
                        <a:pt x="82069" y="28"/>
                      </a:cubicBezTo>
                      <a:cubicBezTo>
                        <a:pt x="81412" y="171"/>
                        <a:pt x="80998" y="821"/>
                        <a:pt x="81140" y="1478"/>
                      </a:cubicBezTo>
                      <a:lnTo>
                        <a:pt x="95821" y="68501"/>
                      </a:lnTo>
                      <a:cubicBezTo>
                        <a:pt x="86934" y="70165"/>
                        <a:pt x="79219" y="74901"/>
                        <a:pt x="73554" y="81488"/>
                      </a:cubicBezTo>
                      <a:lnTo>
                        <a:pt x="22762" y="35182"/>
                      </a:lnTo>
                      <a:cubicBezTo>
                        <a:pt x="22290" y="34753"/>
                        <a:pt x="21562" y="34760"/>
                        <a:pt x="21097" y="35203"/>
                      </a:cubicBezTo>
                      <a:cubicBezTo>
                        <a:pt x="20612" y="35668"/>
                        <a:pt x="20597" y="36439"/>
                        <a:pt x="21062" y="36925"/>
                      </a:cubicBezTo>
                      <a:lnTo>
                        <a:pt x="69410" y="87288"/>
                      </a:lnTo>
                      <a:cubicBezTo>
                        <a:pt x="69375" y="87353"/>
                        <a:pt x="69346" y="87410"/>
                        <a:pt x="69310" y="87474"/>
                      </a:cubicBezTo>
                      <a:lnTo>
                        <a:pt x="1509" y="70779"/>
                      </a:lnTo>
                      <a:cubicBezTo>
                        <a:pt x="895" y="70629"/>
                        <a:pt x="252" y="70979"/>
                        <a:pt x="59" y="71594"/>
                      </a:cubicBezTo>
                      <a:cubicBezTo>
                        <a:pt x="-148" y="72237"/>
                        <a:pt x="209" y="72915"/>
                        <a:pt x="852" y="73123"/>
                      </a:cubicBezTo>
                      <a:lnTo>
                        <a:pt x="66331" y="93954"/>
                      </a:lnTo>
                      <a:cubicBezTo>
                        <a:pt x="64910" y="98004"/>
                        <a:pt x="63981" y="102290"/>
                        <a:pt x="63981" y="106834"/>
                      </a:cubicBezTo>
                      <a:cubicBezTo>
                        <a:pt x="63981" y="111377"/>
                        <a:pt x="64903" y="115656"/>
                        <a:pt x="66331" y="119707"/>
                      </a:cubicBezTo>
                      <a:lnTo>
                        <a:pt x="852" y="140538"/>
                      </a:lnTo>
                      <a:cubicBezTo>
                        <a:pt x="245" y="140731"/>
                        <a:pt x="-112" y="141367"/>
                        <a:pt x="38" y="141988"/>
                      </a:cubicBezTo>
                      <a:cubicBezTo>
                        <a:pt x="202" y="142638"/>
                        <a:pt x="859" y="143038"/>
                        <a:pt x="1509" y="142881"/>
                      </a:cubicBezTo>
                      <a:lnTo>
                        <a:pt x="69310" y="126186"/>
                      </a:lnTo>
                      <a:cubicBezTo>
                        <a:pt x="69346" y="126250"/>
                        <a:pt x="69375" y="126308"/>
                        <a:pt x="69410" y="126372"/>
                      </a:cubicBezTo>
                      <a:lnTo>
                        <a:pt x="21062" y="176735"/>
                      </a:lnTo>
                      <a:cubicBezTo>
                        <a:pt x="20625" y="177193"/>
                        <a:pt x="20604" y="177921"/>
                        <a:pt x="21040" y="178400"/>
                      </a:cubicBezTo>
                      <a:cubicBezTo>
                        <a:pt x="21490" y="178900"/>
                        <a:pt x="22261" y="178936"/>
                        <a:pt x="22762" y="178478"/>
                      </a:cubicBezTo>
                      <a:lnTo>
                        <a:pt x="73554" y="132173"/>
                      </a:lnTo>
                      <a:cubicBezTo>
                        <a:pt x="79219" y="138759"/>
                        <a:pt x="86934" y="143496"/>
                        <a:pt x="95821" y="145160"/>
                      </a:cubicBezTo>
                      <a:lnTo>
                        <a:pt x="81140" y="212190"/>
                      </a:lnTo>
                      <a:cubicBezTo>
                        <a:pt x="81005" y="212811"/>
                        <a:pt x="81376" y="213440"/>
                        <a:pt x="81990" y="213619"/>
                      </a:cubicBezTo>
                      <a:cubicBezTo>
                        <a:pt x="82634" y="213804"/>
                        <a:pt x="83312" y="213433"/>
                        <a:pt x="83498" y="212790"/>
                      </a:cubicBezTo>
                      <a:lnTo>
                        <a:pt x="102900" y="145874"/>
                      </a:lnTo>
                      <a:cubicBezTo>
                        <a:pt x="102950" y="145874"/>
                        <a:pt x="103000" y="145889"/>
                        <a:pt x="103050" y="145889"/>
                      </a:cubicBezTo>
                      <a:cubicBezTo>
                        <a:pt x="103100" y="145889"/>
                        <a:pt x="103150" y="145874"/>
                        <a:pt x="103200" y="145874"/>
                      </a:cubicBezTo>
                      <a:lnTo>
                        <a:pt x="122603" y="212790"/>
                      </a:lnTo>
                      <a:cubicBezTo>
                        <a:pt x="122781" y="213397"/>
                        <a:pt x="123403" y="213776"/>
                        <a:pt x="124032" y="213640"/>
                      </a:cubicBezTo>
                      <a:cubicBezTo>
                        <a:pt x="124689" y="213497"/>
                        <a:pt x="125103" y="212847"/>
                        <a:pt x="124960" y="212190"/>
                      </a:cubicBezTo>
                      <a:lnTo>
                        <a:pt x="110280" y="145160"/>
                      </a:lnTo>
                      <a:cubicBezTo>
                        <a:pt x="119166" y="143496"/>
                        <a:pt x="126882" y="138759"/>
                        <a:pt x="132547" y="132173"/>
                      </a:cubicBezTo>
                      <a:lnTo>
                        <a:pt x="183339" y="178478"/>
                      </a:lnTo>
                      <a:cubicBezTo>
                        <a:pt x="183810" y="178907"/>
                        <a:pt x="184539" y="178900"/>
                        <a:pt x="185003" y="178457"/>
                      </a:cubicBezTo>
                      <a:cubicBezTo>
                        <a:pt x="185489" y="177993"/>
                        <a:pt x="185503" y="177221"/>
                        <a:pt x="185039" y="176735"/>
                      </a:cubicBezTo>
                      <a:lnTo>
                        <a:pt x="136690" y="126372"/>
                      </a:lnTo>
                      <a:cubicBezTo>
                        <a:pt x="136726" y="126308"/>
                        <a:pt x="136755" y="126250"/>
                        <a:pt x="136790" y="126186"/>
                      </a:cubicBezTo>
                      <a:lnTo>
                        <a:pt x="204591" y="142881"/>
                      </a:lnTo>
                      <a:cubicBezTo>
                        <a:pt x="205206" y="143031"/>
                        <a:pt x="205849" y="142681"/>
                        <a:pt x="206042" y="142067"/>
                      </a:cubicBezTo>
                      <a:cubicBezTo>
                        <a:pt x="206242" y="141424"/>
                        <a:pt x="205892" y="140738"/>
                        <a:pt x="205249" y="14053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144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154" name="شكل حر: شكل 153">
                <a:extLst>
                  <a:ext uri="{FF2B5EF4-FFF2-40B4-BE49-F238E27FC236}">
                    <a16:creationId xmlns:a16="http://schemas.microsoft.com/office/drawing/2014/main" id="{7CAE74AB-04FD-9D6B-D8F9-B0B5D7A130F2}"/>
                  </a:ext>
                </a:extLst>
              </p:cNvPr>
              <p:cNvSpPr/>
              <p:nvPr/>
            </p:nvSpPr>
            <p:spPr>
              <a:xfrm>
                <a:off x="7507311" y="4543228"/>
                <a:ext cx="262400" cy="29871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55" name="شكل حر: شكل 154">
                <a:extLst>
                  <a:ext uri="{FF2B5EF4-FFF2-40B4-BE49-F238E27FC236}">
                    <a16:creationId xmlns:a16="http://schemas.microsoft.com/office/drawing/2014/main" id="{51D7503D-04DD-C0D7-12DD-B576A870EA34}"/>
                  </a:ext>
                </a:extLst>
              </p:cNvPr>
              <p:cNvSpPr/>
              <p:nvPr/>
            </p:nvSpPr>
            <p:spPr>
              <a:xfrm>
                <a:off x="7453994" y="5106054"/>
                <a:ext cx="188417" cy="214489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56" name="شكل حر: شكل 155">
                <a:extLst>
                  <a:ext uri="{FF2B5EF4-FFF2-40B4-BE49-F238E27FC236}">
                    <a16:creationId xmlns:a16="http://schemas.microsoft.com/office/drawing/2014/main" id="{4532FC73-5553-A085-3146-5980508EC299}"/>
                  </a:ext>
                </a:extLst>
              </p:cNvPr>
              <p:cNvSpPr/>
              <p:nvPr/>
            </p:nvSpPr>
            <p:spPr>
              <a:xfrm>
                <a:off x="8395429" y="573786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157" name="مجموعة 156">
                <a:extLst>
                  <a:ext uri="{FF2B5EF4-FFF2-40B4-BE49-F238E27FC236}">
                    <a16:creationId xmlns:a16="http://schemas.microsoft.com/office/drawing/2014/main" id="{C8FD19FF-1EFC-E8AE-F899-5C2E451EC76D}"/>
                  </a:ext>
                </a:extLst>
              </p:cNvPr>
              <p:cNvGrpSpPr/>
              <p:nvPr/>
            </p:nvGrpSpPr>
            <p:grpSpPr>
              <a:xfrm rot="17021444" flipH="1">
                <a:off x="7845642" y="5684061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58" name="مستطيل: زوايا مستديرة 157">
                  <a:extLst>
                    <a:ext uri="{FF2B5EF4-FFF2-40B4-BE49-F238E27FC236}">
                      <a16:creationId xmlns:a16="http://schemas.microsoft.com/office/drawing/2014/main" id="{43B41D47-55B6-EFBF-75E1-5588ED7FC939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59" name="مستطيل: زوايا مستديرة 158">
                  <a:extLst>
                    <a:ext uri="{FF2B5EF4-FFF2-40B4-BE49-F238E27FC236}">
                      <a16:creationId xmlns:a16="http://schemas.microsoft.com/office/drawing/2014/main" id="{BDE8073A-9E8B-8A99-5A16-9214E8CC2669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172" name="مجموعة 171">
            <a:extLst>
              <a:ext uri="{FF2B5EF4-FFF2-40B4-BE49-F238E27FC236}">
                <a16:creationId xmlns:a16="http://schemas.microsoft.com/office/drawing/2014/main" id="{099C3293-1E39-8D0E-FF22-2DC672A2FE88}"/>
              </a:ext>
            </a:extLst>
          </p:cNvPr>
          <p:cNvGrpSpPr/>
          <p:nvPr/>
        </p:nvGrpSpPr>
        <p:grpSpPr>
          <a:xfrm>
            <a:off x="249582" y="876692"/>
            <a:ext cx="1496985" cy="1496985"/>
            <a:chOff x="1964491" y="2085654"/>
            <a:chExt cx="1656080" cy="1656080"/>
          </a:xfrm>
        </p:grpSpPr>
        <p:sp>
          <p:nvSpPr>
            <p:cNvPr id="173" name="شكل بيضاوي 172">
              <a:extLst>
                <a:ext uri="{FF2B5EF4-FFF2-40B4-BE49-F238E27FC236}">
                  <a16:creationId xmlns:a16="http://schemas.microsoft.com/office/drawing/2014/main" id="{CA357DF5-4E35-4304-D184-59AC9985FC96}"/>
                </a:ext>
              </a:extLst>
            </p:cNvPr>
            <p:cNvSpPr/>
            <p:nvPr/>
          </p:nvSpPr>
          <p:spPr>
            <a:xfrm>
              <a:off x="1964491" y="2085654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174" name="مجموعة 173">
              <a:extLst>
                <a:ext uri="{FF2B5EF4-FFF2-40B4-BE49-F238E27FC236}">
                  <a16:creationId xmlns:a16="http://schemas.microsoft.com/office/drawing/2014/main" id="{321A77E0-2945-756E-45BF-24B033D29A2D}"/>
                </a:ext>
              </a:extLst>
            </p:cNvPr>
            <p:cNvGrpSpPr/>
            <p:nvPr/>
          </p:nvGrpSpPr>
          <p:grpSpPr>
            <a:xfrm>
              <a:off x="1995464" y="2319007"/>
              <a:ext cx="1365246" cy="1218662"/>
              <a:chOff x="5271777" y="4442667"/>
              <a:chExt cx="1608634" cy="1435918"/>
            </a:xfrm>
          </p:grpSpPr>
          <p:grpSp>
            <p:nvGrpSpPr>
              <p:cNvPr id="175" name="مجموعة 174">
                <a:extLst>
                  <a:ext uri="{FF2B5EF4-FFF2-40B4-BE49-F238E27FC236}">
                    <a16:creationId xmlns:a16="http://schemas.microsoft.com/office/drawing/2014/main" id="{84E11A40-8C89-37E2-8D8B-E52C8B9C62C8}"/>
                  </a:ext>
                </a:extLst>
              </p:cNvPr>
              <p:cNvGrpSpPr/>
              <p:nvPr/>
            </p:nvGrpSpPr>
            <p:grpSpPr>
              <a:xfrm>
                <a:off x="6051945" y="4442667"/>
                <a:ext cx="828466" cy="1182218"/>
                <a:chOff x="4909394" y="4236527"/>
                <a:chExt cx="1590466" cy="2269589"/>
              </a:xfrm>
            </p:grpSpPr>
            <p:grpSp>
              <p:nvGrpSpPr>
                <p:cNvPr id="183" name="مجموعة 182">
                  <a:extLst>
                    <a:ext uri="{FF2B5EF4-FFF2-40B4-BE49-F238E27FC236}">
                      <a16:creationId xmlns:a16="http://schemas.microsoft.com/office/drawing/2014/main" id="{20DF199C-64F1-7208-3FDF-DA797919EB0D}"/>
                    </a:ext>
                  </a:extLst>
                </p:cNvPr>
                <p:cNvGrpSpPr/>
                <p:nvPr/>
              </p:nvGrpSpPr>
              <p:grpSpPr>
                <a:xfrm>
                  <a:off x="4909394" y="4236527"/>
                  <a:ext cx="1590466" cy="2269589"/>
                  <a:chOff x="4926578" y="4277608"/>
                  <a:chExt cx="1049829" cy="1498102"/>
                </a:xfrm>
              </p:grpSpPr>
              <p:sp>
                <p:nvSpPr>
                  <p:cNvPr id="187" name="شكل حر: شكل 186">
                    <a:extLst>
                      <a:ext uri="{FF2B5EF4-FFF2-40B4-BE49-F238E27FC236}">
                        <a16:creationId xmlns:a16="http://schemas.microsoft.com/office/drawing/2014/main" id="{214DB70C-B362-B80F-D45D-228A4AB287CE}"/>
                      </a:ext>
                    </a:extLst>
                  </p:cNvPr>
                  <p:cNvSpPr/>
                  <p:nvPr/>
                </p:nvSpPr>
                <p:spPr>
                  <a:xfrm>
                    <a:off x="4930351" y="4281344"/>
                    <a:ext cx="112077" cy="1494366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FF88A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88" name="شكل حر: شكل 187">
                    <a:extLst>
                      <a:ext uri="{FF2B5EF4-FFF2-40B4-BE49-F238E27FC236}">
                        <a16:creationId xmlns:a16="http://schemas.microsoft.com/office/drawing/2014/main" id="{16D4F575-39DD-3766-BD6B-6D82AE832048}"/>
                      </a:ext>
                    </a:extLst>
                  </p:cNvPr>
                  <p:cNvSpPr/>
                  <p:nvPr/>
                </p:nvSpPr>
                <p:spPr>
                  <a:xfrm>
                    <a:off x="5117147" y="4277608"/>
                    <a:ext cx="859260" cy="672465"/>
                  </a:xfrm>
                  <a:custGeom>
                    <a:avLst/>
                    <a:gdLst>
                      <a:gd name="connsiteX0" fmla="*/ 237231 w 859260"/>
                      <a:gd name="connsiteY0" fmla="*/ 0 h 672465"/>
                      <a:gd name="connsiteX1" fmla="*/ 0 w 859260"/>
                      <a:gd name="connsiteY1" fmla="*/ 54171 h 672465"/>
                      <a:gd name="connsiteX2" fmla="*/ 0 w 859260"/>
                      <a:gd name="connsiteY2" fmla="*/ 672465 h 672465"/>
                      <a:gd name="connsiteX3" fmla="*/ 237231 w 859260"/>
                      <a:gd name="connsiteY3" fmla="*/ 618294 h 672465"/>
                      <a:gd name="connsiteX4" fmla="*/ 859261 w 859260"/>
                      <a:gd name="connsiteY4" fmla="*/ 622030 h 672465"/>
                      <a:gd name="connsiteX5" fmla="*/ 859261 w 859260"/>
                      <a:gd name="connsiteY5" fmla="*/ 3736 h 672465"/>
                      <a:gd name="connsiteX6" fmla="*/ 237231 w 859260"/>
                      <a:gd name="connsiteY6" fmla="*/ 0 h 672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260" h="672465">
                        <a:moveTo>
                          <a:pt x="237231" y="0"/>
                        </a:moveTo>
                        <a:cubicBezTo>
                          <a:pt x="72850" y="0"/>
                          <a:pt x="0" y="54171"/>
                          <a:pt x="0" y="54171"/>
                        </a:cubicBezTo>
                        <a:lnTo>
                          <a:pt x="0" y="672465"/>
                        </a:lnTo>
                        <a:cubicBezTo>
                          <a:pt x="0" y="672465"/>
                          <a:pt x="70982" y="618294"/>
                          <a:pt x="237231" y="618294"/>
                        </a:cubicBezTo>
                        <a:cubicBezTo>
                          <a:pt x="435234" y="618294"/>
                          <a:pt x="629502" y="726636"/>
                          <a:pt x="859261" y="622030"/>
                        </a:cubicBezTo>
                        <a:lnTo>
                          <a:pt x="859261" y="3736"/>
                        </a:lnTo>
                        <a:cubicBezTo>
                          <a:pt x="569727" y="89662"/>
                          <a:pt x="435234" y="0"/>
                          <a:pt x="237231" y="0"/>
                        </a:cubicBezTo>
                        <a:close/>
                      </a:path>
                    </a:pathLst>
                  </a:custGeom>
                  <a:solidFill>
                    <a:srgbClr val="FFD77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89" name="شكل حر: شكل 188">
                    <a:extLst>
                      <a:ext uri="{FF2B5EF4-FFF2-40B4-BE49-F238E27FC236}">
                        <a16:creationId xmlns:a16="http://schemas.microsoft.com/office/drawing/2014/main" id="{DA748915-C849-7674-1EA0-B20F97FEAF62}"/>
                      </a:ext>
                    </a:extLst>
                  </p:cNvPr>
                  <p:cNvSpPr/>
                  <p:nvPr/>
                </p:nvSpPr>
                <p:spPr>
                  <a:xfrm>
                    <a:off x="4926579" y="547878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5BD6D2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90" name="شكل حر: شكل 189">
                    <a:extLst>
                      <a:ext uri="{FF2B5EF4-FFF2-40B4-BE49-F238E27FC236}">
                        <a16:creationId xmlns:a16="http://schemas.microsoft.com/office/drawing/2014/main" id="{D6BDAFAE-7102-279F-8F5A-C040279B68AD}"/>
                      </a:ext>
                    </a:extLst>
                  </p:cNvPr>
                  <p:cNvSpPr/>
                  <p:nvPr/>
                </p:nvSpPr>
                <p:spPr>
                  <a:xfrm>
                    <a:off x="4926578" y="528447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5BD6D2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  <p:grpSp>
              <p:nvGrpSpPr>
                <p:cNvPr id="184" name="مجموعة 183">
                  <a:extLst>
                    <a:ext uri="{FF2B5EF4-FFF2-40B4-BE49-F238E27FC236}">
                      <a16:creationId xmlns:a16="http://schemas.microsoft.com/office/drawing/2014/main" id="{C0EDC0C1-604A-59E2-6ED2-0CADAC67DBD3}"/>
                    </a:ext>
                  </a:extLst>
                </p:cNvPr>
                <p:cNvGrpSpPr/>
                <p:nvPr/>
              </p:nvGrpSpPr>
              <p:grpSpPr>
                <a:xfrm flipH="1">
                  <a:off x="4943898" y="4342251"/>
                  <a:ext cx="45719" cy="286037"/>
                  <a:chOff x="4033520" y="2580640"/>
                  <a:chExt cx="198120" cy="1239520"/>
                </a:xfrm>
                <a:solidFill>
                  <a:srgbClr val="FFFFFF"/>
                </a:solidFill>
              </p:grpSpPr>
              <p:sp>
                <p:nvSpPr>
                  <p:cNvPr id="185" name="مستطيل: زوايا مستديرة 184">
                    <a:extLst>
                      <a:ext uri="{FF2B5EF4-FFF2-40B4-BE49-F238E27FC236}">
                        <a16:creationId xmlns:a16="http://schemas.microsoft.com/office/drawing/2014/main" id="{18B1B2F0-762E-E046-9CC2-1B3874D2FF78}"/>
                      </a:ext>
                    </a:extLst>
                  </p:cNvPr>
                  <p:cNvSpPr/>
                  <p:nvPr/>
                </p:nvSpPr>
                <p:spPr>
                  <a:xfrm>
                    <a:off x="4033520" y="2580640"/>
                    <a:ext cx="198120" cy="452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186" name="مستطيل: زوايا مستديرة 185">
                    <a:extLst>
                      <a:ext uri="{FF2B5EF4-FFF2-40B4-BE49-F238E27FC236}">
                        <a16:creationId xmlns:a16="http://schemas.microsoft.com/office/drawing/2014/main" id="{BE55E304-9E80-4A93-E5E7-120B3FD28017}"/>
                      </a:ext>
                    </a:extLst>
                  </p:cNvPr>
                  <p:cNvSpPr/>
                  <p:nvPr/>
                </p:nvSpPr>
                <p:spPr>
                  <a:xfrm>
                    <a:off x="4033520" y="3114040"/>
                    <a:ext cx="198120" cy="706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176" name="رسم 60" descr="إصبع سبابة يشير إلى اليمين بظهر يد مع تعبئة خالصة">
                <a:extLst>
                  <a:ext uri="{FF2B5EF4-FFF2-40B4-BE49-F238E27FC236}">
                    <a16:creationId xmlns:a16="http://schemas.microsoft.com/office/drawing/2014/main" id="{33260AC7-AD8D-1BD5-0D6A-960E417FAAFF}"/>
                  </a:ext>
                </a:extLst>
              </p:cNvPr>
              <p:cNvSpPr/>
              <p:nvPr/>
            </p:nvSpPr>
            <p:spPr>
              <a:xfrm>
                <a:off x="5271777" y="5110528"/>
                <a:ext cx="984974" cy="701328"/>
              </a:xfrm>
              <a:custGeom>
                <a:avLst/>
                <a:gdLst>
                  <a:gd name="connsiteX0" fmla="*/ 989013 w 1051608"/>
                  <a:gd name="connsiteY0" fmla="*/ 175524 h 701328"/>
                  <a:gd name="connsiteX1" fmla="*/ 369315 w 1051608"/>
                  <a:gd name="connsiteY1" fmla="*/ 175524 h 701328"/>
                  <a:gd name="connsiteX2" fmla="*/ 600919 w 1051608"/>
                  <a:gd name="connsiteY2" fmla="*/ 124196 h 701328"/>
                  <a:gd name="connsiteX3" fmla="*/ 648492 w 1051608"/>
                  <a:gd name="connsiteY3" fmla="*/ 49081 h 701328"/>
                  <a:gd name="connsiteX4" fmla="*/ 573377 w 1051608"/>
                  <a:gd name="connsiteY4" fmla="*/ 1508 h 701328"/>
                  <a:gd name="connsiteX5" fmla="*/ 235360 w 1051608"/>
                  <a:gd name="connsiteY5" fmla="*/ 76623 h 701328"/>
                  <a:gd name="connsiteX6" fmla="*/ 200306 w 1051608"/>
                  <a:gd name="connsiteY6" fmla="*/ 100409 h 701328"/>
                  <a:gd name="connsiteX7" fmla="*/ 93894 w 1051608"/>
                  <a:gd name="connsiteY7" fmla="*/ 238120 h 701328"/>
                  <a:gd name="connsiteX8" fmla="*/ 0 w 1051608"/>
                  <a:gd name="connsiteY8" fmla="*/ 238120 h 701328"/>
                  <a:gd name="connsiteX9" fmla="*/ 0 w 1051608"/>
                  <a:gd name="connsiteY9" fmla="*/ 601175 h 701328"/>
                  <a:gd name="connsiteX10" fmla="*/ 62596 w 1051608"/>
                  <a:gd name="connsiteY10" fmla="*/ 601175 h 701328"/>
                  <a:gd name="connsiteX11" fmla="*/ 325498 w 1051608"/>
                  <a:gd name="connsiteY11" fmla="*/ 701328 h 701328"/>
                  <a:gd name="connsiteX12" fmla="*/ 550842 w 1051608"/>
                  <a:gd name="connsiteY12" fmla="*/ 701328 h 701328"/>
                  <a:gd name="connsiteX13" fmla="*/ 625957 w 1051608"/>
                  <a:gd name="connsiteY13" fmla="*/ 626213 h 701328"/>
                  <a:gd name="connsiteX14" fmla="*/ 605927 w 1051608"/>
                  <a:gd name="connsiteY14" fmla="*/ 576137 h 701328"/>
                  <a:gd name="connsiteX15" fmla="*/ 613438 w 1051608"/>
                  <a:gd name="connsiteY15" fmla="*/ 576137 h 701328"/>
                  <a:gd name="connsiteX16" fmla="*/ 688553 w 1051608"/>
                  <a:gd name="connsiteY16" fmla="*/ 501022 h 701328"/>
                  <a:gd name="connsiteX17" fmla="*/ 667270 w 1051608"/>
                  <a:gd name="connsiteY17" fmla="*/ 448441 h 701328"/>
                  <a:gd name="connsiteX18" fmla="*/ 726110 w 1051608"/>
                  <a:gd name="connsiteY18" fmla="*/ 375830 h 701328"/>
                  <a:gd name="connsiteX19" fmla="*/ 650996 w 1051608"/>
                  <a:gd name="connsiteY19" fmla="*/ 300716 h 701328"/>
                  <a:gd name="connsiteX20" fmla="*/ 989013 w 1051608"/>
                  <a:gd name="connsiteY20" fmla="*/ 300716 h 701328"/>
                  <a:gd name="connsiteX21" fmla="*/ 1051608 w 1051608"/>
                  <a:gd name="connsiteY21" fmla="*/ 238120 h 701328"/>
                  <a:gd name="connsiteX22" fmla="*/ 989013 w 1051608"/>
                  <a:gd name="connsiteY22" fmla="*/ 175524 h 701328"/>
                  <a:gd name="connsiteX0" fmla="*/ 989013 w 1060493"/>
                  <a:gd name="connsiteY0" fmla="*/ 175524 h 701328"/>
                  <a:gd name="connsiteX1" fmla="*/ 369315 w 1060493"/>
                  <a:gd name="connsiteY1" fmla="*/ 175524 h 701328"/>
                  <a:gd name="connsiteX2" fmla="*/ 600919 w 1060493"/>
                  <a:gd name="connsiteY2" fmla="*/ 124196 h 701328"/>
                  <a:gd name="connsiteX3" fmla="*/ 648492 w 1060493"/>
                  <a:gd name="connsiteY3" fmla="*/ 49081 h 701328"/>
                  <a:gd name="connsiteX4" fmla="*/ 573377 w 1060493"/>
                  <a:gd name="connsiteY4" fmla="*/ 1508 h 701328"/>
                  <a:gd name="connsiteX5" fmla="*/ 235360 w 1060493"/>
                  <a:gd name="connsiteY5" fmla="*/ 76623 h 701328"/>
                  <a:gd name="connsiteX6" fmla="*/ 200306 w 1060493"/>
                  <a:gd name="connsiteY6" fmla="*/ 100409 h 701328"/>
                  <a:gd name="connsiteX7" fmla="*/ 93894 w 1060493"/>
                  <a:gd name="connsiteY7" fmla="*/ 238120 h 701328"/>
                  <a:gd name="connsiteX8" fmla="*/ 0 w 1060493"/>
                  <a:gd name="connsiteY8" fmla="*/ 238120 h 701328"/>
                  <a:gd name="connsiteX9" fmla="*/ 0 w 1060493"/>
                  <a:gd name="connsiteY9" fmla="*/ 601175 h 701328"/>
                  <a:gd name="connsiteX10" fmla="*/ 62596 w 1060493"/>
                  <a:gd name="connsiteY10" fmla="*/ 601175 h 701328"/>
                  <a:gd name="connsiteX11" fmla="*/ 325498 w 1060493"/>
                  <a:gd name="connsiteY11" fmla="*/ 701328 h 701328"/>
                  <a:gd name="connsiteX12" fmla="*/ 550842 w 1060493"/>
                  <a:gd name="connsiteY12" fmla="*/ 701328 h 701328"/>
                  <a:gd name="connsiteX13" fmla="*/ 625957 w 1060493"/>
                  <a:gd name="connsiteY13" fmla="*/ 626213 h 701328"/>
                  <a:gd name="connsiteX14" fmla="*/ 605927 w 1060493"/>
                  <a:gd name="connsiteY14" fmla="*/ 576137 h 701328"/>
                  <a:gd name="connsiteX15" fmla="*/ 613438 w 1060493"/>
                  <a:gd name="connsiteY15" fmla="*/ 576137 h 701328"/>
                  <a:gd name="connsiteX16" fmla="*/ 688553 w 1060493"/>
                  <a:gd name="connsiteY16" fmla="*/ 501022 h 701328"/>
                  <a:gd name="connsiteX17" fmla="*/ 667270 w 1060493"/>
                  <a:gd name="connsiteY17" fmla="*/ 448441 h 701328"/>
                  <a:gd name="connsiteX18" fmla="*/ 726110 w 1060493"/>
                  <a:gd name="connsiteY18" fmla="*/ 375830 h 701328"/>
                  <a:gd name="connsiteX19" fmla="*/ 650996 w 1060493"/>
                  <a:gd name="connsiteY19" fmla="*/ 300716 h 701328"/>
                  <a:gd name="connsiteX20" fmla="*/ 801053 w 1060493"/>
                  <a:gd name="connsiteY20" fmla="*/ 303256 h 701328"/>
                  <a:gd name="connsiteX21" fmla="*/ 1051608 w 1060493"/>
                  <a:gd name="connsiteY21" fmla="*/ 238120 h 701328"/>
                  <a:gd name="connsiteX22" fmla="*/ 989013 w 1060493"/>
                  <a:gd name="connsiteY22" fmla="*/ 175524 h 701328"/>
                  <a:gd name="connsiteX0" fmla="*/ 699453 w 1052488"/>
                  <a:gd name="connsiteY0" fmla="*/ 173619 h 701328"/>
                  <a:gd name="connsiteX1" fmla="*/ 369315 w 1052488"/>
                  <a:gd name="connsiteY1" fmla="*/ 175524 h 701328"/>
                  <a:gd name="connsiteX2" fmla="*/ 600919 w 1052488"/>
                  <a:gd name="connsiteY2" fmla="*/ 124196 h 701328"/>
                  <a:gd name="connsiteX3" fmla="*/ 648492 w 1052488"/>
                  <a:gd name="connsiteY3" fmla="*/ 49081 h 701328"/>
                  <a:gd name="connsiteX4" fmla="*/ 573377 w 1052488"/>
                  <a:gd name="connsiteY4" fmla="*/ 1508 h 701328"/>
                  <a:gd name="connsiteX5" fmla="*/ 235360 w 1052488"/>
                  <a:gd name="connsiteY5" fmla="*/ 76623 h 701328"/>
                  <a:gd name="connsiteX6" fmla="*/ 200306 w 1052488"/>
                  <a:gd name="connsiteY6" fmla="*/ 100409 h 701328"/>
                  <a:gd name="connsiteX7" fmla="*/ 93894 w 1052488"/>
                  <a:gd name="connsiteY7" fmla="*/ 238120 h 701328"/>
                  <a:gd name="connsiteX8" fmla="*/ 0 w 1052488"/>
                  <a:gd name="connsiteY8" fmla="*/ 238120 h 701328"/>
                  <a:gd name="connsiteX9" fmla="*/ 0 w 1052488"/>
                  <a:gd name="connsiteY9" fmla="*/ 601175 h 701328"/>
                  <a:gd name="connsiteX10" fmla="*/ 62596 w 1052488"/>
                  <a:gd name="connsiteY10" fmla="*/ 601175 h 701328"/>
                  <a:gd name="connsiteX11" fmla="*/ 325498 w 1052488"/>
                  <a:gd name="connsiteY11" fmla="*/ 701328 h 701328"/>
                  <a:gd name="connsiteX12" fmla="*/ 550842 w 1052488"/>
                  <a:gd name="connsiteY12" fmla="*/ 701328 h 701328"/>
                  <a:gd name="connsiteX13" fmla="*/ 625957 w 1052488"/>
                  <a:gd name="connsiteY13" fmla="*/ 626213 h 701328"/>
                  <a:gd name="connsiteX14" fmla="*/ 605927 w 1052488"/>
                  <a:gd name="connsiteY14" fmla="*/ 576137 h 701328"/>
                  <a:gd name="connsiteX15" fmla="*/ 613438 w 1052488"/>
                  <a:gd name="connsiteY15" fmla="*/ 576137 h 701328"/>
                  <a:gd name="connsiteX16" fmla="*/ 688553 w 1052488"/>
                  <a:gd name="connsiteY16" fmla="*/ 501022 h 701328"/>
                  <a:gd name="connsiteX17" fmla="*/ 667270 w 1052488"/>
                  <a:gd name="connsiteY17" fmla="*/ 448441 h 701328"/>
                  <a:gd name="connsiteX18" fmla="*/ 726110 w 1052488"/>
                  <a:gd name="connsiteY18" fmla="*/ 375830 h 701328"/>
                  <a:gd name="connsiteX19" fmla="*/ 650996 w 1052488"/>
                  <a:gd name="connsiteY19" fmla="*/ 300716 h 701328"/>
                  <a:gd name="connsiteX20" fmla="*/ 801053 w 1052488"/>
                  <a:gd name="connsiteY20" fmla="*/ 303256 h 701328"/>
                  <a:gd name="connsiteX21" fmla="*/ 1051608 w 1052488"/>
                  <a:gd name="connsiteY21" fmla="*/ 238120 h 701328"/>
                  <a:gd name="connsiteX22" fmla="*/ 699453 w 1052488"/>
                  <a:gd name="connsiteY22" fmla="*/ 173619 h 701328"/>
                  <a:gd name="connsiteX0" fmla="*/ 699453 w 1051640"/>
                  <a:gd name="connsiteY0" fmla="*/ 173619 h 701328"/>
                  <a:gd name="connsiteX1" fmla="*/ 369315 w 1051640"/>
                  <a:gd name="connsiteY1" fmla="*/ 175524 h 701328"/>
                  <a:gd name="connsiteX2" fmla="*/ 600919 w 1051640"/>
                  <a:gd name="connsiteY2" fmla="*/ 124196 h 701328"/>
                  <a:gd name="connsiteX3" fmla="*/ 648492 w 1051640"/>
                  <a:gd name="connsiteY3" fmla="*/ 49081 h 701328"/>
                  <a:gd name="connsiteX4" fmla="*/ 573377 w 1051640"/>
                  <a:gd name="connsiteY4" fmla="*/ 1508 h 701328"/>
                  <a:gd name="connsiteX5" fmla="*/ 235360 w 1051640"/>
                  <a:gd name="connsiteY5" fmla="*/ 76623 h 701328"/>
                  <a:gd name="connsiteX6" fmla="*/ 200306 w 1051640"/>
                  <a:gd name="connsiteY6" fmla="*/ 100409 h 701328"/>
                  <a:gd name="connsiteX7" fmla="*/ 93894 w 1051640"/>
                  <a:gd name="connsiteY7" fmla="*/ 238120 h 701328"/>
                  <a:gd name="connsiteX8" fmla="*/ 0 w 1051640"/>
                  <a:gd name="connsiteY8" fmla="*/ 238120 h 701328"/>
                  <a:gd name="connsiteX9" fmla="*/ 0 w 1051640"/>
                  <a:gd name="connsiteY9" fmla="*/ 601175 h 701328"/>
                  <a:gd name="connsiteX10" fmla="*/ 62596 w 1051640"/>
                  <a:gd name="connsiteY10" fmla="*/ 601175 h 701328"/>
                  <a:gd name="connsiteX11" fmla="*/ 325498 w 1051640"/>
                  <a:gd name="connsiteY11" fmla="*/ 701328 h 701328"/>
                  <a:gd name="connsiteX12" fmla="*/ 550842 w 1051640"/>
                  <a:gd name="connsiteY12" fmla="*/ 701328 h 701328"/>
                  <a:gd name="connsiteX13" fmla="*/ 625957 w 1051640"/>
                  <a:gd name="connsiteY13" fmla="*/ 626213 h 701328"/>
                  <a:gd name="connsiteX14" fmla="*/ 605927 w 1051640"/>
                  <a:gd name="connsiteY14" fmla="*/ 576137 h 701328"/>
                  <a:gd name="connsiteX15" fmla="*/ 613438 w 1051640"/>
                  <a:gd name="connsiteY15" fmla="*/ 576137 h 701328"/>
                  <a:gd name="connsiteX16" fmla="*/ 688553 w 1051640"/>
                  <a:gd name="connsiteY16" fmla="*/ 501022 h 701328"/>
                  <a:gd name="connsiteX17" fmla="*/ 667270 w 1051640"/>
                  <a:gd name="connsiteY17" fmla="*/ 448441 h 701328"/>
                  <a:gd name="connsiteX18" fmla="*/ 726110 w 1051640"/>
                  <a:gd name="connsiteY18" fmla="*/ 375830 h 701328"/>
                  <a:gd name="connsiteX19" fmla="*/ 650996 w 1051640"/>
                  <a:gd name="connsiteY19" fmla="*/ 300716 h 701328"/>
                  <a:gd name="connsiteX20" fmla="*/ 721043 w 1051640"/>
                  <a:gd name="connsiteY20" fmla="*/ 299446 h 701328"/>
                  <a:gd name="connsiteX21" fmla="*/ 1051608 w 1051640"/>
                  <a:gd name="connsiteY21" fmla="*/ 238120 h 701328"/>
                  <a:gd name="connsiteX22" fmla="*/ 699453 w 1051640"/>
                  <a:gd name="connsiteY22" fmla="*/ 173619 h 701328"/>
                  <a:gd name="connsiteX0" fmla="*/ 699453 w 768276"/>
                  <a:gd name="connsiteY0" fmla="*/ 173619 h 701328"/>
                  <a:gd name="connsiteX1" fmla="*/ 369315 w 768276"/>
                  <a:gd name="connsiteY1" fmla="*/ 175524 h 701328"/>
                  <a:gd name="connsiteX2" fmla="*/ 600919 w 768276"/>
                  <a:gd name="connsiteY2" fmla="*/ 124196 h 701328"/>
                  <a:gd name="connsiteX3" fmla="*/ 648492 w 768276"/>
                  <a:gd name="connsiteY3" fmla="*/ 49081 h 701328"/>
                  <a:gd name="connsiteX4" fmla="*/ 573377 w 768276"/>
                  <a:gd name="connsiteY4" fmla="*/ 1508 h 701328"/>
                  <a:gd name="connsiteX5" fmla="*/ 235360 w 768276"/>
                  <a:gd name="connsiteY5" fmla="*/ 76623 h 701328"/>
                  <a:gd name="connsiteX6" fmla="*/ 200306 w 768276"/>
                  <a:gd name="connsiteY6" fmla="*/ 100409 h 701328"/>
                  <a:gd name="connsiteX7" fmla="*/ 93894 w 768276"/>
                  <a:gd name="connsiteY7" fmla="*/ 238120 h 701328"/>
                  <a:gd name="connsiteX8" fmla="*/ 0 w 768276"/>
                  <a:gd name="connsiteY8" fmla="*/ 238120 h 701328"/>
                  <a:gd name="connsiteX9" fmla="*/ 0 w 768276"/>
                  <a:gd name="connsiteY9" fmla="*/ 601175 h 701328"/>
                  <a:gd name="connsiteX10" fmla="*/ 62596 w 768276"/>
                  <a:gd name="connsiteY10" fmla="*/ 601175 h 701328"/>
                  <a:gd name="connsiteX11" fmla="*/ 325498 w 768276"/>
                  <a:gd name="connsiteY11" fmla="*/ 701328 h 701328"/>
                  <a:gd name="connsiteX12" fmla="*/ 550842 w 768276"/>
                  <a:gd name="connsiteY12" fmla="*/ 701328 h 701328"/>
                  <a:gd name="connsiteX13" fmla="*/ 625957 w 768276"/>
                  <a:gd name="connsiteY13" fmla="*/ 626213 h 701328"/>
                  <a:gd name="connsiteX14" fmla="*/ 605927 w 768276"/>
                  <a:gd name="connsiteY14" fmla="*/ 576137 h 701328"/>
                  <a:gd name="connsiteX15" fmla="*/ 613438 w 768276"/>
                  <a:gd name="connsiteY15" fmla="*/ 576137 h 701328"/>
                  <a:gd name="connsiteX16" fmla="*/ 688553 w 768276"/>
                  <a:gd name="connsiteY16" fmla="*/ 501022 h 701328"/>
                  <a:gd name="connsiteX17" fmla="*/ 667270 w 768276"/>
                  <a:gd name="connsiteY17" fmla="*/ 448441 h 701328"/>
                  <a:gd name="connsiteX18" fmla="*/ 726110 w 768276"/>
                  <a:gd name="connsiteY18" fmla="*/ 375830 h 701328"/>
                  <a:gd name="connsiteX19" fmla="*/ 650996 w 768276"/>
                  <a:gd name="connsiteY19" fmla="*/ 300716 h 701328"/>
                  <a:gd name="connsiteX20" fmla="*/ 721043 w 768276"/>
                  <a:gd name="connsiteY20" fmla="*/ 299446 h 701328"/>
                  <a:gd name="connsiteX21" fmla="*/ 767763 w 768276"/>
                  <a:gd name="connsiteY21" fmla="*/ 230500 h 701328"/>
                  <a:gd name="connsiteX22" fmla="*/ 699453 w 768276"/>
                  <a:gd name="connsiteY22" fmla="*/ 173619 h 701328"/>
                  <a:gd name="connsiteX0" fmla="*/ 699453 w 762757"/>
                  <a:gd name="connsiteY0" fmla="*/ 173619 h 701328"/>
                  <a:gd name="connsiteX1" fmla="*/ 369315 w 762757"/>
                  <a:gd name="connsiteY1" fmla="*/ 175524 h 701328"/>
                  <a:gd name="connsiteX2" fmla="*/ 600919 w 762757"/>
                  <a:gd name="connsiteY2" fmla="*/ 124196 h 701328"/>
                  <a:gd name="connsiteX3" fmla="*/ 648492 w 762757"/>
                  <a:gd name="connsiteY3" fmla="*/ 49081 h 701328"/>
                  <a:gd name="connsiteX4" fmla="*/ 573377 w 762757"/>
                  <a:gd name="connsiteY4" fmla="*/ 1508 h 701328"/>
                  <a:gd name="connsiteX5" fmla="*/ 235360 w 762757"/>
                  <a:gd name="connsiteY5" fmla="*/ 76623 h 701328"/>
                  <a:gd name="connsiteX6" fmla="*/ 200306 w 762757"/>
                  <a:gd name="connsiteY6" fmla="*/ 100409 h 701328"/>
                  <a:gd name="connsiteX7" fmla="*/ 93894 w 762757"/>
                  <a:gd name="connsiteY7" fmla="*/ 238120 h 701328"/>
                  <a:gd name="connsiteX8" fmla="*/ 0 w 762757"/>
                  <a:gd name="connsiteY8" fmla="*/ 238120 h 701328"/>
                  <a:gd name="connsiteX9" fmla="*/ 0 w 762757"/>
                  <a:gd name="connsiteY9" fmla="*/ 601175 h 701328"/>
                  <a:gd name="connsiteX10" fmla="*/ 62596 w 762757"/>
                  <a:gd name="connsiteY10" fmla="*/ 601175 h 701328"/>
                  <a:gd name="connsiteX11" fmla="*/ 325498 w 762757"/>
                  <a:gd name="connsiteY11" fmla="*/ 701328 h 701328"/>
                  <a:gd name="connsiteX12" fmla="*/ 550842 w 762757"/>
                  <a:gd name="connsiteY12" fmla="*/ 701328 h 701328"/>
                  <a:gd name="connsiteX13" fmla="*/ 625957 w 762757"/>
                  <a:gd name="connsiteY13" fmla="*/ 626213 h 701328"/>
                  <a:gd name="connsiteX14" fmla="*/ 605927 w 762757"/>
                  <a:gd name="connsiteY14" fmla="*/ 576137 h 701328"/>
                  <a:gd name="connsiteX15" fmla="*/ 613438 w 762757"/>
                  <a:gd name="connsiteY15" fmla="*/ 576137 h 701328"/>
                  <a:gd name="connsiteX16" fmla="*/ 688553 w 762757"/>
                  <a:gd name="connsiteY16" fmla="*/ 501022 h 701328"/>
                  <a:gd name="connsiteX17" fmla="*/ 667270 w 762757"/>
                  <a:gd name="connsiteY17" fmla="*/ 448441 h 701328"/>
                  <a:gd name="connsiteX18" fmla="*/ 726110 w 762757"/>
                  <a:gd name="connsiteY18" fmla="*/ 375830 h 701328"/>
                  <a:gd name="connsiteX19" fmla="*/ 650996 w 762757"/>
                  <a:gd name="connsiteY19" fmla="*/ 300716 h 701328"/>
                  <a:gd name="connsiteX20" fmla="*/ 721043 w 762757"/>
                  <a:gd name="connsiteY20" fmla="*/ 299446 h 701328"/>
                  <a:gd name="connsiteX21" fmla="*/ 762048 w 762757"/>
                  <a:gd name="connsiteY21" fmla="*/ 230500 h 701328"/>
                  <a:gd name="connsiteX22" fmla="*/ 699453 w 762757"/>
                  <a:gd name="connsiteY22" fmla="*/ 173619 h 701328"/>
                  <a:gd name="connsiteX0" fmla="*/ 760058 w 823362"/>
                  <a:gd name="connsiteY0" fmla="*/ 173619 h 701328"/>
                  <a:gd name="connsiteX1" fmla="*/ 429920 w 823362"/>
                  <a:gd name="connsiteY1" fmla="*/ 175524 h 701328"/>
                  <a:gd name="connsiteX2" fmla="*/ 661524 w 823362"/>
                  <a:gd name="connsiteY2" fmla="*/ 124196 h 701328"/>
                  <a:gd name="connsiteX3" fmla="*/ 709097 w 823362"/>
                  <a:gd name="connsiteY3" fmla="*/ 49081 h 701328"/>
                  <a:gd name="connsiteX4" fmla="*/ 633982 w 823362"/>
                  <a:gd name="connsiteY4" fmla="*/ 1508 h 701328"/>
                  <a:gd name="connsiteX5" fmla="*/ 295965 w 823362"/>
                  <a:gd name="connsiteY5" fmla="*/ 76623 h 701328"/>
                  <a:gd name="connsiteX6" fmla="*/ 260911 w 823362"/>
                  <a:gd name="connsiteY6" fmla="*/ 100409 h 701328"/>
                  <a:gd name="connsiteX7" fmla="*/ 154499 w 823362"/>
                  <a:gd name="connsiteY7" fmla="*/ 238120 h 701328"/>
                  <a:gd name="connsiteX8" fmla="*/ 60605 w 823362"/>
                  <a:gd name="connsiteY8" fmla="*/ 238120 h 701328"/>
                  <a:gd name="connsiteX9" fmla="*/ 0 w 823362"/>
                  <a:gd name="connsiteY9" fmla="*/ 603419 h 701328"/>
                  <a:gd name="connsiteX10" fmla="*/ 123201 w 823362"/>
                  <a:gd name="connsiteY10" fmla="*/ 601175 h 701328"/>
                  <a:gd name="connsiteX11" fmla="*/ 386103 w 823362"/>
                  <a:gd name="connsiteY11" fmla="*/ 701328 h 701328"/>
                  <a:gd name="connsiteX12" fmla="*/ 611447 w 823362"/>
                  <a:gd name="connsiteY12" fmla="*/ 701328 h 701328"/>
                  <a:gd name="connsiteX13" fmla="*/ 686562 w 823362"/>
                  <a:gd name="connsiteY13" fmla="*/ 626213 h 701328"/>
                  <a:gd name="connsiteX14" fmla="*/ 666532 w 823362"/>
                  <a:gd name="connsiteY14" fmla="*/ 576137 h 701328"/>
                  <a:gd name="connsiteX15" fmla="*/ 674043 w 823362"/>
                  <a:gd name="connsiteY15" fmla="*/ 576137 h 701328"/>
                  <a:gd name="connsiteX16" fmla="*/ 749158 w 823362"/>
                  <a:gd name="connsiteY16" fmla="*/ 501022 h 701328"/>
                  <a:gd name="connsiteX17" fmla="*/ 727875 w 823362"/>
                  <a:gd name="connsiteY17" fmla="*/ 448441 h 701328"/>
                  <a:gd name="connsiteX18" fmla="*/ 786715 w 823362"/>
                  <a:gd name="connsiteY18" fmla="*/ 375830 h 701328"/>
                  <a:gd name="connsiteX19" fmla="*/ 711601 w 823362"/>
                  <a:gd name="connsiteY19" fmla="*/ 300716 h 701328"/>
                  <a:gd name="connsiteX20" fmla="*/ 781648 w 823362"/>
                  <a:gd name="connsiteY20" fmla="*/ 299446 h 701328"/>
                  <a:gd name="connsiteX21" fmla="*/ 822653 w 823362"/>
                  <a:gd name="connsiteY21" fmla="*/ 230500 h 701328"/>
                  <a:gd name="connsiteX22" fmla="*/ 760058 w 823362"/>
                  <a:gd name="connsiteY22" fmla="*/ 173619 h 701328"/>
                  <a:gd name="connsiteX0" fmla="*/ 921670 w 984974"/>
                  <a:gd name="connsiteY0" fmla="*/ 173619 h 701328"/>
                  <a:gd name="connsiteX1" fmla="*/ 591532 w 984974"/>
                  <a:gd name="connsiteY1" fmla="*/ 175524 h 701328"/>
                  <a:gd name="connsiteX2" fmla="*/ 823136 w 984974"/>
                  <a:gd name="connsiteY2" fmla="*/ 124196 h 701328"/>
                  <a:gd name="connsiteX3" fmla="*/ 870709 w 984974"/>
                  <a:gd name="connsiteY3" fmla="*/ 49081 h 701328"/>
                  <a:gd name="connsiteX4" fmla="*/ 795594 w 984974"/>
                  <a:gd name="connsiteY4" fmla="*/ 1508 h 701328"/>
                  <a:gd name="connsiteX5" fmla="*/ 457577 w 984974"/>
                  <a:gd name="connsiteY5" fmla="*/ 76623 h 701328"/>
                  <a:gd name="connsiteX6" fmla="*/ 422523 w 984974"/>
                  <a:gd name="connsiteY6" fmla="*/ 100409 h 701328"/>
                  <a:gd name="connsiteX7" fmla="*/ 316111 w 984974"/>
                  <a:gd name="connsiteY7" fmla="*/ 238120 h 701328"/>
                  <a:gd name="connsiteX8" fmla="*/ 0 w 984974"/>
                  <a:gd name="connsiteY8" fmla="*/ 276278 h 701328"/>
                  <a:gd name="connsiteX9" fmla="*/ 161612 w 984974"/>
                  <a:gd name="connsiteY9" fmla="*/ 603419 h 701328"/>
                  <a:gd name="connsiteX10" fmla="*/ 284813 w 984974"/>
                  <a:gd name="connsiteY10" fmla="*/ 601175 h 701328"/>
                  <a:gd name="connsiteX11" fmla="*/ 547715 w 984974"/>
                  <a:gd name="connsiteY11" fmla="*/ 701328 h 701328"/>
                  <a:gd name="connsiteX12" fmla="*/ 773059 w 984974"/>
                  <a:gd name="connsiteY12" fmla="*/ 701328 h 701328"/>
                  <a:gd name="connsiteX13" fmla="*/ 848174 w 984974"/>
                  <a:gd name="connsiteY13" fmla="*/ 626213 h 701328"/>
                  <a:gd name="connsiteX14" fmla="*/ 828144 w 984974"/>
                  <a:gd name="connsiteY14" fmla="*/ 576137 h 701328"/>
                  <a:gd name="connsiteX15" fmla="*/ 835655 w 984974"/>
                  <a:gd name="connsiteY15" fmla="*/ 576137 h 701328"/>
                  <a:gd name="connsiteX16" fmla="*/ 910770 w 984974"/>
                  <a:gd name="connsiteY16" fmla="*/ 501022 h 701328"/>
                  <a:gd name="connsiteX17" fmla="*/ 889487 w 984974"/>
                  <a:gd name="connsiteY17" fmla="*/ 448441 h 701328"/>
                  <a:gd name="connsiteX18" fmla="*/ 948327 w 984974"/>
                  <a:gd name="connsiteY18" fmla="*/ 375830 h 701328"/>
                  <a:gd name="connsiteX19" fmla="*/ 873213 w 984974"/>
                  <a:gd name="connsiteY19" fmla="*/ 300716 h 701328"/>
                  <a:gd name="connsiteX20" fmla="*/ 943260 w 984974"/>
                  <a:gd name="connsiteY20" fmla="*/ 299446 h 701328"/>
                  <a:gd name="connsiteX21" fmla="*/ 984265 w 984974"/>
                  <a:gd name="connsiteY21" fmla="*/ 230500 h 701328"/>
                  <a:gd name="connsiteX22" fmla="*/ 921670 w 984974"/>
                  <a:gd name="connsiteY22" fmla="*/ 173619 h 701328"/>
                  <a:gd name="connsiteX0" fmla="*/ 921670 w 984974"/>
                  <a:gd name="connsiteY0" fmla="*/ 173619 h 701328"/>
                  <a:gd name="connsiteX1" fmla="*/ 591532 w 984974"/>
                  <a:gd name="connsiteY1" fmla="*/ 175524 h 701328"/>
                  <a:gd name="connsiteX2" fmla="*/ 823136 w 984974"/>
                  <a:gd name="connsiteY2" fmla="*/ 124196 h 701328"/>
                  <a:gd name="connsiteX3" fmla="*/ 870709 w 984974"/>
                  <a:gd name="connsiteY3" fmla="*/ 49081 h 701328"/>
                  <a:gd name="connsiteX4" fmla="*/ 795594 w 984974"/>
                  <a:gd name="connsiteY4" fmla="*/ 1508 h 701328"/>
                  <a:gd name="connsiteX5" fmla="*/ 457577 w 984974"/>
                  <a:gd name="connsiteY5" fmla="*/ 76623 h 701328"/>
                  <a:gd name="connsiteX6" fmla="*/ 422523 w 984974"/>
                  <a:gd name="connsiteY6" fmla="*/ 100409 h 701328"/>
                  <a:gd name="connsiteX7" fmla="*/ 316111 w 984974"/>
                  <a:gd name="connsiteY7" fmla="*/ 238120 h 701328"/>
                  <a:gd name="connsiteX8" fmla="*/ 0 w 984974"/>
                  <a:gd name="connsiteY8" fmla="*/ 276278 h 701328"/>
                  <a:gd name="connsiteX9" fmla="*/ 161612 w 984974"/>
                  <a:gd name="connsiteY9" fmla="*/ 603419 h 701328"/>
                  <a:gd name="connsiteX10" fmla="*/ 284813 w 984974"/>
                  <a:gd name="connsiteY10" fmla="*/ 601175 h 701328"/>
                  <a:gd name="connsiteX11" fmla="*/ 547715 w 984974"/>
                  <a:gd name="connsiteY11" fmla="*/ 701328 h 701328"/>
                  <a:gd name="connsiteX12" fmla="*/ 773059 w 984974"/>
                  <a:gd name="connsiteY12" fmla="*/ 701328 h 701328"/>
                  <a:gd name="connsiteX13" fmla="*/ 848174 w 984974"/>
                  <a:gd name="connsiteY13" fmla="*/ 626213 h 701328"/>
                  <a:gd name="connsiteX14" fmla="*/ 828144 w 984974"/>
                  <a:gd name="connsiteY14" fmla="*/ 576137 h 701328"/>
                  <a:gd name="connsiteX15" fmla="*/ 835655 w 984974"/>
                  <a:gd name="connsiteY15" fmla="*/ 576137 h 701328"/>
                  <a:gd name="connsiteX16" fmla="*/ 910770 w 984974"/>
                  <a:gd name="connsiteY16" fmla="*/ 501022 h 701328"/>
                  <a:gd name="connsiteX17" fmla="*/ 889487 w 984974"/>
                  <a:gd name="connsiteY17" fmla="*/ 448441 h 701328"/>
                  <a:gd name="connsiteX18" fmla="*/ 948327 w 984974"/>
                  <a:gd name="connsiteY18" fmla="*/ 375830 h 701328"/>
                  <a:gd name="connsiteX19" fmla="*/ 873213 w 984974"/>
                  <a:gd name="connsiteY19" fmla="*/ 300716 h 701328"/>
                  <a:gd name="connsiteX20" fmla="*/ 943260 w 984974"/>
                  <a:gd name="connsiteY20" fmla="*/ 299446 h 701328"/>
                  <a:gd name="connsiteX21" fmla="*/ 984265 w 984974"/>
                  <a:gd name="connsiteY21" fmla="*/ 230500 h 701328"/>
                  <a:gd name="connsiteX22" fmla="*/ 921670 w 984974"/>
                  <a:gd name="connsiteY22" fmla="*/ 173619 h 701328"/>
                  <a:gd name="connsiteX0" fmla="*/ 921670 w 984974"/>
                  <a:gd name="connsiteY0" fmla="*/ 173619 h 701328"/>
                  <a:gd name="connsiteX1" fmla="*/ 591532 w 984974"/>
                  <a:gd name="connsiteY1" fmla="*/ 175524 h 701328"/>
                  <a:gd name="connsiteX2" fmla="*/ 823136 w 984974"/>
                  <a:gd name="connsiteY2" fmla="*/ 124196 h 701328"/>
                  <a:gd name="connsiteX3" fmla="*/ 870709 w 984974"/>
                  <a:gd name="connsiteY3" fmla="*/ 49081 h 701328"/>
                  <a:gd name="connsiteX4" fmla="*/ 795594 w 984974"/>
                  <a:gd name="connsiteY4" fmla="*/ 1508 h 701328"/>
                  <a:gd name="connsiteX5" fmla="*/ 457577 w 984974"/>
                  <a:gd name="connsiteY5" fmla="*/ 76623 h 701328"/>
                  <a:gd name="connsiteX6" fmla="*/ 422523 w 984974"/>
                  <a:gd name="connsiteY6" fmla="*/ 100409 h 701328"/>
                  <a:gd name="connsiteX7" fmla="*/ 316111 w 984974"/>
                  <a:gd name="connsiteY7" fmla="*/ 238120 h 701328"/>
                  <a:gd name="connsiteX8" fmla="*/ 0 w 984974"/>
                  <a:gd name="connsiteY8" fmla="*/ 276278 h 701328"/>
                  <a:gd name="connsiteX9" fmla="*/ 161612 w 984974"/>
                  <a:gd name="connsiteY9" fmla="*/ 603419 h 701328"/>
                  <a:gd name="connsiteX10" fmla="*/ 284813 w 984974"/>
                  <a:gd name="connsiteY10" fmla="*/ 601175 h 701328"/>
                  <a:gd name="connsiteX11" fmla="*/ 547715 w 984974"/>
                  <a:gd name="connsiteY11" fmla="*/ 701328 h 701328"/>
                  <a:gd name="connsiteX12" fmla="*/ 773059 w 984974"/>
                  <a:gd name="connsiteY12" fmla="*/ 701328 h 701328"/>
                  <a:gd name="connsiteX13" fmla="*/ 848174 w 984974"/>
                  <a:gd name="connsiteY13" fmla="*/ 626213 h 701328"/>
                  <a:gd name="connsiteX14" fmla="*/ 828144 w 984974"/>
                  <a:gd name="connsiteY14" fmla="*/ 576137 h 701328"/>
                  <a:gd name="connsiteX15" fmla="*/ 835655 w 984974"/>
                  <a:gd name="connsiteY15" fmla="*/ 576137 h 701328"/>
                  <a:gd name="connsiteX16" fmla="*/ 910770 w 984974"/>
                  <a:gd name="connsiteY16" fmla="*/ 501022 h 701328"/>
                  <a:gd name="connsiteX17" fmla="*/ 889487 w 984974"/>
                  <a:gd name="connsiteY17" fmla="*/ 448441 h 701328"/>
                  <a:gd name="connsiteX18" fmla="*/ 948327 w 984974"/>
                  <a:gd name="connsiteY18" fmla="*/ 375830 h 701328"/>
                  <a:gd name="connsiteX19" fmla="*/ 873213 w 984974"/>
                  <a:gd name="connsiteY19" fmla="*/ 300716 h 701328"/>
                  <a:gd name="connsiteX20" fmla="*/ 943260 w 984974"/>
                  <a:gd name="connsiteY20" fmla="*/ 299446 h 701328"/>
                  <a:gd name="connsiteX21" fmla="*/ 984265 w 984974"/>
                  <a:gd name="connsiteY21" fmla="*/ 230500 h 701328"/>
                  <a:gd name="connsiteX22" fmla="*/ 921670 w 984974"/>
                  <a:gd name="connsiteY22" fmla="*/ 173619 h 70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84974" h="701328">
                    <a:moveTo>
                      <a:pt x="921670" y="173619"/>
                    </a:moveTo>
                    <a:lnTo>
                      <a:pt x="591532" y="175524"/>
                    </a:lnTo>
                    <a:lnTo>
                      <a:pt x="823136" y="124196"/>
                    </a:lnTo>
                    <a:cubicBezTo>
                      <a:pt x="856938" y="116684"/>
                      <a:pt x="878220" y="82882"/>
                      <a:pt x="870709" y="49081"/>
                    </a:cubicBezTo>
                    <a:cubicBezTo>
                      <a:pt x="863197" y="15279"/>
                      <a:pt x="829396" y="-6004"/>
                      <a:pt x="795594" y="1508"/>
                    </a:cubicBezTo>
                    <a:lnTo>
                      <a:pt x="457577" y="76623"/>
                    </a:lnTo>
                    <a:cubicBezTo>
                      <a:pt x="445058" y="80379"/>
                      <a:pt x="432539" y="87890"/>
                      <a:pt x="422523" y="100409"/>
                    </a:cubicBezTo>
                    <a:lnTo>
                      <a:pt x="316111" y="238120"/>
                    </a:lnTo>
                    <a:lnTo>
                      <a:pt x="0" y="276278"/>
                    </a:lnTo>
                    <a:cubicBezTo>
                      <a:pt x="29928" y="406275"/>
                      <a:pt x="80806" y="512329"/>
                      <a:pt x="161612" y="603419"/>
                    </a:cubicBezTo>
                    <a:cubicBezTo>
                      <a:pt x="182477" y="603419"/>
                      <a:pt x="263948" y="601175"/>
                      <a:pt x="284813" y="601175"/>
                    </a:cubicBezTo>
                    <a:cubicBezTo>
                      <a:pt x="373699" y="601175"/>
                      <a:pt x="379958" y="701328"/>
                      <a:pt x="547715" y="701328"/>
                    </a:cubicBezTo>
                    <a:lnTo>
                      <a:pt x="773059" y="701328"/>
                    </a:lnTo>
                    <a:cubicBezTo>
                      <a:pt x="814373" y="701328"/>
                      <a:pt x="848174" y="667527"/>
                      <a:pt x="848174" y="626213"/>
                    </a:cubicBezTo>
                    <a:cubicBezTo>
                      <a:pt x="848174" y="606183"/>
                      <a:pt x="840663" y="588656"/>
                      <a:pt x="828144" y="576137"/>
                    </a:cubicBezTo>
                    <a:lnTo>
                      <a:pt x="835655" y="576137"/>
                    </a:lnTo>
                    <a:cubicBezTo>
                      <a:pt x="876968" y="576137"/>
                      <a:pt x="910770" y="542335"/>
                      <a:pt x="910770" y="501022"/>
                    </a:cubicBezTo>
                    <a:cubicBezTo>
                      <a:pt x="910770" y="480991"/>
                      <a:pt x="903259" y="462213"/>
                      <a:pt x="889487" y="448441"/>
                    </a:cubicBezTo>
                    <a:cubicBezTo>
                      <a:pt x="923289" y="440930"/>
                      <a:pt x="948327" y="410884"/>
                      <a:pt x="948327" y="375830"/>
                    </a:cubicBezTo>
                    <a:cubicBezTo>
                      <a:pt x="948327" y="334517"/>
                      <a:pt x="914526" y="300716"/>
                      <a:pt x="873213" y="300716"/>
                    </a:cubicBezTo>
                    <a:cubicBezTo>
                      <a:pt x="985885" y="300716"/>
                      <a:pt x="830588" y="299446"/>
                      <a:pt x="943260" y="299446"/>
                    </a:cubicBezTo>
                    <a:cubicBezTo>
                      <a:pt x="978313" y="299446"/>
                      <a:pt x="987863" y="251471"/>
                      <a:pt x="984265" y="230500"/>
                    </a:cubicBezTo>
                    <a:cubicBezTo>
                      <a:pt x="980667" y="209529"/>
                      <a:pt x="956723" y="173619"/>
                      <a:pt x="921670" y="17361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A8A0"/>
                  </a:gs>
                  <a:gs pos="98000">
                    <a:srgbClr val="CF968D"/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77" name="شكل حر: شكل 176">
                <a:extLst>
                  <a:ext uri="{FF2B5EF4-FFF2-40B4-BE49-F238E27FC236}">
                    <a16:creationId xmlns:a16="http://schemas.microsoft.com/office/drawing/2014/main" id="{B1BC1E87-2B74-A95A-7775-A77474268487}"/>
                  </a:ext>
                </a:extLst>
              </p:cNvPr>
              <p:cNvSpPr/>
              <p:nvPr/>
            </p:nvSpPr>
            <p:spPr>
              <a:xfrm>
                <a:off x="5687476" y="4579087"/>
                <a:ext cx="262400" cy="29871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78" name="شكل حر: شكل 177">
                <a:extLst>
                  <a:ext uri="{FF2B5EF4-FFF2-40B4-BE49-F238E27FC236}">
                    <a16:creationId xmlns:a16="http://schemas.microsoft.com/office/drawing/2014/main" id="{3FC930B1-EE20-E863-C9EC-39965587598A}"/>
                  </a:ext>
                </a:extLst>
              </p:cNvPr>
              <p:cNvSpPr/>
              <p:nvPr/>
            </p:nvSpPr>
            <p:spPr>
              <a:xfrm>
                <a:off x="5374183" y="5106054"/>
                <a:ext cx="188417" cy="214489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179" name="شكل حر: شكل 178">
                <a:extLst>
                  <a:ext uri="{FF2B5EF4-FFF2-40B4-BE49-F238E27FC236}">
                    <a16:creationId xmlns:a16="http://schemas.microsoft.com/office/drawing/2014/main" id="{3608CA5F-ED9B-0913-A0AB-FA2FC0E400FD}"/>
                  </a:ext>
                </a:extLst>
              </p:cNvPr>
              <p:cNvSpPr/>
              <p:nvPr/>
            </p:nvSpPr>
            <p:spPr>
              <a:xfrm>
                <a:off x="6190112" y="5728897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180" name="مجموعة 179">
                <a:extLst>
                  <a:ext uri="{FF2B5EF4-FFF2-40B4-BE49-F238E27FC236}">
                    <a16:creationId xmlns:a16="http://schemas.microsoft.com/office/drawing/2014/main" id="{2C8DE630-D492-485A-69B8-274269817A15}"/>
                  </a:ext>
                </a:extLst>
              </p:cNvPr>
              <p:cNvGrpSpPr/>
              <p:nvPr/>
            </p:nvGrpSpPr>
            <p:grpSpPr>
              <a:xfrm rot="17021444" flipH="1">
                <a:off x="5733783" y="5569538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181" name="مستطيل: زوايا مستديرة 180">
                  <a:extLst>
                    <a:ext uri="{FF2B5EF4-FFF2-40B4-BE49-F238E27FC236}">
                      <a16:creationId xmlns:a16="http://schemas.microsoft.com/office/drawing/2014/main" id="{0D13D273-5AD3-395A-E1C8-2AB2C9278AF1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182" name="مستطيل: زوايا مستديرة 181">
                  <a:extLst>
                    <a:ext uri="{FF2B5EF4-FFF2-40B4-BE49-F238E27FC236}">
                      <a16:creationId xmlns:a16="http://schemas.microsoft.com/office/drawing/2014/main" id="{ED3DE55B-B305-9105-5212-15B10C878A35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</p:grpSp>
      </p:grpSp>
      <p:grpSp>
        <p:nvGrpSpPr>
          <p:cNvPr id="191" name="مجموعة 190">
            <a:extLst>
              <a:ext uri="{FF2B5EF4-FFF2-40B4-BE49-F238E27FC236}">
                <a16:creationId xmlns:a16="http://schemas.microsoft.com/office/drawing/2014/main" id="{ACC04AB8-3980-7AD9-1ED6-CEE1848B2696}"/>
              </a:ext>
            </a:extLst>
          </p:cNvPr>
          <p:cNvGrpSpPr/>
          <p:nvPr/>
        </p:nvGrpSpPr>
        <p:grpSpPr>
          <a:xfrm>
            <a:off x="2269007" y="876692"/>
            <a:ext cx="1496985" cy="1496985"/>
            <a:chOff x="4025798" y="2012775"/>
            <a:chExt cx="1656080" cy="1656080"/>
          </a:xfrm>
        </p:grpSpPr>
        <p:sp>
          <p:nvSpPr>
            <p:cNvPr id="192" name="شكل بيضاوي 191">
              <a:extLst>
                <a:ext uri="{FF2B5EF4-FFF2-40B4-BE49-F238E27FC236}">
                  <a16:creationId xmlns:a16="http://schemas.microsoft.com/office/drawing/2014/main" id="{428FADFE-884D-664B-386C-A66454D4CCDB}"/>
                </a:ext>
              </a:extLst>
            </p:cNvPr>
            <p:cNvSpPr/>
            <p:nvPr/>
          </p:nvSpPr>
          <p:spPr>
            <a:xfrm>
              <a:off x="4025798" y="201277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sp>
          <p:nvSpPr>
            <p:cNvPr id="193" name="شكل بيضاوي 192">
              <a:extLst>
                <a:ext uri="{FF2B5EF4-FFF2-40B4-BE49-F238E27FC236}">
                  <a16:creationId xmlns:a16="http://schemas.microsoft.com/office/drawing/2014/main" id="{36B7EC32-E4FB-A49D-37DD-153628199073}"/>
                </a:ext>
              </a:extLst>
            </p:cNvPr>
            <p:cNvSpPr/>
            <p:nvPr/>
          </p:nvSpPr>
          <p:spPr>
            <a:xfrm>
              <a:off x="4430920" y="2324687"/>
              <a:ext cx="920771" cy="920771"/>
            </a:xfrm>
            <a:prstGeom prst="ellipse">
              <a:avLst/>
            </a:prstGeom>
            <a:solidFill>
              <a:srgbClr val="B7E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194" name="شكل حر: شكل 193">
              <a:extLst>
                <a:ext uri="{FF2B5EF4-FFF2-40B4-BE49-F238E27FC236}">
                  <a16:creationId xmlns:a16="http://schemas.microsoft.com/office/drawing/2014/main" id="{C05B204B-73FE-2010-7F45-25CF8CEF3299}"/>
                </a:ext>
              </a:extLst>
            </p:cNvPr>
            <p:cNvSpPr/>
            <p:nvPr/>
          </p:nvSpPr>
          <p:spPr>
            <a:xfrm>
              <a:off x="4411816" y="2302939"/>
              <a:ext cx="945333" cy="945333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85800 h 723900"/>
                <a:gd name="connsiteX6" fmla="*/ 38100 w 723900"/>
                <a:gd name="connsiteY6" fmla="*/ 361950 h 723900"/>
                <a:gd name="connsiteX7" fmla="*/ 361950 w 723900"/>
                <a:gd name="connsiteY7" fmla="*/ 38100 h 723900"/>
                <a:gd name="connsiteX8" fmla="*/ 492443 w 723900"/>
                <a:gd name="connsiteY8" fmla="*/ 65723 h 723900"/>
                <a:gd name="connsiteX9" fmla="*/ 461963 w 723900"/>
                <a:gd name="connsiteY9" fmla="*/ 90488 h 723900"/>
                <a:gd name="connsiteX10" fmla="*/ 449580 w 723900"/>
                <a:gd name="connsiteY10" fmla="*/ 95250 h 723900"/>
                <a:gd name="connsiteX11" fmla="*/ 431483 w 723900"/>
                <a:gd name="connsiteY11" fmla="*/ 95250 h 723900"/>
                <a:gd name="connsiteX12" fmla="*/ 424815 w 723900"/>
                <a:gd name="connsiteY12" fmla="*/ 94298 h 723900"/>
                <a:gd name="connsiteX13" fmla="*/ 351473 w 723900"/>
                <a:gd name="connsiteY13" fmla="*/ 66675 h 723900"/>
                <a:gd name="connsiteX14" fmla="*/ 265748 w 723900"/>
                <a:gd name="connsiteY14" fmla="*/ 95250 h 723900"/>
                <a:gd name="connsiteX15" fmla="*/ 274320 w 723900"/>
                <a:gd name="connsiteY15" fmla="*/ 123825 h 723900"/>
                <a:gd name="connsiteX16" fmla="*/ 276225 w 723900"/>
                <a:gd name="connsiteY16" fmla="*/ 123825 h 723900"/>
                <a:gd name="connsiteX17" fmla="*/ 302895 w 723900"/>
                <a:gd name="connsiteY17" fmla="*/ 123825 h 723900"/>
                <a:gd name="connsiteX18" fmla="*/ 319088 w 723900"/>
                <a:gd name="connsiteY18" fmla="*/ 115253 h 723900"/>
                <a:gd name="connsiteX19" fmla="*/ 329565 w 723900"/>
                <a:gd name="connsiteY19" fmla="*/ 99060 h 723900"/>
                <a:gd name="connsiteX20" fmla="*/ 337185 w 723900"/>
                <a:gd name="connsiteY20" fmla="*/ 95250 h 723900"/>
                <a:gd name="connsiteX21" fmla="*/ 352425 w 723900"/>
                <a:gd name="connsiteY21" fmla="*/ 95250 h 723900"/>
                <a:gd name="connsiteX22" fmla="*/ 332423 w 723900"/>
                <a:gd name="connsiteY22" fmla="*/ 128588 h 723900"/>
                <a:gd name="connsiteX23" fmla="*/ 307658 w 723900"/>
                <a:gd name="connsiteY23" fmla="*/ 142875 h 723900"/>
                <a:gd name="connsiteX24" fmla="*/ 281940 w 723900"/>
                <a:gd name="connsiteY24" fmla="*/ 142875 h 723900"/>
                <a:gd name="connsiteX25" fmla="*/ 271463 w 723900"/>
                <a:gd name="connsiteY25" fmla="*/ 145733 h 723900"/>
                <a:gd name="connsiteX26" fmla="*/ 247650 w 723900"/>
                <a:gd name="connsiteY26" fmla="*/ 161925 h 723900"/>
                <a:gd name="connsiteX27" fmla="*/ 228600 w 723900"/>
                <a:gd name="connsiteY27" fmla="*/ 161925 h 723900"/>
                <a:gd name="connsiteX28" fmla="*/ 219075 w 723900"/>
                <a:gd name="connsiteY28" fmla="*/ 171450 h 723900"/>
                <a:gd name="connsiteX29" fmla="*/ 219075 w 723900"/>
                <a:gd name="connsiteY29" fmla="*/ 180975 h 723900"/>
                <a:gd name="connsiteX30" fmla="*/ 209550 w 723900"/>
                <a:gd name="connsiteY30" fmla="*/ 190500 h 723900"/>
                <a:gd name="connsiteX31" fmla="*/ 200978 w 723900"/>
                <a:gd name="connsiteY31" fmla="*/ 190500 h 723900"/>
                <a:gd name="connsiteX32" fmla="*/ 184785 w 723900"/>
                <a:gd name="connsiteY32" fmla="*/ 199073 h 723900"/>
                <a:gd name="connsiteX33" fmla="*/ 173355 w 723900"/>
                <a:gd name="connsiteY33" fmla="*/ 217170 h 723900"/>
                <a:gd name="connsiteX34" fmla="*/ 171450 w 723900"/>
                <a:gd name="connsiteY34" fmla="*/ 222885 h 723900"/>
                <a:gd name="connsiteX35" fmla="*/ 171450 w 723900"/>
                <a:gd name="connsiteY35" fmla="*/ 228600 h 723900"/>
                <a:gd name="connsiteX36" fmla="*/ 180975 w 723900"/>
                <a:gd name="connsiteY36" fmla="*/ 238125 h 723900"/>
                <a:gd name="connsiteX37" fmla="*/ 215265 w 723900"/>
                <a:gd name="connsiteY37" fmla="*/ 238125 h 723900"/>
                <a:gd name="connsiteX38" fmla="*/ 221933 w 723900"/>
                <a:gd name="connsiteY38" fmla="*/ 235268 h 723900"/>
                <a:gd name="connsiteX39" fmla="*/ 251460 w 723900"/>
                <a:gd name="connsiteY39" fmla="*/ 205740 h 723900"/>
                <a:gd name="connsiteX40" fmla="*/ 264795 w 723900"/>
                <a:gd name="connsiteY40" fmla="*/ 200025 h 723900"/>
                <a:gd name="connsiteX41" fmla="*/ 268605 w 723900"/>
                <a:gd name="connsiteY41" fmla="*/ 200025 h 723900"/>
                <a:gd name="connsiteX42" fmla="*/ 278130 w 723900"/>
                <a:gd name="connsiteY42" fmla="*/ 207645 h 723900"/>
                <a:gd name="connsiteX43" fmla="*/ 283845 w 723900"/>
                <a:gd name="connsiteY43" fmla="*/ 231458 h 723900"/>
                <a:gd name="connsiteX44" fmla="*/ 293370 w 723900"/>
                <a:gd name="connsiteY44" fmla="*/ 239077 h 723900"/>
                <a:gd name="connsiteX45" fmla="*/ 295275 w 723900"/>
                <a:gd name="connsiteY45" fmla="*/ 239077 h 723900"/>
                <a:gd name="connsiteX46" fmla="*/ 304800 w 723900"/>
                <a:gd name="connsiteY46" fmla="*/ 229552 h 723900"/>
                <a:gd name="connsiteX47" fmla="*/ 304800 w 723900"/>
                <a:gd name="connsiteY47" fmla="*/ 204788 h 723900"/>
                <a:gd name="connsiteX48" fmla="*/ 307658 w 723900"/>
                <a:gd name="connsiteY48" fmla="*/ 198120 h 723900"/>
                <a:gd name="connsiteX49" fmla="*/ 314325 w 723900"/>
                <a:gd name="connsiteY49" fmla="*/ 190500 h 723900"/>
                <a:gd name="connsiteX50" fmla="*/ 321945 w 723900"/>
                <a:gd name="connsiteY50" fmla="*/ 212408 h 723900"/>
                <a:gd name="connsiteX51" fmla="*/ 330518 w 723900"/>
                <a:gd name="connsiteY51" fmla="*/ 219075 h 723900"/>
                <a:gd name="connsiteX52" fmla="*/ 339090 w 723900"/>
                <a:gd name="connsiteY52" fmla="*/ 219075 h 723900"/>
                <a:gd name="connsiteX53" fmla="*/ 345758 w 723900"/>
                <a:gd name="connsiteY53" fmla="*/ 216218 h 723900"/>
                <a:gd name="connsiteX54" fmla="*/ 349568 w 723900"/>
                <a:gd name="connsiteY54" fmla="*/ 212408 h 723900"/>
                <a:gd name="connsiteX55" fmla="*/ 356235 w 723900"/>
                <a:gd name="connsiteY55" fmla="*/ 209550 h 723900"/>
                <a:gd name="connsiteX56" fmla="*/ 361950 w 723900"/>
                <a:gd name="connsiteY56" fmla="*/ 209550 h 723900"/>
                <a:gd name="connsiteX57" fmla="*/ 371475 w 723900"/>
                <a:gd name="connsiteY57" fmla="*/ 219075 h 723900"/>
                <a:gd name="connsiteX58" fmla="*/ 371475 w 723900"/>
                <a:gd name="connsiteY58" fmla="*/ 228600 h 723900"/>
                <a:gd name="connsiteX59" fmla="*/ 381000 w 723900"/>
                <a:gd name="connsiteY59" fmla="*/ 238125 h 723900"/>
                <a:gd name="connsiteX60" fmla="*/ 415290 w 723900"/>
                <a:gd name="connsiteY60" fmla="*/ 238125 h 723900"/>
                <a:gd name="connsiteX61" fmla="*/ 423863 w 723900"/>
                <a:gd name="connsiteY61" fmla="*/ 250508 h 723900"/>
                <a:gd name="connsiteX62" fmla="*/ 421005 w 723900"/>
                <a:gd name="connsiteY62" fmla="*/ 259080 h 723900"/>
                <a:gd name="connsiteX63" fmla="*/ 410528 w 723900"/>
                <a:gd name="connsiteY63" fmla="*/ 265748 h 723900"/>
                <a:gd name="connsiteX64" fmla="*/ 364808 w 723900"/>
                <a:gd name="connsiteY64" fmla="*/ 258127 h 723900"/>
                <a:gd name="connsiteX65" fmla="*/ 358140 w 723900"/>
                <a:gd name="connsiteY65" fmla="*/ 258127 h 723900"/>
                <a:gd name="connsiteX66" fmla="*/ 319088 w 723900"/>
                <a:gd name="connsiteY66" fmla="*/ 265748 h 723900"/>
                <a:gd name="connsiteX67" fmla="*/ 308610 w 723900"/>
                <a:gd name="connsiteY67" fmla="*/ 264795 h 723900"/>
                <a:gd name="connsiteX68" fmla="*/ 247650 w 723900"/>
                <a:gd name="connsiteY68" fmla="*/ 247650 h 723900"/>
                <a:gd name="connsiteX69" fmla="*/ 133350 w 723900"/>
                <a:gd name="connsiteY69" fmla="*/ 352425 h 723900"/>
                <a:gd name="connsiteX70" fmla="*/ 190500 w 723900"/>
                <a:gd name="connsiteY70" fmla="*/ 419100 h 723900"/>
                <a:gd name="connsiteX71" fmla="*/ 285750 w 723900"/>
                <a:gd name="connsiteY71" fmla="*/ 495300 h 723900"/>
                <a:gd name="connsiteX72" fmla="*/ 285750 w 723900"/>
                <a:gd name="connsiteY72" fmla="*/ 554355 h 723900"/>
                <a:gd name="connsiteX73" fmla="*/ 297180 w 723900"/>
                <a:gd name="connsiteY73" fmla="*/ 584835 h 723900"/>
                <a:gd name="connsiteX74" fmla="*/ 324803 w 723900"/>
                <a:gd name="connsiteY74" fmla="*/ 618173 h 723900"/>
                <a:gd name="connsiteX75" fmla="*/ 346710 w 723900"/>
                <a:gd name="connsiteY75" fmla="*/ 628650 h 723900"/>
                <a:gd name="connsiteX76" fmla="*/ 369570 w 723900"/>
                <a:gd name="connsiteY76" fmla="*/ 628650 h 723900"/>
                <a:gd name="connsiteX77" fmla="*/ 389573 w 723900"/>
                <a:gd name="connsiteY77" fmla="*/ 620078 h 723900"/>
                <a:gd name="connsiteX78" fmla="*/ 412433 w 723900"/>
                <a:gd name="connsiteY78" fmla="*/ 597218 h 723900"/>
                <a:gd name="connsiteX79" fmla="*/ 422910 w 723900"/>
                <a:gd name="connsiteY79" fmla="*/ 581978 h 723900"/>
                <a:gd name="connsiteX80" fmla="*/ 441960 w 723900"/>
                <a:gd name="connsiteY80" fmla="*/ 542925 h 723900"/>
                <a:gd name="connsiteX81" fmla="*/ 446723 w 723900"/>
                <a:gd name="connsiteY81" fmla="*/ 521970 h 723900"/>
                <a:gd name="connsiteX82" fmla="*/ 446723 w 723900"/>
                <a:gd name="connsiteY82" fmla="*/ 478155 h 723900"/>
                <a:gd name="connsiteX83" fmla="*/ 455295 w 723900"/>
                <a:gd name="connsiteY83" fmla="*/ 458153 h 723900"/>
                <a:gd name="connsiteX84" fmla="*/ 505778 w 723900"/>
                <a:gd name="connsiteY84" fmla="*/ 407670 h 723900"/>
                <a:gd name="connsiteX85" fmla="*/ 504825 w 723900"/>
                <a:gd name="connsiteY85" fmla="*/ 393383 h 723900"/>
                <a:gd name="connsiteX86" fmla="*/ 416243 w 723900"/>
                <a:gd name="connsiteY86" fmla="*/ 300038 h 723900"/>
                <a:gd name="connsiteX87" fmla="*/ 424815 w 723900"/>
                <a:gd name="connsiteY87" fmla="*/ 285750 h 723900"/>
                <a:gd name="connsiteX88" fmla="*/ 428625 w 723900"/>
                <a:gd name="connsiteY88" fmla="*/ 285750 h 723900"/>
                <a:gd name="connsiteX89" fmla="*/ 482918 w 723900"/>
                <a:gd name="connsiteY89" fmla="*/ 356235 h 723900"/>
                <a:gd name="connsiteX90" fmla="*/ 510540 w 723900"/>
                <a:gd name="connsiteY90" fmla="*/ 359093 h 723900"/>
                <a:gd name="connsiteX91" fmla="*/ 541973 w 723900"/>
                <a:gd name="connsiteY91" fmla="*/ 332423 h 723900"/>
                <a:gd name="connsiteX92" fmla="*/ 541020 w 723900"/>
                <a:gd name="connsiteY92" fmla="*/ 317183 h 723900"/>
                <a:gd name="connsiteX93" fmla="*/ 512445 w 723900"/>
                <a:gd name="connsiteY93" fmla="*/ 300038 h 723900"/>
                <a:gd name="connsiteX94" fmla="*/ 508635 w 723900"/>
                <a:gd name="connsiteY94" fmla="*/ 287655 h 723900"/>
                <a:gd name="connsiteX95" fmla="*/ 509588 w 723900"/>
                <a:gd name="connsiteY95" fmla="*/ 285750 h 723900"/>
                <a:gd name="connsiteX96" fmla="*/ 522923 w 723900"/>
                <a:gd name="connsiteY96" fmla="*/ 281940 h 723900"/>
                <a:gd name="connsiteX97" fmla="*/ 557213 w 723900"/>
                <a:gd name="connsiteY97" fmla="*/ 302895 h 723900"/>
                <a:gd name="connsiteX98" fmla="*/ 566738 w 723900"/>
                <a:gd name="connsiteY98" fmla="*/ 305753 h 723900"/>
                <a:gd name="connsiteX99" fmla="*/ 577215 w 723900"/>
                <a:gd name="connsiteY99" fmla="*/ 305753 h 723900"/>
                <a:gd name="connsiteX100" fmla="*/ 594360 w 723900"/>
                <a:gd name="connsiteY100" fmla="*/ 317183 h 723900"/>
                <a:gd name="connsiteX101" fmla="*/ 621983 w 723900"/>
                <a:gd name="connsiteY101" fmla="*/ 380048 h 723900"/>
                <a:gd name="connsiteX102" fmla="*/ 639128 w 723900"/>
                <a:gd name="connsiteY102" fmla="*/ 391478 h 723900"/>
                <a:gd name="connsiteX103" fmla="*/ 639128 w 723900"/>
                <a:gd name="connsiteY103" fmla="*/ 391478 h 723900"/>
                <a:gd name="connsiteX104" fmla="*/ 655320 w 723900"/>
                <a:gd name="connsiteY104" fmla="*/ 375285 h 723900"/>
                <a:gd name="connsiteX105" fmla="*/ 655320 w 723900"/>
                <a:gd name="connsiteY105" fmla="*/ 348615 h 723900"/>
                <a:gd name="connsiteX106" fmla="*/ 659130 w 723900"/>
                <a:gd name="connsiteY106" fmla="*/ 340995 h 723900"/>
                <a:gd name="connsiteX107" fmla="*/ 681038 w 723900"/>
                <a:gd name="connsiteY107" fmla="*/ 323850 h 723900"/>
                <a:gd name="connsiteX108" fmla="*/ 683895 w 723900"/>
                <a:gd name="connsiteY108" fmla="*/ 362903 h 723900"/>
                <a:gd name="connsiteX109" fmla="*/ 361950 w 723900"/>
                <a:gd name="connsiteY109" fmla="*/ 6858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85800"/>
                  </a:move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183833"/>
                    <a:pt x="183833" y="38100"/>
                    <a:pt x="361950" y="38100"/>
                  </a:cubicBezTo>
                  <a:cubicBezTo>
                    <a:pt x="408623" y="38100"/>
                    <a:pt x="452438" y="47625"/>
                    <a:pt x="492443" y="65723"/>
                  </a:cubicBezTo>
                  <a:lnTo>
                    <a:pt x="461963" y="90488"/>
                  </a:lnTo>
                  <a:cubicBezTo>
                    <a:pt x="458153" y="93345"/>
                    <a:pt x="454343" y="95250"/>
                    <a:pt x="449580" y="95250"/>
                  </a:cubicBezTo>
                  <a:lnTo>
                    <a:pt x="431483" y="95250"/>
                  </a:lnTo>
                  <a:cubicBezTo>
                    <a:pt x="429578" y="95250"/>
                    <a:pt x="426720" y="95250"/>
                    <a:pt x="424815" y="94298"/>
                  </a:cubicBezTo>
                  <a:cubicBezTo>
                    <a:pt x="424815" y="94298"/>
                    <a:pt x="378143" y="66675"/>
                    <a:pt x="351473" y="66675"/>
                  </a:cubicBezTo>
                  <a:cubicBezTo>
                    <a:pt x="325755" y="66675"/>
                    <a:pt x="283845" y="82868"/>
                    <a:pt x="265748" y="95250"/>
                  </a:cubicBezTo>
                  <a:cubicBezTo>
                    <a:pt x="238125" y="113348"/>
                    <a:pt x="267653" y="121920"/>
                    <a:pt x="274320" y="123825"/>
                  </a:cubicBezTo>
                  <a:cubicBezTo>
                    <a:pt x="275273" y="123825"/>
                    <a:pt x="276225" y="123825"/>
                    <a:pt x="276225" y="123825"/>
                  </a:cubicBezTo>
                  <a:lnTo>
                    <a:pt x="302895" y="123825"/>
                  </a:lnTo>
                  <a:cubicBezTo>
                    <a:pt x="309563" y="123825"/>
                    <a:pt x="315278" y="120968"/>
                    <a:pt x="319088" y="115253"/>
                  </a:cubicBezTo>
                  <a:lnTo>
                    <a:pt x="329565" y="99060"/>
                  </a:lnTo>
                  <a:cubicBezTo>
                    <a:pt x="331470" y="96203"/>
                    <a:pt x="334328" y="95250"/>
                    <a:pt x="337185" y="95250"/>
                  </a:cubicBezTo>
                  <a:lnTo>
                    <a:pt x="352425" y="95250"/>
                  </a:lnTo>
                  <a:lnTo>
                    <a:pt x="332423" y="128588"/>
                  </a:lnTo>
                  <a:cubicBezTo>
                    <a:pt x="327660" y="137160"/>
                    <a:pt x="318135" y="142875"/>
                    <a:pt x="307658" y="142875"/>
                  </a:cubicBezTo>
                  <a:lnTo>
                    <a:pt x="281940" y="142875"/>
                  </a:lnTo>
                  <a:cubicBezTo>
                    <a:pt x="278130" y="142875"/>
                    <a:pt x="274320" y="143828"/>
                    <a:pt x="271463" y="145733"/>
                  </a:cubicBezTo>
                  <a:lnTo>
                    <a:pt x="247650" y="161925"/>
                  </a:lnTo>
                  <a:lnTo>
                    <a:pt x="228600" y="161925"/>
                  </a:lnTo>
                  <a:cubicBezTo>
                    <a:pt x="222885" y="161925"/>
                    <a:pt x="219075" y="165735"/>
                    <a:pt x="219075" y="171450"/>
                  </a:cubicBezTo>
                  <a:lnTo>
                    <a:pt x="219075" y="180975"/>
                  </a:lnTo>
                  <a:cubicBezTo>
                    <a:pt x="219075" y="186690"/>
                    <a:pt x="215265" y="190500"/>
                    <a:pt x="209550" y="190500"/>
                  </a:cubicBezTo>
                  <a:lnTo>
                    <a:pt x="200978" y="190500"/>
                  </a:lnTo>
                  <a:cubicBezTo>
                    <a:pt x="194310" y="190500"/>
                    <a:pt x="188595" y="193358"/>
                    <a:pt x="184785" y="199073"/>
                  </a:cubicBezTo>
                  <a:lnTo>
                    <a:pt x="173355" y="217170"/>
                  </a:lnTo>
                  <a:cubicBezTo>
                    <a:pt x="172403" y="219075"/>
                    <a:pt x="171450" y="220980"/>
                    <a:pt x="171450" y="222885"/>
                  </a:cubicBezTo>
                  <a:lnTo>
                    <a:pt x="171450" y="228600"/>
                  </a:lnTo>
                  <a:cubicBezTo>
                    <a:pt x="171450" y="234315"/>
                    <a:pt x="175260" y="238125"/>
                    <a:pt x="180975" y="238125"/>
                  </a:cubicBezTo>
                  <a:lnTo>
                    <a:pt x="215265" y="238125"/>
                  </a:lnTo>
                  <a:cubicBezTo>
                    <a:pt x="218123" y="238125"/>
                    <a:pt x="220027" y="237173"/>
                    <a:pt x="221933" y="235268"/>
                  </a:cubicBezTo>
                  <a:lnTo>
                    <a:pt x="251460" y="205740"/>
                  </a:lnTo>
                  <a:cubicBezTo>
                    <a:pt x="255270" y="201930"/>
                    <a:pt x="260033" y="200025"/>
                    <a:pt x="264795" y="200025"/>
                  </a:cubicBezTo>
                  <a:lnTo>
                    <a:pt x="268605" y="200025"/>
                  </a:lnTo>
                  <a:cubicBezTo>
                    <a:pt x="273368" y="200025"/>
                    <a:pt x="277178" y="202883"/>
                    <a:pt x="278130" y="207645"/>
                  </a:cubicBezTo>
                  <a:lnTo>
                    <a:pt x="283845" y="231458"/>
                  </a:lnTo>
                  <a:cubicBezTo>
                    <a:pt x="284798" y="235268"/>
                    <a:pt x="288608" y="239077"/>
                    <a:pt x="293370" y="239077"/>
                  </a:cubicBezTo>
                  <a:lnTo>
                    <a:pt x="295275" y="239077"/>
                  </a:lnTo>
                  <a:cubicBezTo>
                    <a:pt x="300990" y="239077"/>
                    <a:pt x="304800" y="235268"/>
                    <a:pt x="304800" y="229552"/>
                  </a:cubicBezTo>
                  <a:lnTo>
                    <a:pt x="304800" y="204788"/>
                  </a:lnTo>
                  <a:cubicBezTo>
                    <a:pt x="304800" y="201930"/>
                    <a:pt x="305753" y="200025"/>
                    <a:pt x="307658" y="198120"/>
                  </a:cubicBezTo>
                  <a:lnTo>
                    <a:pt x="314325" y="190500"/>
                  </a:lnTo>
                  <a:lnTo>
                    <a:pt x="321945" y="212408"/>
                  </a:lnTo>
                  <a:cubicBezTo>
                    <a:pt x="322898" y="216218"/>
                    <a:pt x="326708" y="219075"/>
                    <a:pt x="330518" y="219075"/>
                  </a:cubicBezTo>
                  <a:lnTo>
                    <a:pt x="339090" y="219075"/>
                  </a:lnTo>
                  <a:cubicBezTo>
                    <a:pt x="341948" y="219075"/>
                    <a:pt x="343853" y="218123"/>
                    <a:pt x="345758" y="216218"/>
                  </a:cubicBezTo>
                  <a:lnTo>
                    <a:pt x="349568" y="212408"/>
                  </a:lnTo>
                  <a:cubicBezTo>
                    <a:pt x="351473" y="210502"/>
                    <a:pt x="353378" y="209550"/>
                    <a:pt x="356235" y="209550"/>
                  </a:cubicBezTo>
                  <a:lnTo>
                    <a:pt x="361950" y="209550"/>
                  </a:lnTo>
                  <a:cubicBezTo>
                    <a:pt x="367665" y="209550"/>
                    <a:pt x="371475" y="213360"/>
                    <a:pt x="371475" y="219075"/>
                  </a:cubicBezTo>
                  <a:lnTo>
                    <a:pt x="371475" y="228600"/>
                  </a:lnTo>
                  <a:cubicBezTo>
                    <a:pt x="371475" y="234315"/>
                    <a:pt x="375285" y="238125"/>
                    <a:pt x="381000" y="238125"/>
                  </a:cubicBezTo>
                  <a:lnTo>
                    <a:pt x="415290" y="238125"/>
                  </a:lnTo>
                  <a:cubicBezTo>
                    <a:pt x="421958" y="238125"/>
                    <a:pt x="426720" y="244793"/>
                    <a:pt x="423863" y="250508"/>
                  </a:cubicBezTo>
                  <a:lnTo>
                    <a:pt x="421005" y="259080"/>
                  </a:lnTo>
                  <a:cubicBezTo>
                    <a:pt x="419100" y="263843"/>
                    <a:pt x="415290" y="266700"/>
                    <a:pt x="410528" y="265748"/>
                  </a:cubicBezTo>
                  <a:lnTo>
                    <a:pt x="364808" y="258127"/>
                  </a:lnTo>
                  <a:cubicBezTo>
                    <a:pt x="362903" y="258127"/>
                    <a:pt x="360045" y="258127"/>
                    <a:pt x="358140" y="258127"/>
                  </a:cubicBezTo>
                  <a:lnTo>
                    <a:pt x="319088" y="265748"/>
                  </a:lnTo>
                  <a:cubicBezTo>
                    <a:pt x="315278" y="266700"/>
                    <a:pt x="312420" y="265748"/>
                    <a:pt x="308610" y="264795"/>
                  </a:cubicBezTo>
                  <a:cubicBezTo>
                    <a:pt x="296228" y="260033"/>
                    <a:pt x="261938" y="247650"/>
                    <a:pt x="247650" y="247650"/>
                  </a:cubicBezTo>
                  <a:cubicBezTo>
                    <a:pt x="134303" y="247650"/>
                    <a:pt x="133350" y="323850"/>
                    <a:pt x="133350" y="352425"/>
                  </a:cubicBezTo>
                  <a:cubicBezTo>
                    <a:pt x="133350" y="390525"/>
                    <a:pt x="155258" y="419100"/>
                    <a:pt x="190500" y="419100"/>
                  </a:cubicBezTo>
                  <a:cubicBezTo>
                    <a:pt x="232410" y="419100"/>
                    <a:pt x="285750" y="417195"/>
                    <a:pt x="285750" y="495300"/>
                  </a:cubicBezTo>
                  <a:lnTo>
                    <a:pt x="285750" y="554355"/>
                  </a:lnTo>
                  <a:cubicBezTo>
                    <a:pt x="285750" y="565785"/>
                    <a:pt x="289560" y="576263"/>
                    <a:pt x="297180" y="584835"/>
                  </a:cubicBezTo>
                  <a:lnTo>
                    <a:pt x="324803" y="618173"/>
                  </a:lnTo>
                  <a:cubicBezTo>
                    <a:pt x="330518" y="624840"/>
                    <a:pt x="338138" y="628650"/>
                    <a:pt x="346710" y="628650"/>
                  </a:cubicBezTo>
                  <a:lnTo>
                    <a:pt x="369570" y="628650"/>
                  </a:lnTo>
                  <a:cubicBezTo>
                    <a:pt x="377190" y="628650"/>
                    <a:pt x="384810" y="625793"/>
                    <a:pt x="389573" y="620078"/>
                  </a:cubicBezTo>
                  <a:lnTo>
                    <a:pt x="412433" y="597218"/>
                  </a:lnTo>
                  <a:cubicBezTo>
                    <a:pt x="417195" y="592455"/>
                    <a:pt x="420053" y="587693"/>
                    <a:pt x="422910" y="581978"/>
                  </a:cubicBezTo>
                  <a:lnTo>
                    <a:pt x="441960" y="542925"/>
                  </a:lnTo>
                  <a:cubicBezTo>
                    <a:pt x="444818" y="536258"/>
                    <a:pt x="446723" y="528638"/>
                    <a:pt x="446723" y="521970"/>
                  </a:cubicBezTo>
                  <a:lnTo>
                    <a:pt x="446723" y="478155"/>
                  </a:lnTo>
                  <a:cubicBezTo>
                    <a:pt x="446723" y="470535"/>
                    <a:pt x="449580" y="462915"/>
                    <a:pt x="455295" y="458153"/>
                  </a:cubicBezTo>
                  <a:lnTo>
                    <a:pt x="505778" y="407670"/>
                  </a:lnTo>
                  <a:cubicBezTo>
                    <a:pt x="509588" y="403860"/>
                    <a:pt x="509588" y="396240"/>
                    <a:pt x="504825" y="393383"/>
                  </a:cubicBezTo>
                  <a:cubicBezTo>
                    <a:pt x="504825" y="393383"/>
                    <a:pt x="447675" y="360998"/>
                    <a:pt x="416243" y="300038"/>
                  </a:cubicBezTo>
                  <a:cubicBezTo>
                    <a:pt x="413385" y="293370"/>
                    <a:pt x="417195" y="285750"/>
                    <a:pt x="424815" y="285750"/>
                  </a:cubicBezTo>
                  <a:lnTo>
                    <a:pt x="428625" y="285750"/>
                  </a:lnTo>
                  <a:lnTo>
                    <a:pt x="482918" y="356235"/>
                  </a:lnTo>
                  <a:cubicBezTo>
                    <a:pt x="489585" y="364808"/>
                    <a:pt x="501968" y="365760"/>
                    <a:pt x="510540" y="359093"/>
                  </a:cubicBezTo>
                  <a:lnTo>
                    <a:pt x="541973" y="332423"/>
                  </a:lnTo>
                  <a:cubicBezTo>
                    <a:pt x="546735" y="328613"/>
                    <a:pt x="546735" y="320040"/>
                    <a:pt x="541020" y="317183"/>
                  </a:cubicBezTo>
                  <a:lnTo>
                    <a:pt x="512445" y="300038"/>
                  </a:lnTo>
                  <a:cubicBezTo>
                    <a:pt x="508635" y="297180"/>
                    <a:pt x="506730" y="292418"/>
                    <a:pt x="508635" y="287655"/>
                  </a:cubicBezTo>
                  <a:lnTo>
                    <a:pt x="509588" y="285750"/>
                  </a:lnTo>
                  <a:cubicBezTo>
                    <a:pt x="512445" y="280988"/>
                    <a:pt x="518160" y="279083"/>
                    <a:pt x="522923" y="281940"/>
                  </a:cubicBezTo>
                  <a:lnTo>
                    <a:pt x="557213" y="302895"/>
                  </a:lnTo>
                  <a:cubicBezTo>
                    <a:pt x="560070" y="304800"/>
                    <a:pt x="563880" y="305753"/>
                    <a:pt x="566738" y="305753"/>
                  </a:cubicBezTo>
                  <a:lnTo>
                    <a:pt x="577215" y="305753"/>
                  </a:lnTo>
                  <a:cubicBezTo>
                    <a:pt x="584835" y="305753"/>
                    <a:pt x="591503" y="310515"/>
                    <a:pt x="594360" y="317183"/>
                  </a:cubicBezTo>
                  <a:lnTo>
                    <a:pt x="621983" y="380048"/>
                  </a:lnTo>
                  <a:cubicBezTo>
                    <a:pt x="624840" y="386715"/>
                    <a:pt x="631508" y="391478"/>
                    <a:pt x="639128" y="391478"/>
                  </a:cubicBezTo>
                  <a:lnTo>
                    <a:pt x="639128" y="391478"/>
                  </a:lnTo>
                  <a:cubicBezTo>
                    <a:pt x="647700" y="391478"/>
                    <a:pt x="655320" y="383858"/>
                    <a:pt x="655320" y="375285"/>
                  </a:cubicBezTo>
                  <a:lnTo>
                    <a:pt x="655320" y="348615"/>
                  </a:lnTo>
                  <a:cubicBezTo>
                    <a:pt x="655320" y="345758"/>
                    <a:pt x="656273" y="342900"/>
                    <a:pt x="659130" y="340995"/>
                  </a:cubicBezTo>
                  <a:lnTo>
                    <a:pt x="681038" y="323850"/>
                  </a:lnTo>
                  <a:cubicBezTo>
                    <a:pt x="682943" y="336233"/>
                    <a:pt x="683895" y="349568"/>
                    <a:pt x="683895" y="362903"/>
                  </a:cubicBezTo>
                  <a:cubicBezTo>
                    <a:pt x="685800" y="540068"/>
                    <a:pt x="540068" y="685800"/>
                    <a:pt x="361950" y="685800"/>
                  </a:cubicBezTo>
                  <a:close/>
                </a:path>
              </a:pathLst>
            </a:custGeom>
            <a:solidFill>
              <a:srgbClr val="0D9DA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195" name="شكل حر: شكل 194">
              <a:extLst>
                <a:ext uri="{FF2B5EF4-FFF2-40B4-BE49-F238E27FC236}">
                  <a16:creationId xmlns:a16="http://schemas.microsoft.com/office/drawing/2014/main" id="{FDBC388B-FEE7-9860-A9DC-E16E8A2D97ED}"/>
                </a:ext>
              </a:extLst>
            </p:cNvPr>
            <p:cNvSpPr/>
            <p:nvPr/>
          </p:nvSpPr>
          <p:spPr>
            <a:xfrm>
              <a:off x="4124708" y="2880429"/>
              <a:ext cx="1330349" cy="584111"/>
            </a:xfrm>
            <a:custGeom>
              <a:avLst/>
              <a:gdLst>
                <a:gd name="connsiteX0" fmla="*/ 2156395 w 2156396"/>
                <a:gd name="connsiteY0" fmla="*/ 98012 h 906659"/>
                <a:gd name="connsiteX1" fmla="*/ 2059353 w 2156396"/>
                <a:gd name="connsiteY1" fmla="*/ 1 h 906659"/>
                <a:gd name="connsiteX2" fmla="*/ 2007702 w 2156396"/>
                <a:gd name="connsiteY2" fmla="*/ 14500 h 906659"/>
                <a:gd name="connsiteX3" fmla="*/ 1588675 w 2156396"/>
                <a:gd name="connsiteY3" fmla="*/ 254081 h 906659"/>
                <a:gd name="connsiteX4" fmla="*/ 1588160 w 2156396"/>
                <a:gd name="connsiteY4" fmla="*/ 336686 h 906659"/>
                <a:gd name="connsiteX5" fmla="*/ 1390532 w 2156396"/>
                <a:gd name="connsiteY5" fmla="*/ 490084 h 906659"/>
                <a:gd name="connsiteX6" fmla="*/ 955675 w 2156396"/>
                <a:gd name="connsiteY6" fmla="*/ 490084 h 906659"/>
                <a:gd name="connsiteX7" fmla="*/ 955675 w 2156396"/>
                <a:gd name="connsiteY7" fmla="*/ 392066 h 906659"/>
                <a:gd name="connsiteX8" fmla="*/ 1396756 w 2156396"/>
                <a:gd name="connsiteY8" fmla="*/ 392066 h 906659"/>
                <a:gd name="connsiteX9" fmla="*/ 1494774 w 2156396"/>
                <a:gd name="connsiteY9" fmla="*/ 294048 h 906659"/>
                <a:gd name="connsiteX10" fmla="*/ 1396756 w 2156396"/>
                <a:gd name="connsiteY10" fmla="*/ 196030 h 906659"/>
                <a:gd name="connsiteX11" fmla="*/ 808648 w 2156396"/>
                <a:gd name="connsiteY11" fmla="*/ 196030 h 906659"/>
                <a:gd name="connsiteX12" fmla="*/ 692962 w 2156396"/>
                <a:gd name="connsiteY12" fmla="*/ 229062 h 906659"/>
                <a:gd name="connsiteX13" fmla="*/ 0 w 2156396"/>
                <a:gd name="connsiteY13" fmla="*/ 563597 h 906659"/>
                <a:gd name="connsiteX14" fmla="*/ 343063 w 2156396"/>
                <a:gd name="connsiteY14" fmla="*/ 906660 h 906659"/>
                <a:gd name="connsiteX15" fmla="*/ 931171 w 2156396"/>
                <a:gd name="connsiteY15" fmla="*/ 686120 h 906659"/>
                <a:gd name="connsiteX16" fmla="*/ 1389160 w 2156396"/>
                <a:gd name="connsiteY16" fmla="*/ 686120 h 906659"/>
                <a:gd name="connsiteX17" fmla="*/ 1447137 w 2156396"/>
                <a:gd name="connsiteY17" fmla="*/ 667129 h 906659"/>
                <a:gd name="connsiteX18" fmla="*/ 2120202 w 2156396"/>
                <a:gd name="connsiteY18" fmla="*/ 173486 h 906659"/>
                <a:gd name="connsiteX19" fmla="*/ 2156395 w 2156396"/>
                <a:gd name="connsiteY19" fmla="*/ 98012 h 906659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  <a:gd name="connsiteX0" fmla="*/ 2156395 w 2156396"/>
                <a:gd name="connsiteY0" fmla="*/ 98012 h 946803"/>
                <a:gd name="connsiteX1" fmla="*/ 2059353 w 2156396"/>
                <a:gd name="connsiteY1" fmla="*/ 1 h 946803"/>
                <a:gd name="connsiteX2" fmla="*/ 2007702 w 2156396"/>
                <a:gd name="connsiteY2" fmla="*/ 14500 h 946803"/>
                <a:gd name="connsiteX3" fmla="*/ 1588675 w 2156396"/>
                <a:gd name="connsiteY3" fmla="*/ 254081 h 946803"/>
                <a:gd name="connsiteX4" fmla="*/ 1588160 w 2156396"/>
                <a:gd name="connsiteY4" fmla="*/ 336686 h 946803"/>
                <a:gd name="connsiteX5" fmla="*/ 1390532 w 2156396"/>
                <a:gd name="connsiteY5" fmla="*/ 490084 h 946803"/>
                <a:gd name="connsiteX6" fmla="*/ 955675 w 2156396"/>
                <a:gd name="connsiteY6" fmla="*/ 490084 h 946803"/>
                <a:gd name="connsiteX7" fmla="*/ 955675 w 2156396"/>
                <a:gd name="connsiteY7" fmla="*/ 392066 h 946803"/>
                <a:gd name="connsiteX8" fmla="*/ 1396756 w 2156396"/>
                <a:gd name="connsiteY8" fmla="*/ 392066 h 946803"/>
                <a:gd name="connsiteX9" fmla="*/ 1494774 w 2156396"/>
                <a:gd name="connsiteY9" fmla="*/ 294048 h 946803"/>
                <a:gd name="connsiteX10" fmla="*/ 1396756 w 2156396"/>
                <a:gd name="connsiteY10" fmla="*/ 196030 h 946803"/>
                <a:gd name="connsiteX11" fmla="*/ 808648 w 2156396"/>
                <a:gd name="connsiteY11" fmla="*/ 196030 h 946803"/>
                <a:gd name="connsiteX12" fmla="*/ 692962 w 2156396"/>
                <a:gd name="connsiteY12" fmla="*/ 229062 h 946803"/>
                <a:gd name="connsiteX13" fmla="*/ 0 w 2156396"/>
                <a:gd name="connsiteY13" fmla="*/ 563597 h 946803"/>
                <a:gd name="connsiteX14" fmla="*/ 250426 w 2156396"/>
                <a:gd name="connsiteY14" fmla="*/ 946803 h 946803"/>
                <a:gd name="connsiteX15" fmla="*/ 931171 w 2156396"/>
                <a:gd name="connsiteY15" fmla="*/ 686120 h 946803"/>
                <a:gd name="connsiteX16" fmla="*/ 1389160 w 2156396"/>
                <a:gd name="connsiteY16" fmla="*/ 686120 h 946803"/>
                <a:gd name="connsiteX17" fmla="*/ 1447137 w 2156396"/>
                <a:gd name="connsiteY17" fmla="*/ 667129 h 946803"/>
                <a:gd name="connsiteX18" fmla="*/ 2120202 w 2156396"/>
                <a:gd name="connsiteY18" fmla="*/ 173486 h 946803"/>
                <a:gd name="connsiteX19" fmla="*/ 2156395 w 2156396"/>
                <a:gd name="connsiteY19" fmla="*/ 98012 h 94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56396" h="946803">
                  <a:moveTo>
                    <a:pt x="2156395" y="98012"/>
                  </a:moveTo>
                  <a:cubicBezTo>
                    <a:pt x="2156662" y="44148"/>
                    <a:pt x="2113213" y="268"/>
                    <a:pt x="2059353" y="1"/>
                  </a:cubicBezTo>
                  <a:cubicBezTo>
                    <a:pt x="2041119" y="-89"/>
                    <a:pt x="2023225" y="4934"/>
                    <a:pt x="2007702" y="14500"/>
                  </a:cubicBezTo>
                  <a:lnTo>
                    <a:pt x="1588675" y="254081"/>
                  </a:lnTo>
                  <a:cubicBezTo>
                    <a:pt x="1594333" y="281345"/>
                    <a:pt x="1594157" y="309495"/>
                    <a:pt x="1588160" y="336686"/>
                  </a:cubicBezTo>
                  <a:cubicBezTo>
                    <a:pt x="1566178" y="427688"/>
                    <a:pt x="1484141" y="491363"/>
                    <a:pt x="1390532" y="490084"/>
                  </a:cubicBezTo>
                  <a:lnTo>
                    <a:pt x="955675" y="490084"/>
                  </a:lnTo>
                  <a:lnTo>
                    <a:pt x="955675" y="392066"/>
                  </a:lnTo>
                  <a:lnTo>
                    <a:pt x="1396756" y="392066"/>
                  </a:lnTo>
                  <a:cubicBezTo>
                    <a:pt x="1450889" y="392066"/>
                    <a:pt x="1494774" y="348181"/>
                    <a:pt x="1494774" y="294048"/>
                  </a:cubicBezTo>
                  <a:cubicBezTo>
                    <a:pt x="1494774" y="239915"/>
                    <a:pt x="1450889" y="196030"/>
                    <a:pt x="1396756" y="196030"/>
                  </a:cubicBezTo>
                  <a:lnTo>
                    <a:pt x="808648" y="196030"/>
                  </a:lnTo>
                  <a:cubicBezTo>
                    <a:pt x="767760" y="196040"/>
                    <a:pt x="727690" y="207481"/>
                    <a:pt x="692962" y="229062"/>
                  </a:cubicBezTo>
                  <a:lnTo>
                    <a:pt x="0" y="563597"/>
                  </a:lnTo>
                  <a:cubicBezTo>
                    <a:pt x="74212" y="705742"/>
                    <a:pt x="74315" y="783044"/>
                    <a:pt x="250426" y="946803"/>
                  </a:cubicBezTo>
                  <a:cubicBezTo>
                    <a:pt x="408945" y="788283"/>
                    <a:pt x="707567" y="686120"/>
                    <a:pt x="931171" y="686120"/>
                  </a:cubicBezTo>
                  <a:lnTo>
                    <a:pt x="1389160" y="686120"/>
                  </a:lnTo>
                  <a:cubicBezTo>
                    <a:pt x="1410013" y="686117"/>
                    <a:pt x="1430325" y="679464"/>
                    <a:pt x="1447137" y="667129"/>
                  </a:cubicBezTo>
                  <a:lnTo>
                    <a:pt x="2120202" y="173486"/>
                  </a:lnTo>
                  <a:cubicBezTo>
                    <a:pt x="2143023" y="155068"/>
                    <a:pt x="2156319" y="127339"/>
                    <a:pt x="2156395" y="98012"/>
                  </a:cubicBezTo>
                  <a:close/>
                </a:path>
              </a:pathLst>
            </a:custGeom>
            <a:gradFill>
              <a:gsLst>
                <a:gs pos="0">
                  <a:srgbClr val="F0C9B6"/>
                </a:gs>
                <a:gs pos="76000">
                  <a:srgbClr val="EFC4AF"/>
                </a:gs>
              </a:gsLst>
              <a:lin ang="10800000" scaled="1"/>
            </a:gra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196" name="شكل حر: شكل 195">
              <a:extLst>
                <a:ext uri="{FF2B5EF4-FFF2-40B4-BE49-F238E27FC236}">
                  <a16:creationId xmlns:a16="http://schemas.microsoft.com/office/drawing/2014/main" id="{7BA162E6-BE9B-D7F8-95C9-0CC3544E96C6}"/>
                </a:ext>
              </a:extLst>
            </p:cNvPr>
            <p:cNvSpPr/>
            <p:nvPr/>
          </p:nvSpPr>
          <p:spPr>
            <a:xfrm>
              <a:off x="4545844" y="2269998"/>
              <a:ext cx="234203" cy="266612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197" name="شكل حر: شكل 196">
              <a:extLst>
                <a:ext uri="{FF2B5EF4-FFF2-40B4-BE49-F238E27FC236}">
                  <a16:creationId xmlns:a16="http://schemas.microsoft.com/office/drawing/2014/main" id="{58D5E787-23A3-9696-84DE-D84D50EC3A07}"/>
                </a:ext>
              </a:extLst>
            </p:cNvPr>
            <p:cNvSpPr/>
            <p:nvPr/>
          </p:nvSpPr>
          <p:spPr>
            <a:xfrm>
              <a:off x="4304201" y="2470318"/>
              <a:ext cx="154416" cy="17578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198" name="شكل حر: شكل 197">
              <a:extLst>
                <a:ext uri="{FF2B5EF4-FFF2-40B4-BE49-F238E27FC236}">
                  <a16:creationId xmlns:a16="http://schemas.microsoft.com/office/drawing/2014/main" id="{8A5EDFFD-5391-96B5-180C-2296E6E65059}"/>
                </a:ext>
              </a:extLst>
            </p:cNvPr>
            <p:cNvSpPr/>
            <p:nvPr/>
          </p:nvSpPr>
          <p:spPr>
            <a:xfrm>
              <a:off x="4376962" y="2920918"/>
              <a:ext cx="84596" cy="96303"/>
            </a:xfrm>
            <a:custGeom>
              <a:avLst/>
              <a:gdLst>
                <a:gd name="connsiteX0" fmla="*/ 102518 w 205054"/>
                <a:gd name="connsiteY0" fmla="*/ 233429 h 233429"/>
                <a:gd name="connsiteX1" fmla="*/ 0 w 205054"/>
                <a:gd name="connsiteY1" fmla="*/ 116719 h 233429"/>
                <a:gd name="connsiteX2" fmla="*/ 102518 w 205054"/>
                <a:gd name="connsiteY2" fmla="*/ 0 h 233429"/>
                <a:gd name="connsiteX3" fmla="*/ 205054 w 205054"/>
                <a:gd name="connsiteY3" fmla="*/ 116719 h 233429"/>
                <a:gd name="connsiteX4" fmla="*/ 102518 w 205054"/>
                <a:gd name="connsiteY4" fmla="*/ 233429 h 233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54" h="233429">
                  <a:moveTo>
                    <a:pt x="102518" y="233429"/>
                  </a:moveTo>
                  <a:cubicBezTo>
                    <a:pt x="78167" y="186889"/>
                    <a:pt x="43012" y="146867"/>
                    <a:pt x="0" y="116719"/>
                  </a:cubicBezTo>
                  <a:cubicBezTo>
                    <a:pt x="43010" y="86566"/>
                    <a:pt x="78165" y="46541"/>
                    <a:pt x="102518" y="0"/>
                  </a:cubicBezTo>
                  <a:cubicBezTo>
                    <a:pt x="126870" y="46547"/>
                    <a:pt x="162033" y="86573"/>
                    <a:pt x="205054" y="116719"/>
                  </a:cubicBezTo>
                  <a:cubicBezTo>
                    <a:pt x="162035" y="146865"/>
                    <a:pt x="126873" y="186887"/>
                    <a:pt x="102518" y="23342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199" name="مستطيل: زوايا مستديرة 198">
              <a:extLst>
                <a:ext uri="{FF2B5EF4-FFF2-40B4-BE49-F238E27FC236}">
                  <a16:creationId xmlns:a16="http://schemas.microsoft.com/office/drawing/2014/main" id="{9B78A2BC-84A5-93CF-95A7-2E14EF927DEC}"/>
                </a:ext>
              </a:extLst>
            </p:cNvPr>
            <p:cNvSpPr/>
            <p:nvPr/>
          </p:nvSpPr>
          <p:spPr>
            <a:xfrm rot="4042901" flipH="1">
              <a:off x="4471498" y="3241881"/>
              <a:ext cx="29414" cy="671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  <p:sp>
          <p:nvSpPr>
            <p:cNvPr id="200" name="مستطيل: زوايا مستديرة 199">
              <a:extLst>
                <a:ext uri="{FF2B5EF4-FFF2-40B4-BE49-F238E27FC236}">
                  <a16:creationId xmlns:a16="http://schemas.microsoft.com/office/drawing/2014/main" id="{178D3F01-F49D-9A80-E850-5CD5D52854BE}"/>
                </a:ext>
              </a:extLst>
            </p:cNvPr>
            <p:cNvSpPr/>
            <p:nvPr/>
          </p:nvSpPr>
          <p:spPr>
            <a:xfrm rot="4042901" flipH="1">
              <a:off x="4380993" y="3260733"/>
              <a:ext cx="29414" cy="10483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rmattan"/>
                <a:ea typeface="+mn-ea"/>
                <a:cs typeface="Harmattan"/>
              </a:endParaRPr>
            </a:p>
          </p:txBody>
        </p:sp>
      </p:grpSp>
      <p:grpSp>
        <p:nvGrpSpPr>
          <p:cNvPr id="201" name="مجموعة 200">
            <a:extLst>
              <a:ext uri="{FF2B5EF4-FFF2-40B4-BE49-F238E27FC236}">
                <a16:creationId xmlns:a16="http://schemas.microsoft.com/office/drawing/2014/main" id="{6C0FC470-19AC-926B-FD61-0BE555B1A676}"/>
              </a:ext>
            </a:extLst>
          </p:cNvPr>
          <p:cNvGrpSpPr/>
          <p:nvPr/>
        </p:nvGrpSpPr>
        <p:grpSpPr>
          <a:xfrm>
            <a:off x="6690559" y="876692"/>
            <a:ext cx="1496985" cy="1496985"/>
            <a:chOff x="8196392" y="4106525"/>
            <a:chExt cx="1656080" cy="1656080"/>
          </a:xfrm>
        </p:grpSpPr>
        <p:sp>
          <p:nvSpPr>
            <p:cNvPr id="202" name="شكل بيضاوي 201">
              <a:extLst>
                <a:ext uri="{FF2B5EF4-FFF2-40B4-BE49-F238E27FC236}">
                  <a16:creationId xmlns:a16="http://schemas.microsoft.com/office/drawing/2014/main" id="{AFE7C7B1-8FAF-ADEF-55F4-0F12FDD35456}"/>
                </a:ext>
              </a:extLst>
            </p:cNvPr>
            <p:cNvSpPr/>
            <p:nvPr/>
          </p:nvSpPr>
          <p:spPr>
            <a:xfrm>
              <a:off x="8196392" y="410652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203" name="مجموعة 202">
              <a:extLst>
                <a:ext uri="{FF2B5EF4-FFF2-40B4-BE49-F238E27FC236}">
                  <a16:creationId xmlns:a16="http://schemas.microsoft.com/office/drawing/2014/main" id="{1DAB864E-3DE2-E60A-E0E3-354C5B555263}"/>
                </a:ext>
              </a:extLst>
            </p:cNvPr>
            <p:cNvGrpSpPr/>
            <p:nvPr/>
          </p:nvGrpSpPr>
          <p:grpSpPr>
            <a:xfrm>
              <a:off x="8406751" y="4167777"/>
              <a:ext cx="1072915" cy="1479689"/>
              <a:chOff x="3545383" y="4543228"/>
              <a:chExt cx="1102817" cy="1520928"/>
            </a:xfrm>
          </p:grpSpPr>
          <p:grpSp>
            <p:nvGrpSpPr>
              <p:cNvPr id="204" name="مجموعة 203">
                <a:extLst>
                  <a:ext uri="{FF2B5EF4-FFF2-40B4-BE49-F238E27FC236}">
                    <a16:creationId xmlns:a16="http://schemas.microsoft.com/office/drawing/2014/main" id="{5B5AD21B-9219-69AC-E6FE-3E7CC01323A3}"/>
                  </a:ext>
                </a:extLst>
              </p:cNvPr>
              <p:cNvGrpSpPr/>
              <p:nvPr/>
            </p:nvGrpSpPr>
            <p:grpSpPr>
              <a:xfrm>
                <a:off x="3819734" y="4881938"/>
                <a:ext cx="828466" cy="1182218"/>
                <a:chOff x="4909394" y="4236527"/>
                <a:chExt cx="1590466" cy="2269589"/>
              </a:xfrm>
            </p:grpSpPr>
            <p:grpSp>
              <p:nvGrpSpPr>
                <p:cNvPr id="208" name="مجموعة 207">
                  <a:extLst>
                    <a:ext uri="{FF2B5EF4-FFF2-40B4-BE49-F238E27FC236}">
                      <a16:creationId xmlns:a16="http://schemas.microsoft.com/office/drawing/2014/main" id="{683BF52A-18E8-BD4E-F3A2-E5F93DBA20DC}"/>
                    </a:ext>
                  </a:extLst>
                </p:cNvPr>
                <p:cNvGrpSpPr/>
                <p:nvPr/>
              </p:nvGrpSpPr>
              <p:grpSpPr>
                <a:xfrm>
                  <a:off x="4909394" y="4236527"/>
                  <a:ext cx="1590466" cy="2269589"/>
                  <a:chOff x="4926578" y="4277608"/>
                  <a:chExt cx="1049829" cy="1498102"/>
                </a:xfrm>
              </p:grpSpPr>
              <p:sp>
                <p:nvSpPr>
                  <p:cNvPr id="212" name="شكل حر: شكل 211">
                    <a:extLst>
                      <a:ext uri="{FF2B5EF4-FFF2-40B4-BE49-F238E27FC236}">
                        <a16:creationId xmlns:a16="http://schemas.microsoft.com/office/drawing/2014/main" id="{EF181B09-846E-9AE8-CEFB-16FC912CEC59}"/>
                      </a:ext>
                    </a:extLst>
                  </p:cNvPr>
                  <p:cNvSpPr/>
                  <p:nvPr/>
                </p:nvSpPr>
                <p:spPr>
                  <a:xfrm>
                    <a:off x="4930351" y="4281344"/>
                    <a:ext cx="112077" cy="1494366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FF88A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13" name="شكل حر: شكل 212">
                    <a:extLst>
                      <a:ext uri="{FF2B5EF4-FFF2-40B4-BE49-F238E27FC236}">
                        <a16:creationId xmlns:a16="http://schemas.microsoft.com/office/drawing/2014/main" id="{5666C826-4F79-CB53-4DB8-D482099103FA}"/>
                      </a:ext>
                    </a:extLst>
                  </p:cNvPr>
                  <p:cNvSpPr/>
                  <p:nvPr/>
                </p:nvSpPr>
                <p:spPr>
                  <a:xfrm>
                    <a:off x="5117147" y="4277608"/>
                    <a:ext cx="859260" cy="672465"/>
                  </a:xfrm>
                  <a:custGeom>
                    <a:avLst/>
                    <a:gdLst>
                      <a:gd name="connsiteX0" fmla="*/ 237231 w 859260"/>
                      <a:gd name="connsiteY0" fmla="*/ 0 h 672465"/>
                      <a:gd name="connsiteX1" fmla="*/ 0 w 859260"/>
                      <a:gd name="connsiteY1" fmla="*/ 54171 h 672465"/>
                      <a:gd name="connsiteX2" fmla="*/ 0 w 859260"/>
                      <a:gd name="connsiteY2" fmla="*/ 672465 h 672465"/>
                      <a:gd name="connsiteX3" fmla="*/ 237231 w 859260"/>
                      <a:gd name="connsiteY3" fmla="*/ 618294 h 672465"/>
                      <a:gd name="connsiteX4" fmla="*/ 859261 w 859260"/>
                      <a:gd name="connsiteY4" fmla="*/ 622030 h 672465"/>
                      <a:gd name="connsiteX5" fmla="*/ 859261 w 859260"/>
                      <a:gd name="connsiteY5" fmla="*/ 3736 h 672465"/>
                      <a:gd name="connsiteX6" fmla="*/ 237231 w 859260"/>
                      <a:gd name="connsiteY6" fmla="*/ 0 h 672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9260" h="672465">
                        <a:moveTo>
                          <a:pt x="237231" y="0"/>
                        </a:moveTo>
                        <a:cubicBezTo>
                          <a:pt x="72850" y="0"/>
                          <a:pt x="0" y="54171"/>
                          <a:pt x="0" y="54171"/>
                        </a:cubicBezTo>
                        <a:lnTo>
                          <a:pt x="0" y="672465"/>
                        </a:lnTo>
                        <a:cubicBezTo>
                          <a:pt x="0" y="672465"/>
                          <a:pt x="70982" y="618294"/>
                          <a:pt x="237231" y="618294"/>
                        </a:cubicBezTo>
                        <a:cubicBezTo>
                          <a:pt x="435234" y="618294"/>
                          <a:pt x="629502" y="726636"/>
                          <a:pt x="859261" y="622030"/>
                        </a:cubicBezTo>
                        <a:lnTo>
                          <a:pt x="859261" y="3736"/>
                        </a:lnTo>
                        <a:cubicBezTo>
                          <a:pt x="569727" y="89662"/>
                          <a:pt x="435234" y="0"/>
                          <a:pt x="237231" y="0"/>
                        </a:cubicBezTo>
                        <a:close/>
                      </a:path>
                    </a:pathLst>
                  </a:custGeom>
                  <a:solidFill>
                    <a:srgbClr val="FFD778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14" name="شكل حر: شكل 213">
                    <a:extLst>
                      <a:ext uri="{FF2B5EF4-FFF2-40B4-BE49-F238E27FC236}">
                        <a16:creationId xmlns:a16="http://schemas.microsoft.com/office/drawing/2014/main" id="{14700033-4A87-0E43-B639-D452C7EC674F}"/>
                      </a:ext>
                    </a:extLst>
                  </p:cNvPr>
                  <p:cNvSpPr/>
                  <p:nvPr/>
                </p:nvSpPr>
                <p:spPr>
                  <a:xfrm>
                    <a:off x="4926579" y="547878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0D9DA7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15" name="شكل حر: شكل 214">
                    <a:extLst>
                      <a:ext uri="{FF2B5EF4-FFF2-40B4-BE49-F238E27FC236}">
                        <a16:creationId xmlns:a16="http://schemas.microsoft.com/office/drawing/2014/main" id="{9FC3D88C-6868-AFEB-3D48-BB97DC44AF9E}"/>
                      </a:ext>
                    </a:extLst>
                  </p:cNvPr>
                  <p:cNvSpPr/>
                  <p:nvPr/>
                </p:nvSpPr>
                <p:spPr>
                  <a:xfrm>
                    <a:off x="4926578" y="5284470"/>
                    <a:ext cx="116804" cy="144530"/>
                  </a:xfrm>
                  <a:custGeom>
                    <a:avLst/>
                    <a:gdLst>
                      <a:gd name="connsiteX0" fmla="*/ 56039 w 112077"/>
                      <a:gd name="connsiteY0" fmla="*/ 0 h 1494366"/>
                      <a:gd name="connsiteX1" fmla="*/ 0 w 112077"/>
                      <a:gd name="connsiteY1" fmla="*/ 56039 h 1494366"/>
                      <a:gd name="connsiteX2" fmla="*/ 0 w 112077"/>
                      <a:gd name="connsiteY2" fmla="*/ 1494367 h 1494366"/>
                      <a:gd name="connsiteX3" fmla="*/ 112078 w 112077"/>
                      <a:gd name="connsiteY3" fmla="*/ 1494367 h 1494366"/>
                      <a:gd name="connsiteX4" fmla="*/ 112078 w 112077"/>
                      <a:gd name="connsiteY4" fmla="*/ 56039 h 1494366"/>
                      <a:gd name="connsiteX5" fmla="*/ 56039 w 112077"/>
                      <a:gd name="connsiteY5" fmla="*/ 0 h 1494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077" h="1494366">
                        <a:moveTo>
                          <a:pt x="56039" y="0"/>
                        </a:moveTo>
                        <a:cubicBezTo>
                          <a:pt x="24283" y="0"/>
                          <a:pt x="0" y="24283"/>
                          <a:pt x="0" y="56039"/>
                        </a:cubicBezTo>
                        <a:lnTo>
                          <a:pt x="0" y="1494367"/>
                        </a:lnTo>
                        <a:lnTo>
                          <a:pt x="112078" y="1494367"/>
                        </a:lnTo>
                        <a:lnTo>
                          <a:pt x="112078" y="56039"/>
                        </a:lnTo>
                        <a:cubicBezTo>
                          <a:pt x="112078" y="24283"/>
                          <a:pt x="87794" y="0"/>
                          <a:pt x="56039" y="0"/>
                        </a:cubicBezTo>
                        <a:close/>
                      </a:path>
                    </a:pathLst>
                  </a:custGeom>
                  <a:solidFill>
                    <a:srgbClr val="0D9DA7"/>
                  </a:solidFill>
                  <a:ln w="1865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  <p:grpSp>
              <p:nvGrpSpPr>
                <p:cNvPr id="209" name="مجموعة 208">
                  <a:extLst>
                    <a:ext uri="{FF2B5EF4-FFF2-40B4-BE49-F238E27FC236}">
                      <a16:creationId xmlns:a16="http://schemas.microsoft.com/office/drawing/2014/main" id="{A07C6D6D-ADBC-7761-53B3-7B37F5109DD1}"/>
                    </a:ext>
                  </a:extLst>
                </p:cNvPr>
                <p:cNvGrpSpPr/>
                <p:nvPr/>
              </p:nvGrpSpPr>
              <p:grpSpPr>
                <a:xfrm flipH="1">
                  <a:off x="4943898" y="4342251"/>
                  <a:ext cx="45719" cy="286037"/>
                  <a:chOff x="4033520" y="2580640"/>
                  <a:chExt cx="198120" cy="1239520"/>
                </a:xfrm>
                <a:solidFill>
                  <a:srgbClr val="FFFFFF"/>
                </a:solidFill>
              </p:grpSpPr>
              <p:sp>
                <p:nvSpPr>
                  <p:cNvPr id="210" name="مستطيل: زوايا مستديرة 209">
                    <a:extLst>
                      <a:ext uri="{FF2B5EF4-FFF2-40B4-BE49-F238E27FC236}">
                        <a16:creationId xmlns:a16="http://schemas.microsoft.com/office/drawing/2014/main" id="{7DC86322-F8EE-A6D2-3BAD-B9629E3D15DE}"/>
                      </a:ext>
                    </a:extLst>
                  </p:cNvPr>
                  <p:cNvSpPr/>
                  <p:nvPr/>
                </p:nvSpPr>
                <p:spPr>
                  <a:xfrm>
                    <a:off x="4033520" y="2580640"/>
                    <a:ext cx="198120" cy="452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11" name="مستطيل: زوايا مستديرة 210">
                    <a:extLst>
                      <a:ext uri="{FF2B5EF4-FFF2-40B4-BE49-F238E27FC236}">
                        <a16:creationId xmlns:a16="http://schemas.microsoft.com/office/drawing/2014/main" id="{D3E092AE-0992-E796-68F2-E33F4CBCC3AF}"/>
                      </a:ext>
                    </a:extLst>
                  </p:cNvPr>
                  <p:cNvSpPr/>
                  <p:nvPr/>
                </p:nvSpPr>
                <p:spPr>
                  <a:xfrm>
                    <a:off x="4033520" y="3114040"/>
                    <a:ext cx="198120" cy="706120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205" name="شكل حر: شكل 204">
                <a:extLst>
                  <a:ext uri="{FF2B5EF4-FFF2-40B4-BE49-F238E27FC236}">
                    <a16:creationId xmlns:a16="http://schemas.microsoft.com/office/drawing/2014/main" id="{DA2C0772-5933-D9E6-10E5-4458B43C489C}"/>
                  </a:ext>
                </a:extLst>
              </p:cNvPr>
              <p:cNvSpPr/>
              <p:nvPr/>
            </p:nvSpPr>
            <p:spPr>
              <a:xfrm>
                <a:off x="4020041" y="4543228"/>
                <a:ext cx="262400" cy="298710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06" name="شكل حر: شكل 205">
                <a:extLst>
                  <a:ext uri="{FF2B5EF4-FFF2-40B4-BE49-F238E27FC236}">
                    <a16:creationId xmlns:a16="http://schemas.microsoft.com/office/drawing/2014/main" id="{16AF5DA2-50E8-D18F-55E8-9A0981F85718}"/>
                  </a:ext>
                </a:extLst>
              </p:cNvPr>
              <p:cNvSpPr/>
              <p:nvPr/>
            </p:nvSpPr>
            <p:spPr>
              <a:xfrm>
                <a:off x="3545383" y="5106054"/>
                <a:ext cx="188417" cy="214489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07" name="شكل حر: شكل 206">
                <a:extLst>
                  <a:ext uri="{FF2B5EF4-FFF2-40B4-BE49-F238E27FC236}">
                    <a16:creationId xmlns:a16="http://schemas.microsoft.com/office/drawing/2014/main" id="{ECF0B419-83D6-CB87-0AB2-6B8E17AEC9D1}"/>
                  </a:ext>
                </a:extLst>
              </p:cNvPr>
              <p:cNvSpPr/>
              <p:nvPr/>
            </p:nvSpPr>
            <p:spPr>
              <a:xfrm>
                <a:off x="4146159" y="573786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  <p:grpSp>
        <p:nvGrpSpPr>
          <p:cNvPr id="216" name="مجموعة 215">
            <a:extLst>
              <a:ext uri="{FF2B5EF4-FFF2-40B4-BE49-F238E27FC236}">
                <a16:creationId xmlns:a16="http://schemas.microsoft.com/office/drawing/2014/main" id="{BC3CA64C-B390-0FD0-AB5A-EB093EA01C8D}"/>
              </a:ext>
            </a:extLst>
          </p:cNvPr>
          <p:cNvGrpSpPr/>
          <p:nvPr/>
        </p:nvGrpSpPr>
        <p:grpSpPr>
          <a:xfrm>
            <a:off x="8726375" y="876692"/>
            <a:ext cx="1496985" cy="1496985"/>
            <a:chOff x="5800432" y="4106525"/>
            <a:chExt cx="1656080" cy="1656080"/>
          </a:xfrm>
        </p:grpSpPr>
        <p:sp>
          <p:nvSpPr>
            <p:cNvPr id="217" name="شكل بيضاوي 216">
              <a:extLst>
                <a:ext uri="{FF2B5EF4-FFF2-40B4-BE49-F238E27FC236}">
                  <a16:creationId xmlns:a16="http://schemas.microsoft.com/office/drawing/2014/main" id="{351E9B0C-6B5E-CA9C-09CC-96366D97794A}"/>
                </a:ext>
              </a:extLst>
            </p:cNvPr>
            <p:cNvSpPr/>
            <p:nvPr/>
          </p:nvSpPr>
          <p:spPr>
            <a:xfrm>
              <a:off x="5800432" y="4106525"/>
              <a:ext cx="1656080" cy="1656080"/>
            </a:xfrm>
            <a:prstGeom prst="ellipse">
              <a:avLst/>
            </a:prstGeom>
            <a:solidFill>
              <a:srgbClr val="5C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  <p:grpSp>
          <p:nvGrpSpPr>
            <p:cNvPr id="218" name="مجموعة 217">
              <a:extLst>
                <a:ext uri="{FF2B5EF4-FFF2-40B4-BE49-F238E27FC236}">
                  <a16:creationId xmlns:a16="http://schemas.microsoft.com/office/drawing/2014/main" id="{6E945077-91EE-06C8-22E7-92E85B834D9B}"/>
                </a:ext>
              </a:extLst>
            </p:cNvPr>
            <p:cNvGrpSpPr/>
            <p:nvPr/>
          </p:nvGrpSpPr>
          <p:grpSpPr>
            <a:xfrm>
              <a:off x="6097568" y="4213185"/>
              <a:ext cx="1003087" cy="1548201"/>
              <a:chOff x="7764323" y="1927027"/>
              <a:chExt cx="1310091" cy="2022044"/>
            </a:xfrm>
          </p:grpSpPr>
          <p:sp>
            <p:nvSpPr>
              <p:cNvPr id="219" name="شكل حر: شكل 218">
                <a:extLst>
                  <a:ext uri="{FF2B5EF4-FFF2-40B4-BE49-F238E27FC236}">
                    <a16:creationId xmlns:a16="http://schemas.microsoft.com/office/drawing/2014/main" id="{074A2382-2E34-51A0-AD6B-56D17005A54E}"/>
                  </a:ext>
                </a:extLst>
              </p:cNvPr>
              <p:cNvSpPr/>
              <p:nvPr/>
            </p:nvSpPr>
            <p:spPr>
              <a:xfrm>
                <a:off x="7890739" y="3540761"/>
                <a:ext cx="1150992" cy="408310"/>
              </a:xfrm>
              <a:custGeom>
                <a:avLst/>
                <a:gdLst>
                  <a:gd name="connsiteX0" fmla="*/ 492053 w 1093767"/>
                  <a:gd name="connsiteY0" fmla="*/ 0 h 223010"/>
                  <a:gd name="connsiteX1" fmla="*/ 706678 w 1093767"/>
                  <a:gd name="connsiteY1" fmla="*/ 0 h 223010"/>
                  <a:gd name="connsiteX2" fmla="*/ 753188 w 1093767"/>
                  <a:gd name="connsiteY2" fmla="*/ 13556 h 223010"/>
                  <a:gd name="connsiteX3" fmla="*/ 852833 w 1093767"/>
                  <a:gd name="connsiteY3" fmla="*/ 76942 h 223010"/>
                  <a:gd name="connsiteX4" fmla="*/ 1093767 w 1093767"/>
                  <a:gd name="connsiteY4" fmla="*/ 223010 h 223010"/>
                  <a:gd name="connsiteX5" fmla="*/ 0 w 1093767"/>
                  <a:gd name="connsiteY5" fmla="*/ 223010 h 223010"/>
                  <a:gd name="connsiteX6" fmla="*/ 413117 w 1093767"/>
                  <a:gd name="connsiteY6" fmla="*/ 84545 h 223010"/>
                  <a:gd name="connsiteX7" fmla="*/ 492053 w 1093767"/>
                  <a:gd name="connsiteY7" fmla="*/ 26875 h 223010"/>
                  <a:gd name="connsiteX8" fmla="*/ 492053 w 1093767"/>
                  <a:gd name="connsiteY8" fmla="*/ 0 h 223010"/>
                  <a:gd name="connsiteX0" fmla="*/ 492053 w 1093767"/>
                  <a:gd name="connsiteY0" fmla="*/ 0 h 223010"/>
                  <a:gd name="connsiteX1" fmla="*/ 706678 w 1093767"/>
                  <a:gd name="connsiteY1" fmla="*/ 0 h 223010"/>
                  <a:gd name="connsiteX2" fmla="*/ 753188 w 1093767"/>
                  <a:gd name="connsiteY2" fmla="*/ 13556 h 223010"/>
                  <a:gd name="connsiteX3" fmla="*/ 852833 w 1093767"/>
                  <a:gd name="connsiteY3" fmla="*/ 76942 h 223010"/>
                  <a:gd name="connsiteX4" fmla="*/ 1093767 w 1093767"/>
                  <a:gd name="connsiteY4" fmla="*/ 223010 h 223010"/>
                  <a:gd name="connsiteX5" fmla="*/ 540818 w 1093767"/>
                  <a:gd name="connsiteY5" fmla="*/ 220837 h 223010"/>
                  <a:gd name="connsiteX6" fmla="*/ 0 w 1093767"/>
                  <a:gd name="connsiteY6" fmla="*/ 223010 h 223010"/>
                  <a:gd name="connsiteX7" fmla="*/ 413117 w 1093767"/>
                  <a:gd name="connsiteY7" fmla="*/ 84545 h 223010"/>
                  <a:gd name="connsiteX8" fmla="*/ 492053 w 1093767"/>
                  <a:gd name="connsiteY8" fmla="*/ 26875 h 223010"/>
                  <a:gd name="connsiteX9" fmla="*/ 492053 w 1093767"/>
                  <a:gd name="connsiteY9" fmla="*/ 0 h 223010"/>
                  <a:gd name="connsiteX0" fmla="*/ 492053 w 1093767"/>
                  <a:gd name="connsiteY0" fmla="*/ 0 h 404952"/>
                  <a:gd name="connsiteX1" fmla="*/ 706678 w 1093767"/>
                  <a:gd name="connsiteY1" fmla="*/ 0 h 404952"/>
                  <a:gd name="connsiteX2" fmla="*/ 753188 w 1093767"/>
                  <a:gd name="connsiteY2" fmla="*/ 13556 h 404952"/>
                  <a:gd name="connsiteX3" fmla="*/ 852833 w 1093767"/>
                  <a:gd name="connsiteY3" fmla="*/ 76942 h 404952"/>
                  <a:gd name="connsiteX4" fmla="*/ 1093767 w 1093767"/>
                  <a:gd name="connsiteY4" fmla="*/ 223010 h 404952"/>
                  <a:gd name="connsiteX5" fmla="*/ 540818 w 1093767"/>
                  <a:gd name="connsiteY5" fmla="*/ 404952 h 404952"/>
                  <a:gd name="connsiteX6" fmla="*/ 0 w 1093767"/>
                  <a:gd name="connsiteY6" fmla="*/ 223010 h 404952"/>
                  <a:gd name="connsiteX7" fmla="*/ 413117 w 1093767"/>
                  <a:gd name="connsiteY7" fmla="*/ 84545 h 404952"/>
                  <a:gd name="connsiteX8" fmla="*/ 492053 w 1093767"/>
                  <a:gd name="connsiteY8" fmla="*/ 26875 h 404952"/>
                  <a:gd name="connsiteX9" fmla="*/ 492053 w 1093767"/>
                  <a:gd name="connsiteY9" fmla="*/ 0 h 404952"/>
                  <a:gd name="connsiteX0" fmla="*/ 506981 w 1108695"/>
                  <a:gd name="connsiteY0" fmla="*/ 0 h 404952"/>
                  <a:gd name="connsiteX1" fmla="*/ 721606 w 1108695"/>
                  <a:gd name="connsiteY1" fmla="*/ 0 h 404952"/>
                  <a:gd name="connsiteX2" fmla="*/ 768116 w 1108695"/>
                  <a:gd name="connsiteY2" fmla="*/ 13556 h 404952"/>
                  <a:gd name="connsiteX3" fmla="*/ 867761 w 1108695"/>
                  <a:gd name="connsiteY3" fmla="*/ 76942 h 404952"/>
                  <a:gd name="connsiteX4" fmla="*/ 1108695 w 1108695"/>
                  <a:gd name="connsiteY4" fmla="*/ 223010 h 404952"/>
                  <a:gd name="connsiteX5" fmla="*/ 555746 w 1108695"/>
                  <a:gd name="connsiteY5" fmla="*/ 404952 h 404952"/>
                  <a:gd name="connsiteX6" fmla="*/ 0 w 1108695"/>
                  <a:gd name="connsiteY6" fmla="*/ 232962 h 404952"/>
                  <a:gd name="connsiteX7" fmla="*/ 428045 w 1108695"/>
                  <a:gd name="connsiteY7" fmla="*/ 84545 h 404952"/>
                  <a:gd name="connsiteX8" fmla="*/ 506981 w 1108695"/>
                  <a:gd name="connsiteY8" fmla="*/ 26875 h 404952"/>
                  <a:gd name="connsiteX9" fmla="*/ 506981 w 1108695"/>
                  <a:gd name="connsiteY9" fmla="*/ 0 h 404952"/>
                  <a:gd name="connsiteX0" fmla="*/ 519421 w 1121135"/>
                  <a:gd name="connsiteY0" fmla="*/ 0 h 404952"/>
                  <a:gd name="connsiteX1" fmla="*/ 734046 w 1121135"/>
                  <a:gd name="connsiteY1" fmla="*/ 0 h 404952"/>
                  <a:gd name="connsiteX2" fmla="*/ 780556 w 1121135"/>
                  <a:gd name="connsiteY2" fmla="*/ 13556 h 404952"/>
                  <a:gd name="connsiteX3" fmla="*/ 880201 w 1121135"/>
                  <a:gd name="connsiteY3" fmla="*/ 76942 h 404952"/>
                  <a:gd name="connsiteX4" fmla="*/ 1121135 w 1121135"/>
                  <a:gd name="connsiteY4" fmla="*/ 223010 h 404952"/>
                  <a:gd name="connsiteX5" fmla="*/ 568186 w 1121135"/>
                  <a:gd name="connsiteY5" fmla="*/ 404952 h 404952"/>
                  <a:gd name="connsiteX6" fmla="*/ 0 w 1121135"/>
                  <a:gd name="connsiteY6" fmla="*/ 240426 h 404952"/>
                  <a:gd name="connsiteX7" fmla="*/ 440485 w 1121135"/>
                  <a:gd name="connsiteY7" fmla="*/ 84545 h 404952"/>
                  <a:gd name="connsiteX8" fmla="*/ 519421 w 1121135"/>
                  <a:gd name="connsiteY8" fmla="*/ 26875 h 404952"/>
                  <a:gd name="connsiteX9" fmla="*/ 519421 w 1121135"/>
                  <a:gd name="connsiteY9" fmla="*/ 0 h 404952"/>
                  <a:gd name="connsiteX0" fmla="*/ 519421 w 1150991"/>
                  <a:gd name="connsiteY0" fmla="*/ 0 h 404952"/>
                  <a:gd name="connsiteX1" fmla="*/ 734046 w 1150991"/>
                  <a:gd name="connsiteY1" fmla="*/ 0 h 404952"/>
                  <a:gd name="connsiteX2" fmla="*/ 780556 w 1150991"/>
                  <a:gd name="connsiteY2" fmla="*/ 13556 h 404952"/>
                  <a:gd name="connsiteX3" fmla="*/ 880201 w 1150991"/>
                  <a:gd name="connsiteY3" fmla="*/ 76942 h 404952"/>
                  <a:gd name="connsiteX4" fmla="*/ 1150991 w 1150991"/>
                  <a:gd name="connsiteY4" fmla="*/ 232962 h 404952"/>
                  <a:gd name="connsiteX5" fmla="*/ 568186 w 1150991"/>
                  <a:gd name="connsiteY5" fmla="*/ 404952 h 404952"/>
                  <a:gd name="connsiteX6" fmla="*/ 0 w 1150991"/>
                  <a:gd name="connsiteY6" fmla="*/ 240426 h 404952"/>
                  <a:gd name="connsiteX7" fmla="*/ 440485 w 1150991"/>
                  <a:gd name="connsiteY7" fmla="*/ 84545 h 404952"/>
                  <a:gd name="connsiteX8" fmla="*/ 519421 w 1150991"/>
                  <a:gd name="connsiteY8" fmla="*/ 26875 h 404952"/>
                  <a:gd name="connsiteX9" fmla="*/ 519421 w 1150991"/>
                  <a:gd name="connsiteY9" fmla="*/ 0 h 404952"/>
                  <a:gd name="connsiteX0" fmla="*/ 519421 w 1150991"/>
                  <a:gd name="connsiteY0" fmla="*/ 0 h 407380"/>
                  <a:gd name="connsiteX1" fmla="*/ 734046 w 1150991"/>
                  <a:gd name="connsiteY1" fmla="*/ 0 h 407380"/>
                  <a:gd name="connsiteX2" fmla="*/ 780556 w 1150991"/>
                  <a:gd name="connsiteY2" fmla="*/ 13556 h 407380"/>
                  <a:gd name="connsiteX3" fmla="*/ 880201 w 1150991"/>
                  <a:gd name="connsiteY3" fmla="*/ 76942 h 407380"/>
                  <a:gd name="connsiteX4" fmla="*/ 1150991 w 1150991"/>
                  <a:gd name="connsiteY4" fmla="*/ 232962 h 407380"/>
                  <a:gd name="connsiteX5" fmla="*/ 568186 w 1150991"/>
                  <a:gd name="connsiteY5" fmla="*/ 404952 h 407380"/>
                  <a:gd name="connsiteX6" fmla="*/ 0 w 1150991"/>
                  <a:gd name="connsiteY6" fmla="*/ 240426 h 407380"/>
                  <a:gd name="connsiteX7" fmla="*/ 440485 w 1150991"/>
                  <a:gd name="connsiteY7" fmla="*/ 84545 h 407380"/>
                  <a:gd name="connsiteX8" fmla="*/ 519421 w 1150991"/>
                  <a:gd name="connsiteY8" fmla="*/ 26875 h 407380"/>
                  <a:gd name="connsiteX9" fmla="*/ 519421 w 1150991"/>
                  <a:gd name="connsiteY9" fmla="*/ 0 h 40738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  <a:gd name="connsiteX0" fmla="*/ 519421 w 1150991"/>
                  <a:gd name="connsiteY0" fmla="*/ 0 h 408310"/>
                  <a:gd name="connsiteX1" fmla="*/ 734046 w 1150991"/>
                  <a:gd name="connsiteY1" fmla="*/ 0 h 408310"/>
                  <a:gd name="connsiteX2" fmla="*/ 780556 w 1150991"/>
                  <a:gd name="connsiteY2" fmla="*/ 13556 h 408310"/>
                  <a:gd name="connsiteX3" fmla="*/ 880201 w 1150991"/>
                  <a:gd name="connsiteY3" fmla="*/ 76942 h 408310"/>
                  <a:gd name="connsiteX4" fmla="*/ 1150991 w 1150991"/>
                  <a:gd name="connsiteY4" fmla="*/ 232962 h 408310"/>
                  <a:gd name="connsiteX5" fmla="*/ 568186 w 1150991"/>
                  <a:gd name="connsiteY5" fmla="*/ 404952 h 408310"/>
                  <a:gd name="connsiteX6" fmla="*/ 0 w 1150991"/>
                  <a:gd name="connsiteY6" fmla="*/ 240426 h 408310"/>
                  <a:gd name="connsiteX7" fmla="*/ 440485 w 1150991"/>
                  <a:gd name="connsiteY7" fmla="*/ 84545 h 408310"/>
                  <a:gd name="connsiteX8" fmla="*/ 519421 w 1150991"/>
                  <a:gd name="connsiteY8" fmla="*/ 26875 h 408310"/>
                  <a:gd name="connsiteX9" fmla="*/ 519421 w 1150991"/>
                  <a:gd name="connsiteY9" fmla="*/ 0 h 40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0991" h="408310">
                    <a:moveTo>
                      <a:pt x="519421" y="0"/>
                    </a:moveTo>
                    <a:lnTo>
                      <a:pt x="734046" y="0"/>
                    </a:lnTo>
                    <a:lnTo>
                      <a:pt x="780556" y="13556"/>
                    </a:lnTo>
                    <a:cubicBezTo>
                      <a:pt x="817153" y="28073"/>
                      <a:pt x="851025" y="49462"/>
                      <a:pt x="880201" y="76942"/>
                    </a:cubicBezTo>
                    <a:cubicBezTo>
                      <a:pt x="978979" y="85138"/>
                      <a:pt x="1098042" y="149172"/>
                      <a:pt x="1150991" y="232962"/>
                    </a:cubicBezTo>
                    <a:cubicBezTo>
                      <a:pt x="994043" y="335076"/>
                      <a:pt x="787335" y="427240"/>
                      <a:pt x="568186" y="404952"/>
                    </a:cubicBezTo>
                    <a:cubicBezTo>
                      <a:pt x="373815" y="397383"/>
                      <a:pt x="157051" y="372397"/>
                      <a:pt x="0" y="240426"/>
                    </a:cubicBezTo>
                    <a:cubicBezTo>
                      <a:pt x="78392" y="91069"/>
                      <a:pt x="287922" y="12599"/>
                      <a:pt x="440485" y="84545"/>
                    </a:cubicBezTo>
                    <a:cubicBezTo>
                      <a:pt x="463623" y="61315"/>
                      <a:pt x="490255" y="41859"/>
                      <a:pt x="519421" y="26875"/>
                    </a:cubicBezTo>
                    <a:lnTo>
                      <a:pt x="519421" y="0"/>
                    </a:lnTo>
                    <a:close/>
                  </a:path>
                </a:pathLst>
              </a:custGeom>
              <a:solidFill>
                <a:srgbClr val="D7A9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220" name="مجموعة 219">
                <a:extLst>
                  <a:ext uri="{FF2B5EF4-FFF2-40B4-BE49-F238E27FC236}">
                    <a16:creationId xmlns:a16="http://schemas.microsoft.com/office/drawing/2014/main" id="{023327A7-BEB2-BEBE-0B9F-FD7D6A5A7AE3}"/>
                  </a:ext>
                </a:extLst>
              </p:cNvPr>
              <p:cNvGrpSpPr/>
              <p:nvPr/>
            </p:nvGrpSpPr>
            <p:grpSpPr>
              <a:xfrm>
                <a:off x="7970519" y="2339340"/>
                <a:ext cx="949343" cy="899501"/>
                <a:chOff x="1276719" y="5185399"/>
                <a:chExt cx="833152" cy="789413"/>
              </a:xfrm>
            </p:grpSpPr>
            <p:sp>
              <p:nvSpPr>
                <p:cNvPr id="228" name="شكل حر: شكل 227">
                  <a:extLst>
                    <a:ext uri="{FF2B5EF4-FFF2-40B4-BE49-F238E27FC236}">
                      <a16:creationId xmlns:a16="http://schemas.microsoft.com/office/drawing/2014/main" id="{911919C8-91FD-3C69-8363-E181F08879C3}"/>
                    </a:ext>
                  </a:extLst>
                </p:cNvPr>
                <p:cNvSpPr/>
                <p:nvPr/>
              </p:nvSpPr>
              <p:spPr>
                <a:xfrm>
                  <a:off x="1276719" y="5185399"/>
                  <a:ext cx="833152" cy="789413"/>
                </a:xfrm>
                <a:custGeom>
                  <a:avLst/>
                  <a:gdLst>
                    <a:gd name="connsiteX0" fmla="*/ 416576 w 833152"/>
                    <a:gd name="connsiteY0" fmla="*/ 164549 h 789413"/>
                    <a:gd name="connsiteX1" fmla="*/ 0 w 833152"/>
                    <a:gd name="connsiteY1" fmla="*/ 213558 h 789413"/>
                    <a:gd name="connsiteX2" fmla="*/ 416576 w 833152"/>
                    <a:gd name="connsiteY2" fmla="*/ 789414 h 789413"/>
                    <a:gd name="connsiteX3" fmla="*/ 833153 w 833152"/>
                    <a:gd name="connsiteY3" fmla="*/ 213558 h 789413"/>
                    <a:gd name="connsiteX4" fmla="*/ 416576 w 833152"/>
                    <a:gd name="connsiteY4" fmla="*/ 164549 h 789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3152" h="789413">
                      <a:moveTo>
                        <a:pt x="416576" y="164549"/>
                      </a:moveTo>
                      <a:cubicBezTo>
                        <a:pt x="262198" y="-141757"/>
                        <a:pt x="0" y="42027"/>
                        <a:pt x="0" y="213558"/>
                      </a:cubicBezTo>
                      <a:cubicBezTo>
                        <a:pt x="0" y="470855"/>
                        <a:pt x="416576" y="789414"/>
                        <a:pt x="416576" y="789414"/>
                      </a:cubicBezTo>
                      <a:cubicBezTo>
                        <a:pt x="416576" y="789414"/>
                        <a:pt x="833153" y="470855"/>
                        <a:pt x="833153" y="213558"/>
                      </a:cubicBezTo>
                      <a:cubicBezTo>
                        <a:pt x="833153" y="42027"/>
                        <a:pt x="570955" y="-141757"/>
                        <a:pt x="416576" y="164549"/>
                      </a:cubicBezTo>
                      <a:close/>
                    </a:path>
                  </a:pathLst>
                </a:custGeom>
                <a:solidFill>
                  <a:srgbClr val="FF88A8"/>
                </a:solidFill>
                <a:ln w="24408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grpSp>
              <p:nvGrpSpPr>
                <p:cNvPr id="229" name="مجموعة 228">
                  <a:extLst>
                    <a:ext uri="{FF2B5EF4-FFF2-40B4-BE49-F238E27FC236}">
                      <a16:creationId xmlns:a16="http://schemas.microsoft.com/office/drawing/2014/main" id="{C439203E-45F4-78DB-25AD-364EAB0FB452}"/>
                    </a:ext>
                  </a:extLst>
                </p:cNvPr>
                <p:cNvGrpSpPr/>
                <p:nvPr/>
              </p:nvGrpSpPr>
              <p:grpSpPr>
                <a:xfrm rot="20111266" flipH="1">
                  <a:off x="1361769" y="5314118"/>
                  <a:ext cx="69276" cy="296134"/>
                  <a:chOff x="3946762" y="2156920"/>
                  <a:chExt cx="300203" cy="1283273"/>
                </a:xfrm>
                <a:solidFill>
                  <a:srgbClr val="FFFFFF"/>
                </a:solidFill>
              </p:grpSpPr>
              <p:sp>
                <p:nvSpPr>
                  <p:cNvPr id="230" name="مستطيل: زوايا مستديرة 229">
                    <a:extLst>
                      <a:ext uri="{FF2B5EF4-FFF2-40B4-BE49-F238E27FC236}">
                        <a16:creationId xmlns:a16="http://schemas.microsoft.com/office/drawing/2014/main" id="{505FF168-930A-6599-67C5-B485C52D6EAA}"/>
                      </a:ext>
                    </a:extLst>
                  </p:cNvPr>
                  <p:cNvSpPr/>
                  <p:nvPr/>
                </p:nvSpPr>
                <p:spPr>
                  <a:xfrm rot="20111266">
                    <a:off x="3946762" y="2156920"/>
                    <a:ext cx="198122" cy="4521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  <p:sp>
                <p:nvSpPr>
                  <p:cNvPr id="231" name="مستطيل: زوايا مستديرة 230">
                    <a:extLst>
                      <a:ext uri="{FF2B5EF4-FFF2-40B4-BE49-F238E27FC236}">
                        <a16:creationId xmlns:a16="http://schemas.microsoft.com/office/drawing/2014/main" id="{474E3B06-B317-7E1B-2BE7-4855D87BCF0C}"/>
                      </a:ext>
                    </a:extLst>
                  </p:cNvPr>
                  <p:cNvSpPr/>
                  <p:nvPr/>
                </p:nvSpPr>
                <p:spPr>
                  <a:xfrm rot="211711">
                    <a:off x="4048845" y="2734074"/>
                    <a:ext cx="198120" cy="706119"/>
                  </a:xfrm>
                  <a:prstGeom prst="roundRect">
                    <a:avLst>
                      <a:gd name="adj" fmla="val 5000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SA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armattan"/>
                      <a:ea typeface="+mn-ea"/>
                      <a:cs typeface="Harmattan"/>
                    </a:endParaRPr>
                  </a:p>
                </p:txBody>
              </p:sp>
            </p:grpSp>
          </p:grpSp>
          <p:sp>
            <p:nvSpPr>
              <p:cNvPr id="221" name="شكل حر: شكل 220">
                <a:extLst>
                  <a:ext uri="{FF2B5EF4-FFF2-40B4-BE49-F238E27FC236}">
                    <a16:creationId xmlns:a16="http://schemas.microsoft.com/office/drawing/2014/main" id="{641CDF06-D792-36CC-5A3C-081533634E54}"/>
                  </a:ext>
                </a:extLst>
              </p:cNvPr>
              <p:cNvSpPr/>
              <p:nvPr/>
            </p:nvSpPr>
            <p:spPr>
              <a:xfrm>
                <a:off x="8004175" y="2662518"/>
                <a:ext cx="1070239" cy="878242"/>
              </a:xfrm>
              <a:custGeom>
                <a:avLst/>
                <a:gdLst>
                  <a:gd name="connsiteX0" fmla="*/ 975704 w 1070239"/>
                  <a:gd name="connsiteY0" fmla="*/ 243 h 878242"/>
                  <a:gd name="connsiteX1" fmla="*/ 1066471 w 1070239"/>
                  <a:gd name="connsiteY1" fmla="*/ 3734 h 878242"/>
                  <a:gd name="connsiteX2" fmla="*/ 960078 w 1070239"/>
                  <a:gd name="connsiteY2" fmla="*/ 407974 h 878242"/>
                  <a:gd name="connsiteX3" fmla="*/ 618326 w 1070239"/>
                  <a:gd name="connsiteY3" fmla="*/ 518084 h 878242"/>
                  <a:gd name="connsiteX4" fmla="*/ 518539 w 1070239"/>
                  <a:gd name="connsiteY4" fmla="*/ 636209 h 878242"/>
                  <a:gd name="connsiteX5" fmla="*/ 493695 w 1070239"/>
                  <a:gd name="connsiteY5" fmla="*/ 743394 h 878242"/>
                  <a:gd name="connsiteX6" fmla="*/ 496276 w 1070239"/>
                  <a:gd name="connsiteY6" fmla="*/ 877074 h 878242"/>
                  <a:gd name="connsiteX7" fmla="*/ 520156 w 1070239"/>
                  <a:gd name="connsiteY7" fmla="*/ 871226 h 878242"/>
                  <a:gd name="connsiteX8" fmla="*/ 551125 w 1070239"/>
                  <a:gd name="connsiteY8" fmla="*/ 869642 h 878242"/>
                  <a:gd name="connsiteX9" fmla="*/ 610429 w 1070239"/>
                  <a:gd name="connsiteY9" fmla="*/ 875274 h 878242"/>
                  <a:gd name="connsiteX10" fmla="*/ 620612 w 1070239"/>
                  <a:gd name="connsiteY10" fmla="*/ 878242 h 878242"/>
                  <a:gd name="connsiteX11" fmla="*/ 405987 w 1070239"/>
                  <a:gd name="connsiteY11" fmla="*/ 878242 h 878242"/>
                  <a:gd name="connsiteX12" fmla="*/ 405987 w 1070239"/>
                  <a:gd name="connsiteY12" fmla="*/ 743394 h 878242"/>
                  <a:gd name="connsiteX13" fmla="*/ 402374 w 1070239"/>
                  <a:gd name="connsiteY13" fmla="*/ 703962 h 878242"/>
                  <a:gd name="connsiteX14" fmla="*/ 356541 w 1070239"/>
                  <a:gd name="connsiteY14" fmla="*/ 617940 h 878242"/>
                  <a:gd name="connsiteX15" fmla="*/ 90694 w 1070239"/>
                  <a:gd name="connsiteY15" fmla="*/ 527304 h 878242"/>
                  <a:gd name="connsiteX16" fmla="*/ 3089 w 1070239"/>
                  <a:gd name="connsiteY16" fmla="*/ 194431 h 878242"/>
                  <a:gd name="connsiteX17" fmla="*/ 335999 w 1070239"/>
                  <a:gd name="connsiteY17" fmla="*/ 282035 h 878242"/>
                  <a:gd name="connsiteX18" fmla="*/ 426529 w 1070239"/>
                  <a:gd name="connsiteY18" fmla="*/ 569181 h 878242"/>
                  <a:gd name="connsiteX19" fmla="*/ 444558 w 1070239"/>
                  <a:gd name="connsiteY19" fmla="*/ 594230 h 878242"/>
                  <a:gd name="connsiteX20" fmla="*/ 552190 w 1070239"/>
                  <a:gd name="connsiteY20" fmla="*/ 460036 h 878242"/>
                  <a:gd name="connsiteX21" fmla="*/ 662095 w 1070239"/>
                  <a:gd name="connsiteY21" fmla="*/ 110265 h 878242"/>
                  <a:gd name="connsiteX22" fmla="*/ 975704 w 1070239"/>
                  <a:gd name="connsiteY22" fmla="*/ 243 h 87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70239" h="878242">
                    <a:moveTo>
                      <a:pt x="975704" y="243"/>
                    </a:moveTo>
                    <a:cubicBezTo>
                      <a:pt x="1029435" y="-1124"/>
                      <a:pt x="1066471" y="3734"/>
                      <a:pt x="1066471" y="3734"/>
                    </a:cubicBezTo>
                    <a:cubicBezTo>
                      <a:pt x="1066471" y="3734"/>
                      <a:pt x="1101156" y="266896"/>
                      <a:pt x="960078" y="407974"/>
                    </a:cubicBezTo>
                    <a:cubicBezTo>
                      <a:pt x="862047" y="506074"/>
                      <a:pt x="704969" y="519184"/>
                      <a:pt x="618326" y="518084"/>
                    </a:cubicBezTo>
                    <a:cubicBezTo>
                      <a:pt x="573150" y="545618"/>
                      <a:pt x="538134" y="587070"/>
                      <a:pt x="518539" y="636209"/>
                    </a:cubicBezTo>
                    <a:cubicBezTo>
                      <a:pt x="503657" y="670078"/>
                      <a:pt x="495233" y="706432"/>
                      <a:pt x="493695" y="743394"/>
                    </a:cubicBezTo>
                    <a:lnTo>
                      <a:pt x="496276" y="877074"/>
                    </a:lnTo>
                    <a:lnTo>
                      <a:pt x="520156" y="871226"/>
                    </a:lnTo>
                    <a:cubicBezTo>
                      <a:pt x="530479" y="870227"/>
                      <a:pt x="540802" y="869642"/>
                      <a:pt x="551125" y="869642"/>
                    </a:cubicBezTo>
                    <a:cubicBezTo>
                      <a:pt x="571164" y="869639"/>
                      <a:pt x="591014" y="871549"/>
                      <a:pt x="610429" y="875274"/>
                    </a:cubicBezTo>
                    <a:lnTo>
                      <a:pt x="620612" y="878242"/>
                    </a:lnTo>
                    <a:lnTo>
                      <a:pt x="405987" y="878242"/>
                    </a:lnTo>
                    <a:lnTo>
                      <a:pt x="405987" y="743394"/>
                    </a:lnTo>
                    <a:cubicBezTo>
                      <a:pt x="406583" y="730148"/>
                      <a:pt x="405366" y="716878"/>
                      <a:pt x="402374" y="703962"/>
                    </a:cubicBezTo>
                    <a:cubicBezTo>
                      <a:pt x="392623" y="672669"/>
                      <a:pt x="377073" y="643488"/>
                      <a:pt x="356541" y="617940"/>
                    </a:cubicBezTo>
                    <a:cubicBezTo>
                      <a:pt x="283111" y="617010"/>
                      <a:pt x="165844" y="602489"/>
                      <a:pt x="90694" y="527304"/>
                    </a:cubicBezTo>
                    <a:cubicBezTo>
                      <a:pt x="-25402" y="411208"/>
                      <a:pt x="3089" y="194431"/>
                      <a:pt x="3089" y="194431"/>
                    </a:cubicBezTo>
                    <a:cubicBezTo>
                      <a:pt x="3089" y="194431"/>
                      <a:pt x="219866" y="165905"/>
                      <a:pt x="335999" y="282035"/>
                    </a:cubicBezTo>
                    <a:cubicBezTo>
                      <a:pt x="418923" y="364962"/>
                      <a:pt x="428076" y="499228"/>
                      <a:pt x="426529" y="569181"/>
                    </a:cubicBezTo>
                    <a:cubicBezTo>
                      <a:pt x="433041" y="577157"/>
                      <a:pt x="439064" y="585522"/>
                      <a:pt x="444558" y="594230"/>
                    </a:cubicBezTo>
                    <a:cubicBezTo>
                      <a:pt x="468188" y="540920"/>
                      <a:pt x="505281" y="494671"/>
                      <a:pt x="552190" y="460036"/>
                    </a:cubicBezTo>
                    <a:cubicBezTo>
                      <a:pt x="550195" y="375388"/>
                      <a:pt x="560965" y="211395"/>
                      <a:pt x="662095" y="110265"/>
                    </a:cubicBezTo>
                    <a:cubicBezTo>
                      <a:pt x="750226" y="22091"/>
                      <a:pt x="886153" y="2521"/>
                      <a:pt x="975704" y="243"/>
                    </a:cubicBezTo>
                    <a:close/>
                  </a:path>
                </a:pathLst>
              </a:custGeom>
              <a:solidFill>
                <a:srgbClr val="0D9D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grpSp>
            <p:nvGrpSpPr>
              <p:cNvPr id="222" name="مجموعة 221">
                <a:extLst>
                  <a:ext uri="{FF2B5EF4-FFF2-40B4-BE49-F238E27FC236}">
                    <a16:creationId xmlns:a16="http://schemas.microsoft.com/office/drawing/2014/main" id="{F106251F-9A41-15C5-D381-446B5082DABB}"/>
                  </a:ext>
                </a:extLst>
              </p:cNvPr>
              <p:cNvGrpSpPr/>
              <p:nvPr/>
            </p:nvGrpSpPr>
            <p:grpSpPr>
              <a:xfrm rot="12796276" flipH="1">
                <a:off x="8869860" y="2832390"/>
                <a:ext cx="69276" cy="296134"/>
                <a:chOff x="3946762" y="2156920"/>
                <a:chExt cx="300203" cy="1283273"/>
              </a:xfrm>
              <a:solidFill>
                <a:srgbClr val="FFFFFF"/>
              </a:solidFill>
            </p:grpSpPr>
            <p:sp>
              <p:nvSpPr>
                <p:cNvPr id="226" name="مستطيل: زوايا مستديرة 225">
                  <a:extLst>
                    <a:ext uri="{FF2B5EF4-FFF2-40B4-BE49-F238E27FC236}">
                      <a16:creationId xmlns:a16="http://schemas.microsoft.com/office/drawing/2014/main" id="{E877E25B-3AFE-7BB2-CC4F-1381FB11473E}"/>
                    </a:ext>
                  </a:extLst>
                </p:cNvPr>
                <p:cNvSpPr/>
                <p:nvPr/>
              </p:nvSpPr>
              <p:spPr>
                <a:xfrm rot="20111266">
                  <a:off x="3946762" y="2156920"/>
                  <a:ext cx="198122" cy="452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  <p:sp>
              <p:nvSpPr>
                <p:cNvPr id="227" name="مستطيل: زوايا مستديرة 226">
                  <a:extLst>
                    <a:ext uri="{FF2B5EF4-FFF2-40B4-BE49-F238E27FC236}">
                      <a16:creationId xmlns:a16="http://schemas.microsoft.com/office/drawing/2014/main" id="{32DB5649-12F7-EFC6-FE9E-7B96241BA5BF}"/>
                    </a:ext>
                  </a:extLst>
                </p:cNvPr>
                <p:cNvSpPr/>
                <p:nvPr/>
              </p:nvSpPr>
              <p:spPr>
                <a:xfrm rot="211711">
                  <a:off x="4048845" y="2734074"/>
                  <a:ext cx="198120" cy="70611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ar-S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armattan"/>
                    <a:ea typeface="+mn-ea"/>
                    <a:cs typeface="Harmattan"/>
                  </a:endParaRPr>
                </a:p>
              </p:txBody>
            </p:sp>
          </p:grpSp>
          <p:sp>
            <p:nvSpPr>
              <p:cNvPr id="223" name="شكل حر: شكل 222">
                <a:extLst>
                  <a:ext uri="{FF2B5EF4-FFF2-40B4-BE49-F238E27FC236}">
                    <a16:creationId xmlns:a16="http://schemas.microsoft.com/office/drawing/2014/main" id="{FC08F394-F208-D921-E633-98124EED2417}"/>
                  </a:ext>
                </a:extLst>
              </p:cNvPr>
              <p:cNvSpPr/>
              <p:nvPr/>
            </p:nvSpPr>
            <p:spPr>
              <a:xfrm>
                <a:off x="8139920" y="1927027"/>
                <a:ext cx="364033" cy="414407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24" name="شكل حر: شكل 223">
                <a:extLst>
                  <a:ext uri="{FF2B5EF4-FFF2-40B4-BE49-F238E27FC236}">
                    <a16:creationId xmlns:a16="http://schemas.microsoft.com/office/drawing/2014/main" id="{A2A3F537-72A9-54CC-93CD-D4F613C0B037}"/>
                  </a:ext>
                </a:extLst>
              </p:cNvPr>
              <p:cNvSpPr/>
              <p:nvPr/>
            </p:nvSpPr>
            <p:spPr>
              <a:xfrm>
                <a:off x="7764323" y="2238394"/>
                <a:ext cx="240016" cy="27322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  <p:sp>
            <p:nvSpPr>
              <p:cNvPr id="225" name="شكل حر: شكل 224">
                <a:extLst>
                  <a:ext uri="{FF2B5EF4-FFF2-40B4-BE49-F238E27FC236}">
                    <a16:creationId xmlns:a16="http://schemas.microsoft.com/office/drawing/2014/main" id="{29DE8535-2942-FD63-33A8-99886DC182B7}"/>
                  </a:ext>
                </a:extLst>
              </p:cNvPr>
              <p:cNvSpPr/>
              <p:nvPr/>
            </p:nvSpPr>
            <p:spPr>
              <a:xfrm>
                <a:off x="7877419" y="2938782"/>
                <a:ext cx="131491" cy="149688"/>
              </a:xfrm>
              <a:custGeom>
                <a:avLst/>
                <a:gdLst>
                  <a:gd name="connsiteX0" fmla="*/ 102518 w 205054"/>
                  <a:gd name="connsiteY0" fmla="*/ 233429 h 233429"/>
                  <a:gd name="connsiteX1" fmla="*/ 0 w 205054"/>
                  <a:gd name="connsiteY1" fmla="*/ 116719 h 233429"/>
                  <a:gd name="connsiteX2" fmla="*/ 102518 w 205054"/>
                  <a:gd name="connsiteY2" fmla="*/ 0 h 233429"/>
                  <a:gd name="connsiteX3" fmla="*/ 205054 w 205054"/>
                  <a:gd name="connsiteY3" fmla="*/ 116719 h 233429"/>
                  <a:gd name="connsiteX4" fmla="*/ 102518 w 205054"/>
                  <a:gd name="connsiteY4" fmla="*/ 233429 h 233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54" h="233429">
                    <a:moveTo>
                      <a:pt x="102518" y="233429"/>
                    </a:moveTo>
                    <a:cubicBezTo>
                      <a:pt x="78167" y="186889"/>
                      <a:pt x="43012" y="146867"/>
                      <a:pt x="0" y="116719"/>
                    </a:cubicBezTo>
                    <a:cubicBezTo>
                      <a:pt x="43010" y="86566"/>
                      <a:pt x="78165" y="46541"/>
                      <a:pt x="102518" y="0"/>
                    </a:cubicBezTo>
                    <a:cubicBezTo>
                      <a:pt x="126870" y="46547"/>
                      <a:pt x="162033" y="86573"/>
                      <a:pt x="205054" y="116719"/>
                    </a:cubicBezTo>
                    <a:cubicBezTo>
                      <a:pt x="162035" y="146865"/>
                      <a:pt x="126873" y="186887"/>
                      <a:pt x="102518" y="2334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armattan"/>
                  <a:ea typeface="+mn-ea"/>
                  <a:cs typeface="Harmatt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645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392</Words>
  <Application>Microsoft Office PowerPoint</Application>
  <PresentationFormat>مخصص</PresentationFormat>
  <Paragraphs>54</Paragraphs>
  <Slides>7</Slides>
  <Notes>2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El Messiri</vt:lpstr>
      <vt:lpstr>Arial</vt:lpstr>
      <vt:lpstr>Calibri</vt:lpstr>
      <vt:lpstr>Harmattan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2023-04-21T16:15:01Z</cp:lastPrinted>
  <dcterms:created xsi:type="dcterms:W3CDTF">2022-06-17T15:03:51Z</dcterms:created>
  <dcterms:modified xsi:type="dcterms:W3CDTF">2023-12-11T18:19:33Z</dcterms:modified>
</cp:coreProperties>
</file>