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60" r:id="rId1"/>
  </p:sldMasterIdLst>
  <p:notesMasterIdLst>
    <p:notesMasterId r:id="rId8"/>
  </p:notesMasterIdLst>
  <p:sldIdLst>
    <p:sldId id="488" r:id="rId2"/>
    <p:sldId id="496" r:id="rId3"/>
    <p:sldId id="470" r:id="rId4"/>
    <p:sldId id="412" r:id="rId5"/>
    <p:sldId id="468" r:id="rId6"/>
    <p:sldId id="469" r:id="rId7"/>
  </p:sldIdLst>
  <p:sldSz cx="10691813" cy="7559675"/>
  <p:notesSz cx="7104063" cy="10234613"/>
  <p:embeddedFontLst>
    <p:embeddedFont>
      <p:font typeface="Harmattan" panose="01000503000000020003" pitchFamily="2" charset="-78"/>
      <p:regular r:id="rId9"/>
      <p:bold r:id="rId10"/>
    </p:embeddedFont>
  </p:embeddedFontLst>
  <p:defaultTextStyle>
    <a:defPPr>
      <a:defRPr lang="en-US"/>
    </a:defPPr>
    <a:lvl1pPr marL="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308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46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616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77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92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200077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23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7" userDrawn="1">
          <p15:clr>
            <a:srgbClr val="A4A3A4"/>
          </p15:clr>
        </p15:guide>
        <p15:guide id="2" pos="3367" userDrawn="1">
          <p15:clr>
            <a:srgbClr val="A4A3A4"/>
          </p15:clr>
        </p15:guide>
        <p15:guide id="3" orient="horz" pos="39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4B"/>
    <a:srgbClr val="00AA54"/>
    <a:srgbClr val="006424"/>
    <a:srgbClr val="FFFFFF"/>
    <a:srgbClr val="A74424"/>
    <a:srgbClr val="3D2036"/>
    <a:srgbClr val="FAF3E1"/>
    <a:srgbClr val="FBE6CE"/>
    <a:srgbClr val="FEDAB1"/>
    <a:srgbClr val="4113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9A87AC-6D41-41E3-9659-09CE09609A56}" v="9" dt="2025-07-15T15:30:32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1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758" y="150"/>
      </p:cViewPr>
      <p:guideLst>
        <p:guide orient="horz" pos="557"/>
        <p:guide pos="3367"/>
        <p:guide orient="horz" pos="39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 M" userId="84cd2103f36ef0dc" providerId="LiveId" clId="{E59A68CB-8FD3-43F2-A927-3DF865AE8900}"/>
    <pc:docChg chg="undo custSel modSld">
      <pc:chgData name="H M" userId="84cd2103f36ef0dc" providerId="LiveId" clId="{E59A68CB-8FD3-43F2-A927-3DF865AE8900}" dt="2023-06-05T13:46:15.874" v="20" actId="164"/>
      <pc:docMkLst>
        <pc:docMk/>
      </pc:docMkLst>
      <pc:sldChg chg="addSp delSp modSp mod">
        <pc:chgData name="H M" userId="84cd2103f36ef0dc" providerId="LiveId" clId="{E59A68CB-8FD3-43F2-A927-3DF865AE8900}" dt="2023-06-05T13:46:15.874" v="20" actId="164"/>
        <pc:sldMkLst>
          <pc:docMk/>
          <pc:sldMk cId="3165081508" sldId="471"/>
        </pc:sldMkLst>
      </pc:sldChg>
    </pc:docChg>
  </pc:docChgLst>
  <pc:docChgLst>
    <pc:chgData name="H M" userId="84cd2103f36ef0dc" providerId="LiveId" clId="{321F02F4-6DF9-485B-B42D-B3C2A2BB5429}"/>
    <pc:docChg chg="undo custSel delSld modSld">
      <pc:chgData name="H M" userId="84cd2103f36ef0dc" providerId="LiveId" clId="{321F02F4-6DF9-485B-B42D-B3C2A2BB5429}" dt="2023-06-04T07:52:36.058" v="25"/>
      <pc:docMkLst>
        <pc:docMk/>
      </pc:docMkLst>
      <pc:sldChg chg="del">
        <pc:chgData name="H M" userId="84cd2103f36ef0dc" providerId="LiveId" clId="{321F02F4-6DF9-485B-B42D-B3C2A2BB5429}" dt="2023-06-04T07:52:14.460" v="20" actId="47"/>
        <pc:sldMkLst>
          <pc:docMk/>
          <pc:sldMk cId="3284969479" sldId="411"/>
        </pc:sldMkLst>
      </pc:sldChg>
      <pc:sldChg chg="delSp mod setBg">
        <pc:chgData name="H M" userId="84cd2103f36ef0dc" providerId="LiveId" clId="{321F02F4-6DF9-485B-B42D-B3C2A2BB5429}" dt="2023-06-04T07:52:36.058" v="25"/>
        <pc:sldMkLst>
          <pc:docMk/>
          <pc:sldMk cId="2852566979" sldId="412"/>
        </pc:sldMkLst>
      </pc:sldChg>
      <pc:sldChg chg="addSp delSp modSp mod">
        <pc:chgData name="H M" userId="84cd2103f36ef0dc" providerId="LiveId" clId="{321F02F4-6DF9-485B-B42D-B3C2A2BB5429}" dt="2023-06-04T07:52:29.948" v="24" actId="207"/>
        <pc:sldMkLst>
          <pc:docMk/>
          <pc:sldMk cId="3165081508" sldId="471"/>
        </pc:sldMkLst>
      </pc:sldChg>
      <pc:sldChg chg="del">
        <pc:chgData name="H M" userId="84cd2103f36ef0dc" providerId="LiveId" clId="{321F02F4-6DF9-485B-B42D-B3C2A2BB5429}" dt="2023-06-04T07:52:10.349" v="19" actId="47"/>
        <pc:sldMkLst>
          <pc:docMk/>
          <pc:sldMk cId="4276042047" sldId="472"/>
        </pc:sldMkLst>
      </pc:sldChg>
    </pc:docChg>
  </pc:docChgLst>
  <pc:docChgLst>
    <pc:chgData name="H M" userId="84cd2103f36ef0dc" providerId="LiveId" clId="{5E518AE1-F9F3-4EA9-93EE-2B6E4B7843CA}"/>
    <pc:docChg chg="modSld">
      <pc:chgData name="H M" userId="84cd2103f36ef0dc" providerId="LiveId" clId="{5E518AE1-F9F3-4EA9-93EE-2B6E4B7843CA}" dt="2023-04-21T17:02:37.265" v="2" actId="20577"/>
      <pc:docMkLst>
        <pc:docMk/>
      </pc:docMkLst>
      <pc:sldChg chg="modSp mod">
        <pc:chgData name="H M" userId="84cd2103f36ef0dc" providerId="LiveId" clId="{5E518AE1-F9F3-4EA9-93EE-2B6E4B7843CA}" dt="2023-04-21T17:02:37.265" v="2" actId="20577"/>
        <pc:sldMkLst>
          <pc:docMk/>
          <pc:sldMk cId="1894565167" sldId="470"/>
        </pc:sldMkLst>
      </pc:sldChg>
    </pc:docChg>
  </pc:docChgLst>
  <pc:docChgLst>
    <pc:chgData name="Hasan Selim" userId="84cd2103f36ef0dc" providerId="LiveId" clId="{FC9A87AC-6D41-41E3-9659-09CE09609A56}"/>
    <pc:docChg chg="undo custSel delSld modSld modMainMaster">
      <pc:chgData name="Hasan Selim" userId="84cd2103f36ef0dc" providerId="LiveId" clId="{FC9A87AC-6D41-41E3-9659-09CE09609A56}" dt="2025-07-15T15:31:09.490" v="63" actId="1076"/>
      <pc:docMkLst>
        <pc:docMk/>
      </pc:docMkLst>
      <pc:sldChg chg="addSp delSp modSp mod">
        <pc:chgData name="Hasan Selim" userId="84cd2103f36ef0dc" providerId="LiveId" clId="{FC9A87AC-6D41-41E3-9659-09CE09609A56}" dt="2025-07-15T15:31:09.490" v="63" actId="1076"/>
        <pc:sldMkLst>
          <pc:docMk/>
          <pc:sldMk cId="2852566979" sldId="412"/>
        </pc:sldMkLst>
        <pc:spChg chg="del">
          <ac:chgData name="Hasan Selim" userId="84cd2103f36ef0dc" providerId="LiveId" clId="{FC9A87AC-6D41-41E3-9659-09CE09609A56}" dt="2025-07-15T15:29:46.449" v="38" actId="478"/>
          <ac:spMkLst>
            <pc:docMk/>
            <pc:sldMk cId="2852566979" sldId="412"/>
            <ac:spMk id="2" creationId="{CEC22925-BDFB-8FE5-2616-9DB38862FDC2}"/>
          </ac:spMkLst>
        </pc:spChg>
        <pc:spChg chg="mod">
          <ac:chgData name="Hasan Selim" userId="84cd2103f36ef0dc" providerId="LiveId" clId="{FC9A87AC-6D41-41E3-9659-09CE09609A56}" dt="2025-07-15T15:30:18.981" v="41"/>
          <ac:spMkLst>
            <pc:docMk/>
            <pc:sldMk cId="2852566979" sldId="412"/>
            <ac:spMk id="16" creationId="{F062D091-6D66-F4C9-597A-1702316AF80C}"/>
          </ac:spMkLst>
        </pc:spChg>
        <pc:spChg chg="mod">
          <ac:chgData name="Hasan Selim" userId="84cd2103f36ef0dc" providerId="LiveId" clId="{FC9A87AC-6D41-41E3-9659-09CE09609A56}" dt="2025-07-15T15:30:18.981" v="41"/>
          <ac:spMkLst>
            <pc:docMk/>
            <pc:sldMk cId="2852566979" sldId="412"/>
            <ac:spMk id="24" creationId="{63D31582-B9A7-9626-1A28-ED17E3C6E2A3}"/>
          </ac:spMkLst>
        </pc:spChg>
        <pc:spChg chg="mod">
          <ac:chgData name="Hasan Selim" userId="84cd2103f36ef0dc" providerId="LiveId" clId="{FC9A87AC-6D41-41E3-9659-09CE09609A56}" dt="2025-07-15T15:30:18.981" v="41"/>
          <ac:spMkLst>
            <pc:docMk/>
            <pc:sldMk cId="2852566979" sldId="412"/>
            <ac:spMk id="30" creationId="{242E205D-86D9-8403-842D-65C3EB28B9DD}"/>
          </ac:spMkLst>
        </pc:spChg>
        <pc:spChg chg="mod">
          <ac:chgData name="Hasan Selim" userId="84cd2103f36ef0dc" providerId="LiveId" clId="{FC9A87AC-6D41-41E3-9659-09CE09609A56}" dt="2025-07-15T15:30:18.981" v="41"/>
          <ac:spMkLst>
            <pc:docMk/>
            <pc:sldMk cId="2852566979" sldId="412"/>
            <ac:spMk id="31" creationId="{BBBD4EE3-F0EF-86AF-C806-652DF0F81D38}"/>
          </ac:spMkLst>
        </pc:spChg>
        <pc:spChg chg="mod">
          <ac:chgData name="Hasan Selim" userId="84cd2103f36ef0dc" providerId="LiveId" clId="{FC9A87AC-6D41-41E3-9659-09CE09609A56}" dt="2025-07-15T15:30:18.981" v="41"/>
          <ac:spMkLst>
            <pc:docMk/>
            <pc:sldMk cId="2852566979" sldId="412"/>
            <ac:spMk id="33" creationId="{59D07277-1140-D7A2-0DCE-D5FAF6C58A90}"/>
          </ac:spMkLst>
        </pc:spChg>
        <pc:spChg chg="mod">
          <ac:chgData name="Hasan Selim" userId="84cd2103f36ef0dc" providerId="LiveId" clId="{FC9A87AC-6D41-41E3-9659-09CE09609A56}" dt="2025-07-15T15:30:18.981" v="41"/>
          <ac:spMkLst>
            <pc:docMk/>
            <pc:sldMk cId="2852566979" sldId="412"/>
            <ac:spMk id="37" creationId="{E695FE92-DB17-64E9-7343-BA9426EDEDB1}"/>
          </ac:spMkLst>
        </pc:spChg>
        <pc:spChg chg="mod">
          <ac:chgData name="Hasan Selim" userId="84cd2103f36ef0dc" providerId="LiveId" clId="{FC9A87AC-6D41-41E3-9659-09CE09609A56}" dt="2025-07-15T15:30:18.981" v="41"/>
          <ac:spMkLst>
            <pc:docMk/>
            <pc:sldMk cId="2852566979" sldId="412"/>
            <ac:spMk id="38" creationId="{DC29C806-784E-4D86-51E6-83300928A232}"/>
          </ac:spMkLst>
        </pc:spChg>
        <pc:spChg chg="mod">
          <ac:chgData name="Hasan Selim" userId="84cd2103f36ef0dc" providerId="LiveId" clId="{FC9A87AC-6D41-41E3-9659-09CE09609A56}" dt="2025-07-15T15:30:18.981" v="41"/>
          <ac:spMkLst>
            <pc:docMk/>
            <pc:sldMk cId="2852566979" sldId="412"/>
            <ac:spMk id="39" creationId="{541966C6-D23F-2653-AD1F-E0EE835412D7}"/>
          </ac:spMkLst>
        </pc:spChg>
        <pc:spChg chg="mod">
          <ac:chgData name="Hasan Selim" userId="84cd2103f36ef0dc" providerId="LiveId" clId="{FC9A87AC-6D41-41E3-9659-09CE09609A56}" dt="2025-07-15T15:30:18.981" v="41"/>
          <ac:spMkLst>
            <pc:docMk/>
            <pc:sldMk cId="2852566979" sldId="412"/>
            <ac:spMk id="41" creationId="{2952C9AE-21DB-8796-2EA4-4142CC6156D7}"/>
          </ac:spMkLst>
        </pc:spChg>
        <pc:spChg chg="mod">
          <ac:chgData name="Hasan Selim" userId="84cd2103f36ef0dc" providerId="LiveId" clId="{FC9A87AC-6D41-41E3-9659-09CE09609A56}" dt="2025-07-15T15:30:18.981" v="41"/>
          <ac:spMkLst>
            <pc:docMk/>
            <pc:sldMk cId="2852566979" sldId="412"/>
            <ac:spMk id="46" creationId="{8F947B50-8A6F-5B01-CCBB-97C6BBA20809}"/>
          </ac:spMkLst>
        </pc:spChg>
        <pc:grpChg chg="mod">
          <ac:chgData name="Hasan Selim" userId="84cd2103f36ef0dc" providerId="LiveId" clId="{FC9A87AC-6D41-41E3-9659-09CE09609A56}" dt="2025-07-15T15:31:09.490" v="63" actId="1076"/>
          <ac:grpSpMkLst>
            <pc:docMk/>
            <pc:sldMk cId="2852566979" sldId="412"/>
            <ac:grpSpMk id="12" creationId="{803EB4F8-43C3-38DF-928F-443EA96E21C8}"/>
          </ac:grpSpMkLst>
        </pc:grpChg>
        <pc:grpChg chg="mod">
          <ac:chgData name="Hasan Selim" userId="84cd2103f36ef0dc" providerId="LiveId" clId="{FC9A87AC-6D41-41E3-9659-09CE09609A56}" dt="2025-07-15T15:31:09.490" v="63" actId="1076"/>
          <ac:grpSpMkLst>
            <pc:docMk/>
            <pc:sldMk cId="2852566979" sldId="412"/>
            <ac:grpSpMk id="42" creationId="{390EAD7C-1A52-3456-9558-1B2DA4719363}"/>
          </ac:grpSpMkLst>
        </pc:grpChg>
        <pc:picChg chg="del">
          <ac:chgData name="Hasan Selim" userId="84cd2103f36ef0dc" providerId="LiveId" clId="{FC9A87AC-6D41-41E3-9659-09CE09609A56}" dt="2025-07-15T15:29:46.449" v="38" actId="478"/>
          <ac:picMkLst>
            <pc:docMk/>
            <pc:sldMk cId="2852566979" sldId="412"/>
            <ac:picMk id="3" creationId="{67146305-7095-01F2-D584-86BF3DB0ECAD}"/>
          </ac:picMkLst>
        </pc:picChg>
        <pc:picChg chg="del">
          <ac:chgData name="Hasan Selim" userId="84cd2103f36ef0dc" providerId="LiveId" clId="{FC9A87AC-6D41-41E3-9659-09CE09609A56}" dt="2025-07-15T15:29:46.449" v="38" actId="478"/>
          <ac:picMkLst>
            <pc:docMk/>
            <pc:sldMk cId="2852566979" sldId="412"/>
            <ac:picMk id="4" creationId="{10DA2316-8D49-F8F9-0AF6-C26A547FA0C6}"/>
          </ac:picMkLst>
        </pc:picChg>
        <pc:picChg chg="del">
          <ac:chgData name="Hasan Selim" userId="84cd2103f36ef0dc" providerId="LiveId" clId="{FC9A87AC-6D41-41E3-9659-09CE09609A56}" dt="2025-07-15T15:29:46.449" v="38" actId="478"/>
          <ac:picMkLst>
            <pc:docMk/>
            <pc:sldMk cId="2852566979" sldId="412"/>
            <ac:picMk id="5" creationId="{E22520C1-6BB3-F2C7-62A6-5A8CA14B4142}"/>
          </ac:picMkLst>
        </pc:picChg>
        <pc:picChg chg="del">
          <ac:chgData name="Hasan Selim" userId="84cd2103f36ef0dc" providerId="LiveId" clId="{FC9A87AC-6D41-41E3-9659-09CE09609A56}" dt="2025-07-15T15:29:46.449" v="38" actId="478"/>
          <ac:picMkLst>
            <pc:docMk/>
            <pc:sldMk cId="2852566979" sldId="412"/>
            <ac:picMk id="6" creationId="{B0E84CE4-20A7-0B2F-C42C-8A6D34D5DC52}"/>
          </ac:picMkLst>
        </pc:picChg>
        <pc:picChg chg="del">
          <ac:chgData name="Hasan Selim" userId="84cd2103f36ef0dc" providerId="LiveId" clId="{FC9A87AC-6D41-41E3-9659-09CE09609A56}" dt="2025-07-15T15:29:46.449" v="38" actId="478"/>
          <ac:picMkLst>
            <pc:docMk/>
            <pc:sldMk cId="2852566979" sldId="412"/>
            <ac:picMk id="7" creationId="{06A5B4D2-5E43-0730-90F0-C0E1A8CE57BB}"/>
          </ac:picMkLst>
        </pc:picChg>
        <pc:picChg chg="del">
          <ac:chgData name="Hasan Selim" userId="84cd2103f36ef0dc" providerId="LiveId" clId="{FC9A87AC-6D41-41E3-9659-09CE09609A56}" dt="2025-07-15T15:29:46.449" v="38" actId="478"/>
          <ac:picMkLst>
            <pc:docMk/>
            <pc:sldMk cId="2852566979" sldId="412"/>
            <ac:picMk id="8" creationId="{E845133D-5A00-6651-29B2-9F88C4398487}"/>
          </ac:picMkLst>
        </pc:picChg>
        <pc:picChg chg="del">
          <ac:chgData name="Hasan Selim" userId="84cd2103f36ef0dc" providerId="LiveId" clId="{FC9A87AC-6D41-41E3-9659-09CE09609A56}" dt="2025-07-15T15:29:46.449" v="38" actId="478"/>
          <ac:picMkLst>
            <pc:docMk/>
            <pc:sldMk cId="2852566979" sldId="412"/>
            <ac:picMk id="9" creationId="{48AAF050-5C26-509C-3A0E-5B36E20725E3}"/>
          </ac:picMkLst>
        </pc:picChg>
        <pc:picChg chg="del">
          <ac:chgData name="Hasan Selim" userId="84cd2103f36ef0dc" providerId="LiveId" clId="{FC9A87AC-6D41-41E3-9659-09CE09609A56}" dt="2025-07-15T15:29:46.449" v="38" actId="478"/>
          <ac:picMkLst>
            <pc:docMk/>
            <pc:sldMk cId="2852566979" sldId="412"/>
            <ac:picMk id="10" creationId="{73DAE490-95F6-DF7B-D4A3-C5CF84AC1EFA}"/>
          </ac:picMkLst>
        </pc:picChg>
        <pc:picChg chg="mod">
          <ac:chgData name="Hasan Selim" userId="84cd2103f36ef0dc" providerId="LiveId" clId="{FC9A87AC-6D41-41E3-9659-09CE09609A56}" dt="2025-07-15T15:31:09.490" v="63" actId="1076"/>
          <ac:picMkLst>
            <pc:docMk/>
            <pc:sldMk cId="2852566979" sldId="412"/>
            <ac:picMk id="11" creationId="{E6241DB0-B71D-3633-556F-8A8ABA7C594B}"/>
          </ac:picMkLst>
        </pc:picChg>
        <pc:picChg chg="mod">
          <ac:chgData name="Hasan Selim" userId="84cd2103f36ef0dc" providerId="LiveId" clId="{FC9A87AC-6D41-41E3-9659-09CE09609A56}" dt="2025-07-15T15:31:09.490" v="63" actId="1076"/>
          <ac:picMkLst>
            <pc:docMk/>
            <pc:sldMk cId="2852566979" sldId="412"/>
            <ac:picMk id="57" creationId="{C03594F1-FEB2-2041-2148-E8B5B8818776}"/>
          </ac:picMkLst>
        </pc:picChg>
        <pc:picChg chg="add mod">
          <ac:chgData name="Hasan Selim" userId="84cd2103f36ef0dc" providerId="LiveId" clId="{FC9A87AC-6D41-41E3-9659-09CE09609A56}" dt="2025-07-15T15:31:09.490" v="63" actId="1076"/>
          <ac:picMkLst>
            <pc:docMk/>
            <pc:sldMk cId="2852566979" sldId="412"/>
            <ac:picMk id="58" creationId="{65F7E9FE-8E26-9127-EA6F-A3A5239B6256}"/>
          </ac:picMkLst>
        </pc:picChg>
      </pc:sldChg>
      <pc:sldChg chg="setBg">
        <pc:chgData name="Hasan Selim" userId="84cd2103f36ef0dc" providerId="LiveId" clId="{FC9A87AC-6D41-41E3-9659-09CE09609A56}" dt="2025-07-15T15:30:05.480" v="40"/>
        <pc:sldMkLst>
          <pc:docMk/>
          <pc:sldMk cId="1894565167" sldId="470"/>
        </pc:sldMkLst>
      </pc:sldChg>
      <pc:sldChg chg="del">
        <pc:chgData name="Hasan Selim" userId="84cd2103f36ef0dc" providerId="LiveId" clId="{FC9A87AC-6D41-41E3-9659-09CE09609A56}" dt="2025-07-15T15:29:32.121" v="35" actId="47"/>
        <pc:sldMkLst>
          <pc:docMk/>
          <pc:sldMk cId="3165081508" sldId="471"/>
        </pc:sldMkLst>
      </pc:sldChg>
      <pc:sldChg chg="del">
        <pc:chgData name="Hasan Selim" userId="84cd2103f36ef0dc" providerId="LiveId" clId="{FC9A87AC-6D41-41E3-9659-09CE09609A56}" dt="2025-07-15T15:29:32.121" v="35" actId="47"/>
        <pc:sldMkLst>
          <pc:docMk/>
          <pc:sldMk cId="1153818575" sldId="487"/>
        </pc:sldMkLst>
      </pc:sldChg>
      <pc:sldChg chg="addSp delSp modSp mod setBg">
        <pc:chgData name="Hasan Selim" userId="84cd2103f36ef0dc" providerId="LiveId" clId="{FC9A87AC-6D41-41E3-9659-09CE09609A56}" dt="2025-07-15T15:29:58.080" v="39"/>
        <pc:sldMkLst>
          <pc:docMk/>
          <pc:sldMk cId="921485227" sldId="488"/>
        </pc:sldMkLst>
        <pc:spChg chg="mod">
          <ac:chgData name="Hasan Selim" userId="84cd2103f36ef0dc" providerId="LiveId" clId="{FC9A87AC-6D41-41E3-9659-09CE09609A56}" dt="2025-07-15T15:24:22.254" v="11" actId="1076"/>
          <ac:spMkLst>
            <pc:docMk/>
            <pc:sldMk cId="921485227" sldId="488"/>
            <ac:spMk id="168" creationId="{BC0C0B04-166A-3233-A960-4C7454B6EAA1}"/>
          </ac:spMkLst>
        </pc:spChg>
        <pc:spChg chg="mod">
          <ac:chgData name="Hasan Selim" userId="84cd2103f36ef0dc" providerId="LiveId" clId="{FC9A87AC-6D41-41E3-9659-09CE09609A56}" dt="2025-07-15T15:24:22.254" v="11" actId="1076"/>
          <ac:spMkLst>
            <pc:docMk/>
            <pc:sldMk cId="921485227" sldId="488"/>
            <ac:spMk id="169" creationId="{856CFE54-D22E-3F8F-5537-7C08C7193C8F}"/>
          </ac:spMkLst>
        </pc:spChg>
        <pc:grpChg chg="mod">
          <ac:chgData name="Hasan Selim" userId="84cd2103f36ef0dc" providerId="LiveId" clId="{FC9A87AC-6D41-41E3-9659-09CE09609A56}" dt="2025-07-15T15:24:22.254" v="11" actId="1076"/>
          <ac:grpSpMkLst>
            <pc:docMk/>
            <pc:sldMk cId="921485227" sldId="488"/>
            <ac:grpSpMk id="24" creationId="{E61C4651-E73E-8210-C2A2-84EDD8D61F18}"/>
          </ac:grpSpMkLst>
        </pc:grpChg>
        <pc:grpChg chg="mod">
          <ac:chgData name="Hasan Selim" userId="84cd2103f36ef0dc" providerId="LiveId" clId="{FC9A87AC-6D41-41E3-9659-09CE09609A56}" dt="2025-07-15T15:24:22.254" v="11" actId="1076"/>
          <ac:grpSpMkLst>
            <pc:docMk/>
            <pc:sldMk cId="921485227" sldId="488"/>
            <ac:grpSpMk id="28" creationId="{4884B0FE-34BE-98E8-F3B9-447FE1DC8B2E}"/>
          </ac:grpSpMkLst>
        </pc:grpChg>
        <pc:grpChg chg="mod">
          <ac:chgData name="Hasan Selim" userId="84cd2103f36ef0dc" providerId="LiveId" clId="{FC9A87AC-6D41-41E3-9659-09CE09609A56}" dt="2025-07-15T15:24:26.510" v="13" actId="1076"/>
          <ac:grpSpMkLst>
            <pc:docMk/>
            <pc:sldMk cId="921485227" sldId="488"/>
            <ac:grpSpMk id="36" creationId="{A73179BB-327C-D495-BB04-63E151ADEA04}"/>
          </ac:grpSpMkLst>
        </pc:grpChg>
        <pc:grpChg chg="mod">
          <ac:chgData name="Hasan Selim" userId="84cd2103f36ef0dc" providerId="LiveId" clId="{FC9A87AC-6D41-41E3-9659-09CE09609A56}" dt="2025-07-15T15:24:22.254" v="11" actId="1076"/>
          <ac:grpSpMkLst>
            <pc:docMk/>
            <pc:sldMk cId="921485227" sldId="488"/>
            <ac:grpSpMk id="147" creationId="{30813A28-CCB9-D5FD-373E-1BFD6F5551E0}"/>
          </ac:grpSpMkLst>
        </pc:grpChg>
        <pc:grpChg chg="mod ord">
          <ac:chgData name="Hasan Selim" userId="84cd2103f36ef0dc" providerId="LiveId" clId="{FC9A87AC-6D41-41E3-9659-09CE09609A56}" dt="2025-07-15T15:27:22.990" v="23" actId="1076"/>
          <ac:grpSpMkLst>
            <pc:docMk/>
            <pc:sldMk cId="921485227" sldId="488"/>
            <ac:grpSpMk id="170" creationId="{74237F16-20A8-9ED7-936E-8B5C69577692}"/>
          </ac:grpSpMkLst>
        </pc:grpChg>
        <pc:picChg chg="add del mod">
          <ac:chgData name="Hasan Selim" userId="84cd2103f36ef0dc" providerId="LiveId" clId="{FC9A87AC-6D41-41E3-9659-09CE09609A56}" dt="2025-07-15T15:24:00.672" v="6" actId="478"/>
          <ac:picMkLst>
            <pc:docMk/>
            <pc:sldMk cId="921485227" sldId="488"/>
            <ac:picMk id="6" creationId="{CF25483E-920E-8902-DAB3-84A1B4FE7D1A}"/>
          </ac:picMkLst>
        </pc:picChg>
        <pc:picChg chg="add del mod">
          <ac:chgData name="Hasan Selim" userId="84cd2103f36ef0dc" providerId="LiveId" clId="{FC9A87AC-6D41-41E3-9659-09CE09609A56}" dt="2025-07-15T15:26:45.651" v="16" actId="478"/>
          <ac:picMkLst>
            <pc:docMk/>
            <pc:sldMk cId="921485227" sldId="488"/>
            <ac:picMk id="8" creationId="{ADDE8895-B4CA-A55C-F40C-C0D290E76DB4}"/>
          </ac:picMkLst>
        </pc:picChg>
        <pc:picChg chg="add mod">
          <ac:chgData name="Hasan Selim" userId="84cd2103f36ef0dc" providerId="LiveId" clId="{FC9A87AC-6D41-41E3-9659-09CE09609A56}" dt="2025-07-15T15:27:03.331" v="20" actId="1076"/>
          <ac:picMkLst>
            <pc:docMk/>
            <pc:sldMk cId="921485227" sldId="488"/>
            <ac:picMk id="12" creationId="{A567F9F3-D888-57AC-4B8A-9C82CEA15235}"/>
          </ac:picMkLst>
        </pc:picChg>
      </pc:sldChg>
      <pc:sldChg chg="del">
        <pc:chgData name="Hasan Selim" userId="84cd2103f36ef0dc" providerId="LiveId" clId="{FC9A87AC-6D41-41E3-9659-09CE09609A56}" dt="2025-07-15T15:29:32.121" v="35" actId="47"/>
        <pc:sldMkLst>
          <pc:docMk/>
          <pc:sldMk cId="2420015736" sldId="495"/>
        </pc:sldMkLst>
      </pc:sldChg>
      <pc:sldChg chg="modSp mod setBg">
        <pc:chgData name="Hasan Selim" userId="84cd2103f36ef0dc" providerId="LiveId" clId="{FC9A87AC-6D41-41E3-9659-09CE09609A56}" dt="2025-07-15T15:29:58.080" v="39"/>
        <pc:sldMkLst>
          <pc:docMk/>
          <pc:sldMk cId="1107443757" sldId="496"/>
        </pc:sldMkLst>
        <pc:spChg chg="mod">
          <ac:chgData name="Hasan Selim" userId="84cd2103f36ef0dc" providerId="LiveId" clId="{FC9A87AC-6D41-41E3-9659-09CE09609A56}" dt="2025-07-15T15:28:20.111" v="29" actId="20577"/>
          <ac:spMkLst>
            <pc:docMk/>
            <pc:sldMk cId="1107443757" sldId="496"/>
            <ac:spMk id="82" creationId="{235E6C04-F19D-B67D-9D5C-EFA0336F66C3}"/>
          </ac:spMkLst>
        </pc:spChg>
        <pc:spChg chg="mod">
          <ac:chgData name="Hasan Selim" userId="84cd2103f36ef0dc" providerId="LiveId" clId="{FC9A87AC-6D41-41E3-9659-09CE09609A56}" dt="2025-07-15T15:28:42.620" v="33" actId="14100"/>
          <ac:spMkLst>
            <pc:docMk/>
            <pc:sldMk cId="1107443757" sldId="496"/>
            <ac:spMk id="139" creationId="{4EBB1F5F-1320-0B4F-3596-83AA6E8F09A5}"/>
          </ac:spMkLst>
        </pc:spChg>
        <pc:spChg chg="mod">
          <ac:chgData name="Hasan Selim" userId="84cd2103f36ef0dc" providerId="LiveId" clId="{FC9A87AC-6D41-41E3-9659-09CE09609A56}" dt="2025-07-15T15:28:45.031" v="34" actId="14100"/>
          <ac:spMkLst>
            <pc:docMk/>
            <pc:sldMk cId="1107443757" sldId="496"/>
            <ac:spMk id="141" creationId="{1DB8F65A-484F-4ADB-17A1-9474732856D6}"/>
          </ac:spMkLst>
        </pc:spChg>
        <pc:picChg chg="mod">
          <ac:chgData name="Hasan Selim" userId="84cd2103f36ef0dc" providerId="LiveId" clId="{FC9A87AC-6D41-41E3-9659-09CE09609A56}" dt="2025-07-15T15:28:33.144" v="31" actId="1076"/>
          <ac:picMkLst>
            <pc:docMk/>
            <pc:sldMk cId="1107443757" sldId="496"/>
            <ac:picMk id="12" creationId="{4AFE565D-648C-688C-E57C-B3192143CE22}"/>
          </ac:picMkLst>
        </pc:picChg>
      </pc:sldChg>
      <pc:sldMasterChg chg="setBg modSldLayout">
        <pc:chgData name="Hasan Selim" userId="84cd2103f36ef0dc" providerId="LiveId" clId="{FC9A87AC-6D41-41E3-9659-09CE09609A56}" dt="2025-07-15T15:29:58.080" v="39"/>
        <pc:sldMasterMkLst>
          <pc:docMk/>
          <pc:sldMasterMk cId="2476636414" sldId="2147483660"/>
        </pc:sldMasterMkLst>
        <pc:sldLayoutChg chg="setBg">
          <pc:chgData name="Hasan Selim" userId="84cd2103f36ef0dc" providerId="LiveId" clId="{FC9A87AC-6D41-41E3-9659-09CE09609A56}" dt="2025-07-15T15:29:58.080" v="39"/>
          <pc:sldLayoutMkLst>
            <pc:docMk/>
            <pc:sldMasterMk cId="2476636414" sldId="2147483660"/>
            <pc:sldLayoutMk cId="641393381" sldId="2147483661"/>
          </pc:sldLayoutMkLst>
        </pc:sldLayoutChg>
        <pc:sldLayoutChg chg="setBg">
          <pc:chgData name="Hasan Selim" userId="84cd2103f36ef0dc" providerId="LiveId" clId="{FC9A87AC-6D41-41E3-9659-09CE09609A56}" dt="2025-07-15T15:29:58.080" v="39"/>
          <pc:sldLayoutMkLst>
            <pc:docMk/>
            <pc:sldMasterMk cId="2476636414" sldId="2147483660"/>
            <pc:sldLayoutMk cId="117721130" sldId="2147483662"/>
          </pc:sldLayoutMkLst>
        </pc:sldLayoutChg>
        <pc:sldLayoutChg chg="setBg">
          <pc:chgData name="Hasan Selim" userId="84cd2103f36ef0dc" providerId="LiveId" clId="{FC9A87AC-6D41-41E3-9659-09CE09609A56}" dt="2025-07-15T15:29:58.080" v="39"/>
          <pc:sldLayoutMkLst>
            <pc:docMk/>
            <pc:sldMasterMk cId="2476636414" sldId="2147483660"/>
            <pc:sldLayoutMk cId="3767799702" sldId="2147483663"/>
          </pc:sldLayoutMkLst>
        </pc:sldLayoutChg>
      </pc:sldMasterChg>
    </pc:docChg>
  </pc:docChgLst>
  <pc:docChgLst>
    <pc:chgData name="Hassan Moddather" userId="84cd2103f36ef0dc" providerId="LiveId" clId="{1D23B812-9424-4B54-BDC8-CDA125B1883F}"/>
    <pc:docChg chg="custSel modSld">
      <pc:chgData name="Hassan Moddather" userId="84cd2103f36ef0dc" providerId="LiveId" clId="{1D23B812-9424-4B54-BDC8-CDA125B1883F}" dt="2023-04-16T01:08:52.923" v="4" actId="1076"/>
      <pc:docMkLst>
        <pc:docMk/>
      </pc:docMkLst>
      <pc:sldChg chg="addSp delSp modSp mod">
        <pc:chgData name="Hassan Moddather" userId="84cd2103f36ef0dc" providerId="LiveId" clId="{1D23B812-9424-4B54-BDC8-CDA125B1883F}" dt="2023-04-16T01:08:52.923" v="4" actId="1076"/>
        <pc:sldMkLst>
          <pc:docMk/>
          <pc:sldMk cId="1719167534" sldId="4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4025901" y="2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cs typeface="Harmattan" panose="01000503000000020003" pitchFamily="2" charset="-78"/>
              </a:defRPr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2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cs typeface="Harmattan" panose="01000503000000020003" pitchFamily="2" charset="-78"/>
              </a:defRPr>
            </a:lvl1pPr>
          </a:lstStyle>
          <a:p>
            <a:fld id="{58D42A7A-F2EA-4A3A-B80C-B0EDE5406679}" type="datetimeFigureOut">
              <a:rPr lang="ar-SA" smtClean="0"/>
              <a:pPr/>
              <a:t>20/01/1447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11250" y="1279525"/>
            <a:ext cx="48831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11200" y="4926014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4025901" y="9721851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cs typeface="Harmattan" panose="01000503000000020003" pitchFamily="2" charset="-78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9721851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cs typeface="Harmattan" panose="01000503000000020003" pitchFamily="2" charset="-78"/>
              </a:defRPr>
            </a:lvl1pPr>
          </a:lstStyle>
          <a:p>
            <a:fld id="{6EBB802D-6D50-427E-B6C4-0A86EF48D5A1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6196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Harmattan" panose="01000503000000020003" pitchFamily="2" charset="-78"/>
      </a:defRPr>
    </a:lvl1pPr>
    <a:lvl2pPr marL="457154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Harmattan" panose="01000503000000020003" pitchFamily="2" charset="-78"/>
      </a:defRPr>
    </a:lvl2pPr>
    <a:lvl3pPr marL="914308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Harmattan" panose="01000503000000020003" pitchFamily="2" charset="-78"/>
      </a:defRPr>
    </a:lvl3pPr>
    <a:lvl4pPr marL="1371462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Harmattan" panose="01000503000000020003" pitchFamily="2" charset="-78"/>
      </a:defRPr>
    </a:lvl4pPr>
    <a:lvl5pPr marL="1828616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Harmattan" panose="01000503000000020003" pitchFamily="2" charset="-78"/>
      </a:defRPr>
    </a:lvl5pPr>
    <a:lvl6pPr marL="2285770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4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7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2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11250" y="1279525"/>
            <a:ext cx="4883150" cy="34544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33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11250" y="1279525"/>
            <a:ext cx="4883150" cy="34544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ا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39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ثان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2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779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3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65CCA141-A142-C21A-A629-BE4558245910}"/>
              </a:ext>
            </a:extLst>
          </p:cNvPr>
          <p:cNvSpPr txBox="1"/>
          <p:nvPr userDrawn="1"/>
        </p:nvSpPr>
        <p:spPr>
          <a:xfrm>
            <a:off x="-338614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3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Harmatt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E201E-7F26-5C6A-A0B1-59097F0B0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9">
            <a:extLst>
              <a:ext uri="{FF2B5EF4-FFF2-40B4-BE49-F238E27FC236}">
                <a16:creationId xmlns:a16="http://schemas.microsoft.com/office/drawing/2014/main" id="{9A176A6F-C91B-207B-F13C-316EA8A6EEEA}"/>
              </a:ext>
            </a:extLst>
          </p:cNvPr>
          <p:cNvSpPr txBox="1"/>
          <p:nvPr/>
        </p:nvSpPr>
        <p:spPr>
          <a:xfrm>
            <a:off x="7125653" y="-459182"/>
            <a:ext cx="35661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dirty="0">
                <a:solidFill>
                  <a:srgbClr val="006424"/>
                </a:solidFill>
                <a:ea typeface="Harmattan" panose="01000503000000020003" pitchFamily="2" charset="-78"/>
              </a:rPr>
              <a:t>مطوية عن</a:t>
            </a:r>
            <a:endParaRPr lang="ar-EG" dirty="0">
              <a:solidFill>
                <a:srgbClr val="006424"/>
              </a:solidFill>
              <a:ea typeface="Harmattan" panose="01000503000000020003" pitchFamily="2" charset="-78"/>
            </a:endParaRPr>
          </a:p>
        </p:txBody>
      </p:sp>
      <p:sp>
        <p:nvSpPr>
          <p:cNvPr id="13" name="شكل حر: شكل 3">
            <a:extLst>
              <a:ext uri="{FF2B5EF4-FFF2-40B4-BE49-F238E27FC236}">
                <a16:creationId xmlns:a16="http://schemas.microsoft.com/office/drawing/2014/main" id="{43CB4A9B-F6F2-726E-CCD7-1EC1AF7607A7}"/>
              </a:ext>
            </a:extLst>
          </p:cNvPr>
          <p:cNvSpPr/>
          <p:nvPr/>
        </p:nvSpPr>
        <p:spPr>
          <a:xfrm>
            <a:off x="0" y="5820898"/>
            <a:ext cx="10691813" cy="1738778"/>
          </a:xfrm>
          <a:custGeom>
            <a:avLst/>
            <a:gdLst>
              <a:gd name="connsiteX0" fmla="*/ 10523645 w 12192000"/>
              <a:gd name="connsiteY0" fmla="*/ 1579 h 1569893"/>
              <a:gd name="connsiteX1" fmla="*/ 10729732 w 12192000"/>
              <a:gd name="connsiteY1" fmla="*/ 15175 h 1569893"/>
              <a:gd name="connsiteX2" fmla="*/ 12073966 w 12192000"/>
              <a:gd name="connsiteY2" fmla="*/ 296189 h 1569893"/>
              <a:gd name="connsiteX3" fmla="*/ 12192000 w 12192000"/>
              <a:gd name="connsiteY3" fmla="*/ 335078 h 1569893"/>
              <a:gd name="connsiteX4" fmla="*/ 12192000 w 12192000"/>
              <a:gd name="connsiteY4" fmla="*/ 1569893 h 1569893"/>
              <a:gd name="connsiteX5" fmla="*/ 0 w 12192000"/>
              <a:gd name="connsiteY5" fmla="*/ 1569893 h 1569893"/>
              <a:gd name="connsiteX6" fmla="*/ 0 w 12192000"/>
              <a:gd name="connsiteY6" fmla="*/ 590912 h 1569893"/>
              <a:gd name="connsiteX7" fmla="*/ 69291 w 12192000"/>
              <a:gd name="connsiteY7" fmla="*/ 605360 h 1569893"/>
              <a:gd name="connsiteX8" fmla="*/ 416689 w 12192000"/>
              <a:gd name="connsiteY8" fmla="*/ 640208 h 1569893"/>
              <a:gd name="connsiteX9" fmla="*/ 3784922 w 12192000"/>
              <a:gd name="connsiteY9" fmla="*/ 281393 h 1569893"/>
              <a:gd name="connsiteX10" fmla="*/ 7268901 w 12192000"/>
              <a:gd name="connsiteY10" fmla="*/ 489737 h 1569893"/>
              <a:gd name="connsiteX11" fmla="*/ 10523645 w 12192000"/>
              <a:gd name="connsiteY11" fmla="*/ 1579 h 156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1569893">
                <a:moveTo>
                  <a:pt x="10523645" y="1579"/>
                </a:moveTo>
                <a:cubicBezTo>
                  <a:pt x="10592780" y="3744"/>
                  <a:pt x="10661490" y="8182"/>
                  <a:pt x="10729732" y="15175"/>
                </a:cubicBezTo>
                <a:cubicBezTo>
                  <a:pt x="11139186" y="57133"/>
                  <a:pt x="11615647" y="159045"/>
                  <a:pt x="12073966" y="296189"/>
                </a:cubicBezTo>
                <a:lnTo>
                  <a:pt x="12192000" y="335078"/>
                </a:lnTo>
                <a:lnTo>
                  <a:pt x="12192000" y="1569893"/>
                </a:lnTo>
                <a:lnTo>
                  <a:pt x="0" y="1569893"/>
                </a:lnTo>
                <a:lnTo>
                  <a:pt x="0" y="590912"/>
                </a:lnTo>
                <a:lnTo>
                  <a:pt x="69291" y="605360"/>
                </a:lnTo>
                <a:cubicBezTo>
                  <a:pt x="182875" y="625378"/>
                  <a:pt x="298772" y="638038"/>
                  <a:pt x="416689" y="640208"/>
                </a:cubicBezTo>
                <a:cubicBezTo>
                  <a:pt x="1360026" y="657570"/>
                  <a:pt x="2642887" y="306471"/>
                  <a:pt x="3784922" y="281393"/>
                </a:cubicBezTo>
                <a:cubicBezTo>
                  <a:pt x="4926958" y="256315"/>
                  <a:pt x="6111433" y="534107"/>
                  <a:pt x="7268901" y="489737"/>
                </a:cubicBezTo>
                <a:cubicBezTo>
                  <a:pt x="8354028" y="448141"/>
                  <a:pt x="9486629" y="-30897"/>
                  <a:pt x="10523645" y="1579"/>
                </a:cubicBezTo>
                <a:close/>
              </a:path>
            </a:pathLst>
          </a:custGeom>
          <a:solidFill>
            <a:srgbClr val="00A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ar-SA"/>
          </a:p>
        </p:txBody>
      </p:sp>
      <p:grpSp>
        <p:nvGrpSpPr>
          <p:cNvPr id="14" name="مجموعة 10">
            <a:extLst>
              <a:ext uri="{FF2B5EF4-FFF2-40B4-BE49-F238E27FC236}">
                <a16:creationId xmlns:a16="http://schemas.microsoft.com/office/drawing/2014/main" id="{69152A51-3CC3-7960-4352-11E2CDE1AFEE}"/>
              </a:ext>
            </a:extLst>
          </p:cNvPr>
          <p:cNvGrpSpPr/>
          <p:nvPr/>
        </p:nvGrpSpPr>
        <p:grpSpPr>
          <a:xfrm flipH="1">
            <a:off x="6654381" y="6077966"/>
            <a:ext cx="886123" cy="1161457"/>
            <a:chOff x="10279048" y="5223083"/>
            <a:chExt cx="886123" cy="1161457"/>
          </a:xfrm>
        </p:grpSpPr>
        <p:sp>
          <p:nvSpPr>
            <p:cNvPr id="15" name="grass">
              <a:extLst>
                <a:ext uri="{FF2B5EF4-FFF2-40B4-BE49-F238E27FC236}">
                  <a16:creationId xmlns:a16="http://schemas.microsoft.com/office/drawing/2014/main" id="{05DF6509-23C7-63EE-2A42-AAEAC12451FD}"/>
                </a:ext>
              </a:extLst>
            </p:cNvPr>
            <p:cNvSpPr/>
            <p:nvPr/>
          </p:nvSpPr>
          <p:spPr>
            <a:xfrm rot="20188726">
              <a:off x="10279048" y="5223083"/>
              <a:ext cx="886123" cy="1151726"/>
            </a:xfrm>
            <a:custGeom>
              <a:avLst/>
              <a:gdLst>
                <a:gd name="connsiteX0" fmla="*/ 3424 w 9252"/>
                <a:gd name="connsiteY0" fmla="*/ 0 h 11083"/>
                <a:gd name="connsiteX1" fmla="*/ 7 w 9252"/>
                <a:gd name="connsiteY1" fmla="*/ 9993 h 11083"/>
                <a:gd name="connsiteX2" fmla="*/ 2460 w 9252"/>
                <a:gd name="connsiteY2" fmla="*/ 10819 h 11083"/>
                <a:gd name="connsiteX3" fmla="*/ 9091 w 9252"/>
                <a:gd name="connsiteY3" fmla="*/ 5877 h 11083"/>
                <a:gd name="connsiteX4" fmla="*/ 8559 w 9252"/>
                <a:gd name="connsiteY4" fmla="*/ 5632 h 11083"/>
                <a:gd name="connsiteX5" fmla="*/ 4642 w 9252"/>
                <a:gd name="connsiteY5" fmla="*/ 7990 h 11083"/>
                <a:gd name="connsiteX6" fmla="*/ 4642 w 9252"/>
                <a:gd name="connsiteY6" fmla="*/ 7990 h 11083"/>
                <a:gd name="connsiteX7" fmla="*/ 7039 w 9252"/>
                <a:gd name="connsiteY7" fmla="*/ 3977 h 11083"/>
                <a:gd name="connsiteX8" fmla="*/ 6667 w 9252"/>
                <a:gd name="connsiteY8" fmla="*/ 3852 h 11083"/>
                <a:gd name="connsiteX9" fmla="*/ 1766 w 9252"/>
                <a:gd name="connsiteY9" fmla="*/ 8358 h 11083"/>
                <a:gd name="connsiteX10" fmla="*/ 3582 w 9252"/>
                <a:gd name="connsiteY10" fmla="*/ 21 h 11083"/>
                <a:gd name="connsiteX11" fmla="*/ 3424 w 9252"/>
                <a:gd name="connsiteY11" fmla="*/ 0 h 11083"/>
                <a:gd name="connsiteX0" fmla="*/ 3693 w 9993"/>
                <a:gd name="connsiteY0" fmla="*/ 0 h 9762"/>
                <a:gd name="connsiteX1" fmla="*/ 0 w 9993"/>
                <a:gd name="connsiteY1" fmla="*/ 9017 h 9762"/>
                <a:gd name="connsiteX2" fmla="*/ 2651 w 9993"/>
                <a:gd name="connsiteY2" fmla="*/ 9762 h 9762"/>
                <a:gd name="connsiteX3" fmla="*/ 9818 w 9993"/>
                <a:gd name="connsiteY3" fmla="*/ 5303 h 9762"/>
                <a:gd name="connsiteX4" fmla="*/ 9243 w 9993"/>
                <a:gd name="connsiteY4" fmla="*/ 5082 h 9762"/>
                <a:gd name="connsiteX5" fmla="*/ 5009 w 9993"/>
                <a:gd name="connsiteY5" fmla="*/ 7209 h 9762"/>
                <a:gd name="connsiteX6" fmla="*/ 5009 w 9993"/>
                <a:gd name="connsiteY6" fmla="*/ 7209 h 9762"/>
                <a:gd name="connsiteX7" fmla="*/ 7600 w 9993"/>
                <a:gd name="connsiteY7" fmla="*/ 3588 h 9762"/>
                <a:gd name="connsiteX8" fmla="*/ 7198 w 9993"/>
                <a:gd name="connsiteY8" fmla="*/ 3476 h 9762"/>
                <a:gd name="connsiteX9" fmla="*/ 1901 w 9993"/>
                <a:gd name="connsiteY9" fmla="*/ 7541 h 9762"/>
                <a:gd name="connsiteX10" fmla="*/ 3864 w 9993"/>
                <a:gd name="connsiteY10" fmla="*/ 19 h 9762"/>
                <a:gd name="connsiteX11" fmla="*/ 3693 w 9993"/>
                <a:gd name="connsiteY11" fmla="*/ 0 h 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93" h="9762" extrusionOk="0">
                  <a:moveTo>
                    <a:pt x="3693" y="0"/>
                  </a:moveTo>
                  <a:cubicBezTo>
                    <a:pt x="1446" y="0"/>
                    <a:pt x="174" y="7390"/>
                    <a:pt x="0" y="9017"/>
                  </a:cubicBezTo>
                  <a:lnTo>
                    <a:pt x="2651" y="9762"/>
                  </a:lnTo>
                  <a:cubicBezTo>
                    <a:pt x="7505" y="9762"/>
                    <a:pt x="10806" y="6509"/>
                    <a:pt x="9818" y="5303"/>
                  </a:cubicBezTo>
                  <a:cubicBezTo>
                    <a:pt x="9687" y="5149"/>
                    <a:pt x="9488" y="5082"/>
                    <a:pt x="9243" y="5082"/>
                  </a:cubicBezTo>
                  <a:cubicBezTo>
                    <a:pt x="8190" y="5082"/>
                    <a:pt x="6264" y="6314"/>
                    <a:pt x="5009" y="7209"/>
                  </a:cubicBezTo>
                  <a:lnTo>
                    <a:pt x="5009" y="7209"/>
                  </a:lnTo>
                  <a:cubicBezTo>
                    <a:pt x="6450" y="6075"/>
                    <a:pt x="8549" y="4205"/>
                    <a:pt x="7600" y="3588"/>
                  </a:cubicBezTo>
                  <a:cubicBezTo>
                    <a:pt x="7488" y="3512"/>
                    <a:pt x="7353" y="3476"/>
                    <a:pt x="7198" y="3476"/>
                  </a:cubicBezTo>
                  <a:cubicBezTo>
                    <a:pt x="5558" y="3476"/>
                    <a:pt x="1901" y="7541"/>
                    <a:pt x="1901" y="7541"/>
                  </a:cubicBezTo>
                  <a:cubicBezTo>
                    <a:pt x="1901" y="7541"/>
                    <a:pt x="6271" y="447"/>
                    <a:pt x="3864" y="19"/>
                  </a:cubicBezTo>
                  <a:cubicBezTo>
                    <a:pt x="3805" y="6"/>
                    <a:pt x="3749" y="0"/>
                    <a:pt x="3693" y="0"/>
                  </a:cubicBezTo>
                  <a:close/>
                </a:path>
              </a:pathLst>
            </a:custGeom>
            <a:solidFill>
              <a:srgbClr val="006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rass">
              <a:extLst>
                <a:ext uri="{FF2B5EF4-FFF2-40B4-BE49-F238E27FC236}">
                  <a16:creationId xmlns:a16="http://schemas.microsoft.com/office/drawing/2014/main" id="{9E0E1E9D-1B73-7711-EBA5-F027DC82FD2E}"/>
                </a:ext>
              </a:extLst>
            </p:cNvPr>
            <p:cNvSpPr/>
            <p:nvPr/>
          </p:nvSpPr>
          <p:spPr>
            <a:xfrm rot="20188726">
              <a:off x="10341406" y="5534802"/>
              <a:ext cx="774482" cy="849738"/>
            </a:xfrm>
            <a:custGeom>
              <a:avLst/>
              <a:gdLst>
                <a:gd name="connsiteX0" fmla="*/ 3424 w 9252"/>
                <a:gd name="connsiteY0" fmla="*/ 0 h 11083"/>
                <a:gd name="connsiteX1" fmla="*/ 7 w 9252"/>
                <a:gd name="connsiteY1" fmla="*/ 9993 h 11083"/>
                <a:gd name="connsiteX2" fmla="*/ 2460 w 9252"/>
                <a:gd name="connsiteY2" fmla="*/ 10819 h 11083"/>
                <a:gd name="connsiteX3" fmla="*/ 9091 w 9252"/>
                <a:gd name="connsiteY3" fmla="*/ 5877 h 11083"/>
                <a:gd name="connsiteX4" fmla="*/ 8559 w 9252"/>
                <a:gd name="connsiteY4" fmla="*/ 5632 h 11083"/>
                <a:gd name="connsiteX5" fmla="*/ 4642 w 9252"/>
                <a:gd name="connsiteY5" fmla="*/ 7990 h 11083"/>
                <a:gd name="connsiteX6" fmla="*/ 4642 w 9252"/>
                <a:gd name="connsiteY6" fmla="*/ 7990 h 11083"/>
                <a:gd name="connsiteX7" fmla="*/ 7039 w 9252"/>
                <a:gd name="connsiteY7" fmla="*/ 3977 h 11083"/>
                <a:gd name="connsiteX8" fmla="*/ 6667 w 9252"/>
                <a:gd name="connsiteY8" fmla="*/ 3852 h 11083"/>
                <a:gd name="connsiteX9" fmla="*/ 1766 w 9252"/>
                <a:gd name="connsiteY9" fmla="*/ 8358 h 11083"/>
                <a:gd name="connsiteX10" fmla="*/ 3582 w 9252"/>
                <a:gd name="connsiteY10" fmla="*/ 21 h 11083"/>
                <a:gd name="connsiteX11" fmla="*/ 3424 w 9252"/>
                <a:gd name="connsiteY11" fmla="*/ 0 h 11083"/>
                <a:gd name="connsiteX0" fmla="*/ 3693 w 9993"/>
                <a:gd name="connsiteY0" fmla="*/ 0 h 9762"/>
                <a:gd name="connsiteX1" fmla="*/ 0 w 9993"/>
                <a:gd name="connsiteY1" fmla="*/ 9017 h 9762"/>
                <a:gd name="connsiteX2" fmla="*/ 2651 w 9993"/>
                <a:gd name="connsiteY2" fmla="*/ 9762 h 9762"/>
                <a:gd name="connsiteX3" fmla="*/ 9818 w 9993"/>
                <a:gd name="connsiteY3" fmla="*/ 5303 h 9762"/>
                <a:gd name="connsiteX4" fmla="*/ 9243 w 9993"/>
                <a:gd name="connsiteY4" fmla="*/ 5082 h 9762"/>
                <a:gd name="connsiteX5" fmla="*/ 5009 w 9993"/>
                <a:gd name="connsiteY5" fmla="*/ 7209 h 9762"/>
                <a:gd name="connsiteX6" fmla="*/ 5009 w 9993"/>
                <a:gd name="connsiteY6" fmla="*/ 7209 h 9762"/>
                <a:gd name="connsiteX7" fmla="*/ 7600 w 9993"/>
                <a:gd name="connsiteY7" fmla="*/ 3588 h 9762"/>
                <a:gd name="connsiteX8" fmla="*/ 7198 w 9993"/>
                <a:gd name="connsiteY8" fmla="*/ 3476 h 9762"/>
                <a:gd name="connsiteX9" fmla="*/ 1901 w 9993"/>
                <a:gd name="connsiteY9" fmla="*/ 7541 h 9762"/>
                <a:gd name="connsiteX10" fmla="*/ 3864 w 9993"/>
                <a:gd name="connsiteY10" fmla="*/ 19 h 9762"/>
                <a:gd name="connsiteX11" fmla="*/ 3693 w 9993"/>
                <a:gd name="connsiteY11" fmla="*/ 0 h 9762"/>
                <a:gd name="connsiteX0" fmla="*/ 3696 w 9280"/>
                <a:gd name="connsiteY0" fmla="*/ 0 h 10000"/>
                <a:gd name="connsiteX1" fmla="*/ 0 w 9280"/>
                <a:gd name="connsiteY1" fmla="*/ 9237 h 10000"/>
                <a:gd name="connsiteX2" fmla="*/ 2653 w 9280"/>
                <a:gd name="connsiteY2" fmla="*/ 10000 h 10000"/>
                <a:gd name="connsiteX3" fmla="*/ 9249 w 9280"/>
                <a:gd name="connsiteY3" fmla="*/ 5206 h 10000"/>
                <a:gd name="connsiteX4" fmla="*/ 5013 w 9280"/>
                <a:gd name="connsiteY4" fmla="*/ 7385 h 10000"/>
                <a:gd name="connsiteX5" fmla="*/ 5013 w 9280"/>
                <a:gd name="connsiteY5" fmla="*/ 7385 h 10000"/>
                <a:gd name="connsiteX6" fmla="*/ 7605 w 9280"/>
                <a:gd name="connsiteY6" fmla="*/ 3675 h 10000"/>
                <a:gd name="connsiteX7" fmla="*/ 7203 w 9280"/>
                <a:gd name="connsiteY7" fmla="*/ 3561 h 10000"/>
                <a:gd name="connsiteX8" fmla="*/ 1902 w 9280"/>
                <a:gd name="connsiteY8" fmla="*/ 7725 h 10000"/>
                <a:gd name="connsiteX9" fmla="*/ 3867 w 9280"/>
                <a:gd name="connsiteY9" fmla="*/ 19 h 10000"/>
                <a:gd name="connsiteX10" fmla="*/ 3696 w 9280"/>
                <a:gd name="connsiteY10" fmla="*/ 0 h 10000"/>
                <a:gd name="connsiteX0" fmla="*/ 3983 w 9457"/>
                <a:gd name="connsiteY0" fmla="*/ 0 h 10000"/>
                <a:gd name="connsiteX1" fmla="*/ 0 w 9457"/>
                <a:gd name="connsiteY1" fmla="*/ 9237 h 10000"/>
                <a:gd name="connsiteX2" fmla="*/ 2859 w 9457"/>
                <a:gd name="connsiteY2" fmla="*/ 10000 h 10000"/>
                <a:gd name="connsiteX3" fmla="*/ 9418 w 9457"/>
                <a:gd name="connsiteY3" fmla="*/ 6382 h 10000"/>
                <a:gd name="connsiteX4" fmla="*/ 5402 w 9457"/>
                <a:gd name="connsiteY4" fmla="*/ 7385 h 10000"/>
                <a:gd name="connsiteX5" fmla="*/ 5402 w 9457"/>
                <a:gd name="connsiteY5" fmla="*/ 7385 h 10000"/>
                <a:gd name="connsiteX6" fmla="*/ 8195 w 9457"/>
                <a:gd name="connsiteY6" fmla="*/ 3675 h 10000"/>
                <a:gd name="connsiteX7" fmla="*/ 7762 w 9457"/>
                <a:gd name="connsiteY7" fmla="*/ 3561 h 10000"/>
                <a:gd name="connsiteX8" fmla="*/ 2050 w 9457"/>
                <a:gd name="connsiteY8" fmla="*/ 7725 h 10000"/>
                <a:gd name="connsiteX9" fmla="*/ 4167 w 9457"/>
                <a:gd name="connsiteY9" fmla="*/ 19 h 10000"/>
                <a:gd name="connsiteX10" fmla="*/ 3983 w 9457"/>
                <a:gd name="connsiteY10" fmla="*/ 0 h 10000"/>
                <a:gd name="connsiteX0" fmla="*/ 4212 w 10000"/>
                <a:gd name="connsiteY0" fmla="*/ 0 h 10000"/>
                <a:gd name="connsiteX1" fmla="*/ 0 w 10000"/>
                <a:gd name="connsiteY1" fmla="*/ 9237 h 10000"/>
                <a:gd name="connsiteX2" fmla="*/ 3023 w 10000"/>
                <a:gd name="connsiteY2" fmla="*/ 10000 h 10000"/>
                <a:gd name="connsiteX3" fmla="*/ 9959 w 10000"/>
                <a:gd name="connsiteY3" fmla="*/ 6382 h 10000"/>
                <a:gd name="connsiteX4" fmla="*/ 5712 w 10000"/>
                <a:gd name="connsiteY4" fmla="*/ 7385 h 10000"/>
                <a:gd name="connsiteX5" fmla="*/ 5712 w 10000"/>
                <a:gd name="connsiteY5" fmla="*/ 7385 h 10000"/>
                <a:gd name="connsiteX6" fmla="*/ 8208 w 10000"/>
                <a:gd name="connsiteY6" fmla="*/ 3561 h 10000"/>
                <a:gd name="connsiteX7" fmla="*/ 2168 w 10000"/>
                <a:gd name="connsiteY7" fmla="*/ 7725 h 10000"/>
                <a:gd name="connsiteX8" fmla="*/ 4406 w 10000"/>
                <a:gd name="connsiteY8" fmla="*/ 19 h 10000"/>
                <a:gd name="connsiteX9" fmla="*/ 4212 w 10000"/>
                <a:gd name="connsiteY9" fmla="*/ 0 h 10000"/>
                <a:gd name="connsiteX0" fmla="*/ 4212 w 10000"/>
                <a:gd name="connsiteY0" fmla="*/ 0 h 10000"/>
                <a:gd name="connsiteX1" fmla="*/ 0 w 10000"/>
                <a:gd name="connsiteY1" fmla="*/ 9237 h 10000"/>
                <a:gd name="connsiteX2" fmla="*/ 3023 w 10000"/>
                <a:gd name="connsiteY2" fmla="*/ 10000 h 10000"/>
                <a:gd name="connsiteX3" fmla="*/ 9959 w 10000"/>
                <a:gd name="connsiteY3" fmla="*/ 6382 h 10000"/>
                <a:gd name="connsiteX4" fmla="*/ 5712 w 10000"/>
                <a:gd name="connsiteY4" fmla="*/ 7385 h 10000"/>
                <a:gd name="connsiteX5" fmla="*/ 5712 w 10000"/>
                <a:gd name="connsiteY5" fmla="*/ 7385 h 10000"/>
                <a:gd name="connsiteX6" fmla="*/ 7728 w 10000"/>
                <a:gd name="connsiteY6" fmla="*/ 4526 h 10000"/>
                <a:gd name="connsiteX7" fmla="*/ 2168 w 10000"/>
                <a:gd name="connsiteY7" fmla="*/ 7725 h 10000"/>
                <a:gd name="connsiteX8" fmla="*/ 4406 w 10000"/>
                <a:gd name="connsiteY8" fmla="*/ 19 h 10000"/>
                <a:gd name="connsiteX9" fmla="*/ 4212 w 10000"/>
                <a:gd name="connsiteY9" fmla="*/ 0 h 10000"/>
                <a:gd name="connsiteX0" fmla="*/ 4406 w 10000"/>
                <a:gd name="connsiteY0" fmla="*/ 0 h 9981"/>
                <a:gd name="connsiteX1" fmla="*/ 0 w 10000"/>
                <a:gd name="connsiteY1" fmla="*/ 9218 h 9981"/>
                <a:gd name="connsiteX2" fmla="*/ 3023 w 10000"/>
                <a:gd name="connsiteY2" fmla="*/ 9981 h 9981"/>
                <a:gd name="connsiteX3" fmla="*/ 9959 w 10000"/>
                <a:gd name="connsiteY3" fmla="*/ 6363 h 9981"/>
                <a:gd name="connsiteX4" fmla="*/ 5712 w 10000"/>
                <a:gd name="connsiteY4" fmla="*/ 7366 h 9981"/>
                <a:gd name="connsiteX5" fmla="*/ 5712 w 10000"/>
                <a:gd name="connsiteY5" fmla="*/ 7366 h 9981"/>
                <a:gd name="connsiteX6" fmla="*/ 7728 w 10000"/>
                <a:gd name="connsiteY6" fmla="*/ 4507 h 9981"/>
                <a:gd name="connsiteX7" fmla="*/ 2168 w 10000"/>
                <a:gd name="connsiteY7" fmla="*/ 7706 h 9981"/>
                <a:gd name="connsiteX8" fmla="*/ 4406 w 10000"/>
                <a:gd name="connsiteY8" fmla="*/ 0 h 9981"/>
                <a:gd name="connsiteX0" fmla="*/ 2870 w 10000"/>
                <a:gd name="connsiteY0" fmla="*/ 0 h 7392"/>
                <a:gd name="connsiteX1" fmla="*/ 0 w 10000"/>
                <a:gd name="connsiteY1" fmla="*/ 6628 h 7392"/>
                <a:gd name="connsiteX2" fmla="*/ 3023 w 10000"/>
                <a:gd name="connsiteY2" fmla="*/ 7392 h 7392"/>
                <a:gd name="connsiteX3" fmla="*/ 9959 w 10000"/>
                <a:gd name="connsiteY3" fmla="*/ 3767 h 7392"/>
                <a:gd name="connsiteX4" fmla="*/ 5712 w 10000"/>
                <a:gd name="connsiteY4" fmla="*/ 4772 h 7392"/>
                <a:gd name="connsiteX5" fmla="*/ 5712 w 10000"/>
                <a:gd name="connsiteY5" fmla="*/ 4772 h 7392"/>
                <a:gd name="connsiteX6" fmla="*/ 7728 w 10000"/>
                <a:gd name="connsiteY6" fmla="*/ 1908 h 7392"/>
                <a:gd name="connsiteX7" fmla="*/ 2168 w 10000"/>
                <a:gd name="connsiteY7" fmla="*/ 5113 h 7392"/>
                <a:gd name="connsiteX8" fmla="*/ 2870 w 10000"/>
                <a:gd name="connsiteY8" fmla="*/ 0 h 7392"/>
                <a:gd name="connsiteX0" fmla="*/ 2870 w 10000"/>
                <a:gd name="connsiteY0" fmla="*/ 0 h 10000"/>
                <a:gd name="connsiteX1" fmla="*/ 0 w 10000"/>
                <a:gd name="connsiteY1" fmla="*/ 8966 h 10000"/>
                <a:gd name="connsiteX2" fmla="*/ 3023 w 10000"/>
                <a:gd name="connsiteY2" fmla="*/ 10000 h 10000"/>
                <a:gd name="connsiteX3" fmla="*/ 9959 w 10000"/>
                <a:gd name="connsiteY3" fmla="*/ 5096 h 10000"/>
                <a:gd name="connsiteX4" fmla="*/ 5712 w 10000"/>
                <a:gd name="connsiteY4" fmla="*/ 6456 h 10000"/>
                <a:gd name="connsiteX5" fmla="*/ 5712 w 10000"/>
                <a:gd name="connsiteY5" fmla="*/ 6456 h 10000"/>
                <a:gd name="connsiteX6" fmla="*/ 7728 w 10000"/>
                <a:gd name="connsiteY6" fmla="*/ 2581 h 10000"/>
                <a:gd name="connsiteX7" fmla="*/ 2168 w 10000"/>
                <a:gd name="connsiteY7" fmla="*/ 6917 h 10000"/>
                <a:gd name="connsiteX8" fmla="*/ 2870 w 10000"/>
                <a:gd name="connsiteY8" fmla="*/ 0 h 10000"/>
                <a:gd name="connsiteX0" fmla="*/ 2870 w 9959"/>
                <a:gd name="connsiteY0" fmla="*/ 0 h 10000"/>
                <a:gd name="connsiteX1" fmla="*/ 0 w 9959"/>
                <a:gd name="connsiteY1" fmla="*/ 8966 h 10000"/>
                <a:gd name="connsiteX2" fmla="*/ 3023 w 9959"/>
                <a:gd name="connsiteY2" fmla="*/ 10000 h 10000"/>
                <a:gd name="connsiteX3" fmla="*/ 9959 w 9959"/>
                <a:gd name="connsiteY3" fmla="*/ 5096 h 10000"/>
                <a:gd name="connsiteX4" fmla="*/ 5712 w 9959"/>
                <a:gd name="connsiteY4" fmla="*/ 6456 h 10000"/>
                <a:gd name="connsiteX5" fmla="*/ 5712 w 9959"/>
                <a:gd name="connsiteY5" fmla="*/ 6456 h 10000"/>
                <a:gd name="connsiteX6" fmla="*/ 7728 w 9959"/>
                <a:gd name="connsiteY6" fmla="*/ 2581 h 10000"/>
                <a:gd name="connsiteX7" fmla="*/ 2168 w 9959"/>
                <a:gd name="connsiteY7" fmla="*/ 6917 h 10000"/>
                <a:gd name="connsiteX8" fmla="*/ 2870 w 9959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5736 w 10000"/>
                <a:gd name="connsiteY5" fmla="*/ 6456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5736 w 10000"/>
                <a:gd name="connsiteY5" fmla="*/ 6456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2826 w 10000"/>
                <a:gd name="connsiteY5" fmla="*/ 8431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2826 w 10000"/>
                <a:gd name="connsiteY5" fmla="*/ 8431 h 10000"/>
                <a:gd name="connsiteX6" fmla="*/ 7760 w 10000"/>
                <a:gd name="connsiteY6" fmla="*/ 2581 h 10000"/>
                <a:gd name="connsiteX7" fmla="*/ 1454 w 10000"/>
                <a:gd name="connsiteY7" fmla="*/ 7608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2826 w 10000"/>
                <a:gd name="connsiteY4" fmla="*/ 8431 h 10000"/>
                <a:gd name="connsiteX5" fmla="*/ 7760 w 10000"/>
                <a:gd name="connsiteY5" fmla="*/ 2581 h 10000"/>
                <a:gd name="connsiteX6" fmla="*/ 1454 w 10000"/>
                <a:gd name="connsiteY6" fmla="*/ 7608 h 10000"/>
                <a:gd name="connsiteX7" fmla="*/ 2882 w 10000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 extrusionOk="0">
                  <a:moveTo>
                    <a:pt x="2882" y="0"/>
                  </a:moveTo>
                  <a:cubicBezTo>
                    <a:pt x="2519" y="341"/>
                    <a:pt x="232" y="6711"/>
                    <a:pt x="0" y="8966"/>
                  </a:cubicBezTo>
                  <a:lnTo>
                    <a:pt x="3035" y="10000"/>
                  </a:lnTo>
                  <a:cubicBezTo>
                    <a:pt x="4800" y="9090"/>
                    <a:pt x="9549" y="5687"/>
                    <a:pt x="10000" y="5096"/>
                  </a:cubicBezTo>
                  <a:lnTo>
                    <a:pt x="2826" y="8431"/>
                  </a:lnTo>
                  <a:cubicBezTo>
                    <a:pt x="4471" y="6481"/>
                    <a:pt x="7989" y="2718"/>
                    <a:pt x="7760" y="2581"/>
                  </a:cubicBezTo>
                  <a:cubicBezTo>
                    <a:pt x="7531" y="2444"/>
                    <a:pt x="3315" y="6163"/>
                    <a:pt x="1454" y="7608"/>
                  </a:cubicBezTo>
                  <a:lnTo>
                    <a:pt x="2882" y="0"/>
                  </a:lnTo>
                  <a:close/>
                </a:path>
              </a:pathLst>
            </a:custGeom>
            <a:solidFill>
              <a:srgbClr val="00A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" name="مجموعة 223">
            <a:extLst>
              <a:ext uri="{FF2B5EF4-FFF2-40B4-BE49-F238E27FC236}">
                <a16:creationId xmlns:a16="http://schemas.microsoft.com/office/drawing/2014/main" id="{3E61994C-5CD3-BB50-F2CC-DA7AF3079023}"/>
              </a:ext>
            </a:extLst>
          </p:cNvPr>
          <p:cNvGrpSpPr/>
          <p:nvPr/>
        </p:nvGrpSpPr>
        <p:grpSpPr>
          <a:xfrm flipH="1">
            <a:off x="-68412" y="6765797"/>
            <a:ext cx="1012683" cy="700864"/>
            <a:chOff x="639452" y="5546599"/>
            <a:chExt cx="1275698" cy="882893"/>
          </a:xfrm>
        </p:grpSpPr>
        <p:sp>
          <p:nvSpPr>
            <p:cNvPr id="18" name="grass">
              <a:extLst>
                <a:ext uri="{FF2B5EF4-FFF2-40B4-BE49-F238E27FC236}">
                  <a16:creationId xmlns:a16="http://schemas.microsoft.com/office/drawing/2014/main" id="{9F9097D8-A9CD-8256-AFE1-8DA8291A1A3B}"/>
                </a:ext>
              </a:extLst>
            </p:cNvPr>
            <p:cNvSpPr/>
            <p:nvPr/>
          </p:nvSpPr>
          <p:spPr>
            <a:xfrm rot="17853646">
              <a:off x="855546" y="5330505"/>
              <a:ext cx="843510" cy="1275698"/>
            </a:xfrm>
            <a:custGeom>
              <a:avLst/>
              <a:gdLst>
                <a:gd name="connsiteX0" fmla="*/ 3440 w 9247"/>
                <a:gd name="connsiteY0" fmla="*/ 0 h 12561"/>
                <a:gd name="connsiteX1" fmla="*/ 23 w 9247"/>
                <a:gd name="connsiteY1" fmla="*/ 9993 h 12561"/>
                <a:gd name="connsiteX2" fmla="*/ 1869 w 9247"/>
                <a:gd name="connsiteY2" fmla="*/ 12561 h 12561"/>
                <a:gd name="connsiteX3" fmla="*/ 9107 w 9247"/>
                <a:gd name="connsiteY3" fmla="*/ 5877 h 12561"/>
                <a:gd name="connsiteX4" fmla="*/ 8575 w 9247"/>
                <a:gd name="connsiteY4" fmla="*/ 5632 h 12561"/>
                <a:gd name="connsiteX5" fmla="*/ 4658 w 9247"/>
                <a:gd name="connsiteY5" fmla="*/ 7990 h 12561"/>
                <a:gd name="connsiteX6" fmla="*/ 4658 w 9247"/>
                <a:gd name="connsiteY6" fmla="*/ 7990 h 12561"/>
                <a:gd name="connsiteX7" fmla="*/ 7055 w 9247"/>
                <a:gd name="connsiteY7" fmla="*/ 3977 h 12561"/>
                <a:gd name="connsiteX8" fmla="*/ 6683 w 9247"/>
                <a:gd name="connsiteY8" fmla="*/ 3852 h 12561"/>
                <a:gd name="connsiteX9" fmla="*/ 1782 w 9247"/>
                <a:gd name="connsiteY9" fmla="*/ 8358 h 12561"/>
                <a:gd name="connsiteX10" fmla="*/ 3598 w 9247"/>
                <a:gd name="connsiteY10" fmla="*/ 21 h 12561"/>
                <a:gd name="connsiteX11" fmla="*/ 3440 w 9247"/>
                <a:gd name="connsiteY11" fmla="*/ 0 h 12561"/>
                <a:gd name="connsiteX0" fmla="*/ 3695 w 9976"/>
                <a:gd name="connsiteY0" fmla="*/ 0 h 10000"/>
                <a:gd name="connsiteX1" fmla="*/ 0 w 9976"/>
                <a:gd name="connsiteY1" fmla="*/ 7956 h 10000"/>
                <a:gd name="connsiteX2" fmla="*/ 1996 w 9976"/>
                <a:gd name="connsiteY2" fmla="*/ 10000 h 10000"/>
                <a:gd name="connsiteX3" fmla="*/ 9824 w 9976"/>
                <a:gd name="connsiteY3" fmla="*/ 4679 h 10000"/>
                <a:gd name="connsiteX4" fmla="*/ 9248 w 9976"/>
                <a:gd name="connsiteY4" fmla="*/ 4484 h 10000"/>
                <a:gd name="connsiteX5" fmla="*/ 5012 w 9976"/>
                <a:gd name="connsiteY5" fmla="*/ 6361 h 10000"/>
                <a:gd name="connsiteX6" fmla="*/ 5012 w 9976"/>
                <a:gd name="connsiteY6" fmla="*/ 6361 h 10000"/>
                <a:gd name="connsiteX7" fmla="*/ 7605 w 9976"/>
                <a:gd name="connsiteY7" fmla="*/ 3166 h 10000"/>
                <a:gd name="connsiteX8" fmla="*/ 7202 w 9976"/>
                <a:gd name="connsiteY8" fmla="*/ 3067 h 10000"/>
                <a:gd name="connsiteX9" fmla="*/ 1902 w 9976"/>
                <a:gd name="connsiteY9" fmla="*/ 6654 h 10000"/>
                <a:gd name="connsiteX10" fmla="*/ 3866 w 9976"/>
                <a:gd name="connsiteY10" fmla="*/ 17 h 10000"/>
                <a:gd name="connsiteX11" fmla="*/ 3695 w 9976"/>
                <a:gd name="connsiteY1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76" h="10000" extrusionOk="0">
                  <a:moveTo>
                    <a:pt x="3695" y="0"/>
                  </a:moveTo>
                  <a:cubicBezTo>
                    <a:pt x="1447" y="0"/>
                    <a:pt x="283" y="6289"/>
                    <a:pt x="0" y="7956"/>
                  </a:cubicBezTo>
                  <a:lnTo>
                    <a:pt x="1996" y="10000"/>
                  </a:lnTo>
                  <a:cubicBezTo>
                    <a:pt x="6853" y="10000"/>
                    <a:pt x="10812" y="5743"/>
                    <a:pt x="9824" y="4679"/>
                  </a:cubicBezTo>
                  <a:cubicBezTo>
                    <a:pt x="9693" y="4543"/>
                    <a:pt x="9494" y="4484"/>
                    <a:pt x="9248" y="4484"/>
                  </a:cubicBezTo>
                  <a:cubicBezTo>
                    <a:pt x="8195" y="4484"/>
                    <a:pt x="6268" y="5571"/>
                    <a:pt x="5012" y="6361"/>
                  </a:cubicBezTo>
                  <a:lnTo>
                    <a:pt x="5012" y="6361"/>
                  </a:lnTo>
                  <a:cubicBezTo>
                    <a:pt x="6454" y="5360"/>
                    <a:pt x="8554" y="3710"/>
                    <a:pt x="7605" y="3166"/>
                  </a:cubicBezTo>
                  <a:cubicBezTo>
                    <a:pt x="7492" y="3098"/>
                    <a:pt x="7357" y="3067"/>
                    <a:pt x="7202" y="3067"/>
                  </a:cubicBezTo>
                  <a:cubicBezTo>
                    <a:pt x="5562" y="3067"/>
                    <a:pt x="1902" y="6654"/>
                    <a:pt x="1902" y="6654"/>
                  </a:cubicBezTo>
                  <a:cubicBezTo>
                    <a:pt x="1902" y="6654"/>
                    <a:pt x="6274" y="394"/>
                    <a:pt x="3866" y="17"/>
                  </a:cubicBezTo>
                  <a:cubicBezTo>
                    <a:pt x="3808" y="6"/>
                    <a:pt x="3751" y="0"/>
                    <a:pt x="3695" y="0"/>
                  </a:cubicBezTo>
                  <a:close/>
                </a:path>
              </a:pathLst>
            </a:custGeom>
            <a:solidFill>
              <a:srgbClr val="006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rass">
              <a:extLst>
                <a:ext uri="{FF2B5EF4-FFF2-40B4-BE49-F238E27FC236}">
                  <a16:creationId xmlns:a16="http://schemas.microsoft.com/office/drawing/2014/main" id="{9A3CAAAD-CD29-FED2-22B8-F6F81EA1E9B6}"/>
                </a:ext>
              </a:extLst>
            </p:cNvPr>
            <p:cNvSpPr/>
            <p:nvPr/>
          </p:nvSpPr>
          <p:spPr>
            <a:xfrm rot="17853646">
              <a:off x="974577" y="5535662"/>
              <a:ext cx="727193" cy="1060468"/>
            </a:xfrm>
            <a:custGeom>
              <a:avLst/>
              <a:gdLst>
                <a:gd name="connsiteX0" fmla="*/ 3440 w 9247"/>
                <a:gd name="connsiteY0" fmla="*/ 0 h 12561"/>
                <a:gd name="connsiteX1" fmla="*/ 23 w 9247"/>
                <a:gd name="connsiteY1" fmla="*/ 9993 h 12561"/>
                <a:gd name="connsiteX2" fmla="*/ 1869 w 9247"/>
                <a:gd name="connsiteY2" fmla="*/ 12561 h 12561"/>
                <a:gd name="connsiteX3" fmla="*/ 9107 w 9247"/>
                <a:gd name="connsiteY3" fmla="*/ 5877 h 12561"/>
                <a:gd name="connsiteX4" fmla="*/ 8575 w 9247"/>
                <a:gd name="connsiteY4" fmla="*/ 5632 h 12561"/>
                <a:gd name="connsiteX5" fmla="*/ 4658 w 9247"/>
                <a:gd name="connsiteY5" fmla="*/ 7990 h 12561"/>
                <a:gd name="connsiteX6" fmla="*/ 4658 w 9247"/>
                <a:gd name="connsiteY6" fmla="*/ 7990 h 12561"/>
                <a:gd name="connsiteX7" fmla="*/ 7055 w 9247"/>
                <a:gd name="connsiteY7" fmla="*/ 3977 h 12561"/>
                <a:gd name="connsiteX8" fmla="*/ 6683 w 9247"/>
                <a:gd name="connsiteY8" fmla="*/ 3852 h 12561"/>
                <a:gd name="connsiteX9" fmla="*/ 1782 w 9247"/>
                <a:gd name="connsiteY9" fmla="*/ 8358 h 12561"/>
                <a:gd name="connsiteX10" fmla="*/ 3598 w 9247"/>
                <a:gd name="connsiteY10" fmla="*/ 21 h 12561"/>
                <a:gd name="connsiteX11" fmla="*/ 3440 w 9247"/>
                <a:gd name="connsiteY11" fmla="*/ 0 h 12561"/>
                <a:gd name="connsiteX0" fmla="*/ 3695 w 9976"/>
                <a:gd name="connsiteY0" fmla="*/ 0 h 10000"/>
                <a:gd name="connsiteX1" fmla="*/ 0 w 9976"/>
                <a:gd name="connsiteY1" fmla="*/ 7956 h 10000"/>
                <a:gd name="connsiteX2" fmla="*/ 1996 w 9976"/>
                <a:gd name="connsiteY2" fmla="*/ 10000 h 10000"/>
                <a:gd name="connsiteX3" fmla="*/ 9824 w 9976"/>
                <a:gd name="connsiteY3" fmla="*/ 4679 h 10000"/>
                <a:gd name="connsiteX4" fmla="*/ 9248 w 9976"/>
                <a:gd name="connsiteY4" fmla="*/ 4484 h 10000"/>
                <a:gd name="connsiteX5" fmla="*/ 5012 w 9976"/>
                <a:gd name="connsiteY5" fmla="*/ 6361 h 10000"/>
                <a:gd name="connsiteX6" fmla="*/ 5012 w 9976"/>
                <a:gd name="connsiteY6" fmla="*/ 6361 h 10000"/>
                <a:gd name="connsiteX7" fmla="*/ 7605 w 9976"/>
                <a:gd name="connsiteY7" fmla="*/ 3166 h 10000"/>
                <a:gd name="connsiteX8" fmla="*/ 7202 w 9976"/>
                <a:gd name="connsiteY8" fmla="*/ 3067 h 10000"/>
                <a:gd name="connsiteX9" fmla="*/ 1902 w 9976"/>
                <a:gd name="connsiteY9" fmla="*/ 6654 h 10000"/>
                <a:gd name="connsiteX10" fmla="*/ 3866 w 9976"/>
                <a:gd name="connsiteY10" fmla="*/ 17 h 10000"/>
                <a:gd name="connsiteX11" fmla="*/ 3695 w 9976"/>
                <a:gd name="connsiteY11" fmla="*/ 0 h 10000"/>
                <a:gd name="connsiteX0" fmla="*/ 3704 w 9319"/>
                <a:gd name="connsiteY0" fmla="*/ 0 h 10000"/>
                <a:gd name="connsiteX1" fmla="*/ 0 w 9319"/>
                <a:gd name="connsiteY1" fmla="*/ 7956 h 10000"/>
                <a:gd name="connsiteX2" fmla="*/ 2001 w 9319"/>
                <a:gd name="connsiteY2" fmla="*/ 10000 h 10000"/>
                <a:gd name="connsiteX3" fmla="*/ 9270 w 9319"/>
                <a:gd name="connsiteY3" fmla="*/ 4484 h 10000"/>
                <a:gd name="connsiteX4" fmla="*/ 5024 w 9319"/>
                <a:gd name="connsiteY4" fmla="*/ 6361 h 10000"/>
                <a:gd name="connsiteX5" fmla="*/ 5024 w 9319"/>
                <a:gd name="connsiteY5" fmla="*/ 6361 h 10000"/>
                <a:gd name="connsiteX6" fmla="*/ 7623 w 9319"/>
                <a:gd name="connsiteY6" fmla="*/ 3166 h 10000"/>
                <a:gd name="connsiteX7" fmla="*/ 7219 w 9319"/>
                <a:gd name="connsiteY7" fmla="*/ 3067 h 10000"/>
                <a:gd name="connsiteX8" fmla="*/ 1907 w 9319"/>
                <a:gd name="connsiteY8" fmla="*/ 6654 h 10000"/>
                <a:gd name="connsiteX9" fmla="*/ 3875 w 9319"/>
                <a:gd name="connsiteY9" fmla="*/ 17 h 10000"/>
                <a:gd name="connsiteX10" fmla="*/ 3704 w 9319"/>
                <a:gd name="connsiteY10" fmla="*/ 0 h 10000"/>
                <a:gd name="connsiteX0" fmla="*/ 3975 w 8960"/>
                <a:gd name="connsiteY0" fmla="*/ 0 h 10000"/>
                <a:gd name="connsiteX1" fmla="*/ 0 w 8960"/>
                <a:gd name="connsiteY1" fmla="*/ 7956 h 10000"/>
                <a:gd name="connsiteX2" fmla="*/ 2147 w 8960"/>
                <a:gd name="connsiteY2" fmla="*/ 10000 h 10000"/>
                <a:gd name="connsiteX3" fmla="*/ 8890 w 8960"/>
                <a:gd name="connsiteY3" fmla="*/ 6205 h 10000"/>
                <a:gd name="connsiteX4" fmla="*/ 5391 w 8960"/>
                <a:gd name="connsiteY4" fmla="*/ 6361 h 10000"/>
                <a:gd name="connsiteX5" fmla="*/ 5391 w 8960"/>
                <a:gd name="connsiteY5" fmla="*/ 6361 h 10000"/>
                <a:gd name="connsiteX6" fmla="*/ 8180 w 8960"/>
                <a:gd name="connsiteY6" fmla="*/ 3166 h 10000"/>
                <a:gd name="connsiteX7" fmla="*/ 7747 w 8960"/>
                <a:gd name="connsiteY7" fmla="*/ 3067 h 10000"/>
                <a:gd name="connsiteX8" fmla="*/ 2046 w 8960"/>
                <a:gd name="connsiteY8" fmla="*/ 6654 h 10000"/>
                <a:gd name="connsiteX9" fmla="*/ 4158 w 8960"/>
                <a:gd name="connsiteY9" fmla="*/ 17 h 10000"/>
                <a:gd name="connsiteX10" fmla="*/ 3975 w 8960"/>
                <a:gd name="connsiteY10" fmla="*/ 0 h 10000"/>
                <a:gd name="connsiteX0" fmla="*/ 4436 w 10001"/>
                <a:gd name="connsiteY0" fmla="*/ 0 h 10000"/>
                <a:gd name="connsiteX1" fmla="*/ 0 w 10001"/>
                <a:gd name="connsiteY1" fmla="*/ 7956 h 10000"/>
                <a:gd name="connsiteX2" fmla="*/ 2396 w 10001"/>
                <a:gd name="connsiteY2" fmla="*/ 10000 h 10000"/>
                <a:gd name="connsiteX3" fmla="*/ 9922 w 10001"/>
                <a:gd name="connsiteY3" fmla="*/ 6205 h 10000"/>
                <a:gd name="connsiteX4" fmla="*/ 6017 w 10001"/>
                <a:gd name="connsiteY4" fmla="*/ 6361 h 10000"/>
                <a:gd name="connsiteX5" fmla="*/ 6017 w 10001"/>
                <a:gd name="connsiteY5" fmla="*/ 6361 h 10000"/>
                <a:gd name="connsiteX6" fmla="*/ 8646 w 10001"/>
                <a:gd name="connsiteY6" fmla="*/ 3067 h 10000"/>
                <a:gd name="connsiteX7" fmla="*/ 2283 w 10001"/>
                <a:gd name="connsiteY7" fmla="*/ 6654 h 10000"/>
                <a:gd name="connsiteX8" fmla="*/ 4641 w 10001"/>
                <a:gd name="connsiteY8" fmla="*/ 17 h 10000"/>
                <a:gd name="connsiteX9" fmla="*/ 4436 w 10001"/>
                <a:gd name="connsiteY9" fmla="*/ 0 h 10000"/>
                <a:gd name="connsiteX0" fmla="*/ 4436 w 10001"/>
                <a:gd name="connsiteY0" fmla="*/ 0 h 10000"/>
                <a:gd name="connsiteX1" fmla="*/ 0 w 10001"/>
                <a:gd name="connsiteY1" fmla="*/ 7956 h 10000"/>
                <a:gd name="connsiteX2" fmla="*/ 2396 w 10001"/>
                <a:gd name="connsiteY2" fmla="*/ 10000 h 10000"/>
                <a:gd name="connsiteX3" fmla="*/ 9922 w 10001"/>
                <a:gd name="connsiteY3" fmla="*/ 6205 h 10000"/>
                <a:gd name="connsiteX4" fmla="*/ 6017 w 10001"/>
                <a:gd name="connsiteY4" fmla="*/ 6361 h 10000"/>
                <a:gd name="connsiteX5" fmla="*/ 6017 w 10001"/>
                <a:gd name="connsiteY5" fmla="*/ 6361 h 10000"/>
                <a:gd name="connsiteX6" fmla="*/ 7459 w 10001"/>
                <a:gd name="connsiteY6" fmla="*/ 4265 h 10000"/>
                <a:gd name="connsiteX7" fmla="*/ 8646 w 10001"/>
                <a:gd name="connsiteY7" fmla="*/ 3067 h 10000"/>
                <a:gd name="connsiteX8" fmla="*/ 2283 w 10001"/>
                <a:gd name="connsiteY8" fmla="*/ 6654 h 10000"/>
                <a:gd name="connsiteX9" fmla="*/ 4641 w 10001"/>
                <a:gd name="connsiteY9" fmla="*/ 17 h 10000"/>
                <a:gd name="connsiteX10" fmla="*/ 4436 w 10001"/>
                <a:gd name="connsiteY10" fmla="*/ 0 h 10000"/>
                <a:gd name="connsiteX0" fmla="*/ 4641 w 10001"/>
                <a:gd name="connsiteY0" fmla="*/ 0 h 9983"/>
                <a:gd name="connsiteX1" fmla="*/ 0 w 10001"/>
                <a:gd name="connsiteY1" fmla="*/ 7939 h 9983"/>
                <a:gd name="connsiteX2" fmla="*/ 2396 w 10001"/>
                <a:gd name="connsiteY2" fmla="*/ 9983 h 9983"/>
                <a:gd name="connsiteX3" fmla="*/ 9922 w 10001"/>
                <a:gd name="connsiteY3" fmla="*/ 6188 h 9983"/>
                <a:gd name="connsiteX4" fmla="*/ 6017 w 10001"/>
                <a:gd name="connsiteY4" fmla="*/ 6344 h 9983"/>
                <a:gd name="connsiteX5" fmla="*/ 6017 w 10001"/>
                <a:gd name="connsiteY5" fmla="*/ 6344 h 9983"/>
                <a:gd name="connsiteX6" fmla="*/ 7459 w 10001"/>
                <a:gd name="connsiteY6" fmla="*/ 4248 h 9983"/>
                <a:gd name="connsiteX7" fmla="*/ 8646 w 10001"/>
                <a:gd name="connsiteY7" fmla="*/ 3050 h 9983"/>
                <a:gd name="connsiteX8" fmla="*/ 2283 w 10001"/>
                <a:gd name="connsiteY8" fmla="*/ 6637 h 9983"/>
                <a:gd name="connsiteX9" fmla="*/ 4641 w 10001"/>
                <a:gd name="connsiteY9" fmla="*/ 0 h 9983"/>
                <a:gd name="connsiteX0" fmla="*/ 3169 w 10000"/>
                <a:gd name="connsiteY0" fmla="*/ 0 h 8327"/>
                <a:gd name="connsiteX1" fmla="*/ 0 w 10000"/>
                <a:gd name="connsiteY1" fmla="*/ 6280 h 8327"/>
                <a:gd name="connsiteX2" fmla="*/ 2396 w 10000"/>
                <a:gd name="connsiteY2" fmla="*/ 8327 h 8327"/>
                <a:gd name="connsiteX3" fmla="*/ 9921 w 10000"/>
                <a:gd name="connsiteY3" fmla="*/ 4526 h 8327"/>
                <a:gd name="connsiteX4" fmla="*/ 6016 w 10000"/>
                <a:gd name="connsiteY4" fmla="*/ 4682 h 8327"/>
                <a:gd name="connsiteX5" fmla="*/ 6016 w 10000"/>
                <a:gd name="connsiteY5" fmla="*/ 4682 h 8327"/>
                <a:gd name="connsiteX6" fmla="*/ 7458 w 10000"/>
                <a:gd name="connsiteY6" fmla="*/ 2582 h 8327"/>
                <a:gd name="connsiteX7" fmla="*/ 8645 w 10000"/>
                <a:gd name="connsiteY7" fmla="*/ 1382 h 8327"/>
                <a:gd name="connsiteX8" fmla="*/ 2283 w 10000"/>
                <a:gd name="connsiteY8" fmla="*/ 4975 h 8327"/>
                <a:gd name="connsiteX9" fmla="*/ 3169 w 10000"/>
                <a:gd name="connsiteY9" fmla="*/ 0 h 8327"/>
                <a:gd name="connsiteX0" fmla="*/ 3169 w 10000"/>
                <a:gd name="connsiteY0" fmla="*/ 0 h 10000"/>
                <a:gd name="connsiteX1" fmla="*/ 0 w 10000"/>
                <a:gd name="connsiteY1" fmla="*/ 7542 h 10000"/>
                <a:gd name="connsiteX2" fmla="*/ 2396 w 10000"/>
                <a:gd name="connsiteY2" fmla="*/ 10000 h 10000"/>
                <a:gd name="connsiteX3" fmla="*/ 9921 w 10000"/>
                <a:gd name="connsiteY3" fmla="*/ 5435 h 10000"/>
                <a:gd name="connsiteX4" fmla="*/ 6016 w 10000"/>
                <a:gd name="connsiteY4" fmla="*/ 5623 h 10000"/>
                <a:gd name="connsiteX5" fmla="*/ 6016 w 10000"/>
                <a:gd name="connsiteY5" fmla="*/ 5623 h 10000"/>
                <a:gd name="connsiteX6" fmla="*/ 7458 w 10000"/>
                <a:gd name="connsiteY6" fmla="*/ 3101 h 10000"/>
                <a:gd name="connsiteX7" fmla="*/ 8645 w 10000"/>
                <a:gd name="connsiteY7" fmla="*/ 1660 h 10000"/>
                <a:gd name="connsiteX8" fmla="*/ 2283 w 10000"/>
                <a:gd name="connsiteY8" fmla="*/ 5975 h 10000"/>
                <a:gd name="connsiteX9" fmla="*/ 3169 w 10000"/>
                <a:gd name="connsiteY9" fmla="*/ 0 h 10000"/>
                <a:gd name="connsiteX0" fmla="*/ 3169 w 10000"/>
                <a:gd name="connsiteY0" fmla="*/ 0 h 10000"/>
                <a:gd name="connsiteX1" fmla="*/ 0 w 10000"/>
                <a:gd name="connsiteY1" fmla="*/ 7542 h 10000"/>
                <a:gd name="connsiteX2" fmla="*/ 2396 w 10000"/>
                <a:gd name="connsiteY2" fmla="*/ 10000 h 10000"/>
                <a:gd name="connsiteX3" fmla="*/ 9921 w 10000"/>
                <a:gd name="connsiteY3" fmla="*/ 5435 h 10000"/>
                <a:gd name="connsiteX4" fmla="*/ 6016 w 10000"/>
                <a:gd name="connsiteY4" fmla="*/ 5623 h 10000"/>
                <a:gd name="connsiteX5" fmla="*/ 6016 w 10000"/>
                <a:gd name="connsiteY5" fmla="*/ 5623 h 10000"/>
                <a:gd name="connsiteX6" fmla="*/ 8645 w 10000"/>
                <a:gd name="connsiteY6" fmla="*/ 1660 h 10000"/>
                <a:gd name="connsiteX7" fmla="*/ 2283 w 10000"/>
                <a:gd name="connsiteY7" fmla="*/ 5975 h 10000"/>
                <a:gd name="connsiteX8" fmla="*/ 3169 w 10000"/>
                <a:gd name="connsiteY8" fmla="*/ 0 h 10000"/>
                <a:gd name="connsiteX0" fmla="*/ 3169 w 10000"/>
                <a:gd name="connsiteY0" fmla="*/ 0 h 10000"/>
                <a:gd name="connsiteX1" fmla="*/ 0 w 10000"/>
                <a:gd name="connsiteY1" fmla="*/ 7542 h 10000"/>
                <a:gd name="connsiteX2" fmla="*/ 2396 w 10000"/>
                <a:gd name="connsiteY2" fmla="*/ 10000 h 10000"/>
                <a:gd name="connsiteX3" fmla="*/ 9921 w 10000"/>
                <a:gd name="connsiteY3" fmla="*/ 5435 h 10000"/>
                <a:gd name="connsiteX4" fmla="*/ 6016 w 10000"/>
                <a:gd name="connsiteY4" fmla="*/ 5623 h 10000"/>
                <a:gd name="connsiteX5" fmla="*/ 6016 w 10000"/>
                <a:gd name="connsiteY5" fmla="*/ 5623 h 10000"/>
                <a:gd name="connsiteX6" fmla="*/ 8645 w 10000"/>
                <a:gd name="connsiteY6" fmla="*/ 1660 h 10000"/>
                <a:gd name="connsiteX7" fmla="*/ 2283 w 10000"/>
                <a:gd name="connsiteY7" fmla="*/ 5975 h 10000"/>
                <a:gd name="connsiteX8" fmla="*/ 3169 w 10000"/>
                <a:gd name="connsiteY8" fmla="*/ 0 h 10000"/>
                <a:gd name="connsiteX0" fmla="*/ 3169 w 9921"/>
                <a:gd name="connsiteY0" fmla="*/ 0 h 10000"/>
                <a:gd name="connsiteX1" fmla="*/ 0 w 9921"/>
                <a:gd name="connsiteY1" fmla="*/ 7542 h 10000"/>
                <a:gd name="connsiteX2" fmla="*/ 2396 w 9921"/>
                <a:gd name="connsiteY2" fmla="*/ 10000 h 10000"/>
                <a:gd name="connsiteX3" fmla="*/ 9921 w 9921"/>
                <a:gd name="connsiteY3" fmla="*/ 5435 h 10000"/>
                <a:gd name="connsiteX4" fmla="*/ 6016 w 9921"/>
                <a:gd name="connsiteY4" fmla="*/ 5623 h 10000"/>
                <a:gd name="connsiteX5" fmla="*/ 6016 w 9921"/>
                <a:gd name="connsiteY5" fmla="*/ 5623 h 10000"/>
                <a:gd name="connsiteX6" fmla="*/ 8645 w 9921"/>
                <a:gd name="connsiteY6" fmla="*/ 1660 h 10000"/>
                <a:gd name="connsiteX7" fmla="*/ 2283 w 9921"/>
                <a:gd name="connsiteY7" fmla="*/ 5975 h 10000"/>
                <a:gd name="connsiteX8" fmla="*/ 3169 w 9921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6064 w 10000"/>
                <a:gd name="connsiteY5" fmla="*/ 5623 h 10000"/>
                <a:gd name="connsiteX6" fmla="*/ 8714 w 10000"/>
                <a:gd name="connsiteY6" fmla="*/ 1660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6064 w 10000"/>
                <a:gd name="connsiteY5" fmla="*/ 5623 h 10000"/>
                <a:gd name="connsiteX6" fmla="*/ 8714 w 10000"/>
                <a:gd name="connsiteY6" fmla="*/ 1660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6064 w 10000"/>
                <a:gd name="connsiteY5" fmla="*/ 5623 h 10000"/>
                <a:gd name="connsiteX6" fmla="*/ 5953 w 10000"/>
                <a:gd name="connsiteY6" fmla="*/ 4231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2004 w 10000"/>
                <a:gd name="connsiteY5" fmla="*/ 7951 h 10000"/>
                <a:gd name="connsiteX6" fmla="*/ 5953 w 10000"/>
                <a:gd name="connsiteY6" fmla="*/ 4231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2004 w 10000"/>
                <a:gd name="connsiteY4" fmla="*/ 7951 h 10000"/>
                <a:gd name="connsiteX5" fmla="*/ 5953 w 10000"/>
                <a:gd name="connsiteY5" fmla="*/ 4231 h 10000"/>
                <a:gd name="connsiteX6" fmla="*/ 2301 w 10000"/>
                <a:gd name="connsiteY6" fmla="*/ 5975 h 10000"/>
                <a:gd name="connsiteX7" fmla="*/ 3194 w 10000"/>
                <a:gd name="connsiteY7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2004 w 10000"/>
                <a:gd name="connsiteY4" fmla="*/ 7951 h 10000"/>
                <a:gd name="connsiteX5" fmla="*/ 5953 w 10000"/>
                <a:gd name="connsiteY5" fmla="*/ 4231 h 10000"/>
                <a:gd name="connsiteX6" fmla="*/ 1231 w 10000"/>
                <a:gd name="connsiteY6" fmla="*/ 7032 h 10000"/>
                <a:gd name="connsiteX7" fmla="*/ 3194 w 10000"/>
                <a:gd name="connsiteY7" fmla="*/ 0 h 10000"/>
                <a:gd name="connsiteX0" fmla="*/ 3194 w 10406"/>
                <a:gd name="connsiteY0" fmla="*/ 0 h 10000"/>
                <a:gd name="connsiteX1" fmla="*/ 0 w 10406"/>
                <a:gd name="connsiteY1" fmla="*/ 7542 h 10000"/>
                <a:gd name="connsiteX2" fmla="*/ 2415 w 10406"/>
                <a:gd name="connsiteY2" fmla="*/ 10000 h 10000"/>
                <a:gd name="connsiteX3" fmla="*/ 10406 w 10406"/>
                <a:gd name="connsiteY3" fmla="*/ 5093 h 10000"/>
                <a:gd name="connsiteX4" fmla="*/ 2004 w 10406"/>
                <a:gd name="connsiteY4" fmla="*/ 7951 h 10000"/>
                <a:gd name="connsiteX5" fmla="*/ 5953 w 10406"/>
                <a:gd name="connsiteY5" fmla="*/ 4231 h 10000"/>
                <a:gd name="connsiteX6" fmla="*/ 1231 w 10406"/>
                <a:gd name="connsiteY6" fmla="*/ 7032 h 10000"/>
                <a:gd name="connsiteX7" fmla="*/ 3194 w 10406"/>
                <a:gd name="connsiteY7" fmla="*/ 0 h 10000"/>
                <a:gd name="connsiteX0" fmla="*/ 3194 w 10406"/>
                <a:gd name="connsiteY0" fmla="*/ 0 h 10000"/>
                <a:gd name="connsiteX1" fmla="*/ 0 w 10406"/>
                <a:gd name="connsiteY1" fmla="*/ 7542 h 10000"/>
                <a:gd name="connsiteX2" fmla="*/ 2415 w 10406"/>
                <a:gd name="connsiteY2" fmla="*/ 10000 h 10000"/>
                <a:gd name="connsiteX3" fmla="*/ 10406 w 10406"/>
                <a:gd name="connsiteY3" fmla="*/ 5093 h 10000"/>
                <a:gd name="connsiteX4" fmla="*/ 2357 w 10406"/>
                <a:gd name="connsiteY4" fmla="*/ 8397 h 10000"/>
                <a:gd name="connsiteX5" fmla="*/ 5953 w 10406"/>
                <a:gd name="connsiteY5" fmla="*/ 4231 h 10000"/>
                <a:gd name="connsiteX6" fmla="*/ 1231 w 10406"/>
                <a:gd name="connsiteY6" fmla="*/ 7032 h 10000"/>
                <a:gd name="connsiteX7" fmla="*/ 3194 w 10406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06" h="10000" extrusionOk="0">
                  <a:moveTo>
                    <a:pt x="3194" y="0"/>
                  </a:moveTo>
                  <a:cubicBezTo>
                    <a:pt x="2811" y="261"/>
                    <a:pt x="377" y="5540"/>
                    <a:pt x="0" y="7542"/>
                  </a:cubicBezTo>
                  <a:lnTo>
                    <a:pt x="2415" y="10000"/>
                  </a:lnTo>
                  <a:cubicBezTo>
                    <a:pt x="5079" y="8364"/>
                    <a:pt x="10416" y="5360"/>
                    <a:pt x="10406" y="5093"/>
                  </a:cubicBezTo>
                  <a:cubicBezTo>
                    <a:pt x="10396" y="4826"/>
                    <a:pt x="5040" y="7296"/>
                    <a:pt x="2357" y="8397"/>
                  </a:cubicBezTo>
                  <a:cubicBezTo>
                    <a:pt x="3673" y="7157"/>
                    <a:pt x="6141" y="4459"/>
                    <a:pt x="5953" y="4231"/>
                  </a:cubicBezTo>
                  <a:cubicBezTo>
                    <a:pt x="5765" y="4004"/>
                    <a:pt x="2448" y="6451"/>
                    <a:pt x="1231" y="7032"/>
                  </a:cubicBezTo>
                  <a:lnTo>
                    <a:pt x="3194" y="0"/>
                  </a:lnTo>
                  <a:close/>
                </a:path>
              </a:pathLst>
            </a:custGeom>
            <a:solidFill>
              <a:srgbClr val="00A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" name="فقاعة الكلام: مستطيلة مستديرة الزوايا 71">
            <a:extLst>
              <a:ext uri="{FF2B5EF4-FFF2-40B4-BE49-F238E27FC236}">
                <a16:creationId xmlns:a16="http://schemas.microsoft.com/office/drawing/2014/main" id="{EE9B9C4D-9322-C29E-C402-48C040EFF11E}"/>
              </a:ext>
            </a:extLst>
          </p:cNvPr>
          <p:cNvSpPr/>
          <p:nvPr/>
        </p:nvSpPr>
        <p:spPr>
          <a:xfrm>
            <a:off x="393360" y="1870409"/>
            <a:ext cx="2898062" cy="646331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1800" dirty="0">
                <a:solidFill>
                  <a:srgbClr val="4FAEA3"/>
                </a:solidFill>
              </a:rPr>
              <a:t>زيادة</a:t>
            </a:r>
            <a:r>
              <a:rPr lang="ar-SA" sz="1800" dirty="0">
                <a:solidFill>
                  <a:srgbClr val="155C58"/>
                </a:solidFill>
              </a:rPr>
              <a:t> روابط المحبة في المجتمع </a:t>
            </a:r>
            <a:endParaRPr lang="ar-SA" sz="1800" dirty="0">
              <a:solidFill>
                <a:srgbClr val="B0D5D0"/>
              </a:solidFill>
            </a:endParaRPr>
          </a:p>
        </p:txBody>
      </p:sp>
      <p:grpSp>
        <p:nvGrpSpPr>
          <p:cNvPr id="24" name="مجموعة 108">
            <a:extLst>
              <a:ext uri="{FF2B5EF4-FFF2-40B4-BE49-F238E27FC236}">
                <a16:creationId xmlns:a16="http://schemas.microsoft.com/office/drawing/2014/main" id="{E61C4651-E73E-8210-C2A2-84EDD8D61F18}"/>
              </a:ext>
            </a:extLst>
          </p:cNvPr>
          <p:cNvGrpSpPr/>
          <p:nvPr/>
        </p:nvGrpSpPr>
        <p:grpSpPr>
          <a:xfrm>
            <a:off x="4042078" y="1270246"/>
            <a:ext cx="2580812" cy="843994"/>
            <a:chOff x="4042078" y="410374"/>
            <a:chExt cx="2580812" cy="843994"/>
          </a:xfrm>
        </p:grpSpPr>
        <p:sp>
          <p:nvSpPr>
            <p:cNvPr id="25" name="سحابة 27">
              <a:extLst>
                <a:ext uri="{FF2B5EF4-FFF2-40B4-BE49-F238E27FC236}">
                  <a16:creationId xmlns:a16="http://schemas.microsoft.com/office/drawing/2014/main" id="{DD20EA1A-019E-9AB6-1FA6-AC0F9E4AFA82}"/>
                </a:ext>
              </a:extLst>
            </p:cNvPr>
            <p:cNvSpPr/>
            <p:nvPr/>
          </p:nvSpPr>
          <p:spPr>
            <a:xfrm rot="176069">
              <a:off x="4235972" y="410374"/>
              <a:ext cx="2164964" cy="843994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  <p:sp>
          <p:nvSpPr>
            <p:cNvPr id="26" name="مربع نص 24">
              <a:extLst>
                <a:ext uri="{FF2B5EF4-FFF2-40B4-BE49-F238E27FC236}">
                  <a16:creationId xmlns:a16="http://schemas.microsoft.com/office/drawing/2014/main" id="{0831004D-D374-37FF-D96F-104963DC2FA7}"/>
                </a:ext>
              </a:extLst>
            </p:cNvPr>
            <p:cNvSpPr txBox="1"/>
            <p:nvPr/>
          </p:nvSpPr>
          <p:spPr>
            <a:xfrm>
              <a:off x="4042078" y="474959"/>
              <a:ext cx="258081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SA" sz="3600" dirty="0">
                  <a:solidFill>
                    <a:srgbClr val="155C58"/>
                  </a:solidFill>
                </a:rPr>
                <a:t>تعريف التعاون</a:t>
              </a:r>
            </a:p>
          </p:txBody>
        </p:sp>
      </p:grpSp>
      <p:sp>
        <p:nvSpPr>
          <p:cNvPr id="27" name="سحابة 22">
            <a:extLst>
              <a:ext uri="{FF2B5EF4-FFF2-40B4-BE49-F238E27FC236}">
                <a16:creationId xmlns:a16="http://schemas.microsoft.com/office/drawing/2014/main" id="{B02507C8-2BBE-B0F6-4819-7A2A1C48B812}"/>
              </a:ext>
            </a:extLst>
          </p:cNvPr>
          <p:cNvSpPr/>
          <p:nvPr/>
        </p:nvSpPr>
        <p:spPr>
          <a:xfrm rot="176069">
            <a:off x="7459620" y="875816"/>
            <a:ext cx="2957150" cy="1930204"/>
          </a:xfrm>
          <a:prstGeom prst="cloud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attan"/>
              <a:ea typeface="+mn-ea"/>
              <a:cs typeface="Harmattan"/>
            </a:endParaRPr>
          </a:p>
        </p:txBody>
      </p:sp>
      <p:sp>
        <p:nvSpPr>
          <p:cNvPr id="35" name="شكل حر: شكل 10">
            <a:extLst>
              <a:ext uri="{FF2B5EF4-FFF2-40B4-BE49-F238E27FC236}">
                <a16:creationId xmlns:a16="http://schemas.microsoft.com/office/drawing/2014/main" id="{8EC6641D-99CE-87DB-DC95-06E7A28F2F8E}"/>
              </a:ext>
            </a:extLst>
          </p:cNvPr>
          <p:cNvSpPr/>
          <p:nvPr/>
        </p:nvSpPr>
        <p:spPr>
          <a:xfrm>
            <a:off x="5472963" y="4321036"/>
            <a:ext cx="2075413" cy="943092"/>
          </a:xfrm>
          <a:custGeom>
            <a:avLst/>
            <a:gdLst>
              <a:gd name="connsiteX0" fmla="*/ 2250846 w 2274055"/>
              <a:gd name="connsiteY0" fmla="*/ 829831 h 1043415"/>
              <a:gd name="connsiteX1" fmla="*/ 1866798 w 2274055"/>
              <a:gd name="connsiteY1" fmla="*/ 701815 h 1043415"/>
              <a:gd name="connsiteX2" fmla="*/ 1927758 w 2274055"/>
              <a:gd name="connsiteY2" fmla="*/ 384823 h 1043415"/>
              <a:gd name="connsiteX3" fmla="*/ 1549806 w 2274055"/>
              <a:gd name="connsiteY3" fmla="*/ 427495 h 1043415"/>
              <a:gd name="connsiteX4" fmla="*/ 1360830 w 2274055"/>
              <a:gd name="connsiteY4" fmla="*/ 775 h 1043415"/>
              <a:gd name="connsiteX5" fmla="*/ 897534 w 2274055"/>
              <a:gd name="connsiteY5" fmla="*/ 317767 h 1043415"/>
              <a:gd name="connsiteX6" fmla="*/ 415950 w 2274055"/>
              <a:gd name="connsiteY6" fmla="*/ 147079 h 1043415"/>
              <a:gd name="connsiteX7" fmla="*/ 306222 w 2274055"/>
              <a:gd name="connsiteY7" fmla="*/ 646951 h 1043415"/>
              <a:gd name="connsiteX8" fmla="*/ 7518 w 2274055"/>
              <a:gd name="connsiteY8" fmla="*/ 878599 h 1043415"/>
              <a:gd name="connsiteX9" fmla="*/ 275742 w 2274055"/>
              <a:gd name="connsiteY9" fmla="*/ 1018807 h 1043415"/>
              <a:gd name="connsiteX10" fmla="*/ 2013102 w 2274055"/>
              <a:gd name="connsiteY10" fmla="*/ 1024903 h 1043415"/>
              <a:gd name="connsiteX11" fmla="*/ 2250846 w 2274055"/>
              <a:gd name="connsiteY11" fmla="*/ 829831 h 1043415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81652"/>
              <a:gd name="connsiteY0" fmla="*/ 834152 h 1047736"/>
              <a:gd name="connsiteX1" fmla="*/ 1866798 w 2281652"/>
              <a:gd name="connsiteY1" fmla="*/ 706136 h 1047736"/>
              <a:gd name="connsiteX2" fmla="*/ 1958238 w 2281652"/>
              <a:gd name="connsiteY2" fmla="*/ 362474 h 1047736"/>
              <a:gd name="connsiteX3" fmla="*/ 1549806 w 2281652"/>
              <a:gd name="connsiteY3" fmla="*/ 431816 h 1047736"/>
              <a:gd name="connsiteX4" fmla="*/ 1360830 w 2281652"/>
              <a:gd name="connsiteY4" fmla="*/ 5096 h 1047736"/>
              <a:gd name="connsiteX5" fmla="*/ 897534 w 2281652"/>
              <a:gd name="connsiteY5" fmla="*/ 322088 h 1047736"/>
              <a:gd name="connsiteX6" fmla="*/ 415950 w 2281652"/>
              <a:gd name="connsiteY6" fmla="*/ 151400 h 1047736"/>
              <a:gd name="connsiteX7" fmla="*/ 306222 w 2281652"/>
              <a:gd name="connsiteY7" fmla="*/ 651272 h 1047736"/>
              <a:gd name="connsiteX8" fmla="*/ 7518 w 2281652"/>
              <a:gd name="connsiteY8" fmla="*/ 882920 h 1047736"/>
              <a:gd name="connsiteX9" fmla="*/ 275742 w 2281652"/>
              <a:gd name="connsiteY9" fmla="*/ 1023128 h 1047736"/>
              <a:gd name="connsiteX10" fmla="*/ 2013102 w 2281652"/>
              <a:gd name="connsiteY10" fmla="*/ 1029224 h 1047736"/>
              <a:gd name="connsiteX11" fmla="*/ 2250846 w 2281652"/>
              <a:gd name="connsiteY11" fmla="*/ 834152 h 1047736"/>
              <a:gd name="connsiteX0" fmla="*/ 2250846 w 2274899"/>
              <a:gd name="connsiteY0" fmla="*/ 834152 h 1047736"/>
              <a:gd name="connsiteX1" fmla="*/ 1866798 w 2274899"/>
              <a:gd name="connsiteY1" fmla="*/ 706136 h 1047736"/>
              <a:gd name="connsiteX2" fmla="*/ 1958238 w 2274899"/>
              <a:gd name="connsiteY2" fmla="*/ 362474 h 1047736"/>
              <a:gd name="connsiteX3" fmla="*/ 1549806 w 2274899"/>
              <a:gd name="connsiteY3" fmla="*/ 431816 h 1047736"/>
              <a:gd name="connsiteX4" fmla="*/ 1360830 w 2274899"/>
              <a:gd name="connsiteY4" fmla="*/ 5096 h 1047736"/>
              <a:gd name="connsiteX5" fmla="*/ 897534 w 2274899"/>
              <a:gd name="connsiteY5" fmla="*/ 322088 h 1047736"/>
              <a:gd name="connsiteX6" fmla="*/ 415950 w 2274899"/>
              <a:gd name="connsiteY6" fmla="*/ 151400 h 1047736"/>
              <a:gd name="connsiteX7" fmla="*/ 306222 w 2274899"/>
              <a:gd name="connsiteY7" fmla="*/ 651272 h 1047736"/>
              <a:gd name="connsiteX8" fmla="*/ 7518 w 2274899"/>
              <a:gd name="connsiteY8" fmla="*/ 882920 h 1047736"/>
              <a:gd name="connsiteX9" fmla="*/ 275742 w 2274899"/>
              <a:gd name="connsiteY9" fmla="*/ 1023128 h 1047736"/>
              <a:gd name="connsiteX10" fmla="*/ 2013102 w 2274899"/>
              <a:gd name="connsiteY10" fmla="*/ 1029224 h 1047736"/>
              <a:gd name="connsiteX11" fmla="*/ 2250846 w 2274899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79421 w 2295765"/>
              <a:gd name="connsiteY0" fmla="*/ 828437 h 1048141"/>
              <a:gd name="connsiteX1" fmla="*/ 1866798 w 2295765"/>
              <a:gd name="connsiteY1" fmla="*/ 706136 h 1048141"/>
              <a:gd name="connsiteX2" fmla="*/ 1958238 w 2295765"/>
              <a:gd name="connsiteY2" fmla="*/ 362474 h 1048141"/>
              <a:gd name="connsiteX3" fmla="*/ 1549806 w 2295765"/>
              <a:gd name="connsiteY3" fmla="*/ 431816 h 1048141"/>
              <a:gd name="connsiteX4" fmla="*/ 1360830 w 2295765"/>
              <a:gd name="connsiteY4" fmla="*/ 5096 h 1048141"/>
              <a:gd name="connsiteX5" fmla="*/ 897534 w 2295765"/>
              <a:gd name="connsiteY5" fmla="*/ 322088 h 1048141"/>
              <a:gd name="connsiteX6" fmla="*/ 415950 w 2295765"/>
              <a:gd name="connsiteY6" fmla="*/ 151400 h 1048141"/>
              <a:gd name="connsiteX7" fmla="*/ 306222 w 2295765"/>
              <a:gd name="connsiteY7" fmla="*/ 651272 h 1048141"/>
              <a:gd name="connsiteX8" fmla="*/ 7518 w 2295765"/>
              <a:gd name="connsiteY8" fmla="*/ 882920 h 1048141"/>
              <a:gd name="connsiteX9" fmla="*/ 275742 w 2295765"/>
              <a:gd name="connsiteY9" fmla="*/ 1023128 h 1048141"/>
              <a:gd name="connsiteX10" fmla="*/ 2013102 w 2295765"/>
              <a:gd name="connsiteY10" fmla="*/ 1029224 h 1048141"/>
              <a:gd name="connsiteX11" fmla="*/ 2279421 w 2295765"/>
              <a:gd name="connsiteY11" fmla="*/ 828437 h 1048141"/>
              <a:gd name="connsiteX0" fmla="*/ 2269896 w 2288092"/>
              <a:gd name="connsiteY0" fmla="*/ 797957 h 1050316"/>
              <a:gd name="connsiteX1" fmla="*/ 1866798 w 2288092"/>
              <a:gd name="connsiteY1" fmla="*/ 706136 h 1050316"/>
              <a:gd name="connsiteX2" fmla="*/ 1958238 w 2288092"/>
              <a:gd name="connsiteY2" fmla="*/ 362474 h 1050316"/>
              <a:gd name="connsiteX3" fmla="*/ 1549806 w 2288092"/>
              <a:gd name="connsiteY3" fmla="*/ 431816 h 1050316"/>
              <a:gd name="connsiteX4" fmla="*/ 1360830 w 2288092"/>
              <a:gd name="connsiteY4" fmla="*/ 5096 h 1050316"/>
              <a:gd name="connsiteX5" fmla="*/ 897534 w 2288092"/>
              <a:gd name="connsiteY5" fmla="*/ 322088 h 1050316"/>
              <a:gd name="connsiteX6" fmla="*/ 415950 w 2288092"/>
              <a:gd name="connsiteY6" fmla="*/ 151400 h 1050316"/>
              <a:gd name="connsiteX7" fmla="*/ 306222 w 2288092"/>
              <a:gd name="connsiteY7" fmla="*/ 651272 h 1050316"/>
              <a:gd name="connsiteX8" fmla="*/ 7518 w 2288092"/>
              <a:gd name="connsiteY8" fmla="*/ 882920 h 1050316"/>
              <a:gd name="connsiteX9" fmla="*/ 275742 w 2288092"/>
              <a:gd name="connsiteY9" fmla="*/ 1023128 h 1050316"/>
              <a:gd name="connsiteX10" fmla="*/ 2013102 w 2288092"/>
              <a:gd name="connsiteY10" fmla="*/ 1029224 h 1050316"/>
              <a:gd name="connsiteX11" fmla="*/ 2269896 w 2288092"/>
              <a:gd name="connsiteY11" fmla="*/ 797957 h 1050316"/>
              <a:gd name="connsiteX0" fmla="*/ 2292429 w 2310625"/>
              <a:gd name="connsiteY0" fmla="*/ 797957 h 1050316"/>
              <a:gd name="connsiteX1" fmla="*/ 1889331 w 2310625"/>
              <a:gd name="connsiteY1" fmla="*/ 706136 h 1050316"/>
              <a:gd name="connsiteX2" fmla="*/ 1980771 w 2310625"/>
              <a:gd name="connsiteY2" fmla="*/ 362474 h 1050316"/>
              <a:gd name="connsiteX3" fmla="*/ 1572339 w 2310625"/>
              <a:gd name="connsiteY3" fmla="*/ 431816 h 1050316"/>
              <a:gd name="connsiteX4" fmla="*/ 1383363 w 2310625"/>
              <a:gd name="connsiteY4" fmla="*/ 5096 h 1050316"/>
              <a:gd name="connsiteX5" fmla="*/ 920067 w 2310625"/>
              <a:gd name="connsiteY5" fmla="*/ 322088 h 1050316"/>
              <a:gd name="connsiteX6" fmla="*/ 438483 w 2310625"/>
              <a:gd name="connsiteY6" fmla="*/ 151400 h 1050316"/>
              <a:gd name="connsiteX7" fmla="*/ 328755 w 2310625"/>
              <a:gd name="connsiteY7" fmla="*/ 651272 h 1050316"/>
              <a:gd name="connsiteX8" fmla="*/ 3381 w 2310625"/>
              <a:gd name="connsiteY8" fmla="*/ 856250 h 1050316"/>
              <a:gd name="connsiteX9" fmla="*/ 298275 w 2310625"/>
              <a:gd name="connsiteY9" fmla="*/ 1023128 h 1050316"/>
              <a:gd name="connsiteX10" fmla="*/ 2035635 w 2310625"/>
              <a:gd name="connsiteY10" fmla="*/ 1029224 h 1050316"/>
              <a:gd name="connsiteX11" fmla="*/ 2292429 w 2310625"/>
              <a:gd name="connsiteY11" fmla="*/ 797957 h 1050316"/>
              <a:gd name="connsiteX0" fmla="*/ 2293179 w 2311375"/>
              <a:gd name="connsiteY0" fmla="*/ 797957 h 1050316"/>
              <a:gd name="connsiteX1" fmla="*/ 1890081 w 2311375"/>
              <a:gd name="connsiteY1" fmla="*/ 706136 h 1050316"/>
              <a:gd name="connsiteX2" fmla="*/ 1981521 w 2311375"/>
              <a:gd name="connsiteY2" fmla="*/ 362474 h 1050316"/>
              <a:gd name="connsiteX3" fmla="*/ 1573089 w 2311375"/>
              <a:gd name="connsiteY3" fmla="*/ 431816 h 1050316"/>
              <a:gd name="connsiteX4" fmla="*/ 1384113 w 2311375"/>
              <a:gd name="connsiteY4" fmla="*/ 5096 h 1050316"/>
              <a:gd name="connsiteX5" fmla="*/ 920817 w 2311375"/>
              <a:gd name="connsiteY5" fmla="*/ 322088 h 1050316"/>
              <a:gd name="connsiteX6" fmla="*/ 439233 w 2311375"/>
              <a:gd name="connsiteY6" fmla="*/ 151400 h 1050316"/>
              <a:gd name="connsiteX7" fmla="*/ 329505 w 2311375"/>
              <a:gd name="connsiteY7" fmla="*/ 651272 h 1050316"/>
              <a:gd name="connsiteX8" fmla="*/ 4131 w 2311375"/>
              <a:gd name="connsiteY8" fmla="*/ 856250 h 1050316"/>
              <a:gd name="connsiteX9" fmla="*/ 299025 w 2311375"/>
              <a:gd name="connsiteY9" fmla="*/ 1023128 h 1050316"/>
              <a:gd name="connsiteX10" fmla="*/ 2036385 w 2311375"/>
              <a:gd name="connsiteY10" fmla="*/ 1029224 h 1050316"/>
              <a:gd name="connsiteX11" fmla="*/ 2293179 w 2311375"/>
              <a:gd name="connsiteY11" fmla="*/ 797957 h 105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1375" h="1050316">
                <a:moveTo>
                  <a:pt x="2293179" y="797957"/>
                </a:moveTo>
                <a:cubicBezTo>
                  <a:pt x="2268795" y="717439"/>
                  <a:pt x="1942024" y="778717"/>
                  <a:pt x="1890081" y="706136"/>
                </a:cubicBezTo>
                <a:cubicBezTo>
                  <a:pt x="1838138" y="633556"/>
                  <a:pt x="2154368" y="516779"/>
                  <a:pt x="1981521" y="362474"/>
                </a:cubicBezTo>
                <a:cubicBezTo>
                  <a:pt x="1808674" y="208169"/>
                  <a:pt x="1672657" y="491379"/>
                  <a:pt x="1573089" y="431816"/>
                </a:cubicBezTo>
                <a:cubicBezTo>
                  <a:pt x="1473521" y="372253"/>
                  <a:pt x="1685230" y="55769"/>
                  <a:pt x="1384113" y="5096"/>
                </a:cubicBezTo>
                <a:cubicBezTo>
                  <a:pt x="1082996" y="-45577"/>
                  <a:pt x="1078297" y="297704"/>
                  <a:pt x="920817" y="322088"/>
                </a:cubicBezTo>
                <a:cubicBezTo>
                  <a:pt x="763337" y="346472"/>
                  <a:pt x="693995" y="10811"/>
                  <a:pt x="439233" y="151400"/>
                </a:cubicBezTo>
                <a:cubicBezTo>
                  <a:pt x="184471" y="291989"/>
                  <a:pt x="402022" y="533797"/>
                  <a:pt x="329505" y="651272"/>
                </a:cubicBezTo>
                <a:cubicBezTo>
                  <a:pt x="256988" y="768747"/>
                  <a:pt x="11116" y="752364"/>
                  <a:pt x="4131" y="856250"/>
                </a:cubicBezTo>
                <a:cubicBezTo>
                  <a:pt x="-2854" y="960136"/>
                  <a:pt x="-35239" y="998744"/>
                  <a:pt x="299025" y="1023128"/>
                </a:cubicBezTo>
                <a:cubicBezTo>
                  <a:pt x="633289" y="1047512"/>
                  <a:pt x="1704026" y="1066753"/>
                  <a:pt x="2036385" y="1029224"/>
                </a:cubicBezTo>
                <a:cubicBezTo>
                  <a:pt x="2368744" y="991696"/>
                  <a:pt x="2317563" y="878475"/>
                  <a:pt x="2293179" y="7979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grpSp>
        <p:nvGrpSpPr>
          <p:cNvPr id="36" name="مجموعة 67">
            <a:extLst>
              <a:ext uri="{FF2B5EF4-FFF2-40B4-BE49-F238E27FC236}">
                <a16:creationId xmlns:a16="http://schemas.microsoft.com/office/drawing/2014/main" id="{A73179BB-327C-D495-BB04-63E151ADEA04}"/>
              </a:ext>
            </a:extLst>
          </p:cNvPr>
          <p:cNvGrpSpPr/>
          <p:nvPr/>
        </p:nvGrpSpPr>
        <p:grpSpPr>
          <a:xfrm rot="1713592">
            <a:off x="3957097" y="3472563"/>
            <a:ext cx="415577" cy="287444"/>
            <a:chOff x="6629176" y="3979860"/>
            <a:chExt cx="1556252" cy="1076420"/>
          </a:xfrm>
        </p:grpSpPr>
        <p:grpSp>
          <p:nvGrpSpPr>
            <p:cNvPr id="37" name="رسم 2269" descr="فراشه">
              <a:extLst>
                <a:ext uri="{FF2B5EF4-FFF2-40B4-BE49-F238E27FC236}">
                  <a16:creationId xmlns:a16="http://schemas.microsoft.com/office/drawing/2014/main" id="{9C0918D6-A190-68EA-DD74-88D3A5F3C2C5}"/>
                </a:ext>
              </a:extLst>
            </p:cNvPr>
            <p:cNvGrpSpPr/>
            <p:nvPr/>
          </p:nvGrpSpPr>
          <p:grpSpPr>
            <a:xfrm>
              <a:off x="6629176" y="4049149"/>
              <a:ext cx="778560" cy="1007131"/>
              <a:chOff x="6629176" y="4049149"/>
              <a:chExt cx="778560" cy="1007131"/>
            </a:xfrm>
          </p:grpSpPr>
          <p:sp>
            <p:nvSpPr>
              <p:cNvPr id="57" name="شكل حر: شكل 88">
                <a:extLst>
                  <a:ext uri="{FF2B5EF4-FFF2-40B4-BE49-F238E27FC236}">
                    <a16:creationId xmlns:a16="http://schemas.microsoft.com/office/drawing/2014/main" id="{0709DE3B-C7B1-E452-2DCB-99FC9B7321C3}"/>
                  </a:ext>
                </a:extLst>
              </p:cNvPr>
              <p:cNvSpPr/>
              <p:nvPr/>
            </p:nvSpPr>
            <p:spPr>
              <a:xfrm>
                <a:off x="6782468" y="4122335"/>
                <a:ext cx="625267" cy="933945"/>
              </a:xfrm>
              <a:custGeom>
                <a:avLst/>
                <a:gdLst>
                  <a:gd name="connsiteX0" fmla="*/ 582163 w 625267"/>
                  <a:gd name="connsiteY0" fmla="*/ 353617 h 933945"/>
                  <a:gd name="connsiteX1" fmla="*/ 192407 w 625267"/>
                  <a:gd name="connsiteY1" fmla="*/ 656 h 933945"/>
                  <a:gd name="connsiteX2" fmla="*/ 8386 w 625267"/>
                  <a:gd name="connsiteY2" fmla="*/ 116873 h 933945"/>
                  <a:gd name="connsiteX3" fmla="*/ 57978 w 625267"/>
                  <a:gd name="connsiteY3" fmla="*/ 373946 h 933945"/>
                  <a:gd name="connsiteX4" fmla="*/ 228408 w 625267"/>
                  <a:gd name="connsiteY4" fmla="*/ 430380 h 933945"/>
                  <a:gd name="connsiteX5" fmla="*/ 285128 w 625267"/>
                  <a:gd name="connsiteY5" fmla="*/ 430380 h 933945"/>
                  <a:gd name="connsiteX6" fmla="*/ 284911 w 625267"/>
                  <a:gd name="connsiteY6" fmla="*/ 431884 h 933945"/>
                  <a:gd name="connsiteX7" fmla="*/ 30264 w 625267"/>
                  <a:gd name="connsiteY7" fmla="*/ 672269 h 933945"/>
                  <a:gd name="connsiteX8" fmla="*/ 26540 w 625267"/>
                  <a:gd name="connsiteY8" fmla="*/ 718368 h 933945"/>
                  <a:gd name="connsiteX9" fmla="*/ 26540 w 625267"/>
                  <a:gd name="connsiteY9" fmla="*/ 933896 h 933945"/>
                  <a:gd name="connsiteX10" fmla="*/ 26589 w 625267"/>
                  <a:gd name="connsiteY10" fmla="*/ 933945 h 933945"/>
                  <a:gd name="connsiteX11" fmla="*/ 274759 w 625267"/>
                  <a:gd name="connsiteY11" fmla="*/ 872885 h 933945"/>
                  <a:gd name="connsiteX12" fmla="*/ 492925 w 625267"/>
                  <a:gd name="connsiteY12" fmla="*/ 663291 h 933945"/>
                  <a:gd name="connsiteX13" fmla="*/ 624617 w 625267"/>
                  <a:gd name="connsiteY13" fmla="*/ 432831 h 933945"/>
                  <a:gd name="connsiteX14" fmla="*/ 624617 w 625267"/>
                  <a:gd name="connsiteY14" fmla="*/ 427938 h 933945"/>
                  <a:gd name="connsiteX15" fmla="*/ 582163 w 625267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7" h="933945">
                    <a:moveTo>
                      <a:pt x="582163" y="353617"/>
                    </a:moveTo>
                    <a:cubicBezTo>
                      <a:pt x="491480" y="194933"/>
                      <a:pt x="353820" y="72846"/>
                      <a:pt x="192407" y="656"/>
                    </a:cubicBezTo>
                    <a:cubicBezTo>
                      <a:pt x="136645" y="-3492"/>
                      <a:pt x="45236" y="9388"/>
                      <a:pt x="8386" y="116873"/>
                    </a:cubicBezTo>
                    <a:cubicBezTo>
                      <a:pt x="-15292" y="185935"/>
                      <a:pt x="14306" y="318139"/>
                      <a:pt x="57978" y="373946"/>
                    </a:cubicBezTo>
                    <a:cubicBezTo>
                      <a:pt x="106228" y="409686"/>
                      <a:pt x="165498" y="430380"/>
                      <a:pt x="228408" y="430380"/>
                    </a:cubicBezTo>
                    <a:lnTo>
                      <a:pt x="285128" y="430380"/>
                    </a:lnTo>
                    <a:cubicBezTo>
                      <a:pt x="285128" y="430380"/>
                      <a:pt x="294648" y="430888"/>
                      <a:pt x="284911" y="431884"/>
                    </a:cubicBezTo>
                    <a:cubicBezTo>
                      <a:pt x="155069" y="445154"/>
                      <a:pt x="50786" y="544702"/>
                      <a:pt x="30264" y="672269"/>
                    </a:cubicBezTo>
                    <a:cubicBezTo>
                      <a:pt x="27842" y="687285"/>
                      <a:pt x="26540" y="702672"/>
                      <a:pt x="26540" y="718368"/>
                    </a:cubicBezTo>
                    <a:lnTo>
                      <a:pt x="26540" y="933896"/>
                    </a:lnTo>
                    <a:cubicBezTo>
                      <a:pt x="26540" y="933926"/>
                      <a:pt x="26565" y="933945"/>
                      <a:pt x="26589" y="933945"/>
                    </a:cubicBezTo>
                    <a:cubicBezTo>
                      <a:pt x="114574" y="933935"/>
                      <a:pt x="199363" y="912201"/>
                      <a:pt x="274759" y="872885"/>
                    </a:cubicBezTo>
                    <a:cubicBezTo>
                      <a:pt x="364529" y="826075"/>
                      <a:pt x="440951" y="754246"/>
                      <a:pt x="492925" y="663291"/>
                    </a:cubicBezTo>
                    <a:lnTo>
                      <a:pt x="624617" y="432831"/>
                    </a:lnTo>
                    <a:cubicBezTo>
                      <a:pt x="625485" y="431317"/>
                      <a:pt x="625485" y="429452"/>
                      <a:pt x="624617" y="427938"/>
                    </a:cubicBezTo>
                    <a:lnTo>
                      <a:pt x="582163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58" name="شكل حر: شكل 89">
                <a:extLst>
                  <a:ext uri="{FF2B5EF4-FFF2-40B4-BE49-F238E27FC236}">
                    <a16:creationId xmlns:a16="http://schemas.microsoft.com/office/drawing/2014/main" id="{A640A46D-96A9-15E3-7D01-E7F160097D2C}"/>
                  </a:ext>
                </a:extLst>
              </p:cNvPr>
              <p:cNvSpPr/>
              <p:nvPr/>
            </p:nvSpPr>
            <p:spPr>
              <a:xfrm>
                <a:off x="6629176" y="4049149"/>
                <a:ext cx="345654" cy="447057"/>
              </a:xfrm>
              <a:custGeom>
                <a:avLst/>
                <a:gdLst>
                  <a:gd name="connsiteX0" fmla="*/ 345635 w 345654"/>
                  <a:gd name="connsiteY0" fmla="*/ 73891 h 447057"/>
                  <a:gd name="connsiteX1" fmla="*/ 345626 w 345654"/>
                  <a:gd name="connsiteY1" fmla="*/ 73808 h 447057"/>
                  <a:gd name="connsiteX2" fmla="*/ 10773 w 345654"/>
                  <a:gd name="connsiteY2" fmla="*/ 69 h 447057"/>
                  <a:gd name="connsiteX3" fmla="*/ 20 w 345654"/>
                  <a:gd name="connsiteY3" fmla="*/ 0 h 447057"/>
                  <a:gd name="connsiteX4" fmla="*/ 15 w 345654"/>
                  <a:gd name="connsiteY4" fmla="*/ 64 h 447057"/>
                  <a:gd name="connsiteX5" fmla="*/ 111935 w 345654"/>
                  <a:gd name="connsiteY5" fmla="*/ 313448 h 447057"/>
                  <a:gd name="connsiteX6" fmla="*/ 211167 w 345654"/>
                  <a:gd name="connsiteY6" fmla="*/ 447048 h 447057"/>
                  <a:gd name="connsiteX7" fmla="*/ 211246 w 345654"/>
                  <a:gd name="connsiteY7" fmla="*/ 446999 h 447057"/>
                  <a:gd name="connsiteX8" fmla="*/ 203812 w 345654"/>
                  <a:gd name="connsiteY8" fmla="*/ 371672 h 447057"/>
                  <a:gd name="connsiteX9" fmla="*/ 345635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345635" y="73891"/>
                    </a:moveTo>
                    <a:cubicBezTo>
                      <a:pt x="345665" y="73867"/>
                      <a:pt x="345660" y="73822"/>
                      <a:pt x="345626" y="73808"/>
                    </a:cubicBezTo>
                    <a:cubicBezTo>
                      <a:pt x="241781" y="27378"/>
                      <a:pt x="128134" y="1559"/>
                      <a:pt x="10773" y="69"/>
                    </a:cubicBezTo>
                    <a:cubicBezTo>
                      <a:pt x="9313" y="49"/>
                      <a:pt x="577" y="5"/>
                      <a:pt x="20" y="0"/>
                    </a:cubicBezTo>
                    <a:cubicBezTo>
                      <a:pt x="-15" y="0"/>
                      <a:pt x="5" y="34"/>
                      <a:pt x="15" y="64"/>
                    </a:cubicBezTo>
                    <a:lnTo>
                      <a:pt x="111935" y="313448"/>
                    </a:lnTo>
                    <a:cubicBezTo>
                      <a:pt x="131484" y="368165"/>
                      <a:pt x="166632" y="414017"/>
                      <a:pt x="211167" y="447048"/>
                    </a:cubicBezTo>
                    <a:cubicBezTo>
                      <a:pt x="211201" y="447073"/>
                      <a:pt x="211256" y="447043"/>
                      <a:pt x="211246" y="446999"/>
                    </a:cubicBezTo>
                    <a:cubicBezTo>
                      <a:pt x="206401" y="422635"/>
                      <a:pt x="203812" y="397457"/>
                      <a:pt x="203812" y="371672"/>
                    </a:cubicBezTo>
                    <a:cubicBezTo>
                      <a:pt x="203817" y="251484"/>
                      <a:pt x="259120" y="144241"/>
                      <a:pt x="345635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dirty="0"/>
              </a:p>
            </p:txBody>
          </p:sp>
          <p:grpSp>
            <p:nvGrpSpPr>
              <p:cNvPr id="59" name="رسم 2269" descr="فراشه">
                <a:extLst>
                  <a:ext uri="{FF2B5EF4-FFF2-40B4-BE49-F238E27FC236}">
                    <a16:creationId xmlns:a16="http://schemas.microsoft.com/office/drawing/2014/main" id="{EC661E5E-9D71-1513-B5FC-9DCBB9BC6585}"/>
                  </a:ext>
                </a:extLst>
              </p:cNvPr>
              <p:cNvGrpSpPr/>
              <p:nvPr/>
            </p:nvGrpSpPr>
            <p:grpSpPr>
              <a:xfrm>
                <a:off x="6916917" y="4211040"/>
                <a:ext cx="282813" cy="665392"/>
                <a:chOff x="6916917" y="4211040"/>
                <a:chExt cx="282813" cy="665392"/>
              </a:xfrm>
            </p:grpSpPr>
            <p:sp>
              <p:nvSpPr>
                <p:cNvPr id="63" name="شكل حر: شكل 94">
                  <a:extLst>
                    <a:ext uri="{FF2B5EF4-FFF2-40B4-BE49-F238E27FC236}">
                      <a16:creationId xmlns:a16="http://schemas.microsoft.com/office/drawing/2014/main" id="{C7E27EC0-39D0-48B7-473F-C0731D9E8FC4}"/>
                    </a:ext>
                  </a:extLst>
                </p:cNvPr>
                <p:cNvSpPr/>
                <p:nvPr/>
              </p:nvSpPr>
              <p:spPr>
                <a:xfrm>
                  <a:off x="6916917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64" name="شكل حر: شكل 95">
                  <a:extLst>
                    <a:ext uri="{FF2B5EF4-FFF2-40B4-BE49-F238E27FC236}">
                      <a16:creationId xmlns:a16="http://schemas.microsoft.com/office/drawing/2014/main" id="{41380E65-262A-1570-73F9-6B83367E6F58}"/>
                    </a:ext>
                  </a:extLst>
                </p:cNvPr>
                <p:cNvSpPr/>
                <p:nvPr/>
              </p:nvSpPr>
              <p:spPr>
                <a:xfrm>
                  <a:off x="7110730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65" name="شكل حر: شكل 96">
                  <a:extLst>
                    <a:ext uri="{FF2B5EF4-FFF2-40B4-BE49-F238E27FC236}">
                      <a16:creationId xmlns:a16="http://schemas.microsoft.com/office/drawing/2014/main" id="{A603FC56-3303-7250-94BB-29CA6C51F49B}"/>
                    </a:ext>
                  </a:extLst>
                </p:cNvPr>
                <p:cNvSpPr/>
                <p:nvPr/>
              </p:nvSpPr>
              <p:spPr>
                <a:xfrm>
                  <a:off x="6916917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</p:grpSp>
          <p:grpSp>
            <p:nvGrpSpPr>
              <p:cNvPr id="60" name="رسم 2269" descr="فراشه">
                <a:extLst>
                  <a:ext uri="{FF2B5EF4-FFF2-40B4-BE49-F238E27FC236}">
                    <a16:creationId xmlns:a16="http://schemas.microsoft.com/office/drawing/2014/main" id="{CE96091F-5235-F733-FC7A-8A9A59364CE1}"/>
                  </a:ext>
                </a:extLst>
              </p:cNvPr>
              <p:cNvGrpSpPr/>
              <p:nvPr/>
            </p:nvGrpSpPr>
            <p:grpSpPr>
              <a:xfrm>
                <a:off x="6789429" y="4116474"/>
                <a:ext cx="108821" cy="142169"/>
                <a:chOff x="6789429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61" name="شكل حر: شكل 92">
                  <a:extLst>
                    <a:ext uri="{FF2B5EF4-FFF2-40B4-BE49-F238E27FC236}">
                      <a16:creationId xmlns:a16="http://schemas.microsoft.com/office/drawing/2014/main" id="{C68172D9-F4CB-0ED1-0740-78E803682D48}"/>
                    </a:ext>
                  </a:extLst>
                </p:cNvPr>
                <p:cNvSpPr/>
                <p:nvPr/>
              </p:nvSpPr>
              <p:spPr>
                <a:xfrm>
                  <a:off x="6821760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62" name="شكل حر: شكل 93">
                  <a:extLst>
                    <a:ext uri="{FF2B5EF4-FFF2-40B4-BE49-F238E27FC236}">
                      <a16:creationId xmlns:a16="http://schemas.microsoft.com/office/drawing/2014/main" id="{78FE8255-73CC-62DD-31C5-55A41B26B4E8}"/>
                    </a:ext>
                  </a:extLst>
                </p:cNvPr>
                <p:cNvSpPr/>
                <p:nvPr/>
              </p:nvSpPr>
              <p:spPr>
                <a:xfrm>
                  <a:off x="6789429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3 w 46606"/>
                    <a:gd name="connsiteY1" fmla="*/ 46607 h 46606"/>
                    <a:gd name="connsiteX2" fmla="*/ 0 w 46606"/>
                    <a:gd name="connsiteY2" fmla="*/ 23303 h 46606"/>
                    <a:gd name="connsiteX3" fmla="*/ 23303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3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3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</p:grpSp>
        </p:grpSp>
        <p:grpSp>
          <p:nvGrpSpPr>
            <p:cNvPr id="38" name="رسم 2269" descr="فراشه">
              <a:extLst>
                <a:ext uri="{FF2B5EF4-FFF2-40B4-BE49-F238E27FC236}">
                  <a16:creationId xmlns:a16="http://schemas.microsoft.com/office/drawing/2014/main" id="{815ED23C-CDFF-3326-320E-A43039310172}"/>
                </a:ext>
              </a:extLst>
            </p:cNvPr>
            <p:cNvGrpSpPr/>
            <p:nvPr/>
          </p:nvGrpSpPr>
          <p:grpSpPr>
            <a:xfrm>
              <a:off x="7406878" y="4049149"/>
              <a:ext cx="778550" cy="1007131"/>
              <a:chOff x="7406878" y="4049149"/>
              <a:chExt cx="778550" cy="1007131"/>
            </a:xfrm>
          </p:grpSpPr>
          <p:sp>
            <p:nvSpPr>
              <p:cNvPr id="48" name="شكل حر: شكل 79">
                <a:extLst>
                  <a:ext uri="{FF2B5EF4-FFF2-40B4-BE49-F238E27FC236}">
                    <a16:creationId xmlns:a16="http://schemas.microsoft.com/office/drawing/2014/main" id="{505AE6CB-6759-E1A1-FFCF-FB3CA83A51E4}"/>
                  </a:ext>
                </a:extLst>
              </p:cNvPr>
              <p:cNvSpPr/>
              <p:nvPr/>
            </p:nvSpPr>
            <p:spPr>
              <a:xfrm>
                <a:off x="7406878" y="4122335"/>
                <a:ext cx="625263" cy="933945"/>
              </a:xfrm>
              <a:custGeom>
                <a:avLst/>
                <a:gdLst>
                  <a:gd name="connsiteX0" fmla="*/ 43100 w 625263"/>
                  <a:gd name="connsiteY0" fmla="*/ 353617 h 933945"/>
                  <a:gd name="connsiteX1" fmla="*/ 432856 w 625263"/>
                  <a:gd name="connsiteY1" fmla="*/ 656 h 933945"/>
                  <a:gd name="connsiteX2" fmla="*/ 616877 w 625263"/>
                  <a:gd name="connsiteY2" fmla="*/ 116873 h 933945"/>
                  <a:gd name="connsiteX3" fmla="*/ 567285 w 625263"/>
                  <a:gd name="connsiteY3" fmla="*/ 373946 h 933945"/>
                  <a:gd name="connsiteX4" fmla="*/ 396855 w 625263"/>
                  <a:gd name="connsiteY4" fmla="*/ 430380 h 933945"/>
                  <a:gd name="connsiteX5" fmla="*/ 340140 w 625263"/>
                  <a:gd name="connsiteY5" fmla="*/ 430380 h 933945"/>
                  <a:gd name="connsiteX6" fmla="*/ 340357 w 625263"/>
                  <a:gd name="connsiteY6" fmla="*/ 431884 h 933945"/>
                  <a:gd name="connsiteX7" fmla="*/ 595004 w 625263"/>
                  <a:gd name="connsiteY7" fmla="*/ 672269 h 933945"/>
                  <a:gd name="connsiteX8" fmla="*/ 598728 w 625263"/>
                  <a:gd name="connsiteY8" fmla="*/ 718368 h 933945"/>
                  <a:gd name="connsiteX9" fmla="*/ 598728 w 625263"/>
                  <a:gd name="connsiteY9" fmla="*/ 933896 h 933945"/>
                  <a:gd name="connsiteX10" fmla="*/ 598679 w 625263"/>
                  <a:gd name="connsiteY10" fmla="*/ 933945 h 933945"/>
                  <a:gd name="connsiteX11" fmla="*/ 350509 w 625263"/>
                  <a:gd name="connsiteY11" fmla="*/ 872885 h 933945"/>
                  <a:gd name="connsiteX12" fmla="*/ 132343 w 625263"/>
                  <a:gd name="connsiteY12" fmla="*/ 663291 h 933945"/>
                  <a:gd name="connsiteX13" fmla="*/ 651 w 625263"/>
                  <a:gd name="connsiteY13" fmla="*/ 432831 h 933945"/>
                  <a:gd name="connsiteX14" fmla="*/ 651 w 625263"/>
                  <a:gd name="connsiteY14" fmla="*/ 427938 h 933945"/>
                  <a:gd name="connsiteX15" fmla="*/ 43100 w 625263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3" h="933945">
                    <a:moveTo>
                      <a:pt x="43100" y="353617"/>
                    </a:moveTo>
                    <a:cubicBezTo>
                      <a:pt x="133783" y="194933"/>
                      <a:pt x="271443" y="72846"/>
                      <a:pt x="432856" y="656"/>
                    </a:cubicBezTo>
                    <a:cubicBezTo>
                      <a:pt x="488619" y="-3492"/>
                      <a:pt x="580022" y="9388"/>
                      <a:pt x="616877" y="116873"/>
                    </a:cubicBezTo>
                    <a:cubicBezTo>
                      <a:pt x="640555" y="185935"/>
                      <a:pt x="610957" y="318139"/>
                      <a:pt x="567285" y="373946"/>
                    </a:cubicBezTo>
                    <a:cubicBezTo>
                      <a:pt x="519035" y="409686"/>
                      <a:pt x="459765" y="430380"/>
                      <a:pt x="396855" y="430380"/>
                    </a:cubicBezTo>
                    <a:lnTo>
                      <a:pt x="340140" y="430380"/>
                    </a:lnTo>
                    <a:cubicBezTo>
                      <a:pt x="340140" y="430380"/>
                      <a:pt x="330620" y="430888"/>
                      <a:pt x="340357" y="431884"/>
                    </a:cubicBezTo>
                    <a:cubicBezTo>
                      <a:pt x="470199" y="445154"/>
                      <a:pt x="574482" y="544702"/>
                      <a:pt x="595004" y="672269"/>
                    </a:cubicBezTo>
                    <a:cubicBezTo>
                      <a:pt x="597426" y="687285"/>
                      <a:pt x="598728" y="702672"/>
                      <a:pt x="598728" y="718368"/>
                    </a:cubicBezTo>
                    <a:lnTo>
                      <a:pt x="598728" y="933896"/>
                    </a:lnTo>
                    <a:cubicBezTo>
                      <a:pt x="598728" y="933926"/>
                      <a:pt x="598703" y="933945"/>
                      <a:pt x="598679" y="933945"/>
                    </a:cubicBezTo>
                    <a:cubicBezTo>
                      <a:pt x="510694" y="933935"/>
                      <a:pt x="425905" y="912201"/>
                      <a:pt x="350509" y="872885"/>
                    </a:cubicBezTo>
                    <a:cubicBezTo>
                      <a:pt x="260739" y="826075"/>
                      <a:pt x="184317" y="754246"/>
                      <a:pt x="132343" y="663291"/>
                    </a:cubicBezTo>
                    <a:lnTo>
                      <a:pt x="651" y="432831"/>
                    </a:lnTo>
                    <a:cubicBezTo>
                      <a:pt x="-217" y="431317"/>
                      <a:pt x="-217" y="429452"/>
                      <a:pt x="651" y="427938"/>
                    </a:cubicBezTo>
                    <a:lnTo>
                      <a:pt x="43100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49" name="شكل حر: شكل 80">
                <a:extLst>
                  <a:ext uri="{FF2B5EF4-FFF2-40B4-BE49-F238E27FC236}">
                    <a16:creationId xmlns:a16="http://schemas.microsoft.com/office/drawing/2014/main" id="{F75206F0-EDE9-74AD-6CAC-9A2A47B71FF5}"/>
                  </a:ext>
                </a:extLst>
              </p:cNvPr>
              <p:cNvSpPr/>
              <p:nvPr/>
            </p:nvSpPr>
            <p:spPr>
              <a:xfrm>
                <a:off x="7839773" y="4049149"/>
                <a:ext cx="345654" cy="447057"/>
              </a:xfrm>
              <a:custGeom>
                <a:avLst/>
                <a:gdLst>
                  <a:gd name="connsiteX0" fmla="*/ 19 w 345654"/>
                  <a:gd name="connsiteY0" fmla="*/ 73891 h 447057"/>
                  <a:gd name="connsiteX1" fmla="*/ 29 w 345654"/>
                  <a:gd name="connsiteY1" fmla="*/ 73808 h 447057"/>
                  <a:gd name="connsiteX2" fmla="*/ 335153 w 345654"/>
                  <a:gd name="connsiteY2" fmla="*/ 64 h 447057"/>
                  <a:gd name="connsiteX3" fmla="*/ 345635 w 345654"/>
                  <a:gd name="connsiteY3" fmla="*/ 0 h 447057"/>
                  <a:gd name="connsiteX4" fmla="*/ 345640 w 345654"/>
                  <a:gd name="connsiteY4" fmla="*/ 64 h 447057"/>
                  <a:gd name="connsiteX5" fmla="*/ 233720 w 345654"/>
                  <a:gd name="connsiteY5" fmla="*/ 313448 h 447057"/>
                  <a:gd name="connsiteX6" fmla="*/ 134488 w 345654"/>
                  <a:gd name="connsiteY6" fmla="*/ 447048 h 447057"/>
                  <a:gd name="connsiteX7" fmla="*/ 134409 w 345654"/>
                  <a:gd name="connsiteY7" fmla="*/ 446999 h 447057"/>
                  <a:gd name="connsiteX8" fmla="*/ 141843 w 345654"/>
                  <a:gd name="connsiteY8" fmla="*/ 371672 h 447057"/>
                  <a:gd name="connsiteX9" fmla="*/ 19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19" y="73891"/>
                    </a:moveTo>
                    <a:cubicBezTo>
                      <a:pt x="-10" y="73867"/>
                      <a:pt x="-5" y="73822"/>
                      <a:pt x="29" y="73808"/>
                    </a:cubicBezTo>
                    <a:cubicBezTo>
                      <a:pt x="103953" y="27344"/>
                      <a:pt x="217698" y="1519"/>
                      <a:pt x="335153" y="64"/>
                    </a:cubicBezTo>
                    <a:cubicBezTo>
                      <a:pt x="336494" y="49"/>
                      <a:pt x="345078" y="0"/>
                      <a:pt x="345635" y="0"/>
                    </a:cubicBezTo>
                    <a:cubicBezTo>
                      <a:pt x="345670" y="0"/>
                      <a:pt x="345650" y="34"/>
                      <a:pt x="345640" y="64"/>
                    </a:cubicBezTo>
                    <a:lnTo>
                      <a:pt x="233720" y="313448"/>
                    </a:lnTo>
                    <a:cubicBezTo>
                      <a:pt x="214171" y="368165"/>
                      <a:pt x="179023" y="414017"/>
                      <a:pt x="134488" y="447048"/>
                    </a:cubicBezTo>
                    <a:cubicBezTo>
                      <a:pt x="134454" y="447073"/>
                      <a:pt x="134399" y="447043"/>
                      <a:pt x="134409" y="446999"/>
                    </a:cubicBezTo>
                    <a:cubicBezTo>
                      <a:pt x="139253" y="422635"/>
                      <a:pt x="141843" y="397457"/>
                      <a:pt x="141843" y="371672"/>
                    </a:cubicBezTo>
                    <a:cubicBezTo>
                      <a:pt x="141843" y="251484"/>
                      <a:pt x="86534" y="144241"/>
                      <a:pt x="19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grpSp>
            <p:nvGrpSpPr>
              <p:cNvPr id="50" name="رسم 2269" descr="فراشه">
                <a:extLst>
                  <a:ext uri="{FF2B5EF4-FFF2-40B4-BE49-F238E27FC236}">
                    <a16:creationId xmlns:a16="http://schemas.microsoft.com/office/drawing/2014/main" id="{FE15316E-F2EF-CDF4-6793-A30870C8F352}"/>
                  </a:ext>
                </a:extLst>
              </p:cNvPr>
              <p:cNvGrpSpPr/>
              <p:nvPr/>
            </p:nvGrpSpPr>
            <p:grpSpPr>
              <a:xfrm>
                <a:off x="7614873" y="4211040"/>
                <a:ext cx="282813" cy="665392"/>
                <a:chOff x="7614873" y="4211040"/>
                <a:chExt cx="282813" cy="665392"/>
              </a:xfrm>
            </p:grpSpPr>
            <p:sp>
              <p:nvSpPr>
                <p:cNvPr id="54" name="شكل حر: شكل 85">
                  <a:extLst>
                    <a:ext uri="{FF2B5EF4-FFF2-40B4-BE49-F238E27FC236}">
                      <a16:creationId xmlns:a16="http://schemas.microsoft.com/office/drawing/2014/main" id="{CAEFFE70-0C66-721F-8170-0098B8C829EB}"/>
                    </a:ext>
                  </a:extLst>
                </p:cNvPr>
                <p:cNvSpPr/>
                <p:nvPr/>
              </p:nvSpPr>
              <p:spPr>
                <a:xfrm>
                  <a:off x="7741823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55" name="شكل حر: شكل 86">
                  <a:extLst>
                    <a:ext uri="{FF2B5EF4-FFF2-40B4-BE49-F238E27FC236}">
                      <a16:creationId xmlns:a16="http://schemas.microsoft.com/office/drawing/2014/main" id="{66E6CAD8-6DFC-2BE6-C36F-55A7033E89B4}"/>
                    </a:ext>
                  </a:extLst>
                </p:cNvPr>
                <p:cNvSpPr/>
                <p:nvPr/>
              </p:nvSpPr>
              <p:spPr>
                <a:xfrm>
                  <a:off x="7741823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56" name="شكل حر: شكل 87">
                  <a:extLst>
                    <a:ext uri="{FF2B5EF4-FFF2-40B4-BE49-F238E27FC236}">
                      <a16:creationId xmlns:a16="http://schemas.microsoft.com/office/drawing/2014/main" id="{D38E4467-7043-A3E7-F214-18D2DA70B7E3}"/>
                    </a:ext>
                  </a:extLst>
                </p:cNvPr>
                <p:cNvSpPr/>
                <p:nvPr/>
              </p:nvSpPr>
              <p:spPr>
                <a:xfrm>
                  <a:off x="7614873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</p:grpSp>
          <p:grpSp>
            <p:nvGrpSpPr>
              <p:cNvPr id="51" name="رسم 2269" descr="فراشه">
                <a:extLst>
                  <a:ext uri="{FF2B5EF4-FFF2-40B4-BE49-F238E27FC236}">
                    <a16:creationId xmlns:a16="http://schemas.microsoft.com/office/drawing/2014/main" id="{53423554-1640-CB72-AD81-4205DCDCE09F}"/>
                  </a:ext>
                </a:extLst>
              </p:cNvPr>
              <p:cNvGrpSpPr/>
              <p:nvPr/>
            </p:nvGrpSpPr>
            <p:grpSpPr>
              <a:xfrm>
                <a:off x="7915815" y="4116474"/>
                <a:ext cx="108821" cy="142169"/>
                <a:chOff x="7915815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52" name="شكل حر: شكل 83">
                  <a:extLst>
                    <a:ext uri="{FF2B5EF4-FFF2-40B4-BE49-F238E27FC236}">
                      <a16:creationId xmlns:a16="http://schemas.microsoft.com/office/drawing/2014/main" id="{7175D6C2-31EE-8539-07DE-3E938C7652B1}"/>
                    </a:ext>
                  </a:extLst>
                </p:cNvPr>
                <p:cNvSpPr/>
                <p:nvPr/>
              </p:nvSpPr>
              <p:spPr>
                <a:xfrm>
                  <a:off x="7915815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53" name="شكل حر: شكل 84">
                  <a:extLst>
                    <a:ext uri="{FF2B5EF4-FFF2-40B4-BE49-F238E27FC236}">
                      <a16:creationId xmlns:a16="http://schemas.microsoft.com/office/drawing/2014/main" id="{103320AA-2C2B-602A-A1AA-E6102FCA03E5}"/>
                    </a:ext>
                  </a:extLst>
                </p:cNvPr>
                <p:cNvSpPr/>
                <p:nvPr/>
              </p:nvSpPr>
              <p:spPr>
                <a:xfrm>
                  <a:off x="7978030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4 w 46606"/>
                    <a:gd name="connsiteY1" fmla="*/ 46607 h 46606"/>
                    <a:gd name="connsiteX2" fmla="*/ 0 w 46606"/>
                    <a:gd name="connsiteY2" fmla="*/ 23303 h 46606"/>
                    <a:gd name="connsiteX3" fmla="*/ 23304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4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4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</p:grpSp>
        </p:grpSp>
        <p:grpSp>
          <p:nvGrpSpPr>
            <p:cNvPr id="39" name="رسم 2269" descr="فراشه">
              <a:extLst>
                <a:ext uri="{FF2B5EF4-FFF2-40B4-BE49-F238E27FC236}">
                  <a16:creationId xmlns:a16="http://schemas.microsoft.com/office/drawing/2014/main" id="{41BD6921-6F7B-E7DA-22C3-E543FFCC398C}"/>
                </a:ext>
              </a:extLst>
            </p:cNvPr>
            <p:cNvGrpSpPr/>
            <p:nvPr/>
          </p:nvGrpSpPr>
          <p:grpSpPr>
            <a:xfrm>
              <a:off x="7245041" y="3979860"/>
              <a:ext cx="322110" cy="885261"/>
              <a:chOff x="7245041" y="3979860"/>
              <a:chExt cx="322110" cy="885261"/>
            </a:xfrm>
          </p:grpSpPr>
          <p:sp>
            <p:nvSpPr>
              <p:cNvPr id="40" name="شكل حر: شكل 71">
                <a:extLst>
                  <a:ext uri="{FF2B5EF4-FFF2-40B4-BE49-F238E27FC236}">
                    <a16:creationId xmlns:a16="http://schemas.microsoft.com/office/drawing/2014/main" id="{155AFBDA-266B-D633-3CD1-6C6AC274DB4E}"/>
                  </a:ext>
                </a:extLst>
              </p:cNvPr>
              <p:cNvSpPr/>
              <p:nvPr/>
            </p:nvSpPr>
            <p:spPr>
              <a:xfrm>
                <a:off x="7375282" y="4612305"/>
                <a:ext cx="61662" cy="252816"/>
              </a:xfrm>
              <a:custGeom>
                <a:avLst/>
                <a:gdLst>
                  <a:gd name="connsiteX0" fmla="*/ 61663 w 61662"/>
                  <a:gd name="connsiteY0" fmla="*/ 98660 h 252816"/>
                  <a:gd name="connsiteX1" fmla="*/ 30831 w 61662"/>
                  <a:gd name="connsiteY1" fmla="*/ 252816 h 252816"/>
                  <a:gd name="connsiteX2" fmla="*/ 0 w 61662"/>
                  <a:gd name="connsiteY2" fmla="*/ 98660 h 252816"/>
                  <a:gd name="connsiteX3" fmla="*/ 30831 w 61662"/>
                  <a:gd name="connsiteY3" fmla="*/ 0 h 252816"/>
                  <a:gd name="connsiteX4" fmla="*/ 61663 w 61662"/>
                  <a:gd name="connsiteY4" fmla="*/ 98660 h 25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662" h="252816">
                    <a:moveTo>
                      <a:pt x="61663" y="98660"/>
                    </a:moveTo>
                    <a:cubicBezTo>
                      <a:pt x="61663" y="183799"/>
                      <a:pt x="47860" y="252816"/>
                      <a:pt x="30831" y="252816"/>
                    </a:cubicBezTo>
                    <a:cubicBezTo>
                      <a:pt x="13802" y="252816"/>
                      <a:pt x="0" y="183799"/>
                      <a:pt x="0" y="98660"/>
                    </a:cubicBezTo>
                    <a:cubicBezTo>
                      <a:pt x="0" y="13521"/>
                      <a:pt x="13802" y="0"/>
                      <a:pt x="30831" y="0"/>
                    </a:cubicBezTo>
                    <a:cubicBezTo>
                      <a:pt x="47860" y="5"/>
                      <a:pt x="61663" y="13526"/>
                      <a:pt x="61663" y="98660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grpSp>
            <p:nvGrpSpPr>
              <p:cNvPr id="41" name="رسم 2269" descr="فراشه">
                <a:extLst>
                  <a:ext uri="{FF2B5EF4-FFF2-40B4-BE49-F238E27FC236}">
                    <a16:creationId xmlns:a16="http://schemas.microsoft.com/office/drawing/2014/main" id="{A94FF63C-6E7E-EFB8-9526-F8C55D9FCEA7}"/>
                  </a:ext>
                </a:extLst>
              </p:cNvPr>
              <p:cNvGrpSpPr/>
              <p:nvPr/>
            </p:nvGrpSpPr>
            <p:grpSpPr>
              <a:xfrm>
                <a:off x="7376239" y="4749196"/>
                <a:ext cx="59748" cy="50193"/>
                <a:chOff x="7376239" y="4749196"/>
                <a:chExt cx="59748" cy="50193"/>
              </a:xfrm>
              <a:solidFill>
                <a:srgbClr val="737373"/>
              </a:solidFill>
            </p:grpSpPr>
            <p:sp>
              <p:nvSpPr>
                <p:cNvPr id="45" name="شكل حر: شكل 76">
                  <a:extLst>
                    <a:ext uri="{FF2B5EF4-FFF2-40B4-BE49-F238E27FC236}">
                      <a16:creationId xmlns:a16="http://schemas.microsoft.com/office/drawing/2014/main" id="{680F82AE-0161-33EE-B7A3-EB87782AAECE}"/>
                    </a:ext>
                  </a:extLst>
                </p:cNvPr>
                <p:cNvSpPr/>
                <p:nvPr/>
              </p:nvSpPr>
              <p:spPr>
                <a:xfrm>
                  <a:off x="7376239" y="4749196"/>
                  <a:ext cx="59748" cy="9866"/>
                </a:xfrm>
                <a:custGeom>
                  <a:avLst/>
                  <a:gdLst>
                    <a:gd name="connsiteX0" fmla="*/ 59748 w 59748"/>
                    <a:gd name="connsiteY0" fmla="*/ 0 h 9866"/>
                    <a:gd name="connsiteX1" fmla="*/ 0 w 59748"/>
                    <a:gd name="connsiteY1" fmla="*/ 0 h 9866"/>
                    <a:gd name="connsiteX2" fmla="*/ 582 w 59748"/>
                    <a:gd name="connsiteY2" fmla="*/ 9866 h 9866"/>
                    <a:gd name="connsiteX3" fmla="*/ 59166 w 59748"/>
                    <a:gd name="connsiteY3" fmla="*/ 9866 h 9866"/>
                    <a:gd name="connsiteX4" fmla="*/ 59748 w 59748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748" h="9866">
                      <a:moveTo>
                        <a:pt x="59748" y="0"/>
                      </a:moveTo>
                      <a:lnTo>
                        <a:pt x="0" y="0"/>
                      </a:lnTo>
                      <a:cubicBezTo>
                        <a:pt x="168" y="3340"/>
                        <a:pt x="370" y="6620"/>
                        <a:pt x="582" y="9866"/>
                      </a:cubicBezTo>
                      <a:lnTo>
                        <a:pt x="59166" y="9866"/>
                      </a:lnTo>
                      <a:cubicBezTo>
                        <a:pt x="59383" y="6620"/>
                        <a:pt x="59581" y="3340"/>
                        <a:pt x="59748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46" name="شكل حر: شكل 77">
                  <a:extLst>
                    <a:ext uri="{FF2B5EF4-FFF2-40B4-BE49-F238E27FC236}">
                      <a16:creationId xmlns:a16="http://schemas.microsoft.com/office/drawing/2014/main" id="{46B28D18-EB3F-8D5B-5494-0674FBD36FFE}"/>
                    </a:ext>
                  </a:extLst>
                </p:cNvPr>
                <p:cNvSpPr/>
                <p:nvPr/>
              </p:nvSpPr>
              <p:spPr>
                <a:xfrm>
                  <a:off x="7377551" y="4769031"/>
                  <a:ext cx="57124" cy="9866"/>
                </a:xfrm>
                <a:custGeom>
                  <a:avLst/>
                  <a:gdLst>
                    <a:gd name="connsiteX0" fmla="*/ 57124 w 57124"/>
                    <a:gd name="connsiteY0" fmla="*/ 0 h 9866"/>
                    <a:gd name="connsiteX1" fmla="*/ 0 w 57124"/>
                    <a:gd name="connsiteY1" fmla="*/ 0 h 9866"/>
                    <a:gd name="connsiteX2" fmla="*/ 883 w 57124"/>
                    <a:gd name="connsiteY2" fmla="*/ 9866 h 9866"/>
                    <a:gd name="connsiteX3" fmla="*/ 56241 w 57124"/>
                    <a:gd name="connsiteY3" fmla="*/ 9866 h 9866"/>
                    <a:gd name="connsiteX4" fmla="*/ 57124 w 5712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24" h="9866">
                      <a:moveTo>
                        <a:pt x="57124" y="0"/>
                      </a:moveTo>
                      <a:lnTo>
                        <a:pt x="0" y="0"/>
                      </a:lnTo>
                      <a:cubicBezTo>
                        <a:pt x="271" y="3350"/>
                        <a:pt x="567" y="6640"/>
                        <a:pt x="883" y="9866"/>
                      </a:cubicBezTo>
                      <a:lnTo>
                        <a:pt x="56241" y="9866"/>
                      </a:lnTo>
                      <a:cubicBezTo>
                        <a:pt x="56557" y="6645"/>
                        <a:pt x="56853" y="3350"/>
                        <a:pt x="5712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47" name="شكل حر: شكل 78">
                  <a:extLst>
                    <a:ext uri="{FF2B5EF4-FFF2-40B4-BE49-F238E27FC236}">
                      <a16:creationId xmlns:a16="http://schemas.microsoft.com/office/drawing/2014/main" id="{32AF1435-E20F-133E-3B1B-1A3D1A08E6B9}"/>
                    </a:ext>
                  </a:extLst>
                </p:cNvPr>
                <p:cNvSpPr/>
                <p:nvPr/>
              </p:nvSpPr>
              <p:spPr>
                <a:xfrm>
                  <a:off x="7379588" y="4789523"/>
                  <a:ext cx="53054" cy="9866"/>
                </a:xfrm>
                <a:custGeom>
                  <a:avLst/>
                  <a:gdLst>
                    <a:gd name="connsiteX0" fmla="*/ 53054 w 53054"/>
                    <a:gd name="connsiteY0" fmla="*/ 0 h 9866"/>
                    <a:gd name="connsiteX1" fmla="*/ 0 w 53054"/>
                    <a:gd name="connsiteY1" fmla="*/ 0 h 9866"/>
                    <a:gd name="connsiteX2" fmla="*/ 1278 w 53054"/>
                    <a:gd name="connsiteY2" fmla="*/ 9866 h 9866"/>
                    <a:gd name="connsiteX3" fmla="*/ 51772 w 53054"/>
                    <a:gd name="connsiteY3" fmla="*/ 9866 h 9866"/>
                    <a:gd name="connsiteX4" fmla="*/ 53054 w 5305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54" h="9866">
                      <a:moveTo>
                        <a:pt x="53054" y="0"/>
                      </a:moveTo>
                      <a:lnTo>
                        <a:pt x="0" y="0"/>
                      </a:lnTo>
                      <a:cubicBezTo>
                        <a:pt x="400" y="3379"/>
                        <a:pt x="829" y="6660"/>
                        <a:pt x="1278" y="9866"/>
                      </a:cubicBezTo>
                      <a:lnTo>
                        <a:pt x="51772" y="9866"/>
                      </a:lnTo>
                      <a:cubicBezTo>
                        <a:pt x="52226" y="6665"/>
                        <a:pt x="52650" y="3379"/>
                        <a:pt x="5305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</p:grpSp>
          <p:sp>
            <p:nvSpPr>
              <p:cNvPr id="42" name="شكل حر: شكل 73">
                <a:extLst>
                  <a:ext uri="{FF2B5EF4-FFF2-40B4-BE49-F238E27FC236}">
                    <a16:creationId xmlns:a16="http://schemas.microsoft.com/office/drawing/2014/main" id="{48F59146-434F-D146-76B4-125F3E4AA831}"/>
                  </a:ext>
                </a:extLst>
              </p:cNvPr>
              <p:cNvSpPr/>
              <p:nvPr/>
            </p:nvSpPr>
            <p:spPr>
              <a:xfrm>
                <a:off x="7245041" y="3979860"/>
                <a:ext cx="322110" cy="400850"/>
              </a:xfrm>
              <a:custGeom>
                <a:avLst/>
                <a:gdLst>
                  <a:gd name="connsiteX0" fmla="*/ 315135 w 322110"/>
                  <a:gd name="connsiteY0" fmla="*/ 0 h 400850"/>
                  <a:gd name="connsiteX1" fmla="*/ 161102 w 322110"/>
                  <a:gd name="connsiteY1" fmla="*/ 310128 h 400850"/>
                  <a:gd name="connsiteX2" fmla="*/ 161013 w 322110"/>
                  <a:gd name="connsiteY2" fmla="*/ 310128 h 400850"/>
                  <a:gd name="connsiteX3" fmla="*/ 6975 w 322110"/>
                  <a:gd name="connsiteY3" fmla="*/ 0 h 400850"/>
                  <a:gd name="connsiteX4" fmla="*/ 0 w 322110"/>
                  <a:gd name="connsiteY4" fmla="*/ 6975 h 400850"/>
                  <a:gd name="connsiteX5" fmla="*/ 156125 w 322110"/>
                  <a:gd name="connsiteY5" fmla="*/ 383896 h 400850"/>
                  <a:gd name="connsiteX6" fmla="*/ 156125 w 322110"/>
                  <a:gd name="connsiteY6" fmla="*/ 383896 h 400850"/>
                  <a:gd name="connsiteX7" fmla="*/ 156125 w 322110"/>
                  <a:gd name="connsiteY7" fmla="*/ 400851 h 400850"/>
                  <a:gd name="connsiteX8" fmla="*/ 165991 w 322110"/>
                  <a:gd name="connsiteY8" fmla="*/ 400851 h 400850"/>
                  <a:gd name="connsiteX9" fmla="*/ 165991 w 322110"/>
                  <a:gd name="connsiteY9" fmla="*/ 383896 h 400850"/>
                  <a:gd name="connsiteX10" fmla="*/ 322110 w 322110"/>
                  <a:gd name="connsiteY10" fmla="*/ 6975 h 400850"/>
                  <a:gd name="connsiteX11" fmla="*/ 315135 w 322110"/>
                  <a:gd name="connsiteY11" fmla="*/ 0 h 40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2110" h="400850">
                    <a:moveTo>
                      <a:pt x="315135" y="0"/>
                    </a:moveTo>
                    <a:cubicBezTo>
                      <a:pt x="230194" y="84941"/>
                      <a:pt x="176902" y="193083"/>
                      <a:pt x="161102" y="310128"/>
                    </a:cubicBezTo>
                    <a:cubicBezTo>
                      <a:pt x="161092" y="310182"/>
                      <a:pt x="161018" y="310182"/>
                      <a:pt x="161013" y="310128"/>
                    </a:cubicBezTo>
                    <a:cubicBezTo>
                      <a:pt x="145208" y="193083"/>
                      <a:pt x="91917" y="84941"/>
                      <a:pt x="6975" y="0"/>
                    </a:cubicBezTo>
                    <a:lnTo>
                      <a:pt x="0" y="6975"/>
                    </a:lnTo>
                    <a:cubicBezTo>
                      <a:pt x="100678" y="107658"/>
                      <a:pt x="156125" y="241515"/>
                      <a:pt x="156125" y="383896"/>
                    </a:cubicBezTo>
                    <a:lnTo>
                      <a:pt x="156125" y="383896"/>
                    </a:lnTo>
                    <a:lnTo>
                      <a:pt x="156125" y="400851"/>
                    </a:lnTo>
                    <a:lnTo>
                      <a:pt x="165991" y="400851"/>
                    </a:lnTo>
                    <a:lnTo>
                      <a:pt x="165991" y="383896"/>
                    </a:lnTo>
                    <a:cubicBezTo>
                      <a:pt x="165991" y="241510"/>
                      <a:pt x="221433" y="107648"/>
                      <a:pt x="322110" y="6975"/>
                    </a:cubicBezTo>
                    <a:lnTo>
                      <a:pt x="315135" y="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43" name="شكل حر: شكل 74">
                <a:extLst>
                  <a:ext uri="{FF2B5EF4-FFF2-40B4-BE49-F238E27FC236}">
                    <a16:creationId xmlns:a16="http://schemas.microsoft.com/office/drawing/2014/main" id="{8A666443-844E-46B5-2AB0-D4D2B94EAC5C}"/>
                  </a:ext>
                </a:extLst>
              </p:cNvPr>
              <p:cNvSpPr/>
              <p:nvPr/>
            </p:nvSpPr>
            <p:spPr>
              <a:xfrm>
                <a:off x="7344451" y="4363014"/>
                <a:ext cx="123329" cy="366456"/>
              </a:xfrm>
              <a:custGeom>
                <a:avLst/>
                <a:gdLst>
                  <a:gd name="connsiteX0" fmla="*/ 113711 w 123329"/>
                  <a:gd name="connsiteY0" fmla="*/ 119735 h 366456"/>
                  <a:gd name="connsiteX1" fmla="*/ 110297 w 123329"/>
                  <a:gd name="connsiteY1" fmla="*/ 66390 h 366456"/>
                  <a:gd name="connsiteX2" fmla="*/ 110400 w 123329"/>
                  <a:gd name="connsiteY2" fmla="*/ 50407 h 366456"/>
                  <a:gd name="connsiteX3" fmla="*/ 94423 w 123329"/>
                  <a:gd name="connsiteY3" fmla="*/ 21440 h 366456"/>
                  <a:gd name="connsiteX4" fmla="*/ 97905 w 123329"/>
                  <a:gd name="connsiteY4" fmla="*/ 8447 h 366456"/>
                  <a:gd name="connsiteX5" fmla="*/ 89756 w 123329"/>
                  <a:gd name="connsiteY5" fmla="*/ 505 h 366456"/>
                  <a:gd name="connsiteX6" fmla="*/ 74029 w 123329"/>
                  <a:gd name="connsiteY6" fmla="*/ 10459 h 366456"/>
                  <a:gd name="connsiteX7" fmla="*/ 67449 w 123329"/>
                  <a:gd name="connsiteY7" fmla="*/ 9137 h 366456"/>
                  <a:gd name="connsiteX8" fmla="*/ 51787 w 123329"/>
                  <a:gd name="connsiteY8" fmla="*/ 9823 h 366456"/>
                  <a:gd name="connsiteX9" fmla="*/ 36761 w 123329"/>
                  <a:gd name="connsiteY9" fmla="*/ 342 h 366456"/>
                  <a:gd name="connsiteX10" fmla="*/ 27857 w 123329"/>
                  <a:gd name="connsiteY10" fmla="*/ 8905 h 366456"/>
                  <a:gd name="connsiteX11" fmla="*/ 30264 w 123329"/>
                  <a:gd name="connsiteY11" fmla="*/ 20167 h 366456"/>
                  <a:gd name="connsiteX12" fmla="*/ 12333 w 123329"/>
                  <a:gd name="connsiteY12" fmla="*/ 58137 h 366456"/>
                  <a:gd name="connsiteX13" fmla="*/ 12924 w 123329"/>
                  <a:gd name="connsiteY13" fmla="*/ 65778 h 366456"/>
                  <a:gd name="connsiteX14" fmla="*/ 9950 w 123329"/>
                  <a:gd name="connsiteY14" fmla="*/ 118615 h 366456"/>
                  <a:gd name="connsiteX15" fmla="*/ 0 w 123329"/>
                  <a:gd name="connsiteY15" fmla="*/ 199961 h 366456"/>
                  <a:gd name="connsiteX16" fmla="*/ 61663 w 123329"/>
                  <a:gd name="connsiteY16" fmla="*/ 366449 h 366456"/>
                  <a:gd name="connsiteX17" fmla="*/ 61667 w 123329"/>
                  <a:gd name="connsiteY17" fmla="*/ 366449 h 366456"/>
                  <a:gd name="connsiteX18" fmla="*/ 123330 w 123329"/>
                  <a:gd name="connsiteY18" fmla="*/ 199961 h 366456"/>
                  <a:gd name="connsiteX19" fmla="*/ 113711 w 123329"/>
                  <a:gd name="connsiteY19" fmla="*/ 119735 h 366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329" h="366456">
                    <a:moveTo>
                      <a:pt x="113711" y="119735"/>
                    </a:moveTo>
                    <a:cubicBezTo>
                      <a:pt x="108620" y="102401"/>
                      <a:pt x="107273" y="84203"/>
                      <a:pt x="110297" y="66390"/>
                    </a:cubicBezTo>
                    <a:cubicBezTo>
                      <a:pt x="111160" y="61289"/>
                      <a:pt x="111244" y="55922"/>
                      <a:pt x="110400" y="50407"/>
                    </a:cubicBezTo>
                    <a:cubicBezTo>
                      <a:pt x="108654" y="38982"/>
                      <a:pt x="102744" y="28874"/>
                      <a:pt x="94423" y="21440"/>
                    </a:cubicBezTo>
                    <a:cubicBezTo>
                      <a:pt x="97772" y="18401"/>
                      <a:pt x="99503" y="13607"/>
                      <a:pt x="97905" y="8447"/>
                    </a:cubicBezTo>
                    <a:cubicBezTo>
                      <a:pt x="96726" y="4648"/>
                      <a:pt x="93589" y="1580"/>
                      <a:pt x="89756" y="505"/>
                    </a:cubicBezTo>
                    <a:cubicBezTo>
                      <a:pt x="82055" y="-1661"/>
                      <a:pt x="75110" y="3430"/>
                      <a:pt x="74029" y="10459"/>
                    </a:cubicBezTo>
                    <a:cubicBezTo>
                      <a:pt x="71874" y="9897"/>
                      <a:pt x="69698" y="9394"/>
                      <a:pt x="67449" y="9137"/>
                    </a:cubicBezTo>
                    <a:cubicBezTo>
                      <a:pt x="62037" y="8521"/>
                      <a:pt x="56779" y="8807"/>
                      <a:pt x="51787" y="9823"/>
                    </a:cubicBezTo>
                    <a:cubicBezTo>
                      <a:pt x="50445" y="3311"/>
                      <a:pt x="43958" y="-1326"/>
                      <a:pt x="36761" y="342"/>
                    </a:cubicBezTo>
                    <a:cubicBezTo>
                      <a:pt x="32523" y="1323"/>
                      <a:pt x="29021" y="4717"/>
                      <a:pt x="27857" y="8905"/>
                    </a:cubicBezTo>
                    <a:cubicBezTo>
                      <a:pt x="26653" y="13242"/>
                      <a:pt x="27832" y="17242"/>
                      <a:pt x="30264" y="20167"/>
                    </a:cubicBezTo>
                    <a:cubicBezTo>
                      <a:pt x="19332" y="29215"/>
                      <a:pt x="12333" y="42840"/>
                      <a:pt x="12333" y="58137"/>
                    </a:cubicBezTo>
                    <a:cubicBezTo>
                      <a:pt x="12333" y="60736"/>
                      <a:pt x="12535" y="63292"/>
                      <a:pt x="12924" y="65778"/>
                    </a:cubicBezTo>
                    <a:cubicBezTo>
                      <a:pt x="15687" y="83487"/>
                      <a:pt x="15125" y="101454"/>
                      <a:pt x="9950" y="118615"/>
                    </a:cubicBezTo>
                    <a:cubicBezTo>
                      <a:pt x="3655" y="139492"/>
                      <a:pt x="0" y="166525"/>
                      <a:pt x="0" y="199961"/>
                    </a:cubicBezTo>
                    <a:cubicBezTo>
                      <a:pt x="0" y="291650"/>
                      <a:pt x="61312" y="366025"/>
                      <a:pt x="61663" y="366449"/>
                    </a:cubicBezTo>
                    <a:cubicBezTo>
                      <a:pt x="61667" y="366459"/>
                      <a:pt x="61658" y="366459"/>
                      <a:pt x="61667" y="366449"/>
                    </a:cubicBezTo>
                    <a:cubicBezTo>
                      <a:pt x="62018" y="366030"/>
                      <a:pt x="123330" y="291650"/>
                      <a:pt x="123330" y="199961"/>
                    </a:cubicBezTo>
                    <a:cubicBezTo>
                      <a:pt x="123325" y="167122"/>
                      <a:pt x="119798" y="140459"/>
                      <a:pt x="113711" y="119735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44" name="شكل حر: شكل 75">
                <a:extLst>
                  <a:ext uri="{FF2B5EF4-FFF2-40B4-BE49-F238E27FC236}">
                    <a16:creationId xmlns:a16="http://schemas.microsoft.com/office/drawing/2014/main" id="{3D20BF45-EDB4-26DB-66B1-D2AC53163A79}"/>
                  </a:ext>
                </a:extLst>
              </p:cNvPr>
              <p:cNvSpPr/>
              <p:nvPr/>
            </p:nvSpPr>
            <p:spPr>
              <a:xfrm>
                <a:off x="7374147" y="4489611"/>
                <a:ext cx="63936" cy="183354"/>
              </a:xfrm>
              <a:custGeom>
                <a:avLst/>
                <a:gdLst>
                  <a:gd name="connsiteX0" fmla="*/ 63937 w 63936"/>
                  <a:gd name="connsiteY0" fmla="*/ 179640 h 183354"/>
                  <a:gd name="connsiteX1" fmla="*/ 35054 w 63936"/>
                  <a:gd name="connsiteY1" fmla="*/ 93397 h 183354"/>
                  <a:gd name="connsiteX2" fmla="*/ 35054 w 63936"/>
                  <a:gd name="connsiteY2" fmla="*/ 0 h 183354"/>
                  <a:gd name="connsiteX3" fmla="*/ 28888 w 63936"/>
                  <a:gd name="connsiteY3" fmla="*/ 0 h 183354"/>
                  <a:gd name="connsiteX4" fmla="*/ 28888 w 63936"/>
                  <a:gd name="connsiteY4" fmla="*/ 93397 h 183354"/>
                  <a:gd name="connsiteX5" fmla="*/ 0 w 63936"/>
                  <a:gd name="connsiteY5" fmla="*/ 179640 h 183354"/>
                  <a:gd name="connsiteX6" fmla="*/ 4923 w 63936"/>
                  <a:gd name="connsiteY6" fmla="*/ 183355 h 183354"/>
                  <a:gd name="connsiteX7" fmla="*/ 31931 w 63936"/>
                  <a:gd name="connsiteY7" fmla="*/ 123024 h 183354"/>
                  <a:gd name="connsiteX8" fmla="*/ 32020 w 63936"/>
                  <a:gd name="connsiteY8" fmla="*/ 123024 h 183354"/>
                  <a:gd name="connsiteX9" fmla="*/ 59023 w 63936"/>
                  <a:gd name="connsiteY9" fmla="*/ 183355 h 183354"/>
                  <a:gd name="connsiteX10" fmla="*/ 63937 w 63936"/>
                  <a:gd name="connsiteY10" fmla="*/ 179640 h 18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936" h="183354">
                    <a:moveTo>
                      <a:pt x="63937" y="179640"/>
                    </a:moveTo>
                    <a:cubicBezTo>
                      <a:pt x="45310" y="154955"/>
                      <a:pt x="35054" y="124326"/>
                      <a:pt x="35054" y="93397"/>
                    </a:cubicBezTo>
                    <a:lnTo>
                      <a:pt x="35054" y="0"/>
                    </a:lnTo>
                    <a:lnTo>
                      <a:pt x="28888" y="0"/>
                    </a:lnTo>
                    <a:lnTo>
                      <a:pt x="28888" y="93397"/>
                    </a:lnTo>
                    <a:cubicBezTo>
                      <a:pt x="28888" y="124322"/>
                      <a:pt x="18627" y="154951"/>
                      <a:pt x="0" y="179640"/>
                    </a:cubicBezTo>
                    <a:lnTo>
                      <a:pt x="4923" y="183355"/>
                    </a:lnTo>
                    <a:cubicBezTo>
                      <a:pt x="18351" y="165561"/>
                      <a:pt x="27487" y="144789"/>
                      <a:pt x="31931" y="123024"/>
                    </a:cubicBezTo>
                    <a:cubicBezTo>
                      <a:pt x="31941" y="122975"/>
                      <a:pt x="32010" y="122975"/>
                      <a:pt x="32020" y="123024"/>
                    </a:cubicBezTo>
                    <a:cubicBezTo>
                      <a:pt x="36460" y="144789"/>
                      <a:pt x="45601" y="165561"/>
                      <a:pt x="59023" y="183355"/>
                    </a:cubicBezTo>
                    <a:lnTo>
                      <a:pt x="63937" y="17964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</p:grpSp>
      </p:grpSp>
      <p:sp>
        <p:nvSpPr>
          <p:cNvPr id="9" name="مربع نص 28">
            <a:extLst>
              <a:ext uri="{FF2B5EF4-FFF2-40B4-BE49-F238E27FC236}">
                <a16:creationId xmlns:a16="http://schemas.microsoft.com/office/drawing/2014/main" id="{6ABC3B7D-9CB1-6811-D69F-6882122F8019}"/>
              </a:ext>
            </a:extLst>
          </p:cNvPr>
          <p:cNvSpPr txBox="1"/>
          <p:nvPr/>
        </p:nvSpPr>
        <p:spPr>
          <a:xfrm>
            <a:off x="7042279" y="941481"/>
            <a:ext cx="364953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9600" b="1" dirty="0">
                <a:ln w="12700">
                  <a:solidFill>
                    <a:srgbClr val="155C58"/>
                  </a:solidFill>
                  <a:prstDash val="solid"/>
                </a:ln>
                <a:solidFill>
                  <a:srgbClr val="D1D994"/>
                </a:solidFill>
                <a:effectLst>
                  <a:outerShdw dist="38100" dir="2640000" algn="bl" rotWithShape="0">
                    <a:srgbClr val="155C58"/>
                  </a:outerShdw>
                </a:effectLst>
              </a:rPr>
              <a:t>التعاون</a:t>
            </a:r>
            <a:endParaRPr lang="ar-SA" sz="9600" dirty="0">
              <a:ln w="12700">
                <a:solidFill>
                  <a:srgbClr val="155C58"/>
                </a:solidFill>
                <a:prstDash val="solid"/>
              </a:ln>
              <a:solidFill>
                <a:srgbClr val="D1D994"/>
              </a:solidFill>
              <a:effectLst>
                <a:outerShdw dist="38100" dir="2640000" algn="bl" rotWithShape="0">
                  <a:srgbClr val="155C58"/>
                </a:outerShdw>
              </a:effectLst>
            </a:endParaRPr>
          </a:p>
        </p:txBody>
      </p:sp>
      <p:grpSp>
        <p:nvGrpSpPr>
          <p:cNvPr id="20" name="مجموعة 233">
            <a:extLst>
              <a:ext uri="{FF2B5EF4-FFF2-40B4-BE49-F238E27FC236}">
                <a16:creationId xmlns:a16="http://schemas.microsoft.com/office/drawing/2014/main" id="{10EC9445-5D21-9FB3-E07A-B379C2A8B24E}"/>
              </a:ext>
            </a:extLst>
          </p:cNvPr>
          <p:cNvGrpSpPr/>
          <p:nvPr/>
        </p:nvGrpSpPr>
        <p:grpSpPr>
          <a:xfrm>
            <a:off x="10081229" y="6754972"/>
            <a:ext cx="527382" cy="691249"/>
            <a:chOff x="10279048" y="5223083"/>
            <a:chExt cx="886123" cy="1161455"/>
          </a:xfrm>
        </p:grpSpPr>
        <p:sp>
          <p:nvSpPr>
            <p:cNvPr id="21" name="grass">
              <a:extLst>
                <a:ext uri="{FF2B5EF4-FFF2-40B4-BE49-F238E27FC236}">
                  <a16:creationId xmlns:a16="http://schemas.microsoft.com/office/drawing/2014/main" id="{E438CC64-CC29-8520-8CAF-95AD4BD4F9A1}"/>
                </a:ext>
              </a:extLst>
            </p:cNvPr>
            <p:cNvSpPr/>
            <p:nvPr/>
          </p:nvSpPr>
          <p:spPr>
            <a:xfrm rot="20188726">
              <a:off x="10279048" y="5223083"/>
              <a:ext cx="886123" cy="1151726"/>
            </a:xfrm>
            <a:custGeom>
              <a:avLst/>
              <a:gdLst>
                <a:gd name="connsiteX0" fmla="*/ 3424 w 9252"/>
                <a:gd name="connsiteY0" fmla="*/ 0 h 11083"/>
                <a:gd name="connsiteX1" fmla="*/ 7 w 9252"/>
                <a:gd name="connsiteY1" fmla="*/ 9993 h 11083"/>
                <a:gd name="connsiteX2" fmla="*/ 2460 w 9252"/>
                <a:gd name="connsiteY2" fmla="*/ 10819 h 11083"/>
                <a:gd name="connsiteX3" fmla="*/ 9091 w 9252"/>
                <a:gd name="connsiteY3" fmla="*/ 5877 h 11083"/>
                <a:gd name="connsiteX4" fmla="*/ 8559 w 9252"/>
                <a:gd name="connsiteY4" fmla="*/ 5632 h 11083"/>
                <a:gd name="connsiteX5" fmla="*/ 4642 w 9252"/>
                <a:gd name="connsiteY5" fmla="*/ 7990 h 11083"/>
                <a:gd name="connsiteX6" fmla="*/ 4642 w 9252"/>
                <a:gd name="connsiteY6" fmla="*/ 7990 h 11083"/>
                <a:gd name="connsiteX7" fmla="*/ 7039 w 9252"/>
                <a:gd name="connsiteY7" fmla="*/ 3977 h 11083"/>
                <a:gd name="connsiteX8" fmla="*/ 6667 w 9252"/>
                <a:gd name="connsiteY8" fmla="*/ 3852 h 11083"/>
                <a:gd name="connsiteX9" fmla="*/ 1766 w 9252"/>
                <a:gd name="connsiteY9" fmla="*/ 8358 h 11083"/>
                <a:gd name="connsiteX10" fmla="*/ 3582 w 9252"/>
                <a:gd name="connsiteY10" fmla="*/ 21 h 11083"/>
                <a:gd name="connsiteX11" fmla="*/ 3424 w 9252"/>
                <a:gd name="connsiteY11" fmla="*/ 0 h 11083"/>
                <a:gd name="connsiteX0" fmla="*/ 3693 w 9993"/>
                <a:gd name="connsiteY0" fmla="*/ 0 h 9762"/>
                <a:gd name="connsiteX1" fmla="*/ 0 w 9993"/>
                <a:gd name="connsiteY1" fmla="*/ 9017 h 9762"/>
                <a:gd name="connsiteX2" fmla="*/ 2651 w 9993"/>
                <a:gd name="connsiteY2" fmla="*/ 9762 h 9762"/>
                <a:gd name="connsiteX3" fmla="*/ 9818 w 9993"/>
                <a:gd name="connsiteY3" fmla="*/ 5303 h 9762"/>
                <a:gd name="connsiteX4" fmla="*/ 9243 w 9993"/>
                <a:gd name="connsiteY4" fmla="*/ 5082 h 9762"/>
                <a:gd name="connsiteX5" fmla="*/ 5009 w 9993"/>
                <a:gd name="connsiteY5" fmla="*/ 7209 h 9762"/>
                <a:gd name="connsiteX6" fmla="*/ 5009 w 9993"/>
                <a:gd name="connsiteY6" fmla="*/ 7209 h 9762"/>
                <a:gd name="connsiteX7" fmla="*/ 7600 w 9993"/>
                <a:gd name="connsiteY7" fmla="*/ 3588 h 9762"/>
                <a:gd name="connsiteX8" fmla="*/ 7198 w 9993"/>
                <a:gd name="connsiteY8" fmla="*/ 3476 h 9762"/>
                <a:gd name="connsiteX9" fmla="*/ 1901 w 9993"/>
                <a:gd name="connsiteY9" fmla="*/ 7541 h 9762"/>
                <a:gd name="connsiteX10" fmla="*/ 3864 w 9993"/>
                <a:gd name="connsiteY10" fmla="*/ 19 h 9762"/>
                <a:gd name="connsiteX11" fmla="*/ 3693 w 9993"/>
                <a:gd name="connsiteY11" fmla="*/ 0 h 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93" h="9762" extrusionOk="0">
                  <a:moveTo>
                    <a:pt x="3693" y="0"/>
                  </a:moveTo>
                  <a:cubicBezTo>
                    <a:pt x="1446" y="0"/>
                    <a:pt x="174" y="7390"/>
                    <a:pt x="0" y="9017"/>
                  </a:cubicBezTo>
                  <a:lnTo>
                    <a:pt x="2651" y="9762"/>
                  </a:lnTo>
                  <a:cubicBezTo>
                    <a:pt x="7505" y="9762"/>
                    <a:pt x="10806" y="6509"/>
                    <a:pt x="9818" y="5303"/>
                  </a:cubicBezTo>
                  <a:cubicBezTo>
                    <a:pt x="9687" y="5149"/>
                    <a:pt x="9488" y="5082"/>
                    <a:pt x="9243" y="5082"/>
                  </a:cubicBezTo>
                  <a:cubicBezTo>
                    <a:pt x="8190" y="5082"/>
                    <a:pt x="6264" y="6314"/>
                    <a:pt x="5009" y="7209"/>
                  </a:cubicBezTo>
                  <a:lnTo>
                    <a:pt x="5009" y="7209"/>
                  </a:lnTo>
                  <a:cubicBezTo>
                    <a:pt x="6450" y="6075"/>
                    <a:pt x="8549" y="4205"/>
                    <a:pt x="7600" y="3588"/>
                  </a:cubicBezTo>
                  <a:cubicBezTo>
                    <a:pt x="7488" y="3512"/>
                    <a:pt x="7353" y="3476"/>
                    <a:pt x="7198" y="3476"/>
                  </a:cubicBezTo>
                  <a:cubicBezTo>
                    <a:pt x="5558" y="3476"/>
                    <a:pt x="1901" y="7541"/>
                    <a:pt x="1901" y="7541"/>
                  </a:cubicBezTo>
                  <a:cubicBezTo>
                    <a:pt x="1901" y="7541"/>
                    <a:pt x="6271" y="447"/>
                    <a:pt x="3864" y="19"/>
                  </a:cubicBezTo>
                  <a:cubicBezTo>
                    <a:pt x="3805" y="6"/>
                    <a:pt x="3749" y="0"/>
                    <a:pt x="3693" y="0"/>
                  </a:cubicBezTo>
                  <a:close/>
                </a:path>
              </a:pathLst>
            </a:custGeom>
            <a:solidFill>
              <a:srgbClr val="006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rass">
              <a:extLst>
                <a:ext uri="{FF2B5EF4-FFF2-40B4-BE49-F238E27FC236}">
                  <a16:creationId xmlns:a16="http://schemas.microsoft.com/office/drawing/2014/main" id="{C7D314AC-897D-A6A3-15C9-94C34EA8D019}"/>
                </a:ext>
              </a:extLst>
            </p:cNvPr>
            <p:cNvSpPr/>
            <p:nvPr/>
          </p:nvSpPr>
          <p:spPr>
            <a:xfrm rot="20188726">
              <a:off x="10341406" y="5534799"/>
              <a:ext cx="774482" cy="849739"/>
            </a:xfrm>
            <a:custGeom>
              <a:avLst/>
              <a:gdLst>
                <a:gd name="connsiteX0" fmla="*/ 3424 w 9252"/>
                <a:gd name="connsiteY0" fmla="*/ 0 h 11083"/>
                <a:gd name="connsiteX1" fmla="*/ 7 w 9252"/>
                <a:gd name="connsiteY1" fmla="*/ 9993 h 11083"/>
                <a:gd name="connsiteX2" fmla="*/ 2460 w 9252"/>
                <a:gd name="connsiteY2" fmla="*/ 10819 h 11083"/>
                <a:gd name="connsiteX3" fmla="*/ 9091 w 9252"/>
                <a:gd name="connsiteY3" fmla="*/ 5877 h 11083"/>
                <a:gd name="connsiteX4" fmla="*/ 8559 w 9252"/>
                <a:gd name="connsiteY4" fmla="*/ 5632 h 11083"/>
                <a:gd name="connsiteX5" fmla="*/ 4642 w 9252"/>
                <a:gd name="connsiteY5" fmla="*/ 7990 h 11083"/>
                <a:gd name="connsiteX6" fmla="*/ 4642 w 9252"/>
                <a:gd name="connsiteY6" fmla="*/ 7990 h 11083"/>
                <a:gd name="connsiteX7" fmla="*/ 7039 w 9252"/>
                <a:gd name="connsiteY7" fmla="*/ 3977 h 11083"/>
                <a:gd name="connsiteX8" fmla="*/ 6667 w 9252"/>
                <a:gd name="connsiteY8" fmla="*/ 3852 h 11083"/>
                <a:gd name="connsiteX9" fmla="*/ 1766 w 9252"/>
                <a:gd name="connsiteY9" fmla="*/ 8358 h 11083"/>
                <a:gd name="connsiteX10" fmla="*/ 3582 w 9252"/>
                <a:gd name="connsiteY10" fmla="*/ 21 h 11083"/>
                <a:gd name="connsiteX11" fmla="*/ 3424 w 9252"/>
                <a:gd name="connsiteY11" fmla="*/ 0 h 11083"/>
                <a:gd name="connsiteX0" fmla="*/ 3693 w 9993"/>
                <a:gd name="connsiteY0" fmla="*/ 0 h 9762"/>
                <a:gd name="connsiteX1" fmla="*/ 0 w 9993"/>
                <a:gd name="connsiteY1" fmla="*/ 9017 h 9762"/>
                <a:gd name="connsiteX2" fmla="*/ 2651 w 9993"/>
                <a:gd name="connsiteY2" fmla="*/ 9762 h 9762"/>
                <a:gd name="connsiteX3" fmla="*/ 9818 w 9993"/>
                <a:gd name="connsiteY3" fmla="*/ 5303 h 9762"/>
                <a:gd name="connsiteX4" fmla="*/ 9243 w 9993"/>
                <a:gd name="connsiteY4" fmla="*/ 5082 h 9762"/>
                <a:gd name="connsiteX5" fmla="*/ 5009 w 9993"/>
                <a:gd name="connsiteY5" fmla="*/ 7209 h 9762"/>
                <a:gd name="connsiteX6" fmla="*/ 5009 w 9993"/>
                <a:gd name="connsiteY6" fmla="*/ 7209 h 9762"/>
                <a:gd name="connsiteX7" fmla="*/ 7600 w 9993"/>
                <a:gd name="connsiteY7" fmla="*/ 3588 h 9762"/>
                <a:gd name="connsiteX8" fmla="*/ 7198 w 9993"/>
                <a:gd name="connsiteY8" fmla="*/ 3476 h 9762"/>
                <a:gd name="connsiteX9" fmla="*/ 1901 w 9993"/>
                <a:gd name="connsiteY9" fmla="*/ 7541 h 9762"/>
                <a:gd name="connsiteX10" fmla="*/ 3864 w 9993"/>
                <a:gd name="connsiteY10" fmla="*/ 19 h 9762"/>
                <a:gd name="connsiteX11" fmla="*/ 3693 w 9993"/>
                <a:gd name="connsiteY11" fmla="*/ 0 h 9762"/>
                <a:gd name="connsiteX0" fmla="*/ 3696 w 9280"/>
                <a:gd name="connsiteY0" fmla="*/ 0 h 10000"/>
                <a:gd name="connsiteX1" fmla="*/ 0 w 9280"/>
                <a:gd name="connsiteY1" fmla="*/ 9237 h 10000"/>
                <a:gd name="connsiteX2" fmla="*/ 2653 w 9280"/>
                <a:gd name="connsiteY2" fmla="*/ 10000 h 10000"/>
                <a:gd name="connsiteX3" fmla="*/ 9249 w 9280"/>
                <a:gd name="connsiteY3" fmla="*/ 5206 h 10000"/>
                <a:gd name="connsiteX4" fmla="*/ 5013 w 9280"/>
                <a:gd name="connsiteY4" fmla="*/ 7385 h 10000"/>
                <a:gd name="connsiteX5" fmla="*/ 5013 w 9280"/>
                <a:gd name="connsiteY5" fmla="*/ 7385 h 10000"/>
                <a:gd name="connsiteX6" fmla="*/ 7605 w 9280"/>
                <a:gd name="connsiteY6" fmla="*/ 3675 h 10000"/>
                <a:gd name="connsiteX7" fmla="*/ 7203 w 9280"/>
                <a:gd name="connsiteY7" fmla="*/ 3561 h 10000"/>
                <a:gd name="connsiteX8" fmla="*/ 1902 w 9280"/>
                <a:gd name="connsiteY8" fmla="*/ 7725 h 10000"/>
                <a:gd name="connsiteX9" fmla="*/ 3867 w 9280"/>
                <a:gd name="connsiteY9" fmla="*/ 19 h 10000"/>
                <a:gd name="connsiteX10" fmla="*/ 3696 w 9280"/>
                <a:gd name="connsiteY10" fmla="*/ 0 h 10000"/>
                <a:gd name="connsiteX0" fmla="*/ 3983 w 9457"/>
                <a:gd name="connsiteY0" fmla="*/ 0 h 10000"/>
                <a:gd name="connsiteX1" fmla="*/ 0 w 9457"/>
                <a:gd name="connsiteY1" fmla="*/ 9237 h 10000"/>
                <a:gd name="connsiteX2" fmla="*/ 2859 w 9457"/>
                <a:gd name="connsiteY2" fmla="*/ 10000 h 10000"/>
                <a:gd name="connsiteX3" fmla="*/ 9418 w 9457"/>
                <a:gd name="connsiteY3" fmla="*/ 6382 h 10000"/>
                <a:gd name="connsiteX4" fmla="*/ 5402 w 9457"/>
                <a:gd name="connsiteY4" fmla="*/ 7385 h 10000"/>
                <a:gd name="connsiteX5" fmla="*/ 5402 w 9457"/>
                <a:gd name="connsiteY5" fmla="*/ 7385 h 10000"/>
                <a:gd name="connsiteX6" fmla="*/ 8195 w 9457"/>
                <a:gd name="connsiteY6" fmla="*/ 3675 h 10000"/>
                <a:gd name="connsiteX7" fmla="*/ 7762 w 9457"/>
                <a:gd name="connsiteY7" fmla="*/ 3561 h 10000"/>
                <a:gd name="connsiteX8" fmla="*/ 2050 w 9457"/>
                <a:gd name="connsiteY8" fmla="*/ 7725 h 10000"/>
                <a:gd name="connsiteX9" fmla="*/ 4167 w 9457"/>
                <a:gd name="connsiteY9" fmla="*/ 19 h 10000"/>
                <a:gd name="connsiteX10" fmla="*/ 3983 w 9457"/>
                <a:gd name="connsiteY10" fmla="*/ 0 h 10000"/>
                <a:gd name="connsiteX0" fmla="*/ 4212 w 10000"/>
                <a:gd name="connsiteY0" fmla="*/ 0 h 10000"/>
                <a:gd name="connsiteX1" fmla="*/ 0 w 10000"/>
                <a:gd name="connsiteY1" fmla="*/ 9237 h 10000"/>
                <a:gd name="connsiteX2" fmla="*/ 3023 w 10000"/>
                <a:gd name="connsiteY2" fmla="*/ 10000 h 10000"/>
                <a:gd name="connsiteX3" fmla="*/ 9959 w 10000"/>
                <a:gd name="connsiteY3" fmla="*/ 6382 h 10000"/>
                <a:gd name="connsiteX4" fmla="*/ 5712 w 10000"/>
                <a:gd name="connsiteY4" fmla="*/ 7385 h 10000"/>
                <a:gd name="connsiteX5" fmla="*/ 5712 w 10000"/>
                <a:gd name="connsiteY5" fmla="*/ 7385 h 10000"/>
                <a:gd name="connsiteX6" fmla="*/ 8208 w 10000"/>
                <a:gd name="connsiteY6" fmla="*/ 3561 h 10000"/>
                <a:gd name="connsiteX7" fmla="*/ 2168 w 10000"/>
                <a:gd name="connsiteY7" fmla="*/ 7725 h 10000"/>
                <a:gd name="connsiteX8" fmla="*/ 4406 w 10000"/>
                <a:gd name="connsiteY8" fmla="*/ 19 h 10000"/>
                <a:gd name="connsiteX9" fmla="*/ 4212 w 10000"/>
                <a:gd name="connsiteY9" fmla="*/ 0 h 10000"/>
                <a:gd name="connsiteX0" fmla="*/ 4212 w 10000"/>
                <a:gd name="connsiteY0" fmla="*/ 0 h 10000"/>
                <a:gd name="connsiteX1" fmla="*/ 0 w 10000"/>
                <a:gd name="connsiteY1" fmla="*/ 9237 h 10000"/>
                <a:gd name="connsiteX2" fmla="*/ 3023 w 10000"/>
                <a:gd name="connsiteY2" fmla="*/ 10000 h 10000"/>
                <a:gd name="connsiteX3" fmla="*/ 9959 w 10000"/>
                <a:gd name="connsiteY3" fmla="*/ 6382 h 10000"/>
                <a:gd name="connsiteX4" fmla="*/ 5712 w 10000"/>
                <a:gd name="connsiteY4" fmla="*/ 7385 h 10000"/>
                <a:gd name="connsiteX5" fmla="*/ 5712 w 10000"/>
                <a:gd name="connsiteY5" fmla="*/ 7385 h 10000"/>
                <a:gd name="connsiteX6" fmla="*/ 7728 w 10000"/>
                <a:gd name="connsiteY6" fmla="*/ 4526 h 10000"/>
                <a:gd name="connsiteX7" fmla="*/ 2168 w 10000"/>
                <a:gd name="connsiteY7" fmla="*/ 7725 h 10000"/>
                <a:gd name="connsiteX8" fmla="*/ 4406 w 10000"/>
                <a:gd name="connsiteY8" fmla="*/ 19 h 10000"/>
                <a:gd name="connsiteX9" fmla="*/ 4212 w 10000"/>
                <a:gd name="connsiteY9" fmla="*/ 0 h 10000"/>
                <a:gd name="connsiteX0" fmla="*/ 4406 w 10000"/>
                <a:gd name="connsiteY0" fmla="*/ 0 h 9981"/>
                <a:gd name="connsiteX1" fmla="*/ 0 w 10000"/>
                <a:gd name="connsiteY1" fmla="*/ 9218 h 9981"/>
                <a:gd name="connsiteX2" fmla="*/ 3023 w 10000"/>
                <a:gd name="connsiteY2" fmla="*/ 9981 h 9981"/>
                <a:gd name="connsiteX3" fmla="*/ 9959 w 10000"/>
                <a:gd name="connsiteY3" fmla="*/ 6363 h 9981"/>
                <a:gd name="connsiteX4" fmla="*/ 5712 w 10000"/>
                <a:gd name="connsiteY4" fmla="*/ 7366 h 9981"/>
                <a:gd name="connsiteX5" fmla="*/ 5712 w 10000"/>
                <a:gd name="connsiteY5" fmla="*/ 7366 h 9981"/>
                <a:gd name="connsiteX6" fmla="*/ 7728 w 10000"/>
                <a:gd name="connsiteY6" fmla="*/ 4507 h 9981"/>
                <a:gd name="connsiteX7" fmla="*/ 2168 w 10000"/>
                <a:gd name="connsiteY7" fmla="*/ 7706 h 9981"/>
                <a:gd name="connsiteX8" fmla="*/ 4406 w 10000"/>
                <a:gd name="connsiteY8" fmla="*/ 0 h 9981"/>
                <a:gd name="connsiteX0" fmla="*/ 2870 w 10000"/>
                <a:gd name="connsiteY0" fmla="*/ 0 h 7392"/>
                <a:gd name="connsiteX1" fmla="*/ 0 w 10000"/>
                <a:gd name="connsiteY1" fmla="*/ 6628 h 7392"/>
                <a:gd name="connsiteX2" fmla="*/ 3023 w 10000"/>
                <a:gd name="connsiteY2" fmla="*/ 7392 h 7392"/>
                <a:gd name="connsiteX3" fmla="*/ 9959 w 10000"/>
                <a:gd name="connsiteY3" fmla="*/ 3767 h 7392"/>
                <a:gd name="connsiteX4" fmla="*/ 5712 w 10000"/>
                <a:gd name="connsiteY4" fmla="*/ 4772 h 7392"/>
                <a:gd name="connsiteX5" fmla="*/ 5712 w 10000"/>
                <a:gd name="connsiteY5" fmla="*/ 4772 h 7392"/>
                <a:gd name="connsiteX6" fmla="*/ 7728 w 10000"/>
                <a:gd name="connsiteY6" fmla="*/ 1908 h 7392"/>
                <a:gd name="connsiteX7" fmla="*/ 2168 w 10000"/>
                <a:gd name="connsiteY7" fmla="*/ 5113 h 7392"/>
                <a:gd name="connsiteX8" fmla="*/ 2870 w 10000"/>
                <a:gd name="connsiteY8" fmla="*/ 0 h 7392"/>
                <a:gd name="connsiteX0" fmla="*/ 2870 w 10000"/>
                <a:gd name="connsiteY0" fmla="*/ 0 h 10000"/>
                <a:gd name="connsiteX1" fmla="*/ 0 w 10000"/>
                <a:gd name="connsiteY1" fmla="*/ 8966 h 10000"/>
                <a:gd name="connsiteX2" fmla="*/ 3023 w 10000"/>
                <a:gd name="connsiteY2" fmla="*/ 10000 h 10000"/>
                <a:gd name="connsiteX3" fmla="*/ 9959 w 10000"/>
                <a:gd name="connsiteY3" fmla="*/ 5096 h 10000"/>
                <a:gd name="connsiteX4" fmla="*/ 5712 w 10000"/>
                <a:gd name="connsiteY4" fmla="*/ 6456 h 10000"/>
                <a:gd name="connsiteX5" fmla="*/ 5712 w 10000"/>
                <a:gd name="connsiteY5" fmla="*/ 6456 h 10000"/>
                <a:gd name="connsiteX6" fmla="*/ 7728 w 10000"/>
                <a:gd name="connsiteY6" fmla="*/ 2581 h 10000"/>
                <a:gd name="connsiteX7" fmla="*/ 2168 w 10000"/>
                <a:gd name="connsiteY7" fmla="*/ 6917 h 10000"/>
                <a:gd name="connsiteX8" fmla="*/ 2870 w 10000"/>
                <a:gd name="connsiteY8" fmla="*/ 0 h 10000"/>
                <a:gd name="connsiteX0" fmla="*/ 2870 w 9959"/>
                <a:gd name="connsiteY0" fmla="*/ 0 h 10000"/>
                <a:gd name="connsiteX1" fmla="*/ 0 w 9959"/>
                <a:gd name="connsiteY1" fmla="*/ 8966 h 10000"/>
                <a:gd name="connsiteX2" fmla="*/ 3023 w 9959"/>
                <a:gd name="connsiteY2" fmla="*/ 10000 h 10000"/>
                <a:gd name="connsiteX3" fmla="*/ 9959 w 9959"/>
                <a:gd name="connsiteY3" fmla="*/ 5096 h 10000"/>
                <a:gd name="connsiteX4" fmla="*/ 5712 w 9959"/>
                <a:gd name="connsiteY4" fmla="*/ 6456 h 10000"/>
                <a:gd name="connsiteX5" fmla="*/ 5712 w 9959"/>
                <a:gd name="connsiteY5" fmla="*/ 6456 h 10000"/>
                <a:gd name="connsiteX6" fmla="*/ 7728 w 9959"/>
                <a:gd name="connsiteY6" fmla="*/ 2581 h 10000"/>
                <a:gd name="connsiteX7" fmla="*/ 2168 w 9959"/>
                <a:gd name="connsiteY7" fmla="*/ 6917 h 10000"/>
                <a:gd name="connsiteX8" fmla="*/ 2870 w 9959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5736 w 10000"/>
                <a:gd name="connsiteY5" fmla="*/ 6456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5736 w 10000"/>
                <a:gd name="connsiteY5" fmla="*/ 6456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2826 w 10000"/>
                <a:gd name="connsiteY5" fmla="*/ 8431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2826 w 10000"/>
                <a:gd name="connsiteY5" fmla="*/ 8431 h 10000"/>
                <a:gd name="connsiteX6" fmla="*/ 7760 w 10000"/>
                <a:gd name="connsiteY6" fmla="*/ 2581 h 10000"/>
                <a:gd name="connsiteX7" fmla="*/ 1454 w 10000"/>
                <a:gd name="connsiteY7" fmla="*/ 7608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2826 w 10000"/>
                <a:gd name="connsiteY4" fmla="*/ 8431 h 10000"/>
                <a:gd name="connsiteX5" fmla="*/ 7760 w 10000"/>
                <a:gd name="connsiteY5" fmla="*/ 2581 h 10000"/>
                <a:gd name="connsiteX6" fmla="*/ 1454 w 10000"/>
                <a:gd name="connsiteY6" fmla="*/ 7608 h 10000"/>
                <a:gd name="connsiteX7" fmla="*/ 2882 w 10000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 extrusionOk="0">
                  <a:moveTo>
                    <a:pt x="2882" y="0"/>
                  </a:moveTo>
                  <a:cubicBezTo>
                    <a:pt x="2519" y="341"/>
                    <a:pt x="232" y="6711"/>
                    <a:pt x="0" y="8966"/>
                  </a:cubicBezTo>
                  <a:lnTo>
                    <a:pt x="3035" y="10000"/>
                  </a:lnTo>
                  <a:cubicBezTo>
                    <a:pt x="4800" y="9090"/>
                    <a:pt x="9549" y="5687"/>
                    <a:pt x="10000" y="5096"/>
                  </a:cubicBezTo>
                  <a:lnTo>
                    <a:pt x="2826" y="8431"/>
                  </a:lnTo>
                  <a:cubicBezTo>
                    <a:pt x="4471" y="6481"/>
                    <a:pt x="7989" y="2718"/>
                    <a:pt x="7760" y="2581"/>
                  </a:cubicBezTo>
                  <a:cubicBezTo>
                    <a:pt x="7531" y="2444"/>
                    <a:pt x="3315" y="6163"/>
                    <a:pt x="1454" y="7608"/>
                  </a:cubicBezTo>
                  <a:lnTo>
                    <a:pt x="2882" y="0"/>
                  </a:lnTo>
                  <a:close/>
                </a:path>
              </a:pathLst>
            </a:custGeom>
            <a:solidFill>
              <a:srgbClr val="00A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89" name="Picture 88">
            <a:extLst>
              <a:ext uri="{FF2B5EF4-FFF2-40B4-BE49-F238E27FC236}">
                <a16:creationId xmlns:a16="http://schemas.microsoft.com/office/drawing/2014/main" id="{1BF53230-A384-27AE-CD29-E537459F2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534" y="3007843"/>
            <a:ext cx="3035287" cy="4551831"/>
          </a:xfrm>
          <a:prstGeom prst="rect">
            <a:avLst/>
          </a:prstGeom>
        </p:spPr>
      </p:pic>
      <p:grpSp>
        <p:nvGrpSpPr>
          <p:cNvPr id="94" name="مجموعة 108">
            <a:extLst>
              <a:ext uri="{FF2B5EF4-FFF2-40B4-BE49-F238E27FC236}">
                <a16:creationId xmlns:a16="http://schemas.microsoft.com/office/drawing/2014/main" id="{ED6D18A5-A6DF-FCEE-8185-77D8FBD67592}"/>
              </a:ext>
            </a:extLst>
          </p:cNvPr>
          <p:cNvGrpSpPr/>
          <p:nvPr/>
        </p:nvGrpSpPr>
        <p:grpSpPr>
          <a:xfrm>
            <a:off x="498430" y="745049"/>
            <a:ext cx="2580812" cy="843994"/>
            <a:chOff x="4042078" y="410374"/>
            <a:chExt cx="2580812" cy="843994"/>
          </a:xfrm>
        </p:grpSpPr>
        <p:sp>
          <p:nvSpPr>
            <p:cNvPr id="95" name="سحابة 27">
              <a:extLst>
                <a:ext uri="{FF2B5EF4-FFF2-40B4-BE49-F238E27FC236}">
                  <a16:creationId xmlns:a16="http://schemas.microsoft.com/office/drawing/2014/main" id="{D676532F-0ED7-490A-6801-41B667DC40B8}"/>
                </a:ext>
              </a:extLst>
            </p:cNvPr>
            <p:cNvSpPr/>
            <p:nvPr/>
          </p:nvSpPr>
          <p:spPr>
            <a:xfrm rot="176069">
              <a:off x="4235972" y="410374"/>
              <a:ext cx="2164964" cy="843994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  <p:sp>
          <p:nvSpPr>
            <p:cNvPr id="96" name="مربع نص 24">
              <a:extLst>
                <a:ext uri="{FF2B5EF4-FFF2-40B4-BE49-F238E27FC236}">
                  <a16:creationId xmlns:a16="http://schemas.microsoft.com/office/drawing/2014/main" id="{AFF059BF-F889-A2D0-4A47-220FB2005B3D}"/>
                </a:ext>
              </a:extLst>
            </p:cNvPr>
            <p:cNvSpPr txBox="1"/>
            <p:nvPr/>
          </p:nvSpPr>
          <p:spPr>
            <a:xfrm>
              <a:off x="4042078" y="474959"/>
              <a:ext cx="258081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SA" sz="3600" dirty="0">
                  <a:solidFill>
                    <a:srgbClr val="155C58"/>
                  </a:solidFill>
                </a:rPr>
                <a:t>أهمية التعاون</a:t>
              </a:r>
            </a:p>
          </p:txBody>
        </p:sp>
      </p:grpSp>
      <p:grpSp>
        <p:nvGrpSpPr>
          <p:cNvPr id="98" name="مجموعة 67">
            <a:extLst>
              <a:ext uri="{FF2B5EF4-FFF2-40B4-BE49-F238E27FC236}">
                <a16:creationId xmlns:a16="http://schemas.microsoft.com/office/drawing/2014/main" id="{7BAE4E0C-F64C-A443-FE45-D5D34E1682ED}"/>
              </a:ext>
            </a:extLst>
          </p:cNvPr>
          <p:cNvGrpSpPr/>
          <p:nvPr/>
        </p:nvGrpSpPr>
        <p:grpSpPr>
          <a:xfrm rot="19849771">
            <a:off x="7446379" y="384009"/>
            <a:ext cx="574263" cy="397203"/>
            <a:chOff x="6629176" y="3979860"/>
            <a:chExt cx="1556252" cy="1076420"/>
          </a:xfrm>
        </p:grpSpPr>
        <p:grpSp>
          <p:nvGrpSpPr>
            <p:cNvPr id="99" name="رسم 2269" descr="فراشه">
              <a:extLst>
                <a:ext uri="{FF2B5EF4-FFF2-40B4-BE49-F238E27FC236}">
                  <a16:creationId xmlns:a16="http://schemas.microsoft.com/office/drawing/2014/main" id="{C8E05D6F-A3E3-F89B-E643-A9B2C72AE8D1}"/>
                </a:ext>
              </a:extLst>
            </p:cNvPr>
            <p:cNvGrpSpPr/>
            <p:nvPr/>
          </p:nvGrpSpPr>
          <p:grpSpPr>
            <a:xfrm>
              <a:off x="6629176" y="4049149"/>
              <a:ext cx="778560" cy="1007131"/>
              <a:chOff x="6629176" y="4049149"/>
              <a:chExt cx="778560" cy="1007131"/>
            </a:xfrm>
          </p:grpSpPr>
          <p:sp>
            <p:nvSpPr>
              <p:cNvPr id="119" name="شكل حر: شكل 88">
                <a:extLst>
                  <a:ext uri="{FF2B5EF4-FFF2-40B4-BE49-F238E27FC236}">
                    <a16:creationId xmlns:a16="http://schemas.microsoft.com/office/drawing/2014/main" id="{9568164F-6304-B3D0-8093-1BD4427BE4E3}"/>
                  </a:ext>
                </a:extLst>
              </p:cNvPr>
              <p:cNvSpPr/>
              <p:nvPr/>
            </p:nvSpPr>
            <p:spPr>
              <a:xfrm>
                <a:off x="6782468" y="4122335"/>
                <a:ext cx="625267" cy="933945"/>
              </a:xfrm>
              <a:custGeom>
                <a:avLst/>
                <a:gdLst>
                  <a:gd name="connsiteX0" fmla="*/ 582163 w 625267"/>
                  <a:gd name="connsiteY0" fmla="*/ 353617 h 933945"/>
                  <a:gd name="connsiteX1" fmla="*/ 192407 w 625267"/>
                  <a:gd name="connsiteY1" fmla="*/ 656 h 933945"/>
                  <a:gd name="connsiteX2" fmla="*/ 8386 w 625267"/>
                  <a:gd name="connsiteY2" fmla="*/ 116873 h 933945"/>
                  <a:gd name="connsiteX3" fmla="*/ 57978 w 625267"/>
                  <a:gd name="connsiteY3" fmla="*/ 373946 h 933945"/>
                  <a:gd name="connsiteX4" fmla="*/ 228408 w 625267"/>
                  <a:gd name="connsiteY4" fmla="*/ 430380 h 933945"/>
                  <a:gd name="connsiteX5" fmla="*/ 285128 w 625267"/>
                  <a:gd name="connsiteY5" fmla="*/ 430380 h 933945"/>
                  <a:gd name="connsiteX6" fmla="*/ 284911 w 625267"/>
                  <a:gd name="connsiteY6" fmla="*/ 431884 h 933945"/>
                  <a:gd name="connsiteX7" fmla="*/ 30264 w 625267"/>
                  <a:gd name="connsiteY7" fmla="*/ 672269 h 933945"/>
                  <a:gd name="connsiteX8" fmla="*/ 26540 w 625267"/>
                  <a:gd name="connsiteY8" fmla="*/ 718368 h 933945"/>
                  <a:gd name="connsiteX9" fmla="*/ 26540 w 625267"/>
                  <a:gd name="connsiteY9" fmla="*/ 933896 h 933945"/>
                  <a:gd name="connsiteX10" fmla="*/ 26589 w 625267"/>
                  <a:gd name="connsiteY10" fmla="*/ 933945 h 933945"/>
                  <a:gd name="connsiteX11" fmla="*/ 274759 w 625267"/>
                  <a:gd name="connsiteY11" fmla="*/ 872885 h 933945"/>
                  <a:gd name="connsiteX12" fmla="*/ 492925 w 625267"/>
                  <a:gd name="connsiteY12" fmla="*/ 663291 h 933945"/>
                  <a:gd name="connsiteX13" fmla="*/ 624617 w 625267"/>
                  <a:gd name="connsiteY13" fmla="*/ 432831 h 933945"/>
                  <a:gd name="connsiteX14" fmla="*/ 624617 w 625267"/>
                  <a:gd name="connsiteY14" fmla="*/ 427938 h 933945"/>
                  <a:gd name="connsiteX15" fmla="*/ 582163 w 625267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7" h="933945">
                    <a:moveTo>
                      <a:pt x="582163" y="353617"/>
                    </a:moveTo>
                    <a:cubicBezTo>
                      <a:pt x="491480" y="194933"/>
                      <a:pt x="353820" y="72846"/>
                      <a:pt x="192407" y="656"/>
                    </a:cubicBezTo>
                    <a:cubicBezTo>
                      <a:pt x="136645" y="-3492"/>
                      <a:pt x="45236" y="9388"/>
                      <a:pt x="8386" y="116873"/>
                    </a:cubicBezTo>
                    <a:cubicBezTo>
                      <a:pt x="-15292" y="185935"/>
                      <a:pt x="14306" y="318139"/>
                      <a:pt x="57978" y="373946"/>
                    </a:cubicBezTo>
                    <a:cubicBezTo>
                      <a:pt x="106228" y="409686"/>
                      <a:pt x="165498" y="430380"/>
                      <a:pt x="228408" y="430380"/>
                    </a:cubicBezTo>
                    <a:lnTo>
                      <a:pt x="285128" y="430380"/>
                    </a:lnTo>
                    <a:cubicBezTo>
                      <a:pt x="285128" y="430380"/>
                      <a:pt x="294648" y="430888"/>
                      <a:pt x="284911" y="431884"/>
                    </a:cubicBezTo>
                    <a:cubicBezTo>
                      <a:pt x="155069" y="445154"/>
                      <a:pt x="50786" y="544702"/>
                      <a:pt x="30264" y="672269"/>
                    </a:cubicBezTo>
                    <a:cubicBezTo>
                      <a:pt x="27842" y="687285"/>
                      <a:pt x="26540" y="702672"/>
                      <a:pt x="26540" y="718368"/>
                    </a:cubicBezTo>
                    <a:lnTo>
                      <a:pt x="26540" y="933896"/>
                    </a:lnTo>
                    <a:cubicBezTo>
                      <a:pt x="26540" y="933926"/>
                      <a:pt x="26565" y="933945"/>
                      <a:pt x="26589" y="933945"/>
                    </a:cubicBezTo>
                    <a:cubicBezTo>
                      <a:pt x="114574" y="933935"/>
                      <a:pt x="199363" y="912201"/>
                      <a:pt x="274759" y="872885"/>
                    </a:cubicBezTo>
                    <a:cubicBezTo>
                      <a:pt x="364529" y="826075"/>
                      <a:pt x="440951" y="754246"/>
                      <a:pt x="492925" y="663291"/>
                    </a:cubicBezTo>
                    <a:lnTo>
                      <a:pt x="624617" y="432831"/>
                    </a:lnTo>
                    <a:cubicBezTo>
                      <a:pt x="625485" y="431317"/>
                      <a:pt x="625485" y="429452"/>
                      <a:pt x="624617" y="427938"/>
                    </a:cubicBezTo>
                    <a:lnTo>
                      <a:pt x="582163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20" name="شكل حر: شكل 89">
                <a:extLst>
                  <a:ext uri="{FF2B5EF4-FFF2-40B4-BE49-F238E27FC236}">
                    <a16:creationId xmlns:a16="http://schemas.microsoft.com/office/drawing/2014/main" id="{7D297D98-3AC7-7703-B503-1F55BA016E7D}"/>
                  </a:ext>
                </a:extLst>
              </p:cNvPr>
              <p:cNvSpPr/>
              <p:nvPr/>
            </p:nvSpPr>
            <p:spPr>
              <a:xfrm>
                <a:off x="6629176" y="4049149"/>
                <a:ext cx="345654" cy="447057"/>
              </a:xfrm>
              <a:custGeom>
                <a:avLst/>
                <a:gdLst>
                  <a:gd name="connsiteX0" fmla="*/ 345635 w 345654"/>
                  <a:gd name="connsiteY0" fmla="*/ 73891 h 447057"/>
                  <a:gd name="connsiteX1" fmla="*/ 345626 w 345654"/>
                  <a:gd name="connsiteY1" fmla="*/ 73808 h 447057"/>
                  <a:gd name="connsiteX2" fmla="*/ 10773 w 345654"/>
                  <a:gd name="connsiteY2" fmla="*/ 69 h 447057"/>
                  <a:gd name="connsiteX3" fmla="*/ 20 w 345654"/>
                  <a:gd name="connsiteY3" fmla="*/ 0 h 447057"/>
                  <a:gd name="connsiteX4" fmla="*/ 15 w 345654"/>
                  <a:gd name="connsiteY4" fmla="*/ 64 h 447057"/>
                  <a:gd name="connsiteX5" fmla="*/ 111935 w 345654"/>
                  <a:gd name="connsiteY5" fmla="*/ 313448 h 447057"/>
                  <a:gd name="connsiteX6" fmla="*/ 211167 w 345654"/>
                  <a:gd name="connsiteY6" fmla="*/ 447048 h 447057"/>
                  <a:gd name="connsiteX7" fmla="*/ 211246 w 345654"/>
                  <a:gd name="connsiteY7" fmla="*/ 446999 h 447057"/>
                  <a:gd name="connsiteX8" fmla="*/ 203812 w 345654"/>
                  <a:gd name="connsiteY8" fmla="*/ 371672 h 447057"/>
                  <a:gd name="connsiteX9" fmla="*/ 345635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345635" y="73891"/>
                    </a:moveTo>
                    <a:cubicBezTo>
                      <a:pt x="345665" y="73867"/>
                      <a:pt x="345660" y="73822"/>
                      <a:pt x="345626" y="73808"/>
                    </a:cubicBezTo>
                    <a:cubicBezTo>
                      <a:pt x="241781" y="27378"/>
                      <a:pt x="128134" y="1559"/>
                      <a:pt x="10773" y="69"/>
                    </a:cubicBezTo>
                    <a:cubicBezTo>
                      <a:pt x="9313" y="49"/>
                      <a:pt x="577" y="5"/>
                      <a:pt x="20" y="0"/>
                    </a:cubicBezTo>
                    <a:cubicBezTo>
                      <a:pt x="-15" y="0"/>
                      <a:pt x="5" y="34"/>
                      <a:pt x="15" y="64"/>
                    </a:cubicBezTo>
                    <a:lnTo>
                      <a:pt x="111935" y="313448"/>
                    </a:lnTo>
                    <a:cubicBezTo>
                      <a:pt x="131484" y="368165"/>
                      <a:pt x="166632" y="414017"/>
                      <a:pt x="211167" y="447048"/>
                    </a:cubicBezTo>
                    <a:cubicBezTo>
                      <a:pt x="211201" y="447073"/>
                      <a:pt x="211256" y="447043"/>
                      <a:pt x="211246" y="446999"/>
                    </a:cubicBezTo>
                    <a:cubicBezTo>
                      <a:pt x="206401" y="422635"/>
                      <a:pt x="203812" y="397457"/>
                      <a:pt x="203812" y="371672"/>
                    </a:cubicBezTo>
                    <a:cubicBezTo>
                      <a:pt x="203817" y="251484"/>
                      <a:pt x="259120" y="144241"/>
                      <a:pt x="345635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dirty="0"/>
              </a:p>
            </p:txBody>
          </p:sp>
          <p:grpSp>
            <p:nvGrpSpPr>
              <p:cNvPr id="121" name="رسم 2269" descr="فراشه">
                <a:extLst>
                  <a:ext uri="{FF2B5EF4-FFF2-40B4-BE49-F238E27FC236}">
                    <a16:creationId xmlns:a16="http://schemas.microsoft.com/office/drawing/2014/main" id="{E7235FF6-DD88-9511-E363-605BEFC20C04}"/>
                  </a:ext>
                </a:extLst>
              </p:cNvPr>
              <p:cNvGrpSpPr/>
              <p:nvPr/>
            </p:nvGrpSpPr>
            <p:grpSpPr>
              <a:xfrm>
                <a:off x="6916917" y="4211040"/>
                <a:ext cx="282813" cy="665392"/>
                <a:chOff x="6916917" y="4211040"/>
                <a:chExt cx="282813" cy="665392"/>
              </a:xfrm>
            </p:grpSpPr>
            <p:sp>
              <p:nvSpPr>
                <p:cNvPr id="125" name="شكل حر: شكل 94">
                  <a:extLst>
                    <a:ext uri="{FF2B5EF4-FFF2-40B4-BE49-F238E27FC236}">
                      <a16:creationId xmlns:a16="http://schemas.microsoft.com/office/drawing/2014/main" id="{4B095BD2-67E9-C4C9-AF01-8A8045A49D98}"/>
                    </a:ext>
                  </a:extLst>
                </p:cNvPr>
                <p:cNvSpPr/>
                <p:nvPr/>
              </p:nvSpPr>
              <p:spPr>
                <a:xfrm>
                  <a:off x="6916917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126" name="شكل حر: شكل 95">
                  <a:extLst>
                    <a:ext uri="{FF2B5EF4-FFF2-40B4-BE49-F238E27FC236}">
                      <a16:creationId xmlns:a16="http://schemas.microsoft.com/office/drawing/2014/main" id="{3540C5B2-FD36-1941-5664-EF1FBBEFEE3A}"/>
                    </a:ext>
                  </a:extLst>
                </p:cNvPr>
                <p:cNvSpPr/>
                <p:nvPr/>
              </p:nvSpPr>
              <p:spPr>
                <a:xfrm>
                  <a:off x="7110730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127" name="شكل حر: شكل 96">
                  <a:extLst>
                    <a:ext uri="{FF2B5EF4-FFF2-40B4-BE49-F238E27FC236}">
                      <a16:creationId xmlns:a16="http://schemas.microsoft.com/office/drawing/2014/main" id="{18D59B89-DB05-1D9C-D311-8CDD15E612A8}"/>
                    </a:ext>
                  </a:extLst>
                </p:cNvPr>
                <p:cNvSpPr/>
                <p:nvPr/>
              </p:nvSpPr>
              <p:spPr>
                <a:xfrm>
                  <a:off x="6916917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</p:grpSp>
          <p:grpSp>
            <p:nvGrpSpPr>
              <p:cNvPr id="122" name="رسم 2269" descr="فراشه">
                <a:extLst>
                  <a:ext uri="{FF2B5EF4-FFF2-40B4-BE49-F238E27FC236}">
                    <a16:creationId xmlns:a16="http://schemas.microsoft.com/office/drawing/2014/main" id="{E80C13E7-9E76-7D76-C4CC-0B7D1B4350EC}"/>
                  </a:ext>
                </a:extLst>
              </p:cNvPr>
              <p:cNvGrpSpPr/>
              <p:nvPr/>
            </p:nvGrpSpPr>
            <p:grpSpPr>
              <a:xfrm>
                <a:off x="6789429" y="4116474"/>
                <a:ext cx="108821" cy="142169"/>
                <a:chOff x="6789429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123" name="شكل حر: شكل 92">
                  <a:extLst>
                    <a:ext uri="{FF2B5EF4-FFF2-40B4-BE49-F238E27FC236}">
                      <a16:creationId xmlns:a16="http://schemas.microsoft.com/office/drawing/2014/main" id="{D4A4F034-CD52-70D5-C8FC-AB43BF093590}"/>
                    </a:ext>
                  </a:extLst>
                </p:cNvPr>
                <p:cNvSpPr/>
                <p:nvPr/>
              </p:nvSpPr>
              <p:spPr>
                <a:xfrm>
                  <a:off x="6821760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124" name="شكل حر: شكل 93">
                  <a:extLst>
                    <a:ext uri="{FF2B5EF4-FFF2-40B4-BE49-F238E27FC236}">
                      <a16:creationId xmlns:a16="http://schemas.microsoft.com/office/drawing/2014/main" id="{473B28E1-9CB5-1BBA-BFEB-00426B2F691D}"/>
                    </a:ext>
                  </a:extLst>
                </p:cNvPr>
                <p:cNvSpPr/>
                <p:nvPr/>
              </p:nvSpPr>
              <p:spPr>
                <a:xfrm>
                  <a:off x="6789429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3 w 46606"/>
                    <a:gd name="connsiteY1" fmla="*/ 46607 h 46606"/>
                    <a:gd name="connsiteX2" fmla="*/ 0 w 46606"/>
                    <a:gd name="connsiteY2" fmla="*/ 23303 h 46606"/>
                    <a:gd name="connsiteX3" fmla="*/ 23303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3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3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</p:grpSp>
        </p:grpSp>
        <p:grpSp>
          <p:nvGrpSpPr>
            <p:cNvPr id="100" name="رسم 2269" descr="فراشه">
              <a:extLst>
                <a:ext uri="{FF2B5EF4-FFF2-40B4-BE49-F238E27FC236}">
                  <a16:creationId xmlns:a16="http://schemas.microsoft.com/office/drawing/2014/main" id="{DD40D2FD-3EFA-7BB4-E8B0-654BAF89CEE4}"/>
                </a:ext>
              </a:extLst>
            </p:cNvPr>
            <p:cNvGrpSpPr/>
            <p:nvPr/>
          </p:nvGrpSpPr>
          <p:grpSpPr>
            <a:xfrm>
              <a:off x="7406878" y="4049149"/>
              <a:ext cx="778550" cy="1007131"/>
              <a:chOff x="7406878" y="4049149"/>
              <a:chExt cx="778550" cy="1007131"/>
            </a:xfrm>
          </p:grpSpPr>
          <p:sp>
            <p:nvSpPr>
              <p:cNvPr id="110" name="شكل حر: شكل 79">
                <a:extLst>
                  <a:ext uri="{FF2B5EF4-FFF2-40B4-BE49-F238E27FC236}">
                    <a16:creationId xmlns:a16="http://schemas.microsoft.com/office/drawing/2014/main" id="{FF904CE6-E51D-E870-845B-C0964833F3C2}"/>
                  </a:ext>
                </a:extLst>
              </p:cNvPr>
              <p:cNvSpPr/>
              <p:nvPr/>
            </p:nvSpPr>
            <p:spPr>
              <a:xfrm>
                <a:off x="7406878" y="4122335"/>
                <a:ext cx="625263" cy="933945"/>
              </a:xfrm>
              <a:custGeom>
                <a:avLst/>
                <a:gdLst>
                  <a:gd name="connsiteX0" fmla="*/ 43100 w 625263"/>
                  <a:gd name="connsiteY0" fmla="*/ 353617 h 933945"/>
                  <a:gd name="connsiteX1" fmla="*/ 432856 w 625263"/>
                  <a:gd name="connsiteY1" fmla="*/ 656 h 933945"/>
                  <a:gd name="connsiteX2" fmla="*/ 616877 w 625263"/>
                  <a:gd name="connsiteY2" fmla="*/ 116873 h 933945"/>
                  <a:gd name="connsiteX3" fmla="*/ 567285 w 625263"/>
                  <a:gd name="connsiteY3" fmla="*/ 373946 h 933945"/>
                  <a:gd name="connsiteX4" fmla="*/ 396855 w 625263"/>
                  <a:gd name="connsiteY4" fmla="*/ 430380 h 933945"/>
                  <a:gd name="connsiteX5" fmla="*/ 340140 w 625263"/>
                  <a:gd name="connsiteY5" fmla="*/ 430380 h 933945"/>
                  <a:gd name="connsiteX6" fmla="*/ 340357 w 625263"/>
                  <a:gd name="connsiteY6" fmla="*/ 431884 h 933945"/>
                  <a:gd name="connsiteX7" fmla="*/ 595004 w 625263"/>
                  <a:gd name="connsiteY7" fmla="*/ 672269 h 933945"/>
                  <a:gd name="connsiteX8" fmla="*/ 598728 w 625263"/>
                  <a:gd name="connsiteY8" fmla="*/ 718368 h 933945"/>
                  <a:gd name="connsiteX9" fmla="*/ 598728 w 625263"/>
                  <a:gd name="connsiteY9" fmla="*/ 933896 h 933945"/>
                  <a:gd name="connsiteX10" fmla="*/ 598679 w 625263"/>
                  <a:gd name="connsiteY10" fmla="*/ 933945 h 933945"/>
                  <a:gd name="connsiteX11" fmla="*/ 350509 w 625263"/>
                  <a:gd name="connsiteY11" fmla="*/ 872885 h 933945"/>
                  <a:gd name="connsiteX12" fmla="*/ 132343 w 625263"/>
                  <a:gd name="connsiteY12" fmla="*/ 663291 h 933945"/>
                  <a:gd name="connsiteX13" fmla="*/ 651 w 625263"/>
                  <a:gd name="connsiteY13" fmla="*/ 432831 h 933945"/>
                  <a:gd name="connsiteX14" fmla="*/ 651 w 625263"/>
                  <a:gd name="connsiteY14" fmla="*/ 427938 h 933945"/>
                  <a:gd name="connsiteX15" fmla="*/ 43100 w 625263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3" h="933945">
                    <a:moveTo>
                      <a:pt x="43100" y="353617"/>
                    </a:moveTo>
                    <a:cubicBezTo>
                      <a:pt x="133783" y="194933"/>
                      <a:pt x="271443" y="72846"/>
                      <a:pt x="432856" y="656"/>
                    </a:cubicBezTo>
                    <a:cubicBezTo>
                      <a:pt x="488619" y="-3492"/>
                      <a:pt x="580022" y="9388"/>
                      <a:pt x="616877" y="116873"/>
                    </a:cubicBezTo>
                    <a:cubicBezTo>
                      <a:pt x="640555" y="185935"/>
                      <a:pt x="610957" y="318139"/>
                      <a:pt x="567285" y="373946"/>
                    </a:cubicBezTo>
                    <a:cubicBezTo>
                      <a:pt x="519035" y="409686"/>
                      <a:pt x="459765" y="430380"/>
                      <a:pt x="396855" y="430380"/>
                    </a:cubicBezTo>
                    <a:lnTo>
                      <a:pt x="340140" y="430380"/>
                    </a:lnTo>
                    <a:cubicBezTo>
                      <a:pt x="340140" y="430380"/>
                      <a:pt x="330620" y="430888"/>
                      <a:pt x="340357" y="431884"/>
                    </a:cubicBezTo>
                    <a:cubicBezTo>
                      <a:pt x="470199" y="445154"/>
                      <a:pt x="574482" y="544702"/>
                      <a:pt x="595004" y="672269"/>
                    </a:cubicBezTo>
                    <a:cubicBezTo>
                      <a:pt x="597426" y="687285"/>
                      <a:pt x="598728" y="702672"/>
                      <a:pt x="598728" y="718368"/>
                    </a:cubicBezTo>
                    <a:lnTo>
                      <a:pt x="598728" y="933896"/>
                    </a:lnTo>
                    <a:cubicBezTo>
                      <a:pt x="598728" y="933926"/>
                      <a:pt x="598703" y="933945"/>
                      <a:pt x="598679" y="933945"/>
                    </a:cubicBezTo>
                    <a:cubicBezTo>
                      <a:pt x="510694" y="933935"/>
                      <a:pt x="425905" y="912201"/>
                      <a:pt x="350509" y="872885"/>
                    </a:cubicBezTo>
                    <a:cubicBezTo>
                      <a:pt x="260739" y="826075"/>
                      <a:pt x="184317" y="754246"/>
                      <a:pt x="132343" y="663291"/>
                    </a:cubicBezTo>
                    <a:lnTo>
                      <a:pt x="651" y="432831"/>
                    </a:lnTo>
                    <a:cubicBezTo>
                      <a:pt x="-217" y="431317"/>
                      <a:pt x="-217" y="429452"/>
                      <a:pt x="651" y="427938"/>
                    </a:cubicBezTo>
                    <a:lnTo>
                      <a:pt x="43100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11" name="شكل حر: شكل 80">
                <a:extLst>
                  <a:ext uri="{FF2B5EF4-FFF2-40B4-BE49-F238E27FC236}">
                    <a16:creationId xmlns:a16="http://schemas.microsoft.com/office/drawing/2014/main" id="{68B53CD2-6BB7-87CE-63FE-D1538FF3189C}"/>
                  </a:ext>
                </a:extLst>
              </p:cNvPr>
              <p:cNvSpPr/>
              <p:nvPr/>
            </p:nvSpPr>
            <p:spPr>
              <a:xfrm>
                <a:off x="7839773" y="4049149"/>
                <a:ext cx="345654" cy="447057"/>
              </a:xfrm>
              <a:custGeom>
                <a:avLst/>
                <a:gdLst>
                  <a:gd name="connsiteX0" fmla="*/ 19 w 345654"/>
                  <a:gd name="connsiteY0" fmla="*/ 73891 h 447057"/>
                  <a:gd name="connsiteX1" fmla="*/ 29 w 345654"/>
                  <a:gd name="connsiteY1" fmla="*/ 73808 h 447057"/>
                  <a:gd name="connsiteX2" fmla="*/ 335153 w 345654"/>
                  <a:gd name="connsiteY2" fmla="*/ 64 h 447057"/>
                  <a:gd name="connsiteX3" fmla="*/ 345635 w 345654"/>
                  <a:gd name="connsiteY3" fmla="*/ 0 h 447057"/>
                  <a:gd name="connsiteX4" fmla="*/ 345640 w 345654"/>
                  <a:gd name="connsiteY4" fmla="*/ 64 h 447057"/>
                  <a:gd name="connsiteX5" fmla="*/ 233720 w 345654"/>
                  <a:gd name="connsiteY5" fmla="*/ 313448 h 447057"/>
                  <a:gd name="connsiteX6" fmla="*/ 134488 w 345654"/>
                  <a:gd name="connsiteY6" fmla="*/ 447048 h 447057"/>
                  <a:gd name="connsiteX7" fmla="*/ 134409 w 345654"/>
                  <a:gd name="connsiteY7" fmla="*/ 446999 h 447057"/>
                  <a:gd name="connsiteX8" fmla="*/ 141843 w 345654"/>
                  <a:gd name="connsiteY8" fmla="*/ 371672 h 447057"/>
                  <a:gd name="connsiteX9" fmla="*/ 19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19" y="73891"/>
                    </a:moveTo>
                    <a:cubicBezTo>
                      <a:pt x="-10" y="73867"/>
                      <a:pt x="-5" y="73822"/>
                      <a:pt x="29" y="73808"/>
                    </a:cubicBezTo>
                    <a:cubicBezTo>
                      <a:pt x="103953" y="27344"/>
                      <a:pt x="217698" y="1519"/>
                      <a:pt x="335153" y="64"/>
                    </a:cubicBezTo>
                    <a:cubicBezTo>
                      <a:pt x="336494" y="49"/>
                      <a:pt x="345078" y="0"/>
                      <a:pt x="345635" y="0"/>
                    </a:cubicBezTo>
                    <a:cubicBezTo>
                      <a:pt x="345670" y="0"/>
                      <a:pt x="345650" y="34"/>
                      <a:pt x="345640" y="64"/>
                    </a:cubicBezTo>
                    <a:lnTo>
                      <a:pt x="233720" y="313448"/>
                    </a:lnTo>
                    <a:cubicBezTo>
                      <a:pt x="214171" y="368165"/>
                      <a:pt x="179023" y="414017"/>
                      <a:pt x="134488" y="447048"/>
                    </a:cubicBezTo>
                    <a:cubicBezTo>
                      <a:pt x="134454" y="447073"/>
                      <a:pt x="134399" y="447043"/>
                      <a:pt x="134409" y="446999"/>
                    </a:cubicBezTo>
                    <a:cubicBezTo>
                      <a:pt x="139253" y="422635"/>
                      <a:pt x="141843" y="397457"/>
                      <a:pt x="141843" y="371672"/>
                    </a:cubicBezTo>
                    <a:cubicBezTo>
                      <a:pt x="141843" y="251484"/>
                      <a:pt x="86534" y="144241"/>
                      <a:pt x="19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grpSp>
            <p:nvGrpSpPr>
              <p:cNvPr id="112" name="رسم 2269" descr="فراشه">
                <a:extLst>
                  <a:ext uri="{FF2B5EF4-FFF2-40B4-BE49-F238E27FC236}">
                    <a16:creationId xmlns:a16="http://schemas.microsoft.com/office/drawing/2014/main" id="{7F8BCF5B-8430-CE5D-1C28-5914725F9EB6}"/>
                  </a:ext>
                </a:extLst>
              </p:cNvPr>
              <p:cNvGrpSpPr/>
              <p:nvPr/>
            </p:nvGrpSpPr>
            <p:grpSpPr>
              <a:xfrm>
                <a:off x="7614873" y="4211040"/>
                <a:ext cx="282813" cy="665392"/>
                <a:chOff x="7614873" y="4211040"/>
                <a:chExt cx="282813" cy="665392"/>
              </a:xfrm>
            </p:grpSpPr>
            <p:sp>
              <p:nvSpPr>
                <p:cNvPr id="116" name="شكل حر: شكل 85">
                  <a:extLst>
                    <a:ext uri="{FF2B5EF4-FFF2-40B4-BE49-F238E27FC236}">
                      <a16:creationId xmlns:a16="http://schemas.microsoft.com/office/drawing/2014/main" id="{047B72C7-9CAC-15CB-D0EB-E1CC06A9318A}"/>
                    </a:ext>
                  </a:extLst>
                </p:cNvPr>
                <p:cNvSpPr/>
                <p:nvPr/>
              </p:nvSpPr>
              <p:spPr>
                <a:xfrm>
                  <a:off x="7741823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117" name="شكل حر: شكل 86">
                  <a:extLst>
                    <a:ext uri="{FF2B5EF4-FFF2-40B4-BE49-F238E27FC236}">
                      <a16:creationId xmlns:a16="http://schemas.microsoft.com/office/drawing/2014/main" id="{53E727FC-F1C6-EDDD-885A-B1EC2F61DA64}"/>
                    </a:ext>
                  </a:extLst>
                </p:cNvPr>
                <p:cNvSpPr/>
                <p:nvPr/>
              </p:nvSpPr>
              <p:spPr>
                <a:xfrm>
                  <a:off x="7741823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118" name="شكل حر: شكل 87">
                  <a:extLst>
                    <a:ext uri="{FF2B5EF4-FFF2-40B4-BE49-F238E27FC236}">
                      <a16:creationId xmlns:a16="http://schemas.microsoft.com/office/drawing/2014/main" id="{236A0DB9-61BD-7F4C-F28D-1B8F8C331DB0}"/>
                    </a:ext>
                  </a:extLst>
                </p:cNvPr>
                <p:cNvSpPr/>
                <p:nvPr/>
              </p:nvSpPr>
              <p:spPr>
                <a:xfrm>
                  <a:off x="7614873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</p:grpSp>
          <p:grpSp>
            <p:nvGrpSpPr>
              <p:cNvPr id="113" name="رسم 2269" descr="فراشه">
                <a:extLst>
                  <a:ext uri="{FF2B5EF4-FFF2-40B4-BE49-F238E27FC236}">
                    <a16:creationId xmlns:a16="http://schemas.microsoft.com/office/drawing/2014/main" id="{396FFCFB-5E49-5BD1-E0CE-F0C13033B4E4}"/>
                  </a:ext>
                </a:extLst>
              </p:cNvPr>
              <p:cNvGrpSpPr/>
              <p:nvPr/>
            </p:nvGrpSpPr>
            <p:grpSpPr>
              <a:xfrm>
                <a:off x="7915815" y="4116474"/>
                <a:ext cx="108821" cy="142169"/>
                <a:chOff x="7915815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114" name="شكل حر: شكل 83">
                  <a:extLst>
                    <a:ext uri="{FF2B5EF4-FFF2-40B4-BE49-F238E27FC236}">
                      <a16:creationId xmlns:a16="http://schemas.microsoft.com/office/drawing/2014/main" id="{AAD2916D-6243-EFDD-2082-0AE5DFF20848}"/>
                    </a:ext>
                  </a:extLst>
                </p:cNvPr>
                <p:cNvSpPr/>
                <p:nvPr/>
              </p:nvSpPr>
              <p:spPr>
                <a:xfrm>
                  <a:off x="7915815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115" name="شكل حر: شكل 84">
                  <a:extLst>
                    <a:ext uri="{FF2B5EF4-FFF2-40B4-BE49-F238E27FC236}">
                      <a16:creationId xmlns:a16="http://schemas.microsoft.com/office/drawing/2014/main" id="{5843F8D0-AC5E-B7C7-8B91-647DD204A213}"/>
                    </a:ext>
                  </a:extLst>
                </p:cNvPr>
                <p:cNvSpPr/>
                <p:nvPr/>
              </p:nvSpPr>
              <p:spPr>
                <a:xfrm>
                  <a:off x="7978030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4 w 46606"/>
                    <a:gd name="connsiteY1" fmla="*/ 46607 h 46606"/>
                    <a:gd name="connsiteX2" fmla="*/ 0 w 46606"/>
                    <a:gd name="connsiteY2" fmla="*/ 23303 h 46606"/>
                    <a:gd name="connsiteX3" fmla="*/ 23304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4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4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</p:grpSp>
        </p:grpSp>
        <p:grpSp>
          <p:nvGrpSpPr>
            <p:cNvPr id="101" name="رسم 2269" descr="فراشه">
              <a:extLst>
                <a:ext uri="{FF2B5EF4-FFF2-40B4-BE49-F238E27FC236}">
                  <a16:creationId xmlns:a16="http://schemas.microsoft.com/office/drawing/2014/main" id="{DD20E01A-6EDC-5510-6971-2863EE891C32}"/>
                </a:ext>
              </a:extLst>
            </p:cNvPr>
            <p:cNvGrpSpPr/>
            <p:nvPr/>
          </p:nvGrpSpPr>
          <p:grpSpPr>
            <a:xfrm>
              <a:off x="7245041" y="3979860"/>
              <a:ext cx="322110" cy="885261"/>
              <a:chOff x="7245041" y="3979860"/>
              <a:chExt cx="322110" cy="885261"/>
            </a:xfrm>
          </p:grpSpPr>
          <p:sp>
            <p:nvSpPr>
              <p:cNvPr id="102" name="شكل حر: شكل 71">
                <a:extLst>
                  <a:ext uri="{FF2B5EF4-FFF2-40B4-BE49-F238E27FC236}">
                    <a16:creationId xmlns:a16="http://schemas.microsoft.com/office/drawing/2014/main" id="{4A7F35EE-53DC-3EA9-64D4-1C99344A6282}"/>
                  </a:ext>
                </a:extLst>
              </p:cNvPr>
              <p:cNvSpPr/>
              <p:nvPr/>
            </p:nvSpPr>
            <p:spPr>
              <a:xfrm>
                <a:off x="7375282" y="4612305"/>
                <a:ext cx="61662" cy="252816"/>
              </a:xfrm>
              <a:custGeom>
                <a:avLst/>
                <a:gdLst>
                  <a:gd name="connsiteX0" fmla="*/ 61663 w 61662"/>
                  <a:gd name="connsiteY0" fmla="*/ 98660 h 252816"/>
                  <a:gd name="connsiteX1" fmla="*/ 30831 w 61662"/>
                  <a:gd name="connsiteY1" fmla="*/ 252816 h 252816"/>
                  <a:gd name="connsiteX2" fmla="*/ 0 w 61662"/>
                  <a:gd name="connsiteY2" fmla="*/ 98660 h 252816"/>
                  <a:gd name="connsiteX3" fmla="*/ 30831 w 61662"/>
                  <a:gd name="connsiteY3" fmla="*/ 0 h 252816"/>
                  <a:gd name="connsiteX4" fmla="*/ 61663 w 61662"/>
                  <a:gd name="connsiteY4" fmla="*/ 98660 h 25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662" h="252816">
                    <a:moveTo>
                      <a:pt x="61663" y="98660"/>
                    </a:moveTo>
                    <a:cubicBezTo>
                      <a:pt x="61663" y="183799"/>
                      <a:pt x="47860" y="252816"/>
                      <a:pt x="30831" y="252816"/>
                    </a:cubicBezTo>
                    <a:cubicBezTo>
                      <a:pt x="13802" y="252816"/>
                      <a:pt x="0" y="183799"/>
                      <a:pt x="0" y="98660"/>
                    </a:cubicBezTo>
                    <a:cubicBezTo>
                      <a:pt x="0" y="13521"/>
                      <a:pt x="13802" y="0"/>
                      <a:pt x="30831" y="0"/>
                    </a:cubicBezTo>
                    <a:cubicBezTo>
                      <a:pt x="47860" y="5"/>
                      <a:pt x="61663" y="13526"/>
                      <a:pt x="61663" y="98660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grpSp>
            <p:nvGrpSpPr>
              <p:cNvPr id="103" name="رسم 2269" descr="فراشه">
                <a:extLst>
                  <a:ext uri="{FF2B5EF4-FFF2-40B4-BE49-F238E27FC236}">
                    <a16:creationId xmlns:a16="http://schemas.microsoft.com/office/drawing/2014/main" id="{809B7394-17FD-2B4E-EFBE-9D646E4C0D56}"/>
                  </a:ext>
                </a:extLst>
              </p:cNvPr>
              <p:cNvGrpSpPr/>
              <p:nvPr/>
            </p:nvGrpSpPr>
            <p:grpSpPr>
              <a:xfrm>
                <a:off x="7376239" y="4749196"/>
                <a:ext cx="59748" cy="50193"/>
                <a:chOff x="7376239" y="4749196"/>
                <a:chExt cx="59748" cy="50193"/>
              </a:xfrm>
              <a:solidFill>
                <a:srgbClr val="737373"/>
              </a:solidFill>
            </p:grpSpPr>
            <p:sp>
              <p:nvSpPr>
                <p:cNvPr id="107" name="شكل حر: شكل 76">
                  <a:extLst>
                    <a:ext uri="{FF2B5EF4-FFF2-40B4-BE49-F238E27FC236}">
                      <a16:creationId xmlns:a16="http://schemas.microsoft.com/office/drawing/2014/main" id="{4CFA9643-3ADC-5247-0EEE-D9537C0FBC47}"/>
                    </a:ext>
                  </a:extLst>
                </p:cNvPr>
                <p:cNvSpPr/>
                <p:nvPr/>
              </p:nvSpPr>
              <p:spPr>
                <a:xfrm>
                  <a:off x="7376239" y="4749196"/>
                  <a:ext cx="59748" cy="9866"/>
                </a:xfrm>
                <a:custGeom>
                  <a:avLst/>
                  <a:gdLst>
                    <a:gd name="connsiteX0" fmla="*/ 59748 w 59748"/>
                    <a:gd name="connsiteY0" fmla="*/ 0 h 9866"/>
                    <a:gd name="connsiteX1" fmla="*/ 0 w 59748"/>
                    <a:gd name="connsiteY1" fmla="*/ 0 h 9866"/>
                    <a:gd name="connsiteX2" fmla="*/ 582 w 59748"/>
                    <a:gd name="connsiteY2" fmla="*/ 9866 h 9866"/>
                    <a:gd name="connsiteX3" fmla="*/ 59166 w 59748"/>
                    <a:gd name="connsiteY3" fmla="*/ 9866 h 9866"/>
                    <a:gd name="connsiteX4" fmla="*/ 59748 w 59748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748" h="9866">
                      <a:moveTo>
                        <a:pt x="59748" y="0"/>
                      </a:moveTo>
                      <a:lnTo>
                        <a:pt x="0" y="0"/>
                      </a:lnTo>
                      <a:cubicBezTo>
                        <a:pt x="168" y="3340"/>
                        <a:pt x="370" y="6620"/>
                        <a:pt x="582" y="9866"/>
                      </a:cubicBezTo>
                      <a:lnTo>
                        <a:pt x="59166" y="9866"/>
                      </a:lnTo>
                      <a:cubicBezTo>
                        <a:pt x="59383" y="6620"/>
                        <a:pt x="59581" y="3340"/>
                        <a:pt x="59748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108" name="شكل حر: شكل 77">
                  <a:extLst>
                    <a:ext uri="{FF2B5EF4-FFF2-40B4-BE49-F238E27FC236}">
                      <a16:creationId xmlns:a16="http://schemas.microsoft.com/office/drawing/2014/main" id="{3F8DFFF9-D6AE-04A4-57CC-F5508F372549}"/>
                    </a:ext>
                  </a:extLst>
                </p:cNvPr>
                <p:cNvSpPr/>
                <p:nvPr/>
              </p:nvSpPr>
              <p:spPr>
                <a:xfrm>
                  <a:off x="7377551" y="4769031"/>
                  <a:ext cx="57124" cy="9866"/>
                </a:xfrm>
                <a:custGeom>
                  <a:avLst/>
                  <a:gdLst>
                    <a:gd name="connsiteX0" fmla="*/ 57124 w 57124"/>
                    <a:gd name="connsiteY0" fmla="*/ 0 h 9866"/>
                    <a:gd name="connsiteX1" fmla="*/ 0 w 57124"/>
                    <a:gd name="connsiteY1" fmla="*/ 0 h 9866"/>
                    <a:gd name="connsiteX2" fmla="*/ 883 w 57124"/>
                    <a:gd name="connsiteY2" fmla="*/ 9866 h 9866"/>
                    <a:gd name="connsiteX3" fmla="*/ 56241 w 57124"/>
                    <a:gd name="connsiteY3" fmla="*/ 9866 h 9866"/>
                    <a:gd name="connsiteX4" fmla="*/ 57124 w 5712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24" h="9866">
                      <a:moveTo>
                        <a:pt x="57124" y="0"/>
                      </a:moveTo>
                      <a:lnTo>
                        <a:pt x="0" y="0"/>
                      </a:lnTo>
                      <a:cubicBezTo>
                        <a:pt x="271" y="3350"/>
                        <a:pt x="567" y="6640"/>
                        <a:pt x="883" y="9866"/>
                      </a:cubicBezTo>
                      <a:lnTo>
                        <a:pt x="56241" y="9866"/>
                      </a:lnTo>
                      <a:cubicBezTo>
                        <a:pt x="56557" y="6645"/>
                        <a:pt x="56853" y="3350"/>
                        <a:pt x="5712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109" name="شكل حر: شكل 78">
                  <a:extLst>
                    <a:ext uri="{FF2B5EF4-FFF2-40B4-BE49-F238E27FC236}">
                      <a16:creationId xmlns:a16="http://schemas.microsoft.com/office/drawing/2014/main" id="{0F8ABE2E-DE65-0A2F-7735-7E71DEF03B2A}"/>
                    </a:ext>
                  </a:extLst>
                </p:cNvPr>
                <p:cNvSpPr/>
                <p:nvPr/>
              </p:nvSpPr>
              <p:spPr>
                <a:xfrm>
                  <a:off x="7379588" y="4789523"/>
                  <a:ext cx="53054" cy="9866"/>
                </a:xfrm>
                <a:custGeom>
                  <a:avLst/>
                  <a:gdLst>
                    <a:gd name="connsiteX0" fmla="*/ 53054 w 53054"/>
                    <a:gd name="connsiteY0" fmla="*/ 0 h 9866"/>
                    <a:gd name="connsiteX1" fmla="*/ 0 w 53054"/>
                    <a:gd name="connsiteY1" fmla="*/ 0 h 9866"/>
                    <a:gd name="connsiteX2" fmla="*/ 1278 w 53054"/>
                    <a:gd name="connsiteY2" fmla="*/ 9866 h 9866"/>
                    <a:gd name="connsiteX3" fmla="*/ 51772 w 53054"/>
                    <a:gd name="connsiteY3" fmla="*/ 9866 h 9866"/>
                    <a:gd name="connsiteX4" fmla="*/ 53054 w 5305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54" h="9866">
                      <a:moveTo>
                        <a:pt x="53054" y="0"/>
                      </a:moveTo>
                      <a:lnTo>
                        <a:pt x="0" y="0"/>
                      </a:lnTo>
                      <a:cubicBezTo>
                        <a:pt x="400" y="3379"/>
                        <a:pt x="829" y="6660"/>
                        <a:pt x="1278" y="9866"/>
                      </a:cubicBezTo>
                      <a:lnTo>
                        <a:pt x="51772" y="9866"/>
                      </a:lnTo>
                      <a:cubicBezTo>
                        <a:pt x="52226" y="6665"/>
                        <a:pt x="52650" y="3379"/>
                        <a:pt x="5305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</p:grpSp>
          <p:sp>
            <p:nvSpPr>
              <p:cNvPr id="104" name="شكل حر: شكل 73">
                <a:extLst>
                  <a:ext uri="{FF2B5EF4-FFF2-40B4-BE49-F238E27FC236}">
                    <a16:creationId xmlns:a16="http://schemas.microsoft.com/office/drawing/2014/main" id="{90FCE1FA-3BE7-6E08-90FD-819B1FED1525}"/>
                  </a:ext>
                </a:extLst>
              </p:cNvPr>
              <p:cNvSpPr/>
              <p:nvPr/>
            </p:nvSpPr>
            <p:spPr>
              <a:xfrm>
                <a:off x="7245041" y="3979860"/>
                <a:ext cx="322110" cy="400850"/>
              </a:xfrm>
              <a:custGeom>
                <a:avLst/>
                <a:gdLst>
                  <a:gd name="connsiteX0" fmla="*/ 315135 w 322110"/>
                  <a:gd name="connsiteY0" fmla="*/ 0 h 400850"/>
                  <a:gd name="connsiteX1" fmla="*/ 161102 w 322110"/>
                  <a:gd name="connsiteY1" fmla="*/ 310128 h 400850"/>
                  <a:gd name="connsiteX2" fmla="*/ 161013 w 322110"/>
                  <a:gd name="connsiteY2" fmla="*/ 310128 h 400850"/>
                  <a:gd name="connsiteX3" fmla="*/ 6975 w 322110"/>
                  <a:gd name="connsiteY3" fmla="*/ 0 h 400850"/>
                  <a:gd name="connsiteX4" fmla="*/ 0 w 322110"/>
                  <a:gd name="connsiteY4" fmla="*/ 6975 h 400850"/>
                  <a:gd name="connsiteX5" fmla="*/ 156125 w 322110"/>
                  <a:gd name="connsiteY5" fmla="*/ 383896 h 400850"/>
                  <a:gd name="connsiteX6" fmla="*/ 156125 w 322110"/>
                  <a:gd name="connsiteY6" fmla="*/ 383896 h 400850"/>
                  <a:gd name="connsiteX7" fmla="*/ 156125 w 322110"/>
                  <a:gd name="connsiteY7" fmla="*/ 400851 h 400850"/>
                  <a:gd name="connsiteX8" fmla="*/ 165991 w 322110"/>
                  <a:gd name="connsiteY8" fmla="*/ 400851 h 400850"/>
                  <a:gd name="connsiteX9" fmla="*/ 165991 w 322110"/>
                  <a:gd name="connsiteY9" fmla="*/ 383896 h 400850"/>
                  <a:gd name="connsiteX10" fmla="*/ 322110 w 322110"/>
                  <a:gd name="connsiteY10" fmla="*/ 6975 h 400850"/>
                  <a:gd name="connsiteX11" fmla="*/ 315135 w 322110"/>
                  <a:gd name="connsiteY11" fmla="*/ 0 h 40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2110" h="400850">
                    <a:moveTo>
                      <a:pt x="315135" y="0"/>
                    </a:moveTo>
                    <a:cubicBezTo>
                      <a:pt x="230194" y="84941"/>
                      <a:pt x="176902" y="193083"/>
                      <a:pt x="161102" y="310128"/>
                    </a:cubicBezTo>
                    <a:cubicBezTo>
                      <a:pt x="161092" y="310182"/>
                      <a:pt x="161018" y="310182"/>
                      <a:pt x="161013" y="310128"/>
                    </a:cubicBezTo>
                    <a:cubicBezTo>
                      <a:pt x="145208" y="193083"/>
                      <a:pt x="91917" y="84941"/>
                      <a:pt x="6975" y="0"/>
                    </a:cubicBezTo>
                    <a:lnTo>
                      <a:pt x="0" y="6975"/>
                    </a:lnTo>
                    <a:cubicBezTo>
                      <a:pt x="100678" y="107658"/>
                      <a:pt x="156125" y="241515"/>
                      <a:pt x="156125" y="383896"/>
                    </a:cubicBezTo>
                    <a:lnTo>
                      <a:pt x="156125" y="383896"/>
                    </a:lnTo>
                    <a:lnTo>
                      <a:pt x="156125" y="400851"/>
                    </a:lnTo>
                    <a:lnTo>
                      <a:pt x="165991" y="400851"/>
                    </a:lnTo>
                    <a:lnTo>
                      <a:pt x="165991" y="383896"/>
                    </a:lnTo>
                    <a:cubicBezTo>
                      <a:pt x="165991" y="241510"/>
                      <a:pt x="221433" y="107648"/>
                      <a:pt x="322110" y="6975"/>
                    </a:cubicBezTo>
                    <a:lnTo>
                      <a:pt x="315135" y="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05" name="شكل حر: شكل 74">
                <a:extLst>
                  <a:ext uri="{FF2B5EF4-FFF2-40B4-BE49-F238E27FC236}">
                    <a16:creationId xmlns:a16="http://schemas.microsoft.com/office/drawing/2014/main" id="{82C6A20A-8A09-BCEE-BF8F-387C35D08BCD}"/>
                  </a:ext>
                </a:extLst>
              </p:cNvPr>
              <p:cNvSpPr/>
              <p:nvPr/>
            </p:nvSpPr>
            <p:spPr>
              <a:xfrm>
                <a:off x="7344451" y="4363014"/>
                <a:ext cx="123329" cy="366456"/>
              </a:xfrm>
              <a:custGeom>
                <a:avLst/>
                <a:gdLst>
                  <a:gd name="connsiteX0" fmla="*/ 113711 w 123329"/>
                  <a:gd name="connsiteY0" fmla="*/ 119735 h 366456"/>
                  <a:gd name="connsiteX1" fmla="*/ 110297 w 123329"/>
                  <a:gd name="connsiteY1" fmla="*/ 66390 h 366456"/>
                  <a:gd name="connsiteX2" fmla="*/ 110400 w 123329"/>
                  <a:gd name="connsiteY2" fmla="*/ 50407 h 366456"/>
                  <a:gd name="connsiteX3" fmla="*/ 94423 w 123329"/>
                  <a:gd name="connsiteY3" fmla="*/ 21440 h 366456"/>
                  <a:gd name="connsiteX4" fmla="*/ 97905 w 123329"/>
                  <a:gd name="connsiteY4" fmla="*/ 8447 h 366456"/>
                  <a:gd name="connsiteX5" fmla="*/ 89756 w 123329"/>
                  <a:gd name="connsiteY5" fmla="*/ 505 h 366456"/>
                  <a:gd name="connsiteX6" fmla="*/ 74029 w 123329"/>
                  <a:gd name="connsiteY6" fmla="*/ 10459 h 366456"/>
                  <a:gd name="connsiteX7" fmla="*/ 67449 w 123329"/>
                  <a:gd name="connsiteY7" fmla="*/ 9137 h 366456"/>
                  <a:gd name="connsiteX8" fmla="*/ 51787 w 123329"/>
                  <a:gd name="connsiteY8" fmla="*/ 9823 h 366456"/>
                  <a:gd name="connsiteX9" fmla="*/ 36761 w 123329"/>
                  <a:gd name="connsiteY9" fmla="*/ 342 h 366456"/>
                  <a:gd name="connsiteX10" fmla="*/ 27857 w 123329"/>
                  <a:gd name="connsiteY10" fmla="*/ 8905 h 366456"/>
                  <a:gd name="connsiteX11" fmla="*/ 30264 w 123329"/>
                  <a:gd name="connsiteY11" fmla="*/ 20167 h 366456"/>
                  <a:gd name="connsiteX12" fmla="*/ 12333 w 123329"/>
                  <a:gd name="connsiteY12" fmla="*/ 58137 h 366456"/>
                  <a:gd name="connsiteX13" fmla="*/ 12924 w 123329"/>
                  <a:gd name="connsiteY13" fmla="*/ 65778 h 366456"/>
                  <a:gd name="connsiteX14" fmla="*/ 9950 w 123329"/>
                  <a:gd name="connsiteY14" fmla="*/ 118615 h 366456"/>
                  <a:gd name="connsiteX15" fmla="*/ 0 w 123329"/>
                  <a:gd name="connsiteY15" fmla="*/ 199961 h 366456"/>
                  <a:gd name="connsiteX16" fmla="*/ 61663 w 123329"/>
                  <a:gd name="connsiteY16" fmla="*/ 366449 h 366456"/>
                  <a:gd name="connsiteX17" fmla="*/ 61667 w 123329"/>
                  <a:gd name="connsiteY17" fmla="*/ 366449 h 366456"/>
                  <a:gd name="connsiteX18" fmla="*/ 123330 w 123329"/>
                  <a:gd name="connsiteY18" fmla="*/ 199961 h 366456"/>
                  <a:gd name="connsiteX19" fmla="*/ 113711 w 123329"/>
                  <a:gd name="connsiteY19" fmla="*/ 119735 h 366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329" h="366456">
                    <a:moveTo>
                      <a:pt x="113711" y="119735"/>
                    </a:moveTo>
                    <a:cubicBezTo>
                      <a:pt x="108620" y="102401"/>
                      <a:pt x="107273" y="84203"/>
                      <a:pt x="110297" y="66390"/>
                    </a:cubicBezTo>
                    <a:cubicBezTo>
                      <a:pt x="111160" y="61289"/>
                      <a:pt x="111244" y="55922"/>
                      <a:pt x="110400" y="50407"/>
                    </a:cubicBezTo>
                    <a:cubicBezTo>
                      <a:pt x="108654" y="38982"/>
                      <a:pt x="102744" y="28874"/>
                      <a:pt x="94423" y="21440"/>
                    </a:cubicBezTo>
                    <a:cubicBezTo>
                      <a:pt x="97772" y="18401"/>
                      <a:pt x="99503" y="13607"/>
                      <a:pt x="97905" y="8447"/>
                    </a:cubicBezTo>
                    <a:cubicBezTo>
                      <a:pt x="96726" y="4648"/>
                      <a:pt x="93589" y="1580"/>
                      <a:pt x="89756" y="505"/>
                    </a:cubicBezTo>
                    <a:cubicBezTo>
                      <a:pt x="82055" y="-1661"/>
                      <a:pt x="75110" y="3430"/>
                      <a:pt x="74029" y="10459"/>
                    </a:cubicBezTo>
                    <a:cubicBezTo>
                      <a:pt x="71874" y="9897"/>
                      <a:pt x="69698" y="9394"/>
                      <a:pt x="67449" y="9137"/>
                    </a:cubicBezTo>
                    <a:cubicBezTo>
                      <a:pt x="62037" y="8521"/>
                      <a:pt x="56779" y="8807"/>
                      <a:pt x="51787" y="9823"/>
                    </a:cubicBezTo>
                    <a:cubicBezTo>
                      <a:pt x="50445" y="3311"/>
                      <a:pt x="43958" y="-1326"/>
                      <a:pt x="36761" y="342"/>
                    </a:cubicBezTo>
                    <a:cubicBezTo>
                      <a:pt x="32523" y="1323"/>
                      <a:pt x="29021" y="4717"/>
                      <a:pt x="27857" y="8905"/>
                    </a:cubicBezTo>
                    <a:cubicBezTo>
                      <a:pt x="26653" y="13242"/>
                      <a:pt x="27832" y="17242"/>
                      <a:pt x="30264" y="20167"/>
                    </a:cubicBezTo>
                    <a:cubicBezTo>
                      <a:pt x="19332" y="29215"/>
                      <a:pt x="12333" y="42840"/>
                      <a:pt x="12333" y="58137"/>
                    </a:cubicBezTo>
                    <a:cubicBezTo>
                      <a:pt x="12333" y="60736"/>
                      <a:pt x="12535" y="63292"/>
                      <a:pt x="12924" y="65778"/>
                    </a:cubicBezTo>
                    <a:cubicBezTo>
                      <a:pt x="15687" y="83487"/>
                      <a:pt x="15125" y="101454"/>
                      <a:pt x="9950" y="118615"/>
                    </a:cubicBezTo>
                    <a:cubicBezTo>
                      <a:pt x="3655" y="139492"/>
                      <a:pt x="0" y="166525"/>
                      <a:pt x="0" y="199961"/>
                    </a:cubicBezTo>
                    <a:cubicBezTo>
                      <a:pt x="0" y="291650"/>
                      <a:pt x="61312" y="366025"/>
                      <a:pt x="61663" y="366449"/>
                    </a:cubicBezTo>
                    <a:cubicBezTo>
                      <a:pt x="61667" y="366459"/>
                      <a:pt x="61658" y="366459"/>
                      <a:pt x="61667" y="366449"/>
                    </a:cubicBezTo>
                    <a:cubicBezTo>
                      <a:pt x="62018" y="366030"/>
                      <a:pt x="123330" y="291650"/>
                      <a:pt x="123330" y="199961"/>
                    </a:cubicBezTo>
                    <a:cubicBezTo>
                      <a:pt x="123325" y="167122"/>
                      <a:pt x="119798" y="140459"/>
                      <a:pt x="113711" y="119735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06" name="شكل حر: شكل 75">
                <a:extLst>
                  <a:ext uri="{FF2B5EF4-FFF2-40B4-BE49-F238E27FC236}">
                    <a16:creationId xmlns:a16="http://schemas.microsoft.com/office/drawing/2014/main" id="{C88F587F-5B97-13DC-CC67-A6E380E120BB}"/>
                  </a:ext>
                </a:extLst>
              </p:cNvPr>
              <p:cNvSpPr/>
              <p:nvPr/>
            </p:nvSpPr>
            <p:spPr>
              <a:xfrm>
                <a:off x="7374147" y="4489611"/>
                <a:ext cx="63936" cy="183354"/>
              </a:xfrm>
              <a:custGeom>
                <a:avLst/>
                <a:gdLst>
                  <a:gd name="connsiteX0" fmla="*/ 63937 w 63936"/>
                  <a:gd name="connsiteY0" fmla="*/ 179640 h 183354"/>
                  <a:gd name="connsiteX1" fmla="*/ 35054 w 63936"/>
                  <a:gd name="connsiteY1" fmla="*/ 93397 h 183354"/>
                  <a:gd name="connsiteX2" fmla="*/ 35054 w 63936"/>
                  <a:gd name="connsiteY2" fmla="*/ 0 h 183354"/>
                  <a:gd name="connsiteX3" fmla="*/ 28888 w 63936"/>
                  <a:gd name="connsiteY3" fmla="*/ 0 h 183354"/>
                  <a:gd name="connsiteX4" fmla="*/ 28888 w 63936"/>
                  <a:gd name="connsiteY4" fmla="*/ 93397 h 183354"/>
                  <a:gd name="connsiteX5" fmla="*/ 0 w 63936"/>
                  <a:gd name="connsiteY5" fmla="*/ 179640 h 183354"/>
                  <a:gd name="connsiteX6" fmla="*/ 4923 w 63936"/>
                  <a:gd name="connsiteY6" fmla="*/ 183355 h 183354"/>
                  <a:gd name="connsiteX7" fmla="*/ 31931 w 63936"/>
                  <a:gd name="connsiteY7" fmla="*/ 123024 h 183354"/>
                  <a:gd name="connsiteX8" fmla="*/ 32020 w 63936"/>
                  <a:gd name="connsiteY8" fmla="*/ 123024 h 183354"/>
                  <a:gd name="connsiteX9" fmla="*/ 59023 w 63936"/>
                  <a:gd name="connsiteY9" fmla="*/ 183355 h 183354"/>
                  <a:gd name="connsiteX10" fmla="*/ 63937 w 63936"/>
                  <a:gd name="connsiteY10" fmla="*/ 179640 h 18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936" h="183354">
                    <a:moveTo>
                      <a:pt x="63937" y="179640"/>
                    </a:moveTo>
                    <a:cubicBezTo>
                      <a:pt x="45310" y="154955"/>
                      <a:pt x="35054" y="124326"/>
                      <a:pt x="35054" y="93397"/>
                    </a:cubicBezTo>
                    <a:lnTo>
                      <a:pt x="35054" y="0"/>
                    </a:lnTo>
                    <a:lnTo>
                      <a:pt x="28888" y="0"/>
                    </a:lnTo>
                    <a:lnTo>
                      <a:pt x="28888" y="93397"/>
                    </a:lnTo>
                    <a:cubicBezTo>
                      <a:pt x="28888" y="124322"/>
                      <a:pt x="18627" y="154951"/>
                      <a:pt x="0" y="179640"/>
                    </a:cubicBezTo>
                    <a:lnTo>
                      <a:pt x="4923" y="183355"/>
                    </a:lnTo>
                    <a:cubicBezTo>
                      <a:pt x="18351" y="165561"/>
                      <a:pt x="27487" y="144789"/>
                      <a:pt x="31931" y="123024"/>
                    </a:cubicBezTo>
                    <a:cubicBezTo>
                      <a:pt x="31941" y="122975"/>
                      <a:pt x="32010" y="122975"/>
                      <a:pt x="32020" y="123024"/>
                    </a:cubicBezTo>
                    <a:cubicBezTo>
                      <a:pt x="36460" y="144789"/>
                      <a:pt x="45601" y="165561"/>
                      <a:pt x="59023" y="183355"/>
                    </a:cubicBezTo>
                    <a:lnTo>
                      <a:pt x="63937" y="17964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</p:grpSp>
      </p:grpSp>
      <p:sp>
        <p:nvSpPr>
          <p:cNvPr id="128" name="فقاعة الكلام: مستطيلة مستديرة الزوايا 71">
            <a:extLst>
              <a:ext uri="{FF2B5EF4-FFF2-40B4-BE49-F238E27FC236}">
                <a16:creationId xmlns:a16="http://schemas.microsoft.com/office/drawing/2014/main" id="{BBBCFC6A-D5F0-1023-E85C-EB227E068F31}"/>
              </a:ext>
            </a:extLst>
          </p:cNvPr>
          <p:cNvSpPr/>
          <p:nvPr/>
        </p:nvSpPr>
        <p:spPr>
          <a:xfrm>
            <a:off x="393360" y="2674627"/>
            <a:ext cx="2898062" cy="646331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1800" dirty="0">
                <a:solidFill>
                  <a:srgbClr val="4FAEA3"/>
                </a:solidFill>
              </a:rPr>
              <a:t>إنجاز الأعمال </a:t>
            </a:r>
            <a:r>
              <a:rPr lang="ar-SA" sz="1800" dirty="0">
                <a:solidFill>
                  <a:srgbClr val="155C58"/>
                </a:solidFill>
              </a:rPr>
              <a:t>في وقت سريع </a:t>
            </a:r>
            <a:endParaRPr lang="ar-SA" sz="1800" dirty="0">
              <a:solidFill>
                <a:srgbClr val="B0D5D0"/>
              </a:solidFill>
            </a:endParaRPr>
          </a:p>
        </p:txBody>
      </p:sp>
      <p:sp>
        <p:nvSpPr>
          <p:cNvPr id="129" name="فقاعة الكلام: مستطيلة مستديرة الزوايا 71">
            <a:extLst>
              <a:ext uri="{FF2B5EF4-FFF2-40B4-BE49-F238E27FC236}">
                <a16:creationId xmlns:a16="http://schemas.microsoft.com/office/drawing/2014/main" id="{D83190E5-43CE-452D-E44B-E0646C838FF6}"/>
              </a:ext>
            </a:extLst>
          </p:cNvPr>
          <p:cNvSpPr/>
          <p:nvPr/>
        </p:nvSpPr>
        <p:spPr>
          <a:xfrm>
            <a:off x="393360" y="3482808"/>
            <a:ext cx="2898062" cy="646331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1800" dirty="0">
                <a:solidFill>
                  <a:srgbClr val="155C58"/>
                </a:solidFill>
              </a:rPr>
              <a:t>الحصول على </a:t>
            </a:r>
            <a:r>
              <a:rPr lang="ar-SA" sz="1800" dirty="0">
                <a:solidFill>
                  <a:srgbClr val="4FAEA3"/>
                </a:solidFill>
              </a:rPr>
              <a:t>رضا الله </a:t>
            </a:r>
          </a:p>
        </p:txBody>
      </p:sp>
      <p:sp>
        <p:nvSpPr>
          <p:cNvPr id="130" name="فقاعة الكلام: مستطيلة مستديرة الزوايا 71">
            <a:extLst>
              <a:ext uri="{FF2B5EF4-FFF2-40B4-BE49-F238E27FC236}">
                <a16:creationId xmlns:a16="http://schemas.microsoft.com/office/drawing/2014/main" id="{08A72218-9D43-49CB-E46B-041813AC53A3}"/>
              </a:ext>
            </a:extLst>
          </p:cNvPr>
          <p:cNvSpPr/>
          <p:nvPr/>
        </p:nvSpPr>
        <p:spPr>
          <a:xfrm>
            <a:off x="393360" y="4290989"/>
            <a:ext cx="2898062" cy="646331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1800" dirty="0">
                <a:solidFill>
                  <a:srgbClr val="4FAEA3"/>
                </a:solidFill>
              </a:rPr>
              <a:t>توفير</a:t>
            </a:r>
            <a:r>
              <a:rPr lang="ar-SA" sz="1800" dirty="0">
                <a:solidFill>
                  <a:srgbClr val="155C58"/>
                </a:solidFill>
              </a:rPr>
              <a:t> الجهد والوقت</a:t>
            </a:r>
            <a:endParaRPr lang="ar-SA" sz="1800" dirty="0">
              <a:solidFill>
                <a:srgbClr val="B0D5D0"/>
              </a:solidFill>
            </a:endParaRPr>
          </a:p>
        </p:txBody>
      </p:sp>
      <p:sp>
        <p:nvSpPr>
          <p:cNvPr id="131" name="فقاعة الكلام: مستطيلة مستديرة الزوايا 71">
            <a:extLst>
              <a:ext uri="{FF2B5EF4-FFF2-40B4-BE49-F238E27FC236}">
                <a16:creationId xmlns:a16="http://schemas.microsoft.com/office/drawing/2014/main" id="{F5D7E7FD-FB3C-4B07-7779-B73525E8E7E8}"/>
              </a:ext>
            </a:extLst>
          </p:cNvPr>
          <p:cNvSpPr/>
          <p:nvPr/>
        </p:nvSpPr>
        <p:spPr>
          <a:xfrm>
            <a:off x="393360" y="5099170"/>
            <a:ext cx="2898062" cy="646331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1800" dirty="0">
                <a:solidFill>
                  <a:srgbClr val="4FAEA3"/>
                </a:solidFill>
              </a:rPr>
              <a:t>التخلّص</a:t>
            </a:r>
            <a:r>
              <a:rPr lang="ar-SA" sz="1800" dirty="0">
                <a:solidFill>
                  <a:srgbClr val="155C58"/>
                </a:solidFill>
              </a:rPr>
              <a:t> من الأنانية وحبّ الذات</a:t>
            </a:r>
            <a:endParaRPr lang="ar-SA" sz="1800" dirty="0">
              <a:solidFill>
                <a:srgbClr val="B0D5D0"/>
              </a:solidFill>
            </a:endParaRPr>
          </a:p>
        </p:txBody>
      </p:sp>
      <p:sp>
        <p:nvSpPr>
          <p:cNvPr id="132" name="فقاعة الكلام: مستطيلة مستديرة الزوايا 71">
            <a:extLst>
              <a:ext uri="{FF2B5EF4-FFF2-40B4-BE49-F238E27FC236}">
                <a16:creationId xmlns:a16="http://schemas.microsoft.com/office/drawing/2014/main" id="{88B2D9A5-2DC3-30E8-6FE6-4A72DEF5579F}"/>
              </a:ext>
            </a:extLst>
          </p:cNvPr>
          <p:cNvSpPr/>
          <p:nvPr/>
        </p:nvSpPr>
        <p:spPr>
          <a:xfrm>
            <a:off x="393360" y="5907351"/>
            <a:ext cx="2898062" cy="646331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1800" dirty="0">
                <a:solidFill>
                  <a:srgbClr val="155C58"/>
                </a:solidFill>
              </a:rPr>
              <a:t>تحقيق </a:t>
            </a:r>
            <a:r>
              <a:rPr lang="ar-SA" sz="1800" dirty="0">
                <a:solidFill>
                  <a:srgbClr val="4FAEA3"/>
                </a:solidFill>
              </a:rPr>
              <a:t>الأهداف</a:t>
            </a:r>
            <a:r>
              <a:rPr lang="ar-SA" sz="1800" dirty="0">
                <a:solidFill>
                  <a:srgbClr val="155C58"/>
                </a:solidFill>
              </a:rPr>
              <a:t> </a:t>
            </a:r>
            <a:endParaRPr lang="ar-SA" sz="1800" dirty="0">
              <a:solidFill>
                <a:srgbClr val="B0D5D0"/>
              </a:solidFill>
            </a:endParaRPr>
          </a:p>
        </p:txBody>
      </p:sp>
      <p:grpSp>
        <p:nvGrpSpPr>
          <p:cNvPr id="67" name="مجموعة 182">
            <a:extLst>
              <a:ext uri="{FF2B5EF4-FFF2-40B4-BE49-F238E27FC236}">
                <a16:creationId xmlns:a16="http://schemas.microsoft.com/office/drawing/2014/main" id="{CEF5AE49-1A6A-31AB-316E-6B62FD9BB1DF}"/>
              </a:ext>
            </a:extLst>
          </p:cNvPr>
          <p:cNvGrpSpPr/>
          <p:nvPr/>
        </p:nvGrpSpPr>
        <p:grpSpPr>
          <a:xfrm flipH="1">
            <a:off x="550606" y="360376"/>
            <a:ext cx="682268" cy="584014"/>
            <a:chOff x="2437458" y="1152322"/>
            <a:chExt cx="1226133" cy="1049556"/>
          </a:xfrm>
        </p:grpSpPr>
        <p:grpSp>
          <p:nvGrpSpPr>
            <p:cNvPr id="68" name="مجموعة 183">
              <a:extLst>
                <a:ext uri="{FF2B5EF4-FFF2-40B4-BE49-F238E27FC236}">
                  <a16:creationId xmlns:a16="http://schemas.microsoft.com/office/drawing/2014/main" id="{3D5DC1D9-0667-F194-AE78-E84F12D617A5}"/>
                </a:ext>
              </a:extLst>
            </p:cNvPr>
            <p:cNvGrpSpPr/>
            <p:nvPr/>
          </p:nvGrpSpPr>
          <p:grpSpPr>
            <a:xfrm>
              <a:off x="2437458" y="1152322"/>
              <a:ext cx="1226133" cy="1049556"/>
              <a:chOff x="1908541" y="1439193"/>
              <a:chExt cx="1226133" cy="1049556"/>
            </a:xfrm>
          </p:grpSpPr>
          <p:sp>
            <p:nvSpPr>
              <p:cNvPr id="70" name="شكل حر: شكل 185">
                <a:extLst>
                  <a:ext uri="{FF2B5EF4-FFF2-40B4-BE49-F238E27FC236}">
                    <a16:creationId xmlns:a16="http://schemas.microsoft.com/office/drawing/2014/main" id="{AA45CF39-6B5C-7018-1FE3-891D80B516C9}"/>
                  </a:ext>
                </a:extLst>
              </p:cNvPr>
              <p:cNvSpPr/>
              <p:nvPr/>
            </p:nvSpPr>
            <p:spPr>
              <a:xfrm>
                <a:off x="2310716" y="2127203"/>
                <a:ext cx="184980" cy="184981"/>
              </a:xfrm>
              <a:custGeom>
                <a:avLst/>
                <a:gdLst>
                  <a:gd name="connsiteX0" fmla="*/ 9808 w 184980"/>
                  <a:gd name="connsiteY0" fmla="*/ 184982 h 184981"/>
                  <a:gd name="connsiteX1" fmla="*/ 2873 w 184980"/>
                  <a:gd name="connsiteY1" fmla="*/ 182108 h 184981"/>
                  <a:gd name="connsiteX2" fmla="*/ 2873 w 184980"/>
                  <a:gd name="connsiteY2" fmla="*/ 168238 h 184981"/>
                  <a:gd name="connsiteX3" fmla="*/ 168238 w 184980"/>
                  <a:gd name="connsiteY3" fmla="*/ 2873 h 184981"/>
                  <a:gd name="connsiteX4" fmla="*/ 182108 w 184980"/>
                  <a:gd name="connsiteY4" fmla="*/ 2873 h 184981"/>
                  <a:gd name="connsiteX5" fmla="*/ 182108 w 184980"/>
                  <a:gd name="connsiteY5" fmla="*/ 16743 h 184981"/>
                  <a:gd name="connsiteX6" fmla="*/ 16743 w 184980"/>
                  <a:gd name="connsiteY6" fmla="*/ 182108 h 184981"/>
                  <a:gd name="connsiteX7" fmla="*/ 9808 w 184980"/>
                  <a:gd name="connsiteY7" fmla="*/ 184982 h 184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4980" h="184981">
                    <a:moveTo>
                      <a:pt x="9808" y="184982"/>
                    </a:moveTo>
                    <a:cubicBezTo>
                      <a:pt x="7297" y="184982"/>
                      <a:pt x="4790" y="184025"/>
                      <a:pt x="2873" y="182108"/>
                    </a:cubicBezTo>
                    <a:cubicBezTo>
                      <a:pt x="-958" y="178277"/>
                      <a:pt x="-958" y="172068"/>
                      <a:pt x="2873" y="168238"/>
                    </a:cubicBezTo>
                    <a:lnTo>
                      <a:pt x="168238" y="2873"/>
                    </a:lnTo>
                    <a:cubicBezTo>
                      <a:pt x="172068" y="-958"/>
                      <a:pt x="178277" y="-958"/>
                      <a:pt x="182108" y="2873"/>
                    </a:cubicBezTo>
                    <a:cubicBezTo>
                      <a:pt x="185938" y="6703"/>
                      <a:pt x="185938" y="12912"/>
                      <a:pt x="182108" y="16743"/>
                    </a:cubicBezTo>
                    <a:lnTo>
                      <a:pt x="16743" y="182108"/>
                    </a:lnTo>
                    <a:cubicBezTo>
                      <a:pt x="14825" y="184025"/>
                      <a:pt x="12314" y="184982"/>
                      <a:pt x="9808" y="184982"/>
                    </a:cubicBezTo>
                    <a:close/>
                  </a:path>
                </a:pathLst>
              </a:custGeom>
              <a:solidFill>
                <a:srgbClr val="86513B"/>
              </a:solidFill>
              <a:ln w="490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71" name="شكل حر: شكل 186">
                <a:extLst>
                  <a:ext uri="{FF2B5EF4-FFF2-40B4-BE49-F238E27FC236}">
                    <a16:creationId xmlns:a16="http://schemas.microsoft.com/office/drawing/2014/main" id="{C0E082F7-0CE6-CCBB-8A37-24524DD2BEB9}"/>
                  </a:ext>
                </a:extLst>
              </p:cNvPr>
              <p:cNvSpPr/>
              <p:nvPr/>
            </p:nvSpPr>
            <p:spPr>
              <a:xfrm>
                <a:off x="2006635" y="1439193"/>
                <a:ext cx="1128039" cy="1049556"/>
              </a:xfrm>
              <a:custGeom>
                <a:avLst/>
                <a:gdLst>
                  <a:gd name="connsiteX0" fmla="*/ 742796 w 1128039"/>
                  <a:gd name="connsiteY0" fmla="*/ 738745 h 1049556"/>
                  <a:gd name="connsiteX1" fmla="*/ 264843 w 1128039"/>
                  <a:gd name="connsiteY1" fmla="*/ 106173 h 1049556"/>
                  <a:gd name="connsiteX2" fmla="*/ 294093 w 1128039"/>
                  <a:gd name="connsiteY2" fmla="*/ 89 h 1049556"/>
                  <a:gd name="connsiteX3" fmla="*/ 294084 w 1128039"/>
                  <a:gd name="connsiteY3" fmla="*/ 0 h 1049556"/>
                  <a:gd name="connsiteX4" fmla="*/ 20 w 1128039"/>
                  <a:gd name="connsiteY4" fmla="*/ 128081 h 1049556"/>
                  <a:gd name="connsiteX5" fmla="*/ 1123 w 1128039"/>
                  <a:gd name="connsiteY5" fmla="*/ 129695 h 1049556"/>
                  <a:gd name="connsiteX6" fmla="*/ 13443 w 1128039"/>
                  <a:gd name="connsiteY6" fmla="*/ 224911 h 1049556"/>
                  <a:gd name="connsiteX7" fmla="*/ 0 w 1128039"/>
                  <a:gd name="connsiteY7" fmla="*/ 335100 h 1049556"/>
                  <a:gd name="connsiteX8" fmla="*/ 0 w 1128039"/>
                  <a:gd name="connsiteY8" fmla="*/ 340358 h 1049556"/>
                  <a:gd name="connsiteX9" fmla="*/ 618806 w 1128039"/>
                  <a:gd name="connsiteY9" fmla="*/ 754229 h 1049556"/>
                  <a:gd name="connsiteX10" fmla="*/ 718416 w 1128039"/>
                  <a:gd name="connsiteY10" fmla="*/ 754999 h 1049556"/>
                  <a:gd name="connsiteX11" fmla="*/ 900098 w 1128039"/>
                  <a:gd name="connsiteY11" fmla="*/ 996688 h 1049556"/>
                  <a:gd name="connsiteX12" fmla="*/ 1128040 w 1128039"/>
                  <a:gd name="connsiteY12" fmla="*/ 1003716 h 1049556"/>
                  <a:gd name="connsiteX13" fmla="*/ 742796 w 1128039"/>
                  <a:gd name="connsiteY13" fmla="*/ 738745 h 1049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28039" h="1049556">
                    <a:moveTo>
                      <a:pt x="742796" y="738745"/>
                    </a:moveTo>
                    <a:lnTo>
                      <a:pt x="264843" y="106173"/>
                    </a:lnTo>
                    <a:cubicBezTo>
                      <a:pt x="264843" y="106173"/>
                      <a:pt x="225676" y="37628"/>
                      <a:pt x="294093" y="89"/>
                    </a:cubicBezTo>
                    <a:cubicBezTo>
                      <a:pt x="294138" y="64"/>
                      <a:pt x="294133" y="-5"/>
                      <a:pt x="294084" y="0"/>
                    </a:cubicBezTo>
                    <a:cubicBezTo>
                      <a:pt x="285726" y="304"/>
                      <a:pt x="2609" y="11462"/>
                      <a:pt x="20" y="128081"/>
                    </a:cubicBezTo>
                    <a:cubicBezTo>
                      <a:pt x="10" y="128616"/>
                      <a:pt x="721" y="129131"/>
                      <a:pt x="1123" y="129695"/>
                    </a:cubicBezTo>
                    <a:cubicBezTo>
                      <a:pt x="1123" y="129695"/>
                      <a:pt x="13443" y="147091"/>
                      <a:pt x="13443" y="224911"/>
                    </a:cubicBezTo>
                    <a:cubicBezTo>
                      <a:pt x="13443" y="307306"/>
                      <a:pt x="0" y="335100"/>
                      <a:pt x="0" y="335100"/>
                    </a:cubicBezTo>
                    <a:lnTo>
                      <a:pt x="0" y="340358"/>
                    </a:lnTo>
                    <a:cubicBezTo>
                      <a:pt x="0" y="575774"/>
                      <a:pt x="367690" y="753047"/>
                      <a:pt x="618806" y="754229"/>
                    </a:cubicBezTo>
                    <a:lnTo>
                      <a:pt x="718416" y="754999"/>
                    </a:lnTo>
                    <a:lnTo>
                      <a:pt x="900098" y="996688"/>
                    </a:lnTo>
                    <a:cubicBezTo>
                      <a:pt x="959845" y="1064296"/>
                      <a:pt x="1064237" y="1067519"/>
                      <a:pt x="1128040" y="1003716"/>
                    </a:cubicBezTo>
                    <a:lnTo>
                      <a:pt x="742796" y="738745"/>
                    </a:lnTo>
                    <a:close/>
                  </a:path>
                </a:pathLst>
              </a:custGeom>
              <a:solidFill>
                <a:srgbClr val="4878BA"/>
              </a:solidFill>
              <a:ln w="490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72" name="شكل حر: شكل 187">
                <a:extLst>
                  <a:ext uri="{FF2B5EF4-FFF2-40B4-BE49-F238E27FC236}">
                    <a16:creationId xmlns:a16="http://schemas.microsoft.com/office/drawing/2014/main" id="{ACF21C79-24B6-F172-9758-72712D9B4C96}"/>
                  </a:ext>
                </a:extLst>
              </p:cNvPr>
              <p:cNvSpPr/>
              <p:nvPr/>
            </p:nvSpPr>
            <p:spPr>
              <a:xfrm>
                <a:off x="2212620" y="2135616"/>
                <a:ext cx="362934" cy="176568"/>
              </a:xfrm>
              <a:custGeom>
                <a:avLst/>
                <a:gdLst>
                  <a:gd name="connsiteX0" fmla="*/ 359951 w 362934"/>
                  <a:gd name="connsiteY0" fmla="*/ 2768 h 176568"/>
                  <a:gd name="connsiteX1" fmla="*/ 346081 w 362934"/>
                  <a:gd name="connsiteY1" fmla="*/ 2988 h 176568"/>
                  <a:gd name="connsiteX2" fmla="*/ 196930 w 362934"/>
                  <a:gd name="connsiteY2" fmla="*/ 156950 h 176568"/>
                  <a:gd name="connsiteX3" fmla="*/ 9809 w 362934"/>
                  <a:gd name="connsiteY3" fmla="*/ 156950 h 176568"/>
                  <a:gd name="connsiteX4" fmla="*/ 0 w 362934"/>
                  <a:gd name="connsiteY4" fmla="*/ 166759 h 176568"/>
                  <a:gd name="connsiteX5" fmla="*/ 9809 w 362934"/>
                  <a:gd name="connsiteY5" fmla="*/ 176568 h 176568"/>
                  <a:gd name="connsiteX6" fmla="*/ 264843 w 362934"/>
                  <a:gd name="connsiteY6" fmla="*/ 176568 h 176568"/>
                  <a:gd name="connsiteX7" fmla="*/ 274652 w 362934"/>
                  <a:gd name="connsiteY7" fmla="*/ 166759 h 176568"/>
                  <a:gd name="connsiteX8" fmla="*/ 264843 w 362934"/>
                  <a:gd name="connsiteY8" fmla="*/ 156950 h 176568"/>
                  <a:gd name="connsiteX9" fmla="*/ 224244 w 362934"/>
                  <a:gd name="connsiteY9" fmla="*/ 156950 h 176568"/>
                  <a:gd name="connsiteX10" fmla="*/ 360167 w 362934"/>
                  <a:gd name="connsiteY10" fmla="*/ 16642 h 176568"/>
                  <a:gd name="connsiteX11" fmla="*/ 359951 w 362934"/>
                  <a:gd name="connsiteY11" fmla="*/ 2768 h 176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2934" h="176568">
                    <a:moveTo>
                      <a:pt x="359951" y="2768"/>
                    </a:moveTo>
                    <a:cubicBezTo>
                      <a:pt x="356057" y="-1009"/>
                      <a:pt x="349848" y="-906"/>
                      <a:pt x="346081" y="2988"/>
                    </a:cubicBezTo>
                    <a:lnTo>
                      <a:pt x="196930" y="156950"/>
                    </a:lnTo>
                    <a:lnTo>
                      <a:pt x="9809" y="156950"/>
                    </a:lnTo>
                    <a:cubicBezTo>
                      <a:pt x="4394" y="156950"/>
                      <a:pt x="0" y="161345"/>
                      <a:pt x="0" y="166759"/>
                    </a:cubicBezTo>
                    <a:cubicBezTo>
                      <a:pt x="0" y="172174"/>
                      <a:pt x="4394" y="176568"/>
                      <a:pt x="9809" y="176568"/>
                    </a:cubicBezTo>
                    <a:lnTo>
                      <a:pt x="264843" y="176568"/>
                    </a:lnTo>
                    <a:cubicBezTo>
                      <a:pt x="270258" y="176568"/>
                      <a:pt x="274652" y="172174"/>
                      <a:pt x="274652" y="166759"/>
                    </a:cubicBezTo>
                    <a:cubicBezTo>
                      <a:pt x="274652" y="161345"/>
                      <a:pt x="270258" y="156950"/>
                      <a:pt x="264843" y="156950"/>
                    </a:cubicBezTo>
                    <a:lnTo>
                      <a:pt x="224244" y="156950"/>
                    </a:lnTo>
                    <a:lnTo>
                      <a:pt x="360167" y="16642"/>
                    </a:lnTo>
                    <a:cubicBezTo>
                      <a:pt x="363943" y="12748"/>
                      <a:pt x="363840" y="6539"/>
                      <a:pt x="359951" y="2768"/>
                    </a:cubicBezTo>
                    <a:close/>
                  </a:path>
                </a:pathLst>
              </a:custGeom>
              <a:solidFill>
                <a:srgbClr val="86513B"/>
              </a:solidFill>
              <a:ln w="490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grpSp>
            <p:nvGrpSpPr>
              <p:cNvPr id="73" name="رسم 2267" descr="طائر أصلي">
                <a:extLst>
                  <a:ext uri="{FF2B5EF4-FFF2-40B4-BE49-F238E27FC236}">
                    <a16:creationId xmlns:a16="http://schemas.microsoft.com/office/drawing/2014/main" id="{04DB9BFC-2BAB-2966-E4D3-33ED5ECEA9B5}"/>
                  </a:ext>
                </a:extLst>
              </p:cNvPr>
              <p:cNvGrpSpPr/>
              <p:nvPr/>
            </p:nvGrpSpPr>
            <p:grpSpPr>
              <a:xfrm>
                <a:off x="2179725" y="1765869"/>
                <a:ext cx="538391" cy="316087"/>
                <a:chOff x="2179725" y="1765869"/>
                <a:chExt cx="538391" cy="316087"/>
              </a:xfrm>
            </p:grpSpPr>
            <p:sp>
              <p:nvSpPr>
                <p:cNvPr id="79" name="شكل حر: شكل 194">
                  <a:extLst>
                    <a:ext uri="{FF2B5EF4-FFF2-40B4-BE49-F238E27FC236}">
                      <a16:creationId xmlns:a16="http://schemas.microsoft.com/office/drawing/2014/main" id="{8625E61F-D920-A40B-5AEC-846E2C13B2F6}"/>
                    </a:ext>
                  </a:extLst>
                </p:cNvPr>
                <p:cNvSpPr/>
                <p:nvPr/>
              </p:nvSpPr>
              <p:spPr>
                <a:xfrm>
                  <a:off x="2179725" y="1765869"/>
                  <a:ext cx="538391" cy="316087"/>
                </a:xfrm>
                <a:custGeom>
                  <a:avLst/>
                  <a:gdLst>
                    <a:gd name="connsiteX0" fmla="*/ 316806 w 538391"/>
                    <a:gd name="connsiteY0" fmla="*/ 92095 h 316087"/>
                    <a:gd name="connsiteX1" fmla="*/ 6278 w 538391"/>
                    <a:gd name="connsiteY1" fmla="*/ 8871 h 316087"/>
                    <a:gd name="connsiteX2" fmla="*/ 0 w 538391"/>
                    <a:gd name="connsiteY2" fmla="*/ 10391 h 316087"/>
                    <a:gd name="connsiteX3" fmla="*/ 6459 w 538391"/>
                    <a:gd name="connsiteY3" fmla="*/ 33045 h 316087"/>
                    <a:gd name="connsiteX4" fmla="*/ 489704 w 538391"/>
                    <a:gd name="connsiteY4" fmla="*/ 305887 h 316087"/>
                    <a:gd name="connsiteX5" fmla="*/ 538391 w 538391"/>
                    <a:gd name="connsiteY5" fmla="*/ 299384 h 316087"/>
                    <a:gd name="connsiteX6" fmla="*/ 316806 w 538391"/>
                    <a:gd name="connsiteY6" fmla="*/ 92095 h 316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38391" h="316087">
                      <a:moveTo>
                        <a:pt x="316806" y="92095"/>
                      </a:moveTo>
                      <a:cubicBezTo>
                        <a:pt x="233552" y="14212"/>
                        <a:pt x="117041" y="-16883"/>
                        <a:pt x="6278" y="8871"/>
                      </a:cubicBezTo>
                      <a:cubicBezTo>
                        <a:pt x="4184" y="9356"/>
                        <a:pt x="0" y="10391"/>
                        <a:pt x="0" y="10391"/>
                      </a:cubicBezTo>
                      <a:cubicBezTo>
                        <a:pt x="1903" y="17920"/>
                        <a:pt x="4056" y="25477"/>
                        <a:pt x="6459" y="33045"/>
                      </a:cubicBezTo>
                      <a:cubicBezTo>
                        <a:pt x="70698" y="235513"/>
                        <a:pt x="282470" y="352505"/>
                        <a:pt x="489704" y="305887"/>
                      </a:cubicBezTo>
                      <a:lnTo>
                        <a:pt x="538391" y="299384"/>
                      </a:lnTo>
                      <a:lnTo>
                        <a:pt x="316806" y="92095"/>
                      </a:lnTo>
                      <a:close/>
                    </a:path>
                  </a:pathLst>
                </a:custGeom>
                <a:solidFill>
                  <a:srgbClr val="A3E2F6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80" name="شكل حر: شكل 195">
                  <a:extLst>
                    <a:ext uri="{FF2B5EF4-FFF2-40B4-BE49-F238E27FC236}">
                      <a16:creationId xmlns:a16="http://schemas.microsoft.com/office/drawing/2014/main" id="{7670FD53-A0E0-7198-F6E7-36A0CE2CBCB8}"/>
                    </a:ext>
                  </a:extLst>
                </p:cNvPr>
                <p:cNvSpPr/>
                <p:nvPr/>
              </p:nvSpPr>
              <p:spPr>
                <a:xfrm>
                  <a:off x="2209093" y="1776348"/>
                  <a:ext cx="464642" cy="300209"/>
                </a:xfrm>
                <a:custGeom>
                  <a:avLst/>
                  <a:gdLst>
                    <a:gd name="connsiteX0" fmla="*/ 464643 w 464642"/>
                    <a:gd name="connsiteY0" fmla="*/ 252680 h 300209"/>
                    <a:gd name="connsiteX1" fmla="*/ 84186 w 464642"/>
                    <a:gd name="connsiteY1" fmla="*/ 120916 h 300209"/>
                    <a:gd name="connsiteX2" fmla="*/ 4924 w 464642"/>
                    <a:gd name="connsiteY2" fmla="*/ 0 h 300209"/>
                    <a:gd name="connsiteX3" fmla="*/ 0 w 464642"/>
                    <a:gd name="connsiteY3" fmla="*/ 1202 h 300209"/>
                    <a:gd name="connsiteX4" fmla="*/ 80429 w 464642"/>
                    <a:gd name="connsiteY4" fmla="*/ 124339 h 300209"/>
                    <a:gd name="connsiteX5" fmla="*/ 124991 w 464642"/>
                    <a:gd name="connsiteY5" fmla="*/ 160603 h 300209"/>
                    <a:gd name="connsiteX6" fmla="*/ 414156 w 464642"/>
                    <a:gd name="connsiteY6" fmla="*/ 300209 h 300209"/>
                    <a:gd name="connsiteX7" fmla="*/ 414602 w 464642"/>
                    <a:gd name="connsiteY7" fmla="*/ 295163 h 300209"/>
                    <a:gd name="connsiteX8" fmla="*/ 149224 w 464642"/>
                    <a:gd name="connsiteY8" fmla="*/ 176400 h 300209"/>
                    <a:gd name="connsiteX9" fmla="*/ 149293 w 464642"/>
                    <a:gd name="connsiteY9" fmla="*/ 176336 h 300209"/>
                    <a:gd name="connsiteX10" fmla="*/ 464466 w 464642"/>
                    <a:gd name="connsiteY10" fmla="*/ 257746 h 300209"/>
                    <a:gd name="connsiteX11" fmla="*/ 464643 w 464642"/>
                    <a:gd name="connsiteY11" fmla="*/ 252680 h 300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64642" h="300209">
                      <a:moveTo>
                        <a:pt x="464643" y="252680"/>
                      </a:moveTo>
                      <a:cubicBezTo>
                        <a:pt x="350142" y="248594"/>
                        <a:pt x="191192" y="222414"/>
                        <a:pt x="84186" y="120916"/>
                      </a:cubicBezTo>
                      <a:cubicBezTo>
                        <a:pt x="20251" y="60276"/>
                        <a:pt x="5066" y="598"/>
                        <a:pt x="4924" y="0"/>
                      </a:cubicBezTo>
                      <a:lnTo>
                        <a:pt x="0" y="1202"/>
                      </a:lnTo>
                      <a:cubicBezTo>
                        <a:pt x="147" y="1810"/>
                        <a:pt x="15562" y="62689"/>
                        <a:pt x="80429" y="124339"/>
                      </a:cubicBezTo>
                      <a:cubicBezTo>
                        <a:pt x="94470" y="137684"/>
                        <a:pt x="109405" y="149715"/>
                        <a:pt x="124991" y="160603"/>
                      </a:cubicBezTo>
                      <a:cubicBezTo>
                        <a:pt x="127762" y="163546"/>
                        <a:pt x="243999" y="285197"/>
                        <a:pt x="414156" y="300209"/>
                      </a:cubicBezTo>
                      <a:lnTo>
                        <a:pt x="414602" y="295163"/>
                      </a:lnTo>
                      <a:cubicBezTo>
                        <a:pt x="286751" y="283882"/>
                        <a:pt x="189667" y="211678"/>
                        <a:pt x="149224" y="176400"/>
                      </a:cubicBezTo>
                      <a:cubicBezTo>
                        <a:pt x="149008" y="176209"/>
                        <a:pt x="149043" y="176184"/>
                        <a:pt x="149293" y="176336"/>
                      </a:cubicBezTo>
                      <a:cubicBezTo>
                        <a:pt x="249718" y="236618"/>
                        <a:pt x="371594" y="254431"/>
                        <a:pt x="464466" y="257746"/>
                      </a:cubicBezTo>
                      <a:lnTo>
                        <a:pt x="464643" y="252680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81" name="شكل حر: شكل 196">
                  <a:extLst>
                    <a:ext uri="{FF2B5EF4-FFF2-40B4-BE49-F238E27FC236}">
                      <a16:creationId xmlns:a16="http://schemas.microsoft.com/office/drawing/2014/main" id="{E2D3C133-2BCF-6024-DE2C-F37CEE0DE8DE}"/>
                    </a:ext>
                  </a:extLst>
                </p:cNvPr>
                <p:cNvSpPr/>
                <p:nvPr/>
              </p:nvSpPr>
              <p:spPr>
                <a:xfrm>
                  <a:off x="2243057" y="1769242"/>
                  <a:ext cx="395940" cy="232316"/>
                </a:xfrm>
                <a:custGeom>
                  <a:avLst/>
                  <a:gdLst>
                    <a:gd name="connsiteX0" fmla="*/ 395690 w 395940"/>
                    <a:gd name="connsiteY0" fmla="*/ 232316 h 232316"/>
                    <a:gd name="connsiteX1" fmla="*/ 87634 w 395940"/>
                    <a:gd name="connsiteY1" fmla="*/ 111891 h 232316"/>
                    <a:gd name="connsiteX2" fmla="*/ 0 w 395940"/>
                    <a:gd name="connsiteY2" fmla="*/ 2158 h 232316"/>
                    <a:gd name="connsiteX3" fmla="*/ 4591 w 395940"/>
                    <a:gd name="connsiteY3" fmla="*/ 0 h 232316"/>
                    <a:gd name="connsiteX4" fmla="*/ 395940 w 395940"/>
                    <a:gd name="connsiteY4" fmla="*/ 227255 h 232316"/>
                    <a:gd name="connsiteX5" fmla="*/ 395690 w 395940"/>
                    <a:gd name="connsiteY5" fmla="*/ 232316 h 232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5940" h="232316">
                      <a:moveTo>
                        <a:pt x="395690" y="232316"/>
                      </a:moveTo>
                      <a:cubicBezTo>
                        <a:pt x="243793" y="224803"/>
                        <a:pt x="144330" y="162682"/>
                        <a:pt x="87634" y="111891"/>
                      </a:cubicBezTo>
                      <a:cubicBezTo>
                        <a:pt x="26161" y="56819"/>
                        <a:pt x="255" y="2697"/>
                        <a:pt x="0" y="2158"/>
                      </a:cubicBezTo>
                      <a:lnTo>
                        <a:pt x="4591" y="0"/>
                      </a:lnTo>
                      <a:cubicBezTo>
                        <a:pt x="5591" y="2129"/>
                        <a:pt x="108316" y="213027"/>
                        <a:pt x="395940" y="227255"/>
                      </a:cubicBezTo>
                      <a:lnTo>
                        <a:pt x="395690" y="232316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</p:grpSp>
          <p:grpSp>
            <p:nvGrpSpPr>
              <p:cNvPr id="74" name="رسم 2267" descr="طائر أصلي">
                <a:extLst>
                  <a:ext uri="{FF2B5EF4-FFF2-40B4-BE49-F238E27FC236}">
                    <a16:creationId xmlns:a16="http://schemas.microsoft.com/office/drawing/2014/main" id="{968E7953-4EE0-8CD7-20C6-F86A6D1D7FE0}"/>
                  </a:ext>
                </a:extLst>
              </p:cNvPr>
              <p:cNvGrpSpPr/>
              <p:nvPr/>
            </p:nvGrpSpPr>
            <p:grpSpPr>
              <a:xfrm>
                <a:off x="1908541" y="1567269"/>
                <a:ext cx="209093" cy="207705"/>
                <a:chOff x="1908541" y="1567269"/>
                <a:chExt cx="209093" cy="207705"/>
              </a:xfrm>
            </p:grpSpPr>
            <p:sp>
              <p:nvSpPr>
                <p:cNvPr id="75" name="شكل حر: شكل 190">
                  <a:extLst>
                    <a:ext uri="{FF2B5EF4-FFF2-40B4-BE49-F238E27FC236}">
                      <a16:creationId xmlns:a16="http://schemas.microsoft.com/office/drawing/2014/main" id="{6C0383AF-2AD7-2492-4640-C1E724CCFB89}"/>
                    </a:ext>
                  </a:extLst>
                </p:cNvPr>
                <p:cNvSpPr/>
                <p:nvPr/>
              </p:nvSpPr>
              <p:spPr>
                <a:xfrm>
                  <a:off x="2006631" y="1567269"/>
                  <a:ext cx="111003" cy="207705"/>
                </a:xfrm>
                <a:custGeom>
                  <a:avLst/>
                  <a:gdLst>
                    <a:gd name="connsiteX0" fmla="*/ 49 w 111003"/>
                    <a:gd name="connsiteY0" fmla="*/ 0 h 207705"/>
                    <a:gd name="connsiteX1" fmla="*/ 111004 w 111003"/>
                    <a:gd name="connsiteY1" fmla="*/ 0 h 207705"/>
                    <a:gd name="connsiteX2" fmla="*/ 111004 w 111003"/>
                    <a:gd name="connsiteY2" fmla="*/ 7322 h 207705"/>
                    <a:gd name="connsiteX3" fmla="*/ 0 w 111003"/>
                    <a:gd name="connsiteY3" fmla="*/ 207706 h 207705"/>
                    <a:gd name="connsiteX4" fmla="*/ 0 w 111003"/>
                    <a:gd name="connsiteY4" fmla="*/ 207706 h 207705"/>
                    <a:gd name="connsiteX5" fmla="*/ 0 w 111003"/>
                    <a:gd name="connsiteY5" fmla="*/ 49 h 207705"/>
                    <a:gd name="connsiteX6" fmla="*/ 49 w 111003"/>
                    <a:gd name="connsiteY6" fmla="*/ 0 h 207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1003" h="207705">
                      <a:moveTo>
                        <a:pt x="49" y="0"/>
                      </a:moveTo>
                      <a:lnTo>
                        <a:pt x="111004" y="0"/>
                      </a:lnTo>
                      <a:lnTo>
                        <a:pt x="111004" y="7322"/>
                      </a:lnTo>
                      <a:cubicBezTo>
                        <a:pt x="111004" y="88781"/>
                        <a:pt x="69060" y="164502"/>
                        <a:pt x="0" y="207706"/>
                      </a:cubicBezTo>
                      <a:lnTo>
                        <a:pt x="0" y="207706"/>
                      </a:lnTo>
                      <a:lnTo>
                        <a:pt x="0" y="49"/>
                      </a:lnTo>
                      <a:cubicBezTo>
                        <a:pt x="0" y="25"/>
                        <a:pt x="25" y="0"/>
                        <a:pt x="49" y="0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76" name="شكل حر: شكل 191">
                  <a:extLst>
                    <a:ext uri="{FF2B5EF4-FFF2-40B4-BE49-F238E27FC236}">
                      <a16:creationId xmlns:a16="http://schemas.microsoft.com/office/drawing/2014/main" id="{34ACFB16-0C88-2336-0D19-0EB4CE208F79}"/>
                    </a:ext>
                  </a:extLst>
                </p:cNvPr>
                <p:cNvSpPr/>
                <p:nvPr/>
              </p:nvSpPr>
              <p:spPr>
                <a:xfrm>
                  <a:off x="2065485" y="1586319"/>
                  <a:ext cx="29427" cy="29427"/>
                </a:xfrm>
                <a:custGeom>
                  <a:avLst/>
                  <a:gdLst>
                    <a:gd name="connsiteX0" fmla="*/ 29427 w 29427"/>
                    <a:gd name="connsiteY0" fmla="*/ 14713 h 29427"/>
                    <a:gd name="connsiteX1" fmla="*/ 14713 w 29427"/>
                    <a:gd name="connsiteY1" fmla="*/ 29427 h 29427"/>
                    <a:gd name="connsiteX2" fmla="*/ 0 w 29427"/>
                    <a:gd name="connsiteY2" fmla="*/ 14713 h 29427"/>
                    <a:gd name="connsiteX3" fmla="*/ 14713 w 29427"/>
                    <a:gd name="connsiteY3" fmla="*/ 0 h 29427"/>
                    <a:gd name="connsiteX4" fmla="*/ 29427 w 29427"/>
                    <a:gd name="connsiteY4" fmla="*/ 14713 h 29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427" h="29427">
                      <a:moveTo>
                        <a:pt x="29427" y="14713"/>
                      </a:moveTo>
                      <a:cubicBezTo>
                        <a:pt x="29427" y="22840"/>
                        <a:pt x="22840" y="29427"/>
                        <a:pt x="14713" y="29427"/>
                      </a:cubicBezTo>
                      <a:cubicBezTo>
                        <a:pt x="6587" y="29427"/>
                        <a:pt x="0" y="22840"/>
                        <a:pt x="0" y="14713"/>
                      </a:cubicBezTo>
                      <a:cubicBezTo>
                        <a:pt x="0" y="6587"/>
                        <a:pt x="6587" y="0"/>
                        <a:pt x="14713" y="0"/>
                      </a:cubicBezTo>
                      <a:cubicBezTo>
                        <a:pt x="22840" y="0"/>
                        <a:pt x="29427" y="6587"/>
                        <a:pt x="29427" y="147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77" name="شكل حر: شكل 192">
                  <a:extLst>
                    <a:ext uri="{FF2B5EF4-FFF2-40B4-BE49-F238E27FC236}">
                      <a16:creationId xmlns:a16="http://schemas.microsoft.com/office/drawing/2014/main" id="{69BD59FA-01E1-6E18-B398-BD3F4AA666DD}"/>
                    </a:ext>
                  </a:extLst>
                </p:cNvPr>
                <p:cNvSpPr/>
                <p:nvPr/>
              </p:nvSpPr>
              <p:spPr>
                <a:xfrm>
                  <a:off x="1908541" y="1584610"/>
                  <a:ext cx="137310" cy="98064"/>
                </a:xfrm>
                <a:custGeom>
                  <a:avLst/>
                  <a:gdLst>
                    <a:gd name="connsiteX0" fmla="*/ 98061 w 137310"/>
                    <a:gd name="connsiteY0" fmla="*/ 2 h 98064"/>
                    <a:gd name="connsiteX1" fmla="*/ 0 w 137310"/>
                    <a:gd name="connsiteY1" fmla="*/ 40945 h 98064"/>
                    <a:gd name="connsiteX2" fmla="*/ 98051 w 137310"/>
                    <a:gd name="connsiteY2" fmla="*/ 98058 h 98064"/>
                    <a:gd name="connsiteX3" fmla="*/ 98115 w 137310"/>
                    <a:gd name="connsiteY3" fmla="*/ 98043 h 98064"/>
                    <a:gd name="connsiteX4" fmla="*/ 137301 w 137310"/>
                    <a:gd name="connsiteY4" fmla="*/ 40979 h 98064"/>
                    <a:gd name="connsiteX5" fmla="*/ 137297 w 137310"/>
                    <a:gd name="connsiteY5" fmla="*/ 40915 h 98064"/>
                    <a:gd name="connsiteX6" fmla="*/ 98110 w 137310"/>
                    <a:gd name="connsiteY6" fmla="*/ 17 h 98064"/>
                    <a:gd name="connsiteX7" fmla="*/ 98061 w 137310"/>
                    <a:gd name="connsiteY7" fmla="*/ 2 h 98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7310" h="98064">
                      <a:moveTo>
                        <a:pt x="98061" y="2"/>
                      </a:moveTo>
                      <a:lnTo>
                        <a:pt x="0" y="40945"/>
                      </a:lnTo>
                      <a:lnTo>
                        <a:pt x="98051" y="98058"/>
                      </a:lnTo>
                      <a:cubicBezTo>
                        <a:pt x="98075" y="98072"/>
                        <a:pt x="98100" y="98062"/>
                        <a:pt x="98115" y="98043"/>
                      </a:cubicBezTo>
                      <a:lnTo>
                        <a:pt x="137301" y="40979"/>
                      </a:lnTo>
                      <a:cubicBezTo>
                        <a:pt x="137316" y="40959"/>
                        <a:pt x="137311" y="40935"/>
                        <a:pt x="137297" y="40915"/>
                      </a:cubicBezTo>
                      <a:lnTo>
                        <a:pt x="98110" y="17"/>
                      </a:lnTo>
                      <a:cubicBezTo>
                        <a:pt x="98100" y="2"/>
                        <a:pt x="98080" y="-3"/>
                        <a:pt x="98061" y="2"/>
                      </a:cubicBezTo>
                      <a:close/>
                    </a:path>
                  </a:pathLst>
                </a:custGeom>
                <a:solidFill>
                  <a:srgbClr val="EF6129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78" name="شكل حر: شكل 193">
                  <a:extLst>
                    <a:ext uri="{FF2B5EF4-FFF2-40B4-BE49-F238E27FC236}">
                      <a16:creationId xmlns:a16="http://schemas.microsoft.com/office/drawing/2014/main" id="{D681DB32-A99A-19FA-ABB2-25C286E18DC3}"/>
                    </a:ext>
                  </a:extLst>
                </p:cNvPr>
                <p:cNvSpPr/>
                <p:nvPr/>
              </p:nvSpPr>
              <p:spPr>
                <a:xfrm>
                  <a:off x="1926324" y="1623715"/>
                  <a:ext cx="121386" cy="3678"/>
                </a:xfrm>
                <a:custGeom>
                  <a:avLst/>
                  <a:gdLst>
                    <a:gd name="connsiteX0" fmla="*/ 119547 w 121386"/>
                    <a:gd name="connsiteY0" fmla="*/ 3678 h 3678"/>
                    <a:gd name="connsiteX1" fmla="*/ 1839 w 121386"/>
                    <a:gd name="connsiteY1" fmla="*/ 3678 h 3678"/>
                    <a:gd name="connsiteX2" fmla="*/ 0 w 121386"/>
                    <a:gd name="connsiteY2" fmla="*/ 1839 h 3678"/>
                    <a:gd name="connsiteX3" fmla="*/ 1839 w 121386"/>
                    <a:gd name="connsiteY3" fmla="*/ 0 h 3678"/>
                    <a:gd name="connsiteX4" fmla="*/ 119547 w 121386"/>
                    <a:gd name="connsiteY4" fmla="*/ 0 h 3678"/>
                    <a:gd name="connsiteX5" fmla="*/ 121386 w 121386"/>
                    <a:gd name="connsiteY5" fmla="*/ 1839 h 3678"/>
                    <a:gd name="connsiteX6" fmla="*/ 119547 w 121386"/>
                    <a:gd name="connsiteY6" fmla="*/ 3678 h 3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1386" h="3678">
                      <a:moveTo>
                        <a:pt x="119547" y="3678"/>
                      </a:moveTo>
                      <a:lnTo>
                        <a:pt x="1839" y="3678"/>
                      </a:lnTo>
                      <a:cubicBezTo>
                        <a:pt x="824" y="3678"/>
                        <a:pt x="0" y="2854"/>
                        <a:pt x="0" y="1839"/>
                      </a:cubicBezTo>
                      <a:cubicBezTo>
                        <a:pt x="0" y="824"/>
                        <a:pt x="824" y="0"/>
                        <a:pt x="1839" y="0"/>
                      </a:cubicBezTo>
                      <a:lnTo>
                        <a:pt x="119547" y="0"/>
                      </a:lnTo>
                      <a:cubicBezTo>
                        <a:pt x="120562" y="0"/>
                        <a:pt x="121386" y="824"/>
                        <a:pt x="121386" y="1839"/>
                      </a:cubicBezTo>
                      <a:cubicBezTo>
                        <a:pt x="121386" y="2854"/>
                        <a:pt x="120562" y="3678"/>
                        <a:pt x="119547" y="3678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</p:grpSp>
        </p:grpSp>
        <p:sp>
          <p:nvSpPr>
            <p:cNvPr id="69" name="شكل بيضاوي 184">
              <a:extLst>
                <a:ext uri="{FF2B5EF4-FFF2-40B4-BE49-F238E27FC236}">
                  <a16:creationId xmlns:a16="http://schemas.microsoft.com/office/drawing/2014/main" id="{FDDCF976-D522-C6B0-5E6D-9719975D211C}"/>
                </a:ext>
              </a:extLst>
            </p:cNvPr>
            <p:cNvSpPr/>
            <p:nvPr/>
          </p:nvSpPr>
          <p:spPr>
            <a:xfrm>
              <a:off x="2582164" y="1353185"/>
              <a:ext cx="96266" cy="96266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</p:grpSp>
      <p:sp>
        <p:nvSpPr>
          <p:cNvPr id="168" name="مستطيل: زوايا مستديرة 17">
            <a:extLst>
              <a:ext uri="{FF2B5EF4-FFF2-40B4-BE49-F238E27FC236}">
                <a16:creationId xmlns:a16="http://schemas.microsoft.com/office/drawing/2014/main" id="{BC0C0B04-166A-3233-A960-4C7454B6EAA1}"/>
              </a:ext>
            </a:extLst>
          </p:cNvPr>
          <p:cNvSpPr/>
          <p:nvPr/>
        </p:nvSpPr>
        <p:spPr>
          <a:xfrm>
            <a:off x="3690259" y="2137808"/>
            <a:ext cx="3336431" cy="1090478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1800" dirty="0">
                <a:solidFill>
                  <a:srgbClr val="155C58"/>
                </a:solidFill>
              </a:rPr>
              <a:t>التعاون يعني العمل المشترك</a:t>
            </a:r>
            <a:r>
              <a:rPr lang="en-US" sz="1800" dirty="0">
                <a:solidFill>
                  <a:srgbClr val="155C58"/>
                </a:solidFill>
              </a:rPr>
              <a:t> </a:t>
            </a:r>
            <a:r>
              <a:rPr lang="ar-SA" sz="1800" dirty="0">
                <a:solidFill>
                  <a:srgbClr val="155C58"/>
                </a:solidFill>
              </a:rPr>
              <a:t>لتحقيق غرض أو منفعة مشتركة بين طرفين أو أكثر</a:t>
            </a:r>
          </a:p>
        </p:txBody>
      </p:sp>
      <p:grpSp>
        <p:nvGrpSpPr>
          <p:cNvPr id="28" name="مجموعة 72">
            <a:extLst>
              <a:ext uri="{FF2B5EF4-FFF2-40B4-BE49-F238E27FC236}">
                <a16:creationId xmlns:a16="http://schemas.microsoft.com/office/drawing/2014/main" id="{4884B0FE-34BE-98E8-F3B9-447FE1DC8B2E}"/>
              </a:ext>
            </a:extLst>
          </p:cNvPr>
          <p:cNvGrpSpPr/>
          <p:nvPr/>
        </p:nvGrpSpPr>
        <p:grpSpPr>
          <a:xfrm>
            <a:off x="3873420" y="1199483"/>
            <a:ext cx="481258" cy="571178"/>
            <a:chOff x="1597771" y="1659416"/>
            <a:chExt cx="2500002" cy="2967109"/>
          </a:xfrm>
        </p:grpSpPr>
        <p:grpSp>
          <p:nvGrpSpPr>
            <p:cNvPr id="29" name="مجموعة 73">
              <a:extLst>
                <a:ext uri="{FF2B5EF4-FFF2-40B4-BE49-F238E27FC236}">
                  <a16:creationId xmlns:a16="http://schemas.microsoft.com/office/drawing/2014/main" id="{7355F764-AFF1-97B3-B9CA-8D9CDC750635}"/>
                </a:ext>
              </a:extLst>
            </p:cNvPr>
            <p:cNvGrpSpPr/>
            <p:nvPr/>
          </p:nvGrpSpPr>
          <p:grpSpPr>
            <a:xfrm>
              <a:off x="1597771" y="2788790"/>
              <a:ext cx="2368240" cy="1837735"/>
              <a:chOff x="364842" y="3500021"/>
              <a:chExt cx="2368240" cy="1837735"/>
            </a:xfrm>
          </p:grpSpPr>
          <p:sp>
            <p:nvSpPr>
              <p:cNvPr id="33" name="grass">
                <a:extLst>
                  <a:ext uri="{FF2B5EF4-FFF2-40B4-BE49-F238E27FC236}">
                    <a16:creationId xmlns:a16="http://schemas.microsoft.com/office/drawing/2014/main" id="{5E0CB170-4FCE-F138-3E20-E39181658A30}"/>
                  </a:ext>
                </a:extLst>
              </p:cNvPr>
              <p:cNvSpPr/>
              <p:nvPr/>
            </p:nvSpPr>
            <p:spPr>
              <a:xfrm rot="16733877">
                <a:off x="637915" y="3226948"/>
                <a:ext cx="1822093" cy="2368240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D1D9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rass">
                <a:extLst>
                  <a:ext uri="{FF2B5EF4-FFF2-40B4-BE49-F238E27FC236}">
                    <a16:creationId xmlns:a16="http://schemas.microsoft.com/office/drawing/2014/main" id="{E118AFB0-820E-6AD8-5ADC-633BE879477C}"/>
                  </a:ext>
                </a:extLst>
              </p:cNvPr>
              <p:cNvSpPr/>
              <p:nvPr/>
            </p:nvSpPr>
            <p:spPr>
              <a:xfrm rot="16733877">
                <a:off x="853825" y="3499877"/>
                <a:ext cx="1615115" cy="206064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696 w 10000"/>
                  <a:gd name="connsiteY0" fmla="*/ 6 h 10006"/>
                  <a:gd name="connsiteX1" fmla="*/ 0 w 10000"/>
                  <a:gd name="connsiteY1" fmla="*/ 9243 h 10006"/>
                  <a:gd name="connsiteX2" fmla="*/ 2653 w 10000"/>
                  <a:gd name="connsiteY2" fmla="*/ 10006 h 10006"/>
                  <a:gd name="connsiteX3" fmla="*/ 9825 w 10000"/>
                  <a:gd name="connsiteY3" fmla="*/ 5438 h 10006"/>
                  <a:gd name="connsiteX4" fmla="*/ 9249 w 10000"/>
                  <a:gd name="connsiteY4" fmla="*/ 5212 h 10006"/>
                  <a:gd name="connsiteX5" fmla="*/ 5013 w 10000"/>
                  <a:gd name="connsiteY5" fmla="*/ 7391 h 10006"/>
                  <a:gd name="connsiteX6" fmla="*/ 5013 w 10000"/>
                  <a:gd name="connsiteY6" fmla="*/ 7391 h 10006"/>
                  <a:gd name="connsiteX7" fmla="*/ 7605 w 10000"/>
                  <a:gd name="connsiteY7" fmla="*/ 3681 h 10006"/>
                  <a:gd name="connsiteX8" fmla="*/ 7203 w 10000"/>
                  <a:gd name="connsiteY8" fmla="*/ 3567 h 10006"/>
                  <a:gd name="connsiteX9" fmla="*/ 1902 w 10000"/>
                  <a:gd name="connsiteY9" fmla="*/ 7731 h 10006"/>
                  <a:gd name="connsiteX10" fmla="*/ 3696 w 10000"/>
                  <a:gd name="connsiteY10" fmla="*/ 6 h 10006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5013 w 10000"/>
                  <a:gd name="connsiteY4" fmla="*/ 8185 h 10800"/>
                  <a:gd name="connsiteX5" fmla="*/ 5013 w 10000"/>
                  <a:gd name="connsiteY5" fmla="*/ 8185 h 10800"/>
                  <a:gd name="connsiteX6" fmla="*/ 8033 w 10000"/>
                  <a:gd name="connsiteY6" fmla="*/ 3947 h 10800"/>
                  <a:gd name="connsiteX7" fmla="*/ 1902 w 10000"/>
                  <a:gd name="connsiteY7" fmla="*/ 8525 h 10800"/>
                  <a:gd name="connsiteX8" fmla="*/ 4522 w 10000"/>
                  <a:gd name="connsiteY8" fmla="*/ 5 h 10800"/>
                  <a:gd name="connsiteX0" fmla="*/ 4522 w 9849"/>
                  <a:gd name="connsiteY0" fmla="*/ 5 h 10800"/>
                  <a:gd name="connsiteX1" fmla="*/ 0 w 9849"/>
                  <a:gd name="connsiteY1" fmla="*/ 10037 h 10800"/>
                  <a:gd name="connsiteX2" fmla="*/ 2653 w 9849"/>
                  <a:gd name="connsiteY2" fmla="*/ 10800 h 10800"/>
                  <a:gd name="connsiteX3" fmla="*/ 9825 w 9849"/>
                  <a:gd name="connsiteY3" fmla="*/ 6232 h 10800"/>
                  <a:gd name="connsiteX4" fmla="*/ 5013 w 9849"/>
                  <a:gd name="connsiteY4" fmla="*/ 8185 h 10800"/>
                  <a:gd name="connsiteX5" fmla="*/ 5013 w 9849"/>
                  <a:gd name="connsiteY5" fmla="*/ 8185 h 10800"/>
                  <a:gd name="connsiteX6" fmla="*/ 8033 w 9849"/>
                  <a:gd name="connsiteY6" fmla="*/ 3947 h 10800"/>
                  <a:gd name="connsiteX7" fmla="*/ 1902 w 9849"/>
                  <a:gd name="connsiteY7" fmla="*/ 8525 h 10800"/>
                  <a:gd name="connsiteX8" fmla="*/ 4522 w 9849"/>
                  <a:gd name="connsiteY8" fmla="*/ 5 h 10800"/>
                  <a:gd name="connsiteX0" fmla="*/ 4591 w 10897"/>
                  <a:gd name="connsiteY0" fmla="*/ 5 h 10000"/>
                  <a:gd name="connsiteX1" fmla="*/ 0 w 10897"/>
                  <a:gd name="connsiteY1" fmla="*/ 9294 h 10000"/>
                  <a:gd name="connsiteX2" fmla="*/ 2694 w 10897"/>
                  <a:gd name="connsiteY2" fmla="*/ 10000 h 10000"/>
                  <a:gd name="connsiteX3" fmla="*/ 10876 w 10897"/>
                  <a:gd name="connsiteY3" fmla="*/ 5993 h 10000"/>
                  <a:gd name="connsiteX4" fmla="*/ 5090 w 10897"/>
                  <a:gd name="connsiteY4" fmla="*/ 7579 h 10000"/>
                  <a:gd name="connsiteX5" fmla="*/ 5090 w 10897"/>
                  <a:gd name="connsiteY5" fmla="*/ 7579 h 10000"/>
                  <a:gd name="connsiteX6" fmla="*/ 8156 w 10897"/>
                  <a:gd name="connsiteY6" fmla="*/ 3655 h 10000"/>
                  <a:gd name="connsiteX7" fmla="*/ 1931 w 10897"/>
                  <a:gd name="connsiteY7" fmla="*/ 7894 h 10000"/>
                  <a:gd name="connsiteX8" fmla="*/ 4591 w 10897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5090 w 10876"/>
                  <a:gd name="connsiteY5" fmla="*/ 7579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2622 w 10876"/>
                  <a:gd name="connsiteY5" fmla="*/ 8864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2622 w 10876"/>
                  <a:gd name="connsiteY4" fmla="*/ 8864 h 10000"/>
                  <a:gd name="connsiteX5" fmla="*/ 8156 w 10876"/>
                  <a:gd name="connsiteY5" fmla="*/ 3655 h 10000"/>
                  <a:gd name="connsiteX6" fmla="*/ 1931 w 10876"/>
                  <a:gd name="connsiteY6" fmla="*/ 7894 h 10000"/>
                  <a:gd name="connsiteX7" fmla="*/ 4591 w 10876"/>
                  <a:gd name="connsiteY7" fmla="*/ 5 h 10000"/>
                  <a:gd name="connsiteX0" fmla="*/ 4591 w 10876"/>
                  <a:gd name="connsiteY0" fmla="*/ 5 h 9594"/>
                  <a:gd name="connsiteX1" fmla="*/ 0 w 10876"/>
                  <a:gd name="connsiteY1" fmla="*/ 9294 h 9594"/>
                  <a:gd name="connsiteX2" fmla="*/ 2807 w 10876"/>
                  <a:gd name="connsiteY2" fmla="*/ 9594 h 9594"/>
                  <a:gd name="connsiteX3" fmla="*/ 10876 w 10876"/>
                  <a:gd name="connsiteY3" fmla="*/ 5993 h 9594"/>
                  <a:gd name="connsiteX4" fmla="*/ 2622 w 10876"/>
                  <a:gd name="connsiteY4" fmla="*/ 8864 h 9594"/>
                  <a:gd name="connsiteX5" fmla="*/ 8156 w 10876"/>
                  <a:gd name="connsiteY5" fmla="*/ 3655 h 9594"/>
                  <a:gd name="connsiteX6" fmla="*/ 1931 w 10876"/>
                  <a:gd name="connsiteY6" fmla="*/ 7894 h 9594"/>
                  <a:gd name="connsiteX7" fmla="*/ 4591 w 10876"/>
                  <a:gd name="connsiteY7" fmla="*/ 5 h 9594"/>
                  <a:gd name="connsiteX0" fmla="*/ 4221 w 10000"/>
                  <a:gd name="connsiteY0" fmla="*/ 5 h 9969"/>
                  <a:gd name="connsiteX1" fmla="*/ 0 w 10000"/>
                  <a:gd name="connsiteY1" fmla="*/ 9687 h 9969"/>
                  <a:gd name="connsiteX2" fmla="*/ 2833 w 10000"/>
                  <a:gd name="connsiteY2" fmla="*/ 9969 h 9969"/>
                  <a:gd name="connsiteX3" fmla="*/ 10000 w 10000"/>
                  <a:gd name="connsiteY3" fmla="*/ 6247 h 9969"/>
                  <a:gd name="connsiteX4" fmla="*/ 2411 w 10000"/>
                  <a:gd name="connsiteY4" fmla="*/ 9239 h 9969"/>
                  <a:gd name="connsiteX5" fmla="*/ 7499 w 10000"/>
                  <a:gd name="connsiteY5" fmla="*/ 3810 h 9969"/>
                  <a:gd name="connsiteX6" fmla="*/ 1775 w 10000"/>
                  <a:gd name="connsiteY6" fmla="*/ 8228 h 9969"/>
                  <a:gd name="connsiteX7" fmla="*/ 4221 w 10000"/>
                  <a:gd name="connsiteY7" fmla="*/ 5 h 9969"/>
                  <a:gd name="connsiteX0" fmla="*/ 3567 w 9346"/>
                  <a:gd name="connsiteY0" fmla="*/ 5 h 10000"/>
                  <a:gd name="connsiteX1" fmla="*/ 0 w 9346"/>
                  <a:gd name="connsiteY1" fmla="*/ 8868 h 10000"/>
                  <a:gd name="connsiteX2" fmla="*/ 2179 w 9346"/>
                  <a:gd name="connsiteY2" fmla="*/ 10000 h 10000"/>
                  <a:gd name="connsiteX3" fmla="*/ 9346 w 9346"/>
                  <a:gd name="connsiteY3" fmla="*/ 6266 h 10000"/>
                  <a:gd name="connsiteX4" fmla="*/ 1757 w 9346"/>
                  <a:gd name="connsiteY4" fmla="*/ 9268 h 10000"/>
                  <a:gd name="connsiteX5" fmla="*/ 6845 w 9346"/>
                  <a:gd name="connsiteY5" fmla="*/ 3822 h 10000"/>
                  <a:gd name="connsiteX6" fmla="*/ 1121 w 9346"/>
                  <a:gd name="connsiteY6" fmla="*/ 8254 h 10000"/>
                  <a:gd name="connsiteX7" fmla="*/ 3567 w 9346"/>
                  <a:gd name="connsiteY7" fmla="*/ 5 h 10000"/>
                  <a:gd name="connsiteX0" fmla="*/ 4328 w 10511"/>
                  <a:gd name="connsiteY0" fmla="*/ 5 h 10000"/>
                  <a:gd name="connsiteX1" fmla="*/ 0 w 10511"/>
                  <a:gd name="connsiteY1" fmla="*/ 9302 h 10000"/>
                  <a:gd name="connsiteX2" fmla="*/ 2842 w 10511"/>
                  <a:gd name="connsiteY2" fmla="*/ 10000 h 10000"/>
                  <a:gd name="connsiteX3" fmla="*/ 10511 w 10511"/>
                  <a:gd name="connsiteY3" fmla="*/ 6266 h 10000"/>
                  <a:gd name="connsiteX4" fmla="*/ 2391 w 10511"/>
                  <a:gd name="connsiteY4" fmla="*/ 9268 h 10000"/>
                  <a:gd name="connsiteX5" fmla="*/ 7835 w 10511"/>
                  <a:gd name="connsiteY5" fmla="*/ 3822 h 10000"/>
                  <a:gd name="connsiteX6" fmla="*/ 1710 w 10511"/>
                  <a:gd name="connsiteY6" fmla="*/ 8254 h 10000"/>
                  <a:gd name="connsiteX7" fmla="*/ 4328 w 10511"/>
                  <a:gd name="connsiteY7" fmla="*/ 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1" h="10000" extrusionOk="0">
                    <a:moveTo>
                      <a:pt x="4328" y="5"/>
                    </a:moveTo>
                    <a:lnTo>
                      <a:pt x="0" y="9302"/>
                    </a:lnTo>
                    <a:lnTo>
                      <a:pt x="2842" y="10000"/>
                    </a:lnTo>
                    <a:lnTo>
                      <a:pt x="10511" y="6266"/>
                    </a:lnTo>
                    <a:lnTo>
                      <a:pt x="2391" y="9268"/>
                    </a:lnTo>
                    <a:lnTo>
                      <a:pt x="7835" y="3822"/>
                    </a:lnTo>
                    <a:lnTo>
                      <a:pt x="1710" y="8254"/>
                    </a:lnTo>
                    <a:cubicBezTo>
                      <a:pt x="1127" y="7679"/>
                      <a:pt x="4644" y="-240"/>
                      <a:pt x="4328" y="5"/>
                    </a:cubicBez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" name="مجموعة 74">
              <a:extLst>
                <a:ext uri="{FF2B5EF4-FFF2-40B4-BE49-F238E27FC236}">
                  <a16:creationId xmlns:a16="http://schemas.microsoft.com/office/drawing/2014/main" id="{BC829A4F-D2AD-EC6B-FF08-6865D068236C}"/>
                </a:ext>
              </a:extLst>
            </p:cNvPr>
            <p:cNvGrpSpPr/>
            <p:nvPr/>
          </p:nvGrpSpPr>
          <p:grpSpPr>
            <a:xfrm>
              <a:off x="2201997" y="1659416"/>
              <a:ext cx="1895776" cy="1458585"/>
              <a:chOff x="1611688" y="1763587"/>
              <a:chExt cx="1895776" cy="1458585"/>
            </a:xfrm>
          </p:grpSpPr>
          <p:sp>
            <p:nvSpPr>
              <p:cNvPr id="31" name="grass">
                <a:extLst>
                  <a:ext uri="{FF2B5EF4-FFF2-40B4-BE49-F238E27FC236}">
                    <a16:creationId xmlns:a16="http://schemas.microsoft.com/office/drawing/2014/main" id="{8E4C051B-DAA5-54DE-EC85-B1CF0AC2B5F1}"/>
                  </a:ext>
                </a:extLst>
              </p:cNvPr>
              <p:cNvSpPr/>
              <p:nvPr/>
            </p:nvSpPr>
            <p:spPr>
              <a:xfrm rot="17538078">
                <a:off x="1830283" y="1544992"/>
                <a:ext cx="1458585" cy="1895776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50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rass">
                <a:extLst>
                  <a:ext uri="{FF2B5EF4-FFF2-40B4-BE49-F238E27FC236}">
                    <a16:creationId xmlns:a16="http://schemas.microsoft.com/office/drawing/2014/main" id="{EF9AF3AD-0C73-9987-799D-D0486879B3A5}"/>
                  </a:ext>
                </a:extLst>
              </p:cNvPr>
              <p:cNvSpPr/>
              <p:nvPr/>
            </p:nvSpPr>
            <p:spPr>
              <a:xfrm rot="17538078">
                <a:off x="1951200" y="1682409"/>
                <a:ext cx="1236679" cy="159630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867 w 10000"/>
                  <a:gd name="connsiteY0" fmla="*/ 0 h 9981"/>
                  <a:gd name="connsiteX1" fmla="*/ 0 w 10000"/>
                  <a:gd name="connsiteY1" fmla="*/ 9218 h 9981"/>
                  <a:gd name="connsiteX2" fmla="*/ 2653 w 10000"/>
                  <a:gd name="connsiteY2" fmla="*/ 9981 h 9981"/>
                  <a:gd name="connsiteX3" fmla="*/ 9825 w 10000"/>
                  <a:gd name="connsiteY3" fmla="*/ 5413 h 9981"/>
                  <a:gd name="connsiteX4" fmla="*/ 9249 w 10000"/>
                  <a:gd name="connsiteY4" fmla="*/ 5187 h 9981"/>
                  <a:gd name="connsiteX5" fmla="*/ 5013 w 10000"/>
                  <a:gd name="connsiteY5" fmla="*/ 7366 h 9981"/>
                  <a:gd name="connsiteX6" fmla="*/ 5013 w 10000"/>
                  <a:gd name="connsiteY6" fmla="*/ 7366 h 9981"/>
                  <a:gd name="connsiteX7" fmla="*/ 7605 w 10000"/>
                  <a:gd name="connsiteY7" fmla="*/ 3656 h 9981"/>
                  <a:gd name="connsiteX8" fmla="*/ 7203 w 10000"/>
                  <a:gd name="connsiteY8" fmla="*/ 3542 h 9981"/>
                  <a:gd name="connsiteX9" fmla="*/ 1902 w 10000"/>
                  <a:gd name="connsiteY9" fmla="*/ 7706 h 9981"/>
                  <a:gd name="connsiteX10" fmla="*/ 3867 w 10000"/>
                  <a:gd name="connsiteY10" fmla="*/ 0 h 9981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902 w 10000"/>
                  <a:gd name="connsiteY9" fmla="*/ 7721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8726 w 10000"/>
                  <a:gd name="connsiteY7" fmla="*/ 2720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9280"/>
                  <a:gd name="connsiteY0" fmla="*/ 0 h 10000"/>
                  <a:gd name="connsiteX1" fmla="*/ 0 w 9280"/>
                  <a:gd name="connsiteY1" fmla="*/ 9236 h 10000"/>
                  <a:gd name="connsiteX2" fmla="*/ 2653 w 9280"/>
                  <a:gd name="connsiteY2" fmla="*/ 10000 h 10000"/>
                  <a:gd name="connsiteX3" fmla="*/ 9249 w 9280"/>
                  <a:gd name="connsiteY3" fmla="*/ 5197 h 10000"/>
                  <a:gd name="connsiteX4" fmla="*/ 5013 w 9280"/>
                  <a:gd name="connsiteY4" fmla="*/ 7380 h 10000"/>
                  <a:gd name="connsiteX5" fmla="*/ 1682 w 9280"/>
                  <a:gd name="connsiteY5" fmla="*/ 7309 h 10000"/>
                  <a:gd name="connsiteX6" fmla="*/ 8726 w 9280"/>
                  <a:gd name="connsiteY6" fmla="*/ 2720 h 10000"/>
                  <a:gd name="connsiteX7" fmla="*/ 1052 w 9280"/>
                  <a:gd name="connsiteY7" fmla="*/ 7237 h 10000"/>
                  <a:gd name="connsiteX8" fmla="*/ 3867 w 9280"/>
                  <a:gd name="connsiteY8" fmla="*/ 0 h 10000"/>
                  <a:gd name="connsiteX0" fmla="*/ 4167 w 12976"/>
                  <a:gd name="connsiteY0" fmla="*/ 0 h 10000"/>
                  <a:gd name="connsiteX1" fmla="*/ 0 w 12976"/>
                  <a:gd name="connsiteY1" fmla="*/ 9236 h 10000"/>
                  <a:gd name="connsiteX2" fmla="*/ 2859 w 12976"/>
                  <a:gd name="connsiteY2" fmla="*/ 10000 h 10000"/>
                  <a:gd name="connsiteX3" fmla="*/ 12957 w 12976"/>
                  <a:gd name="connsiteY3" fmla="*/ 4523 h 10000"/>
                  <a:gd name="connsiteX4" fmla="*/ 5402 w 12976"/>
                  <a:gd name="connsiteY4" fmla="*/ 7380 h 10000"/>
                  <a:gd name="connsiteX5" fmla="*/ 1813 w 12976"/>
                  <a:gd name="connsiteY5" fmla="*/ 7309 h 10000"/>
                  <a:gd name="connsiteX6" fmla="*/ 9403 w 12976"/>
                  <a:gd name="connsiteY6" fmla="*/ 2720 h 10000"/>
                  <a:gd name="connsiteX7" fmla="*/ 1134 w 12976"/>
                  <a:gd name="connsiteY7" fmla="*/ 7237 h 10000"/>
                  <a:gd name="connsiteX8" fmla="*/ 4167 w 12976"/>
                  <a:gd name="connsiteY8" fmla="*/ 0 h 10000"/>
                  <a:gd name="connsiteX0" fmla="*/ 4167 w 12987"/>
                  <a:gd name="connsiteY0" fmla="*/ 0 h 10000"/>
                  <a:gd name="connsiteX1" fmla="*/ 0 w 12987"/>
                  <a:gd name="connsiteY1" fmla="*/ 9236 h 10000"/>
                  <a:gd name="connsiteX2" fmla="*/ 2859 w 12987"/>
                  <a:gd name="connsiteY2" fmla="*/ 10000 h 10000"/>
                  <a:gd name="connsiteX3" fmla="*/ 12957 w 12987"/>
                  <a:gd name="connsiteY3" fmla="*/ 4523 h 10000"/>
                  <a:gd name="connsiteX4" fmla="*/ 5957 w 12987"/>
                  <a:gd name="connsiteY4" fmla="*/ 7844 h 10000"/>
                  <a:gd name="connsiteX5" fmla="*/ 1813 w 12987"/>
                  <a:gd name="connsiteY5" fmla="*/ 7309 h 10000"/>
                  <a:gd name="connsiteX6" fmla="*/ 9403 w 12987"/>
                  <a:gd name="connsiteY6" fmla="*/ 2720 h 10000"/>
                  <a:gd name="connsiteX7" fmla="*/ 1134 w 12987"/>
                  <a:gd name="connsiteY7" fmla="*/ 7237 h 10000"/>
                  <a:gd name="connsiteX8" fmla="*/ 4167 w 1298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813 w 12957"/>
                  <a:gd name="connsiteY5" fmla="*/ 7309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190 w 12957"/>
                  <a:gd name="connsiteY5" fmla="*/ 8666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9424"/>
                  <a:gd name="connsiteX1" fmla="*/ 0 w 12957"/>
                  <a:gd name="connsiteY1" fmla="*/ 9236 h 9424"/>
                  <a:gd name="connsiteX2" fmla="*/ 12957 w 12957"/>
                  <a:gd name="connsiteY2" fmla="*/ 4523 h 9424"/>
                  <a:gd name="connsiteX3" fmla="*/ 3018 w 12957"/>
                  <a:gd name="connsiteY3" fmla="*/ 9424 h 9424"/>
                  <a:gd name="connsiteX4" fmla="*/ 1190 w 12957"/>
                  <a:gd name="connsiteY4" fmla="*/ 8666 h 9424"/>
                  <a:gd name="connsiteX5" fmla="*/ 9403 w 12957"/>
                  <a:gd name="connsiteY5" fmla="*/ 2720 h 9424"/>
                  <a:gd name="connsiteX6" fmla="*/ 1134 w 12957"/>
                  <a:gd name="connsiteY6" fmla="*/ 7237 h 9424"/>
                  <a:gd name="connsiteX7" fmla="*/ 4167 w 12957"/>
                  <a:gd name="connsiteY7" fmla="*/ 0 h 9424"/>
                  <a:gd name="connsiteX0" fmla="*/ 3216 w 10001"/>
                  <a:gd name="connsiteY0" fmla="*/ 0 h 9801"/>
                  <a:gd name="connsiteX1" fmla="*/ 0 w 10001"/>
                  <a:gd name="connsiteY1" fmla="*/ 9801 h 9801"/>
                  <a:gd name="connsiteX2" fmla="*/ 10000 w 10001"/>
                  <a:gd name="connsiteY2" fmla="*/ 4799 h 9801"/>
                  <a:gd name="connsiteX3" fmla="*/ 918 w 10001"/>
                  <a:gd name="connsiteY3" fmla="*/ 9196 h 9801"/>
                  <a:gd name="connsiteX4" fmla="*/ 7257 w 10001"/>
                  <a:gd name="connsiteY4" fmla="*/ 2886 h 9801"/>
                  <a:gd name="connsiteX5" fmla="*/ 875 w 10001"/>
                  <a:gd name="connsiteY5" fmla="*/ 7679 h 9801"/>
                  <a:gd name="connsiteX6" fmla="*/ 3216 w 10001"/>
                  <a:gd name="connsiteY6" fmla="*/ 0 h 9801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7256 w 10000"/>
                  <a:gd name="connsiteY4" fmla="*/ 2945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8333 w 10000"/>
                  <a:gd name="connsiteY4" fmla="*/ 1700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4304 w 10000"/>
                  <a:gd name="connsiteY0" fmla="*/ 0 h 13579"/>
                  <a:gd name="connsiteX1" fmla="*/ 0 w 10000"/>
                  <a:gd name="connsiteY1" fmla="*/ 13579 h 13579"/>
                  <a:gd name="connsiteX2" fmla="*/ 9999 w 10000"/>
                  <a:gd name="connsiteY2" fmla="*/ 8475 h 13579"/>
                  <a:gd name="connsiteX3" fmla="*/ 918 w 10000"/>
                  <a:gd name="connsiteY3" fmla="*/ 12962 h 13579"/>
                  <a:gd name="connsiteX4" fmla="*/ 8333 w 10000"/>
                  <a:gd name="connsiteY4" fmla="*/ 5279 h 13579"/>
                  <a:gd name="connsiteX5" fmla="*/ 875 w 10000"/>
                  <a:gd name="connsiteY5" fmla="*/ 11414 h 13579"/>
                  <a:gd name="connsiteX6" fmla="*/ 4304 w 10000"/>
                  <a:gd name="connsiteY6" fmla="*/ 0 h 13579"/>
                  <a:gd name="connsiteX0" fmla="*/ 4304 w 10688"/>
                  <a:gd name="connsiteY0" fmla="*/ 0 h 13579"/>
                  <a:gd name="connsiteX1" fmla="*/ 0 w 10688"/>
                  <a:gd name="connsiteY1" fmla="*/ 13579 h 13579"/>
                  <a:gd name="connsiteX2" fmla="*/ 10687 w 10688"/>
                  <a:gd name="connsiteY2" fmla="*/ 8139 h 13579"/>
                  <a:gd name="connsiteX3" fmla="*/ 918 w 10688"/>
                  <a:gd name="connsiteY3" fmla="*/ 12962 h 13579"/>
                  <a:gd name="connsiteX4" fmla="*/ 8333 w 10688"/>
                  <a:gd name="connsiteY4" fmla="*/ 5279 h 13579"/>
                  <a:gd name="connsiteX5" fmla="*/ 875 w 10688"/>
                  <a:gd name="connsiteY5" fmla="*/ 11414 h 13579"/>
                  <a:gd name="connsiteX6" fmla="*/ 4304 w 10688"/>
                  <a:gd name="connsiteY6" fmla="*/ 0 h 13579"/>
                  <a:gd name="connsiteX0" fmla="*/ 4304 w 10695"/>
                  <a:gd name="connsiteY0" fmla="*/ 0 h 13579"/>
                  <a:gd name="connsiteX1" fmla="*/ 0 w 10695"/>
                  <a:gd name="connsiteY1" fmla="*/ 13579 h 13579"/>
                  <a:gd name="connsiteX2" fmla="*/ 10687 w 10695"/>
                  <a:gd name="connsiteY2" fmla="*/ 8139 h 13579"/>
                  <a:gd name="connsiteX3" fmla="*/ 1865 w 10695"/>
                  <a:gd name="connsiteY3" fmla="*/ 12145 h 13579"/>
                  <a:gd name="connsiteX4" fmla="*/ 8333 w 10695"/>
                  <a:gd name="connsiteY4" fmla="*/ 5279 h 13579"/>
                  <a:gd name="connsiteX5" fmla="*/ 875 w 10695"/>
                  <a:gd name="connsiteY5" fmla="*/ 11414 h 13579"/>
                  <a:gd name="connsiteX6" fmla="*/ 4304 w 10695"/>
                  <a:gd name="connsiteY6" fmla="*/ 0 h 13579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315 w 10131"/>
                  <a:gd name="connsiteY5" fmla="*/ 11414 h 13188"/>
                  <a:gd name="connsiteX6" fmla="*/ 3744 w 10131"/>
                  <a:gd name="connsiteY6" fmla="*/ 0 h 13188"/>
                  <a:gd name="connsiteX0" fmla="*/ 3812 w 10199"/>
                  <a:gd name="connsiteY0" fmla="*/ 0 h 13188"/>
                  <a:gd name="connsiteX1" fmla="*/ 68 w 10199"/>
                  <a:gd name="connsiteY1" fmla="*/ 13188 h 13188"/>
                  <a:gd name="connsiteX2" fmla="*/ 10195 w 10199"/>
                  <a:gd name="connsiteY2" fmla="*/ 8139 h 13188"/>
                  <a:gd name="connsiteX3" fmla="*/ 1373 w 10199"/>
                  <a:gd name="connsiteY3" fmla="*/ 12145 h 13188"/>
                  <a:gd name="connsiteX4" fmla="*/ 7841 w 10199"/>
                  <a:gd name="connsiteY4" fmla="*/ 5279 h 13188"/>
                  <a:gd name="connsiteX5" fmla="*/ 0 w 10199"/>
                  <a:gd name="connsiteY5" fmla="*/ 11301 h 13188"/>
                  <a:gd name="connsiteX6" fmla="*/ 3812 w 10199"/>
                  <a:gd name="connsiteY6" fmla="*/ 0 h 13188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919 w 10131"/>
                  <a:gd name="connsiteY5" fmla="*/ 11300 h 13188"/>
                  <a:gd name="connsiteX6" fmla="*/ 3744 w 10131"/>
                  <a:gd name="connsiteY6" fmla="*/ 0 h 13188"/>
                  <a:gd name="connsiteX0" fmla="*/ 3252 w 10131"/>
                  <a:gd name="connsiteY0" fmla="*/ 0 h 13460"/>
                  <a:gd name="connsiteX1" fmla="*/ 0 w 10131"/>
                  <a:gd name="connsiteY1" fmla="*/ 13460 h 13460"/>
                  <a:gd name="connsiteX2" fmla="*/ 10127 w 10131"/>
                  <a:gd name="connsiteY2" fmla="*/ 8411 h 13460"/>
                  <a:gd name="connsiteX3" fmla="*/ 1305 w 10131"/>
                  <a:gd name="connsiteY3" fmla="*/ 12417 h 13460"/>
                  <a:gd name="connsiteX4" fmla="*/ 7773 w 10131"/>
                  <a:gd name="connsiteY4" fmla="*/ 5551 h 13460"/>
                  <a:gd name="connsiteX5" fmla="*/ 919 w 10131"/>
                  <a:gd name="connsiteY5" fmla="*/ 11572 h 13460"/>
                  <a:gd name="connsiteX6" fmla="*/ 3252 w 10131"/>
                  <a:gd name="connsiteY6" fmla="*/ 0 h 13460"/>
                  <a:gd name="connsiteX0" fmla="*/ 2961 w 9838"/>
                  <a:gd name="connsiteY0" fmla="*/ 0 h 13181"/>
                  <a:gd name="connsiteX1" fmla="*/ 0 w 9838"/>
                  <a:gd name="connsiteY1" fmla="*/ 13181 h 13181"/>
                  <a:gd name="connsiteX2" fmla="*/ 9836 w 9838"/>
                  <a:gd name="connsiteY2" fmla="*/ 8411 h 13181"/>
                  <a:gd name="connsiteX3" fmla="*/ 1014 w 9838"/>
                  <a:gd name="connsiteY3" fmla="*/ 12417 h 13181"/>
                  <a:gd name="connsiteX4" fmla="*/ 7482 w 9838"/>
                  <a:gd name="connsiteY4" fmla="*/ 5551 h 13181"/>
                  <a:gd name="connsiteX5" fmla="*/ 628 w 9838"/>
                  <a:gd name="connsiteY5" fmla="*/ 11572 h 13181"/>
                  <a:gd name="connsiteX6" fmla="*/ 2961 w 9838"/>
                  <a:gd name="connsiteY6" fmla="*/ 0 h 13181"/>
                  <a:gd name="connsiteX0" fmla="*/ 3010 w 10275"/>
                  <a:gd name="connsiteY0" fmla="*/ 0 h 10000"/>
                  <a:gd name="connsiteX1" fmla="*/ 0 w 10275"/>
                  <a:gd name="connsiteY1" fmla="*/ 10000 h 10000"/>
                  <a:gd name="connsiteX2" fmla="*/ 10273 w 10275"/>
                  <a:gd name="connsiteY2" fmla="*/ 6760 h 10000"/>
                  <a:gd name="connsiteX3" fmla="*/ 1031 w 10275"/>
                  <a:gd name="connsiteY3" fmla="*/ 9420 h 10000"/>
                  <a:gd name="connsiteX4" fmla="*/ 7605 w 10275"/>
                  <a:gd name="connsiteY4" fmla="*/ 4211 h 10000"/>
                  <a:gd name="connsiteX5" fmla="*/ 638 w 10275"/>
                  <a:gd name="connsiteY5" fmla="*/ 8779 h 10000"/>
                  <a:gd name="connsiteX6" fmla="*/ 3010 w 10275"/>
                  <a:gd name="connsiteY6" fmla="*/ 0 h 10000"/>
                  <a:gd name="connsiteX0" fmla="*/ 3010 w 10278"/>
                  <a:gd name="connsiteY0" fmla="*/ 0 h 10000"/>
                  <a:gd name="connsiteX1" fmla="*/ 0 w 10278"/>
                  <a:gd name="connsiteY1" fmla="*/ 10000 h 10000"/>
                  <a:gd name="connsiteX2" fmla="*/ 10273 w 10278"/>
                  <a:gd name="connsiteY2" fmla="*/ 6760 h 10000"/>
                  <a:gd name="connsiteX3" fmla="*/ 1466 w 10278"/>
                  <a:gd name="connsiteY3" fmla="*/ 9045 h 10000"/>
                  <a:gd name="connsiteX4" fmla="*/ 7605 w 10278"/>
                  <a:gd name="connsiteY4" fmla="*/ 4211 h 10000"/>
                  <a:gd name="connsiteX5" fmla="*/ 638 w 10278"/>
                  <a:gd name="connsiteY5" fmla="*/ 8779 h 10000"/>
                  <a:gd name="connsiteX6" fmla="*/ 3010 w 10278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78" h="10000" extrusionOk="0">
                    <a:moveTo>
                      <a:pt x="3010" y="0"/>
                    </a:moveTo>
                    <a:cubicBezTo>
                      <a:pt x="2741" y="206"/>
                      <a:pt x="171" y="8631"/>
                      <a:pt x="0" y="10000"/>
                    </a:cubicBezTo>
                    <a:lnTo>
                      <a:pt x="10273" y="6760"/>
                    </a:lnTo>
                    <a:cubicBezTo>
                      <a:pt x="10517" y="6601"/>
                      <a:pt x="1930" y="9292"/>
                      <a:pt x="1466" y="9045"/>
                    </a:cubicBezTo>
                    <a:lnTo>
                      <a:pt x="7605" y="4211"/>
                    </a:lnTo>
                    <a:cubicBezTo>
                      <a:pt x="7517" y="4202"/>
                      <a:pt x="1165" y="9281"/>
                      <a:pt x="638" y="8779"/>
                    </a:cubicBez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7" name="مجموعة 72">
            <a:extLst>
              <a:ext uri="{FF2B5EF4-FFF2-40B4-BE49-F238E27FC236}">
                <a16:creationId xmlns:a16="http://schemas.microsoft.com/office/drawing/2014/main" id="{30813A28-CCB9-D5FD-373E-1BFD6F5551E0}"/>
              </a:ext>
            </a:extLst>
          </p:cNvPr>
          <p:cNvGrpSpPr/>
          <p:nvPr/>
        </p:nvGrpSpPr>
        <p:grpSpPr>
          <a:xfrm flipH="1">
            <a:off x="6351327" y="1202218"/>
            <a:ext cx="481258" cy="571178"/>
            <a:chOff x="1597771" y="1659416"/>
            <a:chExt cx="2500002" cy="2967109"/>
          </a:xfrm>
        </p:grpSpPr>
        <p:grpSp>
          <p:nvGrpSpPr>
            <p:cNvPr id="148" name="مجموعة 73">
              <a:extLst>
                <a:ext uri="{FF2B5EF4-FFF2-40B4-BE49-F238E27FC236}">
                  <a16:creationId xmlns:a16="http://schemas.microsoft.com/office/drawing/2014/main" id="{6F7E18FF-EBB3-FD90-5210-635552312CC0}"/>
                </a:ext>
              </a:extLst>
            </p:cNvPr>
            <p:cNvGrpSpPr/>
            <p:nvPr/>
          </p:nvGrpSpPr>
          <p:grpSpPr>
            <a:xfrm>
              <a:off x="1597771" y="2788790"/>
              <a:ext cx="2368240" cy="1837735"/>
              <a:chOff x="364842" y="3500021"/>
              <a:chExt cx="2368240" cy="1837735"/>
            </a:xfrm>
          </p:grpSpPr>
          <p:sp>
            <p:nvSpPr>
              <p:cNvPr id="152" name="grass">
                <a:extLst>
                  <a:ext uri="{FF2B5EF4-FFF2-40B4-BE49-F238E27FC236}">
                    <a16:creationId xmlns:a16="http://schemas.microsoft.com/office/drawing/2014/main" id="{04A92B86-9680-CF16-A2EC-0BA25EE92A37}"/>
                  </a:ext>
                </a:extLst>
              </p:cNvPr>
              <p:cNvSpPr/>
              <p:nvPr/>
            </p:nvSpPr>
            <p:spPr>
              <a:xfrm rot="16733877">
                <a:off x="637915" y="3226948"/>
                <a:ext cx="1822093" cy="2368240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D1D9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rass">
                <a:extLst>
                  <a:ext uri="{FF2B5EF4-FFF2-40B4-BE49-F238E27FC236}">
                    <a16:creationId xmlns:a16="http://schemas.microsoft.com/office/drawing/2014/main" id="{8D2F4C9E-641F-E9C6-A6D7-1D1EC9078E98}"/>
                  </a:ext>
                </a:extLst>
              </p:cNvPr>
              <p:cNvSpPr/>
              <p:nvPr/>
            </p:nvSpPr>
            <p:spPr>
              <a:xfrm rot="16733877">
                <a:off x="853825" y="3499877"/>
                <a:ext cx="1615115" cy="206064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696 w 10000"/>
                  <a:gd name="connsiteY0" fmla="*/ 6 h 10006"/>
                  <a:gd name="connsiteX1" fmla="*/ 0 w 10000"/>
                  <a:gd name="connsiteY1" fmla="*/ 9243 h 10006"/>
                  <a:gd name="connsiteX2" fmla="*/ 2653 w 10000"/>
                  <a:gd name="connsiteY2" fmla="*/ 10006 h 10006"/>
                  <a:gd name="connsiteX3" fmla="*/ 9825 w 10000"/>
                  <a:gd name="connsiteY3" fmla="*/ 5438 h 10006"/>
                  <a:gd name="connsiteX4" fmla="*/ 9249 w 10000"/>
                  <a:gd name="connsiteY4" fmla="*/ 5212 h 10006"/>
                  <a:gd name="connsiteX5" fmla="*/ 5013 w 10000"/>
                  <a:gd name="connsiteY5" fmla="*/ 7391 h 10006"/>
                  <a:gd name="connsiteX6" fmla="*/ 5013 w 10000"/>
                  <a:gd name="connsiteY6" fmla="*/ 7391 h 10006"/>
                  <a:gd name="connsiteX7" fmla="*/ 7605 w 10000"/>
                  <a:gd name="connsiteY7" fmla="*/ 3681 h 10006"/>
                  <a:gd name="connsiteX8" fmla="*/ 7203 w 10000"/>
                  <a:gd name="connsiteY8" fmla="*/ 3567 h 10006"/>
                  <a:gd name="connsiteX9" fmla="*/ 1902 w 10000"/>
                  <a:gd name="connsiteY9" fmla="*/ 7731 h 10006"/>
                  <a:gd name="connsiteX10" fmla="*/ 3696 w 10000"/>
                  <a:gd name="connsiteY10" fmla="*/ 6 h 10006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5013 w 10000"/>
                  <a:gd name="connsiteY4" fmla="*/ 8185 h 10800"/>
                  <a:gd name="connsiteX5" fmla="*/ 5013 w 10000"/>
                  <a:gd name="connsiteY5" fmla="*/ 8185 h 10800"/>
                  <a:gd name="connsiteX6" fmla="*/ 8033 w 10000"/>
                  <a:gd name="connsiteY6" fmla="*/ 3947 h 10800"/>
                  <a:gd name="connsiteX7" fmla="*/ 1902 w 10000"/>
                  <a:gd name="connsiteY7" fmla="*/ 8525 h 10800"/>
                  <a:gd name="connsiteX8" fmla="*/ 4522 w 10000"/>
                  <a:gd name="connsiteY8" fmla="*/ 5 h 10800"/>
                  <a:gd name="connsiteX0" fmla="*/ 4522 w 9849"/>
                  <a:gd name="connsiteY0" fmla="*/ 5 h 10800"/>
                  <a:gd name="connsiteX1" fmla="*/ 0 w 9849"/>
                  <a:gd name="connsiteY1" fmla="*/ 10037 h 10800"/>
                  <a:gd name="connsiteX2" fmla="*/ 2653 w 9849"/>
                  <a:gd name="connsiteY2" fmla="*/ 10800 h 10800"/>
                  <a:gd name="connsiteX3" fmla="*/ 9825 w 9849"/>
                  <a:gd name="connsiteY3" fmla="*/ 6232 h 10800"/>
                  <a:gd name="connsiteX4" fmla="*/ 5013 w 9849"/>
                  <a:gd name="connsiteY4" fmla="*/ 8185 h 10800"/>
                  <a:gd name="connsiteX5" fmla="*/ 5013 w 9849"/>
                  <a:gd name="connsiteY5" fmla="*/ 8185 h 10800"/>
                  <a:gd name="connsiteX6" fmla="*/ 8033 w 9849"/>
                  <a:gd name="connsiteY6" fmla="*/ 3947 h 10800"/>
                  <a:gd name="connsiteX7" fmla="*/ 1902 w 9849"/>
                  <a:gd name="connsiteY7" fmla="*/ 8525 h 10800"/>
                  <a:gd name="connsiteX8" fmla="*/ 4522 w 9849"/>
                  <a:gd name="connsiteY8" fmla="*/ 5 h 10800"/>
                  <a:gd name="connsiteX0" fmla="*/ 4591 w 10897"/>
                  <a:gd name="connsiteY0" fmla="*/ 5 h 10000"/>
                  <a:gd name="connsiteX1" fmla="*/ 0 w 10897"/>
                  <a:gd name="connsiteY1" fmla="*/ 9294 h 10000"/>
                  <a:gd name="connsiteX2" fmla="*/ 2694 w 10897"/>
                  <a:gd name="connsiteY2" fmla="*/ 10000 h 10000"/>
                  <a:gd name="connsiteX3" fmla="*/ 10876 w 10897"/>
                  <a:gd name="connsiteY3" fmla="*/ 5993 h 10000"/>
                  <a:gd name="connsiteX4" fmla="*/ 5090 w 10897"/>
                  <a:gd name="connsiteY4" fmla="*/ 7579 h 10000"/>
                  <a:gd name="connsiteX5" fmla="*/ 5090 w 10897"/>
                  <a:gd name="connsiteY5" fmla="*/ 7579 h 10000"/>
                  <a:gd name="connsiteX6" fmla="*/ 8156 w 10897"/>
                  <a:gd name="connsiteY6" fmla="*/ 3655 h 10000"/>
                  <a:gd name="connsiteX7" fmla="*/ 1931 w 10897"/>
                  <a:gd name="connsiteY7" fmla="*/ 7894 h 10000"/>
                  <a:gd name="connsiteX8" fmla="*/ 4591 w 10897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5090 w 10876"/>
                  <a:gd name="connsiteY5" fmla="*/ 7579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2622 w 10876"/>
                  <a:gd name="connsiteY5" fmla="*/ 8864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2622 w 10876"/>
                  <a:gd name="connsiteY4" fmla="*/ 8864 h 10000"/>
                  <a:gd name="connsiteX5" fmla="*/ 8156 w 10876"/>
                  <a:gd name="connsiteY5" fmla="*/ 3655 h 10000"/>
                  <a:gd name="connsiteX6" fmla="*/ 1931 w 10876"/>
                  <a:gd name="connsiteY6" fmla="*/ 7894 h 10000"/>
                  <a:gd name="connsiteX7" fmla="*/ 4591 w 10876"/>
                  <a:gd name="connsiteY7" fmla="*/ 5 h 10000"/>
                  <a:gd name="connsiteX0" fmla="*/ 4591 w 10876"/>
                  <a:gd name="connsiteY0" fmla="*/ 5 h 9594"/>
                  <a:gd name="connsiteX1" fmla="*/ 0 w 10876"/>
                  <a:gd name="connsiteY1" fmla="*/ 9294 h 9594"/>
                  <a:gd name="connsiteX2" fmla="*/ 2807 w 10876"/>
                  <a:gd name="connsiteY2" fmla="*/ 9594 h 9594"/>
                  <a:gd name="connsiteX3" fmla="*/ 10876 w 10876"/>
                  <a:gd name="connsiteY3" fmla="*/ 5993 h 9594"/>
                  <a:gd name="connsiteX4" fmla="*/ 2622 w 10876"/>
                  <a:gd name="connsiteY4" fmla="*/ 8864 h 9594"/>
                  <a:gd name="connsiteX5" fmla="*/ 8156 w 10876"/>
                  <a:gd name="connsiteY5" fmla="*/ 3655 h 9594"/>
                  <a:gd name="connsiteX6" fmla="*/ 1931 w 10876"/>
                  <a:gd name="connsiteY6" fmla="*/ 7894 h 9594"/>
                  <a:gd name="connsiteX7" fmla="*/ 4591 w 10876"/>
                  <a:gd name="connsiteY7" fmla="*/ 5 h 9594"/>
                  <a:gd name="connsiteX0" fmla="*/ 4221 w 10000"/>
                  <a:gd name="connsiteY0" fmla="*/ 5 h 9969"/>
                  <a:gd name="connsiteX1" fmla="*/ 0 w 10000"/>
                  <a:gd name="connsiteY1" fmla="*/ 9687 h 9969"/>
                  <a:gd name="connsiteX2" fmla="*/ 2833 w 10000"/>
                  <a:gd name="connsiteY2" fmla="*/ 9969 h 9969"/>
                  <a:gd name="connsiteX3" fmla="*/ 10000 w 10000"/>
                  <a:gd name="connsiteY3" fmla="*/ 6247 h 9969"/>
                  <a:gd name="connsiteX4" fmla="*/ 2411 w 10000"/>
                  <a:gd name="connsiteY4" fmla="*/ 9239 h 9969"/>
                  <a:gd name="connsiteX5" fmla="*/ 7499 w 10000"/>
                  <a:gd name="connsiteY5" fmla="*/ 3810 h 9969"/>
                  <a:gd name="connsiteX6" fmla="*/ 1775 w 10000"/>
                  <a:gd name="connsiteY6" fmla="*/ 8228 h 9969"/>
                  <a:gd name="connsiteX7" fmla="*/ 4221 w 10000"/>
                  <a:gd name="connsiteY7" fmla="*/ 5 h 9969"/>
                  <a:gd name="connsiteX0" fmla="*/ 3567 w 9346"/>
                  <a:gd name="connsiteY0" fmla="*/ 5 h 10000"/>
                  <a:gd name="connsiteX1" fmla="*/ 0 w 9346"/>
                  <a:gd name="connsiteY1" fmla="*/ 8868 h 10000"/>
                  <a:gd name="connsiteX2" fmla="*/ 2179 w 9346"/>
                  <a:gd name="connsiteY2" fmla="*/ 10000 h 10000"/>
                  <a:gd name="connsiteX3" fmla="*/ 9346 w 9346"/>
                  <a:gd name="connsiteY3" fmla="*/ 6266 h 10000"/>
                  <a:gd name="connsiteX4" fmla="*/ 1757 w 9346"/>
                  <a:gd name="connsiteY4" fmla="*/ 9268 h 10000"/>
                  <a:gd name="connsiteX5" fmla="*/ 6845 w 9346"/>
                  <a:gd name="connsiteY5" fmla="*/ 3822 h 10000"/>
                  <a:gd name="connsiteX6" fmla="*/ 1121 w 9346"/>
                  <a:gd name="connsiteY6" fmla="*/ 8254 h 10000"/>
                  <a:gd name="connsiteX7" fmla="*/ 3567 w 9346"/>
                  <a:gd name="connsiteY7" fmla="*/ 5 h 10000"/>
                  <a:gd name="connsiteX0" fmla="*/ 4328 w 10511"/>
                  <a:gd name="connsiteY0" fmla="*/ 5 h 10000"/>
                  <a:gd name="connsiteX1" fmla="*/ 0 w 10511"/>
                  <a:gd name="connsiteY1" fmla="*/ 9302 h 10000"/>
                  <a:gd name="connsiteX2" fmla="*/ 2842 w 10511"/>
                  <a:gd name="connsiteY2" fmla="*/ 10000 h 10000"/>
                  <a:gd name="connsiteX3" fmla="*/ 10511 w 10511"/>
                  <a:gd name="connsiteY3" fmla="*/ 6266 h 10000"/>
                  <a:gd name="connsiteX4" fmla="*/ 2391 w 10511"/>
                  <a:gd name="connsiteY4" fmla="*/ 9268 h 10000"/>
                  <a:gd name="connsiteX5" fmla="*/ 7835 w 10511"/>
                  <a:gd name="connsiteY5" fmla="*/ 3822 h 10000"/>
                  <a:gd name="connsiteX6" fmla="*/ 1710 w 10511"/>
                  <a:gd name="connsiteY6" fmla="*/ 8254 h 10000"/>
                  <a:gd name="connsiteX7" fmla="*/ 4328 w 10511"/>
                  <a:gd name="connsiteY7" fmla="*/ 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1" h="10000" extrusionOk="0">
                    <a:moveTo>
                      <a:pt x="4328" y="5"/>
                    </a:moveTo>
                    <a:lnTo>
                      <a:pt x="0" y="9302"/>
                    </a:lnTo>
                    <a:lnTo>
                      <a:pt x="2842" y="10000"/>
                    </a:lnTo>
                    <a:lnTo>
                      <a:pt x="10511" y="6266"/>
                    </a:lnTo>
                    <a:lnTo>
                      <a:pt x="2391" y="9268"/>
                    </a:lnTo>
                    <a:lnTo>
                      <a:pt x="7835" y="3822"/>
                    </a:lnTo>
                    <a:lnTo>
                      <a:pt x="1710" y="8254"/>
                    </a:lnTo>
                    <a:cubicBezTo>
                      <a:pt x="1127" y="7679"/>
                      <a:pt x="4644" y="-240"/>
                      <a:pt x="4328" y="5"/>
                    </a:cubicBez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" name="مجموعة 74">
              <a:extLst>
                <a:ext uri="{FF2B5EF4-FFF2-40B4-BE49-F238E27FC236}">
                  <a16:creationId xmlns:a16="http://schemas.microsoft.com/office/drawing/2014/main" id="{7B731C94-8204-8AF0-76FD-0C195AA98E6E}"/>
                </a:ext>
              </a:extLst>
            </p:cNvPr>
            <p:cNvGrpSpPr/>
            <p:nvPr/>
          </p:nvGrpSpPr>
          <p:grpSpPr>
            <a:xfrm>
              <a:off x="2201997" y="1659416"/>
              <a:ext cx="1895776" cy="1458585"/>
              <a:chOff x="1611688" y="1763587"/>
              <a:chExt cx="1895776" cy="1458585"/>
            </a:xfrm>
          </p:grpSpPr>
          <p:sp>
            <p:nvSpPr>
              <p:cNvPr id="150" name="grass">
                <a:extLst>
                  <a:ext uri="{FF2B5EF4-FFF2-40B4-BE49-F238E27FC236}">
                    <a16:creationId xmlns:a16="http://schemas.microsoft.com/office/drawing/2014/main" id="{0C7B38F9-3EAD-4FC2-DBFB-4F2E34BDBFC2}"/>
                  </a:ext>
                </a:extLst>
              </p:cNvPr>
              <p:cNvSpPr/>
              <p:nvPr/>
            </p:nvSpPr>
            <p:spPr>
              <a:xfrm rot="17538078">
                <a:off x="1830283" y="1544992"/>
                <a:ext cx="1458585" cy="1895776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50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rass">
                <a:extLst>
                  <a:ext uri="{FF2B5EF4-FFF2-40B4-BE49-F238E27FC236}">
                    <a16:creationId xmlns:a16="http://schemas.microsoft.com/office/drawing/2014/main" id="{ED065708-204A-D4FA-3C41-BF24D0614EBB}"/>
                  </a:ext>
                </a:extLst>
              </p:cNvPr>
              <p:cNvSpPr/>
              <p:nvPr/>
            </p:nvSpPr>
            <p:spPr>
              <a:xfrm rot="17538078">
                <a:off x="1951200" y="1682409"/>
                <a:ext cx="1236679" cy="159630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867 w 10000"/>
                  <a:gd name="connsiteY0" fmla="*/ 0 h 9981"/>
                  <a:gd name="connsiteX1" fmla="*/ 0 w 10000"/>
                  <a:gd name="connsiteY1" fmla="*/ 9218 h 9981"/>
                  <a:gd name="connsiteX2" fmla="*/ 2653 w 10000"/>
                  <a:gd name="connsiteY2" fmla="*/ 9981 h 9981"/>
                  <a:gd name="connsiteX3" fmla="*/ 9825 w 10000"/>
                  <a:gd name="connsiteY3" fmla="*/ 5413 h 9981"/>
                  <a:gd name="connsiteX4" fmla="*/ 9249 w 10000"/>
                  <a:gd name="connsiteY4" fmla="*/ 5187 h 9981"/>
                  <a:gd name="connsiteX5" fmla="*/ 5013 w 10000"/>
                  <a:gd name="connsiteY5" fmla="*/ 7366 h 9981"/>
                  <a:gd name="connsiteX6" fmla="*/ 5013 w 10000"/>
                  <a:gd name="connsiteY6" fmla="*/ 7366 h 9981"/>
                  <a:gd name="connsiteX7" fmla="*/ 7605 w 10000"/>
                  <a:gd name="connsiteY7" fmla="*/ 3656 h 9981"/>
                  <a:gd name="connsiteX8" fmla="*/ 7203 w 10000"/>
                  <a:gd name="connsiteY8" fmla="*/ 3542 h 9981"/>
                  <a:gd name="connsiteX9" fmla="*/ 1902 w 10000"/>
                  <a:gd name="connsiteY9" fmla="*/ 7706 h 9981"/>
                  <a:gd name="connsiteX10" fmla="*/ 3867 w 10000"/>
                  <a:gd name="connsiteY10" fmla="*/ 0 h 9981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902 w 10000"/>
                  <a:gd name="connsiteY9" fmla="*/ 7721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8726 w 10000"/>
                  <a:gd name="connsiteY7" fmla="*/ 2720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9280"/>
                  <a:gd name="connsiteY0" fmla="*/ 0 h 10000"/>
                  <a:gd name="connsiteX1" fmla="*/ 0 w 9280"/>
                  <a:gd name="connsiteY1" fmla="*/ 9236 h 10000"/>
                  <a:gd name="connsiteX2" fmla="*/ 2653 w 9280"/>
                  <a:gd name="connsiteY2" fmla="*/ 10000 h 10000"/>
                  <a:gd name="connsiteX3" fmla="*/ 9249 w 9280"/>
                  <a:gd name="connsiteY3" fmla="*/ 5197 h 10000"/>
                  <a:gd name="connsiteX4" fmla="*/ 5013 w 9280"/>
                  <a:gd name="connsiteY4" fmla="*/ 7380 h 10000"/>
                  <a:gd name="connsiteX5" fmla="*/ 1682 w 9280"/>
                  <a:gd name="connsiteY5" fmla="*/ 7309 h 10000"/>
                  <a:gd name="connsiteX6" fmla="*/ 8726 w 9280"/>
                  <a:gd name="connsiteY6" fmla="*/ 2720 h 10000"/>
                  <a:gd name="connsiteX7" fmla="*/ 1052 w 9280"/>
                  <a:gd name="connsiteY7" fmla="*/ 7237 h 10000"/>
                  <a:gd name="connsiteX8" fmla="*/ 3867 w 9280"/>
                  <a:gd name="connsiteY8" fmla="*/ 0 h 10000"/>
                  <a:gd name="connsiteX0" fmla="*/ 4167 w 12976"/>
                  <a:gd name="connsiteY0" fmla="*/ 0 h 10000"/>
                  <a:gd name="connsiteX1" fmla="*/ 0 w 12976"/>
                  <a:gd name="connsiteY1" fmla="*/ 9236 h 10000"/>
                  <a:gd name="connsiteX2" fmla="*/ 2859 w 12976"/>
                  <a:gd name="connsiteY2" fmla="*/ 10000 h 10000"/>
                  <a:gd name="connsiteX3" fmla="*/ 12957 w 12976"/>
                  <a:gd name="connsiteY3" fmla="*/ 4523 h 10000"/>
                  <a:gd name="connsiteX4" fmla="*/ 5402 w 12976"/>
                  <a:gd name="connsiteY4" fmla="*/ 7380 h 10000"/>
                  <a:gd name="connsiteX5" fmla="*/ 1813 w 12976"/>
                  <a:gd name="connsiteY5" fmla="*/ 7309 h 10000"/>
                  <a:gd name="connsiteX6" fmla="*/ 9403 w 12976"/>
                  <a:gd name="connsiteY6" fmla="*/ 2720 h 10000"/>
                  <a:gd name="connsiteX7" fmla="*/ 1134 w 12976"/>
                  <a:gd name="connsiteY7" fmla="*/ 7237 h 10000"/>
                  <a:gd name="connsiteX8" fmla="*/ 4167 w 12976"/>
                  <a:gd name="connsiteY8" fmla="*/ 0 h 10000"/>
                  <a:gd name="connsiteX0" fmla="*/ 4167 w 12987"/>
                  <a:gd name="connsiteY0" fmla="*/ 0 h 10000"/>
                  <a:gd name="connsiteX1" fmla="*/ 0 w 12987"/>
                  <a:gd name="connsiteY1" fmla="*/ 9236 h 10000"/>
                  <a:gd name="connsiteX2" fmla="*/ 2859 w 12987"/>
                  <a:gd name="connsiteY2" fmla="*/ 10000 h 10000"/>
                  <a:gd name="connsiteX3" fmla="*/ 12957 w 12987"/>
                  <a:gd name="connsiteY3" fmla="*/ 4523 h 10000"/>
                  <a:gd name="connsiteX4" fmla="*/ 5957 w 12987"/>
                  <a:gd name="connsiteY4" fmla="*/ 7844 h 10000"/>
                  <a:gd name="connsiteX5" fmla="*/ 1813 w 12987"/>
                  <a:gd name="connsiteY5" fmla="*/ 7309 h 10000"/>
                  <a:gd name="connsiteX6" fmla="*/ 9403 w 12987"/>
                  <a:gd name="connsiteY6" fmla="*/ 2720 h 10000"/>
                  <a:gd name="connsiteX7" fmla="*/ 1134 w 12987"/>
                  <a:gd name="connsiteY7" fmla="*/ 7237 h 10000"/>
                  <a:gd name="connsiteX8" fmla="*/ 4167 w 1298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813 w 12957"/>
                  <a:gd name="connsiteY5" fmla="*/ 7309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190 w 12957"/>
                  <a:gd name="connsiteY5" fmla="*/ 8666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9424"/>
                  <a:gd name="connsiteX1" fmla="*/ 0 w 12957"/>
                  <a:gd name="connsiteY1" fmla="*/ 9236 h 9424"/>
                  <a:gd name="connsiteX2" fmla="*/ 12957 w 12957"/>
                  <a:gd name="connsiteY2" fmla="*/ 4523 h 9424"/>
                  <a:gd name="connsiteX3" fmla="*/ 3018 w 12957"/>
                  <a:gd name="connsiteY3" fmla="*/ 9424 h 9424"/>
                  <a:gd name="connsiteX4" fmla="*/ 1190 w 12957"/>
                  <a:gd name="connsiteY4" fmla="*/ 8666 h 9424"/>
                  <a:gd name="connsiteX5" fmla="*/ 9403 w 12957"/>
                  <a:gd name="connsiteY5" fmla="*/ 2720 h 9424"/>
                  <a:gd name="connsiteX6" fmla="*/ 1134 w 12957"/>
                  <a:gd name="connsiteY6" fmla="*/ 7237 h 9424"/>
                  <a:gd name="connsiteX7" fmla="*/ 4167 w 12957"/>
                  <a:gd name="connsiteY7" fmla="*/ 0 h 9424"/>
                  <a:gd name="connsiteX0" fmla="*/ 3216 w 10001"/>
                  <a:gd name="connsiteY0" fmla="*/ 0 h 9801"/>
                  <a:gd name="connsiteX1" fmla="*/ 0 w 10001"/>
                  <a:gd name="connsiteY1" fmla="*/ 9801 h 9801"/>
                  <a:gd name="connsiteX2" fmla="*/ 10000 w 10001"/>
                  <a:gd name="connsiteY2" fmla="*/ 4799 h 9801"/>
                  <a:gd name="connsiteX3" fmla="*/ 918 w 10001"/>
                  <a:gd name="connsiteY3" fmla="*/ 9196 h 9801"/>
                  <a:gd name="connsiteX4" fmla="*/ 7257 w 10001"/>
                  <a:gd name="connsiteY4" fmla="*/ 2886 h 9801"/>
                  <a:gd name="connsiteX5" fmla="*/ 875 w 10001"/>
                  <a:gd name="connsiteY5" fmla="*/ 7679 h 9801"/>
                  <a:gd name="connsiteX6" fmla="*/ 3216 w 10001"/>
                  <a:gd name="connsiteY6" fmla="*/ 0 h 9801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7256 w 10000"/>
                  <a:gd name="connsiteY4" fmla="*/ 2945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8333 w 10000"/>
                  <a:gd name="connsiteY4" fmla="*/ 1700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4304 w 10000"/>
                  <a:gd name="connsiteY0" fmla="*/ 0 h 13579"/>
                  <a:gd name="connsiteX1" fmla="*/ 0 w 10000"/>
                  <a:gd name="connsiteY1" fmla="*/ 13579 h 13579"/>
                  <a:gd name="connsiteX2" fmla="*/ 9999 w 10000"/>
                  <a:gd name="connsiteY2" fmla="*/ 8475 h 13579"/>
                  <a:gd name="connsiteX3" fmla="*/ 918 w 10000"/>
                  <a:gd name="connsiteY3" fmla="*/ 12962 h 13579"/>
                  <a:gd name="connsiteX4" fmla="*/ 8333 w 10000"/>
                  <a:gd name="connsiteY4" fmla="*/ 5279 h 13579"/>
                  <a:gd name="connsiteX5" fmla="*/ 875 w 10000"/>
                  <a:gd name="connsiteY5" fmla="*/ 11414 h 13579"/>
                  <a:gd name="connsiteX6" fmla="*/ 4304 w 10000"/>
                  <a:gd name="connsiteY6" fmla="*/ 0 h 13579"/>
                  <a:gd name="connsiteX0" fmla="*/ 4304 w 10688"/>
                  <a:gd name="connsiteY0" fmla="*/ 0 h 13579"/>
                  <a:gd name="connsiteX1" fmla="*/ 0 w 10688"/>
                  <a:gd name="connsiteY1" fmla="*/ 13579 h 13579"/>
                  <a:gd name="connsiteX2" fmla="*/ 10687 w 10688"/>
                  <a:gd name="connsiteY2" fmla="*/ 8139 h 13579"/>
                  <a:gd name="connsiteX3" fmla="*/ 918 w 10688"/>
                  <a:gd name="connsiteY3" fmla="*/ 12962 h 13579"/>
                  <a:gd name="connsiteX4" fmla="*/ 8333 w 10688"/>
                  <a:gd name="connsiteY4" fmla="*/ 5279 h 13579"/>
                  <a:gd name="connsiteX5" fmla="*/ 875 w 10688"/>
                  <a:gd name="connsiteY5" fmla="*/ 11414 h 13579"/>
                  <a:gd name="connsiteX6" fmla="*/ 4304 w 10688"/>
                  <a:gd name="connsiteY6" fmla="*/ 0 h 13579"/>
                  <a:gd name="connsiteX0" fmla="*/ 4304 w 10695"/>
                  <a:gd name="connsiteY0" fmla="*/ 0 h 13579"/>
                  <a:gd name="connsiteX1" fmla="*/ 0 w 10695"/>
                  <a:gd name="connsiteY1" fmla="*/ 13579 h 13579"/>
                  <a:gd name="connsiteX2" fmla="*/ 10687 w 10695"/>
                  <a:gd name="connsiteY2" fmla="*/ 8139 h 13579"/>
                  <a:gd name="connsiteX3" fmla="*/ 1865 w 10695"/>
                  <a:gd name="connsiteY3" fmla="*/ 12145 h 13579"/>
                  <a:gd name="connsiteX4" fmla="*/ 8333 w 10695"/>
                  <a:gd name="connsiteY4" fmla="*/ 5279 h 13579"/>
                  <a:gd name="connsiteX5" fmla="*/ 875 w 10695"/>
                  <a:gd name="connsiteY5" fmla="*/ 11414 h 13579"/>
                  <a:gd name="connsiteX6" fmla="*/ 4304 w 10695"/>
                  <a:gd name="connsiteY6" fmla="*/ 0 h 13579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315 w 10131"/>
                  <a:gd name="connsiteY5" fmla="*/ 11414 h 13188"/>
                  <a:gd name="connsiteX6" fmla="*/ 3744 w 10131"/>
                  <a:gd name="connsiteY6" fmla="*/ 0 h 13188"/>
                  <a:gd name="connsiteX0" fmla="*/ 3812 w 10199"/>
                  <a:gd name="connsiteY0" fmla="*/ 0 h 13188"/>
                  <a:gd name="connsiteX1" fmla="*/ 68 w 10199"/>
                  <a:gd name="connsiteY1" fmla="*/ 13188 h 13188"/>
                  <a:gd name="connsiteX2" fmla="*/ 10195 w 10199"/>
                  <a:gd name="connsiteY2" fmla="*/ 8139 h 13188"/>
                  <a:gd name="connsiteX3" fmla="*/ 1373 w 10199"/>
                  <a:gd name="connsiteY3" fmla="*/ 12145 h 13188"/>
                  <a:gd name="connsiteX4" fmla="*/ 7841 w 10199"/>
                  <a:gd name="connsiteY4" fmla="*/ 5279 h 13188"/>
                  <a:gd name="connsiteX5" fmla="*/ 0 w 10199"/>
                  <a:gd name="connsiteY5" fmla="*/ 11301 h 13188"/>
                  <a:gd name="connsiteX6" fmla="*/ 3812 w 10199"/>
                  <a:gd name="connsiteY6" fmla="*/ 0 h 13188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919 w 10131"/>
                  <a:gd name="connsiteY5" fmla="*/ 11300 h 13188"/>
                  <a:gd name="connsiteX6" fmla="*/ 3744 w 10131"/>
                  <a:gd name="connsiteY6" fmla="*/ 0 h 13188"/>
                  <a:gd name="connsiteX0" fmla="*/ 3252 w 10131"/>
                  <a:gd name="connsiteY0" fmla="*/ 0 h 13460"/>
                  <a:gd name="connsiteX1" fmla="*/ 0 w 10131"/>
                  <a:gd name="connsiteY1" fmla="*/ 13460 h 13460"/>
                  <a:gd name="connsiteX2" fmla="*/ 10127 w 10131"/>
                  <a:gd name="connsiteY2" fmla="*/ 8411 h 13460"/>
                  <a:gd name="connsiteX3" fmla="*/ 1305 w 10131"/>
                  <a:gd name="connsiteY3" fmla="*/ 12417 h 13460"/>
                  <a:gd name="connsiteX4" fmla="*/ 7773 w 10131"/>
                  <a:gd name="connsiteY4" fmla="*/ 5551 h 13460"/>
                  <a:gd name="connsiteX5" fmla="*/ 919 w 10131"/>
                  <a:gd name="connsiteY5" fmla="*/ 11572 h 13460"/>
                  <a:gd name="connsiteX6" fmla="*/ 3252 w 10131"/>
                  <a:gd name="connsiteY6" fmla="*/ 0 h 13460"/>
                  <a:gd name="connsiteX0" fmla="*/ 2961 w 9838"/>
                  <a:gd name="connsiteY0" fmla="*/ 0 h 13181"/>
                  <a:gd name="connsiteX1" fmla="*/ 0 w 9838"/>
                  <a:gd name="connsiteY1" fmla="*/ 13181 h 13181"/>
                  <a:gd name="connsiteX2" fmla="*/ 9836 w 9838"/>
                  <a:gd name="connsiteY2" fmla="*/ 8411 h 13181"/>
                  <a:gd name="connsiteX3" fmla="*/ 1014 w 9838"/>
                  <a:gd name="connsiteY3" fmla="*/ 12417 h 13181"/>
                  <a:gd name="connsiteX4" fmla="*/ 7482 w 9838"/>
                  <a:gd name="connsiteY4" fmla="*/ 5551 h 13181"/>
                  <a:gd name="connsiteX5" fmla="*/ 628 w 9838"/>
                  <a:gd name="connsiteY5" fmla="*/ 11572 h 13181"/>
                  <a:gd name="connsiteX6" fmla="*/ 2961 w 9838"/>
                  <a:gd name="connsiteY6" fmla="*/ 0 h 13181"/>
                  <a:gd name="connsiteX0" fmla="*/ 3010 w 10275"/>
                  <a:gd name="connsiteY0" fmla="*/ 0 h 10000"/>
                  <a:gd name="connsiteX1" fmla="*/ 0 w 10275"/>
                  <a:gd name="connsiteY1" fmla="*/ 10000 h 10000"/>
                  <a:gd name="connsiteX2" fmla="*/ 10273 w 10275"/>
                  <a:gd name="connsiteY2" fmla="*/ 6760 h 10000"/>
                  <a:gd name="connsiteX3" fmla="*/ 1031 w 10275"/>
                  <a:gd name="connsiteY3" fmla="*/ 9420 h 10000"/>
                  <a:gd name="connsiteX4" fmla="*/ 7605 w 10275"/>
                  <a:gd name="connsiteY4" fmla="*/ 4211 h 10000"/>
                  <a:gd name="connsiteX5" fmla="*/ 638 w 10275"/>
                  <a:gd name="connsiteY5" fmla="*/ 8779 h 10000"/>
                  <a:gd name="connsiteX6" fmla="*/ 3010 w 10275"/>
                  <a:gd name="connsiteY6" fmla="*/ 0 h 10000"/>
                  <a:gd name="connsiteX0" fmla="*/ 3010 w 10278"/>
                  <a:gd name="connsiteY0" fmla="*/ 0 h 10000"/>
                  <a:gd name="connsiteX1" fmla="*/ 0 w 10278"/>
                  <a:gd name="connsiteY1" fmla="*/ 10000 h 10000"/>
                  <a:gd name="connsiteX2" fmla="*/ 10273 w 10278"/>
                  <a:gd name="connsiteY2" fmla="*/ 6760 h 10000"/>
                  <a:gd name="connsiteX3" fmla="*/ 1466 w 10278"/>
                  <a:gd name="connsiteY3" fmla="*/ 9045 h 10000"/>
                  <a:gd name="connsiteX4" fmla="*/ 7605 w 10278"/>
                  <a:gd name="connsiteY4" fmla="*/ 4211 h 10000"/>
                  <a:gd name="connsiteX5" fmla="*/ 638 w 10278"/>
                  <a:gd name="connsiteY5" fmla="*/ 8779 h 10000"/>
                  <a:gd name="connsiteX6" fmla="*/ 3010 w 10278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78" h="10000" extrusionOk="0">
                    <a:moveTo>
                      <a:pt x="3010" y="0"/>
                    </a:moveTo>
                    <a:cubicBezTo>
                      <a:pt x="2741" y="206"/>
                      <a:pt x="171" y="8631"/>
                      <a:pt x="0" y="10000"/>
                    </a:cubicBezTo>
                    <a:lnTo>
                      <a:pt x="10273" y="6760"/>
                    </a:lnTo>
                    <a:cubicBezTo>
                      <a:pt x="10517" y="6601"/>
                      <a:pt x="1930" y="9292"/>
                      <a:pt x="1466" y="9045"/>
                    </a:cubicBezTo>
                    <a:lnTo>
                      <a:pt x="7605" y="4211"/>
                    </a:lnTo>
                    <a:cubicBezTo>
                      <a:pt x="7517" y="4202"/>
                      <a:pt x="1165" y="9281"/>
                      <a:pt x="638" y="8779"/>
                    </a:cubicBez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69" name="شكل حر: شكل 10">
            <a:extLst>
              <a:ext uri="{FF2B5EF4-FFF2-40B4-BE49-F238E27FC236}">
                <a16:creationId xmlns:a16="http://schemas.microsoft.com/office/drawing/2014/main" id="{856CFE54-D22E-3F8F-5537-7C08C7193C8F}"/>
              </a:ext>
            </a:extLst>
          </p:cNvPr>
          <p:cNvSpPr/>
          <p:nvPr/>
        </p:nvSpPr>
        <p:spPr>
          <a:xfrm>
            <a:off x="3700757" y="17117"/>
            <a:ext cx="1055754" cy="479747"/>
          </a:xfrm>
          <a:custGeom>
            <a:avLst/>
            <a:gdLst>
              <a:gd name="connsiteX0" fmla="*/ 2250846 w 2274055"/>
              <a:gd name="connsiteY0" fmla="*/ 829831 h 1043415"/>
              <a:gd name="connsiteX1" fmla="*/ 1866798 w 2274055"/>
              <a:gd name="connsiteY1" fmla="*/ 701815 h 1043415"/>
              <a:gd name="connsiteX2" fmla="*/ 1927758 w 2274055"/>
              <a:gd name="connsiteY2" fmla="*/ 384823 h 1043415"/>
              <a:gd name="connsiteX3" fmla="*/ 1549806 w 2274055"/>
              <a:gd name="connsiteY3" fmla="*/ 427495 h 1043415"/>
              <a:gd name="connsiteX4" fmla="*/ 1360830 w 2274055"/>
              <a:gd name="connsiteY4" fmla="*/ 775 h 1043415"/>
              <a:gd name="connsiteX5" fmla="*/ 897534 w 2274055"/>
              <a:gd name="connsiteY5" fmla="*/ 317767 h 1043415"/>
              <a:gd name="connsiteX6" fmla="*/ 415950 w 2274055"/>
              <a:gd name="connsiteY6" fmla="*/ 147079 h 1043415"/>
              <a:gd name="connsiteX7" fmla="*/ 306222 w 2274055"/>
              <a:gd name="connsiteY7" fmla="*/ 646951 h 1043415"/>
              <a:gd name="connsiteX8" fmla="*/ 7518 w 2274055"/>
              <a:gd name="connsiteY8" fmla="*/ 878599 h 1043415"/>
              <a:gd name="connsiteX9" fmla="*/ 275742 w 2274055"/>
              <a:gd name="connsiteY9" fmla="*/ 1018807 h 1043415"/>
              <a:gd name="connsiteX10" fmla="*/ 2013102 w 2274055"/>
              <a:gd name="connsiteY10" fmla="*/ 1024903 h 1043415"/>
              <a:gd name="connsiteX11" fmla="*/ 2250846 w 2274055"/>
              <a:gd name="connsiteY11" fmla="*/ 829831 h 1043415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81652"/>
              <a:gd name="connsiteY0" fmla="*/ 834152 h 1047736"/>
              <a:gd name="connsiteX1" fmla="*/ 1866798 w 2281652"/>
              <a:gd name="connsiteY1" fmla="*/ 706136 h 1047736"/>
              <a:gd name="connsiteX2" fmla="*/ 1958238 w 2281652"/>
              <a:gd name="connsiteY2" fmla="*/ 362474 h 1047736"/>
              <a:gd name="connsiteX3" fmla="*/ 1549806 w 2281652"/>
              <a:gd name="connsiteY3" fmla="*/ 431816 h 1047736"/>
              <a:gd name="connsiteX4" fmla="*/ 1360830 w 2281652"/>
              <a:gd name="connsiteY4" fmla="*/ 5096 h 1047736"/>
              <a:gd name="connsiteX5" fmla="*/ 897534 w 2281652"/>
              <a:gd name="connsiteY5" fmla="*/ 322088 h 1047736"/>
              <a:gd name="connsiteX6" fmla="*/ 415950 w 2281652"/>
              <a:gd name="connsiteY6" fmla="*/ 151400 h 1047736"/>
              <a:gd name="connsiteX7" fmla="*/ 306222 w 2281652"/>
              <a:gd name="connsiteY7" fmla="*/ 651272 h 1047736"/>
              <a:gd name="connsiteX8" fmla="*/ 7518 w 2281652"/>
              <a:gd name="connsiteY8" fmla="*/ 882920 h 1047736"/>
              <a:gd name="connsiteX9" fmla="*/ 275742 w 2281652"/>
              <a:gd name="connsiteY9" fmla="*/ 1023128 h 1047736"/>
              <a:gd name="connsiteX10" fmla="*/ 2013102 w 2281652"/>
              <a:gd name="connsiteY10" fmla="*/ 1029224 h 1047736"/>
              <a:gd name="connsiteX11" fmla="*/ 2250846 w 2281652"/>
              <a:gd name="connsiteY11" fmla="*/ 834152 h 1047736"/>
              <a:gd name="connsiteX0" fmla="*/ 2250846 w 2274899"/>
              <a:gd name="connsiteY0" fmla="*/ 834152 h 1047736"/>
              <a:gd name="connsiteX1" fmla="*/ 1866798 w 2274899"/>
              <a:gd name="connsiteY1" fmla="*/ 706136 h 1047736"/>
              <a:gd name="connsiteX2" fmla="*/ 1958238 w 2274899"/>
              <a:gd name="connsiteY2" fmla="*/ 362474 h 1047736"/>
              <a:gd name="connsiteX3" fmla="*/ 1549806 w 2274899"/>
              <a:gd name="connsiteY3" fmla="*/ 431816 h 1047736"/>
              <a:gd name="connsiteX4" fmla="*/ 1360830 w 2274899"/>
              <a:gd name="connsiteY4" fmla="*/ 5096 h 1047736"/>
              <a:gd name="connsiteX5" fmla="*/ 897534 w 2274899"/>
              <a:gd name="connsiteY5" fmla="*/ 322088 h 1047736"/>
              <a:gd name="connsiteX6" fmla="*/ 415950 w 2274899"/>
              <a:gd name="connsiteY6" fmla="*/ 151400 h 1047736"/>
              <a:gd name="connsiteX7" fmla="*/ 306222 w 2274899"/>
              <a:gd name="connsiteY7" fmla="*/ 651272 h 1047736"/>
              <a:gd name="connsiteX8" fmla="*/ 7518 w 2274899"/>
              <a:gd name="connsiteY8" fmla="*/ 882920 h 1047736"/>
              <a:gd name="connsiteX9" fmla="*/ 275742 w 2274899"/>
              <a:gd name="connsiteY9" fmla="*/ 1023128 h 1047736"/>
              <a:gd name="connsiteX10" fmla="*/ 2013102 w 2274899"/>
              <a:gd name="connsiteY10" fmla="*/ 1029224 h 1047736"/>
              <a:gd name="connsiteX11" fmla="*/ 2250846 w 2274899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79421 w 2295765"/>
              <a:gd name="connsiteY0" fmla="*/ 828437 h 1048141"/>
              <a:gd name="connsiteX1" fmla="*/ 1866798 w 2295765"/>
              <a:gd name="connsiteY1" fmla="*/ 706136 h 1048141"/>
              <a:gd name="connsiteX2" fmla="*/ 1958238 w 2295765"/>
              <a:gd name="connsiteY2" fmla="*/ 362474 h 1048141"/>
              <a:gd name="connsiteX3" fmla="*/ 1549806 w 2295765"/>
              <a:gd name="connsiteY3" fmla="*/ 431816 h 1048141"/>
              <a:gd name="connsiteX4" fmla="*/ 1360830 w 2295765"/>
              <a:gd name="connsiteY4" fmla="*/ 5096 h 1048141"/>
              <a:gd name="connsiteX5" fmla="*/ 897534 w 2295765"/>
              <a:gd name="connsiteY5" fmla="*/ 322088 h 1048141"/>
              <a:gd name="connsiteX6" fmla="*/ 415950 w 2295765"/>
              <a:gd name="connsiteY6" fmla="*/ 151400 h 1048141"/>
              <a:gd name="connsiteX7" fmla="*/ 306222 w 2295765"/>
              <a:gd name="connsiteY7" fmla="*/ 651272 h 1048141"/>
              <a:gd name="connsiteX8" fmla="*/ 7518 w 2295765"/>
              <a:gd name="connsiteY8" fmla="*/ 882920 h 1048141"/>
              <a:gd name="connsiteX9" fmla="*/ 275742 w 2295765"/>
              <a:gd name="connsiteY9" fmla="*/ 1023128 h 1048141"/>
              <a:gd name="connsiteX10" fmla="*/ 2013102 w 2295765"/>
              <a:gd name="connsiteY10" fmla="*/ 1029224 h 1048141"/>
              <a:gd name="connsiteX11" fmla="*/ 2279421 w 2295765"/>
              <a:gd name="connsiteY11" fmla="*/ 828437 h 1048141"/>
              <a:gd name="connsiteX0" fmla="*/ 2269896 w 2288092"/>
              <a:gd name="connsiteY0" fmla="*/ 797957 h 1050316"/>
              <a:gd name="connsiteX1" fmla="*/ 1866798 w 2288092"/>
              <a:gd name="connsiteY1" fmla="*/ 706136 h 1050316"/>
              <a:gd name="connsiteX2" fmla="*/ 1958238 w 2288092"/>
              <a:gd name="connsiteY2" fmla="*/ 362474 h 1050316"/>
              <a:gd name="connsiteX3" fmla="*/ 1549806 w 2288092"/>
              <a:gd name="connsiteY3" fmla="*/ 431816 h 1050316"/>
              <a:gd name="connsiteX4" fmla="*/ 1360830 w 2288092"/>
              <a:gd name="connsiteY4" fmla="*/ 5096 h 1050316"/>
              <a:gd name="connsiteX5" fmla="*/ 897534 w 2288092"/>
              <a:gd name="connsiteY5" fmla="*/ 322088 h 1050316"/>
              <a:gd name="connsiteX6" fmla="*/ 415950 w 2288092"/>
              <a:gd name="connsiteY6" fmla="*/ 151400 h 1050316"/>
              <a:gd name="connsiteX7" fmla="*/ 306222 w 2288092"/>
              <a:gd name="connsiteY7" fmla="*/ 651272 h 1050316"/>
              <a:gd name="connsiteX8" fmla="*/ 7518 w 2288092"/>
              <a:gd name="connsiteY8" fmla="*/ 882920 h 1050316"/>
              <a:gd name="connsiteX9" fmla="*/ 275742 w 2288092"/>
              <a:gd name="connsiteY9" fmla="*/ 1023128 h 1050316"/>
              <a:gd name="connsiteX10" fmla="*/ 2013102 w 2288092"/>
              <a:gd name="connsiteY10" fmla="*/ 1029224 h 1050316"/>
              <a:gd name="connsiteX11" fmla="*/ 2269896 w 2288092"/>
              <a:gd name="connsiteY11" fmla="*/ 797957 h 1050316"/>
              <a:gd name="connsiteX0" fmla="*/ 2292429 w 2310625"/>
              <a:gd name="connsiteY0" fmla="*/ 797957 h 1050316"/>
              <a:gd name="connsiteX1" fmla="*/ 1889331 w 2310625"/>
              <a:gd name="connsiteY1" fmla="*/ 706136 h 1050316"/>
              <a:gd name="connsiteX2" fmla="*/ 1980771 w 2310625"/>
              <a:gd name="connsiteY2" fmla="*/ 362474 h 1050316"/>
              <a:gd name="connsiteX3" fmla="*/ 1572339 w 2310625"/>
              <a:gd name="connsiteY3" fmla="*/ 431816 h 1050316"/>
              <a:gd name="connsiteX4" fmla="*/ 1383363 w 2310625"/>
              <a:gd name="connsiteY4" fmla="*/ 5096 h 1050316"/>
              <a:gd name="connsiteX5" fmla="*/ 920067 w 2310625"/>
              <a:gd name="connsiteY5" fmla="*/ 322088 h 1050316"/>
              <a:gd name="connsiteX6" fmla="*/ 438483 w 2310625"/>
              <a:gd name="connsiteY6" fmla="*/ 151400 h 1050316"/>
              <a:gd name="connsiteX7" fmla="*/ 328755 w 2310625"/>
              <a:gd name="connsiteY7" fmla="*/ 651272 h 1050316"/>
              <a:gd name="connsiteX8" fmla="*/ 3381 w 2310625"/>
              <a:gd name="connsiteY8" fmla="*/ 856250 h 1050316"/>
              <a:gd name="connsiteX9" fmla="*/ 298275 w 2310625"/>
              <a:gd name="connsiteY9" fmla="*/ 1023128 h 1050316"/>
              <a:gd name="connsiteX10" fmla="*/ 2035635 w 2310625"/>
              <a:gd name="connsiteY10" fmla="*/ 1029224 h 1050316"/>
              <a:gd name="connsiteX11" fmla="*/ 2292429 w 2310625"/>
              <a:gd name="connsiteY11" fmla="*/ 797957 h 1050316"/>
              <a:gd name="connsiteX0" fmla="*/ 2293179 w 2311375"/>
              <a:gd name="connsiteY0" fmla="*/ 797957 h 1050316"/>
              <a:gd name="connsiteX1" fmla="*/ 1890081 w 2311375"/>
              <a:gd name="connsiteY1" fmla="*/ 706136 h 1050316"/>
              <a:gd name="connsiteX2" fmla="*/ 1981521 w 2311375"/>
              <a:gd name="connsiteY2" fmla="*/ 362474 h 1050316"/>
              <a:gd name="connsiteX3" fmla="*/ 1573089 w 2311375"/>
              <a:gd name="connsiteY3" fmla="*/ 431816 h 1050316"/>
              <a:gd name="connsiteX4" fmla="*/ 1384113 w 2311375"/>
              <a:gd name="connsiteY4" fmla="*/ 5096 h 1050316"/>
              <a:gd name="connsiteX5" fmla="*/ 920817 w 2311375"/>
              <a:gd name="connsiteY5" fmla="*/ 322088 h 1050316"/>
              <a:gd name="connsiteX6" fmla="*/ 439233 w 2311375"/>
              <a:gd name="connsiteY6" fmla="*/ 151400 h 1050316"/>
              <a:gd name="connsiteX7" fmla="*/ 329505 w 2311375"/>
              <a:gd name="connsiteY7" fmla="*/ 651272 h 1050316"/>
              <a:gd name="connsiteX8" fmla="*/ 4131 w 2311375"/>
              <a:gd name="connsiteY8" fmla="*/ 856250 h 1050316"/>
              <a:gd name="connsiteX9" fmla="*/ 299025 w 2311375"/>
              <a:gd name="connsiteY9" fmla="*/ 1023128 h 1050316"/>
              <a:gd name="connsiteX10" fmla="*/ 2036385 w 2311375"/>
              <a:gd name="connsiteY10" fmla="*/ 1029224 h 1050316"/>
              <a:gd name="connsiteX11" fmla="*/ 2293179 w 2311375"/>
              <a:gd name="connsiteY11" fmla="*/ 797957 h 105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1375" h="1050316">
                <a:moveTo>
                  <a:pt x="2293179" y="797957"/>
                </a:moveTo>
                <a:cubicBezTo>
                  <a:pt x="2268795" y="717439"/>
                  <a:pt x="1942024" y="778717"/>
                  <a:pt x="1890081" y="706136"/>
                </a:cubicBezTo>
                <a:cubicBezTo>
                  <a:pt x="1838138" y="633556"/>
                  <a:pt x="2154368" y="516779"/>
                  <a:pt x="1981521" y="362474"/>
                </a:cubicBezTo>
                <a:cubicBezTo>
                  <a:pt x="1808674" y="208169"/>
                  <a:pt x="1672657" y="491379"/>
                  <a:pt x="1573089" y="431816"/>
                </a:cubicBezTo>
                <a:cubicBezTo>
                  <a:pt x="1473521" y="372253"/>
                  <a:pt x="1685230" y="55769"/>
                  <a:pt x="1384113" y="5096"/>
                </a:cubicBezTo>
                <a:cubicBezTo>
                  <a:pt x="1082996" y="-45577"/>
                  <a:pt x="1078297" y="297704"/>
                  <a:pt x="920817" y="322088"/>
                </a:cubicBezTo>
                <a:cubicBezTo>
                  <a:pt x="763337" y="346472"/>
                  <a:pt x="693995" y="10811"/>
                  <a:pt x="439233" y="151400"/>
                </a:cubicBezTo>
                <a:cubicBezTo>
                  <a:pt x="184471" y="291989"/>
                  <a:pt x="402022" y="533797"/>
                  <a:pt x="329505" y="651272"/>
                </a:cubicBezTo>
                <a:cubicBezTo>
                  <a:pt x="256988" y="768747"/>
                  <a:pt x="11116" y="752364"/>
                  <a:pt x="4131" y="856250"/>
                </a:cubicBezTo>
                <a:cubicBezTo>
                  <a:pt x="-2854" y="960136"/>
                  <a:pt x="-35239" y="998744"/>
                  <a:pt x="299025" y="1023128"/>
                </a:cubicBezTo>
                <a:cubicBezTo>
                  <a:pt x="633289" y="1047512"/>
                  <a:pt x="1704026" y="1066753"/>
                  <a:pt x="2036385" y="1029224"/>
                </a:cubicBezTo>
                <a:cubicBezTo>
                  <a:pt x="2368744" y="991696"/>
                  <a:pt x="2317563" y="878475"/>
                  <a:pt x="2293179" y="7979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FDC871CE-A00D-7062-B4F9-83284A28270A}"/>
              </a:ext>
            </a:extLst>
          </p:cNvPr>
          <p:cNvGrpSpPr/>
          <p:nvPr/>
        </p:nvGrpSpPr>
        <p:grpSpPr>
          <a:xfrm>
            <a:off x="2763411" y="-1"/>
            <a:ext cx="4362242" cy="7559675"/>
            <a:chOff x="2763411" y="-1"/>
            <a:chExt cx="4362242" cy="7559675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0D84C431-579C-C229-E412-9F96EBC1A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29571" y="-1"/>
              <a:ext cx="796082" cy="7559675"/>
            </a:xfrm>
            <a:prstGeom prst="rect">
              <a:avLst/>
            </a:prstGeom>
          </p:spPr>
        </p:pic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4DE386B7-532A-D0B9-F20A-A380D23CD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63411" y="-1"/>
              <a:ext cx="796082" cy="7559675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567F9F3-D888-57AC-4B8A-9C82CEA152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4055" y="3089476"/>
            <a:ext cx="2891954" cy="3859626"/>
          </a:xfrm>
          <a:prstGeom prst="rect">
            <a:avLst/>
          </a:prstGeom>
        </p:spPr>
      </p:pic>
      <p:grpSp>
        <p:nvGrpSpPr>
          <p:cNvPr id="170" name="مجموعة 72">
            <a:extLst>
              <a:ext uri="{FF2B5EF4-FFF2-40B4-BE49-F238E27FC236}">
                <a16:creationId xmlns:a16="http://schemas.microsoft.com/office/drawing/2014/main" id="{74237F16-20A8-9ED7-936E-8B5C69577692}"/>
              </a:ext>
            </a:extLst>
          </p:cNvPr>
          <p:cNvGrpSpPr/>
          <p:nvPr/>
        </p:nvGrpSpPr>
        <p:grpSpPr>
          <a:xfrm rot="19793708" flipH="1">
            <a:off x="5127783" y="6384371"/>
            <a:ext cx="481258" cy="571178"/>
            <a:chOff x="1597771" y="1659416"/>
            <a:chExt cx="2500002" cy="2967109"/>
          </a:xfrm>
        </p:grpSpPr>
        <p:grpSp>
          <p:nvGrpSpPr>
            <p:cNvPr id="171" name="مجموعة 73">
              <a:extLst>
                <a:ext uri="{FF2B5EF4-FFF2-40B4-BE49-F238E27FC236}">
                  <a16:creationId xmlns:a16="http://schemas.microsoft.com/office/drawing/2014/main" id="{6C8D5D11-1350-0504-3EA3-CA22E3C8D2EF}"/>
                </a:ext>
              </a:extLst>
            </p:cNvPr>
            <p:cNvGrpSpPr/>
            <p:nvPr/>
          </p:nvGrpSpPr>
          <p:grpSpPr>
            <a:xfrm>
              <a:off x="1597771" y="2788790"/>
              <a:ext cx="2368240" cy="1837735"/>
              <a:chOff x="364842" y="3500021"/>
              <a:chExt cx="2368240" cy="1837735"/>
            </a:xfrm>
          </p:grpSpPr>
          <p:sp>
            <p:nvSpPr>
              <p:cNvPr id="175" name="grass">
                <a:extLst>
                  <a:ext uri="{FF2B5EF4-FFF2-40B4-BE49-F238E27FC236}">
                    <a16:creationId xmlns:a16="http://schemas.microsoft.com/office/drawing/2014/main" id="{DAB6D54D-549B-95C4-3B3E-CB54E5FBBC48}"/>
                  </a:ext>
                </a:extLst>
              </p:cNvPr>
              <p:cNvSpPr/>
              <p:nvPr/>
            </p:nvSpPr>
            <p:spPr>
              <a:xfrm rot="16733877">
                <a:off x="637915" y="3226948"/>
                <a:ext cx="1822093" cy="2368240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0064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rass">
                <a:extLst>
                  <a:ext uri="{FF2B5EF4-FFF2-40B4-BE49-F238E27FC236}">
                    <a16:creationId xmlns:a16="http://schemas.microsoft.com/office/drawing/2014/main" id="{EC9455C5-4242-07B9-E299-2EEEBD6F13F9}"/>
                  </a:ext>
                </a:extLst>
              </p:cNvPr>
              <p:cNvSpPr/>
              <p:nvPr/>
            </p:nvSpPr>
            <p:spPr>
              <a:xfrm rot="16733877">
                <a:off x="853825" y="3499877"/>
                <a:ext cx="1615115" cy="206064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696 w 10000"/>
                  <a:gd name="connsiteY0" fmla="*/ 6 h 10006"/>
                  <a:gd name="connsiteX1" fmla="*/ 0 w 10000"/>
                  <a:gd name="connsiteY1" fmla="*/ 9243 h 10006"/>
                  <a:gd name="connsiteX2" fmla="*/ 2653 w 10000"/>
                  <a:gd name="connsiteY2" fmla="*/ 10006 h 10006"/>
                  <a:gd name="connsiteX3" fmla="*/ 9825 w 10000"/>
                  <a:gd name="connsiteY3" fmla="*/ 5438 h 10006"/>
                  <a:gd name="connsiteX4" fmla="*/ 9249 w 10000"/>
                  <a:gd name="connsiteY4" fmla="*/ 5212 h 10006"/>
                  <a:gd name="connsiteX5" fmla="*/ 5013 w 10000"/>
                  <a:gd name="connsiteY5" fmla="*/ 7391 h 10006"/>
                  <a:gd name="connsiteX6" fmla="*/ 5013 w 10000"/>
                  <a:gd name="connsiteY6" fmla="*/ 7391 h 10006"/>
                  <a:gd name="connsiteX7" fmla="*/ 7605 w 10000"/>
                  <a:gd name="connsiteY7" fmla="*/ 3681 h 10006"/>
                  <a:gd name="connsiteX8" fmla="*/ 7203 w 10000"/>
                  <a:gd name="connsiteY8" fmla="*/ 3567 h 10006"/>
                  <a:gd name="connsiteX9" fmla="*/ 1902 w 10000"/>
                  <a:gd name="connsiteY9" fmla="*/ 7731 h 10006"/>
                  <a:gd name="connsiteX10" fmla="*/ 3696 w 10000"/>
                  <a:gd name="connsiteY10" fmla="*/ 6 h 10006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5013 w 10000"/>
                  <a:gd name="connsiteY4" fmla="*/ 8185 h 10800"/>
                  <a:gd name="connsiteX5" fmla="*/ 5013 w 10000"/>
                  <a:gd name="connsiteY5" fmla="*/ 8185 h 10800"/>
                  <a:gd name="connsiteX6" fmla="*/ 8033 w 10000"/>
                  <a:gd name="connsiteY6" fmla="*/ 3947 h 10800"/>
                  <a:gd name="connsiteX7" fmla="*/ 1902 w 10000"/>
                  <a:gd name="connsiteY7" fmla="*/ 8525 h 10800"/>
                  <a:gd name="connsiteX8" fmla="*/ 4522 w 10000"/>
                  <a:gd name="connsiteY8" fmla="*/ 5 h 10800"/>
                  <a:gd name="connsiteX0" fmla="*/ 4522 w 9849"/>
                  <a:gd name="connsiteY0" fmla="*/ 5 h 10800"/>
                  <a:gd name="connsiteX1" fmla="*/ 0 w 9849"/>
                  <a:gd name="connsiteY1" fmla="*/ 10037 h 10800"/>
                  <a:gd name="connsiteX2" fmla="*/ 2653 w 9849"/>
                  <a:gd name="connsiteY2" fmla="*/ 10800 h 10800"/>
                  <a:gd name="connsiteX3" fmla="*/ 9825 w 9849"/>
                  <a:gd name="connsiteY3" fmla="*/ 6232 h 10800"/>
                  <a:gd name="connsiteX4" fmla="*/ 5013 w 9849"/>
                  <a:gd name="connsiteY4" fmla="*/ 8185 h 10800"/>
                  <a:gd name="connsiteX5" fmla="*/ 5013 w 9849"/>
                  <a:gd name="connsiteY5" fmla="*/ 8185 h 10800"/>
                  <a:gd name="connsiteX6" fmla="*/ 8033 w 9849"/>
                  <a:gd name="connsiteY6" fmla="*/ 3947 h 10800"/>
                  <a:gd name="connsiteX7" fmla="*/ 1902 w 9849"/>
                  <a:gd name="connsiteY7" fmla="*/ 8525 h 10800"/>
                  <a:gd name="connsiteX8" fmla="*/ 4522 w 9849"/>
                  <a:gd name="connsiteY8" fmla="*/ 5 h 10800"/>
                  <a:gd name="connsiteX0" fmla="*/ 4591 w 10897"/>
                  <a:gd name="connsiteY0" fmla="*/ 5 h 10000"/>
                  <a:gd name="connsiteX1" fmla="*/ 0 w 10897"/>
                  <a:gd name="connsiteY1" fmla="*/ 9294 h 10000"/>
                  <a:gd name="connsiteX2" fmla="*/ 2694 w 10897"/>
                  <a:gd name="connsiteY2" fmla="*/ 10000 h 10000"/>
                  <a:gd name="connsiteX3" fmla="*/ 10876 w 10897"/>
                  <a:gd name="connsiteY3" fmla="*/ 5993 h 10000"/>
                  <a:gd name="connsiteX4" fmla="*/ 5090 w 10897"/>
                  <a:gd name="connsiteY4" fmla="*/ 7579 h 10000"/>
                  <a:gd name="connsiteX5" fmla="*/ 5090 w 10897"/>
                  <a:gd name="connsiteY5" fmla="*/ 7579 h 10000"/>
                  <a:gd name="connsiteX6" fmla="*/ 8156 w 10897"/>
                  <a:gd name="connsiteY6" fmla="*/ 3655 h 10000"/>
                  <a:gd name="connsiteX7" fmla="*/ 1931 w 10897"/>
                  <a:gd name="connsiteY7" fmla="*/ 7894 h 10000"/>
                  <a:gd name="connsiteX8" fmla="*/ 4591 w 10897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5090 w 10876"/>
                  <a:gd name="connsiteY5" fmla="*/ 7579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2622 w 10876"/>
                  <a:gd name="connsiteY5" fmla="*/ 8864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2622 w 10876"/>
                  <a:gd name="connsiteY4" fmla="*/ 8864 h 10000"/>
                  <a:gd name="connsiteX5" fmla="*/ 8156 w 10876"/>
                  <a:gd name="connsiteY5" fmla="*/ 3655 h 10000"/>
                  <a:gd name="connsiteX6" fmla="*/ 1931 w 10876"/>
                  <a:gd name="connsiteY6" fmla="*/ 7894 h 10000"/>
                  <a:gd name="connsiteX7" fmla="*/ 4591 w 10876"/>
                  <a:gd name="connsiteY7" fmla="*/ 5 h 10000"/>
                  <a:gd name="connsiteX0" fmla="*/ 4591 w 10876"/>
                  <a:gd name="connsiteY0" fmla="*/ 5 h 9594"/>
                  <a:gd name="connsiteX1" fmla="*/ 0 w 10876"/>
                  <a:gd name="connsiteY1" fmla="*/ 9294 h 9594"/>
                  <a:gd name="connsiteX2" fmla="*/ 2807 w 10876"/>
                  <a:gd name="connsiteY2" fmla="*/ 9594 h 9594"/>
                  <a:gd name="connsiteX3" fmla="*/ 10876 w 10876"/>
                  <a:gd name="connsiteY3" fmla="*/ 5993 h 9594"/>
                  <a:gd name="connsiteX4" fmla="*/ 2622 w 10876"/>
                  <a:gd name="connsiteY4" fmla="*/ 8864 h 9594"/>
                  <a:gd name="connsiteX5" fmla="*/ 8156 w 10876"/>
                  <a:gd name="connsiteY5" fmla="*/ 3655 h 9594"/>
                  <a:gd name="connsiteX6" fmla="*/ 1931 w 10876"/>
                  <a:gd name="connsiteY6" fmla="*/ 7894 h 9594"/>
                  <a:gd name="connsiteX7" fmla="*/ 4591 w 10876"/>
                  <a:gd name="connsiteY7" fmla="*/ 5 h 9594"/>
                  <a:gd name="connsiteX0" fmla="*/ 4221 w 10000"/>
                  <a:gd name="connsiteY0" fmla="*/ 5 h 9969"/>
                  <a:gd name="connsiteX1" fmla="*/ 0 w 10000"/>
                  <a:gd name="connsiteY1" fmla="*/ 9687 h 9969"/>
                  <a:gd name="connsiteX2" fmla="*/ 2833 w 10000"/>
                  <a:gd name="connsiteY2" fmla="*/ 9969 h 9969"/>
                  <a:gd name="connsiteX3" fmla="*/ 10000 w 10000"/>
                  <a:gd name="connsiteY3" fmla="*/ 6247 h 9969"/>
                  <a:gd name="connsiteX4" fmla="*/ 2411 w 10000"/>
                  <a:gd name="connsiteY4" fmla="*/ 9239 h 9969"/>
                  <a:gd name="connsiteX5" fmla="*/ 7499 w 10000"/>
                  <a:gd name="connsiteY5" fmla="*/ 3810 h 9969"/>
                  <a:gd name="connsiteX6" fmla="*/ 1775 w 10000"/>
                  <a:gd name="connsiteY6" fmla="*/ 8228 h 9969"/>
                  <a:gd name="connsiteX7" fmla="*/ 4221 w 10000"/>
                  <a:gd name="connsiteY7" fmla="*/ 5 h 9969"/>
                  <a:gd name="connsiteX0" fmla="*/ 3567 w 9346"/>
                  <a:gd name="connsiteY0" fmla="*/ 5 h 10000"/>
                  <a:gd name="connsiteX1" fmla="*/ 0 w 9346"/>
                  <a:gd name="connsiteY1" fmla="*/ 8868 h 10000"/>
                  <a:gd name="connsiteX2" fmla="*/ 2179 w 9346"/>
                  <a:gd name="connsiteY2" fmla="*/ 10000 h 10000"/>
                  <a:gd name="connsiteX3" fmla="*/ 9346 w 9346"/>
                  <a:gd name="connsiteY3" fmla="*/ 6266 h 10000"/>
                  <a:gd name="connsiteX4" fmla="*/ 1757 w 9346"/>
                  <a:gd name="connsiteY4" fmla="*/ 9268 h 10000"/>
                  <a:gd name="connsiteX5" fmla="*/ 6845 w 9346"/>
                  <a:gd name="connsiteY5" fmla="*/ 3822 h 10000"/>
                  <a:gd name="connsiteX6" fmla="*/ 1121 w 9346"/>
                  <a:gd name="connsiteY6" fmla="*/ 8254 h 10000"/>
                  <a:gd name="connsiteX7" fmla="*/ 3567 w 9346"/>
                  <a:gd name="connsiteY7" fmla="*/ 5 h 10000"/>
                  <a:gd name="connsiteX0" fmla="*/ 4328 w 10511"/>
                  <a:gd name="connsiteY0" fmla="*/ 5 h 10000"/>
                  <a:gd name="connsiteX1" fmla="*/ 0 w 10511"/>
                  <a:gd name="connsiteY1" fmla="*/ 9302 h 10000"/>
                  <a:gd name="connsiteX2" fmla="*/ 2842 w 10511"/>
                  <a:gd name="connsiteY2" fmla="*/ 10000 h 10000"/>
                  <a:gd name="connsiteX3" fmla="*/ 10511 w 10511"/>
                  <a:gd name="connsiteY3" fmla="*/ 6266 h 10000"/>
                  <a:gd name="connsiteX4" fmla="*/ 2391 w 10511"/>
                  <a:gd name="connsiteY4" fmla="*/ 9268 h 10000"/>
                  <a:gd name="connsiteX5" fmla="*/ 7835 w 10511"/>
                  <a:gd name="connsiteY5" fmla="*/ 3822 h 10000"/>
                  <a:gd name="connsiteX6" fmla="*/ 1710 w 10511"/>
                  <a:gd name="connsiteY6" fmla="*/ 8254 h 10000"/>
                  <a:gd name="connsiteX7" fmla="*/ 4328 w 10511"/>
                  <a:gd name="connsiteY7" fmla="*/ 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1" h="10000" extrusionOk="0">
                    <a:moveTo>
                      <a:pt x="4328" y="5"/>
                    </a:moveTo>
                    <a:lnTo>
                      <a:pt x="0" y="9302"/>
                    </a:lnTo>
                    <a:lnTo>
                      <a:pt x="2842" y="10000"/>
                    </a:lnTo>
                    <a:lnTo>
                      <a:pt x="10511" y="6266"/>
                    </a:lnTo>
                    <a:lnTo>
                      <a:pt x="2391" y="9268"/>
                    </a:lnTo>
                    <a:lnTo>
                      <a:pt x="7835" y="3822"/>
                    </a:lnTo>
                    <a:lnTo>
                      <a:pt x="1710" y="8254"/>
                    </a:lnTo>
                    <a:cubicBezTo>
                      <a:pt x="1127" y="7679"/>
                      <a:pt x="4644" y="-240"/>
                      <a:pt x="4328" y="5"/>
                    </a:cubicBezTo>
                    <a:close/>
                  </a:path>
                </a:pathLst>
              </a:custGeom>
              <a:solidFill>
                <a:srgbClr val="00AA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2" name="مجموعة 74">
              <a:extLst>
                <a:ext uri="{FF2B5EF4-FFF2-40B4-BE49-F238E27FC236}">
                  <a16:creationId xmlns:a16="http://schemas.microsoft.com/office/drawing/2014/main" id="{C781CCB6-201E-EF26-7EF6-5BA6C2938EEB}"/>
                </a:ext>
              </a:extLst>
            </p:cNvPr>
            <p:cNvGrpSpPr/>
            <p:nvPr/>
          </p:nvGrpSpPr>
          <p:grpSpPr>
            <a:xfrm>
              <a:off x="2201997" y="1659416"/>
              <a:ext cx="1895776" cy="1458585"/>
              <a:chOff x="1611688" y="1763587"/>
              <a:chExt cx="1895776" cy="1458585"/>
            </a:xfrm>
          </p:grpSpPr>
          <p:sp>
            <p:nvSpPr>
              <p:cNvPr id="173" name="grass">
                <a:extLst>
                  <a:ext uri="{FF2B5EF4-FFF2-40B4-BE49-F238E27FC236}">
                    <a16:creationId xmlns:a16="http://schemas.microsoft.com/office/drawing/2014/main" id="{FE9201D8-4783-863C-37ED-1B14140498ED}"/>
                  </a:ext>
                </a:extLst>
              </p:cNvPr>
              <p:cNvSpPr/>
              <p:nvPr/>
            </p:nvSpPr>
            <p:spPr>
              <a:xfrm rot="17538078">
                <a:off x="1830283" y="1544992"/>
                <a:ext cx="1458585" cy="1895776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0064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rass">
                <a:extLst>
                  <a:ext uri="{FF2B5EF4-FFF2-40B4-BE49-F238E27FC236}">
                    <a16:creationId xmlns:a16="http://schemas.microsoft.com/office/drawing/2014/main" id="{F7DBA04D-AC54-9FE3-AF11-A741A676A7AF}"/>
                  </a:ext>
                </a:extLst>
              </p:cNvPr>
              <p:cNvSpPr/>
              <p:nvPr/>
            </p:nvSpPr>
            <p:spPr>
              <a:xfrm rot="17538078">
                <a:off x="1951200" y="1682409"/>
                <a:ext cx="1236679" cy="159630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867 w 10000"/>
                  <a:gd name="connsiteY0" fmla="*/ 0 h 9981"/>
                  <a:gd name="connsiteX1" fmla="*/ 0 w 10000"/>
                  <a:gd name="connsiteY1" fmla="*/ 9218 h 9981"/>
                  <a:gd name="connsiteX2" fmla="*/ 2653 w 10000"/>
                  <a:gd name="connsiteY2" fmla="*/ 9981 h 9981"/>
                  <a:gd name="connsiteX3" fmla="*/ 9825 w 10000"/>
                  <a:gd name="connsiteY3" fmla="*/ 5413 h 9981"/>
                  <a:gd name="connsiteX4" fmla="*/ 9249 w 10000"/>
                  <a:gd name="connsiteY4" fmla="*/ 5187 h 9981"/>
                  <a:gd name="connsiteX5" fmla="*/ 5013 w 10000"/>
                  <a:gd name="connsiteY5" fmla="*/ 7366 h 9981"/>
                  <a:gd name="connsiteX6" fmla="*/ 5013 w 10000"/>
                  <a:gd name="connsiteY6" fmla="*/ 7366 h 9981"/>
                  <a:gd name="connsiteX7" fmla="*/ 7605 w 10000"/>
                  <a:gd name="connsiteY7" fmla="*/ 3656 h 9981"/>
                  <a:gd name="connsiteX8" fmla="*/ 7203 w 10000"/>
                  <a:gd name="connsiteY8" fmla="*/ 3542 h 9981"/>
                  <a:gd name="connsiteX9" fmla="*/ 1902 w 10000"/>
                  <a:gd name="connsiteY9" fmla="*/ 7706 h 9981"/>
                  <a:gd name="connsiteX10" fmla="*/ 3867 w 10000"/>
                  <a:gd name="connsiteY10" fmla="*/ 0 h 9981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902 w 10000"/>
                  <a:gd name="connsiteY9" fmla="*/ 7721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8726 w 10000"/>
                  <a:gd name="connsiteY7" fmla="*/ 2720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9280"/>
                  <a:gd name="connsiteY0" fmla="*/ 0 h 10000"/>
                  <a:gd name="connsiteX1" fmla="*/ 0 w 9280"/>
                  <a:gd name="connsiteY1" fmla="*/ 9236 h 10000"/>
                  <a:gd name="connsiteX2" fmla="*/ 2653 w 9280"/>
                  <a:gd name="connsiteY2" fmla="*/ 10000 h 10000"/>
                  <a:gd name="connsiteX3" fmla="*/ 9249 w 9280"/>
                  <a:gd name="connsiteY3" fmla="*/ 5197 h 10000"/>
                  <a:gd name="connsiteX4" fmla="*/ 5013 w 9280"/>
                  <a:gd name="connsiteY4" fmla="*/ 7380 h 10000"/>
                  <a:gd name="connsiteX5" fmla="*/ 1682 w 9280"/>
                  <a:gd name="connsiteY5" fmla="*/ 7309 h 10000"/>
                  <a:gd name="connsiteX6" fmla="*/ 8726 w 9280"/>
                  <a:gd name="connsiteY6" fmla="*/ 2720 h 10000"/>
                  <a:gd name="connsiteX7" fmla="*/ 1052 w 9280"/>
                  <a:gd name="connsiteY7" fmla="*/ 7237 h 10000"/>
                  <a:gd name="connsiteX8" fmla="*/ 3867 w 9280"/>
                  <a:gd name="connsiteY8" fmla="*/ 0 h 10000"/>
                  <a:gd name="connsiteX0" fmla="*/ 4167 w 12976"/>
                  <a:gd name="connsiteY0" fmla="*/ 0 h 10000"/>
                  <a:gd name="connsiteX1" fmla="*/ 0 w 12976"/>
                  <a:gd name="connsiteY1" fmla="*/ 9236 h 10000"/>
                  <a:gd name="connsiteX2" fmla="*/ 2859 w 12976"/>
                  <a:gd name="connsiteY2" fmla="*/ 10000 h 10000"/>
                  <a:gd name="connsiteX3" fmla="*/ 12957 w 12976"/>
                  <a:gd name="connsiteY3" fmla="*/ 4523 h 10000"/>
                  <a:gd name="connsiteX4" fmla="*/ 5402 w 12976"/>
                  <a:gd name="connsiteY4" fmla="*/ 7380 h 10000"/>
                  <a:gd name="connsiteX5" fmla="*/ 1813 w 12976"/>
                  <a:gd name="connsiteY5" fmla="*/ 7309 h 10000"/>
                  <a:gd name="connsiteX6" fmla="*/ 9403 w 12976"/>
                  <a:gd name="connsiteY6" fmla="*/ 2720 h 10000"/>
                  <a:gd name="connsiteX7" fmla="*/ 1134 w 12976"/>
                  <a:gd name="connsiteY7" fmla="*/ 7237 h 10000"/>
                  <a:gd name="connsiteX8" fmla="*/ 4167 w 12976"/>
                  <a:gd name="connsiteY8" fmla="*/ 0 h 10000"/>
                  <a:gd name="connsiteX0" fmla="*/ 4167 w 12987"/>
                  <a:gd name="connsiteY0" fmla="*/ 0 h 10000"/>
                  <a:gd name="connsiteX1" fmla="*/ 0 w 12987"/>
                  <a:gd name="connsiteY1" fmla="*/ 9236 h 10000"/>
                  <a:gd name="connsiteX2" fmla="*/ 2859 w 12987"/>
                  <a:gd name="connsiteY2" fmla="*/ 10000 h 10000"/>
                  <a:gd name="connsiteX3" fmla="*/ 12957 w 12987"/>
                  <a:gd name="connsiteY3" fmla="*/ 4523 h 10000"/>
                  <a:gd name="connsiteX4" fmla="*/ 5957 w 12987"/>
                  <a:gd name="connsiteY4" fmla="*/ 7844 h 10000"/>
                  <a:gd name="connsiteX5" fmla="*/ 1813 w 12987"/>
                  <a:gd name="connsiteY5" fmla="*/ 7309 h 10000"/>
                  <a:gd name="connsiteX6" fmla="*/ 9403 w 12987"/>
                  <a:gd name="connsiteY6" fmla="*/ 2720 h 10000"/>
                  <a:gd name="connsiteX7" fmla="*/ 1134 w 12987"/>
                  <a:gd name="connsiteY7" fmla="*/ 7237 h 10000"/>
                  <a:gd name="connsiteX8" fmla="*/ 4167 w 1298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813 w 12957"/>
                  <a:gd name="connsiteY5" fmla="*/ 7309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190 w 12957"/>
                  <a:gd name="connsiteY5" fmla="*/ 8666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9424"/>
                  <a:gd name="connsiteX1" fmla="*/ 0 w 12957"/>
                  <a:gd name="connsiteY1" fmla="*/ 9236 h 9424"/>
                  <a:gd name="connsiteX2" fmla="*/ 12957 w 12957"/>
                  <a:gd name="connsiteY2" fmla="*/ 4523 h 9424"/>
                  <a:gd name="connsiteX3" fmla="*/ 3018 w 12957"/>
                  <a:gd name="connsiteY3" fmla="*/ 9424 h 9424"/>
                  <a:gd name="connsiteX4" fmla="*/ 1190 w 12957"/>
                  <a:gd name="connsiteY4" fmla="*/ 8666 h 9424"/>
                  <a:gd name="connsiteX5" fmla="*/ 9403 w 12957"/>
                  <a:gd name="connsiteY5" fmla="*/ 2720 h 9424"/>
                  <a:gd name="connsiteX6" fmla="*/ 1134 w 12957"/>
                  <a:gd name="connsiteY6" fmla="*/ 7237 h 9424"/>
                  <a:gd name="connsiteX7" fmla="*/ 4167 w 12957"/>
                  <a:gd name="connsiteY7" fmla="*/ 0 h 9424"/>
                  <a:gd name="connsiteX0" fmla="*/ 3216 w 10001"/>
                  <a:gd name="connsiteY0" fmla="*/ 0 h 9801"/>
                  <a:gd name="connsiteX1" fmla="*/ 0 w 10001"/>
                  <a:gd name="connsiteY1" fmla="*/ 9801 h 9801"/>
                  <a:gd name="connsiteX2" fmla="*/ 10000 w 10001"/>
                  <a:gd name="connsiteY2" fmla="*/ 4799 h 9801"/>
                  <a:gd name="connsiteX3" fmla="*/ 918 w 10001"/>
                  <a:gd name="connsiteY3" fmla="*/ 9196 h 9801"/>
                  <a:gd name="connsiteX4" fmla="*/ 7257 w 10001"/>
                  <a:gd name="connsiteY4" fmla="*/ 2886 h 9801"/>
                  <a:gd name="connsiteX5" fmla="*/ 875 w 10001"/>
                  <a:gd name="connsiteY5" fmla="*/ 7679 h 9801"/>
                  <a:gd name="connsiteX6" fmla="*/ 3216 w 10001"/>
                  <a:gd name="connsiteY6" fmla="*/ 0 h 9801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7256 w 10000"/>
                  <a:gd name="connsiteY4" fmla="*/ 2945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8333 w 10000"/>
                  <a:gd name="connsiteY4" fmla="*/ 1700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4304 w 10000"/>
                  <a:gd name="connsiteY0" fmla="*/ 0 h 13579"/>
                  <a:gd name="connsiteX1" fmla="*/ 0 w 10000"/>
                  <a:gd name="connsiteY1" fmla="*/ 13579 h 13579"/>
                  <a:gd name="connsiteX2" fmla="*/ 9999 w 10000"/>
                  <a:gd name="connsiteY2" fmla="*/ 8475 h 13579"/>
                  <a:gd name="connsiteX3" fmla="*/ 918 w 10000"/>
                  <a:gd name="connsiteY3" fmla="*/ 12962 h 13579"/>
                  <a:gd name="connsiteX4" fmla="*/ 8333 w 10000"/>
                  <a:gd name="connsiteY4" fmla="*/ 5279 h 13579"/>
                  <a:gd name="connsiteX5" fmla="*/ 875 w 10000"/>
                  <a:gd name="connsiteY5" fmla="*/ 11414 h 13579"/>
                  <a:gd name="connsiteX6" fmla="*/ 4304 w 10000"/>
                  <a:gd name="connsiteY6" fmla="*/ 0 h 13579"/>
                  <a:gd name="connsiteX0" fmla="*/ 4304 w 10688"/>
                  <a:gd name="connsiteY0" fmla="*/ 0 h 13579"/>
                  <a:gd name="connsiteX1" fmla="*/ 0 w 10688"/>
                  <a:gd name="connsiteY1" fmla="*/ 13579 h 13579"/>
                  <a:gd name="connsiteX2" fmla="*/ 10687 w 10688"/>
                  <a:gd name="connsiteY2" fmla="*/ 8139 h 13579"/>
                  <a:gd name="connsiteX3" fmla="*/ 918 w 10688"/>
                  <a:gd name="connsiteY3" fmla="*/ 12962 h 13579"/>
                  <a:gd name="connsiteX4" fmla="*/ 8333 w 10688"/>
                  <a:gd name="connsiteY4" fmla="*/ 5279 h 13579"/>
                  <a:gd name="connsiteX5" fmla="*/ 875 w 10688"/>
                  <a:gd name="connsiteY5" fmla="*/ 11414 h 13579"/>
                  <a:gd name="connsiteX6" fmla="*/ 4304 w 10688"/>
                  <a:gd name="connsiteY6" fmla="*/ 0 h 13579"/>
                  <a:gd name="connsiteX0" fmla="*/ 4304 w 10695"/>
                  <a:gd name="connsiteY0" fmla="*/ 0 h 13579"/>
                  <a:gd name="connsiteX1" fmla="*/ 0 w 10695"/>
                  <a:gd name="connsiteY1" fmla="*/ 13579 h 13579"/>
                  <a:gd name="connsiteX2" fmla="*/ 10687 w 10695"/>
                  <a:gd name="connsiteY2" fmla="*/ 8139 h 13579"/>
                  <a:gd name="connsiteX3" fmla="*/ 1865 w 10695"/>
                  <a:gd name="connsiteY3" fmla="*/ 12145 h 13579"/>
                  <a:gd name="connsiteX4" fmla="*/ 8333 w 10695"/>
                  <a:gd name="connsiteY4" fmla="*/ 5279 h 13579"/>
                  <a:gd name="connsiteX5" fmla="*/ 875 w 10695"/>
                  <a:gd name="connsiteY5" fmla="*/ 11414 h 13579"/>
                  <a:gd name="connsiteX6" fmla="*/ 4304 w 10695"/>
                  <a:gd name="connsiteY6" fmla="*/ 0 h 13579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315 w 10131"/>
                  <a:gd name="connsiteY5" fmla="*/ 11414 h 13188"/>
                  <a:gd name="connsiteX6" fmla="*/ 3744 w 10131"/>
                  <a:gd name="connsiteY6" fmla="*/ 0 h 13188"/>
                  <a:gd name="connsiteX0" fmla="*/ 3812 w 10199"/>
                  <a:gd name="connsiteY0" fmla="*/ 0 h 13188"/>
                  <a:gd name="connsiteX1" fmla="*/ 68 w 10199"/>
                  <a:gd name="connsiteY1" fmla="*/ 13188 h 13188"/>
                  <a:gd name="connsiteX2" fmla="*/ 10195 w 10199"/>
                  <a:gd name="connsiteY2" fmla="*/ 8139 h 13188"/>
                  <a:gd name="connsiteX3" fmla="*/ 1373 w 10199"/>
                  <a:gd name="connsiteY3" fmla="*/ 12145 h 13188"/>
                  <a:gd name="connsiteX4" fmla="*/ 7841 w 10199"/>
                  <a:gd name="connsiteY4" fmla="*/ 5279 h 13188"/>
                  <a:gd name="connsiteX5" fmla="*/ 0 w 10199"/>
                  <a:gd name="connsiteY5" fmla="*/ 11301 h 13188"/>
                  <a:gd name="connsiteX6" fmla="*/ 3812 w 10199"/>
                  <a:gd name="connsiteY6" fmla="*/ 0 h 13188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919 w 10131"/>
                  <a:gd name="connsiteY5" fmla="*/ 11300 h 13188"/>
                  <a:gd name="connsiteX6" fmla="*/ 3744 w 10131"/>
                  <a:gd name="connsiteY6" fmla="*/ 0 h 13188"/>
                  <a:gd name="connsiteX0" fmla="*/ 3252 w 10131"/>
                  <a:gd name="connsiteY0" fmla="*/ 0 h 13460"/>
                  <a:gd name="connsiteX1" fmla="*/ 0 w 10131"/>
                  <a:gd name="connsiteY1" fmla="*/ 13460 h 13460"/>
                  <a:gd name="connsiteX2" fmla="*/ 10127 w 10131"/>
                  <a:gd name="connsiteY2" fmla="*/ 8411 h 13460"/>
                  <a:gd name="connsiteX3" fmla="*/ 1305 w 10131"/>
                  <a:gd name="connsiteY3" fmla="*/ 12417 h 13460"/>
                  <a:gd name="connsiteX4" fmla="*/ 7773 w 10131"/>
                  <a:gd name="connsiteY4" fmla="*/ 5551 h 13460"/>
                  <a:gd name="connsiteX5" fmla="*/ 919 w 10131"/>
                  <a:gd name="connsiteY5" fmla="*/ 11572 h 13460"/>
                  <a:gd name="connsiteX6" fmla="*/ 3252 w 10131"/>
                  <a:gd name="connsiteY6" fmla="*/ 0 h 13460"/>
                  <a:gd name="connsiteX0" fmla="*/ 2961 w 9838"/>
                  <a:gd name="connsiteY0" fmla="*/ 0 h 13181"/>
                  <a:gd name="connsiteX1" fmla="*/ 0 w 9838"/>
                  <a:gd name="connsiteY1" fmla="*/ 13181 h 13181"/>
                  <a:gd name="connsiteX2" fmla="*/ 9836 w 9838"/>
                  <a:gd name="connsiteY2" fmla="*/ 8411 h 13181"/>
                  <a:gd name="connsiteX3" fmla="*/ 1014 w 9838"/>
                  <a:gd name="connsiteY3" fmla="*/ 12417 h 13181"/>
                  <a:gd name="connsiteX4" fmla="*/ 7482 w 9838"/>
                  <a:gd name="connsiteY4" fmla="*/ 5551 h 13181"/>
                  <a:gd name="connsiteX5" fmla="*/ 628 w 9838"/>
                  <a:gd name="connsiteY5" fmla="*/ 11572 h 13181"/>
                  <a:gd name="connsiteX6" fmla="*/ 2961 w 9838"/>
                  <a:gd name="connsiteY6" fmla="*/ 0 h 13181"/>
                  <a:gd name="connsiteX0" fmla="*/ 3010 w 10275"/>
                  <a:gd name="connsiteY0" fmla="*/ 0 h 10000"/>
                  <a:gd name="connsiteX1" fmla="*/ 0 w 10275"/>
                  <a:gd name="connsiteY1" fmla="*/ 10000 h 10000"/>
                  <a:gd name="connsiteX2" fmla="*/ 10273 w 10275"/>
                  <a:gd name="connsiteY2" fmla="*/ 6760 h 10000"/>
                  <a:gd name="connsiteX3" fmla="*/ 1031 w 10275"/>
                  <a:gd name="connsiteY3" fmla="*/ 9420 h 10000"/>
                  <a:gd name="connsiteX4" fmla="*/ 7605 w 10275"/>
                  <a:gd name="connsiteY4" fmla="*/ 4211 h 10000"/>
                  <a:gd name="connsiteX5" fmla="*/ 638 w 10275"/>
                  <a:gd name="connsiteY5" fmla="*/ 8779 h 10000"/>
                  <a:gd name="connsiteX6" fmla="*/ 3010 w 10275"/>
                  <a:gd name="connsiteY6" fmla="*/ 0 h 10000"/>
                  <a:gd name="connsiteX0" fmla="*/ 3010 w 10278"/>
                  <a:gd name="connsiteY0" fmla="*/ 0 h 10000"/>
                  <a:gd name="connsiteX1" fmla="*/ 0 w 10278"/>
                  <a:gd name="connsiteY1" fmla="*/ 10000 h 10000"/>
                  <a:gd name="connsiteX2" fmla="*/ 10273 w 10278"/>
                  <a:gd name="connsiteY2" fmla="*/ 6760 h 10000"/>
                  <a:gd name="connsiteX3" fmla="*/ 1466 w 10278"/>
                  <a:gd name="connsiteY3" fmla="*/ 9045 h 10000"/>
                  <a:gd name="connsiteX4" fmla="*/ 7605 w 10278"/>
                  <a:gd name="connsiteY4" fmla="*/ 4211 h 10000"/>
                  <a:gd name="connsiteX5" fmla="*/ 638 w 10278"/>
                  <a:gd name="connsiteY5" fmla="*/ 8779 h 10000"/>
                  <a:gd name="connsiteX6" fmla="*/ 3010 w 10278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78" h="10000" extrusionOk="0">
                    <a:moveTo>
                      <a:pt x="3010" y="0"/>
                    </a:moveTo>
                    <a:cubicBezTo>
                      <a:pt x="2741" y="206"/>
                      <a:pt x="171" y="8631"/>
                      <a:pt x="0" y="10000"/>
                    </a:cubicBezTo>
                    <a:lnTo>
                      <a:pt x="10273" y="6760"/>
                    </a:lnTo>
                    <a:cubicBezTo>
                      <a:pt x="10517" y="6601"/>
                      <a:pt x="1930" y="9292"/>
                      <a:pt x="1466" y="9045"/>
                    </a:cubicBezTo>
                    <a:lnTo>
                      <a:pt x="7605" y="4211"/>
                    </a:lnTo>
                    <a:cubicBezTo>
                      <a:pt x="7517" y="4202"/>
                      <a:pt x="1165" y="9281"/>
                      <a:pt x="638" y="8779"/>
                    </a:cubicBez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00AA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148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FD876-8CAE-A384-A6AE-D91940795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28;p3">
            <a:extLst>
              <a:ext uri="{FF2B5EF4-FFF2-40B4-BE49-F238E27FC236}">
                <a16:creationId xmlns:a16="http://schemas.microsoft.com/office/drawing/2014/main" id="{B1F3237F-C8BF-AF45-27D0-21CE80608CCC}"/>
              </a:ext>
            </a:extLst>
          </p:cNvPr>
          <p:cNvSpPr/>
          <p:nvPr/>
        </p:nvSpPr>
        <p:spPr>
          <a:xfrm flipH="1">
            <a:off x="979486" y="4212124"/>
            <a:ext cx="1107165" cy="1027900"/>
          </a:xfrm>
          <a:custGeom>
            <a:avLst/>
            <a:gdLst/>
            <a:ahLst/>
            <a:cxnLst/>
            <a:rect l="l" t="t" r="r" b="b"/>
            <a:pathLst>
              <a:path w="19234" h="17857" extrusionOk="0">
                <a:moveTo>
                  <a:pt x="8771" y="1"/>
                </a:moveTo>
                <a:cubicBezTo>
                  <a:pt x="6677" y="1"/>
                  <a:pt x="4821" y="1495"/>
                  <a:pt x="4426" y="3631"/>
                </a:cubicBezTo>
                <a:cubicBezTo>
                  <a:pt x="4230" y="4703"/>
                  <a:pt x="4439" y="5754"/>
                  <a:pt x="4940" y="6624"/>
                </a:cubicBezTo>
                <a:cubicBezTo>
                  <a:pt x="2769" y="7103"/>
                  <a:pt x="989" y="8828"/>
                  <a:pt x="565" y="11153"/>
                </a:cubicBezTo>
                <a:cubicBezTo>
                  <a:pt x="0" y="14236"/>
                  <a:pt x="2046" y="17200"/>
                  <a:pt x="5129" y="17763"/>
                </a:cubicBezTo>
                <a:cubicBezTo>
                  <a:pt x="5474" y="17826"/>
                  <a:pt x="5818" y="17856"/>
                  <a:pt x="6157" y="17856"/>
                </a:cubicBezTo>
                <a:cubicBezTo>
                  <a:pt x="7998" y="17856"/>
                  <a:pt x="9700" y="16962"/>
                  <a:pt x="10752" y="15517"/>
                </a:cubicBezTo>
                <a:cubicBezTo>
                  <a:pt x="11378" y="16580"/>
                  <a:pt x="12448" y="17380"/>
                  <a:pt x="13764" y="17624"/>
                </a:cubicBezTo>
                <a:cubicBezTo>
                  <a:pt x="14032" y="17673"/>
                  <a:pt x="14299" y="17697"/>
                  <a:pt x="14563" y="17697"/>
                </a:cubicBezTo>
                <a:cubicBezTo>
                  <a:pt x="16657" y="17697"/>
                  <a:pt x="18524" y="16200"/>
                  <a:pt x="18913" y="14062"/>
                </a:cubicBezTo>
                <a:cubicBezTo>
                  <a:pt x="19234" y="12302"/>
                  <a:pt x="18467" y="10597"/>
                  <a:pt x="17089" y="9636"/>
                </a:cubicBezTo>
                <a:cubicBezTo>
                  <a:pt x="17557" y="9072"/>
                  <a:pt x="17891" y="8384"/>
                  <a:pt x="18029" y="7611"/>
                </a:cubicBezTo>
                <a:cubicBezTo>
                  <a:pt x="18467" y="5211"/>
                  <a:pt x="16874" y="2900"/>
                  <a:pt x="14474" y="2462"/>
                </a:cubicBezTo>
                <a:cubicBezTo>
                  <a:pt x="14205" y="2414"/>
                  <a:pt x="13937" y="2391"/>
                  <a:pt x="13672" y="2391"/>
                </a:cubicBezTo>
                <a:cubicBezTo>
                  <a:pt x="13361" y="2391"/>
                  <a:pt x="13056" y="2423"/>
                  <a:pt x="12762" y="2482"/>
                </a:cubicBezTo>
                <a:cubicBezTo>
                  <a:pt x="12163" y="1265"/>
                  <a:pt x="11015" y="333"/>
                  <a:pt x="9583" y="76"/>
                </a:cubicBezTo>
                <a:cubicBezTo>
                  <a:pt x="9310" y="25"/>
                  <a:pt x="9039" y="1"/>
                  <a:pt x="87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شكل حر: شكل 93">
            <a:extLst>
              <a:ext uri="{FF2B5EF4-FFF2-40B4-BE49-F238E27FC236}">
                <a16:creationId xmlns:a16="http://schemas.microsoft.com/office/drawing/2014/main" id="{1DB8F65A-484F-4ADB-17A1-9474732856D6}"/>
              </a:ext>
            </a:extLst>
          </p:cNvPr>
          <p:cNvSpPr/>
          <p:nvPr/>
        </p:nvSpPr>
        <p:spPr>
          <a:xfrm flipH="1">
            <a:off x="0" y="3716436"/>
            <a:ext cx="1217336" cy="1451218"/>
          </a:xfrm>
          <a:custGeom>
            <a:avLst/>
            <a:gdLst>
              <a:gd name="connsiteX0" fmla="*/ 647698 w 1240228"/>
              <a:gd name="connsiteY0" fmla="*/ 0 h 1451218"/>
              <a:gd name="connsiteX1" fmla="*/ 283555 w 1240228"/>
              <a:gd name="connsiteY1" fmla="*/ 364143 h 1451218"/>
              <a:gd name="connsiteX2" fmla="*/ 303529 w 1240228"/>
              <a:gd name="connsiteY2" fmla="*/ 483471 h 1451218"/>
              <a:gd name="connsiteX3" fmla="*/ 0 w 1240228"/>
              <a:gd name="connsiteY3" fmla="*/ 921352 h 1451218"/>
              <a:gd name="connsiteX4" fmla="*/ 466950 w 1240228"/>
              <a:gd name="connsiteY4" fmla="*/ 1388360 h 1451218"/>
              <a:gd name="connsiteX5" fmla="*/ 604813 w 1240228"/>
              <a:gd name="connsiteY5" fmla="*/ 1367867 h 1451218"/>
              <a:gd name="connsiteX6" fmla="*/ 588408 w 1240228"/>
              <a:gd name="connsiteY6" fmla="*/ 1451218 h 1451218"/>
              <a:gd name="connsiteX7" fmla="*/ 650461 w 1240228"/>
              <a:gd name="connsiteY7" fmla="*/ 1351059 h 1451218"/>
              <a:gd name="connsiteX8" fmla="*/ 805823 w 1240228"/>
              <a:gd name="connsiteY8" fmla="*/ 1242898 h 1451218"/>
              <a:gd name="connsiteX9" fmla="*/ 817105 w 1240228"/>
              <a:gd name="connsiteY9" fmla="*/ 1381510 h 1451218"/>
              <a:gd name="connsiteX10" fmla="*/ 1011380 w 1240228"/>
              <a:gd name="connsiteY10" fmla="*/ 1119541 h 1451218"/>
              <a:gd name="connsiteX11" fmla="*/ 1239135 w 1240228"/>
              <a:gd name="connsiteY11" fmla="*/ 1329503 h 1451218"/>
              <a:gd name="connsiteX12" fmla="*/ 1240228 w 1240228"/>
              <a:gd name="connsiteY12" fmla="*/ 1329758 h 1451218"/>
              <a:gd name="connsiteX13" fmla="*/ 1240228 w 1240228"/>
              <a:gd name="connsiteY13" fmla="*/ 114478 h 1451218"/>
              <a:gd name="connsiteX14" fmla="*/ 1181593 w 1240228"/>
              <a:gd name="connsiteY14" fmla="*/ 108564 h 1451218"/>
              <a:gd name="connsiteX15" fmla="*/ 962912 w 1240228"/>
              <a:gd name="connsiteY15" fmla="*/ 181496 h 1451218"/>
              <a:gd name="connsiteX16" fmla="*/ 647698 w 1240228"/>
              <a:gd name="connsiteY16" fmla="*/ 0 h 145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40228" h="1451218">
                <a:moveTo>
                  <a:pt x="647698" y="0"/>
                </a:moveTo>
                <a:cubicBezTo>
                  <a:pt x="446573" y="0"/>
                  <a:pt x="283555" y="163076"/>
                  <a:pt x="283555" y="364143"/>
                </a:cubicBezTo>
                <a:cubicBezTo>
                  <a:pt x="283555" y="406164"/>
                  <a:pt x="290405" y="445882"/>
                  <a:pt x="303529" y="483471"/>
                </a:cubicBezTo>
                <a:cubicBezTo>
                  <a:pt x="126178" y="549611"/>
                  <a:pt x="0" y="720630"/>
                  <a:pt x="0" y="921352"/>
                </a:cubicBezTo>
                <a:cubicBezTo>
                  <a:pt x="0" y="1179234"/>
                  <a:pt x="209069" y="1388360"/>
                  <a:pt x="466950" y="1388360"/>
                </a:cubicBezTo>
                <a:cubicBezTo>
                  <a:pt x="515015" y="1388360"/>
                  <a:pt x="561181" y="1381107"/>
                  <a:pt x="604813" y="1367867"/>
                </a:cubicBezTo>
                <a:cubicBezTo>
                  <a:pt x="598366" y="1395555"/>
                  <a:pt x="592783" y="1423646"/>
                  <a:pt x="588408" y="1451218"/>
                </a:cubicBezTo>
                <a:lnTo>
                  <a:pt x="650461" y="1351059"/>
                </a:lnTo>
                <a:cubicBezTo>
                  <a:pt x="709348" y="1325846"/>
                  <a:pt x="762190" y="1289064"/>
                  <a:pt x="805823" y="1242898"/>
                </a:cubicBezTo>
                <a:cubicBezTo>
                  <a:pt x="805478" y="1289064"/>
                  <a:pt x="810255" y="1335862"/>
                  <a:pt x="817105" y="1381510"/>
                </a:cubicBezTo>
                <a:lnTo>
                  <a:pt x="1011380" y="1119541"/>
                </a:lnTo>
                <a:cubicBezTo>
                  <a:pt x="1051876" y="1219269"/>
                  <a:pt x="1135500" y="1296914"/>
                  <a:pt x="1239135" y="1329503"/>
                </a:cubicBezTo>
                <a:lnTo>
                  <a:pt x="1240228" y="1329758"/>
                </a:lnTo>
                <a:lnTo>
                  <a:pt x="1240228" y="114478"/>
                </a:lnTo>
                <a:lnTo>
                  <a:pt x="1181593" y="108564"/>
                </a:lnTo>
                <a:cubicBezTo>
                  <a:pt x="1099509" y="108564"/>
                  <a:pt x="1023756" y="135849"/>
                  <a:pt x="962912" y="181496"/>
                </a:cubicBezTo>
                <a:cubicBezTo>
                  <a:pt x="899535" y="72990"/>
                  <a:pt x="782280" y="0"/>
                  <a:pt x="64769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31;p3">
            <a:extLst>
              <a:ext uri="{FF2B5EF4-FFF2-40B4-BE49-F238E27FC236}">
                <a16:creationId xmlns:a16="http://schemas.microsoft.com/office/drawing/2014/main" id="{4EBB1F5F-1320-0B4F-3596-83AA6E8F09A5}"/>
              </a:ext>
            </a:extLst>
          </p:cNvPr>
          <p:cNvSpPr/>
          <p:nvPr/>
        </p:nvSpPr>
        <p:spPr>
          <a:xfrm flipH="1">
            <a:off x="-31669" y="4692163"/>
            <a:ext cx="4796192" cy="2867511"/>
          </a:xfrm>
          <a:custGeom>
            <a:avLst/>
            <a:gdLst/>
            <a:ahLst/>
            <a:cxnLst/>
            <a:rect l="l" t="t" r="r" b="b"/>
            <a:pathLst>
              <a:path w="43957" h="19958" extrusionOk="0">
                <a:moveTo>
                  <a:pt x="36650" y="1"/>
                </a:moveTo>
                <a:cubicBezTo>
                  <a:pt x="36345" y="1"/>
                  <a:pt x="36644" y="864"/>
                  <a:pt x="36797" y="1253"/>
                </a:cubicBezTo>
                <a:cubicBezTo>
                  <a:pt x="31878" y="1963"/>
                  <a:pt x="27549" y="2993"/>
                  <a:pt x="23771" y="4211"/>
                </a:cubicBezTo>
                <a:cubicBezTo>
                  <a:pt x="23806" y="3897"/>
                  <a:pt x="23820" y="3424"/>
                  <a:pt x="23589" y="3369"/>
                </a:cubicBezTo>
                <a:cubicBezTo>
                  <a:pt x="23577" y="3366"/>
                  <a:pt x="23565" y="3364"/>
                  <a:pt x="23554" y="3364"/>
                </a:cubicBezTo>
                <a:cubicBezTo>
                  <a:pt x="23318" y="3364"/>
                  <a:pt x="23312" y="4037"/>
                  <a:pt x="23319" y="4356"/>
                </a:cubicBezTo>
                <a:cubicBezTo>
                  <a:pt x="23297" y="4363"/>
                  <a:pt x="23277" y="4371"/>
                  <a:pt x="23264" y="4371"/>
                </a:cubicBezTo>
                <a:cubicBezTo>
                  <a:pt x="23130" y="4111"/>
                  <a:pt x="22833" y="3566"/>
                  <a:pt x="22581" y="3566"/>
                </a:cubicBezTo>
                <a:cubicBezTo>
                  <a:pt x="22569" y="3566"/>
                  <a:pt x="22557" y="3567"/>
                  <a:pt x="22546" y="3570"/>
                </a:cubicBezTo>
                <a:cubicBezTo>
                  <a:pt x="22310" y="3626"/>
                  <a:pt x="22629" y="4183"/>
                  <a:pt x="22838" y="4517"/>
                </a:cubicBezTo>
                <a:cubicBezTo>
                  <a:pt x="5630" y="10327"/>
                  <a:pt x="1" y="19957"/>
                  <a:pt x="1" y="19957"/>
                </a:cubicBezTo>
                <a:lnTo>
                  <a:pt x="43888" y="19957"/>
                </a:lnTo>
                <a:lnTo>
                  <a:pt x="43957" y="488"/>
                </a:lnTo>
                <a:lnTo>
                  <a:pt x="43957" y="488"/>
                </a:lnTo>
                <a:cubicBezTo>
                  <a:pt x="41821" y="640"/>
                  <a:pt x="39782" y="849"/>
                  <a:pt x="37835" y="1106"/>
                </a:cubicBezTo>
                <a:cubicBezTo>
                  <a:pt x="37951" y="781"/>
                  <a:pt x="38140" y="168"/>
                  <a:pt x="37876" y="36"/>
                </a:cubicBezTo>
                <a:cubicBezTo>
                  <a:pt x="37853" y="24"/>
                  <a:pt x="37830" y="19"/>
                  <a:pt x="37808" y="19"/>
                </a:cubicBezTo>
                <a:cubicBezTo>
                  <a:pt x="37527" y="19"/>
                  <a:pt x="37350" y="912"/>
                  <a:pt x="37305" y="1177"/>
                </a:cubicBezTo>
                <a:cubicBezTo>
                  <a:pt x="37298" y="1177"/>
                  <a:pt x="37292" y="1183"/>
                  <a:pt x="37277" y="1183"/>
                </a:cubicBezTo>
                <a:cubicBezTo>
                  <a:pt x="37222" y="919"/>
                  <a:pt x="36991" y="1"/>
                  <a:pt x="36650" y="1"/>
                </a:cubicBezTo>
                <a:close/>
              </a:path>
            </a:pathLst>
          </a:custGeom>
          <a:solidFill>
            <a:srgbClr val="009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مربع نص 9">
            <a:extLst>
              <a:ext uri="{FF2B5EF4-FFF2-40B4-BE49-F238E27FC236}">
                <a16:creationId xmlns:a16="http://schemas.microsoft.com/office/drawing/2014/main" id="{B3496A85-E2A3-196B-0436-47096EF282CA}"/>
              </a:ext>
            </a:extLst>
          </p:cNvPr>
          <p:cNvSpPr txBox="1"/>
          <p:nvPr/>
        </p:nvSpPr>
        <p:spPr>
          <a:xfrm>
            <a:off x="7125653" y="-459182"/>
            <a:ext cx="35661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dirty="0">
                <a:solidFill>
                  <a:srgbClr val="006424"/>
                </a:solidFill>
                <a:ea typeface="Harmattan" panose="01000503000000020003" pitchFamily="2" charset="-78"/>
              </a:rPr>
              <a:t>مطوية عن</a:t>
            </a:r>
            <a:endParaRPr lang="ar-EG" dirty="0">
              <a:solidFill>
                <a:srgbClr val="006424"/>
              </a:solidFill>
              <a:ea typeface="Harmattan" panose="01000503000000020003" pitchFamily="2" charset="-78"/>
            </a:endParaRPr>
          </a:p>
        </p:txBody>
      </p:sp>
      <p:sp>
        <p:nvSpPr>
          <p:cNvPr id="13" name="شكل حر: شكل 3">
            <a:extLst>
              <a:ext uri="{FF2B5EF4-FFF2-40B4-BE49-F238E27FC236}">
                <a16:creationId xmlns:a16="http://schemas.microsoft.com/office/drawing/2014/main" id="{6432DC58-072F-B419-EC9B-D2F74E17F09D}"/>
              </a:ext>
            </a:extLst>
          </p:cNvPr>
          <p:cNvSpPr/>
          <p:nvPr/>
        </p:nvSpPr>
        <p:spPr>
          <a:xfrm>
            <a:off x="0" y="5820898"/>
            <a:ext cx="10691813" cy="1738778"/>
          </a:xfrm>
          <a:custGeom>
            <a:avLst/>
            <a:gdLst>
              <a:gd name="connsiteX0" fmla="*/ 10523645 w 12192000"/>
              <a:gd name="connsiteY0" fmla="*/ 1579 h 1569893"/>
              <a:gd name="connsiteX1" fmla="*/ 10729732 w 12192000"/>
              <a:gd name="connsiteY1" fmla="*/ 15175 h 1569893"/>
              <a:gd name="connsiteX2" fmla="*/ 12073966 w 12192000"/>
              <a:gd name="connsiteY2" fmla="*/ 296189 h 1569893"/>
              <a:gd name="connsiteX3" fmla="*/ 12192000 w 12192000"/>
              <a:gd name="connsiteY3" fmla="*/ 335078 h 1569893"/>
              <a:gd name="connsiteX4" fmla="*/ 12192000 w 12192000"/>
              <a:gd name="connsiteY4" fmla="*/ 1569893 h 1569893"/>
              <a:gd name="connsiteX5" fmla="*/ 0 w 12192000"/>
              <a:gd name="connsiteY5" fmla="*/ 1569893 h 1569893"/>
              <a:gd name="connsiteX6" fmla="*/ 0 w 12192000"/>
              <a:gd name="connsiteY6" fmla="*/ 590912 h 1569893"/>
              <a:gd name="connsiteX7" fmla="*/ 69291 w 12192000"/>
              <a:gd name="connsiteY7" fmla="*/ 605360 h 1569893"/>
              <a:gd name="connsiteX8" fmla="*/ 416689 w 12192000"/>
              <a:gd name="connsiteY8" fmla="*/ 640208 h 1569893"/>
              <a:gd name="connsiteX9" fmla="*/ 3784922 w 12192000"/>
              <a:gd name="connsiteY9" fmla="*/ 281393 h 1569893"/>
              <a:gd name="connsiteX10" fmla="*/ 7268901 w 12192000"/>
              <a:gd name="connsiteY10" fmla="*/ 489737 h 1569893"/>
              <a:gd name="connsiteX11" fmla="*/ 10523645 w 12192000"/>
              <a:gd name="connsiteY11" fmla="*/ 1579 h 156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1569893">
                <a:moveTo>
                  <a:pt x="10523645" y="1579"/>
                </a:moveTo>
                <a:cubicBezTo>
                  <a:pt x="10592780" y="3744"/>
                  <a:pt x="10661490" y="8182"/>
                  <a:pt x="10729732" y="15175"/>
                </a:cubicBezTo>
                <a:cubicBezTo>
                  <a:pt x="11139186" y="57133"/>
                  <a:pt x="11615647" y="159045"/>
                  <a:pt x="12073966" y="296189"/>
                </a:cubicBezTo>
                <a:lnTo>
                  <a:pt x="12192000" y="335078"/>
                </a:lnTo>
                <a:lnTo>
                  <a:pt x="12192000" y="1569893"/>
                </a:lnTo>
                <a:lnTo>
                  <a:pt x="0" y="1569893"/>
                </a:lnTo>
                <a:lnTo>
                  <a:pt x="0" y="590912"/>
                </a:lnTo>
                <a:lnTo>
                  <a:pt x="69291" y="605360"/>
                </a:lnTo>
                <a:cubicBezTo>
                  <a:pt x="182875" y="625378"/>
                  <a:pt x="298772" y="638038"/>
                  <a:pt x="416689" y="640208"/>
                </a:cubicBezTo>
                <a:cubicBezTo>
                  <a:pt x="1360026" y="657570"/>
                  <a:pt x="2642887" y="306471"/>
                  <a:pt x="3784922" y="281393"/>
                </a:cubicBezTo>
                <a:cubicBezTo>
                  <a:pt x="4926958" y="256315"/>
                  <a:pt x="6111433" y="534107"/>
                  <a:pt x="7268901" y="489737"/>
                </a:cubicBezTo>
                <a:cubicBezTo>
                  <a:pt x="8354028" y="448141"/>
                  <a:pt x="9486629" y="-30897"/>
                  <a:pt x="10523645" y="1579"/>
                </a:cubicBezTo>
                <a:close/>
              </a:path>
            </a:pathLst>
          </a:custGeom>
          <a:solidFill>
            <a:srgbClr val="00A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ar-SA"/>
          </a:p>
        </p:txBody>
      </p:sp>
      <p:grpSp>
        <p:nvGrpSpPr>
          <p:cNvPr id="17" name="مجموعة 223">
            <a:extLst>
              <a:ext uri="{FF2B5EF4-FFF2-40B4-BE49-F238E27FC236}">
                <a16:creationId xmlns:a16="http://schemas.microsoft.com/office/drawing/2014/main" id="{ACD1D1E4-2138-71F3-8B67-56C7662FDB86}"/>
              </a:ext>
            </a:extLst>
          </p:cNvPr>
          <p:cNvGrpSpPr/>
          <p:nvPr/>
        </p:nvGrpSpPr>
        <p:grpSpPr>
          <a:xfrm flipH="1">
            <a:off x="-68412" y="6765797"/>
            <a:ext cx="1012683" cy="700864"/>
            <a:chOff x="639452" y="5546599"/>
            <a:chExt cx="1275698" cy="882893"/>
          </a:xfrm>
        </p:grpSpPr>
        <p:sp>
          <p:nvSpPr>
            <p:cNvPr id="18" name="grass">
              <a:extLst>
                <a:ext uri="{FF2B5EF4-FFF2-40B4-BE49-F238E27FC236}">
                  <a16:creationId xmlns:a16="http://schemas.microsoft.com/office/drawing/2014/main" id="{847FF83C-639E-D6AA-CF17-1275DAA88150}"/>
                </a:ext>
              </a:extLst>
            </p:cNvPr>
            <p:cNvSpPr/>
            <p:nvPr/>
          </p:nvSpPr>
          <p:spPr>
            <a:xfrm rot="17853646">
              <a:off x="855546" y="5330505"/>
              <a:ext cx="843510" cy="1275698"/>
            </a:xfrm>
            <a:custGeom>
              <a:avLst/>
              <a:gdLst>
                <a:gd name="connsiteX0" fmla="*/ 3440 w 9247"/>
                <a:gd name="connsiteY0" fmla="*/ 0 h 12561"/>
                <a:gd name="connsiteX1" fmla="*/ 23 w 9247"/>
                <a:gd name="connsiteY1" fmla="*/ 9993 h 12561"/>
                <a:gd name="connsiteX2" fmla="*/ 1869 w 9247"/>
                <a:gd name="connsiteY2" fmla="*/ 12561 h 12561"/>
                <a:gd name="connsiteX3" fmla="*/ 9107 w 9247"/>
                <a:gd name="connsiteY3" fmla="*/ 5877 h 12561"/>
                <a:gd name="connsiteX4" fmla="*/ 8575 w 9247"/>
                <a:gd name="connsiteY4" fmla="*/ 5632 h 12561"/>
                <a:gd name="connsiteX5" fmla="*/ 4658 w 9247"/>
                <a:gd name="connsiteY5" fmla="*/ 7990 h 12561"/>
                <a:gd name="connsiteX6" fmla="*/ 4658 w 9247"/>
                <a:gd name="connsiteY6" fmla="*/ 7990 h 12561"/>
                <a:gd name="connsiteX7" fmla="*/ 7055 w 9247"/>
                <a:gd name="connsiteY7" fmla="*/ 3977 h 12561"/>
                <a:gd name="connsiteX8" fmla="*/ 6683 w 9247"/>
                <a:gd name="connsiteY8" fmla="*/ 3852 h 12561"/>
                <a:gd name="connsiteX9" fmla="*/ 1782 w 9247"/>
                <a:gd name="connsiteY9" fmla="*/ 8358 h 12561"/>
                <a:gd name="connsiteX10" fmla="*/ 3598 w 9247"/>
                <a:gd name="connsiteY10" fmla="*/ 21 h 12561"/>
                <a:gd name="connsiteX11" fmla="*/ 3440 w 9247"/>
                <a:gd name="connsiteY11" fmla="*/ 0 h 12561"/>
                <a:gd name="connsiteX0" fmla="*/ 3695 w 9976"/>
                <a:gd name="connsiteY0" fmla="*/ 0 h 10000"/>
                <a:gd name="connsiteX1" fmla="*/ 0 w 9976"/>
                <a:gd name="connsiteY1" fmla="*/ 7956 h 10000"/>
                <a:gd name="connsiteX2" fmla="*/ 1996 w 9976"/>
                <a:gd name="connsiteY2" fmla="*/ 10000 h 10000"/>
                <a:gd name="connsiteX3" fmla="*/ 9824 w 9976"/>
                <a:gd name="connsiteY3" fmla="*/ 4679 h 10000"/>
                <a:gd name="connsiteX4" fmla="*/ 9248 w 9976"/>
                <a:gd name="connsiteY4" fmla="*/ 4484 h 10000"/>
                <a:gd name="connsiteX5" fmla="*/ 5012 w 9976"/>
                <a:gd name="connsiteY5" fmla="*/ 6361 h 10000"/>
                <a:gd name="connsiteX6" fmla="*/ 5012 w 9976"/>
                <a:gd name="connsiteY6" fmla="*/ 6361 h 10000"/>
                <a:gd name="connsiteX7" fmla="*/ 7605 w 9976"/>
                <a:gd name="connsiteY7" fmla="*/ 3166 h 10000"/>
                <a:gd name="connsiteX8" fmla="*/ 7202 w 9976"/>
                <a:gd name="connsiteY8" fmla="*/ 3067 h 10000"/>
                <a:gd name="connsiteX9" fmla="*/ 1902 w 9976"/>
                <a:gd name="connsiteY9" fmla="*/ 6654 h 10000"/>
                <a:gd name="connsiteX10" fmla="*/ 3866 w 9976"/>
                <a:gd name="connsiteY10" fmla="*/ 17 h 10000"/>
                <a:gd name="connsiteX11" fmla="*/ 3695 w 9976"/>
                <a:gd name="connsiteY1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76" h="10000" extrusionOk="0">
                  <a:moveTo>
                    <a:pt x="3695" y="0"/>
                  </a:moveTo>
                  <a:cubicBezTo>
                    <a:pt x="1447" y="0"/>
                    <a:pt x="283" y="6289"/>
                    <a:pt x="0" y="7956"/>
                  </a:cubicBezTo>
                  <a:lnTo>
                    <a:pt x="1996" y="10000"/>
                  </a:lnTo>
                  <a:cubicBezTo>
                    <a:pt x="6853" y="10000"/>
                    <a:pt x="10812" y="5743"/>
                    <a:pt x="9824" y="4679"/>
                  </a:cubicBezTo>
                  <a:cubicBezTo>
                    <a:pt x="9693" y="4543"/>
                    <a:pt x="9494" y="4484"/>
                    <a:pt x="9248" y="4484"/>
                  </a:cubicBezTo>
                  <a:cubicBezTo>
                    <a:pt x="8195" y="4484"/>
                    <a:pt x="6268" y="5571"/>
                    <a:pt x="5012" y="6361"/>
                  </a:cubicBezTo>
                  <a:lnTo>
                    <a:pt x="5012" y="6361"/>
                  </a:lnTo>
                  <a:cubicBezTo>
                    <a:pt x="6454" y="5360"/>
                    <a:pt x="8554" y="3710"/>
                    <a:pt x="7605" y="3166"/>
                  </a:cubicBezTo>
                  <a:cubicBezTo>
                    <a:pt x="7492" y="3098"/>
                    <a:pt x="7357" y="3067"/>
                    <a:pt x="7202" y="3067"/>
                  </a:cubicBezTo>
                  <a:cubicBezTo>
                    <a:pt x="5562" y="3067"/>
                    <a:pt x="1902" y="6654"/>
                    <a:pt x="1902" y="6654"/>
                  </a:cubicBezTo>
                  <a:cubicBezTo>
                    <a:pt x="1902" y="6654"/>
                    <a:pt x="6274" y="394"/>
                    <a:pt x="3866" y="17"/>
                  </a:cubicBezTo>
                  <a:cubicBezTo>
                    <a:pt x="3808" y="6"/>
                    <a:pt x="3751" y="0"/>
                    <a:pt x="3695" y="0"/>
                  </a:cubicBezTo>
                  <a:close/>
                </a:path>
              </a:pathLst>
            </a:custGeom>
            <a:solidFill>
              <a:srgbClr val="006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rass">
              <a:extLst>
                <a:ext uri="{FF2B5EF4-FFF2-40B4-BE49-F238E27FC236}">
                  <a16:creationId xmlns:a16="http://schemas.microsoft.com/office/drawing/2014/main" id="{43881573-7D8B-F8D1-2FD4-03DE63ED5F83}"/>
                </a:ext>
              </a:extLst>
            </p:cNvPr>
            <p:cNvSpPr/>
            <p:nvPr/>
          </p:nvSpPr>
          <p:spPr>
            <a:xfrm rot="17853646">
              <a:off x="974577" y="5535662"/>
              <a:ext cx="727193" cy="1060468"/>
            </a:xfrm>
            <a:custGeom>
              <a:avLst/>
              <a:gdLst>
                <a:gd name="connsiteX0" fmla="*/ 3440 w 9247"/>
                <a:gd name="connsiteY0" fmla="*/ 0 h 12561"/>
                <a:gd name="connsiteX1" fmla="*/ 23 w 9247"/>
                <a:gd name="connsiteY1" fmla="*/ 9993 h 12561"/>
                <a:gd name="connsiteX2" fmla="*/ 1869 w 9247"/>
                <a:gd name="connsiteY2" fmla="*/ 12561 h 12561"/>
                <a:gd name="connsiteX3" fmla="*/ 9107 w 9247"/>
                <a:gd name="connsiteY3" fmla="*/ 5877 h 12561"/>
                <a:gd name="connsiteX4" fmla="*/ 8575 w 9247"/>
                <a:gd name="connsiteY4" fmla="*/ 5632 h 12561"/>
                <a:gd name="connsiteX5" fmla="*/ 4658 w 9247"/>
                <a:gd name="connsiteY5" fmla="*/ 7990 h 12561"/>
                <a:gd name="connsiteX6" fmla="*/ 4658 w 9247"/>
                <a:gd name="connsiteY6" fmla="*/ 7990 h 12561"/>
                <a:gd name="connsiteX7" fmla="*/ 7055 w 9247"/>
                <a:gd name="connsiteY7" fmla="*/ 3977 h 12561"/>
                <a:gd name="connsiteX8" fmla="*/ 6683 w 9247"/>
                <a:gd name="connsiteY8" fmla="*/ 3852 h 12561"/>
                <a:gd name="connsiteX9" fmla="*/ 1782 w 9247"/>
                <a:gd name="connsiteY9" fmla="*/ 8358 h 12561"/>
                <a:gd name="connsiteX10" fmla="*/ 3598 w 9247"/>
                <a:gd name="connsiteY10" fmla="*/ 21 h 12561"/>
                <a:gd name="connsiteX11" fmla="*/ 3440 w 9247"/>
                <a:gd name="connsiteY11" fmla="*/ 0 h 12561"/>
                <a:gd name="connsiteX0" fmla="*/ 3695 w 9976"/>
                <a:gd name="connsiteY0" fmla="*/ 0 h 10000"/>
                <a:gd name="connsiteX1" fmla="*/ 0 w 9976"/>
                <a:gd name="connsiteY1" fmla="*/ 7956 h 10000"/>
                <a:gd name="connsiteX2" fmla="*/ 1996 w 9976"/>
                <a:gd name="connsiteY2" fmla="*/ 10000 h 10000"/>
                <a:gd name="connsiteX3" fmla="*/ 9824 w 9976"/>
                <a:gd name="connsiteY3" fmla="*/ 4679 h 10000"/>
                <a:gd name="connsiteX4" fmla="*/ 9248 w 9976"/>
                <a:gd name="connsiteY4" fmla="*/ 4484 h 10000"/>
                <a:gd name="connsiteX5" fmla="*/ 5012 w 9976"/>
                <a:gd name="connsiteY5" fmla="*/ 6361 h 10000"/>
                <a:gd name="connsiteX6" fmla="*/ 5012 w 9976"/>
                <a:gd name="connsiteY6" fmla="*/ 6361 h 10000"/>
                <a:gd name="connsiteX7" fmla="*/ 7605 w 9976"/>
                <a:gd name="connsiteY7" fmla="*/ 3166 h 10000"/>
                <a:gd name="connsiteX8" fmla="*/ 7202 w 9976"/>
                <a:gd name="connsiteY8" fmla="*/ 3067 h 10000"/>
                <a:gd name="connsiteX9" fmla="*/ 1902 w 9976"/>
                <a:gd name="connsiteY9" fmla="*/ 6654 h 10000"/>
                <a:gd name="connsiteX10" fmla="*/ 3866 w 9976"/>
                <a:gd name="connsiteY10" fmla="*/ 17 h 10000"/>
                <a:gd name="connsiteX11" fmla="*/ 3695 w 9976"/>
                <a:gd name="connsiteY11" fmla="*/ 0 h 10000"/>
                <a:gd name="connsiteX0" fmla="*/ 3704 w 9319"/>
                <a:gd name="connsiteY0" fmla="*/ 0 h 10000"/>
                <a:gd name="connsiteX1" fmla="*/ 0 w 9319"/>
                <a:gd name="connsiteY1" fmla="*/ 7956 h 10000"/>
                <a:gd name="connsiteX2" fmla="*/ 2001 w 9319"/>
                <a:gd name="connsiteY2" fmla="*/ 10000 h 10000"/>
                <a:gd name="connsiteX3" fmla="*/ 9270 w 9319"/>
                <a:gd name="connsiteY3" fmla="*/ 4484 h 10000"/>
                <a:gd name="connsiteX4" fmla="*/ 5024 w 9319"/>
                <a:gd name="connsiteY4" fmla="*/ 6361 h 10000"/>
                <a:gd name="connsiteX5" fmla="*/ 5024 w 9319"/>
                <a:gd name="connsiteY5" fmla="*/ 6361 h 10000"/>
                <a:gd name="connsiteX6" fmla="*/ 7623 w 9319"/>
                <a:gd name="connsiteY6" fmla="*/ 3166 h 10000"/>
                <a:gd name="connsiteX7" fmla="*/ 7219 w 9319"/>
                <a:gd name="connsiteY7" fmla="*/ 3067 h 10000"/>
                <a:gd name="connsiteX8" fmla="*/ 1907 w 9319"/>
                <a:gd name="connsiteY8" fmla="*/ 6654 h 10000"/>
                <a:gd name="connsiteX9" fmla="*/ 3875 w 9319"/>
                <a:gd name="connsiteY9" fmla="*/ 17 h 10000"/>
                <a:gd name="connsiteX10" fmla="*/ 3704 w 9319"/>
                <a:gd name="connsiteY10" fmla="*/ 0 h 10000"/>
                <a:gd name="connsiteX0" fmla="*/ 3975 w 8960"/>
                <a:gd name="connsiteY0" fmla="*/ 0 h 10000"/>
                <a:gd name="connsiteX1" fmla="*/ 0 w 8960"/>
                <a:gd name="connsiteY1" fmla="*/ 7956 h 10000"/>
                <a:gd name="connsiteX2" fmla="*/ 2147 w 8960"/>
                <a:gd name="connsiteY2" fmla="*/ 10000 h 10000"/>
                <a:gd name="connsiteX3" fmla="*/ 8890 w 8960"/>
                <a:gd name="connsiteY3" fmla="*/ 6205 h 10000"/>
                <a:gd name="connsiteX4" fmla="*/ 5391 w 8960"/>
                <a:gd name="connsiteY4" fmla="*/ 6361 h 10000"/>
                <a:gd name="connsiteX5" fmla="*/ 5391 w 8960"/>
                <a:gd name="connsiteY5" fmla="*/ 6361 h 10000"/>
                <a:gd name="connsiteX6" fmla="*/ 8180 w 8960"/>
                <a:gd name="connsiteY6" fmla="*/ 3166 h 10000"/>
                <a:gd name="connsiteX7" fmla="*/ 7747 w 8960"/>
                <a:gd name="connsiteY7" fmla="*/ 3067 h 10000"/>
                <a:gd name="connsiteX8" fmla="*/ 2046 w 8960"/>
                <a:gd name="connsiteY8" fmla="*/ 6654 h 10000"/>
                <a:gd name="connsiteX9" fmla="*/ 4158 w 8960"/>
                <a:gd name="connsiteY9" fmla="*/ 17 h 10000"/>
                <a:gd name="connsiteX10" fmla="*/ 3975 w 8960"/>
                <a:gd name="connsiteY10" fmla="*/ 0 h 10000"/>
                <a:gd name="connsiteX0" fmla="*/ 4436 w 10001"/>
                <a:gd name="connsiteY0" fmla="*/ 0 h 10000"/>
                <a:gd name="connsiteX1" fmla="*/ 0 w 10001"/>
                <a:gd name="connsiteY1" fmla="*/ 7956 h 10000"/>
                <a:gd name="connsiteX2" fmla="*/ 2396 w 10001"/>
                <a:gd name="connsiteY2" fmla="*/ 10000 h 10000"/>
                <a:gd name="connsiteX3" fmla="*/ 9922 w 10001"/>
                <a:gd name="connsiteY3" fmla="*/ 6205 h 10000"/>
                <a:gd name="connsiteX4" fmla="*/ 6017 w 10001"/>
                <a:gd name="connsiteY4" fmla="*/ 6361 h 10000"/>
                <a:gd name="connsiteX5" fmla="*/ 6017 w 10001"/>
                <a:gd name="connsiteY5" fmla="*/ 6361 h 10000"/>
                <a:gd name="connsiteX6" fmla="*/ 8646 w 10001"/>
                <a:gd name="connsiteY6" fmla="*/ 3067 h 10000"/>
                <a:gd name="connsiteX7" fmla="*/ 2283 w 10001"/>
                <a:gd name="connsiteY7" fmla="*/ 6654 h 10000"/>
                <a:gd name="connsiteX8" fmla="*/ 4641 w 10001"/>
                <a:gd name="connsiteY8" fmla="*/ 17 h 10000"/>
                <a:gd name="connsiteX9" fmla="*/ 4436 w 10001"/>
                <a:gd name="connsiteY9" fmla="*/ 0 h 10000"/>
                <a:gd name="connsiteX0" fmla="*/ 4436 w 10001"/>
                <a:gd name="connsiteY0" fmla="*/ 0 h 10000"/>
                <a:gd name="connsiteX1" fmla="*/ 0 w 10001"/>
                <a:gd name="connsiteY1" fmla="*/ 7956 h 10000"/>
                <a:gd name="connsiteX2" fmla="*/ 2396 w 10001"/>
                <a:gd name="connsiteY2" fmla="*/ 10000 h 10000"/>
                <a:gd name="connsiteX3" fmla="*/ 9922 w 10001"/>
                <a:gd name="connsiteY3" fmla="*/ 6205 h 10000"/>
                <a:gd name="connsiteX4" fmla="*/ 6017 w 10001"/>
                <a:gd name="connsiteY4" fmla="*/ 6361 h 10000"/>
                <a:gd name="connsiteX5" fmla="*/ 6017 w 10001"/>
                <a:gd name="connsiteY5" fmla="*/ 6361 h 10000"/>
                <a:gd name="connsiteX6" fmla="*/ 7459 w 10001"/>
                <a:gd name="connsiteY6" fmla="*/ 4265 h 10000"/>
                <a:gd name="connsiteX7" fmla="*/ 8646 w 10001"/>
                <a:gd name="connsiteY7" fmla="*/ 3067 h 10000"/>
                <a:gd name="connsiteX8" fmla="*/ 2283 w 10001"/>
                <a:gd name="connsiteY8" fmla="*/ 6654 h 10000"/>
                <a:gd name="connsiteX9" fmla="*/ 4641 w 10001"/>
                <a:gd name="connsiteY9" fmla="*/ 17 h 10000"/>
                <a:gd name="connsiteX10" fmla="*/ 4436 w 10001"/>
                <a:gd name="connsiteY10" fmla="*/ 0 h 10000"/>
                <a:gd name="connsiteX0" fmla="*/ 4641 w 10001"/>
                <a:gd name="connsiteY0" fmla="*/ 0 h 9983"/>
                <a:gd name="connsiteX1" fmla="*/ 0 w 10001"/>
                <a:gd name="connsiteY1" fmla="*/ 7939 h 9983"/>
                <a:gd name="connsiteX2" fmla="*/ 2396 w 10001"/>
                <a:gd name="connsiteY2" fmla="*/ 9983 h 9983"/>
                <a:gd name="connsiteX3" fmla="*/ 9922 w 10001"/>
                <a:gd name="connsiteY3" fmla="*/ 6188 h 9983"/>
                <a:gd name="connsiteX4" fmla="*/ 6017 w 10001"/>
                <a:gd name="connsiteY4" fmla="*/ 6344 h 9983"/>
                <a:gd name="connsiteX5" fmla="*/ 6017 w 10001"/>
                <a:gd name="connsiteY5" fmla="*/ 6344 h 9983"/>
                <a:gd name="connsiteX6" fmla="*/ 7459 w 10001"/>
                <a:gd name="connsiteY6" fmla="*/ 4248 h 9983"/>
                <a:gd name="connsiteX7" fmla="*/ 8646 w 10001"/>
                <a:gd name="connsiteY7" fmla="*/ 3050 h 9983"/>
                <a:gd name="connsiteX8" fmla="*/ 2283 w 10001"/>
                <a:gd name="connsiteY8" fmla="*/ 6637 h 9983"/>
                <a:gd name="connsiteX9" fmla="*/ 4641 w 10001"/>
                <a:gd name="connsiteY9" fmla="*/ 0 h 9983"/>
                <a:gd name="connsiteX0" fmla="*/ 3169 w 10000"/>
                <a:gd name="connsiteY0" fmla="*/ 0 h 8327"/>
                <a:gd name="connsiteX1" fmla="*/ 0 w 10000"/>
                <a:gd name="connsiteY1" fmla="*/ 6280 h 8327"/>
                <a:gd name="connsiteX2" fmla="*/ 2396 w 10000"/>
                <a:gd name="connsiteY2" fmla="*/ 8327 h 8327"/>
                <a:gd name="connsiteX3" fmla="*/ 9921 w 10000"/>
                <a:gd name="connsiteY3" fmla="*/ 4526 h 8327"/>
                <a:gd name="connsiteX4" fmla="*/ 6016 w 10000"/>
                <a:gd name="connsiteY4" fmla="*/ 4682 h 8327"/>
                <a:gd name="connsiteX5" fmla="*/ 6016 w 10000"/>
                <a:gd name="connsiteY5" fmla="*/ 4682 h 8327"/>
                <a:gd name="connsiteX6" fmla="*/ 7458 w 10000"/>
                <a:gd name="connsiteY6" fmla="*/ 2582 h 8327"/>
                <a:gd name="connsiteX7" fmla="*/ 8645 w 10000"/>
                <a:gd name="connsiteY7" fmla="*/ 1382 h 8327"/>
                <a:gd name="connsiteX8" fmla="*/ 2283 w 10000"/>
                <a:gd name="connsiteY8" fmla="*/ 4975 h 8327"/>
                <a:gd name="connsiteX9" fmla="*/ 3169 w 10000"/>
                <a:gd name="connsiteY9" fmla="*/ 0 h 8327"/>
                <a:gd name="connsiteX0" fmla="*/ 3169 w 10000"/>
                <a:gd name="connsiteY0" fmla="*/ 0 h 10000"/>
                <a:gd name="connsiteX1" fmla="*/ 0 w 10000"/>
                <a:gd name="connsiteY1" fmla="*/ 7542 h 10000"/>
                <a:gd name="connsiteX2" fmla="*/ 2396 w 10000"/>
                <a:gd name="connsiteY2" fmla="*/ 10000 h 10000"/>
                <a:gd name="connsiteX3" fmla="*/ 9921 w 10000"/>
                <a:gd name="connsiteY3" fmla="*/ 5435 h 10000"/>
                <a:gd name="connsiteX4" fmla="*/ 6016 w 10000"/>
                <a:gd name="connsiteY4" fmla="*/ 5623 h 10000"/>
                <a:gd name="connsiteX5" fmla="*/ 6016 w 10000"/>
                <a:gd name="connsiteY5" fmla="*/ 5623 h 10000"/>
                <a:gd name="connsiteX6" fmla="*/ 7458 w 10000"/>
                <a:gd name="connsiteY6" fmla="*/ 3101 h 10000"/>
                <a:gd name="connsiteX7" fmla="*/ 8645 w 10000"/>
                <a:gd name="connsiteY7" fmla="*/ 1660 h 10000"/>
                <a:gd name="connsiteX8" fmla="*/ 2283 w 10000"/>
                <a:gd name="connsiteY8" fmla="*/ 5975 h 10000"/>
                <a:gd name="connsiteX9" fmla="*/ 3169 w 10000"/>
                <a:gd name="connsiteY9" fmla="*/ 0 h 10000"/>
                <a:gd name="connsiteX0" fmla="*/ 3169 w 10000"/>
                <a:gd name="connsiteY0" fmla="*/ 0 h 10000"/>
                <a:gd name="connsiteX1" fmla="*/ 0 w 10000"/>
                <a:gd name="connsiteY1" fmla="*/ 7542 h 10000"/>
                <a:gd name="connsiteX2" fmla="*/ 2396 w 10000"/>
                <a:gd name="connsiteY2" fmla="*/ 10000 h 10000"/>
                <a:gd name="connsiteX3" fmla="*/ 9921 w 10000"/>
                <a:gd name="connsiteY3" fmla="*/ 5435 h 10000"/>
                <a:gd name="connsiteX4" fmla="*/ 6016 w 10000"/>
                <a:gd name="connsiteY4" fmla="*/ 5623 h 10000"/>
                <a:gd name="connsiteX5" fmla="*/ 6016 w 10000"/>
                <a:gd name="connsiteY5" fmla="*/ 5623 h 10000"/>
                <a:gd name="connsiteX6" fmla="*/ 8645 w 10000"/>
                <a:gd name="connsiteY6" fmla="*/ 1660 h 10000"/>
                <a:gd name="connsiteX7" fmla="*/ 2283 w 10000"/>
                <a:gd name="connsiteY7" fmla="*/ 5975 h 10000"/>
                <a:gd name="connsiteX8" fmla="*/ 3169 w 10000"/>
                <a:gd name="connsiteY8" fmla="*/ 0 h 10000"/>
                <a:gd name="connsiteX0" fmla="*/ 3169 w 10000"/>
                <a:gd name="connsiteY0" fmla="*/ 0 h 10000"/>
                <a:gd name="connsiteX1" fmla="*/ 0 w 10000"/>
                <a:gd name="connsiteY1" fmla="*/ 7542 h 10000"/>
                <a:gd name="connsiteX2" fmla="*/ 2396 w 10000"/>
                <a:gd name="connsiteY2" fmla="*/ 10000 h 10000"/>
                <a:gd name="connsiteX3" fmla="*/ 9921 w 10000"/>
                <a:gd name="connsiteY3" fmla="*/ 5435 h 10000"/>
                <a:gd name="connsiteX4" fmla="*/ 6016 w 10000"/>
                <a:gd name="connsiteY4" fmla="*/ 5623 h 10000"/>
                <a:gd name="connsiteX5" fmla="*/ 6016 w 10000"/>
                <a:gd name="connsiteY5" fmla="*/ 5623 h 10000"/>
                <a:gd name="connsiteX6" fmla="*/ 8645 w 10000"/>
                <a:gd name="connsiteY6" fmla="*/ 1660 h 10000"/>
                <a:gd name="connsiteX7" fmla="*/ 2283 w 10000"/>
                <a:gd name="connsiteY7" fmla="*/ 5975 h 10000"/>
                <a:gd name="connsiteX8" fmla="*/ 3169 w 10000"/>
                <a:gd name="connsiteY8" fmla="*/ 0 h 10000"/>
                <a:gd name="connsiteX0" fmla="*/ 3169 w 9921"/>
                <a:gd name="connsiteY0" fmla="*/ 0 h 10000"/>
                <a:gd name="connsiteX1" fmla="*/ 0 w 9921"/>
                <a:gd name="connsiteY1" fmla="*/ 7542 h 10000"/>
                <a:gd name="connsiteX2" fmla="*/ 2396 w 9921"/>
                <a:gd name="connsiteY2" fmla="*/ 10000 h 10000"/>
                <a:gd name="connsiteX3" fmla="*/ 9921 w 9921"/>
                <a:gd name="connsiteY3" fmla="*/ 5435 h 10000"/>
                <a:gd name="connsiteX4" fmla="*/ 6016 w 9921"/>
                <a:gd name="connsiteY4" fmla="*/ 5623 h 10000"/>
                <a:gd name="connsiteX5" fmla="*/ 6016 w 9921"/>
                <a:gd name="connsiteY5" fmla="*/ 5623 h 10000"/>
                <a:gd name="connsiteX6" fmla="*/ 8645 w 9921"/>
                <a:gd name="connsiteY6" fmla="*/ 1660 h 10000"/>
                <a:gd name="connsiteX7" fmla="*/ 2283 w 9921"/>
                <a:gd name="connsiteY7" fmla="*/ 5975 h 10000"/>
                <a:gd name="connsiteX8" fmla="*/ 3169 w 9921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6064 w 10000"/>
                <a:gd name="connsiteY5" fmla="*/ 5623 h 10000"/>
                <a:gd name="connsiteX6" fmla="*/ 8714 w 10000"/>
                <a:gd name="connsiteY6" fmla="*/ 1660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6064 w 10000"/>
                <a:gd name="connsiteY5" fmla="*/ 5623 h 10000"/>
                <a:gd name="connsiteX6" fmla="*/ 8714 w 10000"/>
                <a:gd name="connsiteY6" fmla="*/ 1660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6064 w 10000"/>
                <a:gd name="connsiteY5" fmla="*/ 5623 h 10000"/>
                <a:gd name="connsiteX6" fmla="*/ 5953 w 10000"/>
                <a:gd name="connsiteY6" fmla="*/ 4231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2004 w 10000"/>
                <a:gd name="connsiteY5" fmla="*/ 7951 h 10000"/>
                <a:gd name="connsiteX6" fmla="*/ 5953 w 10000"/>
                <a:gd name="connsiteY6" fmla="*/ 4231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2004 w 10000"/>
                <a:gd name="connsiteY4" fmla="*/ 7951 h 10000"/>
                <a:gd name="connsiteX5" fmla="*/ 5953 w 10000"/>
                <a:gd name="connsiteY5" fmla="*/ 4231 h 10000"/>
                <a:gd name="connsiteX6" fmla="*/ 2301 w 10000"/>
                <a:gd name="connsiteY6" fmla="*/ 5975 h 10000"/>
                <a:gd name="connsiteX7" fmla="*/ 3194 w 10000"/>
                <a:gd name="connsiteY7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2004 w 10000"/>
                <a:gd name="connsiteY4" fmla="*/ 7951 h 10000"/>
                <a:gd name="connsiteX5" fmla="*/ 5953 w 10000"/>
                <a:gd name="connsiteY5" fmla="*/ 4231 h 10000"/>
                <a:gd name="connsiteX6" fmla="*/ 1231 w 10000"/>
                <a:gd name="connsiteY6" fmla="*/ 7032 h 10000"/>
                <a:gd name="connsiteX7" fmla="*/ 3194 w 10000"/>
                <a:gd name="connsiteY7" fmla="*/ 0 h 10000"/>
                <a:gd name="connsiteX0" fmla="*/ 3194 w 10406"/>
                <a:gd name="connsiteY0" fmla="*/ 0 h 10000"/>
                <a:gd name="connsiteX1" fmla="*/ 0 w 10406"/>
                <a:gd name="connsiteY1" fmla="*/ 7542 h 10000"/>
                <a:gd name="connsiteX2" fmla="*/ 2415 w 10406"/>
                <a:gd name="connsiteY2" fmla="*/ 10000 h 10000"/>
                <a:gd name="connsiteX3" fmla="*/ 10406 w 10406"/>
                <a:gd name="connsiteY3" fmla="*/ 5093 h 10000"/>
                <a:gd name="connsiteX4" fmla="*/ 2004 w 10406"/>
                <a:gd name="connsiteY4" fmla="*/ 7951 h 10000"/>
                <a:gd name="connsiteX5" fmla="*/ 5953 w 10406"/>
                <a:gd name="connsiteY5" fmla="*/ 4231 h 10000"/>
                <a:gd name="connsiteX6" fmla="*/ 1231 w 10406"/>
                <a:gd name="connsiteY6" fmla="*/ 7032 h 10000"/>
                <a:gd name="connsiteX7" fmla="*/ 3194 w 10406"/>
                <a:gd name="connsiteY7" fmla="*/ 0 h 10000"/>
                <a:gd name="connsiteX0" fmla="*/ 3194 w 10406"/>
                <a:gd name="connsiteY0" fmla="*/ 0 h 10000"/>
                <a:gd name="connsiteX1" fmla="*/ 0 w 10406"/>
                <a:gd name="connsiteY1" fmla="*/ 7542 h 10000"/>
                <a:gd name="connsiteX2" fmla="*/ 2415 w 10406"/>
                <a:gd name="connsiteY2" fmla="*/ 10000 h 10000"/>
                <a:gd name="connsiteX3" fmla="*/ 10406 w 10406"/>
                <a:gd name="connsiteY3" fmla="*/ 5093 h 10000"/>
                <a:gd name="connsiteX4" fmla="*/ 2357 w 10406"/>
                <a:gd name="connsiteY4" fmla="*/ 8397 h 10000"/>
                <a:gd name="connsiteX5" fmla="*/ 5953 w 10406"/>
                <a:gd name="connsiteY5" fmla="*/ 4231 h 10000"/>
                <a:gd name="connsiteX6" fmla="*/ 1231 w 10406"/>
                <a:gd name="connsiteY6" fmla="*/ 7032 h 10000"/>
                <a:gd name="connsiteX7" fmla="*/ 3194 w 10406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06" h="10000" extrusionOk="0">
                  <a:moveTo>
                    <a:pt x="3194" y="0"/>
                  </a:moveTo>
                  <a:cubicBezTo>
                    <a:pt x="2811" y="261"/>
                    <a:pt x="377" y="5540"/>
                    <a:pt x="0" y="7542"/>
                  </a:cubicBezTo>
                  <a:lnTo>
                    <a:pt x="2415" y="10000"/>
                  </a:lnTo>
                  <a:cubicBezTo>
                    <a:pt x="5079" y="8364"/>
                    <a:pt x="10416" y="5360"/>
                    <a:pt x="10406" y="5093"/>
                  </a:cubicBezTo>
                  <a:cubicBezTo>
                    <a:pt x="10396" y="4826"/>
                    <a:pt x="5040" y="7296"/>
                    <a:pt x="2357" y="8397"/>
                  </a:cubicBezTo>
                  <a:cubicBezTo>
                    <a:pt x="3673" y="7157"/>
                    <a:pt x="6141" y="4459"/>
                    <a:pt x="5953" y="4231"/>
                  </a:cubicBezTo>
                  <a:cubicBezTo>
                    <a:pt x="5765" y="4004"/>
                    <a:pt x="2448" y="6451"/>
                    <a:pt x="1231" y="7032"/>
                  </a:cubicBezTo>
                  <a:lnTo>
                    <a:pt x="3194" y="0"/>
                  </a:lnTo>
                  <a:close/>
                </a:path>
              </a:pathLst>
            </a:custGeom>
            <a:solidFill>
              <a:srgbClr val="00A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" name="فقاعة الكلام: مستطيلة مستديرة الزوايا 71">
            <a:extLst>
              <a:ext uri="{FF2B5EF4-FFF2-40B4-BE49-F238E27FC236}">
                <a16:creationId xmlns:a16="http://schemas.microsoft.com/office/drawing/2014/main" id="{890F7CA3-2FC7-A50D-CDB4-9FB8659D9D5C}"/>
              </a:ext>
            </a:extLst>
          </p:cNvPr>
          <p:cNvSpPr/>
          <p:nvPr/>
        </p:nvSpPr>
        <p:spPr>
          <a:xfrm>
            <a:off x="7491129" y="1603810"/>
            <a:ext cx="2898062" cy="646331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1800" dirty="0">
                <a:solidFill>
                  <a:srgbClr val="4FAEA3"/>
                </a:solidFill>
              </a:rPr>
              <a:t>مساعدة</a:t>
            </a:r>
            <a:r>
              <a:rPr lang="ar-SA" sz="1800" dirty="0">
                <a:solidFill>
                  <a:srgbClr val="155C58"/>
                </a:solidFill>
              </a:rPr>
              <a:t> الوالدين والاقارب والاصدقاء</a:t>
            </a:r>
          </a:p>
        </p:txBody>
      </p:sp>
      <p:grpSp>
        <p:nvGrpSpPr>
          <p:cNvPr id="24" name="مجموعة 108">
            <a:extLst>
              <a:ext uri="{FF2B5EF4-FFF2-40B4-BE49-F238E27FC236}">
                <a16:creationId xmlns:a16="http://schemas.microsoft.com/office/drawing/2014/main" id="{B6AC8121-6E75-0F8B-7DB6-244A3C7AEBFF}"/>
              </a:ext>
            </a:extLst>
          </p:cNvPr>
          <p:cNvGrpSpPr/>
          <p:nvPr/>
        </p:nvGrpSpPr>
        <p:grpSpPr>
          <a:xfrm>
            <a:off x="7601862" y="446407"/>
            <a:ext cx="2580812" cy="843994"/>
            <a:chOff x="4042078" y="410374"/>
            <a:chExt cx="2580812" cy="843994"/>
          </a:xfrm>
        </p:grpSpPr>
        <p:sp>
          <p:nvSpPr>
            <p:cNvPr id="25" name="سحابة 27">
              <a:extLst>
                <a:ext uri="{FF2B5EF4-FFF2-40B4-BE49-F238E27FC236}">
                  <a16:creationId xmlns:a16="http://schemas.microsoft.com/office/drawing/2014/main" id="{88086272-37C7-B2A3-8582-4AB3010BEE07}"/>
                </a:ext>
              </a:extLst>
            </p:cNvPr>
            <p:cNvSpPr/>
            <p:nvPr/>
          </p:nvSpPr>
          <p:spPr>
            <a:xfrm rot="176069">
              <a:off x="4235972" y="410374"/>
              <a:ext cx="2164964" cy="843994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  <p:sp>
          <p:nvSpPr>
            <p:cNvPr id="26" name="مربع نص 24">
              <a:extLst>
                <a:ext uri="{FF2B5EF4-FFF2-40B4-BE49-F238E27FC236}">
                  <a16:creationId xmlns:a16="http://schemas.microsoft.com/office/drawing/2014/main" id="{9B2E449E-70CD-3BA0-806C-EEF6BB06E9AB}"/>
                </a:ext>
              </a:extLst>
            </p:cNvPr>
            <p:cNvSpPr txBox="1"/>
            <p:nvPr/>
          </p:nvSpPr>
          <p:spPr>
            <a:xfrm>
              <a:off x="4042078" y="474959"/>
              <a:ext cx="258081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SA" sz="3600" dirty="0">
                  <a:solidFill>
                    <a:srgbClr val="155C58"/>
                  </a:solidFill>
                </a:rPr>
                <a:t>صور التعاون</a:t>
              </a:r>
            </a:p>
          </p:txBody>
        </p:sp>
      </p:grpSp>
      <p:sp>
        <p:nvSpPr>
          <p:cNvPr id="35" name="شكل حر: شكل 10">
            <a:extLst>
              <a:ext uri="{FF2B5EF4-FFF2-40B4-BE49-F238E27FC236}">
                <a16:creationId xmlns:a16="http://schemas.microsoft.com/office/drawing/2014/main" id="{AAFEB998-4DA0-9470-B409-E0F5A34F5EE5}"/>
              </a:ext>
            </a:extLst>
          </p:cNvPr>
          <p:cNvSpPr/>
          <p:nvPr/>
        </p:nvSpPr>
        <p:spPr>
          <a:xfrm>
            <a:off x="5472963" y="4321036"/>
            <a:ext cx="2075413" cy="943092"/>
          </a:xfrm>
          <a:custGeom>
            <a:avLst/>
            <a:gdLst>
              <a:gd name="connsiteX0" fmla="*/ 2250846 w 2274055"/>
              <a:gd name="connsiteY0" fmla="*/ 829831 h 1043415"/>
              <a:gd name="connsiteX1" fmla="*/ 1866798 w 2274055"/>
              <a:gd name="connsiteY1" fmla="*/ 701815 h 1043415"/>
              <a:gd name="connsiteX2" fmla="*/ 1927758 w 2274055"/>
              <a:gd name="connsiteY2" fmla="*/ 384823 h 1043415"/>
              <a:gd name="connsiteX3" fmla="*/ 1549806 w 2274055"/>
              <a:gd name="connsiteY3" fmla="*/ 427495 h 1043415"/>
              <a:gd name="connsiteX4" fmla="*/ 1360830 w 2274055"/>
              <a:gd name="connsiteY4" fmla="*/ 775 h 1043415"/>
              <a:gd name="connsiteX5" fmla="*/ 897534 w 2274055"/>
              <a:gd name="connsiteY5" fmla="*/ 317767 h 1043415"/>
              <a:gd name="connsiteX6" fmla="*/ 415950 w 2274055"/>
              <a:gd name="connsiteY6" fmla="*/ 147079 h 1043415"/>
              <a:gd name="connsiteX7" fmla="*/ 306222 w 2274055"/>
              <a:gd name="connsiteY7" fmla="*/ 646951 h 1043415"/>
              <a:gd name="connsiteX8" fmla="*/ 7518 w 2274055"/>
              <a:gd name="connsiteY8" fmla="*/ 878599 h 1043415"/>
              <a:gd name="connsiteX9" fmla="*/ 275742 w 2274055"/>
              <a:gd name="connsiteY9" fmla="*/ 1018807 h 1043415"/>
              <a:gd name="connsiteX10" fmla="*/ 2013102 w 2274055"/>
              <a:gd name="connsiteY10" fmla="*/ 1024903 h 1043415"/>
              <a:gd name="connsiteX11" fmla="*/ 2250846 w 2274055"/>
              <a:gd name="connsiteY11" fmla="*/ 829831 h 1043415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81652"/>
              <a:gd name="connsiteY0" fmla="*/ 834152 h 1047736"/>
              <a:gd name="connsiteX1" fmla="*/ 1866798 w 2281652"/>
              <a:gd name="connsiteY1" fmla="*/ 706136 h 1047736"/>
              <a:gd name="connsiteX2" fmla="*/ 1958238 w 2281652"/>
              <a:gd name="connsiteY2" fmla="*/ 362474 h 1047736"/>
              <a:gd name="connsiteX3" fmla="*/ 1549806 w 2281652"/>
              <a:gd name="connsiteY3" fmla="*/ 431816 h 1047736"/>
              <a:gd name="connsiteX4" fmla="*/ 1360830 w 2281652"/>
              <a:gd name="connsiteY4" fmla="*/ 5096 h 1047736"/>
              <a:gd name="connsiteX5" fmla="*/ 897534 w 2281652"/>
              <a:gd name="connsiteY5" fmla="*/ 322088 h 1047736"/>
              <a:gd name="connsiteX6" fmla="*/ 415950 w 2281652"/>
              <a:gd name="connsiteY6" fmla="*/ 151400 h 1047736"/>
              <a:gd name="connsiteX7" fmla="*/ 306222 w 2281652"/>
              <a:gd name="connsiteY7" fmla="*/ 651272 h 1047736"/>
              <a:gd name="connsiteX8" fmla="*/ 7518 w 2281652"/>
              <a:gd name="connsiteY8" fmla="*/ 882920 h 1047736"/>
              <a:gd name="connsiteX9" fmla="*/ 275742 w 2281652"/>
              <a:gd name="connsiteY9" fmla="*/ 1023128 h 1047736"/>
              <a:gd name="connsiteX10" fmla="*/ 2013102 w 2281652"/>
              <a:gd name="connsiteY10" fmla="*/ 1029224 h 1047736"/>
              <a:gd name="connsiteX11" fmla="*/ 2250846 w 2281652"/>
              <a:gd name="connsiteY11" fmla="*/ 834152 h 1047736"/>
              <a:gd name="connsiteX0" fmla="*/ 2250846 w 2274899"/>
              <a:gd name="connsiteY0" fmla="*/ 834152 h 1047736"/>
              <a:gd name="connsiteX1" fmla="*/ 1866798 w 2274899"/>
              <a:gd name="connsiteY1" fmla="*/ 706136 h 1047736"/>
              <a:gd name="connsiteX2" fmla="*/ 1958238 w 2274899"/>
              <a:gd name="connsiteY2" fmla="*/ 362474 h 1047736"/>
              <a:gd name="connsiteX3" fmla="*/ 1549806 w 2274899"/>
              <a:gd name="connsiteY3" fmla="*/ 431816 h 1047736"/>
              <a:gd name="connsiteX4" fmla="*/ 1360830 w 2274899"/>
              <a:gd name="connsiteY4" fmla="*/ 5096 h 1047736"/>
              <a:gd name="connsiteX5" fmla="*/ 897534 w 2274899"/>
              <a:gd name="connsiteY5" fmla="*/ 322088 h 1047736"/>
              <a:gd name="connsiteX6" fmla="*/ 415950 w 2274899"/>
              <a:gd name="connsiteY6" fmla="*/ 151400 h 1047736"/>
              <a:gd name="connsiteX7" fmla="*/ 306222 w 2274899"/>
              <a:gd name="connsiteY7" fmla="*/ 651272 h 1047736"/>
              <a:gd name="connsiteX8" fmla="*/ 7518 w 2274899"/>
              <a:gd name="connsiteY8" fmla="*/ 882920 h 1047736"/>
              <a:gd name="connsiteX9" fmla="*/ 275742 w 2274899"/>
              <a:gd name="connsiteY9" fmla="*/ 1023128 h 1047736"/>
              <a:gd name="connsiteX10" fmla="*/ 2013102 w 2274899"/>
              <a:gd name="connsiteY10" fmla="*/ 1029224 h 1047736"/>
              <a:gd name="connsiteX11" fmla="*/ 2250846 w 2274899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79421 w 2295765"/>
              <a:gd name="connsiteY0" fmla="*/ 828437 h 1048141"/>
              <a:gd name="connsiteX1" fmla="*/ 1866798 w 2295765"/>
              <a:gd name="connsiteY1" fmla="*/ 706136 h 1048141"/>
              <a:gd name="connsiteX2" fmla="*/ 1958238 w 2295765"/>
              <a:gd name="connsiteY2" fmla="*/ 362474 h 1048141"/>
              <a:gd name="connsiteX3" fmla="*/ 1549806 w 2295765"/>
              <a:gd name="connsiteY3" fmla="*/ 431816 h 1048141"/>
              <a:gd name="connsiteX4" fmla="*/ 1360830 w 2295765"/>
              <a:gd name="connsiteY4" fmla="*/ 5096 h 1048141"/>
              <a:gd name="connsiteX5" fmla="*/ 897534 w 2295765"/>
              <a:gd name="connsiteY5" fmla="*/ 322088 h 1048141"/>
              <a:gd name="connsiteX6" fmla="*/ 415950 w 2295765"/>
              <a:gd name="connsiteY6" fmla="*/ 151400 h 1048141"/>
              <a:gd name="connsiteX7" fmla="*/ 306222 w 2295765"/>
              <a:gd name="connsiteY7" fmla="*/ 651272 h 1048141"/>
              <a:gd name="connsiteX8" fmla="*/ 7518 w 2295765"/>
              <a:gd name="connsiteY8" fmla="*/ 882920 h 1048141"/>
              <a:gd name="connsiteX9" fmla="*/ 275742 w 2295765"/>
              <a:gd name="connsiteY9" fmla="*/ 1023128 h 1048141"/>
              <a:gd name="connsiteX10" fmla="*/ 2013102 w 2295765"/>
              <a:gd name="connsiteY10" fmla="*/ 1029224 h 1048141"/>
              <a:gd name="connsiteX11" fmla="*/ 2279421 w 2295765"/>
              <a:gd name="connsiteY11" fmla="*/ 828437 h 1048141"/>
              <a:gd name="connsiteX0" fmla="*/ 2269896 w 2288092"/>
              <a:gd name="connsiteY0" fmla="*/ 797957 h 1050316"/>
              <a:gd name="connsiteX1" fmla="*/ 1866798 w 2288092"/>
              <a:gd name="connsiteY1" fmla="*/ 706136 h 1050316"/>
              <a:gd name="connsiteX2" fmla="*/ 1958238 w 2288092"/>
              <a:gd name="connsiteY2" fmla="*/ 362474 h 1050316"/>
              <a:gd name="connsiteX3" fmla="*/ 1549806 w 2288092"/>
              <a:gd name="connsiteY3" fmla="*/ 431816 h 1050316"/>
              <a:gd name="connsiteX4" fmla="*/ 1360830 w 2288092"/>
              <a:gd name="connsiteY4" fmla="*/ 5096 h 1050316"/>
              <a:gd name="connsiteX5" fmla="*/ 897534 w 2288092"/>
              <a:gd name="connsiteY5" fmla="*/ 322088 h 1050316"/>
              <a:gd name="connsiteX6" fmla="*/ 415950 w 2288092"/>
              <a:gd name="connsiteY6" fmla="*/ 151400 h 1050316"/>
              <a:gd name="connsiteX7" fmla="*/ 306222 w 2288092"/>
              <a:gd name="connsiteY7" fmla="*/ 651272 h 1050316"/>
              <a:gd name="connsiteX8" fmla="*/ 7518 w 2288092"/>
              <a:gd name="connsiteY8" fmla="*/ 882920 h 1050316"/>
              <a:gd name="connsiteX9" fmla="*/ 275742 w 2288092"/>
              <a:gd name="connsiteY9" fmla="*/ 1023128 h 1050316"/>
              <a:gd name="connsiteX10" fmla="*/ 2013102 w 2288092"/>
              <a:gd name="connsiteY10" fmla="*/ 1029224 h 1050316"/>
              <a:gd name="connsiteX11" fmla="*/ 2269896 w 2288092"/>
              <a:gd name="connsiteY11" fmla="*/ 797957 h 1050316"/>
              <a:gd name="connsiteX0" fmla="*/ 2292429 w 2310625"/>
              <a:gd name="connsiteY0" fmla="*/ 797957 h 1050316"/>
              <a:gd name="connsiteX1" fmla="*/ 1889331 w 2310625"/>
              <a:gd name="connsiteY1" fmla="*/ 706136 h 1050316"/>
              <a:gd name="connsiteX2" fmla="*/ 1980771 w 2310625"/>
              <a:gd name="connsiteY2" fmla="*/ 362474 h 1050316"/>
              <a:gd name="connsiteX3" fmla="*/ 1572339 w 2310625"/>
              <a:gd name="connsiteY3" fmla="*/ 431816 h 1050316"/>
              <a:gd name="connsiteX4" fmla="*/ 1383363 w 2310625"/>
              <a:gd name="connsiteY4" fmla="*/ 5096 h 1050316"/>
              <a:gd name="connsiteX5" fmla="*/ 920067 w 2310625"/>
              <a:gd name="connsiteY5" fmla="*/ 322088 h 1050316"/>
              <a:gd name="connsiteX6" fmla="*/ 438483 w 2310625"/>
              <a:gd name="connsiteY6" fmla="*/ 151400 h 1050316"/>
              <a:gd name="connsiteX7" fmla="*/ 328755 w 2310625"/>
              <a:gd name="connsiteY7" fmla="*/ 651272 h 1050316"/>
              <a:gd name="connsiteX8" fmla="*/ 3381 w 2310625"/>
              <a:gd name="connsiteY8" fmla="*/ 856250 h 1050316"/>
              <a:gd name="connsiteX9" fmla="*/ 298275 w 2310625"/>
              <a:gd name="connsiteY9" fmla="*/ 1023128 h 1050316"/>
              <a:gd name="connsiteX10" fmla="*/ 2035635 w 2310625"/>
              <a:gd name="connsiteY10" fmla="*/ 1029224 h 1050316"/>
              <a:gd name="connsiteX11" fmla="*/ 2292429 w 2310625"/>
              <a:gd name="connsiteY11" fmla="*/ 797957 h 1050316"/>
              <a:gd name="connsiteX0" fmla="*/ 2293179 w 2311375"/>
              <a:gd name="connsiteY0" fmla="*/ 797957 h 1050316"/>
              <a:gd name="connsiteX1" fmla="*/ 1890081 w 2311375"/>
              <a:gd name="connsiteY1" fmla="*/ 706136 h 1050316"/>
              <a:gd name="connsiteX2" fmla="*/ 1981521 w 2311375"/>
              <a:gd name="connsiteY2" fmla="*/ 362474 h 1050316"/>
              <a:gd name="connsiteX3" fmla="*/ 1573089 w 2311375"/>
              <a:gd name="connsiteY3" fmla="*/ 431816 h 1050316"/>
              <a:gd name="connsiteX4" fmla="*/ 1384113 w 2311375"/>
              <a:gd name="connsiteY4" fmla="*/ 5096 h 1050316"/>
              <a:gd name="connsiteX5" fmla="*/ 920817 w 2311375"/>
              <a:gd name="connsiteY5" fmla="*/ 322088 h 1050316"/>
              <a:gd name="connsiteX6" fmla="*/ 439233 w 2311375"/>
              <a:gd name="connsiteY6" fmla="*/ 151400 h 1050316"/>
              <a:gd name="connsiteX7" fmla="*/ 329505 w 2311375"/>
              <a:gd name="connsiteY7" fmla="*/ 651272 h 1050316"/>
              <a:gd name="connsiteX8" fmla="*/ 4131 w 2311375"/>
              <a:gd name="connsiteY8" fmla="*/ 856250 h 1050316"/>
              <a:gd name="connsiteX9" fmla="*/ 299025 w 2311375"/>
              <a:gd name="connsiteY9" fmla="*/ 1023128 h 1050316"/>
              <a:gd name="connsiteX10" fmla="*/ 2036385 w 2311375"/>
              <a:gd name="connsiteY10" fmla="*/ 1029224 h 1050316"/>
              <a:gd name="connsiteX11" fmla="*/ 2293179 w 2311375"/>
              <a:gd name="connsiteY11" fmla="*/ 797957 h 105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1375" h="1050316">
                <a:moveTo>
                  <a:pt x="2293179" y="797957"/>
                </a:moveTo>
                <a:cubicBezTo>
                  <a:pt x="2268795" y="717439"/>
                  <a:pt x="1942024" y="778717"/>
                  <a:pt x="1890081" y="706136"/>
                </a:cubicBezTo>
                <a:cubicBezTo>
                  <a:pt x="1838138" y="633556"/>
                  <a:pt x="2154368" y="516779"/>
                  <a:pt x="1981521" y="362474"/>
                </a:cubicBezTo>
                <a:cubicBezTo>
                  <a:pt x="1808674" y="208169"/>
                  <a:pt x="1672657" y="491379"/>
                  <a:pt x="1573089" y="431816"/>
                </a:cubicBezTo>
                <a:cubicBezTo>
                  <a:pt x="1473521" y="372253"/>
                  <a:pt x="1685230" y="55769"/>
                  <a:pt x="1384113" y="5096"/>
                </a:cubicBezTo>
                <a:cubicBezTo>
                  <a:pt x="1082996" y="-45577"/>
                  <a:pt x="1078297" y="297704"/>
                  <a:pt x="920817" y="322088"/>
                </a:cubicBezTo>
                <a:cubicBezTo>
                  <a:pt x="763337" y="346472"/>
                  <a:pt x="693995" y="10811"/>
                  <a:pt x="439233" y="151400"/>
                </a:cubicBezTo>
                <a:cubicBezTo>
                  <a:pt x="184471" y="291989"/>
                  <a:pt x="402022" y="533797"/>
                  <a:pt x="329505" y="651272"/>
                </a:cubicBezTo>
                <a:cubicBezTo>
                  <a:pt x="256988" y="768747"/>
                  <a:pt x="11116" y="752364"/>
                  <a:pt x="4131" y="856250"/>
                </a:cubicBezTo>
                <a:cubicBezTo>
                  <a:pt x="-2854" y="960136"/>
                  <a:pt x="-35239" y="998744"/>
                  <a:pt x="299025" y="1023128"/>
                </a:cubicBezTo>
                <a:cubicBezTo>
                  <a:pt x="633289" y="1047512"/>
                  <a:pt x="1704026" y="1066753"/>
                  <a:pt x="2036385" y="1029224"/>
                </a:cubicBezTo>
                <a:cubicBezTo>
                  <a:pt x="2368744" y="991696"/>
                  <a:pt x="2317563" y="878475"/>
                  <a:pt x="2293179" y="7979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grpSp>
        <p:nvGrpSpPr>
          <p:cNvPr id="20" name="مجموعة 233">
            <a:extLst>
              <a:ext uri="{FF2B5EF4-FFF2-40B4-BE49-F238E27FC236}">
                <a16:creationId xmlns:a16="http://schemas.microsoft.com/office/drawing/2014/main" id="{8CE8C9A7-B2BA-35E7-CE19-530FEF9EED86}"/>
              </a:ext>
            </a:extLst>
          </p:cNvPr>
          <p:cNvGrpSpPr/>
          <p:nvPr/>
        </p:nvGrpSpPr>
        <p:grpSpPr>
          <a:xfrm>
            <a:off x="10081229" y="6754972"/>
            <a:ext cx="527382" cy="691249"/>
            <a:chOff x="10279048" y="5223083"/>
            <a:chExt cx="886123" cy="1161455"/>
          </a:xfrm>
        </p:grpSpPr>
        <p:sp>
          <p:nvSpPr>
            <p:cNvPr id="21" name="grass">
              <a:extLst>
                <a:ext uri="{FF2B5EF4-FFF2-40B4-BE49-F238E27FC236}">
                  <a16:creationId xmlns:a16="http://schemas.microsoft.com/office/drawing/2014/main" id="{8C6CB2B7-E91D-5DC8-246C-995FB949FDA4}"/>
                </a:ext>
              </a:extLst>
            </p:cNvPr>
            <p:cNvSpPr/>
            <p:nvPr/>
          </p:nvSpPr>
          <p:spPr>
            <a:xfrm rot="20188726">
              <a:off x="10279048" y="5223083"/>
              <a:ext cx="886123" cy="1151726"/>
            </a:xfrm>
            <a:custGeom>
              <a:avLst/>
              <a:gdLst>
                <a:gd name="connsiteX0" fmla="*/ 3424 w 9252"/>
                <a:gd name="connsiteY0" fmla="*/ 0 h 11083"/>
                <a:gd name="connsiteX1" fmla="*/ 7 w 9252"/>
                <a:gd name="connsiteY1" fmla="*/ 9993 h 11083"/>
                <a:gd name="connsiteX2" fmla="*/ 2460 w 9252"/>
                <a:gd name="connsiteY2" fmla="*/ 10819 h 11083"/>
                <a:gd name="connsiteX3" fmla="*/ 9091 w 9252"/>
                <a:gd name="connsiteY3" fmla="*/ 5877 h 11083"/>
                <a:gd name="connsiteX4" fmla="*/ 8559 w 9252"/>
                <a:gd name="connsiteY4" fmla="*/ 5632 h 11083"/>
                <a:gd name="connsiteX5" fmla="*/ 4642 w 9252"/>
                <a:gd name="connsiteY5" fmla="*/ 7990 h 11083"/>
                <a:gd name="connsiteX6" fmla="*/ 4642 w 9252"/>
                <a:gd name="connsiteY6" fmla="*/ 7990 h 11083"/>
                <a:gd name="connsiteX7" fmla="*/ 7039 w 9252"/>
                <a:gd name="connsiteY7" fmla="*/ 3977 h 11083"/>
                <a:gd name="connsiteX8" fmla="*/ 6667 w 9252"/>
                <a:gd name="connsiteY8" fmla="*/ 3852 h 11083"/>
                <a:gd name="connsiteX9" fmla="*/ 1766 w 9252"/>
                <a:gd name="connsiteY9" fmla="*/ 8358 h 11083"/>
                <a:gd name="connsiteX10" fmla="*/ 3582 w 9252"/>
                <a:gd name="connsiteY10" fmla="*/ 21 h 11083"/>
                <a:gd name="connsiteX11" fmla="*/ 3424 w 9252"/>
                <a:gd name="connsiteY11" fmla="*/ 0 h 11083"/>
                <a:gd name="connsiteX0" fmla="*/ 3693 w 9993"/>
                <a:gd name="connsiteY0" fmla="*/ 0 h 9762"/>
                <a:gd name="connsiteX1" fmla="*/ 0 w 9993"/>
                <a:gd name="connsiteY1" fmla="*/ 9017 h 9762"/>
                <a:gd name="connsiteX2" fmla="*/ 2651 w 9993"/>
                <a:gd name="connsiteY2" fmla="*/ 9762 h 9762"/>
                <a:gd name="connsiteX3" fmla="*/ 9818 w 9993"/>
                <a:gd name="connsiteY3" fmla="*/ 5303 h 9762"/>
                <a:gd name="connsiteX4" fmla="*/ 9243 w 9993"/>
                <a:gd name="connsiteY4" fmla="*/ 5082 h 9762"/>
                <a:gd name="connsiteX5" fmla="*/ 5009 w 9993"/>
                <a:gd name="connsiteY5" fmla="*/ 7209 h 9762"/>
                <a:gd name="connsiteX6" fmla="*/ 5009 w 9993"/>
                <a:gd name="connsiteY6" fmla="*/ 7209 h 9762"/>
                <a:gd name="connsiteX7" fmla="*/ 7600 w 9993"/>
                <a:gd name="connsiteY7" fmla="*/ 3588 h 9762"/>
                <a:gd name="connsiteX8" fmla="*/ 7198 w 9993"/>
                <a:gd name="connsiteY8" fmla="*/ 3476 h 9762"/>
                <a:gd name="connsiteX9" fmla="*/ 1901 w 9993"/>
                <a:gd name="connsiteY9" fmla="*/ 7541 h 9762"/>
                <a:gd name="connsiteX10" fmla="*/ 3864 w 9993"/>
                <a:gd name="connsiteY10" fmla="*/ 19 h 9762"/>
                <a:gd name="connsiteX11" fmla="*/ 3693 w 9993"/>
                <a:gd name="connsiteY11" fmla="*/ 0 h 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93" h="9762" extrusionOk="0">
                  <a:moveTo>
                    <a:pt x="3693" y="0"/>
                  </a:moveTo>
                  <a:cubicBezTo>
                    <a:pt x="1446" y="0"/>
                    <a:pt x="174" y="7390"/>
                    <a:pt x="0" y="9017"/>
                  </a:cubicBezTo>
                  <a:lnTo>
                    <a:pt x="2651" y="9762"/>
                  </a:lnTo>
                  <a:cubicBezTo>
                    <a:pt x="7505" y="9762"/>
                    <a:pt x="10806" y="6509"/>
                    <a:pt x="9818" y="5303"/>
                  </a:cubicBezTo>
                  <a:cubicBezTo>
                    <a:pt x="9687" y="5149"/>
                    <a:pt x="9488" y="5082"/>
                    <a:pt x="9243" y="5082"/>
                  </a:cubicBezTo>
                  <a:cubicBezTo>
                    <a:pt x="8190" y="5082"/>
                    <a:pt x="6264" y="6314"/>
                    <a:pt x="5009" y="7209"/>
                  </a:cubicBezTo>
                  <a:lnTo>
                    <a:pt x="5009" y="7209"/>
                  </a:lnTo>
                  <a:cubicBezTo>
                    <a:pt x="6450" y="6075"/>
                    <a:pt x="8549" y="4205"/>
                    <a:pt x="7600" y="3588"/>
                  </a:cubicBezTo>
                  <a:cubicBezTo>
                    <a:pt x="7488" y="3512"/>
                    <a:pt x="7353" y="3476"/>
                    <a:pt x="7198" y="3476"/>
                  </a:cubicBezTo>
                  <a:cubicBezTo>
                    <a:pt x="5558" y="3476"/>
                    <a:pt x="1901" y="7541"/>
                    <a:pt x="1901" y="7541"/>
                  </a:cubicBezTo>
                  <a:cubicBezTo>
                    <a:pt x="1901" y="7541"/>
                    <a:pt x="6271" y="447"/>
                    <a:pt x="3864" y="19"/>
                  </a:cubicBezTo>
                  <a:cubicBezTo>
                    <a:pt x="3805" y="6"/>
                    <a:pt x="3749" y="0"/>
                    <a:pt x="3693" y="0"/>
                  </a:cubicBezTo>
                  <a:close/>
                </a:path>
              </a:pathLst>
            </a:custGeom>
            <a:solidFill>
              <a:srgbClr val="006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rass">
              <a:extLst>
                <a:ext uri="{FF2B5EF4-FFF2-40B4-BE49-F238E27FC236}">
                  <a16:creationId xmlns:a16="http://schemas.microsoft.com/office/drawing/2014/main" id="{5C665F56-F470-3A2B-E089-AB140EF9E031}"/>
                </a:ext>
              </a:extLst>
            </p:cNvPr>
            <p:cNvSpPr/>
            <p:nvPr/>
          </p:nvSpPr>
          <p:spPr>
            <a:xfrm rot="20188726">
              <a:off x="10341406" y="5534799"/>
              <a:ext cx="774482" cy="849739"/>
            </a:xfrm>
            <a:custGeom>
              <a:avLst/>
              <a:gdLst>
                <a:gd name="connsiteX0" fmla="*/ 3424 w 9252"/>
                <a:gd name="connsiteY0" fmla="*/ 0 h 11083"/>
                <a:gd name="connsiteX1" fmla="*/ 7 w 9252"/>
                <a:gd name="connsiteY1" fmla="*/ 9993 h 11083"/>
                <a:gd name="connsiteX2" fmla="*/ 2460 w 9252"/>
                <a:gd name="connsiteY2" fmla="*/ 10819 h 11083"/>
                <a:gd name="connsiteX3" fmla="*/ 9091 w 9252"/>
                <a:gd name="connsiteY3" fmla="*/ 5877 h 11083"/>
                <a:gd name="connsiteX4" fmla="*/ 8559 w 9252"/>
                <a:gd name="connsiteY4" fmla="*/ 5632 h 11083"/>
                <a:gd name="connsiteX5" fmla="*/ 4642 w 9252"/>
                <a:gd name="connsiteY5" fmla="*/ 7990 h 11083"/>
                <a:gd name="connsiteX6" fmla="*/ 4642 w 9252"/>
                <a:gd name="connsiteY6" fmla="*/ 7990 h 11083"/>
                <a:gd name="connsiteX7" fmla="*/ 7039 w 9252"/>
                <a:gd name="connsiteY7" fmla="*/ 3977 h 11083"/>
                <a:gd name="connsiteX8" fmla="*/ 6667 w 9252"/>
                <a:gd name="connsiteY8" fmla="*/ 3852 h 11083"/>
                <a:gd name="connsiteX9" fmla="*/ 1766 w 9252"/>
                <a:gd name="connsiteY9" fmla="*/ 8358 h 11083"/>
                <a:gd name="connsiteX10" fmla="*/ 3582 w 9252"/>
                <a:gd name="connsiteY10" fmla="*/ 21 h 11083"/>
                <a:gd name="connsiteX11" fmla="*/ 3424 w 9252"/>
                <a:gd name="connsiteY11" fmla="*/ 0 h 11083"/>
                <a:gd name="connsiteX0" fmla="*/ 3693 w 9993"/>
                <a:gd name="connsiteY0" fmla="*/ 0 h 9762"/>
                <a:gd name="connsiteX1" fmla="*/ 0 w 9993"/>
                <a:gd name="connsiteY1" fmla="*/ 9017 h 9762"/>
                <a:gd name="connsiteX2" fmla="*/ 2651 w 9993"/>
                <a:gd name="connsiteY2" fmla="*/ 9762 h 9762"/>
                <a:gd name="connsiteX3" fmla="*/ 9818 w 9993"/>
                <a:gd name="connsiteY3" fmla="*/ 5303 h 9762"/>
                <a:gd name="connsiteX4" fmla="*/ 9243 w 9993"/>
                <a:gd name="connsiteY4" fmla="*/ 5082 h 9762"/>
                <a:gd name="connsiteX5" fmla="*/ 5009 w 9993"/>
                <a:gd name="connsiteY5" fmla="*/ 7209 h 9762"/>
                <a:gd name="connsiteX6" fmla="*/ 5009 w 9993"/>
                <a:gd name="connsiteY6" fmla="*/ 7209 h 9762"/>
                <a:gd name="connsiteX7" fmla="*/ 7600 w 9993"/>
                <a:gd name="connsiteY7" fmla="*/ 3588 h 9762"/>
                <a:gd name="connsiteX8" fmla="*/ 7198 w 9993"/>
                <a:gd name="connsiteY8" fmla="*/ 3476 h 9762"/>
                <a:gd name="connsiteX9" fmla="*/ 1901 w 9993"/>
                <a:gd name="connsiteY9" fmla="*/ 7541 h 9762"/>
                <a:gd name="connsiteX10" fmla="*/ 3864 w 9993"/>
                <a:gd name="connsiteY10" fmla="*/ 19 h 9762"/>
                <a:gd name="connsiteX11" fmla="*/ 3693 w 9993"/>
                <a:gd name="connsiteY11" fmla="*/ 0 h 9762"/>
                <a:gd name="connsiteX0" fmla="*/ 3696 w 9280"/>
                <a:gd name="connsiteY0" fmla="*/ 0 h 10000"/>
                <a:gd name="connsiteX1" fmla="*/ 0 w 9280"/>
                <a:gd name="connsiteY1" fmla="*/ 9237 h 10000"/>
                <a:gd name="connsiteX2" fmla="*/ 2653 w 9280"/>
                <a:gd name="connsiteY2" fmla="*/ 10000 h 10000"/>
                <a:gd name="connsiteX3" fmla="*/ 9249 w 9280"/>
                <a:gd name="connsiteY3" fmla="*/ 5206 h 10000"/>
                <a:gd name="connsiteX4" fmla="*/ 5013 w 9280"/>
                <a:gd name="connsiteY4" fmla="*/ 7385 h 10000"/>
                <a:gd name="connsiteX5" fmla="*/ 5013 w 9280"/>
                <a:gd name="connsiteY5" fmla="*/ 7385 h 10000"/>
                <a:gd name="connsiteX6" fmla="*/ 7605 w 9280"/>
                <a:gd name="connsiteY6" fmla="*/ 3675 h 10000"/>
                <a:gd name="connsiteX7" fmla="*/ 7203 w 9280"/>
                <a:gd name="connsiteY7" fmla="*/ 3561 h 10000"/>
                <a:gd name="connsiteX8" fmla="*/ 1902 w 9280"/>
                <a:gd name="connsiteY8" fmla="*/ 7725 h 10000"/>
                <a:gd name="connsiteX9" fmla="*/ 3867 w 9280"/>
                <a:gd name="connsiteY9" fmla="*/ 19 h 10000"/>
                <a:gd name="connsiteX10" fmla="*/ 3696 w 9280"/>
                <a:gd name="connsiteY10" fmla="*/ 0 h 10000"/>
                <a:gd name="connsiteX0" fmla="*/ 3983 w 9457"/>
                <a:gd name="connsiteY0" fmla="*/ 0 h 10000"/>
                <a:gd name="connsiteX1" fmla="*/ 0 w 9457"/>
                <a:gd name="connsiteY1" fmla="*/ 9237 h 10000"/>
                <a:gd name="connsiteX2" fmla="*/ 2859 w 9457"/>
                <a:gd name="connsiteY2" fmla="*/ 10000 h 10000"/>
                <a:gd name="connsiteX3" fmla="*/ 9418 w 9457"/>
                <a:gd name="connsiteY3" fmla="*/ 6382 h 10000"/>
                <a:gd name="connsiteX4" fmla="*/ 5402 w 9457"/>
                <a:gd name="connsiteY4" fmla="*/ 7385 h 10000"/>
                <a:gd name="connsiteX5" fmla="*/ 5402 w 9457"/>
                <a:gd name="connsiteY5" fmla="*/ 7385 h 10000"/>
                <a:gd name="connsiteX6" fmla="*/ 8195 w 9457"/>
                <a:gd name="connsiteY6" fmla="*/ 3675 h 10000"/>
                <a:gd name="connsiteX7" fmla="*/ 7762 w 9457"/>
                <a:gd name="connsiteY7" fmla="*/ 3561 h 10000"/>
                <a:gd name="connsiteX8" fmla="*/ 2050 w 9457"/>
                <a:gd name="connsiteY8" fmla="*/ 7725 h 10000"/>
                <a:gd name="connsiteX9" fmla="*/ 4167 w 9457"/>
                <a:gd name="connsiteY9" fmla="*/ 19 h 10000"/>
                <a:gd name="connsiteX10" fmla="*/ 3983 w 9457"/>
                <a:gd name="connsiteY10" fmla="*/ 0 h 10000"/>
                <a:gd name="connsiteX0" fmla="*/ 4212 w 10000"/>
                <a:gd name="connsiteY0" fmla="*/ 0 h 10000"/>
                <a:gd name="connsiteX1" fmla="*/ 0 w 10000"/>
                <a:gd name="connsiteY1" fmla="*/ 9237 h 10000"/>
                <a:gd name="connsiteX2" fmla="*/ 3023 w 10000"/>
                <a:gd name="connsiteY2" fmla="*/ 10000 h 10000"/>
                <a:gd name="connsiteX3" fmla="*/ 9959 w 10000"/>
                <a:gd name="connsiteY3" fmla="*/ 6382 h 10000"/>
                <a:gd name="connsiteX4" fmla="*/ 5712 w 10000"/>
                <a:gd name="connsiteY4" fmla="*/ 7385 h 10000"/>
                <a:gd name="connsiteX5" fmla="*/ 5712 w 10000"/>
                <a:gd name="connsiteY5" fmla="*/ 7385 h 10000"/>
                <a:gd name="connsiteX6" fmla="*/ 8208 w 10000"/>
                <a:gd name="connsiteY6" fmla="*/ 3561 h 10000"/>
                <a:gd name="connsiteX7" fmla="*/ 2168 w 10000"/>
                <a:gd name="connsiteY7" fmla="*/ 7725 h 10000"/>
                <a:gd name="connsiteX8" fmla="*/ 4406 w 10000"/>
                <a:gd name="connsiteY8" fmla="*/ 19 h 10000"/>
                <a:gd name="connsiteX9" fmla="*/ 4212 w 10000"/>
                <a:gd name="connsiteY9" fmla="*/ 0 h 10000"/>
                <a:gd name="connsiteX0" fmla="*/ 4212 w 10000"/>
                <a:gd name="connsiteY0" fmla="*/ 0 h 10000"/>
                <a:gd name="connsiteX1" fmla="*/ 0 w 10000"/>
                <a:gd name="connsiteY1" fmla="*/ 9237 h 10000"/>
                <a:gd name="connsiteX2" fmla="*/ 3023 w 10000"/>
                <a:gd name="connsiteY2" fmla="*/ 10000 h 10000"/>
                <a:gd name="connsiteX3" fmla="*/ 9959 w 10000"/>
                <a:gd name="connsiteY3" fmla="*/ 6382 h 10000"/>
                <a:gd name="connsiteX4" fmla="*/ 5712 w 10000"/>
                <a:gd name="connsiteY4" fmla="*/ 7385 h 10000"/>
                <a:gd name="connsiteX5" fmla="*/ 5712 w 10000"/>
                <a:gd name="connsiteY5" fmla="*/ 7385 h 10000"/>
                <a:gd name="connsiteX6" fmla="*/ 7728 w 10000"/>
                <a:gd name="connsiteY6" fmla="*/ 4526 h 10000"/>
                <a:gd name="connsiteX7" fmla="*/ 2168 w 10000"/>
                <a:gd name="connsiteY7" fmla="*/ 7725 h 10000"/>
                <a:gd name="connsiteX8" fmla="*/ 4406 w 10000"/>
                <a:gd name="connsiteY8" fmla="*/ 19 h 10000"/>
                <a:gd name="connsiteX9" fmla="*/ 4212 w 10000"/>
                <a:gd name="connsiteY9" fmla="*/ 0 h 10000"/>
                <a:gd name="connsiteX0" fmla="*/ 4406 w 10000"/>
                <a:gd name="connsiteY0" fmla="*/ 0 h 9981"/>
                <a:gd name="connsiteX1" fmla="*/ 0 w 10000"/>
                <a:gd name="connsiteY1" fmla="*/ 9218 h 9981"/>
                <a:gd name="connsiteX2" fmla="*/ 3023 w 10000"/>
                <a:gd name="connsiteY2" fmla="*/ 9981 h 9981"/>
                <a:gd name="connsiteX3" fmla="*/ 9959 w 10000"/>
                <a:gd name="connsiteY3" fmla="*/ 6363 h 9981"/>
                <a:gd name="connsiteX4" fmla="*/ 5712 w 10000"/>
                <a:gd name="connsiteY4" fmla="*/ 7366 h 9981"/>
                <a:gd name="connsiteX5" fmla="*/ 5712 w 10000"/>
                <a:gd name="connsiteY5" fmla="*/ 7366 h 9981"/>
                <a:gd name="connsiteX6" fmla="*/ 7728 w 10000"/>
                <a:gd name="connsiteY6" fmla="*/ 4507 h 9981"/>
                <a:gd name="connsiteX7" fmla="*/ 2168 w 10000"/>
                <a:gd name="connsiteY7" fmla="*/ 7706 h 9981"/>
                <a:gd name="connsiteX8" fmla="*/ 4406 w 10000"/>
                <a:gd name="connsiteY8" fmla="*/ 0 h 9981"/>
                <a:gd name="connsiteX0" fmla="*/ 2870 w 10000"/>
                <a:gd name="connsiteY0" fmla="*/ 0 h 7392"/>
                <a:gd name="connsiteX1" fmla="*/ 0 w 10000"/>
                <a:gd name="connsiteY1" fmla="*/ 6628 h 7392"/>
                <a:gd name="connsiteX2" fmla="*/ 3023 w 10000"/>
                <a:gd name="connsiteY2" fmla="*/ 7392 h 7392"/>
                <a:gd name="connsiteX3" fmla="*/ 9959 w 10000"/>
                <a:gd name="connsiteY3" fmla="*/ 3767 h 7392"/>
                <a:gd name="connsiteX4" fmla="*/ 5712 w 10000"/>
                <a:gd name="connsiteY4" fmla="*/ 4772 h 7392"/>
                <a:gd name="connsiteX5" fmla="*/ 5712 w 10000"/>
                <a:gd name="connsiteY5" fmla="*/ 4772 h 7392"/>
                <a:gd name="connsiteX6" fmla="*/ 7728 w 10000"/>
                <a:gd name="connsiteY6" fmla="*/ 1908 h 7392"/>
                <a:gd name="connsiteX7" fmla="*/ 2168 w 10000"/>
                <a:gd name="connsiteY7" fmla="*/ 5113 h 7392"/>
                <a:gd name="connsiteX8" fmla="*/ 2870 w 10000"/>
                <a:gd name="connsiteY8" fmla="*/ 0 h 7392"/>
                <a:gd name="connsiteX0" fmla="*/ 2870 w 10000"/>
                <a:gd name="connsiteY0" fmla="*/ 0 h 10000"/>
                <a:gd name="connsiteX1" fmla="*/ 0 w 10000"/>
                <a:gd name="connsiteY1" fmla="*/ 8966 h 10000"/>
                <a:gd name="connsiteX2" fmla="*/ 3023 w 10000"/>
                <a:gd name="connsiteY2" fmla="*/ 10000 h 10000"/>
                <a:gd name="connsiteX3" fmla="*/ 9959 w 10000"/>
                <a:gd name="connsiteY3" fmla="*/ 5096 h 10000"/>
                <a:gd name="connsiteX4" fmla="*/ 5712 w 10000"/>
                <a:gd name="connsiteY4" fmla="*/ 6456 h 10000"/>
                <a:gd name="connsiteX5" fmla="*/ 5712 w 10000"/>
                <a:gd name="connsiteY5" fmla="*/ 6456 h 10000"/>
                <a:gd name="connsiteX6" fmla="*/ 7728 w 10000"/>
                <a:gd name="connsiteY6" fmla="*/ 2581 h 10000"/>
                <a:gd name="connsiteX7" fmla="*/ 2168 w 10000"/>
                <a:gd name="connsiteY7" fmla="*/ 6917 h 10000"/>
                <a:gd name="connsiteX8" fmla="*/ 2870 w 10000"/>
                <a:gd name="connsiteY8" fmla="*/ 0 h 10000"/>
                <a:gd name="connsiteX0" fmla="*/ 2870 w 9959"/>
                <a:gd name="connsiteY0" fmla="*/ 0 h 10000"/>
                <a:gd name="connsiteX1" fmla="*/ 0 w 9959"/>
                <a:gd name="connsiteY1" fmla="*/ 8966 h 10000"/>
                <a:gd name="connsiteX2" fmla="*/ 3023 w 9959"/>
                <a:gd name="connsiteY2" fmla="*/ 10000 h 10000"/>
                <a:gd name="connsiteX3" fmla="*/ 9959 w 9959"/>
                <a:gd name="connsiteY3" fmla="*/ 5096 h 10000"/>
                <a:gd name="connsiteX4" fmla="*/ 5712 w 9959"/>
                <a:gd name="connsiteY4" fmla="*/ 6456 h 10000"/>
                <a:gd name="connsiteX5" fmla="*/ 5712 w 9959"/>
                <a:gd name="connsiteY5" fmla="*/ 6456 h 10000"/>
                <a:gd name="connsiteX6" fmla="*/ 7728 w 9959"/>
                <a:gd name="connsiteY6" fmla="*/ 2581 h 10000"/>
                <a:gd name="connsiteX7" fmla="*/ 2168 w 9959"/>
                <a:gd name="connsiteY7" fmla="*/ 6917 h 10000"/>
                <a:gd name="connsiteX8" fmla="*/ 2870 w 9959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5736 w 10000"/>
                <a:gd name="connsiteY5" fmla="*/ 6456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5736 w 10000"/>
                <a:gd name="connsiteY5" fmla="*/ 6456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2826 w 10000"/>
                <a:gd name="connsiteY5" fmla="*/ 8431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2826 w 10000"/>
                <a:gd name="connsiteY5" fmla="*/ 8431 h 10000"/>
                <a:gd name="connsiteX6" fmla="*/ 7760 w 10000"/>
                <a:gd name="connsiteY6" fmla="*/ 2581 h 10000"/>
                <a:gd name="connsiteX7" fmla="*/ 1454 w 10000"/>
                <a:gd name="connsiteY7" fmla="*/ 7608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2826 w 10000"/>
                <a:gd name="connsiteY4" fmla="*/ 8431 h 10000"/>
                <a:gd name="connsiteX5" fmla="*/ 7760 w 10000"/>
                <a:gd name="connsiteY5" fmla="*/ 2581 h 10000"/>
                <a:gd name="connsiteX6" fmla="*/ 1454 w 10000"/>
                <a:gd name="connsiteY6" fmla="*/ 7608 h 10000"/>
                <a:gd name="connsiteX7" fmla="*/ 2882 w 10000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 extrusionOk="0">
                  <a:moveTo>
                    <a:pt x="2882" y="0"/>
                  </a:moveTo>
                  <a:cubicBezTo>
                    <a:pt x="2519" y="341"/>
                    <a:pt x="232" y="6711"/>
                    <a:pt x="0" y="8966"/>
                  </a:cubicBezTo>
                  <a:lnTo>
                    <a:pt x="3035" y="10000"/>
                  </a:lnTo>
                  <a:cubicBezTo>
                    <a:pt x="4800" y="9090"/>
                    <a:pt x="9549" y="5687"/>
                    <a:pt x="10000" y="5096"/>
                  </a:cubicBezTo>
                  <a:lnTo>
                    <a:pt x="2826" y="8431"/>
                  </a:lnTo>
                  <a:cubicBezTo>
                    <a:pt x="4471" y="6481"/>
                    <a:pt x="7989" y="2718"/>
                    <a:pt x="7760" y="2581"/>
                  </a:cubicBezTo>
                  <a:cubicBezTo>
                    <a:pt x="7531" y="2444"/>
                    <a:pt x="3315" y="6163"/>
                    <a:pt x="1454" y="7608"/>
                  </a:cubicBezTo>
                  <a:lnTo>
                    <a:pt x="2882" y="0"/>
                  </a:lnTo>
                  <a:close/>
                </a:path>
              </a:pathLst>
            </a:custGeom>
            <a:solidFill>
              <a:srgbClr val="00A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8" name="مجموعة 67">
            <a:extLst>
              <a:ext uri="{FF2B5EF4-FFF2-40B4-BE49-F238E27FC236}">
                <a16:creationId xmlns:a16="http://schemas.microsoft.com/office/drawing/2014/main" id="{03D6D9B4-CA1F-90C4-8A34-10A87D74C7DB}"/>
              </a:ext>
            </a:extLst>
          </p:cNvPr>
          <p:cNvGrpSpPr/>
          <p:nvPr/>
        </p:nvGrpSpPr>
        <p:grpSpPr>
          <a:xfrm rot="19849771">
            <a:off x="7446379" y="384009"/>
            <a:ext cx="574263" cy="397203"/>
            <a:chOff x="6629176" y="3979860"/>
            <a:chExt cx="1556252" cy="1076420"/>
          </a:xfrm>
        </p:grpSpPr>
        <p:grpSp>
          <p:nvGrpSpPr>
            <p:cNvPr id="99" name="رسم 2269" descr="فراشه">
              <a:extLst>
                <a:ext uri="{FF2B5EF4-FFF2-40B4-BE49-F238E27FC236}">
                  <a16:creationId xmlns:a16="http://schemas.microsoft.com/office/drawing/2014/main" id="{149C1317-A7C5-13CC-27AE-D203EFA1F11C}"/>
                </a:ext>
              </a:extLst>
            </p:cNvPr>
            <p:cNvGrpSpPr/>
            <p:nvPr/>
          </p:nvGrpSpPr>
          <p:grpSpPr>
            <a:xfrm>
              <a:off x="6629176" y="4049149"/>
              <a:ext cx="778560" cy="1007131"/>
              <a:chOff x="6629176" y="4049149"/>
              <a:chExt cx="778560" cy="1007131"/>
            </a:xfrm>
          </p:grpSpPr>
          <p:sp>
            <p:nvSpPr>
              <p:cNvPr id="119" name="شكل حر: شكل 88">
                <a:extLst>
                  <a:ext uri="{FF2B5EF4-FFF2-40B4-BE49-F238E27FC236}">
                    <a16:creationId xmlns:a16="http://schemas.microsoft.com/office/drawing/2014/main" id="{16BF1B50-DC7F-1B13-0B14-B7D05C85A65D}"/>
                  </a:ext>
                </a:extLst>
              </p:cNvPr>
              <p:cNvSpPr/>
              <p:nvPr/>
            </p:nvSpPr>
            <p:spPr>
              <a:xfrm>
                <a:off x="6782468" y="4122335"/>
                <a:ext cx="625267" cy="933945"/>
              </a:xfrm>
              <a:custGeom>
                <a:avLst/>
                <a:gdLst>
                  <a:gd name="connsiteX0" fmla="*/ 582163 w 625267"/>
                  <a:gd name="connsiteY0" fmla="*/ 353617 h 933945"/>
                  <a:gd name="connsiteX1" fmla="*/ 192407 w 625267"/>
                  <a:gd name="connsiteY1" fmla="*/ 656 h 933945"/>
                  <a:gd name="connsiteX2" fmla="*/ 8386 w 625267"/>
                  <a:gd name="connsiteY2" fmla="*/ 116873 h 933945"/>
                  <a:gd name="connsiteX3" fmla="*/ 57978 w 625267"/>
                  <a:gd name="connsiteY3" fmla="*/ 373946 h 933945"/>
                  <a:gd name="connsiteX4" fmla="*/ 228408 w 625267"/>
                  <a:gd name="connsiteY4" fmla="*/ 430380 h 933945"/>
                  <a:gd name="connsiteX5" fmla="*/ 285128 w 625267"/>
                  <a:gd name="connsiteY5" fmla="*/ 430380 h 933945"/>
                  <a:gd name="connsiteX6" fmla="*/ 284911 w 625267"/>
                  <a:gd name="connsiteY6" fmla="*/ 431884 h 933945"/>
                  <a:gd name="connsiteX7" fmla="*/ 30264 w 625267"/>
                  <a:gd name="connsiteY7" fmla="*/ 672269 h 933945"/>
                  <a:gd name="connsiteX8" fmla="*/ 26540 w 625267"/>
                  <a:gd name="connsiteY8" fmla="*/ 718368 h 933945"/>
                  <a:gd name="connsiteX9" fmla="*/ 26540 w 625267"/>
                  <a:gd name="connsiteY9" fmla="*/ 933896 h 933945"/>
                  <a:gd name="connsiteX10" fmla="*/ 26589 w 625267"/>
                  <a:gd name="connsiteY10" fmla="*/ 933945 h 933945"/>
                  <a:gd name="connsiteX11" fmla="*/ 274759 w 625267"/>
                  <a:gd name="connsiteY11" fmla="*/ 872885 h 933945"/>
                  <a:gd name="connsiteX12" fmla="*/ 492925 w 625267"/>
                  <a:gd name="connsiteY12" fmla="*/ 663291 h 933945"/>
                  <a:gd name="connsiteX13" fmla="*/ 624617 w 625267"/>
                  <a:gd name="connsiteY13" fmla="*/ 432831 h 933945"/>
                  <a:gd name="connsiteX14" fmla="*/ 624617 w 625267"/>
                  <a:gd name="connsiteY14" fmla="*/ 427938 h 933945"/>
                  <a:gd name="connsiteX15" fmla="*/ 582163 w 625267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7" h="933945">
                    <a:moveTo>
                      <a:pt x="582163" y="353617"/>
                    </a:moveTo>
                    <a:cubicBezTo>
                      <a:pt x="491480" y="194933"/>
                      <a:pt x="353820" y="72846"/>
                      <a:pt x="192407" y="656"/>
                    </a:cubicBezTo>
                    <a:cubicBezTo>
                      <a:pt x="136645" y="-3492"/>
                      <a:pt x="45236" y="9388"/>
                      <a:pt x="8386" y="116873"/>
                    </a:cubicBezTo>
                    <a:cubicBezTo>
                      <a:pt x="-15292" y="185935"/>
                      <a:pt x="14306" y="318139"/>
                      <a:pt x="57978" y="373946"/>
                    </a:cubicBezTo>
                    <a:cubicBezTo>
                      <a:pt x="106228" y="409686"/>
                      <a:pt x="165498" y="430380"/>
                      <a:pt x="228408" y="430380"/>
                    </a:cubicBezTo>
                    <a:lnTo>
                      <a:pt x="285128" y="430380"/>
                    </a:lnTo>
                    <a:cubicBezTo>
                      <a:pt x="285128" y="430380"/>
                      <a:pt x="294648" y="430888"/>
                      <a:pt x="284911" y="431884"/>
                    </a:cubicBezTo>
                    <a:cubicBezTo>
                      <a:pt x="155069" y="445154"/>
                      <a:pt x="50786" y="544702"/>
                      <a:pt x="30264" y="672269"/>
                    </a:cubicBezTo>
                    <a:cubicBezTo>
                      <a:pt x="27842" y="687285"/>
                      <a:pt x="26540" y="702672"/>
                      <a:pt x="26540" y="718368"/>
                    </a:cubicBezTo>
                    <a:lnTo>
                      <a:pt x="26540" y="933896"/>
                    </a:lnTo>
                    <a:cubicBezTo>
                      <a:pt x="26540" y="933926"/>
                      <a:pt x="26565" y="933945"/>
                      <a:pt x="26589" y="933945"/>
                    </a:cubicBezTo>
                    <a:cubicBezTo>
                      <a:pt x="114574" y="933935"/>
                      <a:pt x="199363" y="912201"/>
                      <a:pt x="274759" y="872885"/>
                    </a:cubicBezTo>
                    <a:cubicBezTo>
                      <a:pt x="364529" y="826075"/>
                      <a:pt x="440951" y="754246"/>
                      <a:pt x="492925" y="663291"/>
                    </a:cubicBezTo>
                    <a:lnTo>
                      <a:pt x="624617" y="432831"/>
                    </a:lnTo>
                    <a:cubicBezTo>
                      <a:pt x="625485" y="431317"/>
                      <a:pt x="625485" y="429452"/>
                      <a:pt x="624617" y="427938"/>
                    </a:cubicBezTo>
                    <a:lnTo>
                      <a:pt x="582163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20" name="شكل حر: شكل 89">
                <a:extLst>
                  <a:ext uri="{FF2B5EF4-FFF2-40B4-BE49-F238E27FC236}">
                    <a16:creationId xmlns:a16="http://schemas.microsoft.com/office/drawing/2014/main" id="{7FF2F189-D065-1BCC-55E0-3FE5E10C6FEA}"/>
                  </a:ext>
                </a:extLst>
              </p:cNvPr>
              <p:cNvSpPr/>
              <p:nvPr/>
            </p:nvSpPr>
            <p:spPr>
              <a:xfrm>
                <a:off x="6629176" y="4049149"/>
                <a:ext cx="345654" cy="447057"/>
              </a:xfrm>
              <a:custGeom>
                <a:avLst/>
                <a:gdLst>
                  <a:gd name="connsiteX0" fmla="*/ 345635 w 345654"/>
                  <a:gd name="connsiteY0" fmla="*/ 73891 h 447057"/>
                  <a:gd name="connsiteX1" fmla="*/ 345626 w 345654"/>
                  <a:gd name="connsiteY1" fmla="*/ 73808 h 447057"/>
                  <a:gd name="connsiteX2" fmla="*/ 10773 w 345654"/>
                  <a:gd name="connsiteY2" fmla="*/ 69 h 447057"/>
                  <a:gd name="connsiteX3" fmla="*/ 20 w 345654"/>
                  <a:gd name="connsiteY3" fmla="*/ 0 h 447057"/>
                  <a:gd name="connsiteX4" fmla="*/ 15 w 345654"/>
                  <a:gd name="connsiteY4" fmla="*/ 64 h 447057"/>
                  <a:gd name="connsiteX5" fmla="*/ 111935 w 345654"/>
                  <a:gd name="connsiteY5" fmla="*/ 313448 h 447057"/>
                  <a:gd name="connsiteX6" fmla="*/ 211167 w 345654"/>
                  <a:gd name="connsiteY6" fmla="*/ 447048 h 447057"/>
                  <a:gd name="connsiteX7" fmla="*/ 211246 w 345654"/>
                  <a:gd name="connsiteY7" fmla="*/ 446999 h 447057"/>
                  <a:gd name="connsiteX8" fmla="*/ 203812 w 345654"/>
                  <a:gd name="connsiteY8" fmla="*/ 371672 h 447057"/>
                  <a:gd name="connsiteX9" fmla="*/ 345635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345635" y="73891"/>
                    </a:moveTo>
                    <a:cubicBezTo>
                      <a:pt x="345665" y="73867"/>
                      <a:pt x="345660" y="73822"/>
                      <a:pt x="345626" y="73808"/>
                    </a:cubicBezTo>
                    <a:cubicBezTo>
                      <a:pt x="241781" y="27378"/>
                      <a:pt x="128134" y="1559"/>
                      <a:pt x="10773" y="69"/>
                    </a:cubicBezTo>
                    <a:cubicBezTo>
                      <a:pt x="9313" y="49"/>
                      <a:pt x="577" y="5"/>
                      <a:pt x="20" y="0"/>
                    </a:cubicBezTo>
                    <a:cubicBezTo>
                      <a:pt x="-15" y="0"/>
                      <a:pt x="5" y="34"/>
                      <a:pt x="15" y="64"/>
                    </a:cubicBezTo>
                    <a:lnTo>
                      <a:pt x="111935" y="313448"/>
                    </a:lnTo>
                    <a:cubicBezTo>
                      <a:pt x="131484" y="368165"/>
                      <a:pt x="166632" y="414017"/>
                      <a:pt x="211167" y="447048"/>
                    </a:cubicBezTo>
                    <a:cubicBezTo>
                      <a:pt x="211201" y="447073"/>
                      <a:pt x="211256" y="447043"/>
                      <a:pt x="211246" y="446999"/>
                    </a:cubicBezTo>
                    <a:cubicBezTo>
                      <a:pt x="206401" y="422635"/>
                      <a:pt x="203812" y="397457"/>
                      <a:pt x="203812" y="371672"/>
                    </a:cubicBezTo>
                    <a:cubicBezTo>
                      <a:pt x="203817" y="251484"/>
                      <a:pt x="259120" y="144241"/>
                      <a:pt x="345635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dirty="0"/>
              </a:p>
            </p:txBody>
          </p:sp>
          <p:grpSp>
            <p:nvGrpSpPr>
              <p:cNvPr id="121" name="رسم 2269" descr="فراشه">
                <a:extLst>
                  <a:ext uri="{FF2B5EF4-FFF2-40B4-BE49-F238E27FC236}">
                    <a16:creationId xmlns:a16="http://schemas.microsoft.com/office/drawing/2014/main" id="{8A0634AB-3AFF-1E5F-8DD5-19137AB7BB9C}"/>
                  </a:ext>
                </a:extLst>
              </p:cNvPr>
              <p:cNvGrpSpPr/>
              <p:nvPr/>
            </p:nvGrpSpPr>
            <p:grpSpPr>
              <a:xfrm>
                <a:off x="6916917" y="4211040"/>
                <a:ext cx="282813" cy="665392"/>
                <a:chOff x="6916917" y="4211040"/>
                <a:chExt cx="282813" cy="665392"/>
              </a:xfrm>
            </p:grpSpPr>
            <p:sp>
              <p:nvSpPr>
                <p:cNvPr id="125" name="شكل حر: شكل 94">
                  <a:extLst>
                    <a:ext uri="{FF2B5EF4-FFF2-40B4-BE49-F238E27FC236}">
                      <a16:creationId xmlns:a16="http://schemas.microsoft.com/office/drawing/2014/main" id="{334692D8-A614-F7C2-4C87-EFC6370399ED}"/>
                    </a:ext>
                  </a:extLst>
                </p:cNvPr>
                <p:cNvSpPr/>
                <p:nvPr/>
              </p:nvSpPr>
              <p:spPr>
                <a:xfrm>
                  <a:off x="6916917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126" name="شكل حر: شكل 95">
                  <a:extLst>
                    <a:ext uri="{FF2B5EF4-FFF2-40B4-BE49-F238E27FC236}">
                      <a16:creationId xmlns:a16="http://schemas.microsoft.com/office/drawing/2014/main" id="{AD2FCE0E-66B5-FC05-FF2F-BFF28069A276}"/>
                    </a:ext>
                  </a:extLst>
                </p:cNvPr>
                <p:cNvSpPr/>
                <p:nvPr/>
              </p:nvSpPr>
              <p:spPr>
                <a:xfrm>
                  <a:off x="7110730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127" name="شكل حر: شكل 96">
                  <a:extLst>
                    <a:ext uri="{FF2B5EF4-FFF2-40B4-BE49-F238E27FC236}">
                      <a16:creationId xmlns:a16="http://schemas.microsoft.com/office/drawing/2014/main" id="{8B0EEC90-3E22-836F-C537-3698AF9758F6}"/>
                    </a:ext>
                  </a:extLst>
                </p:cNvPr>
                <p:cNvSpPr/>
                <p:nvPr/>
              </p:nvSpPr>
              <p:spPr>
                <a:xfrm>
                  <a:off x="6916917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</p:grpSp>
          <p:grpSp>
            <p:nvGrpSpPr>
              <p:cNvPr id="122" name="رسم 2269" descr="فراشه">
                <a:extLst>
                  <a:ext uri="{FF2B5EF4-FFF2-40B4-BE49-F238E27FC236}">
                    <a16:creationId xmlns:a16="http://schemas.microsoft.com/office/drawing/2014/main" id="{8970CDDF-2656-916A-B85D-69D00A0A06B1}"/>
                  </a:ext>
                </a:extLst>
              </p:cNvPr>
              <p:cNvGrpSpPr/>
              <p:nvPr/>
            </p:nvGrpSpPr>
            <p:grpSpPr>
              <a:xfrm>
                <a:off x="6789429" y="4116474"/>
                <a:ext cx="108821" cy="142169"/>
                <a:chOff x="6789429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123" name="شكل حر: شكل 92">
                  <a:extLst>
                    <a:ext uri="{FF2B5EF4-FFF2-40B4-BE49-F238E27FC236}">
                      <a16:creationId xmlns:a16="http://schemas.microsoft.com/office/drawing/2014/main" id="{6B93EBB9-214F-D724-E2C8-5CE9061B4CE3}"/>
                    </a:ext>
                  </a:extLst>
                </p:cNvPr>
                <p:cNvSpPr/>
                <p:nvPr/>
              </p:nvSpPr>
              <p:spPr>
                <a:xfrm>
                  <a:off x="6821760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124" name="شكل حر: شكل 93">
                  <a:extLst>
                    <a:ext uri="{FF2B5EF4-FFF2-40B4-BE49-F238E27FC236}">
                      <a16:creationId xmlns:a16="http://schemas.microsoft.com/office/drawing/2014/main" id="{B8E1B565-8E33-2318-AA48-8972679828AF}"/>
                    </a:ext>
                  </a:extLst>
                </p:cNvPr>
                <p:cNvSpPr/>
                <p:nvPr/>
              </p:nvSpPr>
              <p:spPr>
                <a:xfrm>
                  <a:off x="6789429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3 w 46606"/>
                    <a:gd name="connsiteY1" fmla="*/ 46607 h 46606"/>
                    <a:gd name="connsiteX2" fmla="*/ 0 w 46606"/>
                    <a:gd name="connsiteY2" fmla="*/ 23303 h 46606"/>
                    <a:gd name="connsiteX3" fmla="*/ 23303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3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3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</p:grpSp>
        </p:grpSp>
        <p:grpSp>
          <p:nvGrpSpPr>
            <p:cNvPr id="100" name="رسم 2269" descr="فراشه">
              <a:extLst>
                <a:ext uri="{FF2B5EF4-FFF2-40B4-BE49-F238E27FC236}">
                  <a16:creationId xmlns:a16="http://schemas.microsoft.com/office/drawing/2014/main" id="{17A42AD4-AB8A-43F3-E195-45D084333FF4}"/>
                </a:ext>
              </a:extLst>
            </p:cNvPr>
            <p:cNvGrpSpPr/>
            <p:nvPr/>
          </p:nvGrpSpPr>
          <p:grpSpPr>
            <a:xfrm>
              <a:off x="7406878" y="4049149"/>
              <a:ext cx="778550" cy="1007131"/>
              <a:chOff x="7406878" y="4049149"/>
              <a:chExt cx="778550" cy="1007131"/>
            </a:xfrm>
          </p:grpSpPr>
          <p:sp>
            <p:nvSpPr>
              <p:cNvPr id="110" name="شكل حر: شكل 79">
                <a:extLst>
                  <a:ext uri="{FF2B5EF4-FFF2-40B4-BE49-F238E27FC236}">
                    <a16:creationId xmlns:a16="http://schemas.microsoft.com/office/drawing/2014/main" id="{44C02CD6-0BE9-D874-5D77-514C0CE9829F}"/>
                  </a:ext>
                </a:extLst>
              </p:cNvPr>
              <p:cNvSpPr/>
              <p:nvPr/>
            </p:nvSpPr>
            <p:spPr>
              <a:xfrm>
                <a:off x="7406878" y="4122335"/>
                <a:ext cx="625263" cy="933945"/>
              </a:xfrm>
              <a:custGeom>
                <a:avLst/>
                <a:gdLst>
                  <a:gd name="connsiteX0" fmla="*/ 43100 w 625263"/>
                  <a:gd name="connsiteY0" fmla="*/ 353617 h 933945"/>
                  <a:gd name="connsiteX1" fmla="*/ 432856 w 625263"/>
                  <a:gd name="connsiteY1" fmla="*/ 656 h 933945"/>
                  <a:gd name="connsiteX2" fmla="*/ 616877 w 625263"/>
                  <a:gd name="connsiteY2" fmla="*/ 116873 h 933945"/>
                  <a:gd name="connsiteX3" fmla="*/ 567285 w 625263"/>
                  <a:gd name="connsiteY3" fmla="*/ 373946 h 933945"/>
                  <a:gd name="connsiteX4" fmla="*/ 396855 w 625263"/>
                  <a:gd name="connsiteY4" fmla="*/ 430380 h 933945"/>
                  <a:gd name="connsiteX5" fmla="*/ 340140 w 625263"/>
                  <a:gd name="connsiteY5" fmla="*/ 430380 h 933945"/>
                  <a:gd name="connsiteX6" fmla="*/ 340357 w 625263"/>
                  <a:gd name="connsiteY6" fmla="*/ 431884 h 933945"/>
                  <a:gd name="connsiteX7" fmla="*/ 595004 w 625263"/>
                  <a:gd name="connsiteY7" fmla="*/ 672269 h 933945"/>
                  <a:gd name="connsiteX8" fmla="*/ 598728 w 625263"/>
                  <a:gd name="connsiteY8" fmla="*/ 718368 h 933945"/>
                  <a:gd name="connsiteX9" fmla="*/ 598728 w 625263"/>
                  <a:gd name="connsiteY9" fmla="*/ 933896 h 933945"/>
                  <a:gd name="connsiteX10" fmla="*/ 598679 w 625263"/>
                  <a:gd name="connsiteY10" fmla="*/ 933945 h 933945"/>
                  <a:gd name="connsiteX11" fmla="*/ 350509 w 625263"/>
                  <a:gd name="connsiteY11" fmla="*/ 872885 h 933945"/>
                  <a:gd name="connsiteX12" fmla="*/ 132343 w 625263"/>
                  <a:gd name="connsiteY12" fmla="*/ 663291 h 933945"/>
                  <a:gd name="connsiteX13" fmla="*/ 651 w 625263"/>
                  <a:gd name="connsiteY13" fmla="*/ 432831 h 933945"/>
                  <a:gd name="connsiteX14" fmla="*/ 651 w 625263"/>
                  <a:gd name="connsiteY14" fmla="*/ 427938 h 933945"/>
                  <a:gd name="connsiteX15" fmla="*/ 43100 w 625263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3" h="933945">
                    <a:moveTo>
                      <a:pt x="43100" y="353617"/>
                    </a:moveTo>
                    <a:cubicBezTo>
                      <a:pt x="133783" y="194933"/>
                      <a:pt x="271443" y="72846"/>
                      <a:pt x="432856" y="656"/>
                    </a:cubicBezTo>
                    <a:cubicBezTo>
                      <a:pt x="488619" y="-3492"/>
                      <a:pt x="580022" y="9388"/>
                      <a:pt x="616877" y="116873"/>
                    </a:cubicBezTo>
                    <a:cubicBezTo>
                      <a:pt x="640555" y="185935"/>
                      <a:pt x="610957" y="318139"/>
                      <a:pt x="567285" y="373946"/>
                    </a:cubicBezTo>
                    <a:cubicBezTo>
                      <a:pt x="519035" y="409686"/>
                      <a:pt x="459765" y="430380"/>
                      <a:pt x="396855" y="430380"/>
                    </a:cubicBezTo>
                    <a:lnTo>
                      <a:pt x="340140" y="430380"/>
                    </a:lnTo>
                    <a:cubicBezTo>
                      <a:pt x="340140" y="430380"/>
                      <a:pt x="330620" y="430888"/>
                      <a:pt x="340357" y="431884"/>
                    </a:cubicBezTo>
                    <a:cubicBezTo>
                      <a:pt x="470199" y="445154"/>
                      <a:pt x="574482" y="544702"/>
                      <a:pt x="595004" y="672269"/>
                    </a:cubicBezTo>
                    <a:cubicBezTo>
                      <a:pt x="597426" y="687285"/>
                      <a:pt x="598728" y="702672"/>
                      <a:pt x="598728" y="718368"/>
                    </a:cubicBezTo>
                    <a:lnTo>
                      <a:pt x="598728" y="933896"/>
                    </a:lnTo>
                    <a:cubicBezTo>
                      <a:pt x="598728" y="933926"/>
                      <a:pt x="598703" y="933945"/>
                      <a:pt x="598679" y="933945"/>
                    </a:cubicBezTo>
                    <a:cubicBezTo>
                      <a:pt x="510694" y="933935"/>
                      <a:pt x="425905" y="912201"/>
                      <a:pt x="350509" y="872885"/>
                    </a:cubicBezTo>
                    <a:cubicBezTo>
                      <a:pt x="260739" y="826075"/>
                      <a:pt x="184317" y="754246"/>
                      <a:pt x="132343" y="663291"/>
                    </a:cubicBezTo>
                    <a:lnTo>
                      <a:pt x="651" y="432831"/>
                    </a:lnTo>
                    <a:cubicBezTo>
                      <a:pt x="-217" y="431317"/>
                      <a:pt x="-217" y="429452"/>
                      <a:pt x="651" y="427938"/>
                    </a:cubicBezTo>
                    <a:lnTo>
                      <a:pt x="43100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11" name="شكل حر: شكل 80">
                <a:extLst>
                  <a:ext uri="{FF2B5EF4-FFF2-40B4-BE49-F238E27FC236}">
                    <a16:creationId xmlns:a16="http://schemas.microsoft.com/office/drawing/2014/main" id="{4D937DF3-1DCC-74FE-9875-3B5A804B1260}"/>
                  </a:ext>
                </a:extLst>
              </p:cNvPr>
              <p:cNvSpPr/>
              <p:nvPr/>
            </p:nvSpPr>
            <p:spPr>
              <a:xfrm>
                <a:off x="7839773" y="4049149"/>
                <a:ext cx="345654" cy="447057"/>
              </a:xfrm>
              <a:custGeom>
                <a:avLst/>
                <a:gdLst>
                  <a:gd name="connsiteX0" fmla="*/ 19 w 345654"/>
                  <a:gd name="connsiteY0" fmla="*/ 73891 h 447057"/>
                  <a:gd name="connsiteX1" fmla="*/ 29 w 345654"/>
                  <a:gd name="connsiteY1" fmla="*/ 73808 h 447057"/>
                  <a:gd name="connsiteX2" fmla="*/ 335153 w 345654"/>
                  <a:gd name="connsiteY2" fmla="*/ 64 h 447057"/>
                  <a:gd name="connsiteX3" fmla="*/ 345635 w 345654"/>
                  <a:gd name="connsiteY3" fmla="*/ 0 h 447057"/>
                  <a:gd name="connsiteX4" fmla="*/ 345640 w 345654"/>
                  <a:gd name="connsiteY4" fmla="*/ 64 h 447057"/>
                  <a:gd name="connsiteX5" fmla="*/ 233720 w 345654"/>
                  <a:gd name="connsiteY5" fmla="*/ 313448 h 447057"/>
                  <a:gd name="connsiteX6" fmla="*/ 134488 w 345654"/>
                  <a:gd name="connsiteY6" fmla="*/ 447048 h 447057"/>
                  <a:gd name="connsiteX7" fmla="*/ 134409 w 345654"/>
                  <a:gd name="connsiteY7" fmla="*/ 446999 h 447057"/>
                  <a:gd name="connsiteX8" fmla="*/ 141843 w 345654"/>
                  <a:gd name="connsiteY8" fmla="*/ 371672 h 447057"/>
                  <a:gd name="connsiteX9" fmla="*/ 19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19" y="73891"/>
                    </a:moveTo>
                    <a:cubicBezTo>
                      <a:pt x="-10" y="73867"/>
                      <a:pt x="-5" y="73822"/>
                      <a:pt x="29" y="73808"/>
                    </a:cubicBezTo>
                    <a:cubicBezTo>
                      <a:pt x="103953" y="27344"/>
                      <a:pt x="217698" y="1519"/>
                      <a:pt x="335153" y="64"/>
                    </a:cubicBezTo>
                    <a:cubicBezTo>
                      <a:pt x="336494" y="49"/>
                      <a:pt x="345078" y="0"/>
                      <a:pt x="345635" y="0"/>
                    </a:cubicBezTo>
                    <a:cubicBezTo>
                      <a:pt x="345670" y="0"/>
                      <a:pt x="345650" y="34"/>
                      <a:pt x="345640" y="64"/>
                    </a:cubicBezTo>
                    <a:lnTo>
                      <a:pt x="233720" y="313448"/>
                    </a:lnTo>
                    <a:cubicBezTo>
                      <a:pt x="214171" y="368165"/>
                      <a:pt x="179023" y="414017"/>
                      <a:pt x="134488" y="447048"/>
                    </a:cubicBezTo>
                    <a:cubicBezTo>
                      <a:pt x="134454" y="447073"/>
                      <a:pt x="134399" y="447043"/>
                      <a:pt x="134409" y="446999"/>
                    </a:cubicBezTo>
                    <a:cubicBezTo>
                      <a:pt x="139253" y="422635"/>
                      <a:pt x="141843" y="397457"/>
                      <a:pt x="141843" y="371672"/>
                    </a:cubicBezTo>
                    <a:cubicBezTo>
                      <a:pt x="141843" y="251484"/>
                      <a:pt x="86534" y="144241"/>
                      <a:pt x="19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grpSp>
            <p:nvGrpSpPr>
              <p:cNvPr id="112" name="رسم 2269" descr="فراشه">
                <a:extLst>
                  <a:ext uri="{FF2B5EF4-FFF2-40B4-BE49-F238E27FC236}">
                    <a16:creationId xmlns:a16="http://schemas.microsoft.com/office/drawing/2014/main" id="{324E7DAC-5808-CE37-3908-CA4BBF963450}"/>
                  </a:ext>
                </a:extLst>
              </p:cNvPr>
              <p:cNvGrpSpPr/>
              <p:nvPr/>
            </p:nvGrpSpPr>
            <p:grpSpPr>
              <a:xfrm>
                <a:off x="7614873" y="4211040"/>
                <a:ext cx="282813" cy="665392"/>
                <a:chOff x="7614873" y="4211040"/>
                <a:chExt cx="282813" cy="665392"/>
              </a:xfrm>
            </p:grpSpPr>
            <p:sp>
              <p:nvSpPr>
                <p:cNvPr id="116" name="شكل حر: شكل 85">
                  <a:extLst>
                    <a:ext uri="{FF2B5EF4-FFF2-40B4-BE49-F238E27FC236}">
                      <a16:creationId xmlns:a16="http://schemas.microsoft.com/office/drawing/2014/main" id="{263B78BF-AAE0-2769-847E-4994DE7C59CA}"/>
                    </a:ext>
                  </a:extLst>
                </p:cNvPr>
                <p:cNvSpPr/>
                <p:nvPr/>
              </p:nvSpPr>
              <p:spPr>
                <a:xfrm>
                  <a:off x="7741823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117" name="شكل حر: شكل 86">
                  <a:extLst>
                    <a:ext uri="{FF2B5EF4-FFF2-40B4-BE49-F238E27FC236}">
                      <a16:creationId xmlns:a16="http://schemas.microsoft.com/office/drawing/2014/main" id="{4F280723-BAF5-91CA-D48E-601E4447BAC7}"/>
                    </a:ext>
                  </a:extLst>
                </p:cNvPr>
                <p:cNvSpPr/>
                <p:nvPr/>
              </p:nvSpPr>
              <p:spPr>
                <a:xfrm>
                  <a:off x="7741823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118" name="شكل حر: شكل 87">
                  <a:extLst>
                    <a:ext uri="{FF2B5EF4-FFF2-40B4-BE49-F238E27FC236}">
                      <a16:creationId xmlns:a16="http://schemas.microsoft.com/office/drawing/2014/main" id="{1A3E2F4B-4E6F-BEF5-30FF-F87B79C0C3B1}"/>
                    </a:ext>
                  </a:extLst>
                </p:cNvPr>
                <p:cNvSpPr/>
                <p:nvPr/>
              </p:nvSpPr>
              <p:spPr>
                <a:xfrm>
                  <a:off x="7614873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</p:grpSp>
          <p:grpSp>
            <p:nvGrpSpPr>
              <p:cNvPr id="113" name="رسم 2269" descr="فراشه">
                <a:extLst>
                  <a:ext uri="{FF2B5EF4-FFF2-40B4-BE49-F238E27FC236}">
                    <a16:creationId xmlns:a16="http://schemas.microsoft.com/office/drawing/2014/main" id="{C7F6AE90-9C7F-690D-9F7D-42C1922F52C3}"/>
                  </a:ext>
                </a:extLst>
              </p:cNvPr>
              <p:cNvGrpSpPr/>
              <p:nvPr/>
            </p:nvGrpSpPr>
            <p:grpSpPr>
              <a:xfrm>
                <a:off x="7915815" y="4116474"/>
                <a:ext cx="108821" cy="142169"/>
                <a:chOff x="7915815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114" name="شكل حر: شكل 83">
                  <a:extLst>
                    <a:ext uri="{FF2B5EF4-FFF2-40B4-BE49-F238E27FC236}">
                      <a16:creationId xmlns:a16="http://schemas.microsoft.com/office/drawing/2014/main" id="{ABC026C4-6424-9EC3-C2DC-C37137A5763E}"/>
                    </a:ext>
                  </a:extLst>
                </p:cNvPr>
                <p:cNvSpPr/>
                <p:nvPr/>
              </p:nvSpPr>
              <p:spPr>
                <a:xfrm>
                  <a:off x="7915815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115" name="شكل حر: شكل 84">
                  <a:extLst>
                    <a:ext uri="{FF2B5EF4-FFF2-40B4-BE49-F238E27FC236}">
                      <a16:creationId xmlns:a16="http://schemas.microsoft.com/office/drawing/2014/main" id="{9AC94FC7-00E4-1546-818F-D23E4B1A5049}"/>
                    </a:ext>
                  </a:extLst>
                </p:cNvPr>
                <p:cNvSpPr/>
                <p:nvPr/>
              </p:nvSpPr>
              <p:spPr>
                <a:xfrm>
                  <a:off x="7978030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4 w 46606"/>
                    <a:gd name="connsiteY1" fmla="*/ 46607 h 46606"/>
                    <a:gd name="connsiteX2" fmla="*/ 0 w 46606"/>
                    <a:gd name="connsiteY2" fmla="*/ 23303 h 46606"/>
                    <a:gd name="connsiteX3" fmla="*/ 23304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4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4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</p:grpSp>
        </p:grpSp>
        <p:grpSp>
          <p:nvGrpSpPr>
            <p:cNvPr id="101" name="رسم 2269" descr="فراشه">
              <a:extLst>
                <a:ext uri="{FF2B5EF4-FFF2-40B4-BE49-F238E27FC236}">
                  <a16:creationId xmlns:a16="http://schemas.microsoft.com/office/drawing/2014/main" id="{2F9D6990-76B8-77A8-9DD4-99AE62829755}"/>
                </a:ext>
              </a:extLst>
            </p:cNvPr>
            <p:cNvGrpSpPr/>
            <p:nvPr/>
          </p:nvGrpSpPr>
          <p:grpSpPr>
            <a:xfrm>
              <a:off x="7245041" y="3979860"/>
              <a:ext cx="322110" cy="885261"/>
              <a:chOff x="7245041" y="3979860"/>
              <a:chExt cx="322110" cy="885261"/>
            </a:xfrm>
          </p:grpSpPr>
          <p:sp>
            <p:nvSpPr>
              <p:cNvPr id="102" name="شكل حر: شكل 71">
                <a:extLst>
                  <a:ext uri="{FF2B5EF4-FFF2-40B4-BE49-F238E27FC236}">
                    <a16:creationId xmlns:a16="http://schemas.microsoft.com/office/drawing/2014/main" id="{7965255A-9571-BDE9-27B4-DBEEC9139728}"/>
                  </a:ext>
                </a:extLst>
              </p:cNvPr>
              <p:cNvSpPr/>
              <p:nvPr/>
            </p:nvSpPr>
            <p:spPr>
              <a:xfrm>
                <a:off x="7375282" y="4612305"/>
                <a:ext cx="61662" cy="252816"/>
              </a:xfrm>
              <a:custGeom>
                <a:avLst/>
                <a:gdLst>
                  <a:gd name="connsiteX0" fmla="*/ 61663 w 61662"/>
                  <a:gd name="connsiteY0" fmla="*/ 98660 h 252816"/>
                  <a:gd name="connsiteX1" fmla="*/ 30831 w 61662"/>
                  <a:gd name="connsiteY1" fmla="*/ 252816 h 252816"/>
                  <a:gd name="connsiteX2" fmla="*/ 0 w 61662"/>
                  <a:gd name="connsiteY2" fmla="*/ 98660 h 252816"/>
                  <a:gd name="connsiteX3" fmla="*/ 30831 w 61662"/>
                  <a:gd name="connsiteY3" fmla="*/ 0 h 252816"/>
                  <a:gd name="connsiteX4" fmla="*/ 61663 w 61662"/>
                  <a:gd name="connsiteY4" fmla="*/ 98660 h 25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662" h="252816">
                    <a:moveTo>
                      <a:pt x="61663" y="98660"/>
                    </a:moveTo>
                    <a:cubicBezTo>
                      <a:pt x="61663" y="183799"/>
                      <a:pt x="47860" y="252816"/>
                      <a:pt x="30831" y="252816"/>
                    </a:cubicBezTo>
                    <a:cubicBezTo>
                      <a:pt x="13802" y="252816"/>
                      <a:pt x="0" y="183799"/>
                      <a:pt x="0" y="98660"/>
                    </a:cubicBezTo>
                    <a:cubicBezTo>
                      <a:pt x="0" y="13521"/>
                      <a:pt x="13802" y="0"/>
                      <a:pt x="30831" y="0"/>
                    </a:cubicBezTo>
                    <a:cubicBezTo>
                      <a:pt x="47860" y="5"/>
                      <a:pt x="61663" y="13526"/>
                      <a:pt x="61663" y="98660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grpSp>
            <p:nvGrpSpPr>
              <p:cNvPr id="103" name="رسم 2269" descr="فراشه">
                <a:extLst>
                  <a:ext uri="{FF2B5EF4-FFF2-40B4-BE49-F238E27FC236}">
                    <a16:creationId xmlns:a16="http://schemas.microsoft.com/office/drawing/2014/main" id="{7298048C-F3D4-848F-624F-75B9ED7FBAD4}"/>
                  </a:ext>
                </a:extLst>
              </p:cNvPr>
              <p:cNvGrpSpPr/>
              <p:nvPr/>
            </p:nvGrpSpPr>
            <p:grpSpPr>
              <a:xfrm>
                <a:off x="7376239" y="4749196"/>
                <a:ext cx="59748" cy="50193"/>
                <a:chOff x="7376239" y="4749196"/>
                <a:chExt cx="59748" cy="50193"/>
              </a:xfrm>
              <a:solidFill>
                <a:srgbClr val="737373"/>
              </a:solidFill>
            </p:grpSpPr>
            <p:sp>
              <p:nvSpPr>
                <p:cNvPr id="107" name="شكل حر: شكل 76">
                  <a:extLst>
                    <a:ext uri="{FF2B5EF4-FFF2-40B4-BE49-F238E27FC236}">
                      <a16:creationId xmlns:a16="http://schemas.microsoft.com/office/drawing/2014/main" id="{4155AC83-7EFD-2187-CEFB-FDAC3FE23763}"/>
                    </a:ext>
                  </a:extLst>
                </p:cNvPr>
                <p:cNvSpPr/>
                <p:nvPr/>
              </p:nvSpPr>
              <p:spPr>
                <a:xfrm>
                  <a:off x="7376239" y="4749196"/>
                  <a:ext cx="59748" cy="9866"/>
                </a:xfrm>
                <a:custGeom>
                  <a:avLst/>
                  <a:gdLst>
                    <a:gd name="connsiteX0" fmla="*/ 59748 w 59748"/>
                    <a:gd name="connsiteY0" fmla="*/ 0 h 9866"/>
                    <a:gd name="connsiteX1" fmla="*/ 0 w 59748"/>
                    <a:gd name="connsiteY1" fmla="*/ 0 h 9866"/>
                    <a:gd name="connsiteX2" fmla="*/ 582 w 59748"/>
                    <a:gd name="connsiteY2" fmla="*/ 9866 h 9866"/>
                    <a:gd name="connsiteX3" fmla="*/ 59166 w 59748"/>
                    <a:gd name="connsiteY3" fmla="*/ 9866 h 9866"/>
                    <a:gd name="connsiteX4" fmla="*/ 59748 w 59748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748" h="9866">
                      <a:moveTo>
                        <a:pt x="59748" y="0"/>
                      </a:moveTo>
                      <a:lnTo>
                        <a:pt x="0" y="0"/>
                      </a:lnTo>
                      <a:cubicBezTo>
                        <a:pt x="168" y="3340"/>
                        <a:pt x="370" y="6620"/>
                        <a:pt x="582" y="9866"/>
                      </a:cubicBezTo>
                      <a:lnTo>
                        <a:pt x="59166" y="9866"/>
                      </a:lnTo>
                      <a:cubicBezTo>
                        <a:pt x="59383" y="6620"/>
                        <a:pt x="59581" y="3340"/>
                        <a:pt x="59748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108" name="شكل حر: شكل 77">
                  <a:extLst>
                    <a:ext uri="{FF2B5EF4-FFF2-40B4-BE49-F238E27FC236}">
                      <a16:creationId xmlns:a16="http://schemas.microsoft.com/office/drawing/2014/main" id="{68943B18-DD67-3D10-A476-47D764B51FD1}"/>
                    </a:ext>
                  </a:extLst>
                </p:cNvPr>
                <p:cNvSpPr/>
                <p:nvPr/>
              </p:nvSpPr>
              <p:spPr>
                <a:xfrm>
                  <a:off x="7377551" y="4769031"/>
                  <a:ext cx="57124" cy="9866"/>
                </a:xfrm>
                <a:custGeom>
                  <a:avLst/>
                  <a:gdLst>
                    <a:gd name="connsiteX0" fmla="*/ 57124 w 57124"/>
                    <a:gd name="connsiteY0" fmla="*/ 0 h 9866"/>
                    <a:gd name="connsiteX1" fmla="*/ 0 w 57124"/>
                    <a:gd name="connsiteY1" fmla="*/ 0 h 9866"/>
                    <a:gd name="connsiteX2" fmla="*/ 883 w 57124"/>
                    <a:gd name="connsiteY2" fmla="*/ 9866 h 9866"/>
                    <a:gd name="connsiteX3" fmla="*/ 56241 w 57124"/>
                    <a:gd name="connsiteY3" fmla="*/ 9866 h 9866"/>
                    <a:gd name="connsiteX4" fmla="*/ 57124 w 5712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24" h="9866">
                      <a:moveTo>
                        <a:pt x="57124" y="0"/>
                      </a:moveTo>
                      <a:lnTo>
                        <a:pt x="0" y="0"/>
                      </a:lnTo>
                      <a:cubicBezTo>
                        <a:pt x="271" y="3350"/>
                        <a:pt x="567" y="6640"/>
                        <a:pt x="883" y="9866"/>
                      </a:cubicBezTo>
                      <a:lnTo>
                        <a:pt x="56241" y="9866"/>
                      </a:lnTo>
                      <a:cubicBezTo>
                        <a:pt x="56557" y="6645"/>
                        <a:pt x="56853" y="3350"/>
                        <a:pt x="5712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109" name="شكل حر: شكل 78">
                  <a:extLst>
                    <a:ext uri="{FF2B5EF4-FFF2-40B4-BE49-F238E27FC236}">
                      <a16:creationId xmlns:a16="http://schemas.microsoft.com/office/drawing/2014/main" id="{3BF899BA-59D7-61B2-D5EC-519AF6DF8E95}"/>
                    </a:ext>
                  </a:extLst>
                </p:cNvPr>
                <p:cNvSpPr/>
                <p:nvPr/>
              </p:nvSpPr>
              <p:spPr>
                <a:xfrm>
                  <a:off x="7379588" y="4789523"/>
                  <a:ext cx="53054" cy="9866"/>
                </a:xfrm>
                <a:custGeom>
                  <a:avLst/>
                  <a:gdLst>
                    <a:gd name="connsiteX0" fmla="*/ 53054 w 53054"/>
                    <a:gd name="connsiteY0" fmla="*/ 0 h 9866"/>
                    <a:gd name="connsiteX1" fmla="*/ 0 w 53054"/>
                    <a:gd name="connsiteY1" fmla="*/ 0 h 9866"/>
                    <a:gd name="connsiteX2" fmla="*/ 1278 w 53054"/>
                    <a:gd name="connsiteY2" fmla="*/ 9866 h 9866"/>
                    <a:gd name="connsiteX3" fmla="*/ 51772 w 53054"/>
                    <a:gd name="connsiteY3" fmla="*/ 9866 h 9866"/>
                    <a:gd name="connsiteX4" fmla="*/ 53054 w 5305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54" h="9866">
                      <a:moveTo>
                        <a:pt x="53054" y="0"/>
                      </a:moveTo>
                      <a:lnTo>
                        <a:pt x="0" y="0"/>
                      </a:lnTo>
                      <a:cubicBezTo>
                        <a:pt x="400" y="3379"/>
                        <a:pt x="829" y="6660"/>
                        <a:pt x="1278" y="9866"/>
                      </a:cubicBezTo>
                      <a:lnTo>
                        <a:pt x="51772" y="9866"/>
                      </a:lnTo>
                      <a:cubicBezTo>
                        <a:pt x="52226" y="6665"/>
                        <a:pt x="52650" y="3379"/>
                        <a:pt x="5305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</p:grpSp>
          <p:sp>
            <p:nvSpPr>
              <p:cNvPr id="104" name="شكل حر: شكل 73">
                <a:extLst>
                  <a:ext uri="{FF2B5EF4-FFF2-40B4-BE49-F238E27FC236}">
                    <a16:creationId xmlns:a16="http://schemas.microsoft.com/office/drawing/2014/main" id="{8787D536-194C-4B48-4A9B-5E16AC56BFB9}"/>
                  </a:ext>
                </a:extLst>
              </p:cNvPr>
              <p:cNvSpPr/>
              <p:nvPr/>
            </p:nvSpPr>
            <p:spPr>
              <a:xfrm>
                <a:off x="7245041" y="3979860"/>
                <a:ext cx="322110" cy="400850"/>
              </a:xfrm>
              <a:custGeom>
                <a:avLst/>
                <a:gdLst>
                  <a:gd name="connsiteX0" fmla="*/ 315135 w 322110"/>
                  <a:gd name="connsiteY0" fmla="*/ 0 h 400850"/>
                  <a:gd name="connsiteX1" fmla="*/ 161102 w 322110"/>
                  <a:gd name="connsiteY1" fmla="*/ 310128 h 400850"/>
                  <a:gd name="connsiteX2" fmla="*/ 161013 w 322110"/>
                  <a:gd name="connsiteY2" fmla="*/ 310128 h 400850"/>
                  <a:gd name="connsiteX3" fmla="*/ 6975 w 322110"/>
                  <a:gd name="connsiteY3" fmla="*/ 0 h 400850"/>
                  <a:gd name="connsiteX4" fmla="*/ 0 w 322110"/>
                  <a:gd name="connsiteY4" fmla="*/ 6975 h 400850"/>
                  <a:gd name="connsiteX5" fmla="*/ 156125 w 322110"/>
                  <a:gd name="connsiteY5" fmla="*/ 383896 h 400850"/>
                  <a:gd name="connsiteX6" fmla="*/ 156125 w 322110"/>
                  <a:gd name="connsiteY6" fmla="*/ 383896 h 400850"/>
                  <a:gd name="connsiteX7" fmla="*/ 156125 w 322110"/>
                  <a:gd name="connsiteY7" fmla="*/ 400851 h 400850"/>
                  <a:gd name="connsiteX8" fmla="*/ 165991 w 322110"/>
                  <a:gd name="connsiteY8" fmla="*/ 400851 h 400850"/>
                  <a:gd name="connsiteX9" fmla="*/ 165991 w 322110"/>
                  <a:gd name="connsiteY9" fmla="*/ 383896 h 400850"/>
                  <a:gd name="connsiteX10" fmla="*/ 322110 w 322110"/>
                  <a:gd name="connsiteY10" fmla="*/ 6975 h 400850"/>
                  <a:gd name="connsiteX11" fmla="*/ 315135 w 322110"/>
                  <a:gd name="connsiteY11" fmla="*/ 0 h 40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2110" h="400850">
                    <a:moveTo>
                      <a:pt x="315135" y="0"/>
                    </a:moveTo>
                    <a:cubicBezTo>
                      <a:pt x="230194" y="84941"/>
                      <a:pt x="176902" y="193083"/>
                      <a:pt x="161102" y="310128"/>
                    </a:cubicBezTo>
                    <a:cubicBezTo>
                      <a:pt x="161092" y="310182"/>
                      <a:pt x="161018" y="310182"/>
                      <a:pt x="161013" y="310128"/>
                    </a:cubicBezTo>
                    <a:cubicBezTo>
                      <a:pt x="145208" y="193083"/>
                      <a:pt x="91917" y="84941"/>
                      <a:pt x="6975" y="0"/>
                    </a:cubicBezTo>
                    <a:lnTo>
                      <a:pt x="0" y="6975"/>
                    </a:lnTo>
                    <a:cubicBezTo>
                      <a:pt x="100678" y="107658"/>
                      <a:pt x="156125" y="241515"/>
                      <a:pt x="156125" y="383896"/>
                    </a:cubicBezTo>
                    <a:lnTo>
                      <a:pt x="156125" y="383896"/>
                    </a:lnTo>
                    <a:lnTo>
                      <a:pt x="156125" y="400851"/>
                    </a:lnTo>
                    <a:lnTo>
                      <a:pt x="165991" y="400851"/>
                    </a:lnTo>
                    <a:lnTo>
                      <a:pt x="165991" y="383896"/>
                    </a:lnTo>
                    <a:cubicBezTo>
                      <a:pt x="165991" y="241510"/>
                      <a:pt x="221433" y="107648"/>
                      <a:pt x="322110" y="6975"/>
                    </a:cubicBezTo>
                    <a:lnTo>
                      <a:pt x="315135" y="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05" name="شكل حر: شكل 74">
                <a:extLst>
                  <a:ext uri="{FF2B5EF4-FFF2-40B4-BE49-F238E27FC236}">
                    <a16:creationId xmlns:a16="http://schemas.microsoft.com/office/drawing/2014/main" id="{0AEE453E-F387-B83C-C92E-194ECFF83FB9}"/>
                  </a:ext>
                </a:extLst>
              </p:cNvPr>
              <p:cNvSpPr/>
              <p:nvPr/>
            </p:nvSpPr>
            <p:spPr>
              <a:xfrm>
                <a:off x="7344451" y="4363014"/>
                <a:ext cx="123329" cy="366456"/>
              </a:xfrm>
              <a:custGeom>
                <a:avLst/>
                <a:gdLst>
                  <a:gd name="connsiteX0" fmla="*/ 113711 w 123329"/>
                  <a:gd name="connsiteY0" fmla="*/ 119735 h 366456"/>
                  <a:gd name="connsiteX1" fmla="*/ 110297 w 123329"/>
                  <a:gd name="connsiteY1" fmla="*/ 66390 h 366456"/>
                  <a:gd name="connsiteX2" fmla="*/ 110400 w 123329"/>
                  <a:gd name="connsiteY2" fmla="*/ 50407 h 366456"/>
                  <a:gd name="connsiteX3" fmla="*/ 94423 w 123329"/>
                  <a:gd name="connsiteY3" fmla="*/ 21440 h 366456"/>
                  <a:gd name="connsiteX4" fmla="*/ 97905 w 123329"/>
                  <a:gd name="connsiteY4" fmla="*/ 8447 h 366456"/>
                  <a:gd name="connsiteX5" fmla="*/ 89756 w 123329"/>
                  <a:gd name="connsiteY5" fmla="*/ 505 h 366456"/>
                  <a:gd name="connsiteX6" fmla="*/ 74029 w 123329"/>
                  <a:gd name="connsiteY6" fmla="*/ 10459 h 366456"/>
                  <a:gd name="connsiteX7" fmla="*/ 67449 w 123329"/>
                  <a:gd name="connsiteY7" fmla="*/ 9137 h 366456"/>
                  <a:gd name="connsiteX8" fmla="*/ 51787 w 123329"/>
                  <a:gd name="connsiteY8" fmla="*/ 9823 h 366456"/>
                  <a:gd name="connsiteX9" fmla="*/ 36761 w 123329"/>
                  <a:gd name="connsiteY9" fmla="*/ 342 h 366456"/>
                  <a:gd name="connsiteX10" fmla="*/ 27857 w 123329"/>
                  <a:gd name="connsiteY10" fmla="*/ 8905 h 366456"/>
                  <a:gd name="connsiteX11" fmla="*/ 30264 w 123329"/>
                  <a:gd name="connsiteY11" fmla="*/ 20167 h 366456"/>
                  <a:gd name="connsiteX12" fmla="*/ 12333 w 123329"/>
                  <a:gd name="connsiteY12" fmla="*/ 58137 h 366456"/>
                  <a:gd name="connsiteX13" fmla="*/ 12924 w 123329"/>
                  <a:gd name="connsiteY13" fmla="*/ 65778 h 366456"/>
                  <a:gd name="connsiteX14" fmla="*/ 9950 w 123329"/>
                  <a:gd name="connsiteY14" fmla="*/ 118615 h 366456"/>
                  <a:gd name="connsiteX15" fmla="*/ 0 w 123329"/>
                  <a:gd name="connsiteY15" fmla="*/ 199961 h 366456"/>
                  <a:gd name="connsiteX16" fmla="*/ 61663 w 123329"/>
                  <a:gd name="connsiteY16" fmla="*/ 366449 h 366456"/>
                  <a:gd name="connsiteX17" fmla="*/ 61667 w 123329"/>
                  <a:gd name="connsiteY17" fmla="*/ 366449 h 366456"/>
                  <a:gd name="connsiteX18" fmla="*/ 123330 w 123329"/>
                  <a:gd name="connsiteY18" fmla="*/ 199961 h 366456"/>
                  <a:gd name="connsiteX19" fmla="*/ 113711 w 123329"/>
                  <a:gd name="connsiteY19" fmla="*/ 119735 h 366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329" h="366456">
                    <a:moveTo>
                      <a:pt x="113711" y="119735"/>
                    </a:moveTo>
                    <a:cubicBezTo>
                      <a:pt x="108620" y="102401"/>
                      <a:pt x="107273" y="84203"/>
                      <a:pt x="110297" y="66390"/>
                    </a:cubicBezTo>
                    <a:cubicBezTo>
                      <a:pt x="111160" y="61289"/>
                      <a:pt x="111244" y="55922"/>
                      <a:pt x="110400" y="50407"/>
                    </a:cubicBezTo>
                    <a:cubicBezTo>
                      <a:pt x="108654" y="38982"/>
                      <a:pt x="102744" y="28874"/>
                      <a:pt x="94423" y="21440"/>
                    </a:cubicBezTo>
                    <a:cubicBezTo>
                      <a:pt x="97772" y="18401"/>
                      <a:pt x="99503" y="13607"/>
                      <a:pt x="97905" y="8447"/>
                    </a:cubicBezTo>
                    <a:cubicBezTo>
                      <a:pt x="96726" y="4648"/>
                      <a:pt x="93589" y="1580"/>
                      <a:pt x="89756" y="505"/>
                    </a:cubicBezTo>
                    <a:cubicBezTo>
                      <a:pt x="82055" y="-1661"/>
                      <a:pt x="75110" y="3430"/>
                      <a:pt x="74029" y="10459"/>
                    </a:cubicBezTo>
                    <a:cubicBezTo>
                      <a:pt x="71874" y="9897"/>
                      <a:pt x="69698" y="9394"/>
                      <a:pt x="67449" y="9137"/>
                    </a:cubicBezTo>
                    <a:cubicBezTo>
                      <a:pt x="62037" y="8521"/>
                      <a:pt x="56779" y="8807"/>
                      <a:pt x="51787" y="9823"/>
                    </a:cubicBezTo>
                    <a:cubicBezTo>
                      <a:pt x="50445" y="3311"/>
                      <a:pt x="43958" y="-1326"/>
                      <a:pt x="36761" y="342"/>
                    </a:cubicBezTo>
                    <a:cubicBezTo>
                      <a:pt x="32523" y="1323"/>
                      <a:pt x="29021" y="4717"/>
                      <a:pt x="27857" y="8905"/>
                    </a:cubicBezTo>
                    <a:cubicBezTo>
                      <a:pt x="26653" y="13242"/>
                      <a:pt x="27832" y="17242"/>
                      <a:pt x="30264" y="20167"/>
                    </a:cubicBezTo>
                    <a:cubicBezTo>
                      <a:pt x="19332" y="29215"/>
                      <a:pt x="12333" y="42840"/>
                      <a:pt x="12333" y="58137"/>
                    </a:cubicBezTo>
                    <a:cubicBezTo>
                      <a:pt x="12333" y="60736"/>
                      <a:pt x="12535" y="63292"/>
                      <a:pt x="12924" y="65778"/>
                    </a:cubicBezTo>
                    <a:cubicBezTo>
                      <a:pt x="15687" y="83487"/>
                      <a:pt x="15125" y="101454"/>
                      <a:pt x="9950" y="118615"/>
                    </a:cubicBezTo>
                    <a:cubicBezTo>
                      <a:pt x="3655" y="139492"/>
                      <a:pt x="0" y="166525"/>
                      <a:pt x="0" y="199961"/>
                    </a:cubicBezTo>
                    <a:cubicBezTo>
                      <a:pt x="0" y="291650"/>
                      <a:pt x="61312" y="366025"/>
                      <a:pt x="61663" y="366449"/>
                    </a:cubicBezTo>
                    <a:cubicBezTo>
                      <a:pt x="61667" y="366459"/>
                      <a:pt x="61658" y="366459"/>
                      <a:pt x="61667" y="366449"/>
                    </a:cubicBezTo>
                    <a:cubicBezTo>
                      <a:pt x="62018" y="366030"/>
                      <a:pt x="123330" y="291650"/>
                      <a:pt x="123330" y="199961"/>
                    </a:cubicBezTo>
                    <a:cubicBezTo>
                      <a:pt x="123325" y="167122"/>
                      <a:pt x="119798" y="140459"/>
                      <a:pt x="113711" y="119735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06" name="شكل حر: شكل 75">
                <a:extLst>
                  <a:ext uri="{FF2B5EF4-FFF2-40B4-BE49-F238E27FC236}">
                    <a16:creationId xmlns:a16="http://schemas.microsoft.com/office/drawing/2014/main" id="{A0B43DAE-A926-1F5C-49B2-A64D789A60E7}"/>
                  </a:ext>
                </a:extLst>
              </p:cNvPr>
              <p:cNvSpPr/>
              <p:nvPr/>
            </p:nvSpPr>
            <p:spPr>
              <a:xfrm>
                <a:off x="7374147" y="4489611"/>
                <a:ext cx="63936" cy="183354"/>
              </a:xfrm>
              <a:custGeom>
                <a:avLst/>
                <a:gdLst>
                  <a:gd name="connsiteX0" fmla="*/ 63937 w 63936"/>
                  <a:gd name="connsiteY0" fmla="*/ 179640 h 183354"/>
                  <a:gd name="connsiteX1" fmla="*/ 35054 w 63936"/>
                  <a:gd name="connsiteY1" fmla="*/ 93397 h 183354"/>
                  <a:gd name="connsiteX2" fmla="*/ 35054 w 63936"/>
                  <a:gd name="connsiteY2" fmla="*/ 0 h 183354"/>
                  <a:gd name="connsiteX3" fmla="*/ 28888 w 63936"/>
                  <a:gd name="connsiteY3" fmla="*/ 0 h 183354"/>
                  <a:gd name="connsiteX4" fmla="*/ 28888 w 63936"/>
                  <a:gd name="connsiteY4" fmla="*/ 93397 h 183354"/>
                  <a:gd name="connsiteX5" fmla="*/ 0 w 63936"/>
                  <a:gd name="connsiteY5" fmla="*/ 179640 h 183354"/>
                  <a:gd name="connsiteX6" fmla="*/ 4923 w 63936"/>
                  <a:gd name="connsiteY6" fmla="*/ 183355 h 183354"/>
                  <a:gd name="connsiteX7" fmla="*/ 31931 w 63936"/>
                  <a:gd name="connsiteY7" fmla="*/ 123024 h 183354"/>
                  <a:gd name="connsiteX8" fmla="*/ 32020 w 63936"/>
                  <a:gd name="connsiteY8" fmla="*/ 123024 h 183354"/>
                  <a:gd name="connsiteX9" fmla="*/ 59023 w 63936"/>
                  <a:gd name="connsiteY9" fmla="*/ 183355 h 183354"/>
                  <a:gd name="connsiteX10" fmla="*/ 63937 w 63936"/>
                  <a:gd name="connsiteY10" fmla="*/ 179640 h 18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936" h="183354">
                    <a:moveTo>
                      <a:pt x="63937" y="179640"/>
                    </a:moveTo>
                    <a:cubicBezTo>
                      <a:pt x="45310" y="154955"/>
                      <a:pt x="35054" y="124326"/>
                      <a:pt x="35054" y="93397"/>
                    </a:cubicBezTo>
                    <a:lnTo>
                      <a:pt x="35054" y="0"/>
                    </a:lnTo>
                    <a:lnTo>
                      <a:pt x="28888" y="0"/>
                    </a:lnTo>
                    <a:lnTo>
                      <a:pt x="28888" y="93397"/>
                    </a:lnTo>
                    <a:cubicBezTo>
                      <a:pt x="28888" y="124322"/>
                      <a:pt x="18627" y="154951"/>
                      <a:pt x="0" y="179640"/>
                    </a:cubicBezTo>
                    <a:lnTo>
                      <a:pt x="4923" y="183355"/>
                    </a:lnTo>
                    <a:cubicBezTo>
                      <a:pt x="18351" y="165561"/>
                      <a:pt x="27487" y="144789"/>
                      <a:pt x="31931" y="123024"/>
                    </a:cubicBezTo>
                    <a:cubicBezTo>
                      <a:pt x="31941" y="122975"/>
                      <a:pt x="32010" y="122975"/>
                      <a:pt x="32020" y="123024"/>
                    </a:cubicBezTo>
                    <a:cubicBezTo>
                      <a:pt x="36460" y="144789"/>
                      <a:pt x="45601" y="165561"/>
                      <a:pt x="59023" y="183355"/>
                    </a:cubicBezTo>
                    <a:lnTo>
                      <a:pt x="63937" y="17964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</p:grpSp>
      </p:grpSp>
      <p:sp>
        <p:nvSpPr>
          <p:cNvPr id="128" name="فقاعة الكلام: مستطيلة مستديرة الزوايا 71">
            <a:extLst>
              <a:ext uri="{FF2B5EF4-FFF2-40B4-BE49-F238E27FC236}">
                <a16:creationId xmlns:a16="http://schemas.microsoft.com/office/drawing/2014/main" id="{ED0E2E0F-EFF5-3B20-B24E-292D8619E86F}"/>
              </a:ext>
            </a:extLst>
          </p:cNvPr>
          <p:cNvSpPr/>
          <p:nvPr/>
        </p:nvSpPr>
        <p:spPr>
          <a:xfrm>
            <a:off x="7491129" y="2408028"/>
            <a:ext cx="2898062" cy="646331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1800" dirty="0">
                <a:solidFill>
                  <a:srgbClr val="4FAEA3"/>
                </a:solidFill>
              </a:rPr>
              <a:t>التبرع ومساعدة </a:t>
            </a:r>
            <a:r>
              <a:rPr lang="ar-SA" sz="1800" dirty="0">
                <a:solidFill>
                  <a:srgbClr val="155C58"/>
                </a:solidFill>
              </a:rPr>
              <a:t>المحتاجين</a:t>
            </a:r>
          </a:p>
        </p:txBody>
      </p:sp>
      <p:sp>
        <p:nvSpPr>
          <p:cNvPr id="129" name="فقاعة الكلام: مستطيلة مستديرة الزوايا 71">
            <a:extLst>
              <a:ext uri="{FF2B5EF4-FFF2-40B4-BE49-F238E27FC236}">
                <a16:creationId xmlns:a16="http://schemas.microsoft.com/office/drawing/2014/main" id="{FFF39D1E-538E-B85D-B11A-86F547D3B0B9}"/>
              </a:ext>
            </a:extLst>
          </p:cNvPr>
          <p:cNvSpPr/>
          <p:nvPr/>
        </p:nvSpPr>
        <p:spPr>
          <a:xfrm>
            <a:off x="7491129" y="3216209"/>
            <a:ext cx="2898062" cy="646331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1800" dirty="0">
                <a:solidFill>
                  <a:srgbClr val="155C58"/>
                </a:solidFill>
              </a:rPr>
              <a:t>المحافظة على </a:t>
            </a:r>
          </a:p>
          <a:p>
            <a:pPr algn="ctr" rtl="1"/>
            <a:r>
              <a:rPr lang="ar-SA" sz="1800" dirty="0">
                <a:solidFill>
                  <a:srgbClr val="4FAEA3"/>
                </a:solidFill>
              </a:rPr>
              <a:t>البيئة والممتلكات العامة</a:t>
            </a:r>
          </a:p>
        </p:txBody>
      </p:sp>
      <p:sp>
        <p:nvSpPr>
          <p:cNvPr id="130" name="فقاعة الكلام: مستطيلة مستديرة الزوايا 71">
            <a:extLst>
              <a:ext uri="{FF2B5EF4-FFF2-40B4-BE49-F238E27FC236}">
                <a16:creationId xmlns:a16="http://schemas.microsoft.com/office/drawing/2014/main" id="{280D2FC9-C627-58A1-6991-15E3138C03A0}"/>
              </a:ext>
            </a:extLst>
          </p:cNvPr>
          <p:cNvSpPr/>
          <p:nvPr/>
        </p:nvSpPr>
        <p:spPr>
          <a:xfrm>
            <a:off x="7491129" y="4024390"/>
            <a:ext cx="2898062" cy="646331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1800" dirty="0">
                <a:solidFill>
                  <a:srgbClr val="4FAEA3"/>
                </a:solidFill>
              </a:rPr>
              <a:t>ترتيب </a:t>
            </a:r>
            <a:r>
              <a:rPr lang="ar-SA" sz="1800" dirty="0">
                <a:solidFill>
                  <a:srgbClr val="155C58"/>
                </a:solidFill>
              </a:rPr>
              <a:t>الغرفة الشخصية</a:t>
            </a:r>
          </a:p>
        </p:txBody>
      </p:sp>
      <p:sp>
        <p:nvSpPr>
          <p:cNvPr id="131" name="فقاعة الكلام: مستطيلة مستديرة الزوايا 71">
            <a:extLst>
              <a:ext uri="{FF2B5EF4-FFF2-40B4-BE49-F238E27FC236}">
                <a16:creationId xmlns:a16="http://schemas.microsoft.com/office/drawing/2014/main" id="{CAB4AD80-5A5C-5558-C6C9-29C1C5C299E6}"/>
              </a:ext>
            </a:extLst>
          </p:cNvPr>
          <p:cNvSpPr/>
          <p:nvPr/>
        </p:nvSpPr>
        <p:spPr>
          <a:xfrm>
            <a:off x="7491129" y="4832571"/>
            <a:ext cx="2898062" cy="646331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1800" dirty="0">
                <a:solidFill>
                  <a:srgbClr val="4FAEA3"/>
                </a:solidFill>
              </a:rPr>
              <a:t>نشر </a:t>
            </a:r>
            <a:r>
              <a:rPr lang="ar-SA" sz="1800" dirty="0">
                <a:solidFill>
                  <a:srgbClr val="155C58"/>
                </a:solidFill>
              </a:rPr>
              <a:t>الكلمة الطيبة</a:t>
            </a:r>
          </a:p>
        </p:txBody>
      </p:sp>
      <p:sp>
        <p:nvSpPr>
          <p:cNvPr id="132" name="فقاعة الكلام: مستطيلة مستديرة الزوايا 71">
            <a:extLst>
              <a:ext uri="{FF2B5EF4-FFF2-40B4-BE49-F238E27FC236}">
                <a16:creationId xmlns:a16="http://schemas.microsoft.com/office/drawing/2014/main" id="{D76857A5-E89D-CD14-FF52-734DDD2BD326}"/>
              </a:ext>
            </a:extLst>
          </p:cNvPr>
          <p:cNvSpPr/>
          <p:nvPr/>
        </p:nvSpPr>
        <p:spPr>
          <a:xfrm>
            <a:off x="7491129" y="5640752"/>
            <a:ext cx="2898062" cy="646331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1800" dirty="0">
                <a:solidFill>
                  <a:srgbClr val="4FAEA3"/>
                </a:solidFill>
              </a:rPr>
              <a:t>الانضمام</a:t>
            </a:r>
            <a:r>
              <a:rPr lang="ar-SA" sz="1800" dirty="0">
                <a:solidFill>
                  <a:srgbClr val="155C58"/>
                </a:solidFill>
              </a:rPr>
              <a:t> للجمعيات المدرسية</a:t>
            </a:r>
            <a:endParaRPr lang="ar-SA" sz="1800" dirty="0">
              <a:solidFill>
                <a:srgbClr val="B0D5D0"/>
              </a:solidFill>
            </a:endParaRPr>
          </a:p>
        </p:txBody>
      </p:sp>
      <p:sp>
        <p:nvSpPr>
          <p:cNvPr id="169" name="شكل حر: شكل 10">
            <a:extLst>
              <a:ext uri="{FF2B5EF4-FFF2-40B4-BE49-F238E27FC236}">
                <a16:creationId xmlns:a16="http://schemas.microsoft.com/office/drawing/2014/main" id="{79EFBC12-82EC-A2D3-E41E-370A3A239742}"/>
              </a:ext>
            </a:extLst>
          </p:cNvPr>
          <p:cNvSpPr/>
          <p:nvPr/>
        </p:nvSpPr>
        <p:spPr>
          <a:xfrm>
            <a:off x="3712223" y="109898"/>
            <a:ext cx="1055754" cy="479747"/>
          </a:xfrm>
          <a:custGeom>
            <a:avLst/>
            <a:gdLst>
              <a:gd name="connsiteX0" fmla="*/ 2250846 w 2274055"/>
              <a:gd name="connsiteY0" fmla="*/ 829831 h 1043415"/>
              <a:gd name="connsiteX1" fmla="*/ 1866798 w 2274055"/>
              <a:gd name="connsiteY1" fmla="*/ 701815 h 1043415"/>
              <a:gd name="connsiteX2" fmla="*/ 1927758 w 2274055"/>
              <a:gd name="connsiteY2" fmla="*/ 384823 h 1043415"/>
              <a:gd name="connsiteX3" fmla="*/ 1549806 w 2274055"/>
              <a:gd name="connsiteY3" fmla="*/ 427495 h 1043415"/>
              <a:gd name="connsiteX4" fmla="*/ 1360830 w 2274055"/>
              <a:gd name="connsiteY4" fmla="*/ 775 h 1043415"/>
              <a:gd name="connsiteX5" fmla="*/ 897534 w 2274055"/>
              <a:gd name="connsiteY5" fmla="*/ 317767 h 1043415"/>
              <a:gd name="connsiteX6" fmla="*/ 415950 w 2274055"/>
              <a:gd name="connsiteY6" fmla="*/ 147079 h 1043415"/>
              <a:gd name="connsiteX7" fmla="*/ 306222 w 2274055"/>
              <a:gd name="connsiteY7" fmla="*/ 646951 h 1043415"/>
              <a:gd name="connsiteX8" fmla="*/ 7518 w 2274055"/>
              <a:gd name="connsiteY8" fmla="*/ 878599 h 1043415"/>
              <a:gd name="connsiteX9" fmla="*/ 275742 w 2274055"/>
              <a:gd name="connsiteY9" fmla="*/ 1018807 h 1043415"/>
              <a:gd name="connsiteX10" fmla="*/ 2013102 w 2274055"/>
              <a:gd name="connsiteY10" fmla="*/ 1024903 h 1043415"/>
              <a:gd name="connsiteX11" fmla="*/ 2250846 w 2274055"/>
              <a:gd name="connsiteY11" fmla="*/ 829831 h 1043415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81652"/>
              <a:gd name="connsiteY0" fmla="*/ 834152 h 1047736"/>
              <a:gd name="connsiteX1" fmla="*/ 1866798 w 2281652"/>
              <a:gd name="connsiteY1" fmla="*/ 706136 h 1047736"/>
              <a:gd name="connsiteX2" fmla="*/ 1958238 w 2281652"/>
              <a:gd name="connsiteY2" fmla="*/ 362474 h 1047736"/>
              <a:gd name="connsiteX3" fmla="*/ 1549806 w 2281652"/>
              <a:gd name="connsiteY3" fmla="*/ 431816 h 1047736"/>
              <a:gd name="connsiteX4" fmla="*/ 1360830 w 2281652"/>
              <a:gd name="connsiteY4" fmla="*/ 5096 h 1047736"/>
              <a:gd name="connsiteX5" fmla="*/ 897534 w 2281652"/>
              <a:gd name="connsiteY5" fmla="*/ 322088 h 1047736"/>
              <a:gd name="connsiteX6" fmla="*/ 415950 w 2281652"/>
              <a:gd name="connsiteY6" fmla="*/ 151400 h 1047736"/>
              <a:gd name="connsiteX7" fmla="*/ 306222 w 2281652"/>
              <a:gd name="connsiteY7" fmla="*/ 651272 h 1047736"/>
              <a:gd name="connsiteX8" fmla="*/ 7518 w 2281652"/>
              <a:gd name="connsiteY8" fmla="*/ 882920 h 1047736"/>
              <a:gd name="connsiteX9" fmla="*/ 275742 w 2281652"/>
              <a:gd name="connsiteY9" fmla="*/ 1023128 h 1047736"/>
              <a:gd name="connsiteX10" fmla="*/ 2013102 w 2281652"/>
              <a:gd name="connsiteY10" fmla="*/ 1029224 h 1047736"/>
              <a:gd name="connsiteX11" fmla="*/ 2250846 w 2281652"/>
              <a:gd name="connsiteY11" fmla="*/ 834152 h 1047736"/>
              <a:gd name="connsiteX0" fmla="*/ 2250846 w 2274899"/>
              <a:gd name="connsiteY0" fmla="*/ 834152 h 1047736"/>
              <a:gd name="connsiteX1" fmla="*/ 1866798 w 2274899"/>
              <a:gd name="connsiteY1" fmla="*/ 706136 h 1047736"/>
              <a:gd name="connsiteX2" fmla="*/ 1958238 w 2274899"/>
              <a:gd name="connsiteY2" fmla="*/ 362474 h 1047736"/>
              <a:gd name="connsiteX3" fmla="*/ 1549806 w 2274899"/>
              <a:gd name="connsiteY3" fmla="*/ 431816 h 1047736"/>
              <a:gd name="connsiteX4" fmla="*/ 1360830 w 2274899"/>
              <a:gd name="connsiteY4" fmla="*/ 5096 h 1047736"/>
              <a:gd name="connsiteX5" fmla="*/ 897534 w 2274899"/>
              <a:gd name="connsiteY5" fmla="*/ 322088 h 1047736"/>
              <a:gd name="connsiteX6" fmla="*/ 415950 w 2274899"/>
              <a:gd name="connsiteY6" fmla="*/ 151400 h 1047736"/>
              <a:gd name="connsiteX7" fmla="*/ 306222 w 2274899"/>
              <a:gd name="connsiteY7" fmla="*/ 651272 h 1047736"/>
              <a:gd name="connsiteX8" fmla="*/ 7518 w 2274899"/>
              <a:gd name="connsiteY8" fmla="*/ 882920 h 1047736"/>
              <a:gd name="connsiteX9" fmla="*/ 275742 w 2274899"/>
              <a:gd name="connsiteY9" fmla="*/ 1023128 h 1047736"/>
              <a:gd name="connsiteX10" fmla="*/ 2013102 w 2274899"/>
              <a:gd name="connsiteY10" fmla="*/ 1029224 h 1047736"/>
              <a:gd name="connsiteX11" fmla="*/ 2250846 w 2274899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79421 w 2295765"/>
              <a:gd name="connsiteY0" fmla="*/ 828437 h 1048141"/>
              <a:gd name="connsiteX1" fmla="*/ 1866798 w 2295765"/>
              <a:gd name="connsiteY1" fmla="*/ 706136 h 1048141"/>
              <a:gd name="connsiteX2" fmla="*/ 1958238 w 2295765"/>
              <a:gd name="connsiteY2" fmla="*/ 362474 h 1048141"/>
              <a:gd name="connsiteX3" fmla="*/ 1549806 w 2295765"/>
              <a:gd name="connsiteY3" fmla="*/ 431816 h 1048141"/>
              <a:gd name="connsiteX4" fmla="*/ 1360830 w 2295765"/>
              <a:gd name="connsiteY4" fmla="*/ 5096 h 1048141"/>
              <a:gd name="connsiteX5" fmla="*/ 897534 w 2295765"/>
              <a:gd name="connsiteY5" fmla="*/ 322088 h 1048141"/>
              <a:gd name="connsiteX6" fmla="*/ 415950 w 2295765"/>
              <a:gd name="connsiteY6" fmla="*/ 151400 h 1048141"/>
              <a:gd name="connsiteX7" fmla="*/ 306222 w 2295765"/>
              <a:gd name="connsiteY7" fmla="*/ 651272 h 1048141"/>
              <a:gd name="connsiteX8" fmla="*/ 7518 w 2295765"/>
              <a:gd name="connsiteY8" fmla="*/ 882920 h 1048141"/>
              <a:gd name="connsiteX9" fmla="*/ 275742 w 2295765"/>
              <a:gd name="connsiteY9" fmla="*/ 1023128 h 1048141"/>
              <a:gd name="connsiteX10" fmla="*/ 2013102 w 2295765"/>
              <a:gd name="connsiteY10" fmla="*/ 1029224 h 1048141"/>
              <a:gd name="connsiteX11" fmla="*/ 2279421 w 2295765"/>
              <a:gd name="connsiteY11" fmla="*/ 828437 h 1048141"/>
              <a:gd name="connsiteX0" fmla="*/ 2269896 w 2288092"/>
              <a:gd name="connsiteY0" fmla="*/ 797957 h 1050316"/>
              <a:gd name="connsiteX1" fmla="*/ 1866798 w 2288092"/>
              <a:gd name="connsiteY1" fmla="*/ 706136 h 1050316"/>
              <a:gd name="connsiteX2" fmla="*/ 1958238 w 2288092"/>
              <a:gd name="connsiteY2" fmla="*/ 362474 h 1050316"/>
              <a:gd name="connsiteX3" fmla="*/ 1549806 w 2288092"/>
              <a:gd name="connsiteY3" fmla="*/ 431816 h 1050316"/>
              <a:gd name="connsiteX4" fmla="*/ 1360830 w 2288092"/>
              <a:gd name="connsiteY4" fmla="*/ 5096 h 1050316"/>
              <a:gd name="connsiteX5" fmla="*/ 897534 w 2288092"/>
              <a:gd name="connsiteY5" fmla="*/ 322088 h 1050316"/>
              <a:gd name="connsiteX6" fmla="*/ 415950 w 2288092"/>
              <a:gd name="connsiteY6" fmla="*/ 151400 h 1050316"/>
              <a:gd name="connsiteX7" fmla="*/ 306222 w 2288092"/>
              <a:gd name="connsiteY7" fmla="*/ 651272 h 1050316"/>
              <a:gd name="connsiteX8" fmla="*/ 7518 w 2288092"/>
              <a:gd name="connsiteY8" fmla="*/ 882920 h 1050316"/>
              <a:gd name="connsiteX9" fmla="*/ 275742 w 2288092"/>
              <a:gd name="connsiteY9" fmla="*/ 1023128 h 1050316"/>
              <a:gd name="connsiteX10" fmla="*/ 2013102 w 2288092"/>
              <a:gd name="connsiteY10" fmla="*/ 1029224 h 1050316"/>
              <a:gd name="connsiteX11" fmla="*/ 2269896 w 2288092"/>
              <a:gd name="connsiteY11" fmla="*/ 797957 h 1050316"/>
              <a:gd name="connsiteX0" fmla="*/ 2292429 w 2310625"/>
              <a:gd name="connsiteY0" fmla="*/ 797957 h 1050316"/>
              <a:gd name="connsiteX1" fmla="*/ 1889331 w 2310625"/>
              <a:gd name="connsiteY1" fmla="*/ 706136 h 1050316"/>
              <a:gd name="connsiteX2" fmla="*/ 1980771 w 2310625"/>
              <a:gd name="connsiteY2" fmla="*/ 362474 h 1050316"/>
              <a:gd name="connsiteX3" fmla="*/ 1572339 w 2310625"/>
              <a:gd name="connsiteY3" fmla="*/ 431816 h 1050316"/>
              <a:gd name="connsiteX4" fmla="*/ 1383363 w 2310625"/>
              <a:gd name="connsiteY4" fmla="*/ 5096 h 1050316"/>
              <a:gd name="connsiteX5" fmla="*/ 920067 w 2310625"/>
              <a:gd name="connsiteY5" fmla="*/ 322088 h 1050316"/>
              <a:gd name="connsiteX6" fmla="*/ 438483 w 2310625"/>
              <a:gd name="connsiteY6" fmla="*/ 151400 h 1050316"/>
              <a:gd name="connsiteX7" fmla="*/ 328755 w 2310625"/>
              <a:gd name="connsiteY7" fmla="*/ 651272 h 1050316"/>
              <a:gd name="connsiteX8" fmla="*/ 3381 w 2310625"/>
              <a:gd name="connsiteY8" fmla="*/ 856250 h 1050316"/>
              <a:gd name="connsiteX9" fmla="*/ 298275 w 2310625"/>
              <a:gd name="connsiteY9" fmla="*/ 1023128 h 1050316"/>
              <a:gd name="connsiteX10" fmla="*/ 2035635 w 2310625"/>
              <a:gd name="connsiteY10" fmla="*/ 1029224 h 1050316"/>
              <a:gd name="connsiteX11" fmla="*/ 2292429 w 2310625"/>
              <a:gd name="connsiteY11" fmla="*/ 797957 h 1050316"/>
              <a:gd name="connsiteX0" fmla="*/ 2293179 w 2311375"/>
              <a:gd name="connsiteY0" fmla="*/ 797957 h 1050316"/>
              <a:gd name="connsiteX1" fmla="*/ 1890081 w 2311375"/>
              <a:gd name="connsiteY1" fmla="*/ 706136 h 1050316"/>
              <a:gd name="connsiteX2" fmla="*/ 1981521 w 2311375"/>
              <a:gd name="connsiteY2" fmla="*/ 362474 h 1050316"/>
              <a:gd name="connsiteX3" fmla="*/ 1573089 w 2311375"/>
              <a:gd name="connsiteY3" fmla="*/ 431816 h 1050316"/>
              <a:gd name="connsiteX4" fmla="*/ 1384113 w 2311375"/>
              <a:gd name="connsiteY4" fmla="*/ 5096 h 1050316"/>
              <a:gd name="connsiteX5" fmla="*/ 920817 w 2311375"/>
              <a:gd name="connsiteY5" fmla="*/ 322088 h 1050316"/>
              <a:gd name="connsiteX6" fmla="*/ 439233 w 2311375"/>
              <a:gd name="connsiteY6" fmla="*/ 151400 h 1050316"/>
              <a:gd name="connsiteX7" fmla="*/ 329505 w 2311375"/>
              <a:gd name="connsiteY7" fmla="*/ 651272 h 1050316"/>
              <a:gd name="connsiteX8" fmla="*/ 4131 w 2311375"/>
              <a:gd name="connsiteY8" fmla="*/ 856250 h 1050316"/>
              <a:gd name="connsiteX9" fmla="*/ 299025 w 2311375"/>
              <a:gd name="connsiteY9" fmla="*/ 1023128 h 1050316"/>
              <a:gd name="connsiteX10" fmla="*/ 2036385 w 2311375"/>
              <a:gd name="connsiteY10" fmla="*/ 1029224 h 1050316"/>
              <a:gd name="connsiteX11" fmla="*/ 2293179 w 2311375"/>
              <a:gd name="connsiteY11" fmla="*/ 797957 h 105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1375" h="1050316">
                <a:moveTo>
                  <a:pt x="2293179" y="797957"/>
                </a:moveTo>
                <a:cubicBezTo>
                  <a:pt x="2268795" y="717439"/>
                  <a:pt x="1942024" y="778717"/>
                  <a:pt x="1890081" y="706136"/>
                </a:cubicBezTo>
                <a:cubicBezTo>
                  <a:pt x="1838138" y="633556"/>
                  <a:pt x="2154368" y="516779"/>
                  <a:pt x="1981521" y="362474"/>
                </a:cubicBezTo>
                <a:cubicBezTo>
                  <a:pt x="1808674" y="208169"/>
                  <a:pt x="1672657" y="491379"/>
                  <a:pt x="1573089" y="431816"/>
                </a:cubicBezTo>
                <a:cubicBezTo>
                  <a:pt x="1473521" y="372253"/>
                  <a:pt x="1685230" y="55769"/>
                  <a:pt x="1384113" y="5096"/>
                </a:cubicBezTo>
                <a:cubicBezTo>
                  <a:pt x="1082996" y="-45577"/>
                  <a:pt x="1078297" y="297704"/>
                  <a:pt x="920817" y="322088"/>
                </a:cubicBezTo>
                <a:cubicBezTo>
                  <a:pt x="763337" y="346472"/>
                  <a:pt x="693995" y="10811"/>
                  <a:pt x="439233" y="151400"/>
                </a:cubicBezTo>
                <a:cubicBezTo>
                  <a:pt x="184471" y="291989"/>
                  <a:pt x="402022" y="533797"/>
                  <a:pt x="329505" y="651272"/>
                </a:cubicBezTo>
                <a:cubicBezTo>
                  <a:pt x="256988" y="768747"/>
                  <a:pt x="11116" y="752364"/>
                  <a:pt x="4131" y="856250"/>
                </a:cubicBezTo>
                <a:cubicBezTo>
                  <a:pt x="-2854" y="960136"/>
                  <a:pt x="-35239" y="998744"/>
                  <a:pt x="299025" y="1023128"/>
                </a:cubicBezTo>
                <a:cubicBezTo>
                  <a:pt x="633289" y="1047512"/>
                  <a:pt x="1704026" y="1066753"/>
                  <a:pt x="2036385" y="1029224"/>
                </a:cubicBezTo>
                <a:cubicBezTo>
                  <a:pt x="2368744" y="991696"/>
                  <a:pt x="2317563" y="878475"/>
                  <a:pt x="2293179" y="7979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F8D5402B-6E38-E24F-8B32-678629EAAE77}"/>
              </a:ext>
            </a:extLst>
          </p:cNvPr>
          <p:cNvGrpSpPr/>
          <p:nvPr/>
        </p:nvGrpSpPr>
        <p:grpSpPr>
          <a:xfrm>
            <a:off x="2763411" y="-1"/>
            <a:ext cx="4362242" cy="7559675"/>
            <a:chOff x="2763411" y="-1"/>
            <a:chExt cx="4362242" cy="7559675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D995A757-2C83-A173-9456-8A2380D55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29571" y="-1"/>
              <a:ext cx="796082" cy="7559675"/>
            </a:xfrm>
            <a:prstGeom prst="rect">
              <a:avLst/>
            </a:prstGeom>
          </p:spPr>
        </p:pic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05B94C9C-60C7-2F40-9708-4393CF075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63411" y="-1"/>
              <a:ext cx="796082" cy="7559675"/>
            </a:xfrm>
            <a:prstGeom prst="rect">
              <a:avLst/>
            </a:prstGeom>
          </p:spPr>
        </p:pic>
      </p:grpSp>
      <p:grpSp>
        <p:nvGrpSpPr>
          <p:cNvPr id="14" name="مجموعة 10">
            <a:extLst>
              <a:ext uri="{FF2B5EF4-FFF2-40B4-BE49-F238E27FC236}">
                <a16:creationId xmlns:a16="http://schemas.microsoft.com/office/drawing/2014/main" id="{44842018-24DC-DDBB-E0D1-ECD132C2B396}"/>
              </a:ext>
            </a:extLst>
          </p:cNvPr>
          <p:cNvGrpSpPr/>
          <p:nvPr/>
        </p:nvGrpSpPr>
        <p:grpSpPr>
          <a:xfrm flipH="1">
            <a:off x="6826051" y="6024267"/>
            <a:ext cx="886123" cy="1161457"/>
            <a:chOff x="10279048" y="5223083"/>
            <a:chExt cx="886123" cy="1161457"/>
          </a:xfrm>
        </p:grpSpPr>
        <p:sp>
          <p:nvSpPr>
            <p:cNvPr id="15" name="grass">
              <a:extLst>
                <a:ext uri="{FF2B5EF4-FFF2-40B4-BE49-F238E27FC236}">
                  <a16:creationId xmlns:a16="http://schemas.microsoft.com/office/drawing/2014/main" id="{C429294A-285E-0F6B-3A9F-E236D1AB55B5}"/>
                </a:ext>
              </a:extLst>
            </p:cNvPr>
            <p:cNvSpPr/>
            <p:nvPr/>
          </p:nvSpPr>
          <p:spPr>
            <a:xfrm rot="20188726">
              <a:off x="10279048" y="5223083"/>
              <a:ext cx="886123" cy="1151726"/>
            </a:xfrm>
            <a:custGeom>
              <a:avLst/>
              <a:gdLst>
                <a:gd name="connsiteX0" fmla="*/ 3424 w 9252"/>
                <a:gd name="connsiteY0" fmla="*/ 0 h 11083"/>
                <a:gd name="connsiteX1" fmla="*/ 7 w 9252"/>
                <a:gd name="connsiteY1" fmla="*/ 9993 h 11083"/>
                <a:gd name="connsiteX2" fmla="*/ 2460 w 9252"/>
                <a:gd name="connsiteY2" fmla="*/ 10819 h 11083"/>
                <a:gd name="connsiteX3" fmla="*/ 9091 w 9252"/>
                <a:gd name="connsiteY3" fmla="*/ 5877 h 11083"/>
                <a:gd name="connsiteX4" fmla="*/ 8559 w 9252"/>
                <a:gd name="connsiteY4" fmla="*/ 5632 h 11083"/>
                <a:gd name="connsiteX5" fmla="*/ 4642 w 9252"/>
                <a:gd name="connsiteY5" fmla="*/ 7990 h 11083"/>
                <a:gd name="connsiteX6" fmla="*/ 4642 w 9252"/>
                <a:gd name="connsiteY6" fmla="*/ 7990 h 11083"/>
                <a:gd name="connsiteX7" fmla="*/ 7039 w 9252"/>
                <a:gd name="connsiteY7" fmla="*/ 3977 h 11083"/>
                <a:gd name="connsiteX8" fmla="*/ 6667 w 9252"/>
                <a:gd name="connsiteY8" fmla="*/ 3852 h 11083"/>
                <a:gd name="connsiteX9" fmla="*/ 1766 w 9252"/>
                <a:gd name="connsiteY9" fmla="*/ 8358 h 11083"/>
                <a:gd name="connsiteX10" fmla="*/ 3582 w 9252"/>
                <a:gd name="connsiteY10" fmla="*/ 21 h 11083"/>
                <a:gd name="connsiteX11" fmla="*/ 3424 w 9252"/>
                <a:gd name="connsiteY11" fmla="*/ 0 h 11083"/>
                <a:gd name="connsiteX0" fmla="*/ 3693 w 9993"/>
                <a:gd name="connsiteY0" fmla="*/ 0 h 9762"/>
                <a:gd name="connsiteX1" fmla="*/ 0 w 9993"/>
                <a:gd name="connsiteY1" fmla="*/ 9017 h 9762"/>
                <a:gd name="connsiteX2" fmla="*/ 2651 w 9993"/>
                <a:gd name="connsiteY2" fmla="*/ 9762 h 9762"/>
                <a:gd name="connsiteX3" fmla="*/ 9818 w 9993"/>
                <a:gd name="connsiteY3" fmla="*/ 5303 h 9762"/>
                <a:gd name="connsiteX4" fmla="*/ 9243 w 9993"/>
                <a:gd name="connsiteY4" fmla="*/ 5082 h 9762"/>
                <a:gd name="connsiteX5" fmla="*/ 5009 w 9993"/>
                <a:gd name="connsiteY5" fmla="*/ 7209 h 9762"/>
                <a:gd name="connsiteX6" fmla="*/ 5009 w 9993"/>
                <a:gd name="connsiteY6" fmla="*/ 7209 h 9762"/>
                <a:gd name="connsiteX7" fmla="*/ 7600 w 9993"/>
                <a:gd name="connsiteY7" fmla="*/ 3588 h 9762"/>
                <a:gd name="connsiteX8" fmla="*/ 7198 w 9993"/>
                <a:gd name="connsiteY8" fmla="*/ 3476 h 9762"/>
                <a:gd name="connsiteX9" fmla="*/ 1901 w 9993"/>
                <a:gd name="connsiteY9" fmla="*/ 7541 h 9762"/>
                <a:gd name="connsiteX10" fmla="*/ 3864 w 9993"/>
                <a:gd name="connsiteY10" fmla="*/ 19 h 9762"/>
                <a:gd name="connsiteX11" fmla="*/ 3693 w 9993"/>
                <a:gd name="connsiteY11" fmla="*/ 0 h 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93" h="9762" extrusionOk="0">
                  <a:moveTo>
                    <a:pt x="3693" y="0"/>
                  </a:moveTo>
                  <a:cubicBezTo>
                    <a:pt x="1446" y="0"/>
                    <a:pt x="174" y="7390"/>
                    <a:pt x="0" y="9017"/>
                  </a:cubicBezTo>
                  <a:lnTo>
                    <a:pt x="2651" y="9762"/>
                  </a:lnTo>
                  <a:cubicBezTo>
                    <a:pt x="7505" y="9762"/>
                    <a:pt x="10806" y="6509"/>
                    <a:pt x="9818" y="5303"/>
                  </a:cubicBezTo>
                  <a:cubicBezTo>
                    <a:pt x="9687" y="5149"/>
                    <a:pt x="9488" y="5082"/>
                    <a:pt x="9243" y="5082"/>
                  </a:cubicBezTo>
                  <a:cubicBezTo>
                    <a:pt x="8190" y="5082"/>
                    <a:pt x="6264" y="6314"/>
                    <a:pt x="5009" y="7209"/>
                  </a:cubicBezTo>
                  <a:lnTo>
                    <a:pt x="5009" y="7209"/>
                  </a:lnTo>
                  <a:cubicBezTo>
                    <a:pt x="6450" y="6075"/>
                    <a:pt x="8549" y="4205"/>
                    <a:pt x="7600" y="3588"/>
                  </a:cubicBezTo>
                  <a:cubicBezTo>
                    <a:pt x="7488" y="3512"/>
                    <a:pt x="7353" y="3476"/>
                    <a:pt x="7198" y="3476"/>
                  </a:cubicBezTo>
                  <a:cubicBezTo>
                    <a:pt x="5558" y="3476"/>
                    <a:pt x="1901" y="7541"/>
                    <a:pt x="1901" y="7541"/>
                  </a:cubicBezTo>
                  <a:cubicBezTo>
                    <a:pt x="1901" y="7541"/>
                    <a:pt x="6271" y="447"/>
                    <a:pt x="3864" y="19"/>
                  </a:cubicBezTo>
                  <a:cubicBezTo>
                    <a:pt x="3805" y="6"/>
                    <a:pt x="3749" y="0"/>
                    <a:pt x="3693" y="0"/>
                  </a:cubicBezTo>
                  <a:close/>
                </a:path>
              </a:pathLst>
            </a:custGeom>
            <a:solidFill>
              <a:srgbClr val="006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rass">
              <a:extLst>
                <a:ext uri="{FF2B5EF4-FFF2-40B4-BE49-F238E27FC236}">
                  <a16:creationId xmlns:a16="http://schemas.microsoft.com/office/drawing/2014/main" id="{62CDD276-A496-F820-C4CB-27E402B3BD59}"/>
                </a:ext>
              </a:extLst>
            </p:cNvPr>
            <p:cNvSpPr/>
            <p:nvPr/>
          </p:nvSpPr>
          <p:spPr>
            <a:xfrm rot="20188726">
              <a:off x="10341406" y="5534802"/>
              <a:ext cx="774482" cy="849738"/>
            </a:xfrm>
            <a:custGeom>
              <a:avLst/>
              <a:gdLst>
                <a:gd name="connsiteX0" fmla="*/ 3424 w 9252"/>
                <a:gd name="connsiteY0" fmla="*/ 0 h 11083"/>
                <a:gd name="connsiteX1" fmla="*/ 7 w 9252"/>
                <a:gd name="connsiteY1" fmla="*/ 9993 h 11083"/>
                <a:gd name="connsiteX2" fmla="*/ 2460 w 9252"/>
                <a:gd name="connsiteY2" fmla="*/ 10819 h 11083"/>
                <a:gd name="connsiteX3" fmla="*/ 9091 w 9252"/>
                <a:gd name="connsiteY3" fmla="*/ 5877 h 11083"/>
                <a:gd name="connsiteX4" fmla="*/ 8559 w 9252"/>
                <a:gd name="connsiteY4" fmla="*/ 5632 h 11083"/>
                <a:gd name="connsiteX5" fmla="*/ 4642 w 9252"/>
                <a:gd name="connsiteY5" fmla="*/ 7990 h 11083"/>
                <a:gd name="connsiteX6" fmla="*/ 4642 w 9252"/>
                <a:gd name="connsiteY6" fmla="*/ 7990 h 11083"/>
                <a:gd name="connsiteX7" fmla="*/ 7039 w 9252"/>
                <a:gd name="connsiteY7" fmla="*/ 3977 h 11083"/>
                <a:gd name="connsiteX8" fmla="*/ 6667 w 9252"/>
                <a:gd name="connsiteY8" fmla="*/ 3852 h 11083"/>
                <a:gd name="connsiteX9" fmla="*/ 1766 w 9252"/>
                <a:gd name="connsiteY9" fmla="*/ 8358 h 11083"/>
                <a:gd name="connsiteX10" fmla="*/ 3582 w 9252"/>
                <a:gd name="connsiteY10" fmla="*/ 21 h 11083"/>
                <a:gd name="connsiteX11" fmla="*/ 3424 w 9252"/>
                <a:gd name="connsiteY11" fmla="*/ 0 h 11083"/>
                <a:gd name="connsiteX0" fmla="*/ 3693 w 9993"/>
                <a:gd name="connsiteY0" fmla="*/ 0 h 9762"/>
                <a:gd name="connsiteX1" fmla="*/ 0 w 9993"/>
                <a:gd name="connsiteY1" fmla="*/ 9017 h 9762"/>
                <a:gd name="connsiteX2" fmla="*/ 2651 w 9993"/>
                <a:gd name="connsiteY2" fmla="*/ 9762 h 9762"/>
                <a:gd name="connsiteX3" fmla="*/ 9818 w 9993"/>
                <a:gd name="connsiteY3" fmla="*/ 5303 h 9762"/>
                <a:gd name="connsiteX4" fmla="*/ 9243 w 9993"/>
                <a:gd name="connsiteY4" fmla="*/ 5082 h 9762"/>
                <a:gd name="connsiteX5" fmla="*/ 5009 w 9993"/>
                <a:gd name="connsiteY5" fmla="*/ 7209 h 9762"/>
                <a:gd name="connsiteX6" fmla="*/ 5009 w 9993"/>
                <a:gd name="connsiteY6" fmla="*/ 7209 h 9762"/>
                <a:gd name="connsiteX7" fmla="*/ 7600 w 9993"/>
                <a:gd name="connsiteY7" fmla="*/ 3588 h 9762"/>
                <a:gd name="connsiteX8" fmla="*/ 7198 w 9993"/>
                <a:gd name="connsiteY8" fmla="*/ 3476 h 9762"/>
                <a:gd name="connsiteX9" fmla="*/ 1901 w 9993"/>
                <a:gd name="connsiteY9" fmla="*/ 7541 h 9762"/>
                <a:gd name="connsiteX10" fmla="*/ 3864 w 9993"/>
                <a:gd name="connsiteY10" fmla="*/ 19 h 9762"/>
                <a:gd name="connsiteX11" fmla="*/ 3693 w 9993"/>
                <a:gd name="connsiteY11" fmla="*/ 0 h 9762"/>
                <a:gd name="connsiteX0" fmla="*/ 3696 w 9280"/>
                <a:gd name="connsiteY0" fmla="*/ 0 h 10000"/>
                <a:gd name="connsiteX1" fmla="*/ 0 w 9280"/>
                <a:gd name="connsiteY1" fmla="*/ 9237 h 10000"/>
                <a:gd name="connsiteX2" fmla="*/ 2653 w 9280"/>
                <a:gd name="connsiteY2" fmla="*/ 10000 h 10000"/>
                <a:gd name="connsiteX3" fmla="*/ 9249 w 9280"/>
                <a:gd name="connsiteY3" fmla="*/ 5206 h 10000"/>
                <a:gd name="connsiteX4" fmla="*/ 5013 w 9280"/>
                <a:gd name="connsiteY4" fmla="*/ 7385 h 10000"/>
                <a:gd name="connsiteX5" fmla="*/ 5013 w 9280"/>
                <a:gd name="connsiteY5" fmla="*/ 7385 h 10000"/>
                <a:gd name="connsiteX6" fmla="*/ 7605 w 9280"/>
                <a:gd name="connsiteY6" fmla="*/ 3675 h 10000"/>
                <a:gd name="connsiteX7" fmla="*/ 7203 w 9280"/>
                <a:gd name="connsiteY7" fmla="*/ 3561 h 10000"/>
                <a:gd name="connsiteX8" fmla="*/ 1902 w 9280"/>
                <a:gd name="connsiteY8" fmla="*/ 7725 h 10000"/>
                <a:gd name="connsiteX9" fmla="*/ 3867 w 9280"/>
                <a:gd name="connsiteY9" fmla="*/ 19 h 10000"/>
                <a:gd name="connsiteX10" fmla="*/ 3696 w 9280"/>
                <a:gd name="connsiteY10" fmla="*/ 0 h 10000"/>
                <a:gd name="connsiteX0" fmla="*/ 3983 w 9457"/>
                <a:gd name="connsiteY0" fmla="*/ 0 h 10000"/>
                <a:gd name="connsiteX1" fmla="*/ 0 w 9457"/>
                <a:gd name="connsiteY1" fmla="*/ 9237 h 10000"/>
                <a:gd name="connsiteX2" fmla="*/ 2859 w 9457"/>
                <a:gd name="connsiteY2" fmla="*/ 10000 h 10000"/>
                <a:gd name="connsiteX3" fmla="*/ 9418 w 9457"/>
                <a:gd name="connsiteY3" fmla="*/ 6382 h 10000"/>
                <a:gd name="connsiteX4" fmla="*/ 5402 w 9457"/>
                <a:gd name="connsiteY4" fmla="*/ 7385 h 10000"/>
                <a:gd name="connsiteX5" fmla="*/ 5402 w 9457"/>
                <a:gd name="connsiteY5" fmla="*/ 7385 h 10000"/>
                <a:gd name="connsiteX6" fmla="*/ 8195 w 9457"/>
                <a:gd name="connsiteY6" fmla="*/ 3675 h 10000"/>
                <a:gd name="connsiteX7" fmla="*/ 7762 w 9457"/>
                <a:gd name="connsiteY7" fmla="*/ 3561 h 10000"/>
                <a:gd name="connsiteX8" fmla="*/ 2050 w 9457"/>
                <a:gd name="connsiteY8" fmla="*/ 7725 h 10000"/>
                <a:gd name="connsiteX9" fmla="*/ 4167 w 9457"/>
                <a:gd name="connsiteY9" fmla="*/ 19 h 10000"/>
                <a:gd name="connsiteX10" fmla="*/ 3983 w 9457"/>
                <a:gd name="connsiteY10" fmla="*/ 0 h 10000"/>
                <a:gd name="connsiteX0" fmla="*/ 4212 w 10000"/>
                <a:gd name="connsiteY0" fmla="*/ 0 h 10000"/>
                <a:gd name="connsiteX1" fmla="*/ 0 w 10000"/>
                <a:gd name="connsiteY1" fmla="*/ 9237 h 10000"/>
                <a:gd name="connsiteX2" fmla="*/ 3023 w 10000"/>
                <a:gd name="connsiteY2" fmla="*/ 10000 h 10000"/>
                <a:gd name="connsiteX3" fmla="*/ 9959 w 10000"/>
                <a:gd name="connsiteY3" fmla="*/ 6382 h 10000"/>
                <a:gd name="connsiteX4" fmla="*/ 5712 w 10000"/>
                <a:gd name="connsiteY4" fmla="*/ 7385 h 10000"/>
                <a:gd name="connsiteX5" fmla="*/ 5712 w 10000"/>
                <a:gd name="connsiteY5" fmla="*/ 7385 h 10000"/>
                <a:gd name="connsiteX6" fmla="*/ 8208 w 10000"/>
                <a:gd name="connsiteY6" fmla="*/ 3561 h 10000"/>
                <a:gd name="connsiteX7" fmla="*/ 2168 w 10000"/>
                <a:gd name="connsiteY7" fmla="*/ 7725 h 10000"/>
                <a:gd name="connsiteX8" fmla="*/ 4406 w 10000"/>
                <a:gd name="connsiteY8" fmla="*/ 19 h 10000"/>
                <a:gd name="connsiteX9" fmla="*/ 4212 w 10000"/>
                <a:gd name="connsiteY9" fmla="*/ 0 h 10000"/>
                <a:gd name="connsiteX0" fmla="*/ 4212 w 10000"/>
                <a:gd name="connsiteY0" fmla="*/ 0 h 10000"/>
                <a:gd name="connsiteX1" fmla="*/ 0 w 10000"/>
                <a:gd name="connsiteY1" fmla="*/ 9237 h 10000"/>
                <a:gd name="connsiteX2" fmla="*/ 3023 w 10000"/>
                <a:gd name="connsiteY2" fmla="*/ 10000 h 10000"/>
                <a:gd name="connsiteX3" fmla="*/ 9959 w 10000"/>
                <a:gd name="connsiteY3" fmla="*/ 6382 h 10000"/>
                <a:gd name="connsiteX4" fmla="*/ 5712 w 10000"/>
                <a:gd name="connsiteY4" fmla="*/ 7385 h 10000"/>
                <a:gd name="connsiteX5" fmla="*/ 5712 w 10000"/>
                <a:gd name="connsiteY5" fmla="*/ 7385 h 10000"/>
                <a:gd name="connsiteX6" fmla="*/ 7728 w 10000"/>
                <a:gd name="connsiteY6" fmla="*/ 4526 h 10000"/>
                <a:gd name="connsiteX7" fmla="*/ 2168 w 10000"/>
                <a:gd name="connsiteY7" fmla="*/ 7725 h 10000"/>
                <a:gd name="connsiteX8" fmla="*/ 4406 w 10000"/>
                <a:gd name="connsiteY8" fmla="*/ 19 h 10000"/>
                <a:gd name="connsiteX9" fmla="*/ 4212 w 10000"/>
                <a:gd name="connsiteY9" fmla="*/ 0 h 10000"/>
                <a:gd name="connsiteX0" fmla="*/ 4406 w 10000"/>
                <a:gd name="connsiteY0" fmla="*/ 0 h 9981"/>
                <a:gd name="connsiteX1" fmla="*/ 0 w 10000"/>
                <a:gd name="connsiteY1" fmla="*/ 9218 h 9981"/>
                <a:gd name="connsiteX2" fmla="*/ 3023 w 10000"/>
                <a:gd name="connsiteY2" fmla="*/ 9981 h 9981"/>
                <a:gd name="connsiteX3" fmla="*/ 9959 w 10000"/>
                <a:gd name="connsiteY3" fmla="*/ 6363 h 9981"/>
                <a:gd name="connsiteX4" fmla="*/ 5712 w 10000"/>
                <a:gd name="connsiteY4" fmla="*/ 7366 h 9981"/>
                <a:gd name="connsiteX5" fmla="*/ 5712 w 10000"/>
                <a:gd name="connsiteY5" fmla="*/ 7366 h 9981"/>
                <a:gd name="connsiteX6" fmla="*/ 7728 w 10000"/>
                <a:gd name="connsiteY6" fmla="*/ 4507 h 9981"/>
                <a:gd name="connsiteX7" fmla="*/ 2168 w 10000"/>
                <a:gd name="connsiteY7" fmla="*/ 7706 h 9981"/>
                <a:gd name="connsiteX8" fmla="*/ 4406 w 10000"/>
                <a:gd name="connsiteY8" fmla="*/ 0 h 9981"/>
                <a:gd name="connsiteX0" fmla="*/ 2870 w 10000"/>
                <a:gd name="connsiteY0" fmla="*/ 0 h 7392"/>
                <a:gd name="connsiteX1" fmla="*/ 0 w 10000"/>
                <a:gd name="connsiteY1" fmla="*/ 6628 h 7392"/>
                <a:gd name="connsiteX2" fmla="*/ 3023 w 10000"/>
                <a:gd name="connsiteY2" fmla="*/ 7392 h 7392"/>
                <a:gd name="connsiteX3" fmla="*/ 9959 w 10000"/>
                <a:gd name="connsiteY3" fmla="*/ 3767 h 7392"/>
                <a:gd name="connsiteX4" fmla="*/ 5712 w 10000"/>
                <a:gd name="connsiteY4" fmla="*/ 4772 h 7392"/>
                <a:gd name="connsiteX5" fmla="*/ 5712 w 10000"/>
                <a:gd name="connsiteY5" fmla="*/ 4772 h 7392"/>
                <a:gd name="connsiteX6" fmla="*/ 7728 w 10000"/>
                <a:gd name="connsiteY6" fmla="*/ 1908 h 7392"/>
                <a:gd name="connsiteX7" fmla="*/ 2168 w 10000"/>
                <a:gd name="connsiteY7" fmla="*/ 5113 h 7392"/>
                <a:gd name="connsiteX8" fmla="*/ 2870 w 10000"/>
                <a:gd name="connsiteY8" fmla="*/ 0 h 7392"/>
                <a:gd name="connsiteX0" fmla="*/ 2870 w 10000"/>
                <a:gd name="connsiteY0" fmla="*/ 0 h 10000"/>
                <a:gd name="connsiteX1" fmla="*/ 0 w 10000"/>
                <a:gd name="connsiteY1" fmla="*/ 8966 h 10000"/>
                <a:gd name="connsiteX2" fmla="*/ 3023 w 10000"/>
                <a:gd name="connsiteY2" fmla="*/ 10000 h 10000"/>
                <a:gd name="connsiteX3" fmla="*/ 9959 w 10000"/>
                <a:gd name="connsiteY3" fmla="*/ 5096 h 10000"/>
                <a:gd name="connsiteX4" fmla="*/ 5712 w 10000"/>
                <a:gd name="connsiteY4" fmla="*/ 6456 h 10000"/>
                <a:gd name="connsiteX5" fmla="*/ 5712 w 10000"/>
                <a:gd name="connsiteY5" fmla="*/ 6456 h 10000"/>
                <a:gd name="connsiteX6" fmla="*/ 7728 w 10000"/>
                <a:gd name="connsiteY6" fmla="*/ 2581 h 10000"/>
                <a:gd name="connsiteX7" fmla="*/ 2168 w 10000"/>
                <a:gd name="connsiteY7" fmla="*/ 6917 h 10000"/>
                <a:gd name="connsiteX8" fmla="*/ 2870 w 10000"/>
                <a:gd name="connsiteY8" fmla="*/ 0 h 10000"/>
                <a:gd name="connsiteX0" fmla="*/ 2870 w 9959"/>
                <a:gd name="connsiteY0" fmla="*/ 0 h 10000"/>
                <a:gd name="connsiteX1" fmla="*/ 0 w 9959"/>
                <a:gd name="connsiteY1" fmla="*/ 8966 h 10000"/>
                <a:gd name="connsiteX2" fmla="*/ 3023 w 9959"/>
                <a:gd name="connsiteY2" fmla="*/ 10000 h 10000"/>
                <a:gd name="connsiteX3" fmla="*/ 9959 w 9959"/>
                <a:gd name="connsiteY3" fmla="*/ 5096 h 10000"/>
                <a:gd name="connsiteX4" fmla="*/ 5712 w 9959"/>
                <a:gd name="connsiteY4" fmla="*/ 6456 h 10000"/>
                <a:gd name="connsiteX5" fmla="*/ 5712 w 9959"/>
                <a:gd name="connsiteY5" fmla="*/ 6456 h 10000"/>
                <a:gd name="connsiteX6" fmla="*/ 7728 w 9959"/>
                <a:gd name="connsiteY6" fmla="*/ 2581 h 10000"/>
                <a:gd name="connsiteX7" fmla="*/ 2168 w 9959"/>
                <a:gd name="connsiteY7" fmla="*/ 6917 h 10000"/>
                <a:gd name="connsiteX8" fmla="*/ 2870 w 9959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5736 w 10000"/>
                <a:gd name="connsiteY5" fmla="*/ 6456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5736 w 10000"/>
                <a:gd name="connsiteY5" fmla="*/ 6456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2826 w 10000"/>
                <a:gd name="connsiteY5" fmla="*/ 8431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2826 w 10000"/>
                <a:gd name="connsiteY5" fmla="*/ 8431 h 10000"/>
                <a:gd name="connsiteX6" fmla="*/ 7760 w 10000"/>
                <a:gd name="connsiteY6" fmla="*/ 2581 h 10000"/>
                <a:gd name="connsiteX7" fmla="*/ 1454 w 10000"/>
                <a:gd name="connsiteY7" fmla="*/ 7608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2826 w 10000"/>
                <a:gd name="connsiteY4" fmla="*/ 8431 h 10000"/>
                <a:gd name="connsiteX5" fmla="*/ 7760 w 10000"/>
                <a:gd name="connsiteY5" fmla="*/ 2581 h 10000"/>
                <a:gd name="connsiteX6" fmla="*/ 1454 w 10000"/>
                <a:gd name="connsiteY6" fmla="*/ 7608 h 10000"/>
                <a:gd name="connsiteX7" fmla="*/ 2882 w 10000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 extrusionOk="0">
                  <a:moveTo>
                    <a:pt x="2882" y="0"/>
                  </a:moveTo>
                  <a:cubicBezTo>
                    <a:pt x="2519" y="341"/>
                    <a:pt x="232" y="6711"/>
                    <a:pt x="0" y="8966"/>
                  </a:cubicBezTo>
                  <a:lnTo>
                    <a:pt x="3035" y="10000"/>
                  </a:lnTo>
                  <a:cubicBezTo>
                    <a:pt x="4800" y="9090"/>
                    <a:pt x="9549" y="5687"/>
                    <a:pt x="10000" y="5096"/>
                  </a:cubicBezTo>
                  <a:lnTo>
                    <a:pt x="2826" y="8431"/>
                  </a:lnTo>
                  <a:cubicBezTo>
                    <a:pt x="4471" y="6481"/>
                    <a:pt x="7989" y="2718"/>
                    <a:pt x="7760" y="2581"/>
                  </a:cubicBezTo>
                  <a:cubicBezTo>
                    <a:pt x="7531" y="2444"/>
                    <a:pt x="3315" y="6163"/>
                    <a:pt x="1454" y="7608"/>
                  </a:cubicBezTo>
                  <a:lnTo>
                    <a:pt x="2882" y="0"/>
                  </a:lnTo>
                  <a:close/>
                </a:path>
              </a:pathLst>
            </a:custGeom>
            <a:solidFill>
              <a:srgbClr val="00A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2" name="مربع نص 58">
            <a:extLst>
              <a:ext uri="{FF2B5EF4-FFF2-40B4-BE49-F238E27FC236}">
                <a16:creationId xmlns:a16="http://schemas.microsoft.com/office/drawing/2014/main" id="{235E6C04-F19D-B67D-9D5C-EFA0336F66C3}"/>
              </a:ext>
            </a:extLst>
          </p:cNvPr>
          <p:cNvSpPr txBox="1"/>
          <p:nvPr/>
        </p:nvSpPr>
        <p:spPr>
          <a:xfrm>
            <a:off x="3795764" y="959934"/>
            <a:ext cx="3046762" cy="295465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800" dirty="0">
                <a:solidFill>
                  <a:srgbClr val="155C58"/>
                </a:solidFill>
              </a:rPr>
              <a:t>التعاون مثل حديقة مليئة بالزهور والثمار، وهو عطرٌ فوّاح يبعث في النفس التفاؤل والإيجابية، لأنّه يُشعر الإنسان بأنّه محاطٌ بالناس وليس وحيدًا، كما أنّ التعاون في فعل الخير هو أسمى 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800" dirty="0">
                <a:solidFill>
                  <a:srgbClr val="155C58"/>
                </a:solidFill>
              </a:rPr>
              <a:t>غايات التعاون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sz="1600" dirty="0">
              <a:solidFill>
                <a:srgbClr val="41130F"/>
              </a:solidFill>
              <a:ea typeface="Harmattan" panose="01000503000000020003" pitchFamily="2" charset="-78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8BBF77A-7EEA-C45B-F6FF-E50A20BEC283}"/>
              </a:ext>
            </a:extLst>
          </p:cNvPr>
          <p:cNvSpPr txBox="1"/>
          <p:nvPr/>
        </p:nvSpPr>
        <p:spPr>
          <a:xfrm>
            <a:off x="195075" y="1150734"/>
            <a:ext cx="299760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buNone/>
            </a:pPr>
            <a:r>
              <a:rPr lang="ar-EG" sz="1800" i="1" dirty="0">
                <a:solidFill>
                  <a:srgbClr val="4FAEA3"/>
                </a:solidFill>
              </a:rPr>
              <a:t>قال الرسول صلى الله عليه وسلّم: (اللَّهُ في عَوْنِ العَبْدِ ما كانَ العَبْدُ في عَوْنِ أَخِيهِ)</a:t>
            </a:r>
            <a:endParaRPr lang="ar-SA" sz="1800" i="1" dirty="0">
              <a:solidFill>
                <a:srgbClr val="4FAEA3"/>
              </a:solidFill>
            </a:endParaRPr>
          </a:p>
          <a:p>
            <a:pPr algn="ctr" rtl="1">
              <a:buNone/>
            </a:pPr>
            <a:endParaRPr lang="ar-SA" sz="1800" dirty="0">
              <a:solidFill>
                <a:srgbClr val="155C58"/>
              </a:solidFill>
            </a:endParaRPr>
          </a:p>
          <a:p>
            <a:pPr algn="ctr" rtl="1">
              <a:buNone/>
            </a:pPr>
            <a:endParaRPr lang="ar-SA" sz="1800" dirty="0">
              <a:solidFill>
                <a:srgbClr val="155C58"/>
              </a:solidFill>
            </a:endParaRPr>
          </a:p>
          <a:p>
            <a:pPr algn="ctr" rtl="1">
              <a:buNone/>
            </a:pPr>
            <a:r>
              <a:rPr lang="ar-EG" sz="1800" dirty="0">
                <a:solidFill>
                  <a:srgbClr val="155C58"/>
                </a:solidFill>
              </a:rPr>
              <a:t>فهل هناك أجمل من أن تفوز بعون الله لك؟ وما هو التعاون إلا حديقة غناء ندخلها فنتمتّع بالسعادة والابتسامة وحب الآخرين لنا، وفوق ذلك كله، حب الله لنا وعونه لنا. </a:t>
            </a:r>
            <a:endParaRPr lang="en-US" sz="1800" dirty="0">
              <a:solidFill>
                <a:srgbClr val="155C58"/>
              </a:solidFill>
            </a:endParaRPr>
          </a:p>
        </p:txBody>
      </p:sp>
      <p:grpSp>
        <p:nvGrpSpPr>
          <p:cNvPr id="93" name="مجموعة 72">
            <a:extLst>
              <a:ext uri="{FF2B5EF4-FFF2-40B4-BE49-F238E27FC236}">
                <a16:creationId xmlns:a16="http://schemas.microsoft.com/office/drawing/2014/main" id="{C52ADF1D-177E-B46F-0C0C-1F5CFA515A02}"/>
              </a:ext>
            </a:extLst>
          </p:cNvPr>
          <p:cNvGrpSpPr/>
          <p:nvPr/>
        </p:nvGrpSpPr>
        <p:grpSpPr>
          <a:xfrm rot="19793708" flipH="1">
            <a:off x="8699532" y="6602662"/>
            <a:ext cx="481258" cy="571178"/>
            <a:chOff x="1597771" y="1659416"/>
            <a:chExt cx="2500002" cy="2967109"/>
          </a:xfrm>
        </p:grpSpPr>
        <p:grpSp>
          <p:nvGrpSpPr>
            <p:cNvPr id="97" name="مجموعة 73">
              <a:extLst>
                <a:ext uri="{FF2B5EF4-FFF2-40B4-BE49-F238E27FC236}">
                  <a16:creationId xmlns:a16="http://schemas.microsoft.com/office/drawing/2014/main" id="{20332E62-358D-4C3E-757F-A01F24EA3301}"/>
                </a:ext>
              </a:extLst>
            </p:cNvPr>
            <p:cNvGrpSpPr/>
            <p:nvPr/>
          </p:nvGrpSpPr>
          <p:grpSpPr>
            <a:xfrm>
              <a:off x="1597771" y="2788790"/>
              <a:ext cx="2368240" cy="1837735"/>
              <a:chOff x="364842" y="3500021"/>
              <a:chExt cx="2368240" cy="1837735"/>
            </a:xfrm>
          </p:grpSpPr>
          <p:sp>
            <p:nvSpPr>
              <p:cNvPr id="136" name="grass">
                <a:extLst>
                  <a:ext uri="{FF2B5EF4-FFF2-40B4-BE49-F238E27FC236}">
                    <a16:creationId xmlns:a16="http://schemas.microsoft.com/office/drawing/2014/main" id="{63F35A2A-F971-8AEF-EB4A-4A4197788B96}"/>
                  </a:ext>
                </a:extLst>
              </p:cNvPr>
              <p:cNvSpPr/>
              <p:nvPr/>
            </p:nvSpPr>
            <p:spPr>
              <a:xfrm rot="16733877">
                <a:off x="637915" y="3226948"/>
                <a:ext cx="1822093" cy="2368240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0064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rass">
                <a:extLst>
                  <a:ext uri="{FF2B5EF4-FFF2-40B4-BE49-F238E27FC236}">
                    <a16:creationId xmlns:a16="http://schemas.microsoft.com/office/drawing/2014/main" id="{1550A3BD-576F-81AE-F0B5-8AE45F182C27}"/>
                  </a:ext>
                </a:extLst>
              </p:cNvPr>
              <p:cNvSpPr/>
              <p:nvPr/>
            </p:nvSpPr>
            <p:spPr>
              <a:xfrm rot="16733877">
                <a:off x="853825" y="3499877"/>
                <a:ext cx="1615115" cy="206064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696 w 10000"/>
                  <a:gd name="connsiteY0" fmla="*/ 6 h 10006"/>
                  <a:gd name="connsiteX1" fmla="*/ 0 w 10000"/>
                  <a:gd name="connsiteY1" fmla="*/ 9243 h 10006"/>
                  <a:gd name="connsiteX2" fmla="*/ 2653 w 10000"/>
                  <a:gd name="connsiteY2" fmla="*/ 10006 h 10006"/>
                  <a:gd name="connsiteX3" fmla="*/ 9825 w 10000"/>
                  <a:gd name="connsiteY3" fmla="*/ 5438 h 10006"/>
                  <a:gd name="connsiteX4" fmla="*/ 9249 w 10000"/>
                  <a:gd name="connsiteY4" fmla="*/ 5212 h 10006"/>
                  <a:gd name="connsiteX5" fmla="*/ 5013 w 10000"/>
                  <a:gd name="connsiteY5" fmla="*/ 7391 h 10006"/>
                  <a:gd name="connsiteX6" fmla="*/ 5013 w 10000"/>
                  <a:gd name="connsiteY6" fmla="*/ 7391 h 10006"/>
                  <a:gd name="connsiteX7" fmla="*/ 7605 w 10000"/>
                  <a:gd name="connsiteY7" fmla="*/ 3681 h 10006"/>
                  <a:gd name="connsiteX8" fmla="*/ 7203 w 10000"/>
                  <a:gd name="connsiteY8" fmla="*/ 3567 h 10006"/>
                  <a:gd name="connsiteX9" fmla="*/ 1902 w 10000"/>
                  <a:gd name="connsiteY9" fmla="*/ 7731 h 10006"/>
                  <a:gd name="connsiteX10" fmla="*/ 3696 w 10000"/>
                  <a:gd name="connsiteY10" fmla="*/ 6 h 10006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5013 w 10000"/>
                  <a:gd name="connsiteY4" fmla="*/ 8185 h 10800"/>
                  <a:gd name="connsiteX5" fmla="*/ 5013 w 10000"/>
                  <a:gd name="connsiteY5" fmla="*/ 8185 h 10800"/>
                  <a:gd name="connsiteX6" fmla="*/ 8033 w 10000"/>
                  <a:gd name="connsiteY6" fmla="*/ 3947 h 10800"/>
                  <a:gd name="connsiteX7" fmla="*/ 1902 w 10000"/>
                  <a:gd name="connsiteY7" fmla="*/ 8525 h 10800"/>
                  <a:gd name="connsiteX8" fmla="*/ 4522 w 10000"/>
                  <a:gd name="connsiteY8" fmla="*/ 5 h 10800"/>
                  <a:gd name="connsiteX0" fmla="*/ 4522 w 9849"/>
                  <a:gd name="connsiteY0" fmla="*/ 5 h 10800"/>
                  <a:gd name="connsiteX1" fmla="*/ 0 w 9849"/>
                  <a:gd name="connsiteY1" fmla="*/ 10037 h 10800"/>
                  <a:gd name="connsiteX2" fmla="*/ 2653 w 9849"/>
                  <a:gd name="connsiteY2" fmla="*/ 10800 h 10800"/>
                  <a:gd name="connsiteX3" fmla="*/ 9825 w 9849"/>
                  <a:gd name="connsiteY3" fmla="*/ 6232 h 10800"/>
                  <a:gd name="connsiteX4" fmla="*/ 5013 w 9849"/>
                  <a:gd name="connsiteY4" fmla="*/ 8185 h 10800"/>
                  <a:gd name="connsiteX5" fmla="*/ 5013 w 9849"/>
                  <a:gd name="connsiteY5" fmla="*/ 8185 h 10800"/>
                  <a:gd name="connsiteX6" fmla="*/ 8033 w 9849"/>
                  <a:gd name="connsiteY6" fmla="*/ 3947 h 10800"/>
                  <a:gd name="connsiteX7" fmla="*/ 1902 w 9849"/>
                  <a:gd name="connsiteY7" fmla="*/ 8525 h 10800"/>
                  <a:gd name="connsiteX8" fmla="*/ 4522 w 9849"/>
                  <a:gd name="connsiteY8" fmla="*/ 5 h 10800"/>
                  <a:gd name="connsiteX0" fmla="*/ 4591 w 10897"/>
                  <a:gd name="connsiteY0" fmla="*/ 5 h 10000"/>
                  <a:gd name="connsiteX1" fmla="*/ 0 w 10897"/>
                  <a:gd name="connsiteY1" fmla="*/ 9294 h 10000"/>
                  <a:gd name="connsiteX2" fmla="*/ 2694 w 10897"/>
                  <a:gd name="connsiteY2" fmla="*/ 10000 h 10000"/>
                  <a:gd name="connsiteX3" fmla="*/ 10876 w 10897"/>
                  <a:gd name="connsiteY3" fmla="*/ 5993 h 10000"/>
                  <a:gd name="connsiteX4" fmla="*/ 5090 w 10897"/>
                  <a:gd name="connsiteY4" fmla="*/ 7579 h 10000"/>
                  <a:gd name="connsiteX5" fmla="*/ 5090 w 10897"/>
                  <a:gd name="connsiteY5" fmla="*/ 7579 h 10000"/>
                  <a:gd name="connsiteX6" fmla="*/ 8156 w 10897"/>
                  <a:gd name="connsiteY6" fmla="*/ 3655 h 10000"/>
                  <a:gd name="connsiteX7" fmla="*/ 1931 w 10897"/>
                  <a:gd name="connsiteY7" fmla="*/ 7894 h 10000"/>
                  <a:gd name="connsiteX8" fmla="*/ 4591 w 10897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5090 w 10876"/>
                  <a:gd name="connsiteY5" fmla="*/ 7579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2622 w 10876"/>
                  <a:gd name="connsiteY5" fmla="*/ 8864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2622 w 10876"/>
                  <a:gd name="connsiteY4" fmla="*/ 8864 h 10000"/>
                  <a:gd name="connsiteX5" fmla="*/ 8156 w 10876"/>
                  <a:gd name="connsiteY5" fmla="*/ 3655 h 10000"/>
                  <a:gd name="connsiteX6" fmla="*/ 1931 w 10876"/>
                  <a:gd name="connsiteY6" fmla="*/ 7894 h 10000"/>
                  <a:gd name="connsiteX7" fmla="*/ 4591 w 10876"/>
                  <a:gd name="connsiteY7" fmla="*/ 5 h 10000"/>
                  <a:gd name="connsiteX0" fmla="*/ 4591 w 10876"/>
                  <a:gd name="connsiteY0" fmla="*/ 5 h 9594"/>
                  <a:gd name="connsiteX1" fmla="*/ 0 w 10876"/>
                  <a:gd name="connsiteY1" fmla="*/ 9294 h 9594"/>
                  <a:gd name="connsiteX2" fmla="*/ 2807 w 10876"/>
                  <a:gd name="connsiteY2" fmla="*/ 9594 h 9594"/>
                  <a:gd name="connsiteX3" fmla="*/ 10876 w 10876"/>
                  <a:gd name="connsiteY3" fmla="*/ 5993 h 9594"/>
                  <a:gd name="connsiteX4" fmla="*/ 2622 w 10876"/>
                  <a:gd name="connsiteY4" fmla="*/ 8864 h 9594"/>
                  <a:gd name="connsiteX5" fmla="*/ 8156 w 10876"/>
                  <a:gd name="connsiteY5" fmla="*/ 3655 h 9594"/>
                  <a:gd name="connsiteX6" fmla="*/ 1931 w 10876"/>
                  <a:gd name="connsiteY6" fmla="*/ 7894 h 9594"/>
                  <a:gd name="connsiteX7" fmla="*/ 4591 w 10876"/>
                  <a:gd name="connsiteY7" fmla="*/ 5 h 9594"/>
                  <a:gd name="connsiteX0" fmla="*/ 4221 w 10000"/>
                  <a:gd name="connsiteY0" fmla="*/ 5 h 9969"/>
                  <a:gd name="connsiteX1" fmla="*/ 0 w 10000"/>
                  <a:gd name="connsiteY1" fmla="*/ 9687 h 9969"/>
                  <a:gd name="connsiteX2" fmla="*/ 2833 w 10000"/>
                  <a:gd name="connsiteY2" fmla="*/ 9969 h 9969"/>
                  <a:gd name="connsiteX3" fmla="*/ 10000 w 10000"/>
                  <a:gd name="connsiteY3" fmla="*/ 6247 h 9969"/>
                  <a:gd name="connsiteX4" fmla="*/ 2411 w 10000"/>
                  <a:gd name="connsiteY4" fmla="*/ 9239 h 9969"/>
                  <a:gd name="connsiteX5" fmla="*/ 7499 w 10000"/>
                  <a:gd name="connsiteY5" fmla="*/ 3810 h 9969"/>
                  <a:gd name="connsiteX6" fmla="*/ 1775 w 10000"/>
                  <a:gd name="connsiteY6" fmla="*/ 8228 h 9969"/>
                  <a:gd name="connsiteX7" fmla="*/ 4221 w 10000"/>
                  <a:gd name="connsiteY7" fmla="*/ 5 h 9969"/>
                  <a:gd name="connsiteX0" fmla="*/ 3567 w 9346"/>
                  <a:gd name="connsiteY0" fmla="*/ 5 h 10000"/>
                  <a:gd name="connsiteX1" fmla="*/ 0 w 9346"/>
                  <a:gd name="connsiteY1" fmla="*/ 8868 h 10000"/>
                  <a:gd name="connsiteX2" fmla="*/ 2179 w 9346"/>
                  <a:gd name="connsiteY2" fmla="*/ 10000 h 10000"/>
                  <a:gd name="connsiteX3" fmla="*/ 9346 w 9346"/>
                  <a:gd name="connsiteY3" fmla="*/ 6266 h 10000"/>
                  <a:gd name="connsiteX4" fmla="*/ 1757 w 9346"/>
                  <a:gd name="connsiteY4" fmla="*/ 9268 h 10000"/>
                  <a:gd name="connsiteX5" fmla="*/ 6845 w 9346"/>
                  <a:gd name="connsiteY5" fmla="*/ 3822 h 10000"/>
                  <a:gd name="connsiteX6" fmla="*/ 1121 w 9346"/>
                  <a:gd name="connsiteY6" fmla="*/ 8254 h 10000"/>
                  <a:gd name="connsiteX7" fmla="*/ 3567 w 9346"/>
                  <a:gd name="connsiteY7" fmla="*/ 5 h 10000"/>
                  <a:gd name="connsiteX0" fmla="*/ 4328 w 10511"/>
                  <a:gd name="connsiteY0" fmla="*/ 5 h 10000"/>
                  <a:gd name="connsiteX1" fmla="*/ 0 w 10511"/>
                  <a:gd name="connsiteY1" fmla="*/ 9302 h 10000"/>
                  <a:gd name="connsiteX2" fmla="*/ 2842 w 10511"/>
                  <a:gd name="connsiteY2" fmla="*/ 10000 h 10000"/>
                  <a:gd name="connsiteX3" fmla="*/ 10511 w 10511"/>
                  <a:gd name="connsiteY3" fmla="*/ 6266 h 10000"/>
                  <a:gd name="connsiteX4" fmla="*/ 2391 w 10511"/>
                  <a:gd name="connsiteY4" fmla="*/ 9268 h 10000"/>
                  <a:gd name="connsiteX5" fmla="*/ 7835 w 10511"/>
                  <a:gd name="connsiteY5" fmla="*/ 3822 h 10000"/>
                  <a:gd name="connsiteX6" fmla="*/ 1710 w 10511"/>
                  <a:gd name="connsiteY6" fmla="*/ 8254 h 10000"/>
                  <a:gd name="connsiteX7" fmla="*/ 4328 w 10511"/>
                  <a:gd name="connsiteY7" fmla="*/ 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1" h="10000" extrusionOk="0">
                    <a:moveTo>
                      <a:pt x="4328" y="5"/>
                    </a:moveTo>
                    <a:lnTo>
                      <a:pt x="0" y="9302"/>
                    </a:lnTo>
                    <a:lnTo>
                      <a:pt x="2842" y="10000"/>
                    </a:lnTo>
                    <a:lnTo>
                      <a:pt x="10511" y="6266"/>
                    </a:lnTo>
                    <a:lnTo>
                      <a:pt x="2391" y="9268"/>
                    </a:lnTo>
                    <a:lnTo>
                      <a:pt x="7835" y="3822"/>
                    </a:lnTo>
                    <a:lnTo>
                      <a:pt x="1710" y="8254"/>
                    </a:lnTo>
                    <a:cubicBezTo>
                      <a:pt x="1127" y="7679"/>
                      <a:pt x="4644" y="-240"/>
                      <a:pt x="4328" y="5"/>
                    </a:cubicBezTo>
                    <a:close/>
                  </a:path>
                </a:pathLst>
              </a:custGeom>
              <a:solidFill>
                <a:srgbClr val="00AA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3" name="مجموعة 74">
              <a:extLst>
                <a:ext uri="{FF2B5EF4-FFF2-40B4-BE49-F238E27FC236}">
                  <a16:creationId xmlns:a16="http://schemas.microsoft.com/office/drawing/2014/main" id="{5927A04F-8721-2BCB-7B91-82343F68F548}"/>
                </a:ext>
              </a:extLst>
            </p:cNvPr>
            <p:cNvGrpSpPr/>
            <p:nvPr/>
          </p:nvGrpSpPr>
          <p:grpSpPr>
            <a:xfrm>
              <a:off x="2201997" y="1659416"/>
              <a:ext cx="1895776" cy="1458585"/>
              <a:chOff x="1611688" y="1763587"/>
              <a:chExt cx="1895776" cy="1458585"/>
            </a:xfrm>
          </p:grpSpPr>
          <p:sp>
            <p:nvSpPr>
              <p:cNvPr id="134" name="grass">
                <a:extLst>
                  <a:ext uri="{FF2B5EF4-FFF2-40B4-BE49-F238E27FC236}">
                    <a16:creationId xmlns:a16="http://schemas.microsoft.com/office/drawing/2014/main" id="{BC7EF38A-1430-A5AD-2243-9F2C7C5C2FBF}"/>
                  </a:ext>
                </a:extLst>
              </p:cNvPr>
              <p:cNvSpPr/>
              <p:nvPr/>
            </p:nvSpPr>
            <p:spPr>
              <a:xfrm rot="17538078">
                <a:off x="1830283" y="1544992"/>
                <a:ext cx="1458585" cy="1895776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0064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rass">
                <a:extLst>
                  <a:ext uri="{FF2B5EF4-FFF2-40B4-BE49-F238E27FC236}">
                    <a16:creationId xmlns:a16="http://schemas.microsoft.com/office/drawing/2014/main" id="{962FCC5A-C91F-1C9E-47FF-47CBA4E7DA8A}"/>
                  </a:ext>
                </a:extLst>
              </p:cNvPr>
              <p:cNvSpPr/>
              <p:nvPr/>
            </p:nvSpPr>
            <p:spPr>
              <a:xfrm rot="17538078">
                <a:off x="1951200" y="1682409"/>
                <a:ext cx="1236679" cy="159630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867 w 10000"/>
                  <a:gd name="connsiteY0" fmla="*/ 0 h 9981"/>
                  <a:gd name="connsiteX1" fmla="*/ 0 w 10000"/>
                  <a:gd name="connsiteY1" fmla="*/ 9218 h 9981"/>
                  <a:gd name="connsiteX2" fmla="*/ 2653 w 10000"/>
                  <a:gd name="connsiteY2" fmla="*/ 9981 h 9981"/>
                  <a:gd name="connsiteX3" fmla="*/ 9825 w 10000"/>
                  <a:gd name="connsiteY3" fmla="*/ 5413 h 9981"/>
                  <a:gd name="connsiteX4" fmla="*/ 9249 w 10000"/>
                  <a:gd name="connsiteY4" fmla="*/ 5187 h 9981"/>
                  <a:gd name="connsiteX5" fmla="*/ 5013 w 10000"/>
                  <a:gd name="connsiteY5" fmla="*/ 7366 h 9981"/>
                  <a:gd name="connsiteX6" fmla="*/ 5013 w 10000"/>
                  <a:gd name="connsiteY6" fmla="*/ 7366 h 9981"/>
                  <a:gd name="connsiteX7" fmla="*/ 7605 w 10000"/>
                  <a:gd name="connsiteY7" fmla="*/ 3656 h 9981"/>
                  <a:gd name="connsiteX8" fmla="*/ 7203 w 10000"/>
                  <a:gd name="connsiteY8" fmla="*/ 3542 h 9981"/>
                  <a:gd name="connsiteX9" fmla="*/ 1902 w 10000"/>
                  <a:gd name="connsiteY9" fmla="*/ 7706 h 9981"/>
                  <a:gd name="connsiteX10" fmla="*/ 3867 w 10000"/>
                  <a:gd name="connsiteY10" fmla="*/ 0 h 9981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902 w 10000"/>
                  <a:gd name="connsiteY9" fmla="*/ 7721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8726 w 10000"/>
                  <a:gd name="connsiteY7" fmla="*/ 2720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9280"/>
                  <a:gd name="connsiteY0" fmla="*/ 0 h 10000"/>
                  <a:gd name="connsiteX1" fmla="*/ 0 w 9280"/>
                  <a:gd name="connsiteY1" fmla="*/ 9236 h 10000"/>
                  <a:gd name="connsiteX2" fmla="*/ 2653 w 9280"/>
                  <a:gd name="connsiteY2" fmla="*/ 10000 h 10000"/>
                  <a:gd name="connsiteX3" fmla="*/ 9249 w 9280"/>
                  <a:gd name="connsiteY3" fmla="*/ 5197 h 10000"/>
                  <a:gd name="connsiteX4" fmla="*/ 5013 w 9280"/>
                  <a:gd name="connsiteY4" fmla="*/ 7380 h 10000"/>
                  <a:gd name="connsiteX5" fmla="*/ 1682 w 9280"/>
                  <a:gd name="connsiteY5" fmla="*/ 7309 h 10000"/>
                  <a:gd name="connsiteX6" fmla="*/ 8726 w 9280"/>
                  <a:gd name="connsiteY6" fmla="*/ 2720 h 10000"/>
                  <a:gd name="connsiteX7" fmla="*/ 1052 w 9280"/>
                  <a:gd name="connsiteY7" fmla="*/ 7237 h 10000"/>
                  <a:gd name="connsiteX8" fmla="*/ 3867 w 9280"/>
                  <a:gd name="connsiteY8" fmla="*/ 0 h 10000"/>
                  <a:gd name="connsiteX0" fmla="*/ 4167 w 12976"/>
                  <a:gd name="connsiteY0" fmla="*/ 0 h 10000"/>
                  <a:gd name="connsiteX1" fmla="*/ 0 w 12976"/>
                  <a:gd name="connsiteY1" fmla="*/ 9236 h 10000"/>
                  <a:gd name="connsiteX2" fmla="*/ 2859 w 12976"/>
                  <a:gd name="connsiteY2" fmla="*/ 10000 h 10000"/>
                  <a:gd name="connsiteX3" fmla="*/ 12957 w 12976"/>
                  <a:gd name="connsiteY3" fmla="*/ 4523 h 10000"/>
                  <a:gd name="connsiteX4" fmla="*/ 5402 w 12976"/>
                  <a:gd name="connsiteY4" fmla="*/ 7380 h 10000"/>
                  <a:gd name="connsiteX5" fmla="*/ 1813 w 12976"/>
                  <a:gd name="connsiteY5" fmla="*/ 7309 h 10000"/>
                  <a:gd name="connsiteX6" fmla="*/ 9403 w 12976"/>
                  <a:gd name="connsiteY6" fmla="*/ 2720 h 10000"/>
                  <a:gd name="connsiteX7" fmla="*/ 1134 w 12976"/>
                  <a:gd name="connsiteY7" fmla="*/ 7237 h 10000"/>
                  <a:gd name="connsiteX8" fmla="*/ 4167 w 12976"/>
                  <a:gd name="connsiteY8" fmla="*/ 0 h 10000"/>
                  <a:gd name="connsiteX0" fmla="*/ 4167 w 12987"/>
                  <a:gd name="connsiteY0" fmla="*/ 0 h 10000"/>
                  <a:gd name="connsiteX1" fmla="*/ 0 w 12987"/>
                  <a:gd name="connsiteY1" fmla="*/ 9236 h 10000"/>
                  <a:gd name="connsiteX2" fmla="*/ 2859 w 12987"/>
                  <a:gd name="connsiteY2" fmla="*/ 10000 h 10000"/>
                  <a:gd name="connsiteX3" fmla="*/ 12957 w 12987"/>
                  <a:gd name="connsiteY3" fmla="*/ 4523 h 10000"/>
                  <a:gd name="connsiteX4" fmla="*/ 5957 w 12987"/>
                  <a:gd name="connsiteY4" fmla="*/ 7844 h 10000"/>
                  <a:gd name="connsiteX5" fmla="*/ 1813 w 12987"/>
                  <a:gd name="connsiteY5" fmla="*/ 7309 h 10000"/>
                  <a:gd name="connsiteX6" fmla="*/ 9403 w 12987"/>
                  <a:gd name="connsiteY6" fmla="*/ 2720 h 10000"/>
                  <a:gd name="connsiteX7" fmla="*/ 1134 w 12987"/>
                  <a:gd name="connsiteY7" fmla="*/ 7237 h 10000"/>
                  <a:gd name="connsiteX8" fmla="*/ 4167 w 1298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813 w 12957"/>
                  <a:gd name="connsiteY5" fmla="*/ 7309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190 w 12957"/>
                  <a:gd name="connsiteY5" fmla="*/ 8666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9424"/>
                  <a:gd name="connsiteX1" fmla="*/ 0 w 12957"/>
                  <a:gd name="connsiteY1" fmla="*/ 9236 h 9424"/>
                  <a:gd name="connsiteX2" fmla="*/ 12957 w 12957"/>
                  <a:gd name="connsiteY2" fmla="*/ 4523 h 9424"/>
                  <a:gd name="connsiteX3" fmla="*/ 3018 w 12957"/>
                  <a:gd name="connsiteY3" fmla="*/ 9424 h 9424"/>
                  <a:gd name="connsiteX4" fmla="*/ 1190 w 12957"/>
                  <a:gd name="connsiteY4" fmla="*/ 8666 h 9424"/>
                  <a:gd name="connsiteX5" fmla="*/ 9403 w 12957"/>
                  <a:gd name="connsiteY5" fmla="*/ 2720 h 9424"/>
                  <a:gd name="connsiteX6" fmla="*/ 1134 w 12957"/>
                  <a:gd name="connsiteY6" fmla="*/ 7237 h 9424"/>
                  <a:gd name="connsiteX7" fmla="*/ 4167 w 12957"/>
                  <a:gd name="connsiteY7" fmla="*/ 0 h 9424"/>
                  <a:gd name="connsiteX0" fmla="*/ 3216 w 10001"/>
                  <a:gd name="connsiteY0" fmla="*/ 0 h 9801"/>
                  <a:gd name="connsiteX1" fmla="*/ 0 w 10001"/>
                  <a:gd name="connsiteY1" fmla="*/ 9801 h 9801"/>
                  <a:gd name="connsiteX2" fmla="*/ 10000 w 10001"/>
                  <a:gd name="connsiteY2" fmla="*/ 4799 h 9801"/>
                  <a:gd name="connsiteX3" fmla="*/ 918 w 10001"/>
                  <a:gd name="connsiteY3" fmla="*/ 9196 h 9801"/>
                  <a:gd name="connsiteX4" fmla="*/ 7257 w 10001"/>
                  <a:gd name="connsiteY4" fmla="*/ 2886 h 9801"/>
                  <a:gd name="connsiteX5" fmla="*/ 875 w 10001"/>
                  <a:gd name="connsiteY5" fmla="*/ 7679 h 9801"/>
                  <a:gd name="connsiteX6" fmla="*/ 3216 w 10001"/>
                  <a:gd name="connsiteY6" fmla="*/ 0 h 9801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7256 w 10000"/>
                  <a:gd name="connsiteY4" fmla="*/ 2945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8333 w 10000"/>
                  <a:gd name="connsiteY4" fmla="*/ 1700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4304 w 10000"/>
                  <a:gd name="connsiteY0" fmla="*/ 0 h 13579"/>
                  <a:gd name="connsiteX1" fmla="*/ 0 w 10000"/>
                  <a:gd name="connsiteY1" fmla="*/ 13579 h 13579"/>
                  <a:gd name="connsiteX2" fmla="*/ 9999 w 10000"/>
                  <a:gd name="connsiteY2" fmla="*/ 8475 h 13579"/>
                  <a:gd name="connsiteX3" fmla="*/ 918 w 10000"/>
                  <a:gd name="connsiteY3" fmla="*/ 12962 h 13579"/>
                  <a:gd name="connsiteX4" fmla="*/ 8333 w 10000"/>
                  <a:gd name="connsiteY4" fmla="*/ 5279 h 13579"/>
                  <a:gd name="connsiteX5" fmla="*/ 875 w 10000"/>
                  <a:gd name="connsiteY5" fmla="*/ 11414 h 13579"/>
                  <a:gd name="connsiteX6" fmla="*/ 4304 w 10000"/>
                  <a:gd name="connsiteY6" fmla="*/ 0 h 13579"/>
                  <a:gd name="connsiteX0" fmla="*/ 4304 w 10688"/>
                  <a:gd name="connsiteY0" fmla="*/ 0 h 13579"/>
                  <a:gd name="connsiteX1" fmla="*/ 0 w 10688"/>
                  <a:gd name="connsiteY1" fmla="*/ 13579 h 13579"/>
                  <a:gd name="connsiteX2" fmla="*/ 10687 w 10688"/>
                  <a:gd name="connsiteY2" fmla="*/ 8139 h 13579"/>
                  <a:gd name="connsiteX3" fmla="*/ 918 w 10688"/>
                  <a:gd name="connsiteY3" fmla="*/ 12962 h 13579"/>
                  <a:gd name="connsiteX4" fmla="*/ 8333 w 10688"/>
                  <a:gd name="connsiteY4" fmla="*/ 5279 h 13579"/>
                  <a:gd name="connsiteX5" fmla="*/ 875 w 10688"/>
                  <a:gd name="connsiteY5" fmla="*/ 11414 h 13579"/>
                  <a:gd name="connsiteX6" fmla="*/ 4304 w 10688"/>
                  <a:gd name="connsiteY6" fmla="*/ 0 h 13579"/>
                  <a:gd name="connsiteX0" fmla="*/ 4304 w 10695"/>
                  <a:gd name="connsiteY0" fmla="*/ 0 h 13579"/>
                  <a:gd name="connsiteX1" fmla="*/ 0 w 10695"/>
                  <a:gd name="connsiteY1" fmla="*/ 13579 h 13579"/>
                  <a:gd name="connsiteX2" fmla="*/ 10687 w 10695"/>
                  <a:gd name="connsiteY2" fmla="*/ 8139 h 13579"/>
                  <a:gd name="connsiteX3" fmla="*/ 1865 w 10695"/>
                  <a:gd name="connsiteY3" fmla="*/ 12145 h 13579"/>
                  <a:gd name="connsiteX4" fmla="*/ 8333 w 10695"/>
                  <a:gd name="connsiteY4" fmla="*/ 5279 h 13579"/>
                  <a:gd name="connsiteX5" fmla="*/ 875 w 10695"/>
                  <a:gd name="connsiteY5" fmla="*/ 11414 h 13579"/>
                  <a:gd name="connsiteX6" fmla="*/ 4304 w 10695"/>
                  <a:gd name="connsiteY6" fmla="*/ 0 h 13579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315 w 10131"/>
                  <a:gd name="connsiteY5" fmla="*/ 11414 h 13188"/>
                  <a:gd name="connsiteX6" fmla="*/ 3744 w 10131"/>
                  <a:gd name="connsiteY6" fmla="*/ 0 h 13188"/>
                  <a:gd name="connsiteX0" fmla="*/ 3812 w 10199"/>
                  <a:gd name="connsiteY0" fmla="*/ 0 h 13188"/>
                  <a:gd name="connsiteX1" fmla="*/ 68 w 10199"/>
                  <a:gd name="connsiteY1" fmla="*/ 13188 h 13188"/>
                  <a:gd name="connsiteX2" fmla="*/ 10195 w 10199"/>
                  <a:gd name="connsiteY2" fmla="*/ 8139 h 13188"/>
                  <a:gd name="connsiteX3" fmla="*/ 1373 w 10199"/>
                  <a:gd name="connsiteY3" fmla="*/ 12145 h 13188"/>
                  <a:gd name="connsiteX4" fmla="*/ 7841 w 10199"/>
                  <a:gd name="connsiteY4" fmla="*/ 5279 h 13188"/>
                  <a:gd name="connsiteX5" fmla="*/ 0 w 10199"/>
                  <a:gd name="connsiteY5" fmla="*/ 11301 h 13188"/>
                  <a:gd name="connsiteX6" fmla="*/ 3812 w 10199"/>
                  <a:gd name="connsiteY6" fmla="*/ 0 h 13188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919 w 10131"/>
                  <a:gd name="connsiteY5" fmla="*/ 11300 h 13188"/>
                  <a:gd name="connsiteX6" fmla="*/ 3744 w 10131"/>
                  <a:gd name="connsiteY6" fmla="*/ 0 h 13188"/>
                  <a:gd name="connsiteX0" fmla="*/ 3252 w 10131"/>
                  <a:gd name="connsiteY0" fmla="*/ 0 h 13460"/>
                  <a:gd name="connsiteX1" fmla="*/ 0 w 10131"/>
                  <a:gd name="connsiteY1" fmla="*/ 13460 h 13460"/>
                  <a:gd name="connsiteX2" fmla="*/ 10127 w 10131"/>
                  <a:gd name="connsiteY2" fmla="*/ 8411 h 13460"/>
                  <a:gd name="connsiteX3" fmla="*/ 1305 w 10131"/>
                  <a:gd name="connsiteY3" fmla="*/ 12417 h 13460"/>
                  <a:gd name="connsiteX4" fmla="*/ 7773 w 10131"/>
                  <a:gd name="connsiteY4" fmla="*/ 5551 h 13460"/>
                  <a:gd name="connsiteX5" fmla="*/ 919 w 10131"/>
                  <a:gd name="connsiteY5" fmla="*/ 11572 h 13460"/>
                  <a:gd name="connsiteX6" fmla="*/ 3252 w 10131"/>
                  <a:gd name="connsiteY6" fmla="*/ 0 h 13460"/>
                  <a:gd name="connsiteX0" fmla="*/ 2961 w 9838"/>
                  <a:gd name="connsiteY0" fmla="*/ 0 h 13181"/>
                  <a:gd name="connsiteX1" fmla="*/ 0 w 9838"/>
                  <a:gd name="connsiteY1" fmla="*/ 13181 h 13181"/>
                  <a:gd name="connsiteX2" fmla="*/ 9836 w 9838"/>
                  <a:gd name="connsiteY2" fmla="*/ 8411 h 13181"/>
                  <a:gd name="connsiteX3" fmla="*/ 1014 w 9838"/>
                  <a:gd name="connsiteY3" fmla="*/ 12417 h 13181"/>
                  <a:gd name="connsiteX4" fmla="*/ 7482 w 9838"/>
                  <a:gd name="connsiteY4" fmla="*/ 5551 h 13181"/>
                  <a:gd name="connsiteX5" fmla="*/ 628 w 9838"/>
                  <a:gd name="connsiteY5" fmla="*/ 11572 h 13181"/>
                  <a:gd name="connsiteX6" fmla="*/ 2961 w 9838"/>
                  <a:gd name="connsiteY6" fmla="*/ 0 h 13181"/>
                  <a:gd name="connsiteX0" fmla="*/ 3010 w 10275"/>
                  <a:gd name="connsiteY0" fmla="*/ 0 h 10000"/>
                  <a:gd name="connsiteX1" fmla="*/ 0 w 10275"/>
                  <a:gd name="connsiteY1" fmla="*/ 10000 h 10000"/>
                  <a:gd name="connsiteX2" fmla="*/ 10273 w 10275"/>
                  <a:gd name="connsiteY2" fmla="*/ 6760 h 10000"/>
                  <a:gd name="connsiteX3" fmla="*/ 1031 w 10275"/>
                  <a:gd name="connsiteY3" fmla="*/ 9420 h 10000"/>
                  <a:gd name="connsiteX4" fmla="*/ 7605 w 10275"/>
                  <a:gd name="connsiteY4" fmla="*/ 4211 h 10000"/>
                  <a:gd name="connsiteX5" fmla="*/ 638 w 10275"/>
                  <a:gd name="connsiteY5" fmla="*/ 8779 h 10000"/>
                  <a:gd name="connsiteX6" fmla="*/ 3010 w 10275"/>
                  <a:gd name="connsiteY6" fmla="*/ 0 h 10000"/>
                  <a:gd name="connsiteX0" fmla="*/ 3010 w 10278"/>
                  <a:gd name="connsiteY0" fmla="*/ 0 h 10000"/>
                  <a:gd name="connsiteX1" fmla="*/ 0 w 10278"/>
                  <a:gd name="connsiteY1" fmla="*/ 10000 h 10000"/>
                  <a:gd name="connsiteX2" fmla="*/ 10273 w 10278"/>
                  <a:gd name="connsiteY2" fmla="*/ 6760 h 10000"/>
                  <a:gd name="connsiteX3" fmla="*/ 1466 w 10278"/>
                  <a:gd name="connsiteY3" fmla="*/ 9045 h 10000"/>
                  <a:gd name="connsiteX4" fmla="*/ 7605 w 10278"/>
                  <a:gd name="connsiteY4" fmla="*/ 4211 h 10000"/>
                  <a:gd name="connsiteX5" fmla="*/ 638 w 10278"/>
                  <a:gd name="connsiteY5" fmla="*/ 8779 h 10000"/>
                  <a:gd name="connsiteX6" fmla="*/ 3010 w 10278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78" h="10000" extrusionOk="0">
                    <a:moveTo>
                      <a:pt x="3010" y="0"/>
                    </a:moveTo>
                    <a:cubicBezTo>
                      <a:pt x="2741" y="206"/>
                      <a:pt x="171" y="8631"/>
                      <a:pt x="0" y="10000"/>
                    </a:cubicBezTo>
                    <a:lnTo>
                      <a:pt x="10273" y="6760"/>
                    </a:lnTo>
                    <a:cubicBezTo>
                      <a:pt x="10517" y="6601"/>
                      <a:pt x="1930" y="9292"/>
                      <a:pt x="1466" y="9045"/>
                    </a:cubicBezTo>
                    <a:lnTo>
                      <a:pt x="7605" y="4211"/>
                    </a:lnTo>
                    <a:cubicBezTo>
                      <a:pt x="7517" y="4202"/>
                      <a:pt x="1165" y="9281"/>
                      <a:pt x="638" y="8779"/>
                    </a:cubicBez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00AA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AFE565D-648C-688C-E57C-B3192143C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2486" y="3412036"/>
            <a:ext cx="4951606" cy="4105153"/>
          </a:xfrm>
          <a:prstGeom prst="rect">
            <a:avLst/>
          </a:prstGeom>
        </p:spPr>
      </p:pic>
      <p:sp>
        <p:nvSpPr>
          <p:cNvPr id="142" name="شكل حر: شكل 10">
            <a:extLst>
              <a:ext uri="{FF2B5EF4-FFF2-40B4-BE49-F238E27FC236}">
                <a16:creationId xmlns:a16="http://schemas.microsoft.com/office/drawing/2014/main" id="{8F161B53-5BE3-BD97-689E-3C41402A5978}"/>
              </a:ext>
            </a:extLst>
          </p:cNvPr>
          <p:cNvSpPr/>
          <p:nvPr/>
        </p:nvSpPr>
        <p:spPr>
          <a:xfrm>
            <a:off x="361790" y="559657"/>
            <a:ext cx="780819" cy="354813"/>
          </a:xfrm>
          <a:custGeom>
            <a:avLst/>
            <a:gdLst>
              <a:gd name="connsiteX0" fmla="*/ 2250846 w 2274055"/>
              <a:gd name="connsiteY0" fmla="*/ 829831 h 1043415"/>
              <a:gd name="connsiteX1" fmla="*/ 1866798 w 2274055"/>
              <a:gd name="connsiteY1" fmla="*/ 701815 h 1043415"/>
              <a:gd name="connsiteX2" fmla="*/ 1927758 w 2274055"/>
              <a:gd name="connsiteY2" fmla="*/ 384823 h 1043415"/>
              <a:gd name="connsiteX3" fmla="*/ 1549806 w 2274055"/>
              <a:gd name="connsiteY3" fmla="*/ 427495 h 1043415"/>
              <a:gd name="connsiteX4" fmla="*/ 1360830 w 2274055"/>
              <a:gd name="connsiteY4" fmla="*/ 775 h 1043415"/>
              <a:gd name="connsiteX5" fmla="*/ 897534 w 2274055"/>
              <a:gd name="connsiteY5" fmla="*/ 317767 h 1043415"/>
              <a:gd name="connsiteX6" fmla="*/ 415950 w 2274055"/>
              <a:gd name="connsiteY6" fmla="*/ 147079 h 1043415"/>
              <a:gd name="connsiteX7" fmla="*/ 306222 w 2274055"/>
              <a:gd name="connsiteY7" fmla="*/ 646951 h 1043415"/>
              <a:gd name="connsiteX8" fmla="*/ 7518 w 2274055"/>
              <a:gd name="connsiteY8" fmla="*/ 878599 h 1043415"/>
              <a:gd name="connsiteX9" fmla="*/ 275742 w 2274055"/>
              <a:gd name="connsiteY9" fmla="*/ 1018807 h 1043415"/>
              <a:gd name="connsiteX10" fmla="*/ 2013102 w 2274055"/>
              <a:gd name="connsiteY10" fmla="*/ 1024903 h 1043415"/>
              <a:gd name="connsiteX11" fmla="*/ 2250846 w 2274055"/>
              <a:gd name="connsiteY11" fmla="*/ 829831 h 1043415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81652"/>
              <a:gd name="connsiteY0" fmla="*/ 834152 h 1047736"/>
              <a:gd name="connsiteX1" fmla="*/ 1866798 w 2281652"/>
              <a:gd name="connsiteY1" fmla="*/ 706136 h 1047736"/>
              <a:gd name="connsiteX2" fmla="*/ 1958238 w 2281652"/>
              <a:gd name="connsiteY2" fmla="*/ 362474 h 1047736"/>
              <a:gd name="connsiteX3" fmla="*/ 1549806 w 2281652"/>
              <a:gd name="connsiteY3" fmla="*/ 431816 h 1047736"/>
              <a:gd name="connsiteX4" fmla="*/ 1360830 w 2281652"/>
              <a:gd name="connsiteY4" fmla="*/ 5096 h 1047736"/>
              <a:gd name="connsiteX5" fmla="*/ 897534 w 2281652"/>
              <a:gd name="connsiteY5" fmla="*/ 322088 h 1047736"/>
              <a:gd name="connsiteX6" fmla="*/ 415950 w 2281652"/>
              <a:gd name="connsiteY6" fmla="*/ 151400 h 1047736"/>
              <a:gd name="connsiteX7" fmla="*/ 306222 w 2281652"/>
              <a:gd name="connsiteY7" fmla="*/ 651272 h 1047736"/>
              <a:gd name="connsiteX8" fmla="*/ 7518 w 2281652"/>
              <a:gd name="connsiteY8" fmla="*/ 882920 h 1047736"/>
              <a:gd name="connsiteX9" fmla="*/ 275742 w 2281652"/>
              <a:gd name="connsiteY9" fmla="*/ 1023128 h 1047736"/>
              <a:gd name="connsiteX10" fmla="*/ 2013102 w 2281652"/>
              <a:gd name="connsiteY10" fmla="*/ 1029224 h 1047736"/>
              <a:gd name="connsiteX11" fmla="*/ 2250846 w 2281652"/>
              <a:gd name="connsiteY11" fmla="*/ 834152 h 1047736"/>
              <a:gd name="connsiteX0" fmla="*/ 2250846 w 2274899"/>
              <a:gd name="connsiteY0" fmla="*/ 834152 h 1047736"/>
              <a:gd name="connsiteX1" fmla="*/ 1866798 w 2274899"/>
              <a:gd name="connsiteY1" fmla="*/ 706136 h 1047736"/>
              <a:gd name="connsiteX2" fmla="*/ 1958238 w 2274899"/>
              <a:gd name="connsiteY2" fmla="*/ 362474 h 1047736"/>
              <a:gd name="connsiteX3" fmla="*/ 1549806 w 2274899"/>
              <a:gd name="connsiteY3" fmla="*/ 431816 h 1047736"/>
              <a:gd name="connsiteX4" fmla="*/ 1360830 w 2274899"/>
              <a:gd name="connsiteY4" fmla="*/ 5096 h 1047736"/>
              <a:gd name="connsiteX5" fmla="*/ 897534 w 2274899"/>
              <a:gd name="connsiteY5" fmla="*/ 322088 h 1047736"/>
              <a:gd name="connsiteX6" fmla="*/ 415950 w 2274899"/>
              <a:gd name="connsiteY6" fmla="*/ 151400 h 1047736"/>
              <a:gd name="connsiteX7" fmla="*/ 306222 w 2274899"/>
              <a:gd name="connsiteY7" fmla="*/ 651272 h 1047736"/>
              <a:gd name="connsiteX8" fmla="*/ 7518 w 2274899"/>
              <a:gd name="connsiteY8" fmla="*/ 882920 h 1047736"/>
              <a:gd name="connsiteX9" fmla="*/ 275742 w 2274899"/>
              <a:gd name="connsiteY9" fmla="*/ 1023128 h 1047736"/>
              <a:gd name="connsiteX10" fmla="*/ 2013102 w 2274899"/>
              <a:gd name="connsiteY10" fmla="*/ 1029224 h 1047736"/>
              <a:gd name="connsiteX11" fmla="*/ 2250846 w 2274899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79421 w 2295765"/>
              <a:gd name="connsiteY0" fmla="*/ 828437 h 1048141"/>
              <a:gd name="connsiteX1" fmla="*/ 1866798 w 2295765"/>
              <a:gd name="connsiteY1" fmla="*/ 706136 h 1048141"/>
              <a:gd name="connsiteX2" fmla="*/ 1958238 w 2295765"/>
              <a:gd name="connsiteY2" fmla="*/ 362474 h 1048141"/>
              <a:gd name="connsiteX3" fmla="*/ 1549806 w 2295765"/>
              <a:gd name="connsiteY3" fmla="*/ 431816 h 1048141"/>
              <a:gd name="connsiteX4" fmla="*/ 1360830 w 2295765"/>
              <a:gd name="connsiteY4" fmla="*/ 5096 h 1048141"/>
              <a:gd name="connsiteX5" fmla="*/ 897534 w 2295765"/>
              <a:gd name="connsiteY5" fmla="*/ 322088 h 1048141"/>
              <a:gd name="connsiteX6" fmla="*/ 415950 w 2295765"/>
              <a:gd name="connsiteY6" fmla="*/ 151400 h 1048141"/>
              <a:gd name="connsiteX7" fmla="*/ 306222 w 2295765"/>
              <a:gd name="connsiteY7" fmla="*/ 651272 h 1048141"/>
              <a:gd name="connsiteX8" fmla="*/ 7518 w 2295765"/>
              <a:gd name="connsiteY8" fmla="*/ 882920 h 1048141"/>
              <a:gd name="connsiteX9" fmla="*/ 275742 w 2295765"/>
              <a:gd name="connsiteY9" fmla="*/ 1023128 h 1048141"/>
              <a:gd name="connsiteX10" fmla="*/ 2013102 w 2295765"/>
              <a:gd name="connsiteY10" fmla="*/ 1029224 h 1048141"/>
              <a:gd name="connsiteX11" fmla="*/ 2279421 w 2295765"/>
              <a:gd name="connsiteY11" fmla="*/ 828437 h 1048141"/>
              <a:gd name="connsiteX0" fmla="*/ 2269896 w 2288092"/>
              <a:gd name="connsiteY0" fmla="*/ 797957 h 1050316"/>
              <a:gd name="connsiteX1" fmla="*/ 1866798 w 2288092"/>
              <a:gd name="connsiteY1" fmla="*/ 706136 h 1050316"/>
              <a:gd name="connsiteX2" fmla="*/ 1958238 w 2288092"/>
              <a:gd name="connsiteY2" fmla="*/ 362474 h 1050316"/>
              <a:gd name="connsiteX3" fmla="*/ 1549806 w 2288092"/>
              <a:gd name="connsiteY3" fmla="*/ 431816 h 1050316"/>
              <a:gd name="connsiteX4" fmla="*/ 1360830 w 2288092"/>
              <a:gd name="connsiteY4" fmla="*/ 5096 h 1050316"/>
              <a:gd name="connsiteX5" fmla="*/ 897534 w 2288092"/>
              <a:gd name="connsiteY5" fmla="*/ 322088 h 1050316"/>
              <a:gd name="connsiteX6" fmla="*/ 415950 w 2288092"/>
              <a:gd name="connsiteY6" fmla="*/ 151400 h 1050316"/>
              <a:gd name="connsiteX7" fmla="*/ 306222 w 2288092"/>
              <a:gd name="connsiteY7" fmla="*/ 651272 h 1050316"/>
              <a:gd name="connsiteX8" fmla="*/ 7518 w 2288092"/>
              <a:gd name="connsiteY8" fmla="*/ 882920 h 1050316"/>
              <a:gd name="connsiteX9" fmla="*/ 275742 w 2288092"/>
              <a:gd name="connsiteY9" fmla="*/ 1023128 h 1050316"/>
              <a:gd name="connsiteX10" fmla="*/ 2013102 w 2288092"/>
              <a:gd name="connsiteY10" fmla="*/ 1029224 h 1050316"/>
              <a:gd name="connsiteX11" fmla="*/ 2269896 w 2288092"/>
              <a:gd name="connsiteY11" fmla="*/ 797957 h 1050316"/>
              <a:gd name="connsiteX0" fmla="*/ 2292429 w 2310625"/>
              <a:gd name="connsiteY0" fmla="*/ 797957 h 1050316"/>
              <a:gd name="connsiteX1" fmla="*/ 1889331 w 2310625"/>
              <a:gd name="connsiteY1" fmla="*/ 706136 h 1050316"/>
              <a:gd name="connsiteX2" fmla="*/ 1980771 w 2310625"/>
              <a:gd name="connsiteY2" fmla="*/ 362474 h 1050316"/>
              <a:gd name="connsiteX3" fmla="*/ 1572339 w 2310625"/>
              <a:gd name="connsiteY3" fmla="*/ 431816 h 1050316"/>
              <a:gd name="connsiteX4" fmla="*/ 1383363 w 2310625"/>
              <a:gd name="connsiteY4" fmla="*/ 5096 h 1050316"/>
              <a:gd name="connsiteX5" fmla="*/ 920067 w 2310625"/>
              <a:gd name="connsiteY5" fmla="*/ 322088 h 1050316"/>
              <a:gd name="connsiteX6" fmla="*/ 438483 w 2310625"/>
              <a:gd name="connsiteY6" fmla="*/ 151400 h 1050316"/>
              <a:gd name="connsiteX7" fmla="*/ 328755 w 2310625"/>
              <a:gd name="connsiteY7" fmla="*/ 651272 h 1050316"/>
              <a:gd name="connsiteX8" fmla="*/ 3381 w 2310625"/>
              <a:gd name="connsiteY8" fmla="*/ 856250 h 1050316"/>
              <a:gd name="connsiteX9" fmla="*/ 298275 w 2310625"/>
              <a:gd name="connsiteY9" fmla="*/ 1023128 h 1050316"/>
              <a:gd name="connsiteX10" fmla="*/ 2035635 w 2310625"/>
              <a:gd name="connsiteY10" fmla="*/ 1029224 h 1050316"/>
              <a:gd name="connsiteX11" fmla="*/ 2292429 w 2310625"/>
              <a:gd name="connsiteY11" fmla="*/ 797957 h 1050316"/>
              <a:gd name="connsiteX0" fmla="*/ 2293179 w 2311375"/>
              <a:gd name="connsiteY0" fmla="*/ 797957 h 1050316"/>
              <a:gd name="connsiteX1" fmla="*/ 1890081 w 2311375"/>
              <a:gd name="connsiteY1" fmla="*/ 706136 h 1050316"/>
              <a:gd name="connsiteX2" fmla="*/ 1981521 w 2311375"/>
              <a:gd name="connsiteY2" fmla="*/ 362474 h 1050316"/>
              <a:gd name="connsiteX3" fmla="*/ 1573089 w 2311375"/>
              <a:gd name="connsiteY3" fmla="*/ 431816 h 1050316"/>
              <a:gd name="connsiteX4" fmla="*/ 1384113 w 2311375"/>
              <a:gd name="connsiteY4" fmla="*/ 5096 h 1050316"/>
              <a:gd name="connsiteX5" fmla="*/ 920817 w 2311375"/>
              <a:gd name="connsiteY5" fmla="*/ 322088 h 1050316"/>
              <a:gd name="connsiteX6" fmla="*/ 439233 w 2311375"/>
              <a:gd name="connsiteY6" fmla="*/ 151400 h 1050316"/>
              <a:gd name="connsiteX7" fmla="*/ 329505 w 2311375"/>
              <a:gd name="connsiteY7" fmla="*/ 651272 h 1050316"/>
              <a:gd name="connsiteX8" fmla="*/ 4131 w 2311375"/>
              <a:gd name="connsiteY8" fmla="*/ 856250 h 1050316"/>
              <a:gd name="connsiteX9" fmla="*/ 299025 w 2311375"/>
              <a:gd name="connsiteY9" fmla="*/ 1023128 h 1050316"/>
              <a:gd name="connsiteX10" fmla="*/ 2036385 w 2311375"/>
              <a:gd name="connsiteY10" fmla="*/ 1029224 h 1050316"/>
              <a:gd name="connsiteX11" fmla="*/ 2293179 w 2311375"/>
              <a:gd name="connsiteY11" fmla="*/ 797957 h 105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1375" h="1050316">
                <a:moveTo>
                  <a:pt x="2293179" y="797957"/>
                </a:moveTo>
                <a:cubicBezTo>
                  <a:pt x="2268795" y="717439"/>
                  <a:pt x="1942024" y="778717"/>
                  <a:pt x="1890081" y="706136"/>
                </a:cubicBezTo>
                <a:cubicBezTo>
                  <a:pt x="1838138" y="633556"/>
                  <a:pt x="2154368" y="516779"/>
                  <a:pt x="1981521" y="362474"/>
                </a:cubicBezTo>
                <a:cubicBezTo>
                  <a:pt x="1808674" y="208169"/>
                  <a:pt x="1672657" y="491379"/>
                  <a:pt x="1573089" y="431816"/>
                </a:cubicBezTo>
                <a:cubicBezTo>
                  <a:pt x="1473521" y="372253"/>
                  <a:pt x="1685230" y="55769"/>
                  <a:pt x="1384113" y="5096"/>
                </a:cubicBezTo>
                <a:cubicBezTo>
                  <a:pt x="1082996" y="-45577"/>
                  <a:pt x="1078297" y="297704"/>
                  <a:pt x="920817" y="322088"/>
                </a:cubicBezTo>
                <a:cubicBezTo>
                  <a:pt x="763337" y="346472"/>
                  <a:pt x="693995" y="10811"/>
                  <a:pt x="439233" y="151400"/>
                </a:cubicBezTo>
                <a:cubicBezTo>
                  <a:pt x="184471" y="291989"/>
                  <a:pt x="402022" y="533797"/>
                  <a:pt x="329505" y="651272"/>
                </a:cubicBezTo>
                <a:cubicBezTo>
                  <a:pt x="256988" y="768747"/>
                  <a:pt x="11116" y="752364"/>
                  <a:pt x="4131" y="856250"/>
                </a:cubicBezTo>
                <a:cubicBezTo>
                  <a:pt x="-2854" y="960136"/>
                  <a:pt x="-35239" y="998744"/>
                  <a:pt x="299025" y="1023128"/>
                </a:cubicBezTo>
                <a:cubicBezTo>
                  <a:pt x="633289" y="1047512"/>
                  <a:pt x="1704026" y="1066753"/>
                  <a:pt x="2036385" y="1029224"/>
                </a:cubicBezTo>
                <a:cubicBezTo>
                  <a:pt x="2368744" y="991696"/>
                  <a:pt x="2317563" y="878475"/>
                  <a:pt x="2293179" y="7979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7443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رسم 2">
            <a:extLst>
              <a:ext uri="{FF2B5EF4-FFF2-40B4-BE49-F238E27FC236}">
                <a16:creationId xmlns:a16="http://schemas.microsoft.com/office/drawing/2014/main" id="{28D7161D-6F21-71FF-73AB-F9E0863AA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8218" y="3670665"/>
            <a:ext cx="4095375" cy="3315303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81043D1C-CBF4-FD02-EB40-E9A1811439A8}"/>
              </a:ext>
            </a:extLst>
          </p:cNvPr>
          <p:cNvSpPr txBox="1"/>
          <p:nvPr/>
        </p:nvSpPr>
        <p:spPr>
          <a:xfrm>
            <a:off x="609599" y="492684"/>
            <a:ext cx="6119143" cy="2282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تعليمات الطباعة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تجهيز ورقة بمقاس </a:t>
            </a:r>
            <a:r>
              <a:rPr lang="en-US" sz="2105" b="1" dirty="0">
                <a:solidFill>
                  <a:srgbClr val="DC5223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A4</a:t>
            </a:r>
            <a:endParaRPr lang="ar-SA" sz="2105" b="1" dirty="0">
              <a:solidFill>
                <a:srgbClr val="DC5223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الضغط على امر الطباعة </a:t>
            </a:r>
            <a:r>
              <a:rPr lang="en-US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en-US" sz="2105" b="1" dirty="0" err="1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ctrl+P</a:t>
            </a:r>
            <a:r>
              <a:rPr lang="en-US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لطباعة </a:t>
            </a:r>
            <a:r>
              <a:rPr lang="ar-SA" sz="2105" b="1" dirty="0">
                <a:solidFill>
                  <a:srgbClr val="DC5223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الوجه الأول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بعد طباعة الوجه الأول عكس وجه الورقة في الطابعة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الضغط على امر الطباعة </a:t>
            </a:r>
            <a:r>
              <a:rPr lang="en-US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en-US" sz="2105" b="1" dirty="0" err="1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ctrl+P</a:t>
            </a: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لطباعة </a:t>
            </a:r>
            <a:r>
              <a:rPr lang="ar-SA" sz="2105" b="1" dirty="0">
                <a:solidFill>
                  <a:srgbClr val="DC5223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الوجه الثاني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طي </a:t>
            </a:r>
            <a:r>
              <a:rPr lang="ar-SA" sz="2105" b="1" dirty="0">
                <a:solidFill>
                  <a:srgbClr val="DC5223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الورقة</a:t>
            </a: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كما بالشكل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endParaRPr lang="ar-SA" sz="1600" dirty="0">
              <a:solidFill>
                <a:schemeClr val="bg1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pic>
        <p:nvPicPr>
          <p:cNvPr id="4" name="رسم 3" descr="آلة كاتبة مع تعبئة خالصة">
            <a:extLst>
              <a:ext uri="{FF2B5EF4-FFF2-40B4-BE49-F238E27FC236}">
                <a16:creationId xmlns:a16="http://schemas.microsoft.com/office/drawing/2014/main" id="{D0FE83C5-862A-0A37-53F3-22C9126DA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85593" y="872427"/>
            <a:ext cx="1522676" cy="152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65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241DB0-B71D-3633-556F-8A8ABA7C5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295" y="2116416"/>
            <a:ext cx="3035287" cy="4551831"/>
          </a:xfrm>
          <a:prstGeom prst="rect">
            <a:avLst/>
          </a:prstGeom>
        </p:spPr>
      </p:pic>
      <p:grpSp>
        <p:nvGrpSpPr>
          <p:cNvPr id="12" name="مجموعة 67">
            <a:extLst>
              <a:ext uri="{FF2B5EF4-FFF2-40B4-BE49-F238E27FC236}">
                <a16:creationId xmlns:a16="http://schemas.microsoft.com/office/drawing/2014/main" id="{803EB4F8-43C3-38DF-928F-443EA96E21C8}"/>
              </a:ext>
            </a:extLst>
          </p:cNvPr>
          <p:cNvGrpSpPr/>
          <p:nvPr/>
        </p:nvGrpSpPr>
        <p:grpSpPr>
          <a:xfrm rot="19849771">
            <a:off x="6367781" y="1030112"/>
            <a:ext cx="1278990" cy="884645"/>
            <a:chOff x="6629176" y="3979860"/>
            <a:chExt cx="1556252" cy="1076420"/>
          </a:xfrm>
        </p:grpSpPr>
        <p:grpSp>
          <p:nvGrpSpPr>
            <p:cNvPr id="13" name="رسم 2269" descr="فراشه">
              <a:extLst>
                <a:ext uri="{FF2B5EF4-FFF2-40B4-BE49-F238E27FC236}">
                  <a16:creationId xmlns:a16="http://schemas.microsoft.com/office/drawing/2014/main" id="{7C77793C-6FAC-60BF-6967-29DED5DCDD49}"/>
                </a:ext>
              </a:extLst>
            </p:cNvPr>
            <p:cNvGrpSpPr/>
            <p:nvPr/>
          </p:nvGrpSpPr>
          <p:grpSpPr>
            <a:xfrm>
              <a:off x="6629176" y="4049149"/>
              <a:ext cx="778560" cy="1007131"/>
              <a:chOff x="6629176" y="4049149"/>
              <a:chExt cx="778560" cy="1007131"/>
            </a:xfrm>
          </p:grpSpPr>
          <p:sp>
            <p:nvSpPr>
              <p:cNvPr id="33" name="شكل حر: شكل 88">
                <a:extLst>
                  <a:ext uri="{FF2B5EF4-FFF2-40B4-BE49-F238E27FC236}">
                    <a16:creationId xmlns:a16="http://schemas.microsoft.com/office/drawing/2014/main" id="{59D07277-1140-D7A2-0DCE-D5FAF6C58A90}"/>
                  </a:ext>
                </a:extLst>
              </p:cNvPr>
              <p:cNvSpPr/>
              <p:nvPr/>
            </p:nvSpPr>
            <p:spPr>
              <a:xfrm>
                <a:off x="6782468" y="4122335"/>
                <a:ext cx="625267" cy="933945"/>
              </a:xfrm>
              <a:custGeom>
                <a:avLst/>
                <a:gdLst>
                  <a:gd name="connsiteX0" fmla="*/ 582163 w 625267"/>
                  <a:gd name="connsiteY0" fmla="*/ 353617 h 933945"/>
                  <a:gd name="connsiteX1" fmla="*/ 192407 w 625267"/>
                  <a:gd name="connsiteY1" fmla="*/ 656 h 933945"/>
                  <a:gd name="connsiteX2" fmla="*/ 8386 w 625267"/>
                  <a:gd name="connsiteY2" fmla="*/ 116873 h 933945"/>
                  <a:gd name="connsiteX3" fmla="*/ 57978 w 625267"/>
                  <a:gd name="connsiteY3" fmla="*/ 373946 h 933945"/>
                  <a:gd name="connsiteX4" fmla="*/ 228408 w 625267"/>
                  <a:gd name="connsiteY4" fmla="*/ 430380 h 933945"/>
                  <a:gd name="connsiteX5" fmla="*/ 285128 w 625267"/>
                  <a:gd name="connsiteY5" fmla="*/ 430380 h 933945"/>
                  <a:gd name="connsiteX6" fmla="*/ 284911 w 625267"/>
                  <a:gd name="connsiteY6" fmla="*/ 431884 h 933945"/>
                  <a:gd name="connsiteX7" fmla="*/ 30264 w 625267"/>
                  <a:gd name="connsiteY7" fmla="*/ 672269 h 933945"/>
                  <a:gd name="connsiteX8" fmla="*/ 26540 w 625267"/>
                  <a:gd name="connsiteY8" fmla="*/ 718368 h 933945"/>
                  <a:gd name="connsiteX9" fmla="*/ 26540 w 625267"/>
                  <a:gd name="connsiteY9" fmla="*/ 933896 h 933945"/>
                  <a:gd name="connsiteX10" fmla="*/ 26589 w 625267"/>
                  <a:gd name="connsiteY10" fmla="*/ 933945 h 933945"/>
                  <a:gd name="connsiteX11" fmla="*/ 274759 w 625267"/>
                  <a:gd name="connsiteY11" fmla="*/ 872885 h 933945"/>
                  <a:gd name="connsiteX12" fmla="*/ 492925 w 625267"/>
                  <a:gd name="connsiteY12" fmla="*/ 663291 h 933945"/>
                  <a:gd name="connsiteX13" fmla="*/ 624617 w 625267"/>
                  <a:gd name="connsiteY13" fmla="*/ 432831 h 933945"/>
                  <a:gd name="connsiteX14" fmla="*/ 624617 w 625267"/>
                  <a:gd name="connsiteY14" fmla="*/ 427938 h 933945"/>
                  <a:gd name="connsiteX15" fmla="*/ 582163 w 625267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7" h="933945">
                    <a:moveTo>
                      <a:pt x="582163" y="353617"/>
                    </a:moveTo>
                    <a:cubicBezTo>
                      <a:pt x="491480" y="194933"/>
                      <a:pt x="353820" y="72846"/>
                      <a:pt x="192407" y="656"/>
                    </a:cubicBezTo>
                    <a:cubicBezTo>
                      <a:pt x="136645" y="-3492"/>
                      <a:pt x="45236" y="9388"/>
                      <a:pt x="8386" y="116873"/>
                    </a:cubicBezTo>
                    <a:cubicBezTo>
                      <a:pt x="-15292" y="185935"/>
                      <a:pt x="14306" y="318139"/>
                      <a:pt x="57978" y="373946"/>
                    </a:cubicBezTo>
                    <a:cubicBezTo>
                      <a:pt x="106228" y="409686"/>
                      <a:pt x="165498" y="430380"/>
                      <a:pt x="228408" y="430380"/>
                    </a:cubicBezTo>
                    <a:lnTo>
                      <a:pt x="285128" y="430380"/>
                    </a:lnTo>
                    <a:cubicBezTo>
                      <a:pt x="285128" y="430380"/>
                      <a:pt x="294648" y="430888"/>
                      <a:pt x="284911" y="431884"/>
                    </a:cubicBezTo>
                    <a:cubicBezTo>
                      <a:pt x="155069" y="445154"/>
                      <a:pt x="50786" y="544702"/>
                      <a:pt x="30264" y="672269"/>
                    </a:cubicBezTo>
                    <a:cubicBezTo>
                      <a:pt x="27842" y="687285"/>
                      <a:pt x="26540" y="702672"/>
                      <a:pt x="26540" y="718368"/>
                    </a:cubicBezTo>
                    <a:lnTo>
                      <a:pt x="26540" y="933896"/>
                    </a:lnTo>
                    <a:cubicBezTo>
                      <a:pt x="26540" y="933926"/>
                      <a:pt x="26565" y="933945"/>
                      <a:pt x="26589" y="933945"/>
                    </a:cubicBezTo>
                    <a:cubicBezTo>
                      <a:pt x="114574" y="933935"/>
                      <a:pt x="199363" y="912201"/>
                      <a:pt x="274759" y="872885"/>
                    </a:cubicBezTo>
                    <a:cubicBezTo>
                      <a:pt x="364529" y="826075"/>
                      <a:pt x="440951" y="754246"/>
                      <a:pt x="492925" y="663291"/>
                    </a:cubicBezTo>
                    <a:lnTo>
                      <a:pt x="624617" y="432831"/>
                    </a:lnTo>
                    <a:cubicBezTo>
                      <a:pt x="625485" y="431317"/>
                      <a:pt x="625485" y="429452"/>
                      <a:pt x="624617" y="427938"/>
                    </a:cubicBezTo>
                    <a:lnTo>
                      <a:pt x="582163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34" name="شكل حر: شكل 89">
                <a:extLst>
                  <a:ext uri="{FF2B5EF4-FFF2-40B4-BE49-F238E27FC236}">
                    <a16:creationId xmlns:a16="http://schemas.microsoft.com/office/drawing/2014/main" id="{B1F001E8-AA99-391B-E790-6F3B3900B5D8}"/>
                  </a:ext>
                </a:extLst>
              </p:cNvPr>
              <p:cNvSpPr/>
              <p:nvPr/>
            </p:nvSpPr>
            <p:spPr>
              <a:xfrm>
                <a:off x="6629176" y="4049149"/>
                <a:ext cx="345654" cy="447057"/>
              </a:xfrm>
              <a:custGeom>
                <a:avLst/>
                <a:gdLst>
                  <a:gd name="connsiteX0" fmla="*/ 345635 w 345654"/>
                  <a:gd name="connsiteY0" fmla="*/ 73891 h 447057"/>
                  <a:gd name="connsiteX1" fmla="*/ 345626 w 345654"/>
                  <a:gd name="connsiteY1" fmla="*/ 73808 h 447057"/>
                  <a:gd name="connsiteX2" fmla="*/ 10773 w 345654"/>
                  <a:gd name="connsiteY2" fmla="*/ 69 h 447057"/>
                  <a:gd name="connsiteX3" fmla="*/ 20 w 345654"/>
                  <a:gd name="connsiteY3" fmla="*/ 0 h 447057"/>
                  <a:gd name="connsiteX4" fmla="*/ 15 w 345654"/>
                  <a:gd name="connsiteY4" fmla="*/ 64 h 447057"/>
                  <a:gd name="connsiteX5" fmla="*/ 111935 w 345654"/>
                  <a:gd name="connsiteY5" fmla="*/ 313448 h 447057"/>
                  <a:gd name="connsiteX6" fmla="*/ 211167 w 345654"/>
                  <a:gd name="connsiteY6" fmla="*/ 447048 h 447057"/>
                  <a:gd name="connsiteX7" fmla="*/ 211246 w 345654"/>
                  <a:gd name="connsiteY7" fmla="*/ 446999 h 447057"/>
                  <a:gd name="connsiteX8" fmla="*/ 203812 w 345654"/>
                  <a:gd name="connsiteY8" fmla="*/ 371672 h 447057"/>
                  <a:gd name="connsiteX9" fmla="*/ 345635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345635" y="73891"/>
                    </a:moveTo>
                    <a:cubicBezTo>
                      <a:pt x="345665" y="73867"/>
                      <a:pt x="345660" y="73822"/>
                      <a:pt x="345626" y="73808"/>
                    </a:cubicBezTo>
                    <a:cubicBezTo>
                      <a:pt x="241781" y="27378"/>
                      <a:pt x="128134" y="1559"/>
                      <a:pt x="10773" y="69"/>
                    </a:cubicBezTo>
                    <a:cubicBezTo>
                      <a:pt x="9313" y="49"/>
                      <a:pt x="577" y="5"/>
                      <a:pt x="20" y="0"/>
                    </a:cubicBezTo>
                    <a:cubicBezTo>
                      <a:pt x="-15" y="0"/>
                      <a:pt x="5" y="34"/>
                      <a:pt x="15" y="64"/>
                    </a:cubicBezTo>
                    <a:lnTo>
                      <a:pt x="111935" y="313448"/>
                    </a:lnTo>
                    <a:cubicBezTo>
                      <a:pt x="131484" y="368165"/>
                      <a:pt x="166632" y="414017"/>
                      <a:pt x="211167" y="447048"/>
                    </a:cubicBezTo>
                    <a:cubicBezTo>
                      <a:pt x="211201" y="447073"/>
                      <a:pt x="211256" y="447043"/>
                      <a:pt x="211246" y="446999"/>
                    </a:cubicBezTo>
                    <a:cubicBezTo>
                      <a:pt x="206401" y="422635"/>
                      <a:pt x="203812" y="397457"/>
                      <a:pt x="203812" y="371672"/>
                    </a:cubicBezTo>
                    <a:cubicBezTo>
                      <a:pt x="203817" y="251484"/>
                      <a:pt x="259120" y="144241"/>
                      <a:pt x="345635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dirty="0"/>
              </a:p>
            </p:txBody>
          </p:sp>
          <p:grpSp>
            <p:nvGrpSpPr>
              <p:cNvPr id="35" name="رسم 2269" descr="فراشه">
                <a:extLst>
                  <a:ext uri="{FF2B5EF4-FFF2-40B4-BE49-F238E27FC236}">
                    <a16:creationId xmlns:a16="http://schemas.microsoft.com/office/drawing/2014/main" id="{08B82514-92A9-2D40-A491-F88FAE7D3D3C}"/>
                  </a:ext>
                </a:extLst>
              </p:cNvPr>
              <p:cNvGrpSpPr/>
              <p:nvPr/>
            </p:nvGrpSpPr>
            <p:grpSpPr>
              <a:xfrm>
                <a:off x="6916917" y="4211040"/>
                <a:ext cx="282813" cy="665392"/>
                <a:chOff x="6916917" y="4211040"/>
                <a:chExt cx="282813" cy="665392"/>
              </a:xfrm>
            </p:grpSpPr>
            <p:sp>
              <p:nvSpPr>
                <p:cNvPr id="39" name="شكل حر: شكل 94">
                  <a:extLst>
                    <a:ext uri="{FF2B5EF4-FFF2-40B4-BE49-F238E27FC236}">
                      <a16:creationId xmlns:a16="http://schemas.microsoft.com/office/drawing/2014/main" id="{541966C6-D23F-2653-AD1F-E0EE835412D7}"/>
                    </a:ext>
                  </a:extLst>
                </p:cNvPr>
                <p:cNvSpPr/>
                <p:nvPr/>
              </p:nvSpPr>
              <p:spPr>
                <a:xfrm>
                  <a:off x="6916917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40" name="شكل حر: شكل 95">
                  <a:extLst>
                    <a:ext uri="{FF2B5EF4-FFF2-40B4-BE49-F238E27FC236}">
                      <a16:creationId xmlns:a16="http://schemas.microsoft.com/office/drawing/2014/main" id="{97740EEA-BA97-AB45-D1DB-E745B2CD9C4F}"/>
                    </a:ext>
                  </a:extLst>
                </p:cNvPr>
                <p:cNvSpPr/>
                <p:nvPr/>
              </p:nvSpPr>
              <p:spPr>
                <a:xfrm>
                  <a:off x="7110730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41" name="شكل حر: شكل 96">
                  <a:extLst>
                    <a:ext uri="{FF2B5EF4-FFF2-40B4-BE49-F238E27FC236}">
                      <a16:creationId xmlns:a16="http://schemas.microsoft.com/office/drawing/2014/main" id="{2952C9AE-21DB-8796-2EA4-4142CC6156D7}"/>
                    </a:ext>
                  </a:extLst>
                </p:cNvPr>
                <p:cNvSpPr/>
                <p:nvPr/>
              </p:nvSpPr>
              <p:spPr>
                <a:xfrm>
                  <a:off x="6916917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</p:grpSp>
          <p:grpSp>
            <p:nvGrpSpPr>
              <p:cNvPr id="36" name="رسم 2269" descr="فراشه">
                <a:extLst>
                  <a:ext uri="{FF2B5EF4-FFF2-40B4-BE49-F238E27FC236}">
                    <a16:creationId xmlns:a16="http://schemas.microsoft.com/office/drawing/2014/main" id="{81739B98-EC05-1D01-9FCB-C4C8E33CEFD8}"/>
                  </a:ext>
                </a:extLst>
              </p:cNvPr>
              <p:cNvGrpSpPr/>
              <p:nvPr/>
            </p:nvGrpSpPr>
            <p:grpSpPr>
              <a:xfrm>
                <a:off x="6789429" y="4116474"/>
                <a:ext cx="108821" cy="142169"/>
                <a:chOff x="6789429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37" name="شكل حر: شكل 92">
                  <a:extLst>
                    <a:ext uri="{FF2B5EF4-FFF2-40B4-BE49-F238E27FC236}">
                      <a16:creationId xmlns:a16="http://schemas.microsoft.com/office/drawing/2014/main" id="{E695FE92-DB17-64E9-7343-BA9426EDEDB1}"/>
                    </a:ext>
                  </a:extLst>
                </p:cNvPr>
                <p:cNvSpPr/>
                <p:nvPr/>
              </p:nvSpPr>
              <p:spPr>
                <a:xfrm>
                  <a:off x="6821760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38" name="شكل حر: شكل 93">
                  <a:extLst>
                    <a:ext uri="{FF2B5EF4-FFF2-40B4-BE49-F238E27FC236}">
                      <a16:creationId xmlns:a16="http://schemas.microsoft.com/office/drawing/2014/main" id="{DC29C806-784E-4D86-51E6-83300928A232}"/>
                    </a:ext>
                  </a:extLst>
                </p:cNvPr>
                <p:cNvSpPr/>
                <p:nvPr/>
              </p:nvSpPr>
              <p:spPr>
                <a:xfrm>
                  <a:off x="6789429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3 w 46606"/>
                    <a:gd name="connsiteY1" fmla="*/ 46607 h 46606"/>
                    <a:gd name="connsiteX2" fmla="*/ 0 w 46606"/>
                    <a:gd name="connsiteY2" fmla="*/ 23303 h 46606"/>
                    <a:gd name="connsiteX3" fmla="*/ 23303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3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3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</p:grpSp>
        </p:grpSp>
        <p:grpSp>
          <p:nvGrpSpPr>
            <p:cNvPr id="14" name="رسم 2269" descr="فراشه">
              <a:extLst>
                <a:ext uri="{FF2B5EF4-FFF2-40B4-BE49-F238E27FC236}">
                  <a16:creationId xmlns:a16="http://schemas.microsoft.com/office/drawing/2014/main" id="{AB8E43A2-A4A8-15BA-A1E7-63FFAF140BD1}"/>
                </a:ext>
              </a:extLst>
            </p:cNvPr>
            <p:cNvGrpSpPr/>
            <p:nvPr/>
          </p:nvGrpSpPr>
          <p:grpSpPr>
            <a:xfrm>
              <a:off x="7406878" y="4049149"/>
              <a:ext cx="778550" cy="1007131"/>
              <a:chOff x="7406878" y="4049149"/>
              <a:chExt cx="778550" cy="1007131"/>
            </a:xfrm>
          </p:grpSpPr>
          <p:sp>
            <p:nvSpPr>
              <p:cNvPr id="24" name="شكل حر: شكل 79">
                <a:extLst>
                  <a:ext uri="{FF2B5EF4-FFF2-40B4-BE49-F238E27FC236}">
                    <a16:creationId xmlns:a16="http://schemas.microsoft.com/office/drawing/2014/main" id="{63D31582-B9A7-9626-1A28-ED17E3C6E2A3}"/>
                  </a:ext>
                </a:extLst>
              </p:cNvPr>
              <p:cNvSpPr/>
              <p:nvPr/>
            </p:nvSpPr>
            <p:spPr>
              <a:xfrm>
                <a:off x="7406878" y="4122335"/>
                <a:ext cx="625263" cy="933945"/>
              </a:xfrm>
              <a:custGeom>
                <a:avLst/>
                <a:gdLst>
                  <a:gd name="connsiteX0" fmla="*/ 43100 w 625263"/>
                  <a:gd name="connsiteY0" fmla="*/ 353617 h 933945"/>
                  <a:gd name="connsiteX1" fmla="*/ 432856 w 625263"/>
                  <a:gd name="connsiteY1" fmla="*/ 656 h 933945"/>
                  <a:gd name="connsiteX2" fmla="*/ 616877 w 625263"/>
                  <a:gd name="connsiteY2" fmla="*/ 116873 h 933945"/>
                  <a:gd name="connsiteX3" fmla="*/ 567285 w 625263"/>
                  <a:gd name="connsiteY3" fmla="*/ 373946 h 933945"/>
                  <a:gd name="connsiteX4" fmla="*/ 396855 w 625263"/>
                  <a:gd name="connsiteY4" fmla="*/ 430380 h 933945"/>
                  <a:gd name="connsiteX5" fmla="*/ 340140 w 625263"/>
                  <a:gd name="connsiteY5" fmla="*/ 430380 h 933945"/>
                  <a:gd name="connsiteX6" fmla="*/ 340357 w 625263"/>
                  <a:gd name="connsiteY6" fmla="*/ 431884 h 933945"/>
                  <a:gd name="connsiteX7" fmla="*/ 595004 w 625263"/>
                  <a:gd name="connsiteY7" fmla="*/ 672269 h 933945"/>
                  <a:gd name="connsiteX8" fmla="*/ 598728 w 625263"/>
                  <a:gd name="connsiteY8" fmla="*/ 718368 h 933945"/>
                  <a:gd name="connsiteX9" fmla="*/ 598728 w 625263"/>
                  <a:gd name="connsiteY9" fmla="*/ 933896 h 933945"/>
                  <a:gd name="connsiteX10" fmla="*/ 598679 w 625263"/>
                  <a:gd name="connsiteY10" fmla="*/ 933945 h 933945"/>
                  <a:gd name="connsiteX11" fmla="*/ 350509 w 625263"/>
                  <a:gd name="connsiteY11" fmla="*/ 872885 h 933945"/>
                  <a:gd name="connsiteX12" fmla="*/ 132343 w 625263"/>
                  <a:gd name="connsiteY12" fmla="*/ 663291 h 933945"/>
                  <a:gd name="connsiteX13" fmla="*/ 651 w 625263"/>
                  <a:gd name="connsiteY13" fmla="*/ 432831 h 933945"/>
                  <a:gd name="connsiteX14" fmla="*/ 651 w 625263"/>
                  <a:gd name="connsiteY14" fmla="*/ 427938 h 933945"/>
                  <a:gd name="connsiteX15" fmla="*/ 43100 w 625263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3" h="933945">
                    <a:moveTo>
                      <a:pt x="43100" y="353617"/>
                    </a:moveTo>
                    <a:cubicBezTo>
                      <a:pt x="133783" y="194933"/>
                      <a:pt x="271443" y="72846"/>
                      <a:pt x="432856" y="656"/>
                    </a:cubicBezTo>
                    <a:cubicBezTo>
                      <a:pt x="488619" y="-3492"/>
                      <a:pt x="580022" y="9388"/>
                      <a:pt x="616877" y="116873"/>
                    </a:cubicBezTo>
                    <a:cubicBezTo>
                      <a:pt x="640555" y="185935"/>
                      <a:pt x="610957" y="318139"/>
                      <a:pt x="567285" y="373946"/>
                    </a:cubicBezTo>
                    <a:cubicBezTo>
                      <a:pt x="519035" y="409686"/>
                      <a:pt x="459765" y="430380"/>
                      <a:pt x="396855" y="430380"/>
                    </a:cubicBezTo>
                    <a:lnTo>
                      <a:pt x="340140" y="430380"/>
                    </a:lnTo>
                    <a:cubicBezTo>
                      <a:pt x="340140" y="430380"/>
                      <a:pt x="330620" y="430888"/>
                      <a:pt x="340357" y="431884"/>
                    </a:cubicBezTo>
                    <a:cubicBezTo>
                      <a:pt x="470199" y="445154"/>
                      <a:pt x="574482" y="544702"/>
                      <a:pt x="595004" y="672269"/>
                    </a:cubicBezTo>
                    <a:cubicBezTo>
                      <a:pt x="597426" y="687285"/>
                      <a:pt x="598728" y="702672"/>
                      <a:pt x="598728" y="718368"/>
                    </a:cubicBezTo>
                    <a:lnTo>
                      <a:pt x="598728" y="933896"/>
                    </a:lnTo>
                    <a:cubicBezTo>
                      <a:pt x="598728" y="933926"/>
                      <a:pt x="598703" y="933945"/>
                      <a:pt x="598679" y="933945"/>
                    </a:cubicBezTo>
                    <a:cubicBezTo>
                      <a:pt x="510694" y="933935"/>
                      <a:pt x="425905" y="912201"/>
                      <a:pt x="350509" y="872885"/>
                    </a:cubicBezTo>
                    <a:cubicBezTo>
                      <a:pt x="260739" y="826075"/>
                      <a:pt x="184317" y="754246"/>
                      <a:pt x="132343" y="663291"/>
                    </a:cubicBezTo>
                    <a:lnTo>
                      <a:pt x="651" y="432831"/>
                    </a:lnTo>
                    <a:cubicBezTo>
                      <a:pt x="-217" y="431317"/>
                      <a:pt x="-217" y="429452"/>
                      <a:pt x="651" y="427938"/>
                    </a:cubicBezTo>
                    <a:lnTo>
                      <a:pt x="43100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25" name="شكل حر: شكل 80">
                <a:extLst>
                  <a:ext uri="{FF2B5EF4-FFF2-40B4-BE49-F238E27FC236}">
                    <a16:creationId xmlns:a16="http://schemas.microsoft.com/office/drawing/2014/main" id="{A49F6779-D017-1132-6097-484E866B9C43}"/>
                  </a:ext>
                </a:extLst>
              </p:cNvPr>
              <p:cNvSpPr/>
              <p:nvPr/>
            </p:nvSpPr>
            <p:spPr>
              <a:xfrm>
                <a:off x="7839773" y="4049149"/>
                <a:ext cx="345654" cy="447057"/>
              </a:xfrm>
              <a:custGeom>
                <a:avLst/>
                <a:gdLst>
                  <a:gd name="connsiteX0" fmla="*/ 19 w 345654"/>
                  <a:gd name="connsiteY0" fmla="*/ 73891 h 447057"/>
                  <a:gd name="connsiteX1" fmla="*/ 29 w 345654"/>
                  <a:gd name="connsiteY1" fmla="*/ 73808 h 447057"/>
                  <a:gd name="connsiteX2" fmla="*/ 335153 w 345654"/>
                  <a:gd name="connsiteY2" fmla="*/ 64 h 447057"/>
                  <a:gd name="connsiteX3" fmla="*/ 345635 w 345654"/>
                  <a:gd name="connsiteY3" fmla="*/ 0 h 447057"/>
                  <a:gd name="connsiteX4" fmla="*/ 345640 w 345654"/>
                  <a:gd name="connsiteY4" fmla="*/ 64 h 447057"/>
                  <a:gd name="connsiteX5" fmla="*/ 233720 w 345654"/>
                  <a:gd name="connsiteY5" fmla="*/ 313448 h 447057"/>
                  <a:gd name="connsiteX6" fmla="*/ 134488 w 345654"/>
                  <a:gd name="connsiteY6" fmla="*/ 447048 h 447057"/>
                  <a:gd name="connsiteX7" fmla="*/ 134409 w 345654"/>
                  <a:gd name="connsiteY7" fmla="*/ 446999 h 447057"/>
                  <a:gd name="connsiteX8" fmla="*/ 141843 w 345654"/>
                  <a:gd name="connsiteY8" fmla="*/ 371672 h 447057"/>
                  <a:gd name="connsiteX9" fmla="*/ 19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19" y="73891"/>
                    </a:moveTo>
                    <a:cubicBezTo>
                      <a:pt x="-10" y="73867"/>
                      <a:pt x="-5" y="73822"/>
                      <a:pt x="29" y="73808"/>
                    </a:cubicBezTo>
                    <a:cubicBezTo>
                      <a:pt x="103953" y="27344"/>
                      <a:pt x="217698" y="1519"/>
                      <a:pt x="335153" y="64"/>
                    </a:cubicBezTo>
                    <a:cubicBezTo>
                      <a:pt x="336494" y="49"/>
                      <a:pt x="345078" y="0"/>
                      <a:pt x="345635" y="0"/>
                    </a:cubicBezTo>
                    <a:cubicBezTo>
                      <a:pt x="345670" y="0"/>
                      <a:pt x="345650" y="34"/>
                      <a:pt x="345640" y="64"/>
                    </a:cubicBezTo>
                    <a:lnTo>
                      <a:pt x="233720" y="313448"/>
                    </a:lnTo>
                    <a:cubicBezTo>
                      <a:pt x="214171" y="368165"/>
                      <a:pt x="179023" y="414017"/>
                      <a:pt x="134488" y="447048"/>
                    </a:cubicBezTo>
                    <a:cubicBezTo>
                      <a:pt x="134454" y="447073"/>
                      <a:pt x="134399" y="447043"/>
                      <a:pt x="134409" y="446999"/>
                    </a:cubicBezTo>
                    <a:cubicBezTo>
                      <a:pt x="139253" y="422635"/>
                      <a:pt x="141843" y="397457"/>
                      <a:pt x="141843" y="371672"/>
                    </a:cubicBezTo>
                    <a:cubicBezTo>
                      <a:pt x="141843" y="251484"/>
                      <a:pt x="86534" y="144241"/>
                      <a:pt x="19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grpSp>
            <p:nvGrpSpPr>
              <p:cNvPr id="26" name="رسم 2269" descr="فراشه">
                <a:extLst>
                  <a:ext uri="{FF2B5EF4-FFF2-40B4-BE49-F238E27FC236}">
                    <a16:creationId xmlns:a16="http://schemas.microsoft.com/office/drawing/2014/main" id="{11DE193F-4A96-2221-CC0C-A7B870C3F71D}"/>
                  </a:ext>
                </a:extLst>
              </p:cNvPr>
              <p:cNvGrpSpPr/>
              <p:nvPr/>
            </p:nvGrpSpPr>
            <p:grpSpPr>
              <a:xfrm>
                <a:off x="7614873" y="4211040"/>
                <a:ext cx="282813" cy="665392"/>
                <a:chOff x="7614873" y="4211040"/>
                <a:chExt cx="282813" cy="665392"/>
              </a:xfrm>
            </p:grpSpPr>
            <p:sp>
              <p:nvSpPr>
                <p:cNvPr id="30" name="شكل حر: شكل 85">
                  <a:extLst>
                    <a:ext uri="{FF2B5EF4-FFF2-40B4-BE49-F238E27FC236}">
                      <a16:creationId xmlns:a16="http://schemas.microsoft.com/office/drawing/2014/main" id="{242E205D-86D9-8403-842D-65C3EB28B9DD}"/>
                    </a:ext>
                  </a:extLst>
                </p:cNvPr>
                <p:cNvSpPr/>
                <p:nvPr/>
              </p:nvSpPr>
              <p:spPr>
                <a:xfrm>
                  <a:off x="7741823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31" name="شكل حر: شكل 86">
                  <a:extLst>
                    <a:ext uri="{FF2B5EF4-FFF2-40B4-BE49-F238E27FC236}">
                      <a16:creationId xmlns:a16="http://schemas.microsoft.com/office/drawing/2014/main" id="{BBBD4EE3-F0EF-86AF-C806-652DF0F81D38}"/>
                    </a:ext>
                  </a:extLst>
                </p:cNvPr>
                <p:cNvSpPr/>
                <p:nvPr/>
              </p:nvSpPr>
              <p:spPr>
                <a:xfrm>
                  <a:off x="7741823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32" name="شكل حر: شكل 87">
                  <a:extLst>
                    <a:ext uri="{FF2B5EF4-FFF2-40B4-BE49-F238E27FC236}">
                      <a16:creationId xmlns:a16="http://schemas.microsoft.com/office/drawing/2014/main" id="{2D6C91F5-DD1D-EFDE-C4AA-5DB639330E3F}"/>
                    </a:ext>
                  </a:extLst>
                </p:cNvPr>
                <p:cNvSpPr/>
                <p:nvPr/>
              </p:nvSpPr>
              <p:spPr>
                <a:xfrm>
                  <a:off x="7614873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</p:grpSp>
          <p:grpSp>
            <p:nvGrpSpPr>
              <p:cNvPr id="27" name="رسم 2269" descr="فراشه">
                <a:extLst>
                  <a:ext uri="{FF2B5EF4-FFF2-40B4-BE49-F238E27FC236}">
                    <a16:creationId xmlns:a16="http://schemas.microsoft.com/office/drawing/2014/main" id="{F54A69D3-C008-B270-BA96-91201718972C}"/>
                  </a:ext>
                </a:extLst>
              </p:cNvPr>
              <p:cNvGrpSpPr/>
              <p:nvPr/>
            </p:nvGrpSpPr>
            <p:grpSpPr>
              <a:xfrm>
                <a:off x="7915815" y="4116474"/>
                <a:ext cx="108821" cy="142169"/>
                <a:chOff x="7915815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28" name="شكل حر: شكل 83">
                  <a:extLst>
                    <a:ext uri="{FF2B5EF4-FFF2-40B4-BE49-F238E27FC236}">
                      <a16:creationId xmlns:a16="http://schemas.microsoft.com/office/drawing/2014/main" id="{C3EA27C4-8514-E558-C5B2-B811D385FA1D}"/>
                    </a:ext>
                  </a:extLst>
                </p:cNvPr>
                <p:cNvSpPr/>
                <p:nvPr/>
              </p:nvSpPr>
              <p:spPr>
                <a:xfrm>
                  <a:off x="7915815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29" name="شكل حر: شكل 84">
                  <a:extLst>
                    <a:ext uri="{FF2B5EF4-FFF2-40B4-BE49-F238E27FC236}">
                      <a16:creationId xmlns:a16="http://schemas.microsoft.com/office/drawing/2014/main" id="{B74C4FDA-9D9C-F3C7-A81B-94569A64AF3A}"/>
                    </a:ext>
                  </a:extLst>
                </p:cNvPr>
                <p:cNvSpPr/>
                <p:nvPr/>
              </p:nvSpPr>
              <p:spPr>
                <a:xfrm>
                  <a:off x="7978030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4 w 46606"/>
                    <a:gd name="connsiteY1" fmla="*/ 46607 h 46606"/>
                    <a:gd name="connsiteX2" fmla="*/ 0 w 46606"/>
                    <a:gd name="connsiteY2" fmla="*/ 23303 h 46606"/>
                    <a:gd name="connsiteX3" fmla="*/ 23304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4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4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</p:grpSp>
        </p:grpSp>
        <p:grpSp>
          <p:nvGrpSpPr>
            <p:cNvPr id="15" name="رسم 2269" descr="فراشه">
              <a:extLst>
                <a:ext uri="{FF2B5EF4-FFF2-40B4-BE49-F238E27FC236}">
                  <a16:creationId xmlns:a16="http://schemas.microsoft.com/office/drawing/2014/main" id="{DD8FC326-C34A-0725-97E4-BDC0C3BC5D87}"/>
                </a:ext>
              </a:extLst>
            </p:cNvPr>
            <p:cNvGrpSpPr/>
            <p:nvPr/>
          </p:nvGrpSpPr>
          <p:grpSpPr>
            <a:xfrm>
              <a:off x="7245041" y="3979860"/>
              <a:ext cx="322110" cy="885261"/>
              <a:chOff x="7245041" y="3979860"/>
              <a:chExt cx="322110" cy="885261"/>
            </a:xfrm>
          </p:grpSpPr>
          <p:sp>
            <p:nvSpPr>
              <p:cNvPr id="16" name="شكل حر: شكل 71">
                <a:extLst>
                  <a:ext uri="{FF2B5EF4-FFF2-40B4-BE49-F238E27FC236}">
                    <a16:creationId xmlns:a16="http://schemas.microsoft.com/office/drawing/2014/main" id="{F062D091-6D66-F4C9-597A-1702316AF80C}"/>
                  </a:ext>
                </a:extLst>
              </p:cNvPr>
              <p:cNvSpPr/>
              <p:nvPr/>
            </p:nvSpPr>
            <p:spPr>
              <a:xfrm>
                <a:off x="7375282" y="4612305"/>
                <a:ext cx="61662" cy="252816"/>
              </a:xfrm>
              <a:custGeom>
                <a:avLst/>
                <a:gdLst>
                  <a:gd name="connsiteX0" fmla="*/ 61663 w 61662"/>
                  <a:gd name="connsiteY0" fmla="*/ 98660 h 252816"/>
                  <a:gd name="connsiteX1" fmla="*/ 30831 w 61662"/>
                  <a:gd name="connsiteY1" fmla="*/ 252816 h 252816"/>
                  <a:gd name="connsiteX2" fmla="*/ 0 w 61662"/>
                  <a:gd name="connsiteY2" fmla="*/ 98660 h 252816"/>
                  <a:gd name="connsiteX3" fmla="*/ 30831 w 61662"/>
                  <a:gd name="connsiteY3" fmla="*/ 0 h 252816"/>
                  <a:gd name="connsiteX4" fmla="*/ 61663 w 61662"/>
                  <a:gd name="connsiteY4" fmla="*/ 98660 h 25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662" h="252816">
                    <a:moveTo>
                      <a:pt x="61663" y="98660"/>
                    </a:moveTo>
                    <a:cubicBezTo>
                      <a:pt x="61663" y="183799"/>
                      <a:pt x="47860" y="252816"/>
                      <a:pt x="30831" y="252816"/>
                    </a:cubicBezTo>
                    <a:cubicBezTo>
                      <a:pt x="13802" y="252816"/>
                      <a:pt x="0" y="183799"/>
                      <a:pt x="0" y="98660"/>
                    </a:cubicBezTo>
                    <a:cubicBezTo>
                      <a:pt x="0" y="13521"/>
                      <a:pt x="13802" y="0"/>
                      <a:pt x="30831" y="0"/>
                    </a:cubicBezTo>
                    <a:cubicBezTo>
                      <a:pt x="47860" y="5"/>
                      <a:pt x="61663" y="13526"/>
                      <a:pt x="61663" y="98660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grpSp>
            <p:nvGrpSpPr>
              <p:cNvPr id="17" name="رسم 2269" descr="فراشه">
                <a:extLst>
                  <a:ext uri="{FF2B5EF4-FFF2-40B4-BE49-F238E27FC236}">
                    <a16:creationId xmlns:a16="http://schemas.microsoft.com/office/drawing/2014/main" id="{002FB3B5-230D-7CF9-A9AB-D96D506EECFF}"/>
                  </a:ext>
                </a:extLst>
              </p:cNvPr>
              <p:cNvGrpSpPr/>
              <p:nvPr/>
            </p:nvGrpSpPr>
            <p:grpSpPr>
              <a:xfrm>
                <a:off x="7376239" y="4749196"/>
                <a:ext cx="59748" cy="50193"/>
                <a:chOff x="7376239" y="4749196"/>
                <a:chExt cx="59748" cy="50193"/>
              </a:xfrm>
              <a:solidFill>
                <a:srgbClr val="737373"/>
              </a:solidFill>
            </p:grpSpPr>
            <p:sp>
              <p:nvSpPr>
                <p:cNvPr id="21" name="شكل حر: شكل 76">
                  <a:extLst>
                    <a:ext uri="{FF2B5EF4-FFF2-40B4-BE49-F238E27FC236}">
                      <a16:creationId xmlns:a16="http://schemas.microsoft.com/office/drawing/2014/main" id="{6A3A1D08-E277-3C51-E239-8AB6EA46A2EA}"/>
                    </a:ext>
                  </a:extLst>
                </p:cNvPr>
                <p:cNvSpPr/>
                <p:nvPr/>
              </p:nvSpPr>
              <p:spPr>
                <a:xfrm>
                  <a:off x="7376239" y="4749196"/>
                  <a:ext cx="59748" cy="9866"/>
                </a:xfrm>
                <a:custGeom>
                  <a:avLst/>
                  <a:gdLst>
                    <a:gd name="connsiteX0" fmla="*/ 59748 w 59748"/>
                    <a:gd name="connsiteY0" fmla="*/ 0 h 9866"/>
                    <a:gd name="connsiteX1" fmla="*/ 0 w 59748"/>
                    <a:gd name="connsiteY1" fmla="*/ 0 h 9866"/>
                    <a:gd name="connsiteX2" fmla="*/ 582 w 59748"/>
                    <a:gd name="connsiteY2" fmla="*/ 9866 h 9866"/>
                    <a:gd name="connsiteX3" fmla="*/ 59166 w 59748"/>
                    <a:gd name="connsiteY3" fmla="*/ 9866 h 9866"/>
                    <a:gd name="connsiteX4" fmla="*/ 59748 w 59748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748" h="9866">
                      <a:moveTo>
                        <a:pt x="59748" y="0"/>
                      </a:moveTo>
                      <a:lnTo>
                        <a:pt x="0" y="0"/>
                      </a:lnTo>
                      <a:cubicBezTo>
                        <a:pt x="168" y="3340"/>
                        <a:pt x="370" y="6620"/>
                        <a:pt x="582" y="9866"/>
                      </a:cubicBezTo>
                      <a:lnTo>
                        <a:pt x="59166" y="9866"/>
                      </a:lnTo>
                      <a:cubicBezTo>
                        <a:pt x="59383" y="6620"/>
                        <a:pt x="59581" y="3340"/>
                        <a:pt x="59748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22" name="شكل حر: شكل 77">
                  <a:extLst>
                    <a:ext uri="{FF2B5EF4-FFF2-40B4-BE49-F238E27FC236}">
                      <a16:creationId xmlns:a16="http://schemas.microsoft.com/office/drawing/2014/main" id="{9BA8D646-9BEF-5082-69A2-0425F8758121}"/>
                    </a:ext>
                  </a:extLst>
                </p:cNvPr>
                <p:cNvSpPr/>
                <p:nvPr/>
              </p:nvSpPr>
              <p:spPr>
                <a:xfrm>
                  <a:off x="7377551" y="4769031"/>
                  <a:ext cx="57124" cy="9866"/>
                </a:xfrm>
                <a:custGeom>
                  <a:avLst/>
                  <a:gdLst>
                    <a:gd name="connsiteX0" fmla="*/ 57124 w 57124"/>
                    <a:gd name="connsiteY0" fmla="*/ 0 h 9866"/>
                    <a:gd name="connsiteX1" fmla="*/ 0 w 57124"/>
                    <a:gd name="connsiteY1" fmla="*/ 0 h 9866"/>
                    <a:gd name="connsiteX2" fmla="*/ 883 w 57124"/>
                    <a:gd name="connsiteY2" fmla="*/ 9866 h 9866"/>
                    <a:gd name="connsiteX3" fmla="*/ 56241 w 57124"/>
                    <a:gd name="connsiteY3" fmla="*/ 9866 h 9866"/>
                    <a:gd name="connsiteX4" fmla="*/ 57124 w 5712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24" h="9866">
                      <a:moveTo>
                        <a:pt x="57124" y="0"/>
                      </a:moveTo>
                      <a:lnTo>
                        <a:pt x="0" y="0"/>
                      </a:lnTo>
                      <a:cubicBezTo>
                        <a:pt x="271" y="3350"/>
                        <a:pt x="567" y="6640"/>
                        <a:pt x="883" y="9866"/>
                      </a:cubicBezTo>
                      <a:lnTo>
                        <a:pt x="56241" y="9866"/>
                      </a:lnTo>
                      <a:cubicBezTo>
                        <a:pt x="56557" y="6645"/>
                        <a:pt x="56853" y="3350"/>
                        <a:pt x="5712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23" name="شكل حر: شكل 78">
                  <a:extLst>
                    <a:ext uri="{FF2B5EF4-FFF2-40B4-BE49-F238E27FC236}">
                      <a16:creationId xmlns:a16="http://schemas.microsoft.com/office/drawing/2014/main" id="{CB5B0D7A-C775-748C-CDDC-D9679AF5AFB5}"/>
                    </a:ext>
                  </a:extLst>
                </p:cNvPr>
                <p:cNvSpPr/>
                <p:nvPr/>
              </p:nvSpPr>
              <p:spPr>
                <a:xfrm>
                  <a:off x="7379588" y="4789523"/>
                  <a:ext cx="53054" cy="9866"/>
                </a:xfrm>
                <a:custGeom>
                  <a:avLst/>
                  <a:gdLst>
                    <a:gd name="connsiteX0" fmla="*/ 53054 w 53054"/>
                    <a:gd name="connsiteY0" fmla="*/ 0 h 9866"/>
                    <a:gd name="connsiteX1" fmla="*/ 0 w 53054"/>
                    <a:gd name="connsiteY1" fmla="*/ 0 h 9866"/>
                    <a:gd name="connsiteX2" fmla="*/ 1278 w 53054"/>
                    <a:gd name="connsiteY2" fmla="*/ 9866 h 9866"/>
                    <a:gd name="connsiteX3" fmla="*/ 51772 w 53054"/>
                    <a:gd name="connsiteY3" fmla="*/ 9866 h 9866"/>
                    <a:gd name="connsiteX4" fmla="*/ 53054 w 5305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54" h="9866">
                      <a:moveTo>
                        <a:pt x="53054" y="0"/>
                      </a:moveTo>
                      <a:lnTo>
                        <a:pt x="0" y="0"/>
                      </a:lnTo>
                      <a:cubicBezTo>
                        <a:pt x="400" y="3379"/>
                        <a:pt x="829" y="6660"/>
                        <a:pt x="1278" y="9866"/>
                      </a:cubicBezTo>
                      <a:lnTo>
                        <a:pt x="51772" y="9866"/>
                      </a:lnTo>
                      <a:cubicBezTo>
                        <a:pt x="52226" y="6665"/>
                        <a:pt x="52650" y="3379"/>
                        <a:pt x="5305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</p:grpSp>
          <p:sp>
            <p:nvSpPr>
              <p:cNvPr id="18" name="شكل حر: شكل 73">
                <a:extLst>
                  <a:ext uri="{FF2B5EF4-FFF2-40B4-BE49-F238E27FC236}">
                    <a16:creationId xmlns:a16="http://schemas.microsoft.com/office/drawing/2014/main" id="{80FE8F43-7E67-EE06-A620-819AF28EA050}"/>
                  </a:ext>
                </a:extLst>
              </p:cNvPr>
              <p:cNvSpPr/>
              <p:nvPr/>
            </p:nvSpPr>
            <p:spPr>
              <a:xfrm>
                <a:off x="7245041" y="3979860"/>
                <a:ext cx="322110" cy="400850"/>
              </a:xfrm>
              <a:custGeom>
                <a:avLst/>
                <a:gdLst>
                  <a:gd name="connsiteX0" fmla="*/ 315135 w 322110"/>
                  <a:gd name="connsiteY0" fmla="*/ 0 h 400850"/>
                  <a:gd name="connsiteX1" fmla="*/ 161102 w 322110"/>
                  <a:gd name="connsiteY1" fmla="*/ 310128 h 400850"/>
                  <a:gd name="connsiteX2" fmla="*/ 161013 w 322110"/>
                  <a:gd name="connsiteY2" fmla="*/ 310128 h 400850"/>
                  <a:gd name="connsiteX3" fmla="*/ 6975 w 322110"/>
                  <a:gd name="connsiteY3" fmla="*/ 0 h 400850"/>
                  <a:gd name="connsiteX4" fmla="*/ 0 w 322110"/>
                  <a:gd name="connsiteY4" fmla="*/ 6975 h 400850"/>
                  <a:gd name="connsiteX5" fmla="*/ 156125 w 322110"/>
                  <a:gd name="connsiteY5" fmla="*/ 383896 h 400850"/>
                  <a:gd name="connsiteX6" fmla="*/ 156125 w 322110"/>
                  <a:gd name="connsiteY6" fmla="*/ 383896 h 400850"/>
                  <a:gd name="connsiteX7" fmla="*/ 156125 w 322110"/>
                  <a:gd name="connsiteY7" fmla="*/ 400851 h 400850"/>
                  <a:gd name="connsiteX8" fmla="*/ 165991 w 322110"/>
                  <a:gd name="connsiteY8" fmla="*/ 400851 h 400850"/>
                  <a:gd name="connsiteX9" fmla="*/ 165991 w 322110"/>
                  <a:gd name="connsiteY9" fmla="*/ 383896 h 400850"/>
                  <a:gd name="connsiteX10" fmla="*/ 322110 w 322110"/>
                  <a:gd name="connsiteY10" fmla="*/ 6975 h 400850"/>
                  <a:gd name="connsiteX11" fmla="*/ 315135 w 322110"/>
                  <a:gd name="connsiteY11" fmla="*/ 0 h 40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2110" h="400850">
                    <a:moveTo>
                      <a:pt x="315135" y="0"/>
                    </a:moveTo>
                    <a:cubicBezTo>
                      <a:pt x="230194" y="84941"/>
                      <a:pt x="176902" y="193083"/>
                      <a:pt x="161102" y="310128"/>
                    </a:cubicBezTo>
                    <a:cubicBezTo>
                      <a:pt x="161092" y="310182"/>
                      <a:pt x="161018" y="310182"/>
                      <a:pt x="161013" y="310128"/>
                    </a:cubicBezTo>
                    <a:cubicBezTo>
                      <a:pt x="145208" y="193083"/>
                      <a:pt x="91917" y="84941"/>
                      <a:pt x="6975" y="0"/>
                    </a:cubicBezTo>
                    <a:lnTo>
                      <a:pt x="0" y="6975"/>
                    </a:lnTo>
                    <a:cubicBezTo>
                      <a:pt x="100678" y="107658"/>
                      <a:pt x="156125" y="241515"/>
                      <a:pt x="156125" y="383896"/>
                    </a:cubicBezTo>
                    <a:lnTo>
                      <a:pt x="156125" y="383896"/>
                    </a:lnTo>
                    <a:lnTo>
                      <a:pt x="156125" y="400851"/>
                    </a:lnTo>
                    <a:lnTo>
                      <a:pt x="165991" y="400851"/>
                    </a:lnTo>
                    <a:lnTo>
                      <a:pt x="165991" y="383896"/>
                    </a:lnTo>
                    <a:cubicBezTo>
                      <a:pt x="165991" y="241510"/>
                      <a:pt x="221433" y="107648"/>
                      <a:pt x="322110" y="6975"/>
                    </a:cubicBezTo>
                    <a:lnTo>
                      <a:pt x="315135" y="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9" name="شكل حر: شكل 74">
                <a:extLst>
                  <a:ext uri="{FF2B5EF4-FFF2-40B4-BE49-F238E27FC236}">
                    <a16:creationId xmlns:a16="http://schemas.microsoft.com/office/drawing/2014/main" id="{8131EC70-844E-CA26-EFFB-A35778691B92}"/>
                  </a:ext>
                </a:extLst>
              </p:cNvPr>
              <p:cNvSpPr/>
              <p:nvPr/>
            </p:nvSpPr>
            <p:spPr>
              <a:xfrm>
                <a:off x="7344451" y="4363014"/>
                <a:ext cx="123329" cy="366456"/>
              </a:xfrm>
              <a:custGeom>
                <a:avLst/>
                <a:gdLst>
                  <a:gd name="connsiteX0" fmla="*/ 113711 w 123329"/>
                  <a:gd name="connsiteY0" fmla="*/ 119735 h 366456"/>
                  <a:gd name="connsiteX1" fmla="*/ 110297 w 123329"/>
                  <a:gd name="connsiteY1" fmla="*/ 66390 h 366456"/>
                  <a:gd name="connsiteX2" fmla="*/ 110400 w 123329"/>
                  <a:gd name="connsiteY2" fmla="*/ 50407 h 366456"/>
                  <a:gd name="connsiteX3" fmla="*/ 94423 w 123329"/>
                  <a:gd name="connsiteY3" fmla="*/ 21440 h 366456"/>
                  <a:gd name="connsiteX4" fmla="*/ 97905 w 123329"/>
                  <a:gd name="connsiteY4" fmla="*/ 8447 h 366456"/>
                  <a:gd name="connsiteX5" fmla="*/ 89756 w 123329"/>
                  <a:gd name="connsiteY5" fmla="*/ 505 h 366456"/>
                  <a:gd name="connsiteX6" fmla="*/ 74029 w 123329"/>
                  <a:gd name="connsiteY6" fmla="*/ 10459 h 366456"/>
                  <a:gd name="connsiteX7" fmla="*/ 67449 w 123329"/>
                  <a:gd name="connsiteY7" fmla="*/ 9137 h 366456"/>
                  <a:gd name="connsiteX8" fmla="*/ 51787 w 123329"/>
                  <a:gd name="connsiteY8" fmla="*/ 9823 h 366456"/>
                  <a:gd name="connsiteX9" fmla="*/ 36761 w 123329"/>
                  <a:gd name="connsiteY9" fmla="*/ 342 h 366456"/>
                  <a:gd name="connsiteX10" fmla="*/ 27857 w 123329"/>
                  <a:gd name="connsiteY10" fmla="*/ 8905 h 366456"/>
                  <a:gd name="connsiteX11" fmla="*/ 30264 w 123329"/>
                  <a:gd name="connsiteY11" fmla="*/ 20167 h 366456"/>
                  <a:gd name="connsiteX12" fmla="*/ 12333 w 123329"/>
                  <a:gd name="connsiteY12" fmla="*/ 58137 h 366456"/>
                  <a:gd name="connsiteX13" fmla="*/ 12924 w 123329"/>
                  <a:gd name="connsiteY13" fmla="*/ 65778 h 366456"/>
                  <a:gd name="connsiteX14" fmla="*/ 9950 w 123329"/>
                  <a:gd name="connsiteY14" fmla="*/ 118615 h 366456"/>
                  <a:gd name="connsiteX15" fmla="*/ 0 w 123329"/>
                  <a:gd name="connsiteY15" fmla="*/ 199961 h 366456"/>
                  <a:gd name="connsiteX16" fmla="*/ 61663 w 123329"/>
                  <a:gd name="connsiteY16" fmla="*/ 366449 h 366456"/>
                  <a:gd name="connsiteX17" fmla="*/ 61667 w 123329"/>
                  <a:gd name="connsiteY17" fmla="*/ 366449 h 366456"/>
                  <a:gd name="connsiteX18" fmla="*/ 123330 w 123329"/>
                  <a:gd name="connsiteY18" fmla="*/ 199961 h 366456"/>
                  <a:gd name="connsiteX19" fmla="*/ 113711 w 123329"/>
                  <a:gd name="connsiteY19" fmla="*/ 119735 h 366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329" h="366456">
                    <a:moveTo>
                      <a:pt x="113711" y="119735"/>
                    </a:moveTo>
                    <a:cubicBezTo>
                      <a:pt x="108620" y="102401"/>
                      <a:pt x="107273" y="84203"/>
                      <a:pt x="110297" y="66390"/>
                    </a:cubicBezTo>
                    <a:cubicBezTo>
                      <a:pt x="111160" y="61289"/>
                      <a:pt x="111244" y="55922"/>
                      <a:pt x="110400" y="50407"/>
                    </a:cubicBezTo>
                    <a:cubicBezTo>
                      <a:pt x="108654" y="38982"/>
                      <a:pt x="102744" y="28874"/>
                      <a:pt x="94423" y="21440"/>
                    </a:cubicBezTo>
                    <a:cubicBezTo>
                      <a:pt x="97772" y="18401"/>
                      <a:pt x="99503" y="13607"/>
                      <a:pt x="97905" y="8447"/>
                    </a:cubicBezTo>
                    <a:cubicBezTo>
                      <a:pt x="96726" y="4648"/>
                      <a:pt x="93589" y="1580"/>
                      <a:pt x="89756" y="505"/>
                    </a:cubicBezTo>
                    <a:cubicBezTo>
                      <a:pt x="82055" y="-1661"/>
                      <a:pt x="75110" y="3430"/>
                      <a:pt x="74029" y="10459"/>
                    </a:cubicBezTo>
                    <a:cubicBezTo>
                      <a:pt x="71874" y="9897"/>
                      <a:pt x="69698" y="9394"/>
                      <a:pt x="67449" y="9137"/>
                    </a:cubicBezTo>
                    <a:cubicBezTo>
                      <a:pt x="62037" y="8521"/>
                      <a:pt x="56779" y="8807"/>
                      <a:pt x="51787" y="9823"/>
                    </a:cubicBezTo>
                    <a:cubicBezTo>
                      <a:pt x="50445" y="3311"/>
                      <a:pt x="43958" y="-1326"/>
                      <a:pt x="36761" y="342"/>
                    </a:cubicBezTo>
                    <a:cubicBezTo>
                      <a:pt x="32523" y="1323"/>
                      <a:pt x="29021" y="4717"/>
                      <a:pt x="27857" y="8905"/>
                    </a:cubicBezTo>
                    <a:cubicBezTo>
                      <a:pt x="26653" y="13242"/>
                      <a:pt x="27832" y="17242"/>
                      <a:pt x="30264" y="20167"/>
                    </a:cubicBezTo>
                    <a:cubicBezTo>
                      <a:pt x="19332" y="29215"/>
                      <a:pt x="12333" y="42840"/>
                      <a:pt x="12333" y="58137"/>
                    </a:cubicBezTo>
                    <a:cubicBezTo>
                      <a:pt x="12333" y="60736"/>
                      <a:pt x="12535" y="63292"/>
                      <a:pt x="12924" y="65778"/>
                    </a:cubicBezTo>
                    <a:cubicBezTo>
                      <a:pt x="15687" y="83487"/>
                      <a:pt x="15125" y="101454"/>
                      <a:pt x="9950" y="118615"/>
                    </a:cubicBezTo>
                    <a:cubicBezTo>
                      <a:pt x="3655" y="139492"/>
                      <a:pt x="0" y="166525"/>
                      <a:pt x="0" y="199961"/>
                    </a:cubicBezTo>
                    <a:cubicBezTo>
                      <a:pt x="0" y="291650"/>
                      <a:pt x="61312" y="366025"/>
                      <a:pt x="61663" y="366449"/>
                    </a:cubicBezTo>
                    <a:cubicBezTo>
                      <a:pt x="61667" y="366459"/>
                      <a:pt x="61658" y="366459"/>
                      <a:pt x="61667" y="366449"/>
                    </a:cubicBezTo>
                    <a:cubicBezTo>
                      <a:pt x="62018" y="366030"/>
                      <a:pt x="123330" y="291650"/>
                      <a:pt x="123330" y="199961"/>
                    </a:cubicBezTo>
                    <a:cubicBezTo>
                      <a:pt x="123325" y="167122"/>
                      <a:pt x="119798" y="140459"/>
                      <a:pt x="113711" y="119735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20" name="شكل حر: شكل 75">
                <a:extLst>
                  <a:ext uri="{FF2B5EF4-FFF2-40B4-BE49-F238E27FC236}">
                    <a16:creationId xmlns:a16="http://schemas.microsoft.com/office/drawing/2014/main" id="{AD0C2102-83F6-57AA-44E8-49B7343BEADA}"/>
                  </a:ext>
                </a:extLst>
              </p:cNvPr>
              <p:cNvSpPr/>
              <p:nvPr/>
            </p:nvSpPr>
            <p:spPr>
              <a:xfrm>
                <a:off x="7374147" y="4489611"/>
                <a:ext cx="63936" cy="183354"/>
              </a:xfrm>
              <a:custGeom>
                <a:avLst/>
                <a:gdLst>
                  <a:gd name="connsiteX0" fmla="*/ 63937 w 63936"/>
                  <a:gd name="connsiteY0" fmla="*/ 179640 h 183354"/>
                  <a:gd name="connsiteX1" fmla="*/ 35054 w 63936"/>
                  <a:gd name="connsiteY1" fmla="*/ 93397 h 183354"/>
                  <a:gd name="connsiteX2" fmla="*/ 35054 w 63936"/>
                  <a:gd name="connsiteY2" fmla="*/ 0 h 183354"/>
                  <a:gd name="connsiteX3" fmla="*/ 28888 w 63936"/>
                  <a:gd name="connsiteY3" fmla="*/ 0 h 183354"/>
                  <a:gd name="connsiteX4" fmla="*/ 28888 w 63936"/>
                  <a:gd name="connsiteY4" fmla="*/ 93397 h 183354"/>
                  <a:gd name="connsiteX5" fmla="*/ 0 w 63936"/>
                  <a:gd name="connsiteY5" fmla="*/ 179640 h 183354"/>
                  <a:gd name="connsiteX6" fmla="*/ 4923 w 63936"/>
                  <a:gd name="connsiteY6" fmla="*/ 183355 h 183354"/>
                  <a:gd name="connsiteX7" fmla="*/ 31931 w 63936"/>
                  <a:gd name="connsiteY7" fmla="*/ 123024 h 183354"/>
                  <a:gd name="connsiteX8" fmla="*/ 32020 w 63936"/>
                  <a:gd name="connsiteY8" fmla="*/ 123024 h 183354"/>
                  <a:gd name="connsiteX9" fmla="*/ 59023 w 63936"/>
                  <a:gd name="connsiteY9" fmla="*/ 183355 h 183354"/>
                  <a:gd name="connsiteX10" fmla="*/ 63937 w 63936"/>
                  <a:gd name="connsiteY10" fmla="*/ 179640 h 18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936" h="183354">
                    <a:moveTo>
                      <a:pt x="63937" y="179640"/>
                    </a:moveTo>
                    <a:cubicBezTo>
                      <a:pt x="45310" y="154955"/>
                      <a:pt x="35054" y="124326"/>
                      <a:pt x="35054" y="93397"/>
                    </a:cubicBezTo>
                    <a:lnTo>
                      <a:pt x="35054" y="0"/>
                    </a:lnTo>
                    <a:lnTo>
                      <a:pt x="28888" y="0"/>
                    </a:lnTo>
                    <a:lnTo>
                      <a:pt x="28888" y="93397"/>
                    </a:lnTo>
                    <a:cubicBezTo>
                      <a:pt x="28888" y="124322"/>
                      <a:pt x="18627" y="154951"/>
                      <a:pt x="0" y="179640"/>
                    </a:cubicBezTo>
                    <a:lnTo>
                      <a:pt x="4923" y="183355"/>
                    </a:lnTo>
                    <a:cubicBezTo>
                      <a:pt x="18351" y="165561"/>
                      <a:pt x="27487" y="144789"/>
                      <a:pt x="31931" y="123024"/>
                    </a:cubicBezTo>
                    <a:cubicBezTo>
                      <a:pt x="31941" y="122975"/>
                      <a:pt x="32010" y="122975"/>
                      <a:pt x="32020" y="123024"/>
                    </a:cubicBezTo>
                    <a:cubicBezTo>
                      <a:pt x="36460" y="144789"/>
                      <a:pt x="45601" y="165561"/>
                      <a:pt x="59023" y="183355"/>
                    </a:cubicBezTo>
                    <a:lnTo>
                      <a:pt x="63937" y="17964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</p:grpSp>
      </p:grpSp>
      <p:grpSp>
        <p:nvGrpSpPr>
          <p:cNvPr id="42" name="مجموعة 182">
            <a:extLst>
              <a:ext uri="{FF2B5EF4-FFF2-40B4-BE49-F238E27FC236}">
                <a16:creationId xmlns:a16="http://schemas.microsoft.com/office/drawing/2014/main" id="{390EAD7C-1A52-3456-9558-1B2DA4719363}"/>
              </a:ext>
            </a:extLst>
          </p:cNvPr>
          <p:cNvGrpSpPr/>
          <p:nvPr/>
        </p:nvGrpSpPr>
        <p:grpSpPr>
          <a:xfrm flipH="1">
            <a:off x="4411404" y="1129352"/>
            <a:ext cx="1252796" cy="1072380"/>
            <a:chOff x="2437458" y="1152322"/>
            <a:chExt cx="1226133" cy="1049556"/>
          </a:xfrm>
        </p:grpSpPr>
        <p:grpSp>
          <p:nvGrpSpPr>
            <p:cNvPr id="43" name="مجموعة 183">
              <a:extLst>
                <a:ext uri="{FF2B5EF4-FFF2-40B4-BE49-F238E27FC236}">
                  <a16:creationId xmlns:a16="http://schemas.microsoft.com/office/drawing/2014/main" id="{9119D8C9-456F-A720-1405-697AD7F74E1E}"/>
                </a:ext>
              </a:extLst>
            </p:cNvPr>
            <p:cNvGrpSpPr/>
            <p:nvPr/>
          </p:nvGrpSpPr>
          <p:grpSpPr>
            <a:xfrm>
              <a:off x="2437458" y="1152322"/>
              <a:ext cx="1226133" cy="1049556"/>
              <a:chOff x="1908541" y="1439193"/>
              <a:chExt cx="1226133" cy="1049556"/>
            </a:xfrm>
          </p:grpSpPr>
          <p:sp>
            <p:nvSpPr>
              <p:cNvPr id="45" name="شكل حر: شكل 185">
                <a:extLst>
                  <a:ext uri="{FF2B5EF4-FFF2-40B4-BE49-F238E27FC236}">
                    <a16:creationId xmlns:a16="http://schemas.microsoft.com/office/drawing/2014/main" id="{D0C04974-D768-727B-C44F-36697C3E43CE}"/>
                  </a:ext>
                </a:extLst>
              </p:cNvPr>
              <p:cNvSpPr/>
              <p:nvPr/>
            </p:nvSpPr>
            <p:spPr>
              <a:xfrm>
                <a:off x="2310716" y="2127203"/>
                <a:ext cx="184980" cy="184981"/>
              </a:xfrm>
              <a:custGeom>
                <a:avLst/>
                <a:gdLst>
                  <a:gd name="connsiteX0" fmla="*/ 9808 w 184980"/>
                  <a:gd name="connsiteY0" fmla="*/ 184982 h 184981"/>
                  <a:gd name="connsiteX1" fmla="*/ 2873 w 184980"/>
                  <a:gd name="connsiteY1" fmla="*/ 182108 h 184981"/>
                  <a:gd name="connsiteX2" fmla="*/ 2873 w 184980"/>
                  <a:gd name="connsiteY2" fmla="*/ 168238 h 184981"/>
                  <a:gd name="connsiteX3" fmla="*/ 168238 w 184980"/>
                  <a:gd name="connsiteY3" fmla="*/ 2873 h 184981"/>
                  <a:gd name="connsiteX4" fmla="*/ 182108 w 184980"/>
                  <a:gd name="connsiteY4" fmla="*/ 2873 h 184981"/>
                  <a:gd name="connsiteX5" fmla="*/ 182108 w 184980"/>
                  <a:gd name="connsiteY5" fmla="*/ 16743 h 184981"/>
                  <a:gd name="connsiteX6" fmla="*/ 16743 w 184980"/>
                  <a:gd name="connsiteY6" fmla="*/ 182108 h 184981"/>
                  <a:gd name="connsiteX7" fmla="*/ 9808 w 184980"/>
                  <a:gd name="connsiteY7" fmla="*/ 184982 h 184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4980" h="184981">
                    <a:moveTo>
                      <a:pt x="9808" y="184982"/>
                    </a:moveTo>
                    <a:cubicBezTo>
                      <a:pt x="7297" y="184982"/>
                      <a:pt x="4790" y="184025"/>
                      <a:pt x="2873" y="182108"/>
                    </a:cubicBezTo>
                    <a:cubicBezTo>
                      <a:pt x="-958" y="178277"/>
                      <a:pt x="-958" y="172068"/>
                      <a:pt x="2873" y="168238"/>
                    </a:cubicBezTo>
                    <a:lnTo>
                      <a:pt x="168238" y="2873"/>
                    </a:lnTo>
                    <a:cubicBezTo>
                      <a:pt x="172068" y="-958"/>
                      <a:pt x="178277" y="-958"/>
                      <a:pt x="182108" y="2873"/>
                    </a:cubicBezTo>
                    <a:cubicBezTo>
                      <a:pt x="185938" y="6703"/>
                      <a:pt x="185938" y="12912"/>
                      <a:pt x="182108" y="16743"/>
                    </a:cubicBezTo>
                    <a:lnTo>
                      <a:pt x="16743" y="182108"/>
                    </a:lnTo>
                    <a:cubicBezTo>
                      <a:pt x="14825" y="184025"/>
                      <a:pt x="12314" y="184982"/>
                      <a:pt x="9808" y="184982"/>
                    </a:cubicBezTo>
                    <a:close/>
                  </a:path>
                </a:pathLst>
              </a:custGeom>
              <a:solidFill>
                <a:srgbClr val="86513B"/>
              </a:solidFill>
              <a:ln w="490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46" name="شكل حر: شكل 186">
                <a:extLst>
                  <a:ext uri="{FF2B5EF4-FFF2-40B4-BE49-F238E27FC236}">
                    <a16:creationId xmlns:a16="http://schemas.microsoft.com/office/drawing/2014/main" id="{8F947B50-8A6F-5B01-CCBB-97C6BBA20809}"/>
                  </a:ext>
                </a:extLst>
              </p:cNvPr>
              <p:cNvSpPr/>
              <p:nvPr/>
            </p:nvSpPr>
            <p:spPr>
              <a:xfrm>
                <a:off x="2006635" y="1439193"/>
                <a:ext cx="1128039" cy="1049556"/>
              </a:xfrm>
              <a:custGeom>
                <a:avLst/>
                <a:gdLst>
                  <a:gd name="connsiteX0" fmla="*/ 742796 w 1128039"/>
                  <a:gd name="connsiteY0" fmla="*/ 738745 h 1049556"/>
                  <a:gd name="connsiteX1" fmla="*/ 264843 w 1128039"/>
                  <a:gd name="connsiteY1" fmla="*/ 106173 h 1049556"/>
                  <a:gd name="connsiteX2" fmla="*/ 294093 w 1128039"/>
                  <a:gd name="connsiteY2" fmla="*/ 89 h 1049556"/>
                  <a:gd name="connsiteX3" fmla="*/ 294084 w 1128039"/>
                  <a:gd name="connsiteY3" fmla="*/ 0 h 1049556"/>
                  <a:gd name="connsiteX4" fmla="*/ 20 w 1128039"/>
                  <a:gd name="connsiteY4" fmla="*/ 128081 h 1049556"/>
                  <a:gd name="connsiteX5" fmla="*/ 1123 w 1128039"/>
                  <a:gd name="connsiteY5" fmla="*/ 129695 h 1049556"/>
                  <a:gd name="connsiteX6" fmla="*/ 13443 w 1128039"/>
                  <a:gd name="connsiteY6" fmla="*/ 224911 h 1049556"/>
                  <a:gd name="connsiteX7" fmla="*/ 0 w 1128039"/>
                  <a:gd name="connsiteY7" fmla="*/ 335100 h 1049556"/>
                  <a:gd name="connsiteX8" fmla="*/ 0 w 1128039"/>
                  <a:gd name="connsiteY8" fmla="*/ 340358 h 1049556"/>
                  <a:gd name="connsiteX9" fmla="*/ 618806 w 1128039"/>
                  <a:gd name="connsiteY9" fmla="*/ 754229 h 1049556"/>
                  <a:gd name="connsiteX10" fmla="*/ 718416 w 1128039"/>
                  <a:gd name="connsiteY10" fmla="*/ 754999 h 1049556"/>
                  <a:gd name="connsiteX11" fmla="*/ 900098 w 1128039"/>
                  <a:gd name="connsiteY11" fmla="*/ 996688 h 1049556"/>
                  <a:gd name="connsiteX12" fmla="*/ 1128040 w 1128039"/>
                  <a:gd name="connsiteY12" fmla="*/ 1003716 h 1049556"/>
                  <a:gd name="connsiteX13" fmla="*/ 742796 w 1128039"/>
                  <a:gd name="connsiteY13" fmla="*/ 738745 h 1049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28039" h="1049556">
                    <a:moveTo>
                      <a:pt x="742796" y="738745"/>
                    </a:moveTo>
                    <a:lnTo>
                      <a:pt x="264843" y="106173"/>
                    </a:lnTo>
                    <a:cubicBezTo>
                      <a:pt x="264843" y="106173"/>
                      <a:pt x="225676" y="37628"/>
                      <a:pt x="294093" y="89"/>
                    </a:cubicBezTo>
                    <a:cubicBezTo>
                      <a:pt x="294138" y="64"/>
                      <a:pt x="294133" y="-5"/>
                      <a:pt x="294084" y="0"/>
                    </a:cubicBezTo>
                    <a:cubicBezTo>
                      <a:pt x="285726" y="304"/>
                      <a:pt x="2609" y="11462"/>
                      <a:pt x="20" y="128081"/>
                    </a:cubicBezTo>
                    <a:cubicBezTo>
                      <a:pt x="10" y="128616"/>
                      <a:pt x="721" y="129131"/>
                      <a:pt x="1123" y="129695"/>
                    </a:cubicBezTo>
                    <a:cubicBezTo>
                      <a:pt x="1123" y="129695"/>
                      <a:pt x="13443" y="147091"/>
                      <a:pt x="13443" y="224911"/>
                    </a:cubicBezTo>
                    <a:cubicBezTo>
                      <a:pt x="13443" y="307306"/>
                      <a:pt x="0" y="335100"/>
                      <a:pt x="0" y="335100"/>
                    </a:cubicBezTo>
                    <a:lnTo>
                      <a:pt x="0" y="340358"/>
                    </a:lnTo>
                    <a:cubicBezTo>
                      <a:pt x="0" y="575774"/>
                      <a:pt x="367690" y="753047"/>
                      <a:pt x="618806" y="754229"/>
                    </a:cubicBezTo>
                    <a:lnTo>
                      <a:pt x="718416" y="754999"/>
                    </a:lnTo>
                    <a:lnTo>
                      <a:pt x="900098" y="996688"/>
                    </a:lnTo>
                    <a:cubicBezTo>
                      <a:pt x="959845" y="1064296"/>
                      <a:pt x="1064237" y="1067519"/>
                      <a:pt x="1128040" y="1003716"/>
                    </a:cubicBezTo>
                    <a:lnTo>
                      <a:pt x="742796" y="738745"/>
                    </a:lnTo>
                    <a:close/>
                  </a:path>
                </a:pathLst>
              </a:custGeom>
              <a:solidFill>
                <a:srgbClr val="4878BA"/>
              </a:solidFill>
              <a:ln w="490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47" name="شكل حر: شكل 187">
                <a:extLst>
                  <a:ext uri="{FF2B5EF4-FFF2-40B4-BE49-F238E27FC236}">
                    <a16:creationId xmlns:a16="http://schemas.microsoft.com/office/drawing/2014/main" id="{5278E335-C7C1-9B6B-680D-FC3502D0FE4F}"/>
                  </a:ext>
                </a:extLst>
              </p:cNvPr>
              <p:cNvSpPr/>
              <p:nvPr/>
            </p:nvSpPr>
            <p:spPr>
              <a:xfrm>
                <a:off x="2212620" y="2135616"/>
                <a:ext cx="362934" cy="176568"/>
              </a:xfrm>
              <a:custGeom>
                <a:avLst/>
                <a:gdLst>
                  <a:gd name="connsiteX0" fmla="*/ 359951 w 362934"/>
                  <a:gd name="connsiteY0" fmla="*/ 2768 h 176568"/>
                  <a:gd name="connsiteX1" fmla="*/ 346081 w 362934"/>
                  <a:gd name="connsiteY1" fmla="*/ 2988 h 176568"/>
                  <a:gd name="connsiteX2" fmla="*/ 196930 w 362934"/>
                  <a:gd name="connsiteY2" fmla="*/ 156950 h 176568"/>
                  <a:gd name="connsiteX3" fmla="*/ 9809 w 362934"/>
                  <a:gd name="connsiteY3" fmla="*/ 156950 h 176568"/>
                  <a:gd name="connsiteX4" fmla="*/ 0 w 362934"/>
                  <a:gd name="connsiteY4" fmla="*/ 166759 h 176568"/>
                  <a:gd name="connsiteX5" fmla="*/ 9809 w 362934"/>
                  <a:gd name="connsiteY5" fmla="*/ 176568 h 176568"/>
                  <a:gd name="connsiteX6" fmla="*/ 264843 w 362934"/>
                  <a:gd name="connsiteY6" fmla="*/ 176568 h 176568"/>
                  <a:gd name="connsiteX7" fmla="*/ 274652 w 362934"/>
                  <a:gd name="connsiteY7" fmla="*/ 166759 h 176568"/>
                  <a:gd name="connsiteX8" fmla="*/ 264843 w 362934"/>
                  <a:gd name="connsiteY8" fmla="*/ 156950 h 176568"/>
                  <a:gd name="connsiteX9" fmla="*/ 224244 w 362934"/>
                  <a:gd name="connsiteY9" fmla="*/ 156950 h 176568"/>
                  <a:gd name="connsiteX10" fmla="*/ 360167 w 362934"/>
                  <a:gd name="connsiteY10" fmla="*/ 16642 h 176568"/>
                  <a:gd name="connsiteX11" fmla="*/ 359951 w 362934"/>
                  <a:gd name="connsiteY11" fmla="*/ 2768 h 176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2934" h="176568">
                    <a:moveTo>
                      <a:pt x="359951" y="2768"/>
                    </a:moveTo>
                    <a:cubicBezTo>
                      <a:pt x="356057" y="-1009"/>
                      <a:pt x="349848" y="-906"/>
                      <a:pt x="346081" y="2988"/>
                    </a:cubicBezTo>
                    <a:lnTo>
                      <a:pt x="196930" y="156950"/>
                    </a:lnTo>
                    <a:lnTo>
                      <a:pt x="9809" y="156950"/>
                    </a:lnTo>
                    <a:cubicBezTo>
                      <a:pt x="4394" y="156950"/>
                      <a:pt x="0" y="161345"/>
                      <a:pt x="0" y="166759"/>
                    </a:cubicBezTo>
                    <a:cubicBezTo>
                      <a:pt x="0" y="172174"/>
                      <a:pt x="4394" y="176568"/>
                      <a:pt x="9809" y="176568"/>
                    </a:cubicBezTo>
                    <a:lnTo>
                      <a:pt x="264843" y="176568"/>
                    </a:lnTo>
                    <a:cubicBezTo>
                      <a:pt x="270258" y="176568"/>
                      <a:pt x="274652" y="172174"/>
                      <a:pt x="274652" y="166759"/>
                    </a:cubicBezTo>
                    <a:cubicBezTo>
                      <a:pt x="274652" y="161345"/>
                      <a:pt x="270258" y="156950"/>
                      <a:pt x="264843" y="156950"/>
                    </a:cubicBezTo>
                    <a:lnTo>
                      <a:pt x="224244" y="156950"/>
                    </a:lnTo>
                    <a:lnTo>
                      <a:pt x="360167" y="16642"/>
                    </a:lnTo>
                    <a:cubicBezTo>
                      <a:pt x="363943" y="12748"/>
                      <a:pt x="363840" y="6539"/>
                      <a:pt x="359951" y="2768"/>
                    </a:cubicBezTo>
                    <a:close/>
                  </a:path>
                </a:pathLst>
              </a:custGeom>
              <a:solidFill>
                <a:srgbClr val="86513B"/>
              </a:solidFill>
              <a:ln w="490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grpSp>
            <p:nvGrpSpPr>
              <p:cNvPr id="48" name="رسم 2267" descr="طائر أصلي">
                <a:extLst>
                  <a:ext uri="{FF2B5EF4-FFF2-40B4-BE49-F238E27FC236}">
                    <a16:creationId xmlns:a16="http://schemas.microsoft.com/office/drawing/2014/main" id="{34A33706-BF42-E208-581D-45B572DF29CD}"/>
                  </a:ext>
                </a:extLst>
              </p:cNvPr>
              <p:cNvGrpSpPr/>
              <p:nvPr/>
            </p:nvGrpSpPr>
            <p:grpSpPr>
              <a:xfrm>
                <a:off x="2179725" y="1765869"/>
                <a:ext cx="538391" cy="316087"/>
                <a:chOff x="2179725" y="1765869"/>
                <a:chExt cx="538391" cy="316087"/>
              </a:xfrm>
            </p:grpSpPr>
            <p:sp>
              <p:nvSpPr>
                <p:cNvPr id="54" name="شكل حر: شكل 194">
                  <a:extLst>
                    <a:ext uri="{FF2B5EF4-FFF2-40B4-BE49-F238E27FC236}">
                      <a16:creationId xmlns:a16="http://schemas.microsoft.com/office/drawing/2014/main" id="{3F567AEE-4B72-DF77-D0FF-D88916A45795}"/>
                    </a:ext>
                  </a:extLst>
                </p:cNvPr>
                <p:cNvSpPr/>
                <p:nvPr/>
              </p:nvSpPr>
              <p:spPr>
                <a:xfrm>
                  <a:off x="2179725" y="1765869"/>
                  <a:ext cx="538391" cy="316087"/>
                </a:xfrm>
                <a:custGeom>
                  <a:avLst/>
                  <a:gdLst>
                    <a:gd name="connsiteX0" fmla="*/ 316806 w 538391"/>
                    <a:gd name="connsiteY0" fmla="*/ 92095 h 316087"/>
                    <a:gd name="connsiteX1" fmla="*/ 6278 w 538391"/>
                    <a:gd name="connsiteY1" fmla="*/ 8871 h 316087"/>
                    <a:gd name="connsiteX2" fmla="*/ 0 w 538391"/>
                    <a:gd name="connsiteY2" fmla="*/ 10391 h 316087"/>
                    <a:gd name="connsiteX3" fmla="*/ 6459 w 538391"/>
                    <a:gd name="connsiteY3" fmla="*/ 33045 h 316087"/>
                    <a:gd name="connsiteX4" fmla="*/ 489704 w 538391"/>
                    <a:gd name="connsiteY4" fmla="*/ 305887 h 316087"/>
                    <a:gd name="connsiteX5" fmla="*/ 538391 w 538391"/>
                    <a:gd name="connsiteY5" fmla="*/ 299384 h 316087"/>
                    <a:gd name="connsiteX6" fmla="*/ 316806 w 538391"/>
                    <a:gd name="connsiteY6" fmla="*/ 92095 h 316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38391" h="316087">
                      <a:moveTo>
                        <a:pt x="316806" y="92095"/>
                      </a:moveTo>
                      <a:cubicBezTo>
                        <a:pt x="233552" y="14212"/>
                        <a:pt x="117041" y="-16883"/>
                        <a:pt x="6278" y="8871"/>
                      </a:cubicBezTo>
                      <a:cubicBezTo>
                        <a:pt x="4184" y="9356"/>
                        <a:pt x="0" y="10391"/>
                        <a:pt x="0" y="10391"/>
                      </a:cubicBezTo>
                      <a:cubicBezTo>
                        <a:pt x="1903" y="17920"/>
                        <a:pt x="4056" y="25477"/>
                        <a:pt x="6459" y="33045"/>
                      </a:cubicBezTo>
                      <a:cubicBezTo>
                        <a:pt x="70698" y="235513"/>
                        <a:pt x="282470" y="352505"/>
                        <a:pt x="489704" y="305887"/>
                      </a:cubicBezTo>
                      <a:lnTo>
                        <a:pt x="538391" y="299384"/>
                      </a:lnTo>
                      <a:lnTo>
                        <a:pt x="316806" y="92095"/>
                      </a:lnTo>
                      <a:close/>
                    </a:path>
                  </a:pathLst>
                </a:custGeom>
                <a:solidFill>
                  <a:srgbClr val="A3E2F6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55" name="شكل حر: شكل 195">
                  <a:extLst>
                    <a:ext uri="{FF2B5EF4-FFF2-40B4-BE49-F238E27FC236}">
                      <a16:creationId xmlns:a16="http://schemas.microsoft.com/office/drawing/2014/main" id="{62B14210-AE5B-49A7-41FD-A9112B96AB2A}"/>
                    </a:ext>
                  </a:extLst>
                </p:cNvPr>
                <p:cNvSpPr/>
                <p:nvPr/>
              </p:nvSpPr>
              <p:spPr>
                <a:xfrm>
                  <a:off x="2209093" y="1776348"/>
                  <a:ext cx="464642" cy="300209"/>
                </a:xfrm>
                <a:custGeom>
                  <a:avLst/>
                  <a:gdLst>
                    <a:gd name="connsiteX0" fmla="*/ 464643 w 464642"/>
                    <a:gd name="connsiteY0" fmla="*/ 252680 h 300209"/>
                    <a:gd name="connsiteX1" fmla="*/ 84186 w 464642"/>
                    <a:gd name="connsiteY1" fmla="*/ 120916 h 300209"/>
                    <a:gd name="connsiteX2" fmla="*/ 4924 w 464642"/>
                    <a:gd name="connsiteY2" fmla="*/ 0 h 300209"/>
                    <a:gd name="connsiteX3" fmla="*/ 0 w 464642"/>
                    <a:gd name="connsiteY3" fmla="*/ 1202 h 300209"/>
                    <a:gd name="connsiteX4" fmla="*/ 80429 w 464642"/>
                    <a:gd name="connsiteY4" fmla="*/ 124339 h 300209"/>
                    <a:gd name="connsiteX5" fmla="*/ 124991 w 464642"/>
                    <a:gd name="connsiteY5" fmla="*/ 160603 h 300209"/>
                    <a:gd name="connsiteX6" fmla="*/ 414156 w 464642"/>
                    <a:gd name="connsiteY6" fmla="*/ 300209 h 300209"/>
                    <a:gd name="connsiteX7" fmla="*/ 414602 w 464642"/>
                    <a:gd name="connsiteY7" fmla="*/ 295163 h 300209"/>
                    <a:gd name="connsiteX8" fmla="*/ 149224 w 464642"/>
                    <a:gd name="connsiteY8" fmla="*/ 176400 h 300209"/>
                    <a:gd name="connsiteX9" fmla="*/ 149293 w 464642"/>
                    <a:gd name="connsiteY9" fmla="*/ 176336 h 300209"/>
                    <a:gd name="connsiteX10" fmla="*/ 464466 w 464642"/>
                    <a:gd name="connsiteY10" fmla="*/ 257746 h 300209"/>
                    <a:gd name="connsiteX11" fmla="*/ 464643 w 464642"/>
                    <a:gd name="connsiteY11" fmla="*/ 252680 h 300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64642" h="300209">
                      <a:moveTo>
                        <a:pt x="464643" y="252680"/>
                      </a:moveTo>
                      <a:cubicBezTo>
                        <a:pt x="350142" y="248594"/>
                        <a:pt x="191192" y="222414"/>
                        <a:pt x="84186" y="120916"/>
                      </a:cubicBezTo>
                      <a:cubicBezTo>
                        <a:pt x="20251" y="60276"/>
                        <a:pt x="5066" y="598"/>
                        <a:pt x="4924" y="0"/>
                      </a:cubicBezTo>
                      <a:lnTo>
                        <a:pt x="0" y="1202"/>
                      </a:lnTo>
                      <a:cubicBezTo>
                        <a:pt x="147" y="1810"/>
                        <a:pt x="15562" y="62689"/>
                        <a:pt x="80429" y="124339"/>
                      </a:cubicBezTo>
                      <a:cubicBezTo>
                        <a:pt x="94470" y="137684"/>
                        <a:pt x="109405" y="149715"/>
                        <a:pt x="124991" y="160603"/>
                      </a:cubicBezTo>
                      <a:cubicBezTo>
                        <a:pt x="127762" y="163546"/>
                        <a:pt x="243999" y="285197"/>
                        <a:pt x="414156" y="300209"/>
                      </a:cubicBezTo>
                      <a:lnTo>
                        <a:pt x="414602" y="295163"/>
                      </a:lnTo>
                      <a:cubicBezTo>
                        <a:pt x="286751" y="283882"/>
                        <a:pt x="189667" y="211678"/>
                        <a:pt x="149224" y="176400"/>
                      </a:cubicBezTo>
                      <a:cubicBezTo>
                        <a:pt x="149008" y="176209"/>
                        <a:pt x="149043" y="176184"/>
                        <a:pt x="149293" y="176336"/>
                      </a:cubicBezTo>
                      <a:cubicBezTo>
                        <a:pt x="249718" y="236618"/>
                        <a:pt x="371594" y="254431"/>
                        <a:pt x="464466" y="257746"/>
                      </a:cubicBezTo>
                      <a:lnTo>
                        <a:pt x="464643" y="252680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56" name="شكل حر: شكل 196">
                  <a:extLst>
                    <a:ext uri="{FF2B5EF4-FFF2-40B4-BE49-F238E27FC236}">
                      <a16:creationId xmlns:a16="http://schemas.microsoft.com/office/drawing/2014/main" id="{607DE99C-21A7-80D1-70DC-33EBB0AACC5B}"/>
                    </a:ext>
                  </a:extLst>
                </p:cNvPr>
                <p:cNvSpPr/>
                <p:nvPr/>
              </p:nvSpPr>
              <p:spPr>
                <a:xfrm>
                  <a:off x="2243057" y="1769242"/>
                  <a:ext cx="395940" cy="232316"/>
                </a:xfrm>
                <a:custGeom>
                  <a:avLst/>
                  <a:gdLst>
                    <a:gd name="connsiteX0" fmla="*/ 395690 w 395940"/>
                    <a:gd name="connsiteY0" fmla="*/ 232316 h 232316"/>
                    <a:gd name="connsiteX1" fmla="*/ 87634 w 395940"/>
                    <a:gd name="connsiteY1" fmla="*/ 111891 h 232316"/>
                    <a:gd name="connsiteX2" fmla="*/ 0 w 395940"/>
                    <a:gd name="connsiteY2" fmla="*/ 2158 h 232316"/>
                    <a:gd name="connsiteX3" fmla="*/ 4591 w 395940"/>
                    <a:gd name="connsiteY3" fmla="*/ 0 h 232316"/>
                    <a:gd name="connsiteX4" fmla="*/ 395940 w 395940"/>
                    <a:gd name="connsiteY4" fmla="*/ 227255 h 232316"/>
                    <a:gd name="connsiteX5" fmla="*/ 395690 w 395940"/>
                    <a:gd name="connsiteY5" fmla="*/ 232316 h 232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5940" h="232316">
                      <a:moveTo>
                        <a:pt x="395690" y="232316"/>
                      </a:moveTo>
                      <a:cubicBezTo>
                        <a:pt x="243793" y="224803"/>
                        <a:pt x="144330" y="162682"/>
                        <a:pt x="87634" y="111891"/>
                      </a:cubicBezTo>
                      <a:cubicBezTo>
                        <a:pt x="26161" y="56819"/>
                        <a:pt x="255" y="2697"/>
                        <a:pt x="0" y="2158"/>
                      </a:cubicBezTo>
                      <a:lnTo>
                        <a:pt x="4591" y="0"/>
                      </a:lnTo>
                      <a:cubicBezTo>
                        <a:pt x="5591" y="2129"/>
                        <a:pt x="108316" y="213027"/>
                        <a:pt x="395940" y="227255"/>
                      </a:cubicBezTo>
                      <a:lnTo>
                        <a:pt x="395690" y="232316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</p:grpSp>
          <p:grpSp>
            <p:nvGrpSpPr>
              <p:cNvPr id="49" name="رسم 2267" descr="طائر أصلي">
                <a:extLst>
                  <a:ext uri="{FF2B5EF4-FFF2-40B4-BE49-F238E27FC236}">
                    <a16:creationId xmlns:a16="http://schemas.microsoft.com/office/drawing/2014/main" id="{FACF5EDD-8459-4B5D-CD8F-7935A4E9D2F7}"/>
                  </a:ext>
                </a:extLst>
              </p:cNvPr>
              <p:cNvGrpSpPr/>
              <p:nvPr/>
            </p:nvGrpSpPr>
            <p:grpSpPr>
              <a:xfrm>
                <a:off x="1908541" y="1567269"/>
                <a:ext cx="209093" cy="207705"/>
                <a:chOff x="1908541" y="1567269"/>
                <a:chExt cx="209093" cy="207705"/>
              </a:xfrm>
            </p:grpSpPr>
            <p:sp>
              <p:nvSpPr>
                <p:cNvPr id="50" name="شكل حر: شكل 190">
                  <a:extLst>
                    <a:ext uri="{FF2B5EF4-FFF2-40B4-BE49-F238E27FC236}">
                      <a16:creationId xmlns:a16="http://schemas.microsoft.com/office/drawing/2014/main" id="{CF2C9587-007E-9256-0842-B648DDE0DA06}"/>
                    </a:ext>
                  </a:extLst>
                </p:cNvPr>
                <p:cNvSpPr/>
                <p:nvPr/>
              </p:nvSpPr>
              <p:spPr>
                <a:xfrm>
                  <a:off x="2006631" y="1567269"/>
                  <a:ext cx="111003" cy="207705"/>
                </a:xfrm>
                <a:custGeom>
                  <a:avLst/>
                  <a:gdLst>
                    <a:gd name="connsiteX0" fmla="*/ 49 w 111003"/>
                    <a:gd name="connsiteY0" fmla="*/ 0 h 207705"/>
                    <a:gd name="connsiteX1" fmla="*/ 111004 w 111003"/>
                    <a:gd name="connsiteY1" fmla="*/ 0 h 207705"/>
                    <a:gd name="connsiteX2" fmla="*/ 111004 w 111003"/>
                    <a:gd name="connsiteY2" fmla="*/ 7322 h 207705"/>
                    <a:gd name="connsiteX3" fmla="*/ 0 w 111003"/>
                    <a:gd name="connsiteY3" fmla="*/ 207706 h 207705"/>
                    <a:gd name="connsiteX4" fmla="*/ 0 w 111003"/>
                    <a:gd name="connsiteY4" fmla="*/ 207706 h 207705"/>
                    <a:gd name="connsiteX5" fmla="*/ 0 w 111003"/>
                    <a:gd name="connsiteY5" fmla="*/ 49 h 207705"/>
                    <a:gd name="connsiteX6" fmla="*/ 49 w 111003"/>
                    <a:gd name="connsiteY6" fmla="*/ 0 h 207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1003" h="207705">
                      <a:moveTo>
                        <a:pt x="49" y="0"/>
                      </a:moveTo>
                      <a:lnTo>
                        <a:pt x="111004" y="0"/>
                      </a:lnTo>
                      <a:lnTo>
                        <a:pt x="111004" y="7322"/>
                      </a:lnTo>
                      <a:cubicBezTo>
                        <a:pt x="111004" y="88781"/>
                        <a:pt x="69060" y="164502"/>
                        <a:pt x="0" y="207706"/>
                      </a:cubicBezTo>
                      <a:lnTo>
                        <a:pt x="0" y="207706"/>
                      </a:lnTo>
                      <a:lnTo>
                        <a:pt x="0" y="49"/>
                      </a:lnTo>
                      <a:cubicBezTo>
                        <a:pt x="0" y="25"/>
                        <a:pt x="25" y="0"/>
                        <a:pt x="49" y="0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51" name="شكل حر: شكل 191">
                  <a:extLst>
                    <a:ext uri="{FF2B5EF4-FFF2-40B4-BE49-F238E27FC236}">
                      <a16:creationId xmlns:a16="http://schemas.microsoft.com/office/drawing/2014/main" id="{45EB8D31-705F-15CC-9CB9-6DB6B6151DB6}"/>
                    </a:ext>
                  </a:extLst>
                </p:cNvPr>
                <p:cNvSpPr/>
                <p:nvPr/>
              </p:nvSpPr>
              <p:spPr>
                <a:xfrm>
                  <a:off x="2065485" y="1586319"/>
                  <a:ext cx="29427" cy="29427"/>
                </a:xfrm>
                <a:custGeom>
                  <a:avLst/>
                  <a:gdLst>
                    <a:gd name="connsiteX0" fmla="*/ 29427 w 29427"/>
                    <a:gd name="connsiteY0" fmla="*/ 14713 h 29427"/>
                    <a:gd name="connsiteX1" fmla="*/ 14713 w 29427"/>
                    <a:gd name="connsiteY1" fmla="*/ 29427 h 29427"/>
                    <a:gd name="connsiteX2" fmla="*/ 0 w 29427"/>
                    <a:gd name="connsiteY2" fmla="*/ 14713 h 29427"/>
                    <a:gd name="connsiteX3" fmla="*/ 14713 w 29427"/>
                    <a:gd name="connsiteY3" fmla="*/ 0 h 29427"/>
                    <a:gd name="connsiteX4" fmla="*/ 29427 w 29427"/>
                    <a:gd name="connsiteY4" fmla="*/ 14713 h 29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427" h="29427">
                      <a:moveTo>
                        <a:pt x="29427" y="14713"/>
                      </a:moveTo>
                      <a:cubicBezTo>
                        <a:pt x="29427" y="22840"/>
                        <a:pt x="22840" y="29427"/>
                        <a:pt x="14713" y="29427"/>
                      </a:cubicBezTo>
                      <a:cubicBezTo>
                        <a:pt x="6587" y="29427"/>
                        <a:pt x="0" y="22840"/>
                        <a:pt x="0" y="14713"/>
                      </a:cubicBezTo>
                      <a:cubicBezTo>
                        <a:pt x="0" y="6587"/>
                        <a:pt x="6587" y="0"/>
                        <a:pt x="14713" y="0"/>
                      </a:cubicBezTo>
                      <a:cubicBezTo>
                        <a:pt x="22840" y="0"/>
                        <a:pt x="29427" y="6587"/>
                        <a:pt x="29427" y="147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52" name="شكل حر: شكل 192">
                  <a:extLst>
                    <a:ext uri="{FF2B5EF4-FFF2-40B4-BE49-F238E27FC236}">
                      <a16:creationId xmlns:a16="http://schemas.microsoft.com/office/drawing/2014/main" id="{E63A72F2-C122-887C-812F-A27C70EDE484}"/>
                    </a:ext>
                  </a:extLst>
                </p:cNvPr>
                <p:cNvSpPr/>
                <p:nvPr/>
              </p:nvSpPr>
              <p:spPr>
                <a:xfrm>
                  <a:off x="1908541" y="1584610"/>
                  <a:ext cx="137310" cy="98064"/>
                </a:xfrm>
                <a:custGeom>
                  <a:avLst/>
                  <a:gdLst>
                    <a:gd name="connsiteX0" fmla="*/ 98061 w 137310"/>
                    <a:gd name="connsiteY0" fmla="*/ 2 h 98064"/>
                    <a:gd name="connsiteX1" fmla="*/ 0 w 137310"/>
                    <a:gd name="connsiteY1" fmla="*/ 40945 h 98064"/>
                    <a:gd name="connsiteX2" fmla="*/ 98051 w 137310"/>
                    <a:gd name="connsiteY2" fmla="*/ 98058 h 98064"/>
                    <a:gd name="connsiteX3" fmla="*/ 98115 w 137310"/>
                    <a:gd name="connsiteY3" fmla="*/ 98043 h 98064"/>
                    <a:gd name="connsiteX4" fmla="*/ 137301 w 137310"/>
                    <a:gd name="connsiteY4" fmla="*/ 40979 h 98064"/>
                    <a:gd name="connsiteX5" fmla="*/ 137297 w 137310"/>
                    <a:gd name="connsiteY5" fmla="*/ 40915 h 98064"/>
                    <a:gd name="connsiteX6" fmla="*/ 98110 w 137310"/>
                    <a:gd name="connsiteY6" fmla="*/ 17 h 98064"/>
                    <a:gd name="connsiteX7" fmla="*/ 98061 w 137310"/>
                    <a:gd name="connsiteY7" fmla="*/ 2 h 98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7310" h="98064">
                      <a:moveTo>
                        <a:pt x="98061" y="2"/>
                      </a:moveTo>
                      <a:lnTo>
                        <a:pt x="0" y="40945"/>
                      </a:lnTo>
                      <a:lnTo>
                        <a:pt x="98051" y="98058"/>
                      </a:lnTo>
                      <a:cubicBezTo>
                        <a:pt x="98075" y="98072"/>
                        <a:pt x="98100" y="98062"/>
                        <a:pt x="98115" y="98043"/>
                      </a:cubicBezTo>
                      <a:lnTo>
                        <a:pt x="137301" y="40979"/>
                      </a:lnTo>
                      <a:cubicBezTo>
                        <a:pt x="137316" y="40959"/>
                        <a:pt x="137311" y="40935"/>
                        <a:pt x="137297" y="40915"/>
                      </a:cubicBezTo>
                      <a:lnTo>
                        <a:pt x="98110" y="17"/>
                      </a:lnTo>
                      <a:cubicBezTo>
                        <a:pt x="98100" y="2"/>
                        <a:pt x="98080" y="-3"/>
                        <a:pt x="98061" y="2"/>
                      </a:cubicBezTo>
                      <a:close/>
                    </a:path>
                  </a:pathLst>
                </a:custGeom>
                <a:solidFill>
                  <a:srgbClr val="EF6129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53" name="شكل حر: شكل 193">
                  <a:extLst>
                    <a:ext uri="{FF2B5EF4-FFF2-40B4-BE49-F238E27FC236}">
                      <a16:creationId xmlns:a16="http://schemas.microsoft.com/office/drawing/2014/main" id="{EA4F5778-6957-7D04-3712-3231495BE55C}"/>
                    </a:ext>
                  </a:extLst>
                </p:cNvPr>
                <p:cNvSpPr/>
                <p:nvPr/>
              </p:nvSpPr>
              <p:spPr>
                <a:xfrm>
                  <a:off x="1926324" y="1623715"/>
                  <a:ext cx="121386" cy="3678"/>
                </a:xfrm>
                <a:custGeom>
                  <a:avLst/>
                  <a:gdLst>
                    <a:gd name="connsiteX0" fmla="*/ 119547 w 121386"/>
                    <a:gd name="connsiteY0" fmla="*/ 3678 h 3678"/>
                    <a:gd name="connsiteX1" fmla="*/ 1839 w 121386"/>
                    <a:gd name="connsiteY1" fmla="*/ 3678 h 3678"/>
                    <a:gd name="connsiteX2" fmla="*/ 0 w 121386"/>
                    <a:gd name="connsiteY2" fmla="*/ 1839 h 3678"/>
                    <a:gd name="connsiteX3" fmla="*/ 1839 w 121386"/>
                    <a:gd name="connsiteY3" fmla="*/ 0 h 3678"/>
                    <a:gd name="connsiteX4" fmla="*/ 119547 w 121386"/>
                    <a:gd name="connsiteY4" fmla="*/ 0 h 3678"/>
                    <a:gd name="connsiteX5" fmla="*/ 121386 w 121386"/>
                    <a:gd name="connsiteY5" fmla="*/ 1839 h 3678"/>
                    <a:gd name="connsiteX6" fmla="*/ 119547 w 121386"/>
                    <a:gd name="connsiteY6" fmla="*/ 3678 h 3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1386" h="3678">
                      <a:moveTo>
                        <a:pt x="119547" y="3678"/>
                      </a:moveTo>
                      <a:lnTo>
                        <a:pt x="1839" y="3678"/>
                      </a:lnTo>
                      <a:cubicBezTo>
                        <a:pt x="824" y="3678"/>
                        <a:pt x="0" y="2854"/>
                        <a:pt x="0" y="1839"/>
                      </a:cubicBezTo>
                      <a:cubicBezTo>
                        <a:pt x="0" y="824"/>
                        <a:pt x="824" y="0"/>
                        <a:pt x="1839" y="0"/>
                      </a:cubicBezTo>
                      <a:lnTo>
                        <a:pt x="119547" y="0"/>
                      </a:lnTo>
                      <a:cubicBezTo>
                        <a:pt x="120562" y="0"/>
                        <a:pt x="121386" y="824"/>
                        <a:pt x="121386" y="1839"/>
                      </a:cubicBezTo>
                      <a:cubicBezTo>
                        <a:pt x="121386" y="2854"/>
                        <a:pt x="120562" y="3678"/>
                        <a:pt x="119547" y="3678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</p:grpSp>
        </p:grpSp>
        <p:sp>
          <p:nvSpPr>
            <p:cNvPr id="44" name="شكل بيضاوي 184">
              <a:extLst>
                <a:ext uri="{FF2B5EF4-FFF2-40B4-BE49-F238E27FC236}">
                  <a16:creationId xmlns:a16="http://schemas.microsoft.com/office/drawing/2014/main" id="{3C4E1B21-BF36-8FCC-CA0C-6D8375D49028}"/>
                </a:ext>
              </a:extLst>
            </p:cNvPr>
            <p:cNvSpPr/>
            <p:nvPr/>
          </p:nvSpPr>
          <p:spPr>
            <a:xfrm>
              <a:off x="2582164" y="1353185"/>
              <a:ext cx="96266" cy="96266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C03594F1-FEB2-2041-2148-E8B5B8818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404" y="375100"/>
            <a:ext cx="1669645" cy="222832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5F7E9FE-8E26-9127-EA6F-A3A5239B6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953" y="2752002"/>
            <a:ext cx="4951606" cy="410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66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B4D62E6E-6847-0675-56F4-9DA0FD7D80D5}"/>
              </a:ext>
            </a:extLst>
          </p:cNvPr>
          <p:cNvSpPr/>
          <p:nvPr/>
        </p:nvSpPr>
        <p:spPr>
          <a:xfrm>
            <a:off x="2" y="2"/>
            <a:ext cx="10691813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0840D0D-8AF2-2A3F-366D-B76454B5CB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097855"/>
            <a:ext cx="10691813" cy="60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7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3DE8571A-E21A-B10C-7095-0453ECEE5737}"/>
              </a:ext>
            </a:extLst>
          </p:cNvPr>
          <p:cNvSpPr/>
          <p:nvPr/>
        </p:nvSpPr>
        <p:spPr>
          <a:xfrm>
            <a:off x="2" y="2"/>
            <a:ext cx="10691813" cy="7559675"/>
          </a:xfrm>
          <a:prstGeom prst="rect">
            <a:avLst/>
          </a:prstGeom>
          <a:solidFill>
            <a:srgbClr val="DC5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1948382" y="4271783"/>
            <a:ext cx="6795053" cy="578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579" b="1" dirty="0">
                <a:solidFill>
                  <a:srgbClr val="222222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الخط</a:t>
            </a:r>
            <a:r>
              <a:rPr lang="ar-SA" sz="1579" b="1" dirty="0" err="1">
                <a:solidFill>
                  <a:srgbClr val="222222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وط</a:t>
            </a:r>
            <a:r>
              <a:rPr lang="ar-EG" sz="1579" b="1" dirty="0">
                <a:solidFill>
                  <a:srgbClr val="222222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 المستخدم</a:t>
            </a:r>
            <a:r>
              <a:rPr lang="ar-SA" sz="1579" b="1" dirty="0">
                <a:solidFill>
                  <a:srgbClr val="222222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ة</a:t>
            </a:r>
            <a:r>
              <a:rPr lang="en-GB" sz="1579" b="1" dirty="0">
                <a:solidFill>
                  <a:srgbClr val="222222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en-US" sz="1579" b="1" dirty="0">
                <a:solidFill>
                  <a:srgbClr val="222222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ar-EG" sz="1579" b="1" dirty="0">
                <a:solidFill>
                  <a:srgbClr val="222222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في القالب </a:t>
            </a:r>
            <a:endParaRPr lang="ar-SA" sz="1579" b="1" dirty="0">
              <a:solidFill>
                <a:schemeClr val="accent1">
                  <a:lumMod val="50000"/>
                </a:schemeClr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  <a:p>
            <a:pPr algn="ctr" rtl="1"/>
            <a:r>
              <a:rPr lang="en-US" sz="1228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Harmattan  </a:t>
            </a:r>
            <a:r>
              <a:rPr lang="ar-EG" sz="1579" b="1" dirty="0">
                <a:solidFill>
                  <a:srgbClr val="222222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  </a:t>
            </a:r>
            <a:r>
              <a:rPr lang="ar-EG" sz="1579" b="1" dirty="0">
                <a:solidFill>
                  <a:schemeClr val="accent1">
                    <a:lumMod val="50000"/>
                  </a:schemeClr>
                </a:solidFill>
                <a:latin typeface="Harmattan" panose="01000503000000020003" pitchFamily="2" charset="-78"/>
                <a:cs typeface="Harmattan" panose="01000503000000020003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sz="1579" b="1" dirty="0">
              <a:solidFill>
                <a:schemeClr val="accent1">
                  <a:lumMod val="50000"/>
                </a:schemeClr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1" y="2171346"/>
            <a:ext cx="10691755" cy="1819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210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تم تصميم هذا القالب بواسط</a:t>
            </a:r>
            <a:r>
              <a:rPr lang="ar-SA" sz="4210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ة</a:t>
            </a:r>
          </a:p>
          <a:p>
            <a:pPr algn="ctr"/>
            <a:r>
              <a:rPr lang="en-GB" sz="4210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ar-EG" sz="4210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en-US" sz="7016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ingez-ppt.com</a:t>
            </a:r>
            <a:endParaRPr lang="en-GB" sz="4210" b="1" dirty="0">
              <a:solidFill>
                <a:schemeClr val="bg1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4ECBBBA-6F20-B561-97FE-277B26437ACC}"/>
              </a:ext>
            </a:extLst>
          </p:cNvPr>
          <p:cNvGrpSpPr/>
          <p:nvPr/>
        </p:nvGrpSpPr>
        <p:grpSpPr>
          <a:xfrm>
            <a:off x="2266804" y="5260350"/>
            <a:ext cx="6158205" cy="1432007"/>
            <a:chOff x="2948473" y="5071430"/>
            <a:chExt cx="6158205" cy="1432007"/>
          </a:xfrm>
        </p:grpSpPr>
        <p:sp>
          <p:nvSpPr>
            <p:cNvPr id="4" name="مستطيل: زوايا مستديرة 3">
              <a:extLst>
                <a:ext uri="{FF2B5EF4-FFF2-40B4-BE49-F238E27FC236}">
                  <a16:creationId xmlns:a16="http://schemas.microsoft.com/office/drawing/2014/main" id="{C271014F-2CEE-97B9-A158-6F4A5DCEB1EE}"/>
                </a:ext>
              </a:extLst>
            </p:cNvPr>
            <p:cNvSpPr/>
            <p:nvPr/>
          </p:nvSpPr>
          <p:spPr>
            <a:xfrm>
              <a:off x="2948473" y="5146985"/>
              <a:ext cx="6158205" cy="1356452"/>
            </a:xfrm>
            <a:prstGeom prst="roundRect">
              <a:avLst/>
            </a:prstGeom>
            <a:noFill/>
            <a:ln>
              <a:solidFill>
                <a:srgbClr val="FBBC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ABF9B4D-3A8C-0F47-58C8-48D769647876}"/>
                </a:ext>
              </a:extLst>
            </p:cNvPr>
            <p:cNvSpPr txBox="1"/>
            <p:nvPr/>
          </p:nvSpPr>
          <p:spPr>
            <a:xfrm>
              <a:off x="3327918" y="5071430"/>
              <a:ext cx="452845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br>
                <a:rPr lang="ar-SA" b="1" i="1" dirty="0">
                  <a:solidFill>
                    <a:srgbClr val="FFD778"/>
                  </a:solidFill>
                  <a:effectLst/>
                  <a:latin typeface="Harmattan" panose="01000503000000020003" pitchFamily="2" charset="-78"/>
                  <a:cs typeface="Harmattan" panose="01000503000000020003" pitchFamily="2" charset="-78"/>
                </a:rPr>
              </a:br>
              <a:r>
                <a:rPr lang="ar-SA" b="1" i="1" dirty="0">
                  <a:solidFill>
                    <a:srgbClr val="FFD778"/>
                  </a:solidFill>
                  <a:effectLst/>
                  <a:latin typeface="Harmattan" panose="01000503000000020003" pitchFamily="2" charset="-78"/>
                  <a:cs typeface="Harmattan" panose="01000503000000020003" pitchFamily="2" charset="-78"/>
                </a:rPr>
                <a:t>تم تصميم هذا القالب بواسطة موقع انجز </a:t>
              </a:r>
              <a:r>
                <a:rPr lang="en-US" b="1" i="1" dirty="0">
                  <a:solidFill>
                    <a:srgbClr val="FFD778"/>
                  </a:solidFill>
                  <a:effectLst/>
                  <a:latin typeface="Harmattan" panose="01000503000000020003" pitchFamily="2" charset="-78"/>
                  <a:cs typeface="Harmattan" panose="01000503000000020003" pitchFamily="2" charset="-78"/>
                </a:rPr>
                <a:t>ingez-ppt </a:t>
              </a:r>
              <a:r>
                <a:rPr lang="ar-SA" b="1" i="1" dirty="0">
                  <a:solidFill>
                    <a:srgbClr val="FFD778"/>
                  </a:solidFill>
                  <a:effectLst/>
                  <a:latin typeface="Harmattan" panose="01000503000000020003" pitchFamily="2" charset="-78"/>
                  <a:cs typeface="Harmattan" panose="01000503000000020003" pitchFamily="2" charset="-78"/>
                </a:rPr>
                <a:t> ولا يحق لأي شخص إعادة نشر أو توزيع ملفات القوالب أو إصدارات معدلة في مواقع أخرى بدون إذن خطي من انجز</a:t>
              </a:r>
              <a:endParaRPr lang="ar-SA" dirty="0">
                <a:solidFill>
                  <a:srgbClr val="FFD778"/>
                </a:solidFill>
                <a:latin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  <p:pic>
          <p:nvPicPr>
            <p:cNvPr id="10" name="رسم 9" descr="تحذير مع تعبئة خالصة">
              <a:extLst>
                <a:ext uri="{FF2B5EF4-FFF2-40B4-BE49-F238E27FC236}">
                  <a16:creationId xmlns:a16="http://schemas.microsoft.com/office/drawing/2014/main" id="{2D3C8203-3A1E-F1AD-B63C-078DEDD30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52318" y="5357235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003349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armattan">
      <a:majorFont>
        <a:latin typeface="Harmattan"/>
        <a:ea typeface="Harmattan"/>
        <a:cs typeface="Harmattan"/>
      </a:majorFont>
      <a:minorFont>
        <a:latin typeface="Harmattan"/>
        <a:ea typeface="Harmattan"/>
        <a:cs typeface="Harmatta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286</Words>
  <Application>Microsoft Office PowerPoint</Application>
  <PresentationFormat>Custom</PresentationFormat>
  <Paragraphs>41</Paragraphs>
  <Slides>6</Slides>
  <Notes>2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Harmattan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cp:lastModifiedBy>Hasan Selim</cp:lastModifiedBy>
  <cp:revision>99</cp:revision>
  <cp:lastPrinted>2023-04-21T16:15:01Z</cp:lastPrinted>
  <dcterms:created xsi:type="dcterms:W3CDTF">2022-06-17T15:03:51Z</dcterms:created>
  <dcterms:modified xsi:type="dcterms:W3CDTF">2025-07-15T16:02:11Z</dcterms:modified>
</cp:coreProperties>
</file>