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 autoCompressPictures="0">
  <p:sldMasterIdLst>
    <p:sldMasterId id="2147483660" r:id="rId1"/>
  </p:sldMasterIdLst>
  <p:notesMasterIdLst>
    <p:notesMasterId r:id="rId7"/>
  </p:notesMasterIdLst>
  <p:sldIdLst>
    <p:sldId id="504" r:id="rId2"/>
    <p:sldId id="507" r:id="rId3"/>
    <p:sldId id="470" r:id="rId4"/>
    <p:sldId id="468" r:id="rId5"/>
    <p:sldId id="469" r:id="rId6"/>
  </p:sldIdLst>
  <p:sldSz cx="10691813" cy="7559675"/>
  <p:notesSz cx="7104063" cy="10234613"/>
  <p:embeddedFontLst>
    <p:embeddedFont>
      <p:font typeface="Harmattan" panose="01000503000000020003" pitchFamily="2" charset="-78"/>
      <p:regular r:id="rId8"/>
      <p:bold r:id="rId9"/>
    </p:embeddedFont>
  </p:embeddedFontLst>
  <p:defaultTextStyle>
    <a:defPPr>
      <a:defRPr lang="en-US"/>
    </a:defPPr>
    <a:lvl1pPr marL="0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2pPr>
    <a:lvl3pPr marL="914308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3pPr>
    <a:lvl4pPr marL="1371462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4pPr>
    <a:lvl5pPr marL="1828616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5pPr>
    <a:lvl6pPr marL="2285770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6pPr>
    <a:lvl7pPr marL="2742924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7pPr>
    <a:lvl8pPr marL="3200077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8pPr>
    <a:lvl9pPr marL="3657232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مطوية 1" id="{0CD34780-C740-4AED-8A8B-A0ABB08A7C3A}">
          <p14:sldIdLst>
            <p14:sldId id="504"/>
            <p14:sldId id="507"/>
          </p14:sldIdLst>
        </p14:section>
        <p14:section name="تعليمات الاستخدام" id="{47DA9849-382F-4F01-8BE7-D752398247F4}">
          <p14:sldIdLst>
            <p14:sldId id="470"/>
            <p14:sldId id="468"/>
            <p14:sldId id="46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134" userDrawn="1">
          <p15:clr>
            <a:srgbClr val="A4A3A4"/>
          </p15:clr>
        </p15:guide>
        <p15:guide id="2" pos="3367" userDrawn="1">
          <p15:clr>
            <a:srgbClr val="A4A3A4"/>
          </p15:clr>
        </p15:guide>
        <p15:guide id="3" orient="horz" pos="2562" userDrawn="1">
          <p15:clr>
            <a:srgbClr val="A4A3A4"/>
          </p15:clr>
        </p15:guide>
        <p15:guide id="4" orient="horz" pos="1496" userDrawn="1">
          <p15:clr>
            <a:srgbClr val="A4A3A4"/>
          </p15:clr>
        </p15:guide>
        <p15:guide id="5" orient="horz" pos="360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D5C1B"/>
    <a:srgbClr val="F4997C"/>
    <a:srgbClr val="785187"/>
    <a:srgbClr val="05489F"/>
    <a:srgbClr val="BA7A24"/>
    <a:srgbClr val="954A37"/>
    <a:srgbClr val="C97F6D"/>
    <a:srgbClr val="67AA9A"/>
    <a:srgbClr val="F3F6F9"/>
    <a:srgbClr val="4F8D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ECDD8E-622B-46AB-A9D1-2465102F26FE}" v="648" dt="2026-05-06T12:44:40.7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1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1758" y="96"/>
      </p:cViewPr>
      <p:guideLst>
        <p:guide orient="horz" pos="1134"/>
        <p:guide pos="3367"/>
        <p:guide orient="horz" pos="2562"/>
        <p:guide orient="horz" pos="1496"/>
        <p:guide orient="horz" pos="360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san Selim" userId="84cd2103f36ef0dc" providerId="LiveId" clId="{6ED845BA-74CA-4F74-9AC4-C2ED4D184EBF}"/>
    <pc:docChg chg="undo custSel addSld delSld modSld sldOrd modMainMaster modSection modNotesMaster">
      <pc:chgData name="Hasan Selim" userId="84cd2103f36ef0dc" providerId="LiveId" clId="{6ED845BA-74CA-4F74-9AC4-C2ED4D184EBF}" dt="2026-05-06T12:44:26.250" v="9320" actId="478"/>
      <pc:docMkLst>
        <pc:docMk/>
      </pc:docMkLst>
      <pc:sldChg chg="modSp mod modNotes">
        <pc:chgData name="Hasan Selim" userId="84cd2103f36ef0dc" providerId="LiveId" clId="{6ED845BA-74CA-4F74-9AC4-C2ED4D184EBF}" dt="2026-04-30T14:49:58.361" v="5185"/>
        <pc:sldMkLst>
          <pc:docMk/>
          <pc:sldMk cId="1719167534" sldId="468"/>
        </pc:sldMkLst>
        <pc:picChg chg="mod modCrop">
          <ac:chgData name="Hasan Selim" userId="84cd2103f36ef0dc" providerId="LiveId" clId="{6ED845BA-74CA-4F74-9AC4-C2ED4D184EBF}" dt="2026-04-15T11:51:27.642" v="1108" actId="732"/>
          <ac:picMkLst>
            <pc:docMk/>
            <pc:sldMk cId="1719167534" sldId="468"/>
            <ac:picMk id="5" creationId="{20840D0D-8AF2-2A3F-366D-B76454B5CBAF}"/>
          </ac:picMkLst>
        </pc:picChg>
      </pc:sldChg>
      <pc:sldChg chg="modSp mod modNotes">
        <pc:chgData name="Hasan Selim" userId="84cd2103f36ef0dc" providerId="LiveId" clId="{6ED845BA-74CA-4F74-9AC4-C2ED4D184EBF}" dt="2026-04-30T14:49:58.361" v="5185"/>
        <pc:sldMkLst>
          <pc:docMk/>
          <pc:sldMk cId="4000033492" sldId="469"/>
        </pc:sldMkLst>
        <pc:spChg chg="mod">
          <ac:chgData name="Hasan Selim" userId="84cd2103f36ef0dc" providerId="LiveId" clId="{6ED845BA-74CA-4F74-9AC4-C2ED4D184EBF}" dt="2026-04-15T11:49:36.862" v="1102" actId="20577"/>
          <ac:spMkLst>
            <pc:docMk/>
            <pc:sldMk cId="4000033492" sldId="469"/>
            <ac:spMk id="3" creationId="{8197C538-F605-4470-B8E7-E81A57470B0C}"/>
          </ac:spMkLst>
        </pc:spChg>
        <pc:spChg chg="mod">
          <ac:chgData name="Hasan Selim" userId="84cd2103f36ef0dc" providerId="LiveId" clId="{6ED845BA-74CA-4F74-9AC4-C2ED4D184EBF}" dt="2026-04-15T11:48:52.004" v="1096" actId="121"/>
          <ac:spMkLst>
            <pc:docMk/>
            <pc:sldMk cId="4000033492" sldId="469"/>
            <ac:spMk id="8" creationId="{BABF9B4D-3A8C-0F47-58C8-48D769647876}"/>
          </ac:spMkLst>
        </pc:spChg>
      </pc:sldChg>
      <pc:sldChg chg="addSp delSp modSp add mod ord setBg">
        <pc:chgData name="Hasan Selim" userId="84cd2103f36ef0dc" providerId="LiveId" clId="{6ED845BA-74CA-4F74-9AC4-C2ED4D184EBF}" dt="2026-05-06T12:41:42.613" v="9280" actId="1076"/>
        <pc:sldMkLst>
          <pc:docMk/>
          <pc:sldMk cId="2903114723" sldId="504"/>
        </pc:sldMkLst>
        <pc:spChg chg="add del mod ord">
          <ac:chgData name="Hasan Selim" userId="84cd2103f36ef0dc" providerId="LiveId" clId="{6ED845BA-74CA-4F74-9AC4-C2ED4D184EBF}" dt="2026-05-06T11:11:42.670" v="7163" actId="478"/>
          <ac:spMkLst>
            <pc:docMk/>
            <pc:sldMk cId="2903114723" sldId="504"/>
            <ac:spMk id="3" creationId="{FEE5925D-D4A2-267D-CD8F-082AF6F913E0}"/>
          </ac:spMkLst>
        </pc:spChg>
        <pc:spChg chg="add mod">
          <ac:chgData name="Hasan Selim" userId="84cd2103f36ef0dc" providerId="LiveId" clId="{6ED845BA-74CA-4F74-9AC4-C2ED4D184EBF}" dt="2026-05-06T11:07:38.141" v="7116" actId="1076"/>
          <ac:spMkLst>
            <pc:docMk/>
            <pc:sldMk cId="2903114723" sldId="504"/>
            <ac:spMk id="4" creationId="{5DD25F51-6DF5-5B1F-31AA-64908F432552}"/>
          </ac:spMkLst>
        </pc:spChg>
        <pc:spChg chg="add mod">
          <ac:chgData name="Hasan Selim" userId="84cd2103f36ef0dc" providerId="LiveId" clId="{6ED845BA-74CA-4F74-9AC4-C2ED4D184EBF}" dt="2026-05-06T12:38:38.150" v="9232" actId="1076"/>
          <ac:spMkLst>
            <pc:docMk/>
            <pc:sldMk cId="2903114723" sldId="504"/>
            <ac:spMk id="5" creationId="{8F34ECC9-951F-42DA-BD6A-2C2407E2138A}"/>
          </ac:spMkLst>
        </pc:spChg>
        <pc:spChg chg="add mod">
          <ac:chgData name="Hasan Selim" userId="84cd2103f36ef0dc" providerId="LiveId" clId="{6ED845BA-74CA-4F74-9AC4-C2ED4D184EBF}" dt="2026-05-06T11:52:42.481" v="8138" actId="1035"/>
          <ac:spMkLst>
            <pc:docMk/>
            <pc:sldMk cId="2903114723" sldId="504"/>
            <ac:spMk id="18" creationId="{671CC364-1196-039F-DBB6-E7E96A031487}"/>
          </ac:spMkLst>
        </pc:spChg>
        <pc:spChg chg="add mod">
          <ac:chgData name="Hasan Selim" userId="84cd2103f36ef0dc" providerId="LiveId" clId="{6ED845BA-74CA-4F74-9AC4-C2ED4D184EBF}" dt="2026-05-06T11:47:39.607" v="8031" actId="1076"/>
          <ac:spMkLst>
            <pc:docMk/>
            <pc:sldMk cId="2903114723" sldId="504"/>
            <ac:spMk id="25" creationId="{B6C99FCD-AF3E-9EC3-8991-0F13E3DDA7A8}"/>
          </ac:spMkLst>
        </pc:spChg>
        <pc:spChg chg="add mod">
          <ac:chgData name="Hasan Selim" userId="84cd2103f36ef0dc" providerId="LiveId" clId="{6ED845BA-74CA-4F74-9AC4-C2ED4D184EBF}" dt="2026-05-06T11:47:39.607" v="8031" actId="1076"/>
          <ac:spMkLst>
            <pc:docMk/>
            <pc:sldMk cId="2903114723" sldId="504"/>
            <ac:spMk id="26" creationId="{1D46C7AB-267A-9EF0-1F78-43BFE8E81117}"/>
          </ac:spMkLst>
        </pc:spChg>
        <pc:spChg chg="add mod">
          <ac:chgData name="Hasan Selim" userId="84cd2103f36ef0dc" providerId="LiveId" clId="{6ED845BA-74CA-4F74-9AC4-C2ED4D184EBF}" dt="2026-05-06T11:07:31.320" v="7113" actId="1076"/>
          <ac:spMkLst>
            <pc:docMk/>
            <pc:sldMk cId="2903114723" sldId="504"/>
            <ac:spMk id="37" creationId="{8D4D16AC-F763-EC8B-5A1A-B2EAF0EE9626}"/>
          </ac:spMkLst>
        </pc:spChg>
        <pc:spChg chg="add mod">
          <ac:chgData name="Hasan Selim" userId="84cd2103f36ef0dc" providerId="LiveId" clId="{6ED845BA-74CA-4F74-9AC4-C2ED4D184EBF}" dt="2026-05-06T11:07:25.196" v="7110" actId="14100"/>
          <ac:spMkLst>
            <pc:docMk/>
            <pc:sldMk cId="2903114723" sldId="504"/>
            <ac:spMk id="38" creationId="{DB1B61DC-81EA-017E-E881-EED362FE205D}"/>
          </ac:spMkLst>
        </pc:spChg>
        <pc:spChg chg="add del mod ord">
          <ac:chgData name="Hasan Selim" userId="84cd2103f36ef0dc" providerId="LiveId" clId="{6ED845BA-74CA-4F74-9AC4-C2ED4D184EBF}" dt="2026-05-06T10:20:08.286" v="6983" actId="478"/>
          <ac:spMkLst>
            <pc:docMk/>
            <pc:sldMk cId="2903114723" sldId="504"/>
            <ac:spMk id="40" creationId="{7DEA30FD-14EB-1F62-8B8F-6CF02F1DB40D}"/>
          </ac:spMkLst>
        </pc:spChg>
        <pc:spChg chg="add mod ord">
          <ac:chgData name="Hasan Selim" userId="84cd2103f36ef0dc" providerId="LiveId" clId="{6ED845BA-74CA-4F74-9AC4-C2ED4D184EBF}" dt="2026-05-06T11:21:41.666" v="7728" actId="948"/>
          <ac:spMkLst>
            <pc:docMk/>
            <pc:sldMk cId="2903114723" sldId="504"/>
            <ac:spMk id="43" creationId="{BB100B7B-CDBF-2B1C-6DBC-28E3F0E27DA5}"/>
          </ac:spMkLst>
        </pc:spChg>
        <pc:spChg chg="add del mod ord topLvl">
          <ac:chgData name="Hasan Selim" userId="84cd2103f36ef0dc" providerId="LiveId" clId="{6ED845BA-74CA-4F74-9AC4-C2ED4D184EBF}" dt="2026-05-06T12:40:43.308" v="9254" actId="478"/>
          <ac:spMkLst>
            <pc:docMk/>
            <pc:sldMk cId="2903114723" sldId="504"/>
            <ac:spMk id="48" creationId="{A6F44E5E-0E3A-9F71-7FCA-AD4C2A9ED0D1}"/>
          </ac:spMkLst>
        </pc:spChg>
        <pc:spChg chg="add mod topLvl">
          <ac:chgData name="Hasan Selim" userId="84cd2103f36ef0dc" providerId="LiveId" clId="{6ED845BA-74CA-4F74-9AC4-C2ED4D184EBF}" dt="2026-05-06T12:40:43.308" v="9254" actId="478"/>
          <ac:spMkLst>
            <pc:docMk/>
            <pc:sldMk cId="2903114723" sldId="504"/>
            <ac:spMk id="49" creationId="{6DF523A2-746D-5B7B-E090-4B20BE384DF2}"/>
          </ac:spMkLst>
        </pc:spChg>
        <pc:spChg chg="mod">
          <ac:chgData name="Hasan Selim" userId="84cd2103f36ef0dc" providerId="LiveId" clId="{6ED845BA-74CA-4F74-9AC4-C2ED4D184EBF}" dt="2026-05-06T11:23:58.515" v="7767" actId="571"/>
          <ac:spMkLst>
            <pc:docMk/>
            <pc:sldMk cId="2903114723" sldId="504"/>
            <ac:spMk id="52" creationId="{64FF0C96-656D-6CF4-4A2A-B2227F64F221}"/>
          </ac:spMkLst>
        </pc:spChg>
        <pc:spChg chg="mod">
          <ac:chgData name="Hasan Selim" userId="84cd2103f36ef0dc" providerId="LiveId" clId="{6ED845BA-74CA-4F74-9AC4-C2ED4D184EBF}" dt="2026-05-06T11:23:58.515" v="7767" actId="571"/>
          <ac:spMkLst>
            <pc:docMk/>
            <pc:sldMk cId="2903114723" sldId="504"/>
            <ac:spMk id="53" creationId="{02EE8267-DFDC-D845-5228-54B2D29893C7}"/>
          </ac:spMkLst>
        </pc:spChg>
        <pc:spChg chg="mod">
          <ac:chgData name="Hasan Selim" userId="84cd2103f36ef0dc" providerId="LiveId" clId="{6ED845BA-74CA-4F74-9AC4-C2ED4D184EBF}" dt="2026-05-06T11:23:58.226" v="7766" actId="571"/>
          <ac:spMkLst>
            <pc:docMk/>
            <pc:sldMk cId="2903114723" sldId="504"/>
            <ac:spMk id="55" creationId="{3D81F7A1-48BA-2851-A26C-E77EF8F8EA26}"/>
          </ac:spMkLst>
        </pc:spChg>
        <pc:spChg chg="mod">
          <ac:chgData name="Hasan Selim" userId="84cd2103f36ef0dc" providerId="LiveId" clId="{6ED845BA-74CA-4F74-9AC4-C2ED4D184EBF}" dt="2026-05-06T11:23:58.226" v="7766" actId="571"/>
          <ac:spMkLst>
            <pc:docMk/>
            <pc:sldMk cId="2903114723" sldId="504"/>
            <ac:spMk id="56" creationId="{F37C2151-91C0-3E93-97A3-462F60D6DC3C}"/>
          </ac:spMkLst>
        </pc:spChg>
        <pc:spChg chg="mod">
          <ac:chgData name="Hasan Selim" userId="84cd2103f36ef0dc" providerId="LiveId" clId="{6ED845BA-74CA-4F74-9AC4-C2ED4D184EBF}" dt="2026-05-06T11:23:58.004" v="7765" actId="571"/>
          <ac:spMkLst>
            <pc:docMk/>
            <pc:sldMk cId="2903114723" sldId="504"/>
            <ac:spMk id="58" creationId="{B4DC71EF-0844-D503-0827-86ADAD9CF1AC}"/>
          </ac:spMkLst>
        </pc:spChg>
        <pc:spChg chg="add del mod">
          <ac:chgData name="Hasan Selim" userId="84cd2103f36ef0dc" providerId="LiveId" clId="{6ED845BA-74CA-4F74-9AC4-C2ED4D184EBF}" dt="2026-05-06T12:29:23.940" v="9082" actId="21"/>
          <ac:spMkLst>
            <pc:docMk/>
            <pc:sldMk cId="2903114723" sldId="504"/>
            <ac:spMk id="59" creationId="{204AC596-5DA7-D8BB-66D0-25AD602412A6}"/>
          </ac:spMkLst>
        </pc:spChg>
        <pc:spChg chg="mod">
          <ac:chgData name="Hasan Selim" userId="84cd2103f36ef0dc" providerId="LiveId" clId="{6ED845BA-74CA-4F74-9AC4-C2ED4D184EBF}" dt="2026-05-06T11:23:58.004" v="7765" actId="571"/>
          <ac:spMkLst>
            <pc:docMk/>
            <pc:sldMk cId="2903114723" sldId="504"/>
            <ac:spMk id="60" creationId="{D56FE4B2-3B19-47E3-9E0B-052054C05C08}"/>
          </ac:spMkLst>
        </pc:spChg>
        <pc:spChg chg="mod topLvl">
          <ac:chgData name="Hasan Selim" userId="84cd2103f36ef0dc" providerId="LiveId" clId="{6ED845BA-74CA-4F74-9AC4-C2ED4D184EBF}" dt="2026-05-06T12:41:22.675" v="9259" actId="1076"/>
          <ac:spMkLst>
            <pc:docMk/>
            <pc:sldMk cId="2903114723" sldId="504"/>
            <ac:spMk id="62" creationId="{35131192-07AC-98AC-6DCD-3CD3DEE59823}"/>
          </ac:spMkLst>
        </pc:spChg>
        <pc:spChg chg="del mod topLvl">
          <ac:chgData name="Hasan Selim" userId="84cd2103f36ef0dc" providerId="LiveId" clId="{6ED845BA-74CA-4F74-9AC4-C2ED4D184EBF}" dt="2026-05-06T12:40:47.973" v="9255" actId="478"/>
          <ac:spMkLst>
            <pc:docMk/>
            <pc:sldMk cId="2903114723" sldId="504"/>
            <ac:spMk id="63" creationId="{42A4510D-6FFB-DCE9-8311-14022928E86A}"/>
          </ac:spMkLst>
        </pc:spChg>
        <pc:spChg chg="mod topLvl">
          <ac:chgData name="Hasan Selim" userId="84cd2103f36ef0dc" providerId="LiveId" clId="{6ED845BA-74CA-4F74-9AC4-C2ED4D184EBF}" dt="2026-05-06T12:40:51.744" v="9256" actId="478"/>
          <ac:spMkLst>
            <pc:docMk/>
            <pc:sldMk cId="2903114723" sldId="504"/>
            <ac:spMk id="65" creationId="{23E8ED21-432E-DE14-1486-78507C2C8548}"/>
          </ac:spMkLst>
        </pc:spChg>
        <pc:spChg chg="del mod ord">
          <ac:chgData name="Hasan Selim" userId="84cd2103f36ef0dc" providerId="LiveId" clId="{6ED845BA-74CA-4F74-9AC4-C2ED4D184EBF}" dt="2026-05-06T10:20:08.286" v="6983" actId="478"/>
          <ac:spMkLst>
            <pc:docMk/>
            <pc:sldMk cId="2903114723" sldId="504"/>
            <ac:spMk id="66" creationId="{53CC269D-98A6-2DFE-FF58-C9B346C1C41E}"/>
          </ac:spMkLst>
        </pc:spChg>
        <pc:spChg chg="del mod topLvl">
          <ac:chgData name="Hasan Selim" userId="84cd2103f36ef0dc" providerId="LiveId" clId="{6ED845BA-74CA-4F74-9AC4-C2ED4D184EBF}" dt="2026-05-06T12:40:51.744" v="9256" actId="478"/>
          <ac:spMkLst>
            <pc:docMk/>
            <pc:sldMk cId="2903114723" sldId="504"/>
            <ac:spMk id="67" creationId="{1831B011-25E4-83B6-675C-06AB097DE6A7}"/>
          </ac:spMkLst>
        </pc:spChg>
        <pc:spChg chg="mod topLvl">
          <ac:chgData name="Hasan Selim" userId="84cd2103f36ef0dc" providerId="LiveId" clId="{6ED845BA-74CA-4F74-9AC4-C2ED4D184EBF}" dt="2026-05-06T12:40:54.802" v="9257" actId="478"/>
          <ac:spMkLst>
            <pc:docMk/>
            <pc:sldMk cId="2903114723" sldId="504"/>
            <ac:spMk id="72" creationId="{B3A3089C-C1C3-4A9E-2D46-1453D2C57387}"/>
          </ac:spMkLst>
        </pc:spChg>
        <pc:spChg chg="del mod topLvl">
          <ac:chgData name="Hasan Selim" userId="84cd2103f36ef0dc" providerId="LiveId" clId="{6ED845BA-74CA-4F74-9AC4-C2ED4D184EBF}" dt="2026-05-06T12:40:54.802" v="9257" actId="478"/>
          <ac:spMkLst>
            <pc:docMk/>
            <pc:sldMk cId="2903114723" sldId="504"/>
            <ac:spMk id="73" creationId="{D6F00632-0713-EDEC-74C0-E7D55DAFBDD0}"/>
          </ac:spMkLst>
        </pc:spChg>
        <pc:spChg chg="add mod">
          <ac:chgData name="Hasan Selim" userId="84cd2103f36ef0dc" providerId="LiveId" clId="{6ED845BA-74CA-4F74-9AC4-C2ED4D184EBF}" dt="2026-05-06T12:40:26.993" v="9253" actId="1037"/>
          <ac:spMkLst>
            <pc:docMk/>
            <pc:sldMk cId="2903114723" sldId="504"/>
            <ac:spMk id="74" creationId="{7184D3A1-5085-9E9F-F205-47F106FFE091}"/>
          </ac:spMkLst>
        </pc:spChg>
        <pc:spChg chg="add del mod">
          <ac:chgData name="Hasan Selim" userId="84cd2103f36ef0dc" providerId="LiveId" clId="{6ED845BA-74CA-4F74-9AC4-C2ED4D184EBF}" dt="2026-05-06T10:20:08.286" v="6983" actId="478"/>
          <ac:spMkLst>
            <pc:docMk/>
            <pc:sldMk cId="2903114723" sldId="504"/>
            <ac:spMk id="77" creationId="{BF71EE9F-AE8C-2C8E-B7FB-29D1A39BBDF8}"/>
          </ac:spMkLst>
        </pc:spChg>
        <pc:spChg chg="add del mod ord">
          <ac:chgData name="Hasan Selim" userId="84cd2103f36ef0dc" providerId="LiveId" clId="{6ED845BA-74CA-4F74-9AC4-C2ED4D184EBF}" dt="2026-05-06T10:20:08.286" v="6983" actId="478"/>
          <ac:spMkLst>
            <pc:docMk/>
            <pc:sldMk cId="2903114723" sldId="504"/>
            <ac:spMk id="78" creationId="{78079A9E-9350-C275-80ED-E1A8FFD5A3C1}"/>
          </ac:spMkLst>
        </pc:spChg>
        <pc:spChg chg="add mod">
          <ac:chgData name="Hasan Selim" userId="84cd2103f36ef0dc" providerId="LiveId" clId="{6ED845BA-74CA-4F74-9AC4-C2ED4D184EBF}" dt="2026-05-06T11:29:30.299" v="7849" actId="164"/>
          <ac:spMkLst>
            <pc:docMk/>
            <pc:sldMk cId="2903114723" sldId="504"/>
            <ac:spMk id="82" creationId="{CB8DE073-1F65-934A-8DD1-DB25F9802D33}"/>
          </ac:spMkLst>
        </pc:spChg>
        <pc:spChg chg="add mod">
          <ac:chgData name="Hasan Selim" userId="84cd2103f36ef0dc" providerId="LiveId" clId="{6ED845BA-74CA-4F74-9AC4-C2ED4D184EBF}" dt="2026-05-06T11:52:35.380" v="8122" actId="113"/>
          <ac:spMkLst>
            <pc:docMk/>
            <pc:sldMk cId="2903114723" sldId="504"/>
            <ac:spMk id="89" creationId="{B8CB2283-304E-05B5-CEBC-B435AC50D2FF}"/>
          </ac:spMkLst>
        </pc:spChg>
        <pc:spChg chg="add mod">
          <ac:chgData name="Hasan Selim" userId="84cd2103f36ef0dc" providerId="LiveId" clId="{6ED845BA-74CA-4F74-9AC4-C2ED4D184EBF}" dt="2026-05-06T12:39:03.385" v="9235" actId="14100"/>
          <ac:spMkLst>
            <pc:docMk/>
            <pc:sldMk cId="2903114723" sldId="504"/>
            <ac:spMk id="90" creationId="{8CF5F415-0ECE-2048-1532-F3C6F57EACD4}"/>
          </ac:spMkLst>
        </pc:spChg>
        <pc:spChg chg="add del mod">
          <ac:chgData name="Hasan Selim" userId="84cd2103f36ef0dc" providerId="LiveId" clId="{6ED845BA-74CA-4F74-9AC4-C2ED4D184EBF}" dt="2026-05-06T11:43:27.075" v="7943" actId="21"/>
          <ac:spMkLst>
            <pc:docMk/>
            <pc:sldMk cId="2903114723" sldId="504"/>
            <ac:spMk id="91" creationId="{D92CFE4A-570A-3B22-ABCB-F01982C058C6}"/>
          </ac:spMkLst>
        </pc:spChg>
        <pc:spChg chg="add mod">
          <ac:chgData name="Hasan Selim" userId="84cd2103f36ef0dc" providerId="LiveId" clId="{6ED845BA-74CA-4F74-9AC4-C2ED4D184EBF}" dt="2026-05-06T11:47:39.607" v="8031" actId="1076"/>
          <ac:spMkLst>
            <pc:docMk/>
            <pc:sldMk cId="2903114723" sldId="504"/>
            <ac:spMk id="93" creationId="{89F928E1-1EAE-0AE0-1D37-2743E6A051EA}"/>
          </ac:spMkLst>
        </pc:spChg>
        <pc:spChg chg="add del mod">
          <ac:chgData name="Hasan Selim" userId="84cd2103f36ef0dc" providerId="LiveId" clId="{6ED845BA-74CA-4F74-9AC4-C2ED4D184EBF}" dt="2026-05-06T10:20:08.286" v="6983" actId="478"/>
          <ac:spMkLst>
            <pc:docMk/>
            <pc:sldMk cId="2903114723" sldId="504"/>
            <ac:spMk id="94" creationId="{71DF1F96-E56D-4F11-6BCB-CF9125A5282D}"/>
          </ac:spMkLst>
        </pc:spChg>
        <pc:spChg chg="add del mod">
          <ac:chgData name="Hasan Selim" userId="84cd2103f36ef0dc" providerId="LiveId" clId="{6ED845BA-74CA-4F74-9AC4-C2ED4D184EBF}" dt="2026-05-06T10:20:08.286" v="6983" actId="478"/>
          <ac:spMkLst>
            <pc:docMk/>
            <pc:sldMk cId="2903114723" sldId="504"/>
            <ac:spMk id="95" creationId="{83390E96-7D12-D073-0A00-A91EE7513CB6}"/>
          </ac:spMkLst>
        </pc:spChg>
        <pc:spChg chg="add del mod">
          <ac:chgData name="Hasan Selim" userId="84cd2103f36ef0dc" providerId="LiveId" clId="{6ED845BA-74CA-4F74-9AC4-C2ED4D184EBF}" dt="2026-05-06T10:20:08.286" v="6983" actId="478"/>
          <ac:spMkLst>
            <pc:docMk/>
            <pc:sldMk cId="2903114723" sldId="504"/>
            <ac:spMk id="96" creationId="{8BDDDC7C-DFB8-7983-FD5E-9357A18BA220}"/>
          </ac:spMkLst>
        </pc:spChg>
        <pc:spChg chg="add mod">
          <ac:chgData name="Hasan Selim" userId="84cd2103f36ef0dc" providerId="LiveId" clId="{6ED845BA-74CA-4F74-9AC4-C2ED4D184EBF}" dt="2026-05-06T12:38:57.256" v="9233" actId="404"/>
          <ac:spMkLst>
            <pc:docMk/>
            <pc:sldMk cId="2903114723" sldId="504"/>
            <ac:spMk id="97" creationId="{772FE2F0-2BDE-3AEB-0925-D2CAD46E3B1E}"/>
          </ac:spMkLst>
        </pc:spChg>
        <pc:spChg chg="add mod">
          <ac:chgData name="Hasan Selim" userId="84cd2103f36ef0dc" providerId="LiveId" clId="{6ED845BA-74CA-4F74-9AC4-C2ED4D184EBF}" dt="2026-05-06T12:24:14.825" v="8984" actId="113"/>
          <ac:spMkLst>
            <pc:docMk/>
            <pc:sldMk cId="2903114723" sldId="504"/>
            <ac:spMk id="100" creationId="{23349B50-493E-C914-E36F-33AF6431DE62}"/>
          </ac:spMkLst>
        </pc:spChg>
        <pc:spChg chg="add del mod">
          <ac:chgData name="Hasan Selim" userId="84cd2103f36ef0dc" providerId="LiveId" clId="{6ED845BA-74CA-4F74-9AC4-C2ED4D184EBF}" dt="2026-05-06T11:51:35.575" v="8094" actId="21"/>
          <ac:spMkLst>
            <pc:docMk/>
            <pc:sldMk cId="2903114723" sldId="504"/>
            <ac:spMk id="103" creationId="{204456D6-0DFE-2C66-8B90-EB12D95B9F7E}"/>
          </ac:spMkLst>
        </pc:spChg>
        <pc:spChg chg="add mod">
          <ac:chgData name="Hasan Selim" userId="84cd2103f36ef0dc" providerId="LiveId" clId="{6ED845BA-74CA-4F74-9AC4-C2ED4D184EBF}" dt="2026-05-06T12:39:47.211" v="9241" actId="164"/>
          <ac:spMkLst>
            <pc:docMk/>
            <pc:sldMk cId="2903114723" sldId="504"/>
            <ac:spMk id="104" creationId="{204456D6-0DFE-2C66-8B90-EB12D95B9F7E}"/>
          </ac:spMkLst>
        </pc:spChg>
        <pc:spChg chg="add del mod">
          <ac:chgData name="Hasan Selim" userId="84cd2103f36ef0dc" providerId="LiveId" clId="{6ED845BA-74CA-4F74-9AC4-C2ED4D184EBF}" dt="2026-05-06T10:20:08.286" v="6983" actId="478"/>
          <ac:spMkLst>
            <pc:docMk/>
            <pc:sldMk cId="2903114723" sldId="504"/>
            <ac:spMk id="106" creationId="{E2F11A60-3EE1-DB44-DB35-75AECACFA3BB}"/>
          </ac:spMkLst>
        </pc:spChg>
        <pc:spChg chg="add mod">
          <ac:chgData name="Hasan Selim" userId="84cd2103f36ef0dc" providerId="LiveId" clId="{6ED845BA-74CA-4F74-9AC4-C2ED4D184EBF}" dt="2026-05-06T12:24:02.863" v="8981" actId="1035"/>
          <ac:spMkLst>
            <pc:docMk/>
            <pc:sldMk cId="2903114723" sldId="504"/>
            <ac:spMk id="107" creationId="{529C8498-D016-B1E3-B934-2EB74FD2E0E3}"/>
          </ac:spMkLst>
        </pc:spChg>
        <pc:spChg chg="add mod">
          <ac:chgData name="Hasan Selim" userId="84cd2103f36ef0dc" providerId="LiveId" clId="{6ED845BA-74CA-4F74-9AC4-C2ED4D184EBF}" dt="2026-05-06T11:59:39.461" v="8385" actId="1036"/>
          <ac:spMkLst>
            <pc:docMk/>
            <pc:sldMk cId="2903114723" sldId="504"/>
            <ac:spMk id="108" creationId="{22297CB3-06CD-B1D6-FD9B-76593F4BBAB3}"/>
          </ac:spMkLst>
        </pc:spChg>
        <pc:spChg chg="add mod">
          <ac:chgData name="Hasan Selim" userId="84cd2103f36ef0dc" providerId="LiveId" clId="{6ED845BA-74CA-4F74-9AC4-C2ED4D184EBF}" dt="2026-05-06T12:41:28.495" v="9270" actId="1038"/>
          <ac:spMkLst>
            <pc:docMk/>
            <pc:sldMk cId="2903114723" sldId="504"/>
            <ac:spMk id="109" creationId="{4366495A-4ED3-D365-0731-FE7D671F7F96}"/>
          </ac:spMkLst>
        </pc:spChg>
        <pc:spChg chg="add del mod">
          <ac:chgData name="Hasan Selim" userId="84cd2103f36ef0dc" providerId="LiveId" clId="{6ED845BA-74CA-4F74-9AC4-C2ED4D184EBF}" dt="2026-05-06T10:20:08.286" v="6983" actId="478"/>
          <ac:spMkLst>
            <pc:docMk/>
            <pc:sldMk cId="2903114723" sldId="504"/>
            <ac:spMk id="110" creationId="{C6B9F212-721F-8862-AF90-8DC5786EA4FA}"/>
          </ac:spMkLst>
        </pc:spChg>
        <pc:spChg chg="add mod">
          <ac:chgData name="Hasan Selim" userId="84cd2103f36ef0dc" providerId="LiveId" clId="{6ED845BA-74CA-4F74-9AC4-C2ED4D184EBF}" dt="2026-05-06T11:59:39.461" v="8385" actId="1036"/>
          <ac:spMkLst>
            <pc:docMk/>
            <pc:sldMk cId="2903114723" sldId="504"/>
            <ac:spMk id="111" creationId="{D149D316-EBBC-9A7C-01E4-E5A082F58AE6}"/>
          </ac:spMkLst>
        </pc:spChg>
        <pc:spChg chg="add mod">
          <ac:chgData name="Hasan Selim" userId="84cd2103f36ef0dc" providerId="LiveId" clId="{6ED845BA-74CA-4F74-9AC4-C2ED4D184EBF}" dt="2026-05-06T12:00:01.084" v="8408" actId="1038"/>
          <ac:spMkLst>
            <pc:docMk/>
            <pc:sldMk cId="2903114723" sldId="504"/>
            <ac:spMk id="112" creationId="{D76A0A79-7BB3-E9CF-A109-3D4F2A2F586B}"/>
          </ac:spMkLst>
        </pc:spChg>
        <pc:spChg chg="add mod">
          <ac:chgData name="Hasan Selim" userId="84cd2103f36ef0dc" providerId="LiveId" clId="{6ED845BA-74CA-4F74-9AC4-C2ED4D184EBF}" dt="2026-05-06T12:40:26.993" v="9253" actId="1037"/>
          <ac:spMkLst>
            <pc:docMk/>
            <pc:sldMk cId="2903114723" sldId="504"/>
            <ac:spMk id="113" creationId="{339AC57E-950E-A02F-181D-009186BD7D3B}"/>
          </ac:spMkLst>
        </pc:spChg>
        <pc:spChg chg="add mod">
          <ac:chgData name="Hasan Selim" userId="84cd2103f36ef0dc" providerId="LiveId" clId="{6ED845BA-74CA-4F74-9AC4-C2ED4D184EBF}" dt="2026-05-06T12:41:33.074" v="9273" actId="1035"/>
          <ac:spMkLst>
            <pc:docMk/>
            <pc:sldMk cId="2903114723" sldId="504"/>
            <ac:spMk id="117" creationId="{509424F2-1BCE-B23A-9F5A-3BC40079B579}"/>
          </ac:spMkLst>
        </pc:spChg>
        <pc:spChg chg="add mod">
          <ac:chgData name="Hasan Selim" userId="84cd2103f36ef0dc" providerId="LiveId" clId="{6ED845BA-74CA-4F74-9AC4-C2ED4D184EBF}" dt="2026-05-06T12:41:25.044" v="9263" actId="1035"/>
          <ac:spMkLst>
            <pc:docMk/>
            <pc:sldMk cId="2903114723" sldId="504"/>
            <ac:spMk id="118" creationId="{D5E138B3-F293-8A3D-AC7E-BBBB1AD5D7E3}"/>
          </ac:spMkLst>
        </pc:spChg>
        <pc:spChg chg="add mod">
          <ac:chgData name="Hasan Selim" userId="84cd2103f36ef0dc" providerId="LiveId" clId="{6ED845BA-74CA-4F74-9AC4-C2ED4D184EBF}" dt="2026-05-06T12:41:36.240" v="9279" actId="1038"/>
          <ac:spMkLst>
            <pc:docMk/>
            <pc:sldMk cId="2903114723" sldId="504"/>
            <ac:spMk id="119" creationId="{3872D8E6-F8B3-1F75-312E-20B5ADEB2674}"/>
          </ac:spMkLst>
        </pc:spChg>
        <pc:spChg chg="add mod">
          <ac:chgData name="Hasan Selim" userId="84cd2103f36ef0dc" providerId="LiveId" clId="{6ED845BA-74CA-4F74-9AC4-C2ED4D184EBF}" dt="2026-05-06T11:59:35.869" v="8379" actId="1035"/>
          <ac:spMkLst>
            <pc:docMk/>
            <pc:sldMk cId="2903114723" sldId="504"/>
            <ac:spMk id="121" creationId="{25707B6B-8045-530E-B430-CCC8D4B72671}"/>
          </ac:spMkLst>
        </pc:spChg>
        <pc:grpChg chg="add mod">
          <ac:chgData name="Hasan Selim" userId="84cd2103f36ef0dc" providerId="LiveId" clId="{6ED845BA-74CA-4F74-9AC4-C2ED4D184EBF}" dt="2026-05-06T11:20:51.745" v="7707" actId="14100"/>
          <ac:grpSpMkLst>
            <pc:docMk/>
            <pc:sldMk cId="2903114723" sldId="504"/>
            <ac:grpSpMk id="42" creationId="{F3E5453C-33F0-55B6-D5B8-2D4BF8CA10F5}"/>
          </ac:grpSpMkLst>
        </pc:grpChg>
        <pc:grpChg chg="add mod">
          <ac:chgData name="Hasan Selim" userId="84cd2103f36ef0dc" providerId="LiveId" clId="{6ED845BA-74CA-4F74-9AC4-C2ED4D184EBF}" dt="2026-05-06T11:54:21.711" v="8165" actId="14100"/>
          <ac:grpSpMkLst>
            <pc:docMk/>
            <pc:sldMk cId="2903114723" sldId="504"/>
            <ac:grpSpMk id="44" creationId="{0B9648DF-A0A0-F6AD-46E0-B86F1D234CBF}"/>
          </ac:grpSpMkLst>
        </pc:grpChg>
        <pc:grpChg chg="add del mod">
          <ac:chgData name="Hasan Selim" userId="84cd2103f36ef0dc" providerId="LiveId" clId="{6ED845BA-74CA-4F74-9AC4-C2ED4D184EBF}" dt="2026-05-06T12:40:43.308" v="9254" actId="478"/>
          <ac:grpSpMkLst>
            <pc:docMk/>
            <pc:sldMk cId="2903114723" sldId="504"/>
            <ac:grpSpMk id="50" creationId="{BC806C16-A373-D4B3-0438-5F3C8803AD09}"/>
          </ac:grpSpMkLst>
        </pc:grpChg>
        <pc:grpChg chg="add mod">
          <ac:chgData name="Hasan Selim" userId="84cd2103f36ef0dc" providerId="LiveId" clId="{6ED845BA-74CA-4F74-9AC4-C2ED4D184EBF}" dt="2026-05-06T11:23:58.515" v="7767" actId="571"/>
          <ac:grpSpMkLst>
            <pc:docMk/>
            <pc:sldMk cId="2903114723" sldId="504"/>
            <ac:grpSpMk id="51" creationId="{3DA545E9-478F-1618-10A6-172E836D7990}"/>
          </ac:grpSpMkLst>
        </pc:grpChg>
        <pc:grpChg chg="add mod">
          <ac:chgData name="Hasan Selim" userId="84cd2103f36ef0dc" providerId="LiveId" clId="{6ED845BA-74CA-4F74-9AC4-C2ED4D184EBF}" dt="2026-05-06T11:23:58.226" v="7766" actId="571"/>
          <ac:grpSpMkLst>
            <pc:docMk/>
            <pc:sldMk cId="2903114723" sldId="504"/>
            <ac:grpSpMk id="54" creationId="{9BA1ECC8-2909-9464-89E4-09B7E3AA8882}"/>
          </ac:grpSpMkLst>
        </pc:grpChg>
        <pc:grpChg chg="add mod">
          <ac:chgData name="Hasan Selim" userId="84cd2103f36ef0dc" providerId="LiveId" clId="{6ED845BA-74CA-4F74-9AC4-C2ED4D184EBF}" dt="2026-05-06T11:23:58.004" v="7765" actId="571"/>
          <ac:grpSpMkLst>
            <pc:docMk/>
            <pc:sldMk cId="2903114723" sldId="504"/>
            <ac:grpSpMk id="57" creationId="{7D83384C-0F1A-6B63-7E15-615EA704CFDB}"/>
          </ac:grpSpMkLst>
        </pc:grpChg>
        <pc:grpChg chg="add del mod">
          <ac:chgData name="Hasan Selim" userId="84cd2103f36ef0dc" providerId="LiveId" clId="{6ED845BA-74CA-4F74-9AC4-C2ED4D184EBF}" dt="2026-05-06T12:40:47.973" v="9255" actId="478"/>
          <ac:grpSpMkLst>
            <pc:docMk/>
            <pc:sldMk cId="2903114723" sldId="504"/>
            <ac:grpSpMk id="61" creationId="{3992DB49-41B3-40D7-5CF2-66F7DA8169A5}"/>
          </ac:grpSpMkLst>
        </pc:grpChg>
        <pc:grpChg chg="add del mod">
          <ac:chgData name="Hasan Selim" userId="84cd2103f36ef0dc" providerId="LiveId" clId="{6ED845BA-74CA-4F74-9AC4-C2ED4D184EBF}" dt="2026-05-06T12:40:51.744" v="9256" actId="478"/>
          <ac:grpSpMkLst>
            <pc:docMk/>
            <pc:sldMk cId="2903114723" sldId="504"/>
            <ac:grpSpMk id="64" creationId="{52FDCE0D-39DB-B037-78BC-3A9D799A4450}"/>
          </ac:grpSpMkLst>
        </pc:grpChg>
        <pc:grpChg chg="add del mod">
          <ac:chgData name="Hasan Selim" userId="84cd2103f36ef0dc" providerId="LiveId" clId="{6ED845BA-74CA-4F74-9AC4-C2ED4D184EBF}" dt="2026-05-06T12:40:54.802" v="9257" actId="478"/>
          <ac:grpSpMkLst>
            <pc:docMk/>
            <pc:sldMk cId="2903114723" sldId="504"/>
            <ac:grpSpMk id="68" creationId="{3FAE1DB0-12AB-5821-E430-BC6874035F28}"/>
          </ac:grpSpMkLst>
        </pc:grpChg>
        <pc:grpChg chg="add mod">
          <ac:chgData name="Hasan Selim" userId="84cd2103f36ef0dc" providerId="LiveId" clId="{6ED845BA-74CA-4F74-9AC4-C2ED4D184EBF}" dt="2026-05-06T12:39:56.793" v="9243" actId="1076"/>
          <ac:grpSpMkLst>
            <pc:docMk/>
            <pc:sldMk cId="2903114723" sldId="504"/>
            <ac:grpSpMk id="87" creationId="{CD26C9ED-FB2B-3056-9D41-870AFAFEC810}"/>
          </ac:grpSpMkLst>
        </pc:grpChg>
        <pc:grpChg chg="add mod">
          <ac:chgData name="Hasan Selim" userId="84cd2103f36ef0dc" providerId="LiveId" clId="{6ED845BA-74CA-4F74-9AC4-C2ED4D184EBF}" dt="2026-05-06T12:39:27.835" v="9237" actId="1076"/>
          <ac:grpSpMkLst>
            <pc:docMk/>
            <pc:sldMk cId="2903114723" sldId="504"/>
            <ac:grpSpMk id="102" creationId="{6101B356-6C9D-417C-4AC1-43B031D9F94A}"/>
          </ac:grpSpMkLst>
        </pc:grpChg>
        <pc:grpChg chg="add mod">
          <ac:chgData name="Hasan Selim" userId="84cd2103f36ef0dc" providerId="LiveId" clId="{6ED845BA-74CA-4F74-9AC4-C2ED4D184EBF}" dt="2026-05-06T12:39:47.211" v="9241" actId="164"/>
          <ac:grpSpMkLst>
            <pc:docMk/>
            <pc:sldMk cId="2903114723" sldId="504"/>
            <ac:grpSpMk id="129" creationId="{05F59E94-8341-4156-2142-670FED9ED806}"/>
          </ac:grpSpMkLst>
        </pc:grpChg>
        <pc:graphicFrameChg chg="add del mod">
          <ac:chgData name="Hasan Selim" userId="84cd2103f36ef0dc" providerId="LiveId" clId="{6ED845BA-74CA-4F74-9AC4-C2ED4D184EBF}" dt="2026-05-06T11:06:21.511" v="7093" actId="478"/>
          <ac:graphicFrameMkLst>
            <pc:docMk/>
            <pc:sldMk cId="2903114723" sldId="504"/>
            <ac:graphicFrameMk id="2" creationId="{9B13BC1A-8049-4ED1-021C-88EF984CDC66}"/>
          </ac:graphicFrameMkLst>
        </pc:graphicFrameChg>
        <pc:picChg chg="add del mod">
          <ac:chgData name="Hasan Selim" userId="84cd2103f36ef0dc" providerId="LiveId" clId="{6ED845BA-74CA-4F74-9AC4-C2ED4D184EBF}" dt="2026-05-06T11:09:43.856" v="7132" actId="478"/>
          <ac:picMkLst>
            <pc:docMk/>
            <pc:sldMk cId="2903114723" sldId="504"/>
            <ac:picMk id="7" creationId="{DB937F55-F16C-8005-6B2C-D64E0387FA9B}"/>
          </ac:picMkLst>
        </pc:picChg>
        <pc:picChg chg="add mod">
          <ac:chgData name="Hasan Selim" userId="84cd2103f36ef0dc" providerId="LiveId" clId="{6ED845BA-74CA-4F74-9AC4-C2ED4D184EBF}" dt="2026-05-06T12:39:47.211" v="9241" actId="164"/>
          <ac:picMkLst>
            <pc:docMk/>
            <pc:sldMk cId="2903114723" sldId="504"/>
            <ac:picMk id="8" creationId="{BBC8B363-0DC9-DC12-DCB9-16A6790C3364}"/>
          </ac:picMkLst>
        </pc:picChg>
        <pc:picChg chg="add mod">
          <ac:chgData name="Hasan Selim" userId="84cd2103f36ef0dc" providerId="LiveId" clId="{6ED845BA-74CA-4F74-9AC4-C2ED4D184EBF}" dt="2026-05-06T12:39:27.835" v="9237" actId="1076"/>
          <ac:picMkLst>
            <pc:docMk/>
            <pc:sldMk cId="2903114723" sldId="504"/>
            <ac:picMk id="10" creationId="{F5D0A41F-6459-3D39-27FE-6B13C9B42884}"/>
          </ac:picMkLst>
        </pc:picChg>
        <pc:picChg chg="add del mod modCrop">
          <ac:chgData name="Hasan Selim" userId="84cd2103f36ef0dc" providerId="LiveId" clId="{6ED845BA-74CA-4F74-9AC4-C2ED4D184EBF}" dt="2026-05-06T10:20:08.286" v="6983" actId="478"/>
          <ac:picMkLst>
            <pc:docMk/>
            <pc:sldMk cId="2903114723" sldId="504"/>
            <ac:picMk id="11" creationId="{E6E28189-BD8B-7E02-7633-49283BA2ECFC}"/>
          </ac:picMkLst>
        </pc:picChg>
        <pc:picChg chg="add mod modCrop">
          <ac:chgData name="Hasan Selim" userId="84cd2103f36ef0dc" providerId="LiveId" clId="{6ED845BA-74CA-4F74-9AC4-C2ED4D184EBF}" dt="2026-05-06T11:51:27.669" v="8090"/>
          <ac:picMkLst>
            <pc:docMk/>
            <pc:sldMk cId="2903114723" sldId="504"/>
            <ac:picMk id="13" creationId="{70B732F0-FB57-5FEC-416E-55D44203538E}"/>
          </ac:picMkLst>
        </pc:picChg>
        <pc:picChg chg="add mod ord">
          <ac:chgData name="Hasan Selim" userId="84cd2103f36ef0dc" providerId="LiveId" clId="{6ED845BA-74CA-4F74-9AC4-C2ED4D184EBF}" dt="2026-05-06T11:12:13.020" v="7165" actId="167"/>
          <ac:picMkLst>
            <pc:docMk/>
            <pc:sldMk cId="2903114723" sldId="504"/>
            <ac:picMk id="15" creationId="{B150478F-B90C-2B35-29A1-54BDFB1DDFA5}"/>
          </ac:picMkLst>
        </pc:picChg>
        <pc:picChg chg="add mod modCrop">
          <ac:chgData name="Hasan Selim" userId="84cd2103f36ef0dc" providerId="LiveId" clId="{6ED845BA-74CA-4F74-9AC4-C2ED4D184EBF}" dt="2026-05-06T11:20:46.312" v="7705" actId="164"/>
          <ac:picMkLst>
            <pc:docMk/>
            <pc:sldMk cId="2903114723" sldId="504"/>
            <ac:picMk id="16" creationId="{1C7D3CCF-693B-D0E9-2377-DEAF5D0F7DD0}"/>
          </ac:picMkLst>
        </pc:picChg>
        <pc:picChg chg="add mod modCrop">
          <ac:chgData name="Hasan Selim" userId="84cd2103f36ef0dc" providerId="LiveId" clId="{6ED845BA-74CA-4F74-9AC4-C2ED4D184EBF}" dt="2026-05-06T11:20:46.312" v="7705" actId="164"/>
          <ac:picMkLst>
            <pc:docMk/>
            <pc:sldMk cId="2903114723" sldId="504"/>
            <ac:picMk id="17" creationId="{70C57C13-543A-9B69-0473-548BB5D763DF}"/>
          </ac:picMkLst>
        </pc:picChg>
        <pc:picChg chg="add del">
          <ac:chgData name="Hasan Selim" userId="84cd2103f36ef0dc" providerId="LiveId" clId="{6ED845BA-74CA-4F74-9AC4-C2ED4D184EBF}" dt="2026-05-06T11:14:11.835" v="7175" actId="478"/>
          <ac:picMkLst>
            <pc:docMk/>
            <pc:sldMk cId="2903114723" sldId="504"/>
            <ac:picMk id="20" creationId="{68DE726A-5B43-1865-1DAF-FE588FFCF0B5}"/>
          </ac:picMkLst>
        </pc:picChg>
        <pc:picChg chg="add mod">
          <ac:chgData name="Hasan Selim" userId="84cd2103f36ef0dc" providerId="LiveId" clId="{6ED845BA-74CA-4F74-9AC4-C2ED4D184EBF}" dt="2026-05-06T11:47:33.220" v="8029" actId="1076"/>
          <ac:picMkLst>
            <pc:docMk/>
            <pc:sldMk cId="2903114723" sldId="504"/>
            <ac:picMk id="21" creationId="{251E86D3-B97D-2A4A-28CB-C40048E31582}"/>
          </ac:picMkLst>
        </pc:picChg>
        <pc:picChg chg="add del mod">
          <ac:chgData name="Hasan Selim" userId="84cd2103f36ef0dc" providerId="LiveId" clId="{6ED845BA-74CA-4F74-9AC4-C2ED4D184EBF}" dt="2026-05-06T11:17:20.306" v="7686" actId="478"/>
          <ac:picMkLst>
            <pc:docMk/>
            <pc:sldMk cId="2903114723" sldId="504"/>
            <ac:picMk id="23" creationId="{04B04AB2-A8BE-FEBB-BF8A-BC3812F9581A}"/>
          </ac:picMkLst>
        </pc:picChg>
        <pc:picChg chg="add mod">
          <ac:chgData name="Hasan Selim" userId="84cd2103f36ef0dc" providerId="LiveId" clId="{6ED845BA-74CA-4F74-9AC4-C2ED4D184EBF}" dt="2026-05-06T11:52:31.633" v="8121" actId="14100"/>
          <ac:picMkLst>
            <pc:docMk/>
            <pc:sldMk cId="2903114723" sldId="504"/>
            <ac:picMk id="27" creationId="{F26ABCEE-9FE6-16CA-E343-E85BAC08448C}"/>
          </ac:picMkLst>
        </pc:picChg>
        <pc:picChg chg="add mod">
          <ac:chgData name="Hasan Selim" userId="84cd2103f36ef0dc" providerId="LiveId" clId="{6ED845BA-74CA-4F74-9AC4-C2ED4D184EBF}" dt="2026-05-06T11:47:39.607" v="8031" actId="1076"/>
          <ac:picMkLst>
            <pc:docMk/>
            <pc:sldMk cId="2903114723" sldId="504"/>
            <ac:picMk id="28" creationId="{8EC6B95B-A948-D2DF-01B4-13965173A94A}"/>
          </ac:picMkLst>
        </pc:picChg>
        <pc:picChg chg="add mod">
          <ac:chgData name="Hasan Selim" userId="84cd2103f36ef0dc" providerId="LiveId" clId="{6ED845BA-74CA-4F74-9AC4-C2ED4D184EBF}" dt="2026-05-06T11:30:20.096" v="7860" actId="1076"/>
          <ac:picMkLst>
            <pc:docMk/>
            <pc:sldMk cId="2903114723" sldId="504"/>
            <ac:picMk id="29" creationId="{3E01096E-B47E-1A09-9EB9-05D477928C24}"/>
          </ac:picMkLst>
        </pc:picChg>
        <pc:picChg chg="add mod">
          <ac:chgData name="Hasan Selim" userId="84cd2103f36ef0dc" providerId="LiveId" clId="{6ED845BA-74CA-4F74-9AC4-C2ED4D184EBF}" dt="2026-05-06T12:00:41.066" v="8418" actId="1076"/>
          <ac:picMkLst>
            <pc:docMk/>
            <pc:sldMk cId="2903114723" sldId="504"/>
            <ac:picMk id="30" creationId="{60B1185E-AE13-9E2C-85D5-699676E0745D}"/>
          </ac:picMkLst>
        </pc:picChg>
        <pc:picChg chg="add mod">
          <ac:chgData name="Hasan Selim" userId="84cd2103f36ef0dc" providerId="LiveId" clId="{6ED845BA-74CA-4F74-9AC4-C2ED4D184EBF}" dt="2026-05-06T11:48:27.794" v="8045" actId="1076"/>
          <ac:picMkLst>
            <pc:docMk/>
            <pc:sldMk cId="2903114723" sldId="504"/>
            <ac:picMk id="31" creationId="{269158CA-568E-2CCB-F002-D48DC43E8816}"/>
          </ac:picMkLst>
        </pc:picChg>
        <pc:picChg chg="add mod">
          <ac:chgData name="Hasan Selim" userId="84cd2103f36ef0dc" providerId="LiveId" clId="{6ED845BA-74CA-4F74-9AC4-C2ED4D184EBF}" dt="2026-05-06T11:12:29.012" v="7167" actId="14100"/>
          <ac:picMkLst>
            <pc:docMk/>
            <pc:sldMk cId="2903114723" sldId="504"/>
            <ac:picMk id="33" creationId="{A23ADC22-EC61-4895-7645-AC26A371C123}"/>
          </ac:picMkLst>
        </pc:picChg>
        <pc:picChg chg="add mod">
          <ac:chgData name="Hasan Selim" userId="84cd2103f36ef0dc" providerId="LiveId" clId="{6ED845BA-74CA-4F74-9AC4-C2ED4D184EBF}" dt="2026-05-06T12:24:02.863" v="8981" actId="1035"/>
          <ac:picMkLst>
            <pc:docMk/>
            <pc:sldMk cId="2903114723" sldId="504"/>
            <ac:picMk id="35" creationId="{31BEE6DB-8288-6760-BA44-0BFB73DF2797}"/>
          </ac:picMkLst>
        </pc:picChg>
        <pc:picChg chg="add mod ord">
          <ac:chgData name="Hasan Selim" userId="84cd2103f36ef0dc" providerId="LiveId" clId="{6ED845BA-74CA-4F74-9AC4-C2ED4D184EBF}" dt="2026-05-06T11:21:39.179" v="7726" actId="164"/>
          <ac:picMkLst>
            <pc:docMk/>
            <pc:sldMk cId="2903114723" sldId="504"/>
            <ac:picMk id="41" creationId="{BB9649B8-0C7B-4F5B-920B-768C6BA7863A}"/>
          </ac:picMkLst>
        </pc:picChg>
        <pc:picChg chg="add del mod">
          <ac:chgData name="Hasan Selim" userId="84cd2103f36ef0dc" providerId="LiveId" clId="{6ED845BA-74CA-4F74-9AC4-C2ED4D184EBF}" dt="2026-05-06T11:25:11.787" v="7785" actId="478"/>
          <ac:picMkLst>
            <pc:docMk/>
            <pc:sldMk cId="2903114723" sldId="504"/>
            <ac:picMk id="47" creationId="{7968A76A-041A-3C11-8C4C-EC46884F47E4}"/>
          </ac:picMkLst>
        </pc:picChg>
        <pc:picChg chg="add mod">
          <ac:chgData name="Hasan Selim" userId="84cd2103f36ef0dc" providerId="LiveId" clId="{6ED845BA-74CA-4F74-9AC4-C2ED4D184EBF}" dt="2026-05-06T12:40:26.993" v="9253" actId="1037"/>
          <ac:picMkLst>
            <pc:docMk/>
            <pc:sldMk cId="2903114723" sldId="504"/>
            <ac:picMk id="75" creationId="{5A683D2B-2C2E-0691-B538-0544A944E8C5}"/>
          </ac:picMkLst>
        </pc:picChg>
        <pc:picChg chg="add mod ord">
          <ac:chgData name="Hasan Selim" userId="84cd2103f36ef0dc" providerId="LiveId" clId="{6ED845BA-74CA-4F74-9AC4-C2ED4D184EBF}" dt="2026-05-06T11:29:30.299" v="7849" actId="164"/>
          <ac:picMkLst>
            <pc:docMk/>
            <pc:sldMk cId="2903114723" sldId="504"/>
            <ac:picMk id="76" creationId="{E5C0B7C2-595D-DC56-2F0B-22F2B0137B03}"/>
          </ac:picMkLst>
        </pc:picChg>
        <pc:picChg chg="add mod">
          <ac:chgData name="Hasan Selim" userId="84cd2103f36ef0dc" providerId="LiveId" clId="{6ED845BA-74CA-4F74-9AC4-C2ED4D184EBF}" dt="2026-05-06T12:41:42.613" v="9280" actId="1076"/>
          <ac:picMkLst>
            <pc:docMk/>
            <pc:sldMk cId="2903114723" sldId="504"/>
            <ac:picMk id="79" creationId="{0EFDE465-3DBB-D77B-4589-AAAD1C882011}"/>
          </ac:picMkLst>
        </pc:picChg>
        <pc:picChg chg="add mod modCrop">
          <ac:chgData name="Hasan Selim" userId="84cd2103f36ef0dc" providerId="LiveId" clId="{6ED845BA-74CA-4F74-9AC4-C2ED4D184EBF}" dt="2026-05-06T11:59:39.461" v="8385" actId="1036"/>
          <ac:picMkLst>
            <pc:docMk/>
            <pc:sldMk cId="2903114723" sldId="504"/>
            <ac:picMk id="80" creationId="{52A4286A-8F2E-7998-02D5-32CC6930985A}"/>
          </ac:picMkLst>
        </pc:picChg>
        <pc:picChg chg="add mod modCrop">
          <ac:chgData name="Hasan Selim" userId="84cd2103f36ef0dc" providerId="LiveId" clId="{6ED845BA-74CA-4F74-9AC4-C2ED4D184EBF}" dt="2026-05-06T11:59:39.461" v="8385" actId="1036"/>
          <ac:picMkLst>
            <pc:docMk/>
            <pc:sldMk cId="2903114723" sldId="504"/>
            <ac:picMk id="81" creationId="{32445597-8C18-6837-2509-F217C3A1BAA0}"/>
          </ac:picMkLst>
        </pc:picChg>
        <pc:picChg chg="add del">
          <ac:chgData name="Hasan Selim" userId="84cd2103f36ef0dc" providerId="LiveId" clId="{6ED845BA-74CA-4F74-9AC4-C2ED4D184EBF}" dt="2026-05-06T11:29:33.275" v="7851" actId="478"/>
          <ac:picMkLst>
            <pc:docMk/>
            <pc:sldMk cId="2903114723" sldId="504"/>
            <ac:picMk id="86" creationId="{5F06CF08-5014-4D51-1B10-4176AC493E3F}"/>
          </ac:picMkLst>
        </pc:picChg>
        <pc:picChg chg="add mod modCrop">
          <ac:chgData name="Hasan Selim" userId="84cd2103f36ef0dc" providerId="LiveId" clId="{6ED845BA-74CA-4F74-9AC4-C2ED4D184EBF}" dt="2026-05-06T11:30:30.367" v="7864" actId="1076"/>
          <ac:picMkLst>
            <pc:docMk/>
            <pc:sldMk cId="2903114723" sldId="504"/>
            <ac:picMk id="88" creationId="{10895E36-0B52-F2D7-5D18-9340DCFC06ED}"/>
          </ac:picMkLst>
        </pc:picChg>
        <pc:picChg chg="add mod">
          <ac:chgData name="Hasan Selim" userId="84cd2103f36ef0dc" providerId="LiveId" clId="{6ED845BA-74CA-4F74-9AC4-C2ED4D184EBF}" dt="2026-05-06T11:48:31.882" v="8047" actId="571"/>
          <ac:picMkLst>
            <pc:docMk/>
            <pc:sldMk cId="2903114723" sldId="504"/>
            <ac:picMk id="99" creationId="{823C97F1-4C28-C37C-A281-F0352570A243}"/>
          </ac:picMkLst>
        </pc:picChg>
        <pc:picChg chg="add mod">
          <ac:chgData name="Hasan Selim" userId="84cd2103f36ef0dc" providerId="LiveId" clId="{6ED845BA-74CA-4F74-9AC4-C2ED4D184EBF}" dt="2026-05-06T11:52:52.480" v="8140" actId="571"/>
          <ac:picMkLst>
            <pc:docMk/>
            <pc:sldMk cId="2903114723" sldId="504"/>
            <ac:picMk id="105" creationId="{EBCADCB1-87CD-CA2A-41F1-972E4E78E589}"/>
          </ac:picMkLst>
        </pc:picChg>
        <pc:picChg chg="add del mod">
          <ac:chgData name="Hasan Selim" userId="84cd2103f36ef0dc" providerId="LiveId" clId="{6ED845BA-74CA-4F74-9AC4-C2ED4D184EBF}" dt="2026-05-06T11:58:44.261" v="8324" actId="478"/>
          <ac:picMkLst>
            <pc:docMk/>
            <pc:sldMk cId="2903114723" sldId="504"/>
            <ac:picMk id="116" creationId="{C054BEBF-3022-EB06-3B99-77454EFE1F9A}"/>
          </ac:picMkLst>
        </pc:picChg>
        <pc:picChg chg="add del mod">
          <ac:chgData name="Hasan Selim" userId="84cd2103f36ef0dc" providerId="LiveId" clId="{6ED845BA-74CA-4F74-9AC4-C2ED4D184EBF}" dt="2026-05-06T12:00:43.580" v="8419" actId="478"/>
          <ac:picMkLst>
            <pc:docMk/>
            <pc:sldMk cId="2903114723" sldId="504"/>
            <ac:picMk id="122" creationId="{1D23D07C-C247-F586-15DE-CF9406C0347F}"/>
          </ac:picMkLst>
        </pc:picChg>
        <pc:picChg chg="add del mod">
          <ac:chgData name="Hasan Selim" userId="84cd2103f36ef0dc" providerId="LiveId" clId="{6ED845BA-74CA-4F74-9AC4-C2ED4D184EBF}" dt="2026-05-06T12:01:03.380" v="8424" actId="21"/>
          <ac:picMkLst>
            <pc:docMk/>
            <pc:sldMk cId="2903114723" sldId="504"/>
            <ac:picMk id="123" creationId="{824B902D-35B6-B290-1C03-25035E331CC7}"/>
          </ac:picMkLst>
        </pc:picChg>
        <pc:picChg chg="add del mod">
          <ac:chgData name="Hasan Selim" userId="84cd2103f36ef0dc" providerId="LiveId" clId="{6ED845BA-74CA-4F74-9AC4-C2ED4D184EBF}" dt="2026-05-06T10:20:10.463" v="6985" actId="478"/>
          <ac:picMkLst>
            <pc:docMk/>
            <pc:sldMk cId="2903114723" sldId="504"/>
            <ac:picMk id="124" creationId="{37CF69B3-3813-A39C-76FA-2F9E8F4BF207}"/>
          </ac:picMkLst>
        </pc:picChg>
        <pc:picChg chg="add del mod">
          <ac:chgData name="Hasan Selim" userId="84cd2103f36ef0dc" providerId="LiveId" clId="{6ED845BA-74CA-4F74-9AC4-C2ED4D184EBF}" dt="2026-05-06T12:01:01.579" v="8423" actId="478"/>
          <ac:picMkLst>
            <pc:docMk/>
            <pc:sldMk cId="2903114723" sldId="504"/>
            <ac:picMk id="125" creationId="{191E0C48-7276-500A-8F8F-A28ECDE4EAEE}"/>
          </ac:picMkLst>
        </pc:picChg>
        <pc:picChg chg="add del mod">
          <ac:chgData name="Hasan Selim" userId="84cd2103f36ef0dc" providerId="LiveId" clId="{6ED845BA-74CA-4F74-9AC4-C2ED4D184EBF}" dt="2026-05-06T10:20:10.003" v="6984" actId="478"/>
          <ac:picMkLst>
            <pc:docMk/>
            <pc:sldMk cId="2903114723" sldId="504"/>
            <ac:picMk id="126" creationId="{CC4C120B-24B8-5E99-E2A5-EBF7EBF91006}"/>
          </ac:picMkLst>
        </pc:picChg>
      </pc:sldChg>
      <pc:sldChg chg="addSp delSp modSp add mod setBg modClrScheme chgLayout">
        <pc:chgData name="Hasan Selim" userId="84cd2103f36ef0dc" providerId="LiveId" clId="{6ED845BA-74CA-4F74-9AC4-C2ED4D184EBF}" dt="2026-05-06T12:44:26.250" v="9320" actId="478"/>
        <pc:sldMkLst>
          <pc:docMk/>
          <pc:sldMk cId="2988238253" sldId="507"/>
        </pc:sldMkLst>
        <pc:spChg chg="add del mod">
          <ac:chgData name="Hasan Selim" userId="84cd2103f36ef0dc" providerId="LiveId" clId="{6ED845BA-74CA-4F74-9AC4-C2ED4D184EBF}" dt="2026-05-06T11:31:18.336" v="7869" actId="21"/>
          <ac:spMkLst>
            <pc:docMk/>
            <pc:sldMk cId="2988238253" sldId="507"/>
            <ac:spMk id="8" creationId="{B8CB2283-304E-05B5-CEBC-B435AC50D2FF}"/>
          </ac:spMkLst>
        </pc:spChg>
        <pc:spChg chg="mod">
          <ac:chgData name="Hasan Selim" userId="84cd2103f36ef0dc" providerId="LiveId" clId="{6ED845BA-74CA-4F74-9AC4-C2ED4D184EBF}" dt="2026-05-06T12:23:01.340" v="8967" actId="165"/>
          <ac:spMkLst>
            <pc:docMk/>
            <pc:sldMk cId="2988238253" sldId="507"/>
            <ac:spMk id="9" creationId="{12A8FDF7-4E5D-FC1A-CB5A-D9BBACF8397B}"/>
          </ac:spMkLst>
        </pc:spChg>
        <pc:spChg chg="mod">
          <ac:chgData name="Hasan Selim" userId="84cd2103f36ef0dc" providerId="LiveId" clId="{6ED845BA-74CA-4F74-9AC4-C2ED4D184EBF}" dt="2026-05-06T12:23:01.340" v="8967" actId="165"/>
          <ac:spMkLst>
            <pc:docMk/>
            <pc:sldMk cId="2988238253" sldId="507"/>
            <ac:spMk id="10" creationId="{8C4F8592-06C2-3DFC-D73B-164695D022EB}"/>
          </ac:spMkLst>
        </pc:spChg>
        <pc:spChg chg="mod">
          <ac:chgData name="Hasan Selim" userId="84cd2103f36ef0dc" providerId="LiveId" clId="{6ED845BA-74CA-4F74-9AC4-C2ED4D184EBF}" dt="2026-05-06T12:23:01.340" v="8967" actId="165"/>
          <ac:spMkLst>
            <pc:docMk/>
            <pc:sldMk cId="2988238253" sldId="507"/>
            <ac:spMk id="12" creationId="{3A28A5A3-08ED-182F-27AE-91FB5C4B742C}"/>
          </ac:spMkLst>
        </pc:spChg>
        <pc:spChg chg="mod">
          <ac:chgData name="Hasan Selim" userId="84cd2103f36ef0dc" providerId="LiveId" clId="{6ED845BA-74CA-4F74-9AC4-C2ED4D184EBF}" dt="2026-05-06T12:32:39.939" v="9124" actId="1036"/>
          <ac:spMkLst>
            <pc:docMk/>
            <pc:sldMk cId="2988238253" sldId="507"/>
            <ac:spMk id="13" creationId="{0E26B806-38EC-B8C2-1FC0-4F90E12ED6C1}"/>
          </ac:spMkLst>
        </pc:spChg>
        <pc:spChg chg="mod">
          <ac:chgData name="Hasan Selim" userId="84cd2103f36ef0dc" providerId="LiveId" clId="{6ED845BA-74CA-4F74-9AC4-C2ED4D184EBF}" dt="2026-05-06T12:32:39.939" v="9124" actId="1036"/>
          <ac:spMkLst>
            <pc:docMk/>
            <pc:sldMk cId="2988238253" sldId="507"/>
            <ac:spMk id="15" creationId="{0CFE3A49-F424-2C23-F335-BED955BDA098}"/>
          </ac:spMkLst>
        </pc:spChg>
        <pc:spChg chg="mod">
          <ac:chgData name="Hasan Selim" userId="84cd2103f36ef0dc" providerId="LiveId" clId="{6ED845BA-74CA-4F74-9AC4-C2ED4D184EBF}" dt="2026-05-06T11:36:38.725" v="7921" actId="20577"/>
          <ac:spMkLst>
            <pc:docMk/>
            <pc:sldMk cId="2988238253" sldId="507"/>
            <ac:spMk id="16" creationId="{FC04E87C-4C50-913A-5BEC-C3BB895819C5}"/>
          </ac:spMkLst>
        </pc:spChg>
        <pc:spChg chg="mod">
          <ac:chgData name="Hasan Selim" userId="84cd2103f36ef0dc" providerId="LiveId" clId="{6ED845BA-74CA-4F74-9AC4-C2ED4D184EBF}" dt="2026-05-06T12:32:39.939" v="9124" actId="1036"/>
          <ac:spMkLst>
            <pc:docMk/>
            <pc:sldMk cId="2988238253" sldId="507"/>
            <ac:spMk id="18" creationId="{594317D5-00E4-D1F3-4DE1-18EA1FF329AB}"/>
          </ac:spMkLst>
        </pc:spChg>
        <pc:spChg chg="mod">
          <ac:chgData name="Hasan Selim" userId="84cd2103f36ef0dc" providerId="LiveId" clId="{6ED845BA-74CA-4F74-9AC4-C2ED4D184EBF}" dt="2026-05-06T11:36:40.414" v="7922" actId="20577"/>
          <ac:spMkLst>
            <pc:docMk/>
            <pc:sldMk cId="2988238253" sldId="507"/>
            <ac:spMk id="19" creationId="{05DF74F2-EEAB-5DF4-1F63-9E763AC8EA7C}"/>
          </ac:spMkLst>
        </pc:spChg>
        <pc:spChg chg="mod">
          <ac:chgData name="Hasan Selim" userId="84cd2103f36ef0dc" providerId="LiveId" clId="{6ED845BA-74CA-4F74-9AC4-C2ED4D184EBF}" dt="2026-05-06T11:35:12.735" v="7902"/>
          <ac:spMkLst>
            <pc:docMk/>
            <pc:sldMk cId="2988238253" sldId="507"/>
            <ac:spMk id="25" creationId="{74311098-8D17-CF06-2208-20111396B18F}"/>
          </ac:spMkLst>
        </pc:spChg>
        <pc:spChg chg="mod">
          <ac:chgData name="Hasan Selim" userId="84cd2103f36ef0dc" providerId="LiveId" clId="{6ED845BA-74CA-4F74-9AC4-C2ED4D184EBF}" dt="2026-05-06T11:37:00.656" v="7927" actId="207"/>
          <ac:spMkLst>
            <pc:docMk/>
            <pc:sldMk cId="2988238253" sldId="507"/>
            <ac:spMk id="28" creationId="{78CC448A-C32C-01EA-9397-35215307426D}"/>
          </ac:spMkLst>
        </pc:spChg>
        <pc:spChg chg="mod">
          <ac:chgData name="Hasan Selim" userId="84cd2103f36ef0dc" providerId="LiveId" clId="{6ED845BA-74CA-4F74-9AC4-C2ED4D184EBF}" dt="2026-05-06T12:23:01.340" v="8967" actId="165"/>
          <ac:spMkLst>
            <pc:docMk/>
            <pc:sldMk cId="2988238253" sldId="507"/>
            <ac:spMk id="29" creationId="{E4DF4800-39FB-B282-5702-0A1A1FC7913D}"/>
          </ac:spMkLst>
        </pc:spChg>
        <pc:spChg chg="add del mod">
          <ac:chgData name="Hasan Selim" userId="84cd2103f36ef0dc" providerId="LiveId" clId="{6ED845BA-74CA-4F74-9AC4-C2ED4D184EBF}" dt="2026-05-06T11:31:18.336" v="7869" actId="21"/>
          <ac:spMkLst>
            <pc:docMk/>
            <pc:sldMk cId="2988238253" sldId="507"/>
            <ac:spMk id="36" creationId="{8CF5F415-0ECE-2048-1532-F3C6F57EACD4}"/>
          </ac:spMkLst>
        </pc:spChg>
        <pc:spChg chg="add del mod">
          <ac:chgData name="Hasan Selim" userId="84cd2103f36ef0dc" providerId="LiveId" clId="{6ED845BA-74CA-4F74-9AC4-C2ED4D184EBF}" dt="2026-05-06T10:20:51.271" v="7006" actId="478"/>
          <ac:spMkLst>
            <pc:docMk/>
            <pc:sldMk cId="2988238253" sldId="507"/>
            <ac:spMk id="40" creationId="{92B948D2-0509-8FC9-E03E-8C13009312DF}"/>
          </ac:spMkLst>
        </pc:spChg>
        <pc:spChg chg="add mod">
          <ac:chgData name="Hasan Selim" userId="84cd2103f36ef0dc" providerId="LiveId" clId="{6ED845BA-74CA-4F74-9AC4-C2ED4D184EBF}" dt="2026-05-06T12:30:00.979" v="9092" actId="1038"/>
          <ac:spMkLst>
            <pc:docMk/>
            <pc:sldMk cId="2988238253" sldId="507"/>
            <ac:spMk id="41" creationId="{0C3B1F77-57CD-6B58-A5F5-019EB30727BF}"/>
          </ac:spMkLst>
        </pc:spChg>
        <pc:spChg chg="add mod">
          <ac:chgData name="Hasan Selim" userId="84cd2103f36ef0dc" providerId="LiveId" clId="{6ED845BA-74CA-4F74-9AC4-C2ED4D184EBF}" dt="2026-05-06T12:25:12.830" v="8998" actId="465"/>
          <ac:spMkLst>
            <pc:docMk/>
            <pc:sldMk cId="2988238253" sldId="507"/>
            <ac:spMk id="42" creationId="{5873C7DC-0BE5-1025-B910-2786F3E94BA3}"/>
          </ac:spMkLst>
        </pc:spChg>
        <pc:spChg chg="add mod">
          <ac:chgData name="Hasan Selim" userId="84cd2103f36ef0dc" providerId="LiveId" clId="{6ED845BA-74CA-4F74-9AC4-C2ED4D184EBF}" dt="2026-05-06T12:25:03.160" v="8997" actId="12788"/>
          <ac:spMkLst>
            <pc:docMk/>
            <pc:sldMk cId="2988238253" sldId="507"/>
            <ac:spMk id="44" creationId="{00135C0A-EDEE-7CD5-F3D3-24B78010E08A}"/>
          </ac:spMkLst>
        </pc:spChg>
        <pc:spChg chg="add mod">
          <ac:chgData name="Hasan Selim" userId="84cd2103f36ef0dc" providerId="LiveId" clId="{6ED845BA-74CA-4F74-9AC4-C2ED4D184EBF}" dt="2026-05-06T12:25:12.830" v="8998" actId="465"/>
          <ac:spMkLst>
            <pc:docMk/>
            <pc:sldMk cId="2988238253" sldId="507"/>
            <ac:spMk id="45" creationId="{67B8E99C-AD35-2FF0-9A7D-B830511F00D9}"/>
          </ac:spMkLst>
        </pc:spChg>
        <pc:spChg chg="add mod">
          <ac:chgData name="Hasan Selim" userId="84cd2103f36ef0dc" providerId="LiveId" clId="{6ED845BA-74CA-4F74-9AC4-C2ED4D184EBF}" dt="2026-05-06T12:05:06.620" v="8472"/>
          <ac:spMkLst>
            <pc:docMk/>
            <pc:sldMk cId="2988238253" sldId="507"/>
            <ac:spMk id="59" creationId="{FAB2F5B2-5578-64B9-00E8-848781B5B8EF}"/>
          </ac:spMkLst>
        </pc:spChg>
        <pc:spChg chg="add mod">
          <ac:chgData name="Hasan Selim" userId="84cd2103f36ef0dc" providerId="LiveId" clId="{6ED845BA-74CA-4F74-9AC4-C2ED4D184EBF}" dt="2026-05-06T12:05:06.620" v="8472"/>
          <ac:spMkLst>
            <pc:docMk/>
            <pc:sldMk cId="2988238253" sldId="507"/>
            <ac:spMk id="61" creationId="{E4C8992B-DFA6-39BB-5304-56E4CECA0BD6}"/>
          </ac:spMkLst>
        </pc:spChg>
        <pc:spChg chg="add mod">
          <ac:chgData name="Hasan Selim" userId="84cd2103f36ef0dc" providerId="LiveId" clId="{6ED845BA-74CA-4F74-9AC4-C2ED4D184EBF}" dt="2026-05-06T12:05:06.620" v="8472"/>
          <ac:spMkLst>
            <pc:docMk/>
            <pc:sldMk cId="2988238253" sldId="507"/>
            <ac:spMk id="62" creationId="{EB57946B-7C5F-4B10-41E3-AEE1166F11E5}"/>
          </ac:spMkLst>
        </pc:spChg>
        <pc:spChg chg="add mod">
          <ac:chgData name="Hasan Selim" userId="84cd2103f36ef0dc" providerId="LiveId" clId="{6ED845BA-74CA-4F74-9AC4-C2ED4D184EBF}" dt="2026-05-06T12:05:06.620" v="8472"/>
          <ac:spMkLst>
            <pc:docMk/>
            <pc:sldMk cId="2988238253" sldId="507"/>
            <ac:spMk id="63" creationId="{EF3E0645-C175-AC8D-6A77-6AB723EB8D39}"/>
          </ac:spMkLst>
        </pc:spChg>
        <pc:spChg chg="add mod">
          <ac:chgData name="Hasan Selim" userId="84cd2103f36ef0dc" providerId="LiveId" clId="{6ED845BA-74CA-4F74-9AC4-C2ED4D184EBF}" dt="2026-05-06T12:05:06.620" v="8472"/>
          <ac:spMkLst>
            <pc:docMk/>
            <pc:sldMk cId="2988238253" sldId="507"/>
            <ac:spMk id="64" creationId="{2E610152-275B-906F-48D9-9A785F35EAAB}"/>
          </ac:spMkLst>
        </pc:spChg>
        <pc:spChg chg="add mod">
          <ac:chgData name="Hasan Selim" userId="84cd2103f36ef0dc" providerId="LiveId" clId="{6ED845BA-74CA-4F74-9AC4-C2ED4D184EBF}" dt="2026-05-06T12:05:06.620" v="8472"/>
          <ac:spMkLst>
            <pc:docMk/>
            <pc:sldMk cId="2988238253" sldId="507"/>
            <ac:spMk id="65" creationId="{1CBA64E2-86EE-ECC9-5B4A-883F50E2A591}"/>
          </ac:spMkLst>
        </pc:spChg>
        <pc:spChg chg="add mod">
          <ac:chgData name="Hasan Selim" userId="84cd2103f36ef0dc" providerId="LiveId" clId="{6ED845BA-74CA-4F74-9AC4-C2ED4D184EBF}" dt="2026-05-06T12:05:06.620" v="8472"/>
          <ac:spMkLst>
            <pc:docMk/>
            <pc:sldMk cId="2988238253" sldId="507"/>
            <ac:spMk id="66" creationId="{3FE557AF-6D36-C9C3-19C5-4B9E9E3A894A}"/>
          </ac:spMkLst>
        </pc:spChg>
        <pc:spChg chg="add mod topLvl">
          <ac:chgData name="Hasan Selim" userId="84cd2103f36ef0dc" providerId="LiveId" clId="{6ED845BA-74CA-4F74-9AC4-C2ED4D184EBF}" dt="2026-05-06T12:30:23.972" v="9096" actId="1076"/>
          <ac:spMkLst>
            <pc:docMk/>
            <pc:sldMk cId="2988238253" sldId="507"/>
            <ac:spMk id="67" creationId="{EBE9F805-AFED-C8B7-BB66-B7F879EAE32A}"/>
          </ac:spMkLst>
        </pc:spChg>
        <pc:spChg chg="add mod topLvl">
          <ac:chgData name="Hasan Selim" userId="84cd2103f36ef0dc" providerId="LiveId" clId="{6ED845BA-74CA-4F74-9AC4-C2ED4D184EBF}" dt="2026-05-06T12:32:39.939" v="9124" actId="1036"/>
          <ac:spMkLst>
            <pc:docMk/>
            <pc:sldMk cId="2988238253" sldId="507"/>
            <ac:spMk id="68" creationId="{CCB59FFF-12FD-EE37-43F3-4332CDDC0C97}"/>
          </ac:spMkLst>
        </pc:spChg>
        <pc:spChg chg="add mod topLvl">
          <ac:chgData name="Hasan Selim" userId="84cd2103f36ef0dc" providerId="LiveId" clId="{6ED845BA-74CA-4F74-9AC4-C2ED4D184EBF}" dt="2026-05-06T12:30:05.941" v="9093" actId="1076"/>
          <ac:spMkLst>
            <pc:docMk/>
            <pc:sldMk cId="2988238253" sldId="507"/>
            <ac:spMk id="70" creationId="{8D72C974-1FAA-E971-20E9-95164973F541}"/>
          </ac:spMkLst>
        </pc:spChg>
        <pc:spChg chg="add mod">
          <ac:chgData name="Hasan Selim" userId="84cd2103f36ef0dc" providerId="LiveId" clId="{6ED845BA-74CA-4F74-9AC4-C2ED4D184EBF}" dt="2026-05-06T12:30:09.825" v="9094" actId="1076"/>
          <ac:spMkLst>
            <pc:docMk/>
            <pc:sldMk cId="2988238253" sldId="507"/>
            <ac:spMk id="72" creationId="{4EE57424-1CC6-FA86-E950-D96D9BC8F229}"/>
          </ac:spMkLst>
        </pc:spChg>
        <pc:spChg chg="add mod topLvl">
          <ac:chgData name="Hasan Selim" userId="84cd2103f36ef0dc" providerId="LiveId" clId="{6ED845BA-74CA-4F74-9AC4-C2ED4D184EBF}" dt="2026-05-06T12:27:06.762" v="9034" actId="1076"/>
          <ac:spMkLst>
            <pc:docMk/>
            <pc:sldMk cId="2988238253" sldId="507"/>
            <ac:spMk id="74" creationId="{7F8C77DC-F61A-9145-59FC-914AA1DEA5A1}"/>
          </ac:spMkLst>
        </pc:spChg>
        <pc:spChg chg="add mod topLvl">
          <ac:chgData name="Hasan Selim" userId="84cd2103f36ef0dc" providerId="LiveId" clId="{6ED845BA-74CA-4F74-9AC4-C2ED4D184EBF}" dt="2026-05-06T12:32:39.939" v="9124" actId="1036"/>
          <ac:spMkLst>
            <pc:docMk/>
            <pc:sldMk cId="2988238253" sldId="507"/>
            <ac:spMk id="75" creationId="{902AF269-6132-4DDB-7014-6F25B7568AAF}"/>
          </ac:spMkLst>
        </pc:spChg>
        <pc:spChg chg="add mod">
          <ac:chgData name="Hasan Selim" userId="84cd2103f36ef0dc" providerId="LiveId" clId="{6ED845BA-74CA-4F74-9AC4-C2ED4D184EBF}" dt="2026-05-06T12:27:06.762" v="9034" actId="1076"/>
          <ac:spMkLst>
            <pc:docMk/>
            <pc:sldMk cId="2988238253" sldId="507"/>
            <ac:spMk id="76" creationId="{18D6C4E9-EEC6-EC0E-C83C-4F97900976A5}"/>
          </ac:spMkLst>
        </pc:spChg>
        <pc:spChg chg="add del mod">
          <ac:chgData name="Hasan Selim" userId="84cd2103f36ef0dc" providerId="LiveId" clId="{6ED845BA-74CA-4F74-9AC4-C2ED4D184EBF}" dt="2026-05-06T10:20:17.843" v="6990" actId="478"/>
          <ac:spMkLst>
            <pc:docMk/>
            <pc:sldMk cId="2988238253" sldId="507"/>
            <ac:spMk id="78" creationId="{1C7BB31F-A476-B104-8C67-D5F2983A289F}"/>
          </ac:spMkLst>
        </pc:spChg>
        <pc:spChg chg="add mod topLvl">
          <ac:chgData name="Hasan Selim" userId="84cd2103f36ef0dc" providerId="LiveId" clId="{6ED845BA-74CA-4F74-9AC4-C2ED4D184EBF}" dt="2026-05-06T12:32:39.939" v="9124" actId="1036"/>
          <ac:spMkLst>
            <pc:docMk/>
            <pc:sldMk cId="2988238253" sldId="507"/>
            <ac:spMk id="79" creationId="{2A936602-97AF-E128-AF5B-B5A1775631E8}"/>
          </ac:spMkLst>
        </pc:spChg>
        <pc:spChg chg="add mod">
          <ac:chgData name="Hasan Selim" userId="84cd2103f36ef0dc" providerId="LiveId" clId="{6ED845BA-74CA-4F74-9AC4-C2ED4D184EBF}" dt="2026-05-06T12:27:06.762" v="9034" actId="1076"/>
          <ac:spMkLst>
            <pc:docMk/>
            <pc:sldMk cId="2988238253" sldId="507"/>
            <ac:spMk id="81" creationId="{17C05218-52DE-BB38-19B0-40FAE6DB86B2}"/>
          </ac:spMkLst>
        </pc:spChg>
        <pc:spChg chg="add mod topLvl">
          <ac:chgData name="Hasan Selim" userId="84cd2103f36ef0dc" providerId="LiveId" clId="{6ED845BA-74CA-4F74-9AC4-C2ED4D184EBF}" dt="2026-05-06T12:42:08.823" v="9287" actId="1036"/>
          <ac:spMkLst>
            <pc:docMk/>
            <pc:sldMk cId="2988238253" sldId="507"/>
            <ac:spMk id="82" creationId="{FFDD9BED-2ACE-B981-CD3F-C0F7E68B62F6}"/>
          </ac:spMkLst>
        </pc:spChg>
        <pc:spChg chg="add mod">
          <ac:chgData name="Hasan Selim" userId="84cd2103f36ef0dc" providerId="LiveId" clId="{6ED845BA-74CA-4F74-9AC4-C2ED4D184EBF}" dt="2026-05-06T12:32:39.939" v="9124" actId="1036"/>
          <ac:spMkLst>
            <pc:docMk/>
            <pc:sldMk cId="2988238253" sldId="507"/>
            <ac:spMk id="83" creationId="{F3A22F68-2314-3294-494F-BBFAA6AEDDB3}"/>
          </ac:spMkLst>
        </pc:spChg>
        <pc:spChg chg="add mod">
          <ac:chgData name="Hasan Selim" userId="84cd2103f36ef0dc" providerId="LiveId" clId="{6ED845BA-74CA-4F74-9AC4-C2ED4D184EBF}" dt="2026-05-06T12:07:20.175" v="8572" actId="20577"/>
          <ac:spMkLst>
            <pc:docMk/>
            <pc:sldMk cId="2988238253" sldId="507"/>
            <ac:spMk id="84" creationId="{8E40C7A5-7811-B78C-36B5-D54FD1356BBF}"/>
          </ac:spMkLst>
        </pc:spChg>
        <pc:spChg chg="add mod">
          <ac:chgData name="Hasan Selim" userId="84cd2103f36ef0dc" providerId="LiveId" clId="{6ED845BA-74CA-4F74-9AC4-C2ED4D184EBF}" dt="2026-05-06T12:34:05.404" v="9167" actId="403"/>
          <ac:spMkLst>
            <pc:docMk/>
            <pc:sldMk cId="2988238253" sldId="507"/>
            <ac:spMk id="90" creationId="{F0A584F4-40A6-CE8C-069F-2EFEF77F0414}"/>
          </ac:spMkLst>
        </pc:spChg>
        <pc:spChg chg="add mod">
          <ac:chgData name="Hasan Selim" userId="84cd2103f36ef0dc" providerId="LiveId" clId="{6ED845BA-74CA-4F74-9AC4-C2ED4D184EBF}" dt="2026-05-06T12:25:03.160" v="8997" actId="12788"/>
          <ac:spMkLst>
            <pc:docMk/>
            <pc:sldMk cId="2988238253" sldId="507"/>
            <ac:spMk id="91" creationId="{D92CFE4A-570A-3B22-ABCB-F01982C058C6}"/>
          </ac:spMkLst>
        </pc:spChg>
        <pc:spChg chg="add mod ord">
          <ac:chgData name="Hasan Selim" userId="84cd2103f36ef0dc" providerId="LiveId" clId="{6ED845BA-74CA-4F74-9AC4-C2ED4D184EBF}" dt="2026-05-06T12:37:34.794" v="9224" actId="1035"/>
          <ac:spMkLst>
            <pc:docMk/>
            <pc:sldMk cId="2988238253" sldId="507"/>
            <ac:spMk id="94" creationId="{40EAF240-2B15-9F00-2A2F-B836BF89242D}"/>
          </ac:spMkLst>
        </pc:spChg>
        <pc:spChg chg="add del mod">
          <ac:chgData name="Hasan Selim" userId="84cd2103f36ef0dc" providerId="LiveId" clId="{6ED845BA-74CA-4F74-9AC4-C2ED4D184EBF}" dt="2026-05-06T12:17:01.622" v="8875" actId="478"/>
          <ac:spMkLst>
            <pc:docMk/>
            <pc:sldMk cId="2988238253" sldId="507"/>
            <ac:spMk id="96" creationId="{0B3B6174-D7D2-3202-607A-80F19B84833E}"/>
          </ac:spMkLst>
        </pc:spChg>
        <pc:spChg chg="add mod">
          <ac:chgData name="Hasan Selim" userId="84cd2103f36ef0dc" providerId="LiveId" clId="{6ED845BA-74CA-4F74-9AC4-C2ED4D184EBF}" dt="2026-05-06T12:34:09.651" v="9169" actId="404"/>
          <ac:spMkLst>
            <pc:docMk/>
            <pc:sldMk cId="2988238253" sldId="507"/>
            <ac:spMk id="97" creationId="{2E1D477A-DC90-EFBD-156A-86E54FD72639}"/>
          </ac:spMkLst>
        </pc:spChg>
        <pc:spChg chg="add del mod">
          <ac:chgData name="Hasan Selim" userId="84cd2103f36ef0dc" providerId="LiveId" clId="{6ED845BA-74CA-4F74-9AC4-C2ED4D184EBF}" dt="2026-05-06T12:11:37.530" v="8671" actId="478"/>
          <ac:spMkLst>
            <pc:docMk/>
            <pc:sldMk cId="2988238253" sldId="507"/>
            <ac:spMk id="98" creationId="{D34E4B1F-A3C6-996C-80C3-DF2B3CBF5865}"/>
          </ac:spMkLst>
        </pc:spChg>
        <pc:spChg chg="add mod">
          <ac:chgData name="Hasan Selim" userId="84cd2103f36ef0dc" providerId="LiveId" clId="{6ED845BA-74CA-4F74-9AC4-C2ED4D184EBF}" dt="2026-05-06T12:37:14.603" v="9204" actId="1036"/>
          <ac:spMkLst>
            <pc:docMk/>
            <pc:sldMk cId="2988238253" sldId="507"/>
            <ac:spMk id="99" creationId="{4CB87CA2-F434-FAD7-9269-FB2D3632ADE5}"/>
          </ac:spMkLst>
        </pc:spChg>
        <pc:spChg chg="add mod">
          <ac:chgData name="Hasan Selim" userId="84cd2103f36ef0dc" providerId="LiveId" clId="{6ED845BA-74CA-4F74-9AC4-C2ED4D184EBF}" dt="2026-05-06T12:37:07.624" v="9198" actId="1038"/>
          <ac:spMkLst>
            <pc:docMk/>
            <pc:sldMk cId="2988238253" sldId="507"/>
            <ac:spMk id="101" creationId="{66E9B47C-AEA6-F96F-60C9-929C7DF0F8FC}"/>
          </ac:spMkLst>
        </pc:spChg>
        <pc:spChg chg="add mod ord">
          <ac:chgData name="Hasan Selim" userId="84cd2103f36ef0dc" providerId="LiveId" clId="{6ED845BA-74CA-4F74-9AC4-C2ED4D184EBF}" dt="2026-05-06T12:37:28.519" v="9209" actId="164"/>
          <ac:spMkLst>
            <pc:docMk/>
            <pc:sldMk cId="2988238253" sldId="507"/>
            <ac:spMk id="108" creationId="{24C232FE-C447-062D-BA9F-8E652EA90726}"/>
          </ac:spMkLst>
        </pc:spChg>
        <pc:spChg chg="add mod">
          <ac:chgData name="Hasan Selim" userId="84cd2103f36ef0dc" providerId="LiveId" clId="{6ED845BA-74CA-4F74-9AC4-C2ED4D184EBF}" dt="2026-05-06T12:13:18.590" v="8805"/>
          <ac:spMkLst>
            <pc:docMk/>
            <pc:sldMk cId="2988238253" sldId="507"/>
            <ac:spMk id="109" creationId="{DEEE3432-9EEB-775F-1932-3DB9707519B8}"/>
          </ac:spMkLst>
        </pc:spChg>
        <pc:spChg chg="add mod">
          <ac:chgData name="Hasan Selim" userId="84cd2103f36ef0dc" providerId="LiveId" clId="{6ED845BA-74CA-4F74-9AC4-C2ED4D184EBF}" dt="2026-05-06T12:16:07.151" v="8854"/>
          <ac:spMkLst>
            <pc:docMk/>
            <pc:sldMk cId="2988238253" sldId="507"/>
            <ac:spMk id="111" creationId="{AEE6C0DE-9708-EC2B-BE7D-C3309DCD07B4}"/>
          </ac:spMkLst>
        </pc:spChg>
        <pc:spChg chg="add mod">
          <ac:chgData name="Hasan Selim" userId="84cd2103f36ef0dc" providerId="LiveId" clId="{6ED845BA-74CA-4F74-9AC4-C2ED4D184EBF}" dt="2026-05-06T12:16:07.151" v="8854"/>
          <ac:spMkLst>
            <pc:docMk/>
            <pc:sldMk cId="2988238253" sldId="507"/>
            <ac:spMk id="112" creationId="{DDBEDA21-DD6A-FBA2-8219-5972C476F2BB}"/>
          </ac:spMkLst>
        </pc:spChg>
        <pc:spChg chg="add mod">
          <ac:chgData name="Hasan Selim" userId="84cd2103f36ef0dc" providerId="LiveId" clId="{6ED845BA-74CA-4F74-9AC4-C2ED4D184EBF}" dt="2026-05-06T12:16:07.151" v="8854"/>
          <ac:spMkLst>
            <pc:docMk/>
            <pc:sldMk cId="2988238253" sldId="507"/>
            <ac:spMk id="114" creationId="{C084D00D-501C-6F8E-52DB-693C07E5FB02}"/>
          </ac:spMkLst>
        </pc:spChg>
        <pc:spChg chg="add mod">
          <ac:chgData name="Hasan Selim" userId="84cd2103f36ef0dc" providerId="LiveId" clId="{6ED845BA-74CA-4F74-9AC4-C2ED4D184EBF}" dt="2026-05-06T12:16:07.151" v="8854"/>
          <ac:spMkLst>
            <pc:docMk/>
            <pc:sldMk cId="2988238253" sldId="507"/>
            <ac:spMk id="115" creationId="{B52974B6-8477-A719-09C6-D6A636E74577}"/>
          </ac:spMkLst>
        </pc:spChg>
        <pc:spChg chg="add mod">
          <ac:chgData name="Hasan Selim" userId="84cd2103f36ef0dc" providerId="LiveId" clId="{6ED845BA-74CA-4F74-9AC4-C2ED4D184EBF}" dt="2026-05-06T12:30:00.979" v="9092" actId="1038"/>
          <ac:spMkLst>
            <pc:docMk/>
            <pc:sldMk cId="2988238253" sldId="507"/>
            <ac:spMk id="116" creationId="{E5796CE1-E937-EF15-CA09-BCC01F00E329}"/>
          </ac:spMkLst>
        </pc:spChg>
        <pc:spChg chg="add del mod">
          <ac:chgData name="Hasan Selim" userId="84cd2103f36ef0dc" providerId="LiveId" clId="{6ED845BA-74CA-4F74-9AC4-C2ED4D184EBF}" dt="2026-05-06T12:34:44.694" v="9176" actId="478"/>
          <ac:spMkLst>
            <pc:docMk/>
            <pc:sldMk cId="2988238253" sldId="507"/>
            <ac:spMk id="117" creationId="{4F252257-71AE-09D6-1CF3-6F356D1888EF}"/>
          </ac:spMkLst>
        </pc:spChg>
        <pc:spChg chg="add mod">
          <ac:chgData name="Hasan Selim" userId="84cd2103f36ef0dc" providerId="LiveId" clId="{6ED845BA-74CA-4F74-9AC4-C2ED4D184EBF}" dt="2026-05-06T12:30:00.979" v="9092" actId="1038"/>
          <ac:spMkLst>
            <pc:docMk/>
            <pc:sldMk cId="2988238253" sldId="507"/>
            <ac:spMk id="121" creationId="{7FCE3C4E-0B9E-0900-7DED-25FDB869DB5A}"/>
          </ac:spMkLst>
        </pc:spChg>
        <pc:spChg chg="add mod">
          <ac:chgData name="Hasan Selim" userId="84cd2103f36ef0dc" providerId="LiveId" clId="{6ED845BA-74CA-4F74-9AC4-C2ED4D184EBF}" dt="2026-05-06T12:30:00.979" v="9092" actId="1038"/>
          <ac:spMkLst>
            <pc:docMk/>
            <pc:sldMk cId="2988238253" sldId="507"/>
            <ac:spMk id="122" creationId="{AD3299BD-5B76-A6E3-E78E-8399A997AFDA}"/>
          </ac:spMkLst>
        </pc:spChg>
        <pc:spChg chg="add mod ord">
          <ac:chgData name="Hasan Selim" userId="84cd2103f36ef0dc" providerId="LiveId" clId="{6ED845BA-74CA-4F74-9AC4-C2ED4D184EBF}" dt="2026-05-06T12:30:00.979" v="9092" actId="1038"/>
          <ac:spMkLst>
            <pc:docMk/>
            <pc:sldMk cId="2988238253" sldId="507"/>
            <ac:spMk id="124" creationId="{F8F4D08B-4755-5B76-7171-46272D555B3F}"/>
          </ac:spMkLst>
        </pc:spChg>
        <pc:spChg chg="add mod">
          <ac:chgData name="Hasan Selim" userId="84cd2103f36ef0dc" providerId="LiveId" clId="{6ED845BA-74CA-4F74-9AC4-C2ED4D184EBF}" dt="2026-05-06T12:23:51.731" v="8976" actId="1076"/>
          <ac:spMkLst>
            <pc:docMk/>
            <pc:sldMk cId="2988238253" sldId="507"/>
            <ac:spMk id="126" creationId="{C1B14014-E127-ACB3-37D8-5AEF2C3419C1}"/>
          </ac:spMkLst>
        </pc:spChg>
        <pc:spChg chg="add mod">
          <ac:chgData name="Hasan Selim" userId="84cd2103f36ef0dc" providerId="LiveId" clId="{6ED845BA-74CA-4F74-9AC4-C2ED4D184EBF}" dt="2026-05-06T12:23:51.731" v="8976" actId="1076"/>
          <ac:spMkLst>
            <pc:docMk/>
            <pc:sldMk cId="2988238253" sldId="507"/>
            <ac:spMk id="128" creationId="{BCA6A8BA-0EE3-72BE-280B-22743A54DDD9}"/>
          </ac:spMkLst>
        </pc:spChg>
        <pc:spChg chg="add del mod">
          <ac:chgData name="Hasan Selim" userId="84cd2103f36ef0dc" providerId="LiveId" clId="{6ED845BA-74CA-4F74-9AC4-C2ED4D184EBF}" dt="2026-05-06T10:20:14.094" v="6987" actId="478"/>
          <ac:spMkLst>
            <pc:docMk/>
            <pc:sldMk cId="2988238253" sldId="507"/>
            <ac:spMk id="135" creationId="{A438CF0C-C76C-F70A-1EF9-7B610CFFF9B4}"/>
          </ac:spMkLst>
        </pc:spChg>
        <pc:spChg chg="add mod">
          <ac:chgData name="Hasan Selim" userId="84cd2103f36ef0dc" providerId="LiveId" clId="{6ED845BA-74CA-4F74-9AC4-C2ED4D184EBF}" dt="2026-05-06T12:29:27.561" v="9084" actId="1076"/>
          <ac:spMkLst>
            <pc:docMk/>
            <pc:sldMk cId="2988238253" sldId="507"/>
            <ac:spMk id="137" creationId="{204AC596-5DA7-D8BB-66D0-25AD602412A6}"/>
          </ac:spMkLst>
        </pc:spChg>
        <pc:spChg chg="add mod ord">
          <ac:chgData name="Hasan Selim" userId="84cd2103f36ef0dc" providerId="LiveId" clId="{6ED845BA-74CA-4F74-9AC4-C2ED4D184EBF}" dt="2026-05-06T12:33:12.281" v="9158" actId="1076"/>
          <ac:spMkLst>
            <pc:docMk/>
            <pc:sldMk cId="2988238253" sldId="507"/>
            <ac:spMk id="145" creationId="{A9E3B1B4-225B-8C44-DFF1-25838A8943CF}"/>
          </ac:spMkLst>
        </pc:spChg>
        <pc:spChg chg="mod">
          <ac:chgData name="Hasan Selim" userId="84cd2103f36ef0dc" providerId="LiveId" clId="{6ED845BA-74CA-4F74-9AC4-C2ED4D184EBF}" dt="2026-05-06T12:40:01.305" v="9245"/>
          <ac:spMkLst>
            <pc:docMk/>
            <pc:sldMk cId="2988238253" sldId="507"/>
            <ac:spMk id="150" creationId="{F2B19CC2-9DEB-990D-ADF5-AB718F906209}"/>
          </ac:spMkLst>
        </pc:spChg>
        <pc:spChg chg="add del mod">
          <ac:chgData name="Hasan Selim" userId="84cd2103f36ef0dc" providerId="LiveId" clId="{6ED845BA-74CA-4F74-9AC4-C2ED4D184EBF}" dt="2026-05-06T10:20:17.843" v="6990" actId="478"/>
          <ac:spMkLst>
            <pc:docMk/>
            <pc:sldMk cId="2988238253" sldId="507"/>
            <ac:spMk id="184" creationId="{9E0ED04B-0C1F-30BB-2B3B-68E9E67BA885}"/>
          </ac:spMkLst>
        </pc:spChg>
        <pc:spChg chg="add del mod">
          <ac:chgData name="Hasan Selim" userId="84cd2103f36ef0dc" providerId="LiveId" clId="{6ED845BA-74CA-4F74-9AC4-C2ED4D184EBF}" dt="2026-05-06T10:20:17.843" v="6990" actId="478"/>
          <ac:spMkLst>
            <pc:docMk/>
            <pc:sldMk cId="2988238253" sldId="507"/>
            <ac:spMk id="185" creationId="{6C62B012-FFCF-4265-5DF0-574B8100C211}"/>
          </ac:spMkLst>
        </pc:spChg>
        <pc:spChg chg="add del mod">
          <ac:chgData name="Hasan Selim" userId="84cd2103f36ef0dc" providerId="LiveId" clId="{6ED845BA-74CA-4F74-9AC4-C2ED4D184EBF}" dt="2026-05-06T10:20:17.843" v="6990" actId="478"/>
          <ac:spMkLst>
            <pc:docMk/>
            <pc:sldMk cId="2988238253" sldId="507"/>
            <ac:spMk id="186" creationId="{775F814F-17F3-576E-6525-B74135C707E1}"/>
          </ac:spMkLst>
        </pc:spChg>
        <pc:spChg chg="add del mod">
          <ac:chgData name="Hasan Selim" userId="84cd2103f36ef0dc" providerId="LiveId" clId="{6ED845BA-74CA-4F74-9AC4-C2ED4D184EBF}" dt="2026-05-06T10:20:17.843" v="6990" actId="478"/>
          <ac:spMkLst>
            <pc:docMk/>
            <pc:sldMk cId="2988238253" sldId="507"/>
            <ac:spMk id="190" creationId="{9EABCAFD-3E3B-0F41-EE9A-1D8826AE7793}"/>
          </ac:spMkLst>
        </pc:spChg>
        <pc:spChg chg="add del mod">
          <ac:chgData name="Hasan Selim" userId="84cd2103f36ef0dc" providerId="LiveId" clId="{6ED845BA-74CA-4F74-9AC4-C2ED4D184EBF}" dt="2026-05-06T10:20:17.843" v="6990" actId="478"/>
          <ac:spMkLst>
            <pc:docMk/>
            <pc:sldMk cId="2988238253" sldId="507"/>
            <ac:spMk id="191" creationId="{3AA41B57-A42B-35E4-AB17-4D5168965F2F}"/>
          </ac:spMkLst>
        </pc:spChg>
        <pc:spChg chg="add del mod">
          <ac:chgData name="Hasan Selim" userId="84cd2103f36ef0dc" providerId="LiveId" clId="{6ED845BA-74CA-4F74-9AC4-C2ED4D184EBF}" dt="2026-05-06T10:20:17.843" v="6990" actId="478"/>
          <ac:spMkLst>
            <pc:docMk/>
            <pc:sldMk cId="2988238253" sldId="507"/>
            <ac:spMk id="192" creationId="{B68369BF-E749-60B3-828A-DDF153E1ABE7}"/>
          </ac:spMkLst>
        </pc:spChg>
        <pc:spChg chg="add del mod">
          <ac:chgData name="Hasan Selim" userId="84cd2103f36ef0dc" providerId="LiveId" clId="{6ED845BA-74CA-4F74-9AC4-C2ED4D184EBF}" dt="2026-05-06T10:20:51.271" v="7006" actId="478"/>
          <ac:spMkLst>
            <pc:docMk/>
            <pc:sldMk cId="2988238253" sldId="507"/>
            <ac:spMk id="193" creationId="{E04CA5BE-7808-36EA-0653-3943E810D0DB}"/>
          </ac:spMkLst>
        </pc:spChg>
        <pc:spChg chg="add del mod">
          <ac:chgData name="Hasan Selim" userId="84cd2103f36ef0dc" providerId="LiveId" clId="{6ED845BA-74CA-4F74-9AC4-C2ED4D184EBF}" dt="2026-05-06T10:20:17.843" v="6990" actId="478"/>
          <ac:spMkLst>
            <pc:docMk/>
            <pc:sldMk cId="2988238253" sldId="507"/>
            <ac:spMk id="194" creationId="{73AB6B11-AF13-0390-4372-0A0C48557B4A}"/>
          </ac:spMkLst>
        </pc:spChg>
        <pc:spChg chg="add del mod">
          <ac:chgData name="Hasan Selim" userId="84cd2103f36ef0dc" providerId="LiveId" clId="{6ED845BA-74CA-4F74-9AC4-C2ED4D184EBF}" dt="2026-05-06T10:20:17.843" v="6990" actId="478"/>
          <ac:spMkLst>
            <pc:docMk/>
            <pc:sldMk cId="2988238253" sldId="507"/>
            <ac:spMk id="197" creationId="{74D1CC4C-D446-0ED3-57AA-F4C350C62213}"/>
          </ac:spMkLst>
        </pc:spChg>
        <pc:spChg chg="add del mod">
          <ac:chgData name="Hasan Selim" userId="84cd2103f36ef0dc" providerId="LiveId" clId="{6ED845BA-74CA-4F74-9AC4-C2ED4D184EBF}" dt="2026-05-06T10:20:17.843" v="6990" actId="478"/>
          <ac:spMkLst>
            <pc:docMk/>
            <pc:sldMk cId="2988238253" sldId="507"/>
            <ac:spMk id="198" creationId="{5DC47EEF-0517-483F-0CB4-A1B53E4CCD43}"/>
          </ac:spMkLst>
        </pc:spChg>
        <pc:grpChg chg="mod">
          <ac:chgData name="Hasan Selim" userId="84cd2103f36ef0dc" providerId="LiveId" clId="{6ED845BA-74CA-4F74-9AC4-C2ED4D184EBF}" dt="2026-05-06T11:36:33.574" v="7919" actId="1035"/>
          <ac:grpSpMkLst>
            <pc:docMk/>
            <pc:sldMk cId="2988238253" sldId="507"/>
            <ac:grpSpMk id="7" creationId="{1B07B52F-B327-3911-7705-B8FD7F603E99}"/>
          </ac:grpSpMkLst>
        </pc:grpChg>
        <pc:grpChg chg="mod">
          <ac:chgData name="Hasan Selim" userId="84cd2103f36ef0dc" providerId="LiveId" clId="{6ED845BA-74CA-4F74-9AC4-C2ED4D184EBF}" dt="2026-05-06T11:36:33.574" v="7919" actId="1035"/>
          <ac:grpSpMkLst>
            <pc:docMk/>
            <pc:sldMk cId="2988238253" sldId="507"/>
            <ac:grpSpMk id="11" creationId="{D773F829-631A-9DB5-8506-9C5DF2FEDC17}"/>
          </ac:grpSpMkLst>
        </pc:grpChg>
        <pc:grpChg chg="mod">
          <ac:chgData name="Hasan Selim" userId="84cd2103f36ef0dc" providerId="LiveId" clId="{6ED845BA-74CA-4F74-9AC4-C2ED4D184EBF}" dt="2026-05-06T11:36:33.574" v="7919" actId="1035"/>
          <ac:grpSpMkLst>
            <pc:docMk/>
            <pc:sldMk cId="2988238253" sldId="507"/>
            <ac:grpSpMk id="14" creationId="{6DDE5E13-D877-BC69-1FF8-151A32E367EA}"/>
          </ac:grpSpMkLst>
        </pc:grpChg>
        <pc:grpChg chg="mod">
          <ac:chgData name="Hasan Selim" userId="84cd2103f36ef0dc" providerId="LiveId" clId="{6ED845BA-74CA-4F74-9AC4-C2ED4D184EBF}" dt="2026-05-06T11:36:33.574" v="7919" actId="1035"/>
          <ac:grpSpMkLst>
            <pc:docMk/>
            <pc:sldMk cId="2988238253" sldId="507"/>
            <ac:grpSpMk id="17" creationId="{2EAD35ED-8C77-BABC-581A-A9350C63ED04}"/>
          </ac:grpSpMkLst>
        </pc:grpChg>
        <pc:grpChg chg="del mod">
          <ac:chgData name="Hasan Selim" userId="84cd2103f36ef0dc" providerId="LiveId" clId="{6ED845BA-74CA-4F74-9AC4-C2ED4D184EBF}" dt="2026-05-06T12:23:23.450" v="8972" actId="478"/>
          <ac:grpSpMkLst>
            <pc:docMk/>
            <pc:sldMk cId="2988238253" sldId="507"/>
            <ac:grpSpMk id="24" creationId="{DEE404C8-9039-B96E-2498-AB0A1E064814}"/>
          </ac:grpSpMkLst>
        </pc:grpChg>
        <pc:grpChg chg="add mod">
          <ac:chgData name="Hasan Selim" userId="84cd2103f36ef0dc" providerId="LiveId" clId="{6ED845BA-74CA-4F74-9AC4-C2ED4D184EBF}" dt="2026-05-06T11:36:33.574" v="7919" actId="1035"/>
          <ac:grpSpMkLst>
            <pc:docMk/>
            <pc:sldMk cId="2988238253" sldId="507"/>
            <ac:grpSpMk id="27" creationId="{37CEE96C-1CF1-A4C6-6DA7-A0D81149CF38}"/>
          </ac:grpSpMkLst>
        </pc:grpChg>
        <pc:grpChg chg="mod">
          <ac:chgData name="Hasan Selim" userId="84cd2103f36ef0dc" providerId="LiveId" clId="{6ED845BA-74CA-4F74-9AC4-C2ED4D184EBF}" dt="2026-05-06T12:23:00.009" v="8966" actId="1076"/>
          <ac:grpSpMkLst>
            <pc:docMk/>
            <pc:sldMk cId="2988238253" sldId="507"/>
            <ac:grpSpMk id="87" creationId="{62B385A3-7C05-CAF6-5885-754097BF1295}"/>
          </ac:grpSpMkLst>
        </pc:grpChg>
        <pc:grpChg chg="add del mod">
          <ac:chgData name="Hasan Selim" userId="84cd2103f36ef0dc" providerId="LiveId" clId="{6ED845BA-74CA-4F74-9AC4-C2ED4D184EBF}" dt="2026-05-06T12:31:37.011" v="9101" actId="165"/>
          <ac:grpSpMkLst>
            <pc:docMk/>
            <pc:sldMk cId="2988238253" sldId="507"/>
            <ac:grpSpMk id="130" creationId="{CC0E5B64-37B6-1D32-5833-D9FD860378E4}"/>
          </ac:grpSpMkLst>
        </pc:grpChg>
        <pc:grpChg chg="add mod ord">
          <ac:chgData name="Hasan Selim" userId="84cd2103f36ef0dc" providerId="LiveId" clId="{6ED845BA-74CA-4F74-9AC4-C2ED4D184EBF}" dt="2026-05-06T12:33:36.601" v="9164" actId="167"/>
          <ac:grpSpMkLst>
            <pc:docMk/>
            <pc:sldMk cId="2988238253" sldId="507"/>
            <ac:grpSpMk id="147" creationId="{8651EA7B-A8BD-3E0D-798D-2FFABCFAB1DA}"/>
          </ac:grpSpMkLst>
        </pc:grpChg>
        <pc:grpChg chg="add mod">
          <ac:chgData name="Hasan Selim" userId="84cd2103f36ef0dc" providerId="LiveId" clId="{6ED845BA-74CA-4F74-9AC4-C2ED4D184EBF}" dt="2026-05-06T12:43:38.345" v="9302" actId="1076"/>
          <ac:grpSpMkLst>
            <pc:docMk/>
            <pc:sldMk cId="2988238253" sldId="507"/>
            <ac:grpSpMk id="148" creationId="{2BFF6953-82C7-2F41-AC2A-B78BE08816A1}"/>
          </ac:grpSpMkLst>
        </pc:grpChg>
        <pc:grpChg chg="add mod">
          <ac:chgData name="Hasan Selim" userId="84cd2103f36ef0dc" providerId="LiveId" clId="{6ED845BA-74CA-4F74-9AC4-C2ED4D184EBF}" dt="2026-05-06T12:40:04.874" v="9246" actId="1076"/>
          <ac:grpSpMkLst>
            <pc:docMk/>
            <pc:sldMk cId="2988238253" sldId="507"/>
            <ac:grpSpMk id="149" creationId="{5C8949B9-BDBA-92BF-7B85-A82436A0D286}"/>
          </ac:grpSpMkLst>
        </pc:grpChg>
        <pc:grpChg chg="add del mod">
          <ac:chgData name="Hasan Selim" userId="84cd2103f36ef0dc" providerId="LiveId" clId="{6ED845BA-74CA-4F74-9AC4-C2ED4D184EBF}" dt="2026-05-06T12:44:26.250" v="9320" actId="478"/>
          <ac:grpSpMkLst>
            <pc:docMk/>
            <pc:sldMk cId="2988238253" sldId="507"/>
            <ac:grpSpMk id="155" creationId="{6EB37861-928F-0ECA-12AC-B4CBED4A3755}"/>
          </ac:grpSpMkLst>
        </pc:grpChg>
        <pc:picChg chg="add mod">
          <ac:chgData name="Hasan Selim" userId="84cd2103f36ef0dc" providerId="LiveId" clId="{6ED845BA-74CA-4F74-9AC4-C2ED4D184EBF}" dt="2026-05-06T12:42:08.823" v="9287" actId="1036"/>
          <ac:picMkLst>
            <pc:docMk/>
            <pc:sldMk cId="2988238253" sldId="507"/>
            <ac:picMk id="2" creationId="{DEF8C58A-6CC3-0321-5884-6C62AC6DD0CC}"/>
          </ac:picMkLst>
        </pc:picChg>
        <pc:picChg chg="add del mod modCrop">
          <ac:chgData name="Hasan Selim" userId="84cd2103f36ef0dc" providerId="LiveId" clId="{6ED845BA-74CA-4F74-9AC4-C2ED4D184EBF}" dt="2026-05-06T11:34:54.785" v="7899" actId="478"/>
          <ac:picMkLst>
            <pc:docMk/>
            <pc:sldMk cId="2988238253" sldId="507"/>
            <ac:picMk id="3" creationId="{FADCF052-BC83-EAF0-D153-D8E3578A038E}"/>
          </ac:picMkLst>
        </pc:picChg>
        <pc:picChg chg="add del mod topLvl">
          <ac:chgData name="Hasan Selim" userId="84cd2103f36ef0dc" providerId="LiveId" clId="{6ED845BA-74CA-4F74-9AC4-C2ED4D184EBF}" dt="2026-05-06T12:34:39.330" v="9174" actId="478"/>
          <ac:picMkLst>
            <pc:docMk/>
            <pc:sldMk cId="2988238253" sldId="507"/>
            <ac:picMk id="5" creationId="{D22CFD87-258F-B7C6-0E0E-4BF126E5646C}"/>
          </ac:picMkLst>
        </pc:picChg>
        <pc:picChg chg="add mod">
          <ac:chgData name="Hasan Selim" userId="84cd2103f36ef0dc" providerId="LiveId" clId="{6ED845BA-74CA-4F74-9AC4-C2ED4D184EBF}" dt="2026-05-06T12:23:52.999" v="8977" actId="1076"/>
          <ac:picMkLst>
            <pc:docMk/>
            <pc:sldMk cId="2988238253" sldId="507"/>
            <ac:picMk id="6" creationId="{CB253207-BDC6-1482-2B05-271327865827}"/>
          </ac:picMkLst>
        </pc:picChg>
        <pc:picChg chg="add del mod">
          <ac:chgData name="Hasan Selim" userId="84cd2103f36ef0dc" providerId="LiveId" clId="{6ED845BA-74CA-4F74-9AC4-C2ED4D184EBF}" dt="2026-05-06T10:20:48.934" v="7005" actId="478"/>
          <ac:picMkLst>
            <pc:docMk/>
            <pc:sldMk cId="2988238253" sldId="507"/>
            <ac:picMk id="20" creationId="{9AD5528A-C99B-A9D6-17B2-2D5C98D12903}"/>
          </ac:picMkLst>
        </pc:picChg>
        <pc:picChg chg="add del mod">
          <ac:chgData name="Hasan Selim" userId="84cd2103f36ef0dc" providerId="LiveId" clId="{6ED845BA-74CA-4F74-9AC4-C2ED4D184EBF}" dt="2026-05-06T12:10:40.210" v="8618" actId="478"/>
          <ac:picMkLst>
            <pc:docMk/>
            <pc:sldMk cId="2988238253" sldId="507"/>
            <ac:picMk id="21" creationId="{FE9636F4-9AD3-F978-326F-DA1D5C1C5681}"/>
          </ac:picMkLst>
        </pc:picChg>
        <pc:picChg chg="del mod">
          <ac:chgData name="Hasan Selim" userId="84cd2103f36ef0dc" providerId="LiveId" clId="{6ED845BA-74CA-4F74-9AC4-C2ED4D184EBF}" dt="2026-05-06T12:10:40.700" v="8619" actId="478"/>
          <ac:picMkLst>
            <pc:docMk/>
            <pc:sldMk cId="2988238253" sldId="507"/>
            <ac:picMk id="22" creationId="{41584AE0-32BC-E856-1AA0-CF844C43AA24}"/>
          </ac:picMkLst>
        </pc:picChg>
        <pc:picChg chg="mod ord">
          <ac:chgData name="Hasan Selim" userId="84cd2103f36ef0dc" providerId="LiveId" clId="{6ED845BA-74CA-4F74-9AC4-C2ED4D184EBF}" dt="2026-05-06T12:23:05.281" v="8969" actId="1076"/>
          <ac:picMkLst>
            <pc:docMk/>
            <pc:sldMk cId="2988238253" sldId="507"/>
            <ac:picMk id="23" creationId="{42AD56FC-CA21-5F28-F05A-6D880CE1BDF9}"/>
          </ac:picMkLst>
        </pc:picChg>
        <pc:picChg chg="add del mod">
          <ac:chgData name="Hasan Selim" userId="84cd2103f36ef0dc" providerId="LiveId" clId="{6ED845BA-74CA-4F74-9AC4-C2ED4D184EBF}" dt="2026-05-06T11:37:02.229" v="7928" actId="478"/>
          <ac:picMkLst>
            <pc:docMk/>
            <pc:sldMk cId="2988238253" sldId="507"/>
            <ac:picMk id="31" creationId="{9F191A40-01AB-1915-C913-5245CD3385E9}"/>
          </ac:picMkLst>
        </pc:picChg>
        <pc:picChg chg="add del mod">
          <ac:chgData name="Hasan Selim" userId="84cd2103f36ef0dc" providerId="LiveId" clId="{6ED845BA-74CA-4F74-9AC4-C2ED4D184EBF}" dt="2026-05-06T12:34:43.969" v="9175" actId="478"/>
          <ac:picMkLst>
            <pc:docMk/>
            <pc:sldMk cId="2988238253" sldId="507"/>
            <ac:picMk id="32" creationId="{582B7A6F-976F-283E-4573-D37DC0647FA0}"/>
          </ac:picMkLst>
        </pc:picChg>
        <pc:picChg chg="add mod">
          <ac:chgData name="Hasan Selim" userId="84cd2103f36ef0dc" providerId="LiveId" clId="{6ED845BA-74CA-4F74-9AC4-C2ED4D184EBF}" dt="2026-05-06T11:41:47.507" v="7939" actId="688"/>
          <ac:picMkLst>
            <pc:docMk/>
            <pc:sldMk cId="2988238253" sldId="507"/>
            <ac:picMk id="34" creationId="{E3998FB8-1DA6-9747-3FD6-92B5DF2DDC8A}"/>
          </ac:picMkLst>
        </pc:picChg>
        <pc:picChg chg="add del mod">
          <ac:chgData name="Hasan Selim" userId="84cd2103f36ef0dc" providerId="LiveId" clId="{6ED845BA-74CA-4F74-9AC4-C2ED4D184EBF}" dt="2026-05-06T10:20:12.541" v="6986" actId="478"/>
          <ac:picMkLst>
            <pc:docMk/>
            <pc:sldMk cId="2988238253" sldId="507"/>
            <ac:picMk id="35" creationId="{4483D62A-0F05-2503-D71B-E6F5C5391F6A}"/>
          </ac:picMkLst>
        </pc:picChg>
        <pc:picChg chg="add del mod ord">
          <ac:chgData name="Hasan Selim" userId="84cd2103f36ef0dc" providerId="LiveId" clId="{6ED845BA-74CA-4F74-9AC4-C2ED4D184EBF}" dt="2026-05-06T12:23:21.169" v="8971" actId="478"/>
          <ac:picMkLst>
            <pc:docMk/>
            <pc:sldMk cId="2988238253" sldId="507"/>
            <ac:picMk id="38" creationId="{9C3A1117-5764-9273-10E6-608849F02E03}"/>
          </ac:picMkLst>
        </pc:picChg>
        <pc:picChg chg="add mod ord">
          <ac:chgData name="Hasan Selim" userId="84cd2103f36ef0dc" providerId="LiveId" clId="{6ED845BA-74CA-4F74-9AC4-C2ED4D184EBF}" dt="2026-05-06T12:37:28.519" v="9209" actId="164"/>
          <ac:picMkLst>
            <pc:docMk/>
            <pc:sldMk cId="2988238253" sldId="507"/>
            <ac:picMk id="39" creationId="{0B841729-1806-CB3F-C214-2516B441B5BE}"/>
          </ac:picMkLst>
        </pc:picChg>
        <pc:picChg chg="add mod">
          <ac:chgData name="Hasan Selim" userId="84cd2103f36ef0dc" providerId="LiveId" clId="{6ED845BA-74CA-4F74-9AC4-C2ED4D184EBF}" dt="2026-05-06T12:33:34.973" v="9163" actId="164"/>
          <ac:picMkLst>
            <pc:docMk/>
            <pc:sldMk cId="2988238253" sldId="507"/>
            <ac:picMk id="43" creationId="{45FA26C4-3B24-7B9F-8CEA-1DFB4C90CF35}"/>
          </ac:picMkLst>
        </pc:picChg>
        <pc:picChg chg="add mod modCrop">
          <ac:chgData name="Hasan Selim" userId="84cd2103f36ef0dc" providerId="LiveId" clId="{6ED845BA-74CA-4F74-9AC4-C2ED4D184EBF}" dt="2026-05-06T12:26:25.720" v="9016" actId="1076"/>
          <ac:picMkLst>
            <pc:docMk/>
            <pc:sldMk cId="2988238253" sldId="507"/>
            <ac:picMk id="46" creationId="{97251CA6-7DA2-3227-8285-47A048D81F10}"/>
          </ac:picMkLst>
        </pc:picChg>
        <pc:picChg chg="add mod modCrop">
          <ac:chgData name="Hasan Selim" userId="84cd2103f36ef0dc" providerId="LiveId" clId="{6ED845BA-74CA-4F74-9AC4-C2ED4D184EBF}" dt="2026-05-06T12:34:25.952" v="9170" actId="14100"/>
          <ac:picMkLst>
            <pc:docMk/>
            <pc:sldMk cId="2988238253" sldId="507"/>
            <ac:picMk id="47" creationId="{3A07FC40-6D1F-B8C3-9514-A1E765391BB6}"/>
          </ac:picMkLst>
        </pc:picChg>
        <pc:picChg chg="add mod modCrop">
          <ac:chgData name="Hasan Selim" userId="84cd2103f36ef0dc" providerId="LiveId" clId="{6ED845BA-74CA-4F74-9AC4-C2ED4D184EBF}" dt="2026-05-06T12:34:34.140" v="9173" actId="1076"/>
          <ac:picMkLst>
            <pc:docMk/>
            <pc:sldMk cId="2988238253" sldId="507"/>
            <ac:picMk id="48" creationId="{B67ACDC6-E86F-5889-3FF4-596C5E3E572D}"/>
          </ac:picMkLst>
        </pc:picChg>
        <pc:picChg chg="add mod modCrop">
          <ac:chgData name="Hasan Selim" userId="84cd2103f36ef0dc" providerId="LiveId" clId="{6ED845BA-74CA-4F74-9AC4-C2ED4D184EBF}" dt="2026-05-06T12:26:17.561" v="9013" actId="1076"/>
          <ac:picMkLst>
            <pc:docMk/>
            <pc:sldMk cId="2988238253" sldId="507"/>
            <ac:picMk id="49" creationId="{F0B3519E-C10B-59E6-4C5F-FCA5FFB6DD23}"/>
          </ac:picMkLst>
        </pc:picChg>
        <pc:picChg chg="add mod ord modCrop">
          <ac:chgData name="Hasan Selim" userId="84cd2103f36ef0dc" providerId="LiveId" clId="{6ED845BA-74CA-4F74-9AC4-C2ED4D184EBF}" dt="2026-05-06T12:33:17.205" v="9159" actId="166"/>
          <ac:picMkLst>
            <pc:docMk/>
            <pc:sldMk cId="2988238253" sldId="507"/>
            <ac:picMk id="50" creationId="{037C9359-5767-2B82-D6C6-EA9D042CBD98}"/>
          </ac:picMkLst>
        </pc:picChg>
        <pc:picChg chg="add mod">
          <ac:chgData name="Hasan Selim" userId="84cd2103f36ef0dc" providerId="LiveId" clId="{6ED845BA-74CA-4F74-9AC4-C2ED4D184EBF}" dt="2026-05-06T12:02:07.740" v="8433" actId="1076"/>
          <ac:picMkLst>
            <pc:docMk/>
            <pc:sldMk cId="2988238253" sldId="507"/>
            <ac:picMk id="51" creationId="{FE785BEF-049F-C0AF-1DD9-C92057599F86}"/>
          </ac:picMkLst>
        </pc:picChg>
        <pc:picChg chg="add mod">
          <ac:chgData name="Hasan Selim" userId="84cd2103f36ef0dc" providerId="LiveId" clId="{6ED845BA-74CA-4F74-9AC4-C2ED4D184EBF}" dt="2026-05-06T12:02:40.181" v="8446" actId="1076"/>
          <ac:picMkLst>
            <pc:docMk/>
            <pc:sldMk cId="2988238253" sldId="507"/>
            <ac:picMk id="52" creationId="{E1C6CB0A-9170-D086-7F6F-8EC2AE57A824}"/>
          </ac:picMkLst>
        </pc:picChg>
        <pc:picChg chg="add del mod modCrop">
          <ac:chgData name="Hasan Selim" userId="84cd2103f36ef0dc" providerId="LiveId" clId="{6ED845BA-74CA-4F74-9AC4-C2ED4D184EBF}" dt="2026-05-06T12:23:06.627" v="8970" actId="478"/>
          <ac:picMkLst>
            <pc:docMk/>
            <pc:sldMk cId="2988238253" sldId="507"/>
            <ac:picMk id="53" creationId="{B8E46699-204D-11AE-ADC8-D1627557AFFB}"/>
          </ac:picMkLst>
        </pc:picChg>
        <pc:picChg chg="add mod">
          <ac:chgData name="Hasan Selim" userId="84cd2103f36ef0dc" providerId="LiveId" clId="{6ED845BA-74CA-4F74-9AC4-C2ED4D184EBF}" dt="2026-05-06T12:02:43.467" v="8447" actId="1076"/>
          <ac:picMkLst>
            <pc:docMk/>
            <pc:sldMk cId="2988238253" sldId="507"/>
            <ac:picMk id="54" creationId="{6F0F558D-051D-7065-582B-21492EF1E78B}"/>
          </ac:picMkLst>
        </pc:picChg>
        <pc:picChg chg="add del mod">
          <ac:chgData name="Hasan Selim" userId="84cd2103f36ef0dc" providerId="LiveId" clId="{6ED845BA-74CA-4F74-9AC4-C2ED4D184EBF}" dt="2026-05-06T12:03:32.790" v="8459" actId="478"/>
          <ac:picMkLst>
            <pc:docMk/>
            <pc:sldMk cId="2988238253" sldId="507"/>
            <ac:picMk id="55" creationId="{2D593D2B-21A8-DE17-917F-56B8F1DE9BF3}"/>
          </ac:picMkLst>
        </pc:picChg>
        <pc:picChg chg="add del mod">
          <ac:chgData name="Hasan Selim" userId="84cd2103f36ef0dc" providerId="LiveId" clId="{6ED845BA-74CA-4F74-9AC4-C2ED4D184EBF}" dt="2026-05-06T12:40:01.031" v="9244" actId="478"/>
          <ac:picMkLst>
            <pc:docMk/>
            <pc:sldMk cId="2988238253" sldId="507"/>
            <ac:picMk id="56" creationId="{6E842598-672E-77D9-73C1-2B8BF95236BE}"/>
          </ac:picMkLst>
        </pc:picChg>
        <pc:picChg chg="add mod">
          <ac:chgData name="Hasan Selim" userId="84cd2103f36ef0dc" providerId="LiveId" clId="{6ED845BA-74CA-4F74-9AC4-C2ED4D184EBF}" dt="2026-05-06T12:04:15.883" v="8470" actId="1076"/>
          <ac:picMkLst>
            <pc:docMk/>
            <pc:sldMk cId="2988238253" sldId="507"/>
            <ac:picMk id="57" creationId="{74893EAB-D715-B31A-0153-174AF25E70DC}"/>
          </ac:picMkLst>
        </pc:picChg>
        <pc:picChg chg="add mod">
          <ac:chgData name="Hasan Selim" userId="84cd2103f36ef0dc" providerId="LiveId" clId="{6ED845BA-74CA-4F74-9AC4-C2ED4D184EBF}" dt="2026-05-06T12:04:51.831" v="8471" actId="571"/>
          <ac:picMkLst>
            <pc:docMk/>
            <pc:sldMk cId="2988238253" sldId="507"/>
            <ac:picMk id="58" creationId="{57154FE7-15CD-539D-E5AB-922DAD737031}"/>
          </ac:picMkLst>
        </pc:picChg>
        <pc:picChg chg="add del mod modCrop">
          <ac:chgData name="Hasan Selim" userId="84cd2103f36ef0dc" providerId="LiveId" clId="{6ED845BA-74CA-4F74-9AC4-C2ED4D184EBF}" dt="2026-05-06T10:20:15.430" v="6989" actId="478"/>
          <ac:picMkLst>
            <pc:docMk/>
            <pc:sldMk cId="2988238253" sldId="507"/>
            <ac:picMk id="71" creationId="{9BFA7906-839B-4EDB-9B59-E09303DC91FB}"/>
          </ac:picMkLst>
        </pc:picChg>
        <pc:picChg chg="add mod">
          <ac:chgData name="Hasan Selim" userId="84cd2103f36ef0dc" providerId="LiveId" clId="{6ED845BA-74CA-4F74-9AC4-C2ED4D184EBF}" dt="2026-05-06T12:08:05.579" v="8580" actId="571"/>
          <ac:picMkLst>
            <pc:docMk/>
            <pc:sldMk cId="2988238253" sldId="507"/>
            <ac:picMk id="85" creationId="{1DF9CA94-5F1B-7896-7FDF-01065256AA3D}"/>
          </ac:picMkLst>
        </pc:picChg>
        <pc:picChg chg="add mod">
          <ac:chgData name="Hasan Selim" userId="84cd2103f36ef0dc" providerId="LiveId" clId="{6ED845BA-74CA-4F74-9AC4-C2ED4D184EBF}" dt="2026-05-06T12:27:06.762" v="9034" actId="1076"/>
          <ac:picMkLst>
            <pc:docMk/>
            <pc:sldMk cId="2988238253" sldId="507"/>
            <ac:picMk id="86" creationId="{23B519F1-C541-044F-450E-8C307804E612}"/>
          </ac:picMkLst>
        </pc:picChg>
        <pc:picChg chg="add del mod modCrop">
          <ac:chgData name="Hasan Selim" userId="84cd2103f36ef0dc" providerId="LiveId" clId="{6ED845BA-74CA-4F74-9AC4-C2ED4D184EBF}" dt="2026-05-06T10:20:19.402" v="6992" actId="478"/>
          <ac:picMkLst>
            <pc:docMk/>
            <pc:sldMk cId="2988238253" sldId="507"/>
            <ac:picMk id="100" creationId="{01A58CC9-C2B5-61F6-0602-A291807E5001}"/>
          </ac:picMkLst>
        </pc:picChg>
        <pc:picChg chg="add del mod modCrop">
          <ac:chgData name="Hasan Selim" userId="84cd2103f36ef0dc" providerId="LiveId" clId="{6ED845BA-74CA-4F74-9AC4-C2ED4D184EBF}" dt="2026-05-06T10:20:18.750" v="6991" actId="478"/>
          <ac:picMkLst>
            <pc:docMk/>
            <pc:sldMk cId="2988238253" sldId="507"/>
            <ac:picMk id="102" creationId="{AA1D8986-A54A-5F2C-3EA8-6C435E833076}"/>
          </ac:picMkLst>
        </pc:picChg>
        <pc:picChg chg="add mod">
          <ac:chgData name="Hasan Selim" userId="84cd2103f36ef0dc" providerId="LiveId" clId="{6ED845BA-74CA-4F74-9AC4-C2ED4D184EBF}" dt="2026-05-06T12:28:53.390" v="9076" actId="1076"/>
          <ac:picMkLst>
            <pc:docMk/>
            <pc:sldMk cId="2988238253" sldId="507"/>
            <ac:picMk id="106" creationId="{045376F5-5638-D551-A61D-B5DC9723B951}"/>
          </ac:picMkLst>
        </pc:picChg>
        <pc:picChg chg="add mod">
          <ac:chgData name="Hasan Selim" userId="84cd2103f36ef0dc" providerId="LiveId" clId="{6ED845BA-74CA-4F74-9AC4-C2ED4D184EBF}" dt="2026-05-06T12:28:48.581" v="9073" actId="1076"/>
          <ac:picMkLst>
            <pc:docMk/>
            <pc:sldMk cId="2988238253" sldId="507"/>
            <ac:picMk id="107" creationId="{355D2D9F-7C70-B188-45A9-6CCF5BBE82C5}"/>
          </ac:picMkLst>
        </pc:picChg>
        <pc:picChg chg="add mod modCrop">
          <ac:chgData name="Hasan Selim" userId="84cd2103f36ef0dc" providerId="LiveId" clId="{6ED845BA-74CA-4F74-9AC4-C2ED4D184EBF}" dt="2026-05-06T12:30:33.291" v="9098" actId="1076"/>
          <ac:picMkLst>
            <pc:docMk/>
            <pc:sldMk cId="2988238253" sldId="507"/>
            <ac:picMk id="110" creationId="{C785DF52-B966-5905-50C7-A63FE11A3A89}"/>
          </ac:picMkLst>
        </pc:picChg>
        <pc:picChg chg="add mod">
          <ac:chgData name="Hasan Selim" userId="84cd2103f36ef0dc" providerId="LiveId" clId="{6ED845BA-74CA-4F74-9AC4-C2ED4D184EBF}" dt="2026-05-06T12:16:07.151" v="8854"/>
          <ac:picMkLst>
            <pc:docMk/>
            <pc:sldMk cId="2988238253" sldId="507"/>
            <ac:picMk id="113" creationId="{CB5CD363-2894-8047-D169-4815D41E7929}"/>
          </ac:picMkLst>
        </pc:picChg>
        <pc:picChg chg="add mod">
          <ac:chgData name="Hasan Selim" userId="84cd2103f36ef0dc" providerId="LiveId" clId="{6ED845BA-74CA-4F74-9AC4-C2ED4D184EBF}" dt="2026-05-06T12:30:00.979" v="9092" actId="1038"/>
          <ac:picMkLst>
            <pc:docMk/>
            <pc:sldMk cId="2988238253" sldId="507"/>
            <ac:picMk id="119" creationId="{26B93158-0EDB-E139-42DA-03CCA47F297B}"/>
          </ac:picMkLst>
        </pc:picChg>
        <pc:picChg chg="add mod">
          <ac:chgData name="Hasan Selim" userId="84cd2103f36ef0dc" providerId="LiveId" clId="{6ED845BA-74CA-4F74-9AC4-C2ED4D184EBF}" dt="2026-05-06T12:27:35.641" v="9041" actId="1076"/>
          <ac:picMkLst>
            <pc:docMk/>
            <pc:sldMk cId="2988238253" sldId="507"/>
            <ac:picMk id="131" creationId="{E9FCC396-1685-1663-5BC7-E47EF99C0803}"/>
          </ac:picMkLst>
        </pc:picChg>
        <pc:picChg chg="add mod">
          <ac:chgData name="Hasan Selim" userId="84cd2103f36ef0dc" providerId="LiveId" clId="{6ED845BA-74CA-4F74-9AC4-C2ED4D184EBF}" dt="2026-05-06T12:27:34.985" v="9040" actId="571"/>
          <ac:picMkLst>
            <pc:docMk/>
            <pc:sldMk cId="2988238253" sldId="507"/>
            <ac:picMk id="132" creationId="{5A835963-1C87-8E06-9CF9-E9775558D631}"/>
          </ac:picMkLst>
        </pc:picChg>
        <pc:picChg chg="add mod">
          <ac:chgData name="Hasan Selim" userId="84cd2103f36ef0dc" providerId="LiveId" clId="{6ED845BA-74CA-4F74-9AC4-C2ED4D184EBF}" dt="2026-05-06T12:43:58.864" v="9313" actId="1076"/>
          <ac:picMkLst>
            <pc:docMk/>
            <pc:sldMk cId="2988238253" sldId="507"/>
            <ac:picMk id="133" creationId="{250CD376-2CDB-E0E1-675F-2E4B5334C2DB}"/>
          </ac:picMkLst>
        </pc:picChg>
        <pc:picChg chg="add mod modCrop">
          <ac:chgData name="Hasan Selim" userId="84cd2103f36ef0dc" providerId="LiveId" clId="{6ED845BA-74CA-4F74-9AC4-C2ED4D184EBF}" dt="2026-05-06T12:43:01.157" v="9293" actId="164"/>
          <ac:picMkLst>
            <pc:docMk/>
            <pc:sldMk cId="2988238253" sldId="507"/>
            <ac:picMk id="136" creationId="{07291E49-C05E-773D-2D2D-BE45C492AC6F}"/>
          </ac:picMkLst>
        </pc:picChg>
        <pc:picChg chg="add mod">
          <ac:chgData name="Hasan Selim" userId="84cd2103f36ef0dc" providerId="LiveId" clId="{6ED845BA-74CA-4F74-9AC4-C2ED4D184EBF}" dt="2026-05-06T12:29:40.825" v="9086" actId="1076"/>
          <ac:picMkLst>
            <pc:docMk/>
            <pc:sldMk cId="2988238253" sldId="507"/>
            <ac:picMk id="138" creationId="{570F6CC8-3CA9-619B-0A6D-BC234F735D76}"/>
          </ac:picMkLst>
        </pc:picChg>
        <pc:picChg chg="add mod">
          <ac:chgData name="Hasan Selim" userId="84cd2103f36ef0dc" providerId="LiveId" clId="{6ED845BA-74CA-4F74-9AC4-C2ED4D184EBF}" dt="2026-05-06T12:29:43.219" v="9087" actId="571"/>
          <ac:picMkLst>
            <pc:docMk/>
            <pc:sldMk cId="2988238253" sldId="507"/>
            <ac:picMk id="139" creationId="{C55C9577-1372-5D53-392C-9BE8611DE313}"/>
          </ac:picMkLst>
        </pc:picChg>
        <pc:picChg chg="add mod">
          <ac:chgData name="Hasan Selim" userId="84cd2103f36ef0dc" providerId="LiveId" clId="{6ED845BA-74CA-4F74-9AC4-C2ED4D184EBF}" dt="2026-05-06T12:33:34.973" v="9163" actId="164"/>
          <ac:picMkLst>
            <pc:docMk/>
            <pc:sldMk cId="2988238253" sldId="507"/>
            <ac:picMk id="140" creationId="{7CE2B166-FBC5-E3DE-8D7F-C15990DE94F0}"/>
          </ac:picMkLst>
        </pc:picChg>
        <pc:picChg chg="add mod">
          <ac:chgData name="Hasan Selim" userId="84cd2103f36ef0dc" providerId="LiveId" clId="{6ED845BA-74CA-4F74-9AC4-C2ED4D184EBF}" dt="2026-05-06T12:33:34.973" v="9163" actId="164"/>
          <ac:picMkLst>
            <pc:docMk/>
            <pc:sldMk cId="2988238253" sldId="507"/>
            <ac:picMk id="142" creationId="{6CA8A454-C5CD-A92B-0018-3CF57A671D1A}"/>
          </ac:picMkLst>
        </pc:picChg>
        <pc:picChg chg="mod">
          <ac:chgData name="Hasan Selim" userId="84cd2103f36ef0dc" providerId="LiveId" clId="{6ED845BA-74CA-4F74-9AC4-C2ED4D184EBF}" dt="2026-05-06T12:40:01.305" v="9245"/>
          <ac:picMkLst>
            <pc:docMk/>
            <pc:sldMk cId="2988238253" sldId="507"/>
            <ac:picMk id="151" creationId="{19F3C2BE-A3D1-E261-5260-B47E027C2A3A}"/>
          </ac:picMkLst>
        </pc:picChg>
        <pc:picChg chg="add mod">
          <ac:chgData name="Hasan Selim" userId="84cd2103f36ef0dc" providerId="LiveId" clId="{6ED845BA-74CA-4F74-9AC4-C2ED4D184EBF}" dt="2026-05-06T12:43:54.545" v="9312" actId="1037"/>
          <ac:picMkLst>
            <pc:docMk/>
            <pc:sldMk cId="2988238253" sldId="507"/>
            <ac:picMk id="154" creationId="{16FC09C7-DD33-C7F9-B7C7-C8D89B53E787}"/>
          </ac:picMkLst>
        </pc:picChg>
        <pc:picChg chg="add mod">
          <ac:chgData name="Hasan Selim" userId="84cd2103f36ef0dc" providerId="LiveId" clId="{6ED845BA-74CA-4F74-9AC4-C2ED4D184EBF}" dt="2026-05-06T12:44:24.599" v="9319" actId="1076"/>
          <ac:picMkLst>
            <pc:docMk/>
            <pc:sldMk cId="2988238253" sldId="507"/>
            <ac:picMk id="161" creationId="{2C631735-6D3C-A515-9483-314DEAF50EE4}"/>
          </ac:picMkLst>
        </pc:picChg>
        <pc:picChg chg="add del mod">
          <ac:chgData name="Hasan Selim" userId="84cd2103f36ef0dc" providerId="LiveId" clId="{6ED845BA-74CA-4F74-9AC4-C2ED4D184EBF}" dt="2026-05-06T10:20:14.592" v="6988" actId="478"/>
          <ac:picMkLst>
            <pc:docMk/>
            <pc:sldMk cId="2988238253" sldId="507"/>
            <ac:picMk id="212" creationId="{41E9ACDA-C376-DC6F-4BDD-DD847337791E}"/>
          </ac:picMkLst>
        </pc:picChg>
        <pc:cxnChg chg="add mod">
          <ac:chgData name="Hasan Selim" userId="84cd2103f36ef0dc" providerId="LiveId" clId="{6ED845BA-74CA-4F74-9AC4-C2ED4D184EBF}" dt="2026-05-06T12:26:35.054" v="9020" actId="1036"/>
          <ac:cxnSpMkLst>
            <pc:docMk/>
            <pc:sldMk cId="2988238253" sldId="507"/>
            <ac:cxnSpMk id="89" creationId="{812F32AD-4E9F-773A-BE42-FC7D6741F047}"/>
          </ac:cxnSpMkLst>
        </pc:cxnChg>
        <pc:cxnChg chg="add mod">
          <ac:chgData name="Hasan Selim" userId="84cd2103f36ef0dc" providerId="LiveId" clId="{6ED845BA-74CA-4F74-9AC4-C2ED4D184EBF}" dt="2026-05-06T12:26:36.913" v="9023" actId="1035"/>
          <ac:cxnSpMkLst>
            <pc:docMk/>
            <pc:sldMk cId="2988238253" sldId="507"/>
            <ac:cxnSpMk id="103" creationId="{0718B174-7231-A945-8F15-3605C56E075E}"/>
          </ac:cxnSpMkLst>
        </pc:cxnChg>
        <pc:cxnChg chg="add mod">
          <ac:chgData name="Hasan Selim" userId="84cd2103f36ef0dc" providerId="LiveId" clId="{6ED845BA-74CA-4F74-9AC4-C2ED4D184EBF}" dt="2026-05-06T12:26:39.380" v="9029" actId="1035"/>
          <ac:cxnSpMkLst>
            <pc:docMk/>
            <pc:sldMk cId="2988238253" sldId="507"/>
            <ac:cxnSpMk id="105" creationId="{5CB93819-50E1-C020-224E-2F6FB4696B05}"/>
          </ac:cxnSpMkLst>
        </pc:cxnChg>
      </pc:sldChg>
      <pc:sldChg chg="addSp delSp modSp new del mod modClrScheme chgLayout">
        <pc:chgData name="Hasan Selim" userId="84cd2103f36ef0dc" providerId="LiveId" clId="{6ED845BA-74CA-4F74-9AC4-C2ED4D184EBF}" dt="2026-05-06T12:34:51.291" v="9182" actId="47"/>
        <pc:sldMkLst>
          <pc:docMk/>
          <pc:sldMk cId="143333312" sldId="508"/>
        </pc:sldMkLst>
        <pc:picChg chg="add del mod">
          <ac:chgData name="Hasan Selim" userId="84cd2103f36ef0dc" providerId="LiveId" clId="{6ED845BA-74CA-4F74-9AC4-C2ED4D184EBF}" dt="2026-05-06T12:34:50.049" v="9181" actId="478"/>
          <ac:picMkLst>
            <pc:docMk/>
            <pc:sldMk cId="143333312" sldId="508"/>
            <ac:picMk id="3" creationId="{FC3C2FC6-7CC2-C666-D1C9-024C60516D23}"/>
          </ac:picMkLst>
        </pc:picChg>
        <pc:picChg chg="add del mod">
          <ac:chgData name="Hasan Selim" userId="84cd2103f36ef0dc" providerId="LiveId" clId="{6ED845BA-74CA-4F74-9AC4-C2ED4D184EBF}" dt="2026-05-06T11:10:01.741" v="7137" actId="21"/>
          <ac:picMkLst>
            <pc:docMk/>
            <pc:sldMk cId="143333312" sldId="508"/>
            <ac:picMk id="5" creationId="{1C7D3CCF-693B-D0E9-2377-DEAF5D0F7DD0}"/>
          </ac:picMkLst>
        </pc:picChg>
        <pc:picChg chg="add del mod">
          <ac:chgData name="Hasan Selim" userId="84cd2103f36ef0dc" providerId="LiveId" clId="{6ED845BA-74CA-4F74-9AC4-C2ED4D184EBF}" dt="2026-05-06T10:58:14.642" v="7063" actId="21"/>
          <ac:picMkLst>
            <pc:docMk/>
            <pc:sldMk cId="143333312" sldId="508"/>
            <ac:picMk id="7" creationId="{DB937F55-F16C-8005-6B2C-D64E0387FA9B}"/>
          </ac:picMkLst>
        </pc:picChg>
        <pc:picChg chg="add del mod">
          <ac:chgData name="Hasan Selim" userId="84cd2103f36ef0dc" providerId="LiveId" clId="{6ED845BA-74CA-4F74-9AC4-C2ED4D184EBF}" dt="2026-05-06T12:34:46.661" v="9177" actId="478"/>
          <ac:picMkLst>
            <pc:docMk/>
            <pc:sldMk cId="143333312" sldId="508"/>
            <ac:picMk id="9" creationId="{7A842D89-2F0E-11C8-EDC0-CECF032800D5}"/>
          </ac:picMkLst>
        </pc:picChg>
        <pc:picChg chg="add del mod">
          <ac:chgData name="Hasan Selim" userId="84cd2103f36ef0dc" providerId="LiveId" clId="{6ED845BA-74CA-4F74-9AC4-C2ED4D184EBF}" dt="2026-05-06T11:14:22.806" v="7180" actId="21"/>
          <ac:picMkLst>
            <pc:docMk/>
            <pc:sldMk cId="143333312" sldId="508"/>
            <ac:picMk id="11" creationId="{251E86D3-B97D-2A4A-28CB-C40048E31582}"/>
          </ac:picMkLst>
        </pc:picChg>
        <pc:picChg chg="add del mod">
          <ac:chgData name="Hasan Selim" userId="84cd2103f36ef0dc" providerId="LiveId" clId="{6ED845BA-74CA-4F74-9AC4-C2ED4D184EBF}" dt="2026-05-06T11:16:41.792" v="7666" actId="21"/>
          <ac:picMkLst>
            <pc:docMk/>
            <pc:sldMk cId="143333312" sldId="508"/>
            <ac:picMk id="13" creationId="{8EC6B95B-A948-D2DF-01B4-13965173A94A}"/>
          </ac:picMkLst>
        </pc:picChg>
        <pc:picChg chg="add del mod">
          <ac:chgData name="Hasan Selim" userId="84cd2103f36ef0dc" providerId="LiveId" clId="{6ED845BA-74CA-4F74-9AC4-C2ED4D184EBF}" dt="2026-05-06T11:28:13.595" v="7819" actId="21"/>
          <ac:picMkLst>
            <pc:docMk/>
            <pc:sldMk cId="143333312" sldId="508"/>
            <ac:picMk id="15" creationId="{0EFDE465-3DBB-D77B-4589-AAAD1C882011}"/>
          </ac:picMkLst>
        </pc:picChg>
        <pc:picChg chg="add del mod">
          <ac:chgData name="Hasan Selim" userId="84cd2103f36ef0dc" providerId="LiveId" clId="{6ED845BA-74CA-4F74-9AC4-C2ED4D184EBF}" dt="2026-05-06T11:28:13.595" v="7819" actId="21"/>
          <ac:picMkLst>
            <pc:docMk/>
            <pc:sldMk cId="143333312" sldId="508"/>
            <ac:picMk id="17" creationId="{52A4286A-8F2E-7998-02D5-32CC6930985A}"/>
          </ac:picMkLst>
        </pc:picChg>
        <pc:picChg chg="add del mod">
          <ac:chgData name="Hasan Selim" userId="84cd2103f36ef0dc" providerId="LiveId" clId="{6ED845BA-74CA-4F74-9AC4-C2ED4D184EBF}" dt="2026-05-06T11:26:05.945" v="7797" actId="21"/>
          <ac:picMkLst>
            <pc:docMk/>
            <pc:sldMk cId="143333312" sldId="508"/>
            <ac:picMk id="19" creationId="{5A683D2B-2C2E-0691-B538-0544A944E8C5}"/>
          </ac:picMkLst>
        </pc:picChg>
        <pc:picChg chg="add del mod">
          <ac:chgData name="Hasan Selim" userId="84cd2103f36ef0dc" providerId="LiveId" clId="{6ED845BA-74CA-4F74-9AC4-C2ED4D184EBF}" dt="2026-05-06T11:16:41.792" v="7666" actId="21"/>
          <ac:picMkLst>
            <pc:docMk/>
            <pc:sldMk cId="143333312" sldId="508"/>
            <ac:picMk id="21" creationId="{60B1185E-AE13-9E2C-85D5-699676E0745D}"/>
          </ac:picMkLst>
        </pc:picChg>
        <pc:picChg chg="add del mod">
          <ac:chgData name="Hasan Selim" userId="84cd2103f36ef0dc" providerId="LiveId" clId="{6ED845BA-74CA-4F74-9AC4-C2ED4D184EBF}" dt="2026-05-06T11:54:39.080" v="8167" actId="21"/>
          <ac:picMkLst>
            <pc:docMk/>
            <pc:sldMk cId="143333312" sldId="508"/>
            <ac:picMk id="23" creationId="{037C9359-5767-2B82-D6C6-EA9D042CBD98}"/>
          </ac:picMkLst>
        </pc:picChg>
        <pc:picChg chg="add del mod">
          <ac:chgData name="Hasan Selim" userId="84cd2103f36ef0dc" providerId="LiveId" clId="{6ED845BA-74CA-4F74-9AC4-C2ED4D184EBF}" dt="2026-05-06T12:00:15.453" v="8409" actId="21"/>
          <ac:picMkLst>
            <pc:docMk/>
            <pc:sldMk cId="143333312" sldId="508"/>
            <ac:picMk id="25" creationId="{1D23D07C-C247-F586-15DE-CF9406C0347F}"/>
          </ac:picMkLst>
        </pc:picChg>
        <pc:picChg chg="add del mod">
          <ac:chgData name="Hasan Selim" userId="84cd2103f36ef0dc" providerId="LiveId" clId="{6ED845BA-74CA-4F74-9AC4-C2ED4D184EBF}" dt="2026-05-06T11:11:03.371" v="7152" actId="21"/>
          <ac:picMkLst>
            <pc:docMk/>
            <pc:sldMk cId="143333312" sldId="508"/>
            <ac:picMk id="27" creationId="{F26ABCEE-9FE6-16CA-E343-E85BAC08448C}"/>
          </ac:picMkLst>
        </pc:picChg>
        <pc:picChg chg="add del mod">
          <ac:chgData name="Hasan Selim" userId="84cd2103f36ef0dc" providerId="LiveId" clId="{6ED845BA-74CA-4F74-9AC4-C2ED4D184EBF}" dt="2026-05-06T11:11:03.371" v="7152" actId="21"/>
          <ac:picMkLst>
            <pc:docMk/>
            <pc:sldMk cId="143333312" sldId="508"/>
            <ac:picMk id="29" creationId="{3E01096E-B47E-1A09-9EB9-05D477928C24}"/>
          </ac:picMkLst>
        </pc:picChg>
        <pc:picChg chg="add del mod">
          <ac:chgData name="Hasan Selim" userId="84cd2103f36ef0dc" providerId="LiveId" clId="{6ED845BA-74CA-4F74-9AC4-C2ED4D184EBF}" dt="2026-05-06T11:07:00.602" v="7101" actId="21"/>
          <ac:picMkLst>
            <pc:docMk/>
            <pc:sldMk cId="143333312" sldId="508"/>
            <ac:picMk id="31" creationId="{269158CA-568E-2CCB-F002-D48DC43E8816}"/>
          </ac:picMkLst>
        </pc:picChg>
        <pc:picChg chg="add del mod">
          <ac:chgData name="Hasan Selim" userId="84cd2103f36ef0dc" providerId="LiveId" clId="{6ED845BA-74CA-4F74-9AC4-C2ED4D184EBF}" dt="2026-05-06T11:07:00.602" v="7101" actId="21"/>
          <ac:picMkLst>
            <pc:docMk/>
            <pc:sldMk cId="143333312" sldId="508"/>
            <ac:picMk id="33" creationId="{A23ADC22-EC61-4895-7645-AC26A371C123}"/>
          </ac:picMkLst>
        </pc:picChg>
        <pc:picChg chg="add del mod">
          <ac:chgData name="Hasan Selim" userId="84cd2103f36ef0dc" providerId="LiveId" clId="{6ED845BA-74CA-4F74-9AC4-C2ED4D184EBF}" dt="2026-05-06T12:34:48.835" v="9179" actId="478"/>
          <ac:picMkLst>
            <pc:docMk/>
            <pc:sldMk cId="143333312" sldId="508"/>
            <ac:picMk id="35" creationId="{CBFDCCAF-8687-CF54-1B32-D9ED452AB399}"/>
          </ac:picMkLst>
        </pc:picChg>
        <pc:picChg chg="add del mod">
          <ac:chgData name="Hasan Selim" userId="84cd2103f36ef0dc" providerId="LiveId" clId="{6ED845BA-74CA-4F74-9AC4-C2ED4D184EBF}" dt="2026-05-06T11:44:36.851" v="7957" actId="21"/>
          <ac:picMkLst>
            <pc:docMk/>
            <pc:sldMk cId="143333312" sldId="508"/>
            <ac:picMk id="37" creationId="{97251CA6-7DA2-3227-8285-47A048D81F10}"/>
          </ac:picMkLst>
        </pc:picChg>
        <pc:picChg chg="add del mod">
          <ac:chgData name="Hasan Selim" userId="84cd2103f36ef0dc" providerId="LiveId" clId="{6ED845BA-74CA-4F74-9AC4-C2ED4D184EBF}" dt="2026-05-06T11:32:02.446" v="7877" actId="21"/>
          <ac:picMkLst>
            <pc:docMk/>
            <pc:sldMk cId="143333312" sldId="508"/>
            <ac:picMk id="39" creationId="{0B841729-1806-CB3F-C214-2516B441B5BE}"/>
          </ac:picMkLst>
        </pc:picChg>
        <pc:picChg chg="add del mod">
          <ac:chgData name="Hasan Selim" userId="84cd2103f36ef0dc" providerId="LiveId" clId="{6ED845BA-74CA-4F74-9AC4-C2ED4D184EBF}" dt="2026-05-06T12:02:23.301" v="8435" actId="21"/>
          <ac:picMkLst>
            <pc:docMk/>
            <pc:sldMk cId="143333312" sldId="508"/>
            <ac:picMk id="41" creationId="{E1C6CB0A-9170-D086-7F6F-8EC2AE57A824}"/>
          </ac:picMkLst>
        </pc:picChg>
        <pc:picChg chg="add del mod">
          <ac:chgData name="Hasan Selim" userId="84cd2103f36ef0dc" providerId="LiveId" clId="{6ED845BA-74CA-4F74-9AC4-C2ED4D184EBF}" dt="2026-05-06T11:32:11.486" v="7881" actId="21"/>
          <ac:picMkLst>
            <pc:docMk/>
            <pc:sldMk cId="143333312" sldId="508"/>
            <ac:picMk id="43" creationId="{45FA26C4-3B24-7B9F-8CEA-1DFB4C90CF35}"/>
          </ac:picMkLst>
        </pc:picChg>
        <pc:picChg chg="add del mod">
          <ac:chgData name="Hasan Selim" userId="84cd2103f36ef0dc" providerId="LiveId" clId="{6ED845BA-74CA-4F74-9AC4-C2ED4D184EBF}" dt="2026-05-06T12:01:15.094" v="8427" actId="21"/>
          <ac:picMkLst>
            <pc:docMk/>
            <pc:sldMk cId="143333312" sldId="508"/>
            <ac:picMk id="45" creationId="{FE785BEF-049F-C0AF-1DD9-C92057599F86}"/>
          </ac:picMkLst>
        </pc:picChg>
        <pc:picChg chg="add del mod">
          <ac:chgData name="Hasan Selim" userId="84cd2103f36ef0dc" providerId="LiveId" clId="{6ED845BA-74CA-4F74-9AC4-C2ED4D184EBF}" dt="2026-05-06T12:02:23.301" v="8435" actId="21"/>
          <ac:picMkLst>
            <pc:docMk/>
            <pc:sldMk cId="143333312" sldId="508"/>
            <ac:picMk id="47" creationId="{B8E46699-204D-11AE-ADC8-D1627557AFFB}"/>
          </ac:picMkLst>
        </pc:picChg>
        <pc:picChg chg="add del mod">
          <ac:chgData name="Hasan Selim" userId="84cd2103f36ef0dc" providerId="LiveId" clId="{6ED845BA-74CA-4F74-9AC4-C2ED4D184EBF}" dt="2026-05-06T12:10:10.464" v="8601" actId="478"/>
          <ac:picMkLst>
            <pc:docMk/>
            <pc:sldMk cId="143333312" sldId="508"/>
            <ac:picMk id="49" creationId="{B2AF3E68-B087-5D5D-FA66-2A9DF9543FAA}"/>
          </ac:picMkLst>
        </pc:picChg>
        <pc:picChg chg="add del mod">
          <ac:chgData name="Hasan Selim" userId="84cd2103f36ef0dc" providerId="LiveId" clId="{6ED845BA-74CA-4F74-9AC4-C2ED4D184EBF}" dt="2026-05-06T12:02:23.301" v="8435" actId="21"/>
          <ac:picMkLst>
            <pc:docMk/>
            <pc:sldMk cId="143333312" sldId="508"/>
            <ac:picMk id="50" creationId="{6F0F558D-051D-7065-582B-21492EF1E78B}"/>
          </ac:picMkLst>
        </pc:picChg>
        <pc:picChg chg="add del mod">
          <ac:chgData name="Hasan Selim" userId="84cd2103f36ef0dc" providerId="LiveId" clId="{6ED845BA-74CA-4F74-9AC4-C2ED4D184EBF}" dt="2026-05-06T12:34:47.621" v="9178" actId="478"/>
          <ac:picMkLst>
            <pc:docMk/>
            <pc:sldMk cId="143333312" sldId="508"/>
            <ac:picMk id="123" creationId="{824B902D-35B6-B290-1C03-25035E331CC7}"/>
          </ac:picMkLst>
        </pc:picChg>
      </pc:sldChg>
      <pc:sldMasterChg chg="modSp mod setBg addSldLayout delSldLayout modSldLayout">
        <pc:chgData name="Hasan Selim" userId="84cd2103f36ef0dc" providerId="LiveId" clId="{6ED845BA-74CA-4F74-9AC4-C2ED4D184EBF}" dt="2026-05-06T11:30:50.777" v="7866"/>
        <pc:sldMasterMkLst>
          <pc:docMk/>
          <pc:sldMasterMk cId="2476636414" sldId="2147483660"/>
        </pc:sldMasterMkLst>
        <pc:spChg chg="mod">
          <ac:chgData name="Hasan Selim" userId="84cd2103f36ef0dc" providerId="LiveId" clId="{6ED845BA-74CA-4F74-9AC4-C2ED4D184EBF}" dt="2026-05-02T09:18:43.228" v="5242" actId="14100"/>
          <ac:spMkLst>
            <pc:docMk/>
            <pc:sldMasterMk cId="2476636414" sldId="2147483660"/>
            <ac:spMk id="2" creationId="{65CCA141-A142-C21A-A629-BE4558245910}"/>
          </ac:spMkLst>
        </pc:spChg>
        <pc:sldLayoutChg chg="addSp delSp modSp mod setBg">
          <pc:chgData name="Hasan Selim" userId="84cd2103f36ef0dc" providerId="LiveId" clId="{6ED845BA-74CA-4F74-9AC4-C2ED4D184EBF}" dt="2026-05-06T11:30:50.777" v="7866"/>
          <pc:sldLayoutMkLst>
            <pc:docMk/>
            <pc:sldMasterMk cId="2476636414" sldId="2147483660"/>
            <pc:sldLayoutMk cId="641393381" sldId="2147483661"/>
          </pc:sldLayoutMkLst>
          <pc:spChg chg="add del mod ord">
            <ac:chgData name="Hasan Selim" userId="84cd2103f36ef0dc" providerId="LiveId" clId="{6ED845BA-74CA-4F74-9AC4-C2ED4D184EBF}" dt="2026-05-06T10:20:28.475" v="7001" actId="478"/>
            <ac:spMkLst>
              <pc:docMk/>
              <pc:sldMasterMk cId="2476636414" sldId="2147483660"/>
              <pc:sldLayoutMk cId="641393381" sldId="2147483661"/>
              <ac:spMk id="7" creationId="{FED363E2-971E-E353-FB7B-A58C8E1C7222}"/>
            </ac:spMkLst>
          </pc:spChg>
          <pc:spChg chg="add del mod ord">
            <ac:chgData name="Hasan Selim" userId="84cd2103f36ef0dc" providerId="LiveId" clId="{6ED845BA-74CA-4F74-9AC4-C2ED4D184EBF}" dt="2026-05-06T10:20:26.764" v="6998" actId="478"/>
            <ac:spMkLst>
              <pc:docMk/>
              <pc:sldMasterMk cId="2476636414" sldId="2147483660"/>
              <pc:sldLayoutMk cId="641393381" sldId="2147483661"/>
              <ac:spMk id="22" creationId="{C90A9DF8-50D2-7F45-B57B-D4D34F4CBE84}"/>
            </ac:spMkLst>
          </pc:spChg>
          <pc:grpChg chg="del">
            <ac:chgData name="Hasan Selim" userId="84cd2103f36ef0dc" providerId="LiveId" clId="{6ED845BA-74CA-4F74-9AC4-C2ED4D184EBF}" dt="2026-05-06T10:20:27.291" v="6999" actId="478"/>
            <ac:grpSpMkLst>
              <pc:docMk/>
              <pc:sldMasterMk cId="2476636414" sldId="2147483660"/>
              <pc:sldLayoutMk cId="641393381" sldId="2147483661"/>
              <ac:grpSpMk id="2" creationId="{372311C4-F48B-C66A-6BFC-39A1F458568D}"/>
            </ac:grpSpMkLst>
          </pc:grpChg>
          <pc:grpChg chg="add mod">
            <ac:chgData name="Hasan Selim" userId="84cd2103f36ef0dc" providerId="LiveId" clId="{6ED845BA-74CA-4F74-9AC4-C2ED4D184EBF}" dt="2026-05-06T10:20:33.910" v="7002"/>
            <ac:grpSpMkLst>
              <pc:docMk/>
              <pc:sldMasterMk cId="2476636414" sldId="2147483660"/>
              <pc:sldLayoutMk cId="641393381" sldId="2147483661"/>
              <ac:grpSpMk id="5" creationId="{A037F08F-4736-AEEA-2E77-F674181A646B}"/>
            </ac:grpSpMkLst>
          </pc:grpChg>
          <pc:picChg chg="mod">
            <ac:chgData name="Hasan Selim" userId="84cd2103f36ef0dc" providerId="LiveId" clId="{6ED845BA-74CA-4F74-9AC4-C2ED4D184EBF}" dt="2026-05-06T10:20:33.910" v="7002"/>
            <ac:picMkLst>
              <pc:docMk/>
              <pc:sldMasterMk cId="2476636414" sldId="2147483660"/>
              <pc:sldLayoutMk cId="641393381" sldId="2147483661"/>
              <ac:picMk id="6" creationId="{0CCC1116-A774-908E-4B2C-769EC7CE9A80}"/>
            </ac:picMkLst>
          </pc:picChg>
          <pc:picChg chg="mod">
            <ac:chgData name="Hasan Selim" userId="84cd2103f36ef0dc" providerId="LiveId" clId="{6ED845BA-74CA-4F74-9AC4-C2ED4D184EBF}" dt="2026-05-06T10:20:33.910" v="7002"/>
            <ac:picMkLst>
              <pc:docMk/>
              <pc:sldMasterMk cId="2476636414" sldId="2147483660"/>
              <pc:sldLayoutMk cId="641393381" sldId="2147483661"/>
              <ac:picMk id="8" creationId="{50115321-A21D-3396-B118-CFE2387ED406}"/>
            </ac:picMkLst>
          </pc:picChg>
          <pc:picChg chg="add del mod ord">
            <ac:chgData name="Hasan Selim" userId="84cd2103f36ef0dc" providerId="LiveId" clId="{6ED845BA-74CA-4F74-9AC4-C2ED4D184EBF}" dt="2026-05-06T10:20:27.963" v="7000" actId="478"/>
            <ac:picMkLst>
              <pc:docMk/>
              <pc:sldMasterMk cId="2476636414" sldId="2147483660"/>
              <pc:sldLayoutMk cId="641393381" sldId="2147483661"/>
              <ac:picMk id="109" creationId="{37A862A6-E760-0389-AAB5-AE82B4F0D953}"/>
            </ac:picMkLst>
          </pc:picChg>
        </pc:sldLayoutChg>
        <pc:sldLayoutChg chg="addSp delSp modSp mod setBg">
          <pc:chgData name="Hasan Selim" userId="84cd2103f36ef0dc" providerId="LiveId" clId="{6ED845BA-74CA-4F74-9AC4-C2ED4D184EBF}" dt="2026-05-06T11:30:50.777" v="7866"/>
          <pc:sldLayoutMkLst>
            <pc:docMk/>
            <pc:sldMasterMk cId="2476636414" sldId="2147483660"/>
            <pc:sldLayoutMk cId="117721130" sldId="2147483662"/>
          </pc:sldLayoutMkLst>
          <pc:spChg chg="add del mod">
            <ac:chgData name="Hasan Selim" userId="84cd2103f36ef0dc" providerId="LiveId" clId="{6ED845BA-74CA-4F74-9AC4-C2ED4D184EBF}" dt="2026-05-06T11:05:00.830" v="7072" actId="21"/>
            <ac:spMkLst>
              <pc:docMk/>
              <pc:sldMasterMk cId="2476636414" sldId="2147483660"/>
              <pc:sldLayoutMk cId="117721130" sldId="2147483662"/>
              <ac:spMk id="37" creationId="{8D4D16AC-F763-EC8B-5A1A-B2EAF0EE9626}"/>
            </ac:spMkLst>
          </pc:spChg>
          <pc:spChg chg="add del mod">
            <ac:chgData name="Hasan Selim" userId="84cd2103f36ef0dc" providerId="LiveId" clId="{6ED845BA-74CA-4F74-9AC4-C2ED4D184EBF}" dt="2026-05-06T11:05:00.830" v="7072" actId="21"/>
            <ac:spMkLst>
              <pc:docMk/>
              <pc:sldMasterMk cId="2476636414" sldId="2147483660"/>
              <pc:sldLayoutMk cId="117721130" sldId="2147483662"/>
              <ac:spMk id="38" creationId="{DB1B61DC-81EA-017E-E881-EED362FE205D}"/>
            </ac:spMkLst>
          </pc:spChg>
          <pc:spChg chg="add del mod">
            <ac:chgData name="Hasan Selim" userId="84cd2103f36ef0dc" providerId="LiveId" clId="{6ED845BA-74CA-4F74-9AC4-C2ED4D184EBF}" dt="2026-05-06T11:05:00.830" v="7072" actId="21"/>
            <ac:spMkLst>
              <pc:docMk/>
              <pc:sldMasterMk cId="2476636414" sldId="2147483660"/>
              <pc:sldLayoutMk cId="117721130" sldId="2147483662"/>
              <ac:spMk id="39" creationId="{5DD25F51-6DF5-5B1F-31AA-64908F432552}"/>
            </ac:spMkLst>
          </pc:spChg>
          <pc:spChg chg="add del mod">
            <ac:chgData name="Hasan Selim" userId="84cd2103f36ef0dc" providerId="LiveId" clId="{6ED845BA-74CA-4F74-9AC4-C2ED4D184EBF}" dt="2026-05-06T11:05:00.830" v="7072" actId="21"/>
            <ac:spMkLst>
              <pc:docMk/>
              <pc:sldMasterMk cId="2476636414" sldId="2147483660"/>
              <pc:sldLayoutMk cId="117721130" sldId="2147483662"/>
              <ac:spMk id="40" creationId="{8F34ECC9-951F-42DA-BD6A-2C2407E2138A}"/>
            </ac:spMkLst>
          </pc:spChg>
          <pc:spChg chg="add del mod">
            <ac:chgData name="Hasan Selim" userId="84cd2103f36ef0dc" providerId="LiveId" clId="{6ED845BA-74CA-4F74-9AC4-C2ED4D184EBF}" dt="2026-05-06T11:05:00.830" v="7072" actId="21"/>
            <ac:spMkLst>
              <pc:docMk/>
              <pc:sldMasterMk cId="2476636414" sldId="2147483660"/>
              <pc:sldLayoutMk cId="117721130" sldId="2147483662"/>
              <ac:spMk id="59" creationId="{204AC596-5DA7-D8BB-66D0-25AD602412A6}"/>
            </ac:spMkLst>
          </pc:spChg>
        </pc:sldLayoutChg>
        <pc:sldLayoutChg chg="addSp delSp modSp add mod modTransition setBg">
          <pc:chgData name="Hasan Selim" userId="84cd2103f36ef0dc" providerId="LiveId" clId="{6ED845BA-74CA-4F74-9AC4-C2ED4D184EBF}" dt="2026-05-06T11:30:50.777" v="7866"/>
          <pc:sldLayoutMkLst>
            <pc:docMk/>
            <pc:sldMasterMk cId="2476636414" sldId="2147483660"/>
            <pc:sldLayoutMk cId="2415839091" sldId="2147483670"/>
          </pc:sldLayoutMkLst>
          <pc:spChg chg="add del mod ord">
            <ac:chgData name="Hasan Selim" userId="84cd2103f36ef0dc" providerId="LiveId" clId="{6ED845BA-74CA-4F74-9AC4-C2ED4D184EBF}" dt="2026-05-06T10:20:22.860" v="6993" actId="478"/>
            <ac:spMkLst>
              <pc:docMk/>
              <pc:sldMasterMk cId="2476636414" sldId="2147483660"/>
              <pc:sldLayoutMk cId="2415839091" sldId="2147483670"/>
              <ac:spMk id="5" creationId="{DE611E01-7FEA-D2CD-0D37-9E6649B976A3}"/>
            </ac:spMkLst>
          </pc:spChg>
          <pc:spChg chg="add del mod ord">
            <ac:chgData name="Hasan Selim" userId="84cd2103f36ef0dc" providerId="LiveId" clId="{6ED845BA-74CA-4F74-9AC4-C2ED4D184EBF}" dt="2026-05-06T10:20:24.942" v="6996" actId="478"/>
            <ac:spMkLst>
              <pc:docMk/>
              <pc:sldMasterMk cId="2476636414" sldId="2147483660"/>
              <pc:sldLayoutMk cId="2415839091" sldId="2147483670"/>
              <ac:spMk id="6" creationId="{CFC4BCE4-4222-3DA1-B7E5-E7488E10C2F0}"/>
            </ac:spMkLst>
          </pc:spChg>
          <pc:picChg chg="add del mod">
            <ac:chgData name="Hasan Selim" userId="84cd2103f36ef0dc" providerId="LiveId" clId="{6ED845BA-74CA-4F74-9AC4-C2ED4D184EBF}" dt="2026-05-06T10:20:25.486" v="6997" actId="478"/>
            <ac:picMkLst>
              <pc:docMk/>
              <pc:sldMasterMk cId="2476636414" sldId="2147483660"/>
              <pc:sldLayoutMk cId="2415839091" sldId="2147483670"/>
              <ac:picMk id="7" creationId="{5D0C70F7-B01F-8E14-3D2A-F42B0AC48724}"/>
            </ac:picMkLst>
          </pc:picChg>
          <pc:picChg chg="add del mod">
            <ac:chgData name="Hasan Selim" userId="84cd2103f36ef0dc" providerId="LiveId" clId="{6ED845BA-74CA-4F74-9AC4-C2ED4D184EBF}" dt="2026-05-06T10:20:23.822" v="6994" actId="478"/>
            <ac:picMkLst>
              <pc:docMk/>
              <pc:sldMasterMk cId="2476636414" sldId="2147483660"/>
              <pc:sldLayoutMk cId="2415839091" sldId="2147483670"/>
              <ac:picMk id="37" creationId="{70EB1E76-3002-C29B-E7A5-9FEC1DCE9B0B}"/>
            </ac:picMkLst>
          </pc:picChg>
          <pc:picChg chg="add del mod">
            <ac:chgData name="Hasan Selim" userId="84cd2103f36ef0dc" providerId="LiveId" clId="{6ED845BA-74CA-4F74-9AC4-C2ED4D184EBF}" dt="2026-05-06T10:20:24.472" v="6995" actId="478"/>
            <ac:picMkLst>
              <pc:docMk/>
              <pc:sldMasterMk cId="2476636414" sldId="2147483660"/>
              <pc:sldLayoutMk cId="2415839091" sldId="2147483670"/>
              <ac:picMk id="39" creationId="{E5F61563-1C00-DA25-E7CA-D74A070C5569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4025902" y="4"/>
            <a:ext cx="3078163" cy="512764"/>
          </a:xfrm>
          <a:prstGeom prst="rect">
            <a:avLst/>
          </a:prstGeom>
        </p:spPr>
        <p:txBody>
          <a:bodyPr vert="horz" lIns="88112" tIns="44056" rIns="88112" bIns="44056" rtlCol="1"/>
          <a:lstStyle>
            <a:lvl1pPr algn="r">
              <a:defRPr sz="1200">
                <a:cs typeface="Harmattan" panose="01000503000000020003" pitchFamily="2" charset="-78"/>
              </a:defRPr>
            </a:lvl1pPr>
          </a:lstStyle>
          <a:p>
            <a:endParaRPr lang="ar-SA" dirty="0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4"/>
            <a:ext cx="3078162" cy="512764"/>
          </a:xfrm>
          <a:prstGeom prst="rect">
            <a:avLst/>
          </a:prstGeom>
        </p:spPr>
        <p:txBody>
          <a:bodyPr vert="horz" lIns="88112" tIns="44056" rIns="88112" bIns="44056" rtlCol="1"/>
          <a:lstStyle>
            <a:lvl1pPr algn="l">
              <a:defRPr sz="1200">
                <a:cs typeface="Harmattan" panose="01000503000000020003" pitchFamily="2" charset="-78"/>
              </a:defRPr>
            </a:lvl1pPr>
          </a:lstStyle>
          <a:p>
            <a:fld id="{58D42A7A-F2EA-4A3A-B80C-B0EDE5406679}" type="datetimeFigureOut">
              <a:rPr lang="ar-SA" smtClean="0"/>
              <a:pPr/>
              <a:t>20/11/1447</a:t>
            </a:fld>
            <a:endParaRPr lang="ar-SA" dirty="0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09663" y="1279525"/>
            <a:ext cx="4886325" cy="3455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112" tIns="44056" rIns="88112" bIns="44056" rtlCol="1" anchor="ctr"/>
          <a:lstStyle/>
          <a:p>
            <a:endParaRPr lang="ar-SA" dirty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711200" y="4926016"/>
            <a:ext cx="5683250" cy="4029076"/>
          </a:xfrm>
          <a:prstGeom prst="rect">
            <a:avLst/>
          </a:prstGeom>
        </p:spPr>
        <p:txBody>
          <a:bodyPr vert="horz" lIns="88112" tIns="44056" rIns="88112" bIns="44056" rtlCol="1"/>
          <a:lstStyle/>
          <a:p>
            <a:pPr lvl="0"/>
            <a:r>
              <a:rPr lang="ar-SA" dirty="0"/>
              <a:t>انقر لتحرير أنماط نص الشكل الرئيسي</a:t>
            </a:r>
          </a:p>
          <a:p>
            <a:pPr lvl="1"/>
            <a:r>
              <a:rPr lang="ar-SA" dirty="0"/>
              <a:t>المستوى الثاني</a:t>
            </a:r>
          </a:p>
          <a:p>
            <a:pPr lvl="2"/>
            <a:r>
              <a:rPr lang="ar-SA" dirty="0"/>
              <a:t>المستوى الثالث</a:t>
            </a:r>
          </a:p>
          <a:p>
            <a:pPr lvl="3"/>
            <a:r>
              <a:rPr lang="ar-SA" dirty="0"/>
              <a:t>المستوى الرابع</a:t>
            </a:r>
          </a:p>
          <a:p>
            <a:pPr lvl="4"/>
            <a:r>
              <a:rPr lang="ar-SA" dirty="0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4025902" y="9721853"/>
            <a:ext cx="3078163" cy="512764"/>
          </a:xfrm>
          <a:prstGeom prst="rect">
            <a:avLst/>
          </a:prstGeom>
        </p:spPr>
        <p:txBody>
          <a:bodyPr vert="horz" lIns="88112" tIns="44056" rIns="88112" bIns="44056" rtlCol="1" anchor="b"/>
          <a:lstStyle>
            <a:lvl1pPr algn="r">
              <a:defRPr sz="1200">
                <a:cs typeface="Harmattan" panose="01000503000000020003" pitchFamily="2" charset="-78"/>
              </a:defRPr>
            </a:lvl1pPr>
          </a:lstStyle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9721853"/>
            <a:ext cx="3078162" cy="512764"/>
          </a:xfrm>
          <a:prstGeom prst="rect">
            <a:avLst/>
          </a:prstGeom>
        </p:spPr>
        <p:txBody>
          <a:bodyPr vert="horz" lIns="88112" tIns="44056" rIns="88112" bIns="44056" rtlCol="1" anchor="b"/>
          <a:lstStyle>
            <a:lvl1pPr algn="l">
              <a:defRPr sz="1200">
                <a:cs typeface="Harmattan" panose="01000503000000020003" pitchFamily="2" charset="-78"/>
              </a:defRPr>
            </a:lvl1pPr>
          </a:lstStyle>
          <a:p>
            <a:fld id="{6EBB802D-6D50-427E-B6C4-0A86EF48D5A1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161969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308" rtl="1" eaLnBrk="1" latinLnBrk="0" hangingPunct="1">
      <a:defRPr sz="1200" kern="1200">
        <a:solidFill>
          <a:schemeClr val="tx1"/>
        </a:solidFill>
        <a:latin typeface="+mn-lt"/>
        <a:ea typeface="+mn-ea"/>
        <a:cs typeface="Harmattan" panose="01000503000000020003" pitchFamily="2" charset="-78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1109663" y="1279525"/>
            <a:ext cx="4886325" cy="3455988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1116">
              <a:defRPr/>
            </a:pPr>
            <a:r>
              <a:rPr lang="ar-SA" dirty="0"/>
              <a:t>هذا القالب من تصميم موقع انجز ( </a:t>
            </a:r>
            <a:r>
              <a:rPr lang="en-US" dirty="0"/>
              <a:t>ingez-ppt.com</a:t>
            </a:r>
            <a:r>
              <a:rPr lang="ar-SA" dirty="0"/>
              <a:t> ) : موقع عربي متخصص بتصميم قوالب البوربوينت باللغة العربية</a:t>
            </a:r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ED8D1-4334-4964-8D2E-D7A9C856A158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7338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1109663" y="1279525"/>
            <a:ext cx="4886325" cy="3455988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1116">
              <a:defRPr/>
            </a:pPr>
            <a:r>
              <a:rPr lang="ar-SA" dirty="0"/>
              <a:t>هذا القالب من تصميم موقع انجز ( </a:t>
            </a:r>
            <a:r>
              <a:rPr lang="en-US" dirty="0"/>
              <a:t>ingez-ppt.com</a:t>
            </a:r>
            <a:r>
              <a:rPr lang="ar-SA" dirty="0"/>
              <a:t> ) : موقع عربي متخصص بتصميم قوالب البوربوينت باللغة العربية</a:t>
            </a:r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ED8D1-4334-4964-8D2E-D7A9C856A158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751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الوجه الاو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A037F08F-4736-AEEA-2E77-F674181A646B}"/>
              </a:ext>
            </a:extLst>
          </p:cNvPr>
          <p:cNvGrpSpPr/>
          <p:nvPr userDrawn="1"/>
        </p:nvGrpSpPr>
        <p:grpSpPr>
          <a:xfrm>
            <a:off x="2763411" y="-1"/>
            <a:ext cx="4362242" cy="7559675"/>
            <a:chOff x="2763411" y="-1"/>
            <a:chExt cx="4362242" cy="7559675"/>
          </a:xfrm>
        </p:grpSpPr>
        <p:pic>
          <p:nvPicPr>
            <p:cNvPr id="6" name="صورة 3">
              <a:extLst>
                <a:ext uri="{FF2B5EF4-FFF2-40B4-BE49-F238E27FC236}">
                  <a16:creationId xmlns:a16="http://schemas.microsoft.com/office/drawing/2014/main" id="{0CCC1116-A774-908E-4B2C-769EC7CE9A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29571" y="-1"/>
              <a:ext cx="796082" cy="7559675"/>
            </a:xfrm>
            <a:prstGeom prst="rect">
              <a:avLst/>
            </a:prstGeom>
          </p:spPr>
        </p:pic>
        <p:pic>
          <p:nvPicPr>
            <p:cNvPr id="8" name="صورة 4">
              <a:extLst>
                <a:ext uri="{FF2B5EF4-FFF2-40B4-BE49-F238E27FC236}">
                  <a16:creationId xmlns:a16="http://schemas.microsoft.com/office/drawing/2014/main" id="{50115321-A21D-3396-B118-CFE2387ED4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63411" y="-1"/>
              <a:ext cx="796082" cy="75596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41393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الوجه الاو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372311C4-F48B-C66A-6BFC-39A1F458568D}"/>
              </a:ext>
            </a:extLst>
          </p:cNvPr>
          <p:cNvGrpSpPr/>
          <p:nvPr userDrawn="1"/>
        </p:nvGrpSpPr>
        <p:grpSpPr>
          <a:xfrm>
            <a:off x="2763411" y="-1"/>
            <a:ext cx="4362242" cy="7559675"/>
            <a:chOff x="2763411" y="-1"/>
            <a:chExt cx="4362242" cy="7559675"/>
          </a:xfrm>
        </p:grpSpPr>
        <p:pic>
          <p:nvPicPr>
            <p:cNvPr id="3" name="صورة 3">
              <a:extLst>
                <a:ext uri="{FF2B5EF4-FFF2-40B4-BE49-F238E27FC236}">
                  <a16:creationId xmlns:a16="http://schemas.microsoft.com/office/drawing/2014/main" id="{25412678-E56F-153B-E032-499930E3B1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29571" y="-1"/>
              <a:ext cx="796082" cy="7559675"/>
            </a:xfrm>
            <a:prstGeom prst="rect">
              <a:avLst/>
            </a:prstGeom>
          </p:spPr>
        </p:pic>
        <p:pic>
          <p:nvPicPr>
            <p:cNvPr id="4" name="صورة 4">
              <a:extLst>
                <a:ext uri="{FF2B5EF4-FFF2-40B4-BE49-F238E27FC236}">
                  <a16:creationId xmlns:a16="http://schemas.microsoft.com/office/drawing/2014/main" id="{144EEC88-873C-314B-AE09-77DF042635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63411" y="-1"/>
              <a:ext cx="796082" cy="75596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15839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الوجه الثان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721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1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65CCA141-A142-C21A-A629-BE4558245910}"/>
              </a:ext>
            </a:extLst>
          </p:cNvPr>
          <p:cNvSpPr txBox="1"/>
          <p:nvPr userDrawn="1"/>
        </p:nvSpPr>
        <p:spPr>
          <a:xfrm>
            <a:off x="1865312" y="-369332"/>
            <a:ext cx="696118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1400" dirty="0">
                <a:solidFill>
                  <a:schemeClr val="bg1">
                    <a:lumMod val="75000"/>
                  </a:schemeClr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هذا القالب من تصميم موقع انجز (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ingez-ppt.com</a:t>
            </a:r>
            <a:r>
              <a:rPr lang="ar-SA" sz="1400" dirty="0">
                <a:solidFill>
                  <a:schemeClr val="bg1">
                    <a:lumMod val="75000"/>
                  </a:schemeClr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 ) : موقع عربي متخصص بتصميم قوالب البوربوينت باللغة العربية</a:t>
            </a:r>
            <a:endParaRPr lang="ar-EG" sz="1400" dirty="0">
              <a:solidFill>
                <a:schemeClr val="bg1">
                  <a:lumMod val="75000"/>
                </a:schemeClr>
              </a:solidFill>
              <a:latin typeface="Harmattan" panose="01000503000000020003" pitchFamily="2" charset="-78"/>
              <a:cs typeface="Harmattan" panose="01000503000000020003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76636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0" r:id="rId2"/>
    <p:sldLayoutId id="2147483662" r:id="rId3"/>
  </p:sldLayoutIdLst>
  <p:txStyles>
    <p:titleStyle>
      <a:lvl1pPr algn="l" defTabSz="1007943" rtl="1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r" defTabSz="1007943" rtl="1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18" Type="http://schemas.openxmlformats.org/officeDocument/2006/relationships/image" Target="../media/image37.png"/><Relationship Id="rId3" Type="http://schemas.openxmlformats.org/officeDocument/2006/relationships/image" Target="../media/image24.png"/><Relationship Id="rId21" Type="http://schemas.openxmlformats.org/officeDocument/2006/relationships/image" Target="../media/image38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17" Type="http://schemas.openxmlformats.org/officeDocument/2006/relationships/image" Target="../media/image20.png"/><Relationship Id="rId25" Type="http://schemas.openxmlformats.org/officeDocument/2006/relationships/image" Target="../media/image5.png"/><Relationship Id="rId2" Type="http://schemas.openxmlformats.org/officeDocument/2006/relationships/image" Target="../media/image23.png"/><Relationship Id="rId16" Type="http://schemas.openxmlformats.org/officeDocument/2006/relationships/image" Target="../media/image9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24" Type="http://schemas.openxmlformats.org/officeDocument/2006/relationships/image" Target="../media/image19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23" Type="http://schemas.openxmlformats.org/officeDocument/2006/relationships/image" Target="../media/image40.png"/><Relationship Id="rId10" Type="http://schemas.openxmlformats.org/officeDocument/2006/relationships/image" Target="../media/image31.png"/><Relationship Id="rId19" Type="http://schemas.openxmlformats.org/officeDocument/2006/relationships/image" Target="../media/image1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Relationship Id="rId22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41.sv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fonts.google.com/specimen/Harmattan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5.png"/><Relationship Id="rId4" Type="http://schemas.openxmlformats.org/officeDocument/2006/relationships/image" Target="../media/image4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0F2A42-67BF-D22E-A320-952B0408A9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مستطيل: زوايا مستديرة 25">
            <a:extLst>
              <a:ext uri="{FF2B5EF4-FFF2-40B4-BE49-F238E27FC236}">
                <a16:creationId xmlns:a16="http://schemas.microsoft.com/office/drawing/2014/main" id="{1D46C7AB-267A-9EF0-1F78-43BFE8E81117}"/>
              </a:ext>
            </a:extLst>
          </p:cNvPr>
          <p:cNvSpPr/>
          <p:nvPr/>
        </p:nvSpPr>
        <p:spPr>
          <a:xfrm>
            <a:off x="4012509" y="5404370"/>
            <a:ext cx="2684110" cy="833865"/>
          </a:xfrm>
          <a:prstGeom prst="roundRect">
            <a:avLst/>
          </a:prstGeom>
          <a:noFill/>
          <a:ln>
            <a:solidFill>
              <a:srgbClr val="EF7D62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B150478F-B90C-2B35-29A1-54BDFB1DDF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5649" y="2795214"/>
            <a:ext cx="3586164" cy="4112750"/>
          </a:xfrm>
          <a:prstGeom prst="rect">
            <a:avLst/>
          </a:prstGeom>
        </p:spPr>
      </p:pic>
      <p:sp>
        <p:nvSpPr>
          <p:cNvPr id="37" name="شكل حر: شكل 36">
            <a:extLst>
              <a:ext uri="{FF2B5EF4-FFF2-40B4-BE49-F238E27FC236}">
                <a16:creationId xmlns:a16="http://schemas.microsoft.com/office/drawing/2014/main" id="{8D4D16AC-F763-EC8B-5A1A-B2EAF0EE9626}"/>
              </a:ext>
            </a:extLst>
          </p:cNvPr>
          <p:cNvSpPr/>
          <p:nvPr/>
        </p:nvSpPr>
        <p:spPr>
          <a:xfrm>
            <a:off x="9684239" y="1437259"/>
            <a:ext cx="775977" cy="364933"/>
          </a:xfrm>
          <a:custGeom>
            <a:avLst/>
            <a:gdLst>
              <a:gd name="csX0" fmla="*/ 372492 w 657682"/>
              <a:gd name="csY0" fmla="*/ 131813 h 309300"/>
              <a:gd name="csX1" fmla="*/ 388208 w 657682"/>
              <a:gd name="csY1" fmla="*/ 114954 h 309300"/>
              <a:gd name="csX2" fmla="*/ 559849 w 657682"/>
              <a:gd name="csY2" fmla="*/ 159531 h 309300"/>
              <a:gd name="csX3" fmla="*/ 565278 w 657682"/>
              <a:gd name="csY3" fmla="*/ 193154 h 309300"/>
              <a:gd name="csX4" fmla="*/ 615570 w 657682"/>
              <a:gd name="csY4" fmla="*/ 200203 h 309300"/>
              <a:gd name="csX5" fmla="*/ 655480 w 657682"/>
              <a:gd name="csY5" fmla="*/ 272783 h 309300"/>
              <a:gd name="csX6" fmla="*/ 600235 w 657682"/>
              <a:gd name="csY6" fmla="*/ 303549 h 309300"/>
              <a:gd name="csX7" fmla="*/ 233142 w 657682"/>
              <a:gd name="csY7" fmla="*/ 306216 h 309300"/>
              <a:gd name="csX8" fmla="*/ 56072 w 657682"/>
              <a:gd name="csY8" fmla="*/ 306407 h 309300"/>
              <a:gd name="csX9" fmla="*/ 65 w 657682"/>
              <a:gd name="csY9" fmla="*/ 268973 h 309300"/>
              <a:gd name="csX10" fmla="*/ 88552 w 657682"/>
              <a:gd name="csY10" fmla="*/ 230873 h 309300"/>
              <a:gd name="csX11" fmla="*/ 83313 w 657682"/>
              <a:gd name="csY11" fmla="*/ 88856 h 309300"/>
              <a:gd name="csX12" fmla="*/ 317914 w 657682"/>
              <a:gd name="csY12" fmla="*/ 34182 h 309300"/>
              <a:gd name="csX13" fmla="*/ 372588 w 657682"/>
              <a:gd name="csY13" fmla="*/ 131909 h 3093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</a:cxnLst>
            <a:rect l="l" t="t" r="r" b="b"/>
            <a:pathLst>
              <a:path w="657682" h="309300">
                <a:moveTo>
                  <a:pt x="372492" y="131813"/>
                </a:moveTo>
                <a:cubicBezTo>
                  <a:pt x="376779" y="135719"/>
                  <a:pt x="385446" y="118002"/>
                  <a:pt x="388208" y="114954"/>
                </a:cubicBezTo>
                <a:cubicBezTo>
                  <a:pt x="444882" y="51708"/>
                  <a:pt x="544895" y="76187"/>
                  <a:pt x="559849" y="159531"/>
                </a:cubicBezTo>
                <a:cubicBezTo>
                  <a:pt x="561087" y="166675"/>
                  <a:pt x="559278" y="188868"/>
                  <a:pt x="565278" y="193154"/>
                </a:cubicBezTo>
                <a:cubicBezTo>
                  <a:pt x="572232" y="198107"/>
                  <a:pt x="602521" y="196012"/>
                  <a:pt x="615570" y="200203"/>
                </a:cubicBezTo>
                <a:cubicBezTo>
                  <a:pt x="648717" y="210776"/>
                  <a:pt x="663672" y="239541"/>
                  <a:pt x="655480" y="272783"/>
                </a:cubicBezTo>
                <a:cubicBezTo>
                  <a:pt x="650241" y="293929"/>
                  <a:pt x="619285" y="302882"/>
                  <a:pt x="600235" y="303549"/>
                </a:cubicBezTo>
                <a:cubicBezTo>
                  <a:pt x="478791" y="307645"/>
                  <a:pt x="354395" y="305073"/>
                  <a:pt x="233142" y="306216"/>
                </a:cubicBezTo>
                <a:cubicBezTo>
                  <a:pt x="177706" y="306692"/>
                  <a:pt x="110555" y="312788"/>
                  <a:pt x="56072" y="306407"/>
                </a:cubicBezTo>
                <a:cubicBezTo>
                  <a:pt x="34736" y="303930"/>
                  <a:pt x="-1745" y="297548"/>
                  <a:pt x="65" y="268973"/>
                </a:cubicBezTo>
                <a:cubicBezTo>
                  <a:pt x="2446" y="231731"/>
                  <a:pt x="60358" y="224111"/>
                  <a:pt x="88552" y="230873"/>
                </a:cubicBezTo>
                <a:cubicBezTo>
                  <a:pt x="70359" y="183439"/>
                  <a:pt x="61215" y="137147"/>
                  <a:pt x="83313" y="88856"/>
                </a:cubicBezTo>
                <a:cubicBezTo>
                  <a:pt x="124271" y="-775"/>
                  <a:pt x="241238" y="-29159"/>
                  <a:pt x="317914" y="34182"/>
                </a:cubicBezTo>
                <a:cubicBezTo>
                  <a:pt x="347537" y="58661"/>
                  <a:pt x="366777" y="93713"/>
                  <a:pt x="372588" y="131909"/>
                </a:cubicBezTo>
                <a:close/>
              </a:path>
            </a:pathLst>
          </a:custGeom>
          <a:solidFill>
            <a:srgbClr val="F5D7B1"/>
          </a:solidFill>
          <a:ln w="9525" cap="flat">
            <a:noFill/>
            <a:prstDash val="solid"/>
            <a:miter/>
          </a:ln>
        </p:spPr>
        <p:txBody>
          <a:bodyPr/>
          <a:lstStyle/>
          <a:p>
            <a:endParaRPr lang="ar-EG"/>
          </a:p>
        </p:txBody>
      </p:sp>
      <p:sp>
        <p:nvSpPr>
          <p:cNvPr id="38" name="شكل حر: شكل 37">
            <a:extLst>
              <a:ext uri="{FF2B5EF4-FFF2-40B4-BE49-F238E27FC236}">
                <a16:creationId xmlns:a16="http://schemas.microsoft.com/office/drawing/2014/main" id="{DB1B61DC-81EA-017E-E881-EED362FE205D}"/>
              </a:ext>
            </a:extLst>
          </p:cNvPr>
          <p:cNvSpPr/>
          <p:nvPr/>
        </p:nvSpPr>
        <p:spPr>
          <a:xfrm>
            <a:off x="7615783" y="1440181"/>
            <a:ext cx="511173" cy="206766"/>
          </a:xfrm>
          <a:custGeom>
            <a:avLst/>
            <a:gdLst>
              <a:gd name="csX0" fmla="*/ 255257 w 544202"/>
              <a:gd name="csY0" fmla="*/ 89307 h 220126"/>
              <a:gd name="csX1" fmla="*/ 442995 w 544202"/>
              <a:gd name="csY1" fmla="*/ 112644 h 220126"/>
              <a:gd name="csX2" fmla="*/ 454425 w 544202"/>
              <a:gd name="csY2" fmla="*/ 137790 h 220126"/>
              <a:gd name="csX3" fmla="*/ 513957 w 544202"/>
              <a:gd name="csY3" fmla="*/ 132741 h 220126"/>
              <a:gd name="csX4" fmla="*/ 529292 w 544202"/>
              <a:gd name="csY4" fmla="*/ 206846 h 220126"/>
              <a:gd name="csX5" fmla="*/ 478428 w 544202"/>
              <a:gd name="csY5" fmla="*/ 216752 h 220126"/>
              <a:gd name="csX6" fmla="*/ 432804 w 544202"/>
              <a:gd name="csY6" fmla="*/ 216657 h 220126"/>
              <a:gd name="csX7" fmla="*/ 23705 w 544202"/>
              <a:gd name="csY7" fmla="*/ 219038 h 220126"/>
              <a:gd name="csX8" fmla="*/ 1607 w 544202"/>
              <a:gd name="csY8" fmla="*/ 183319 h 220126"/>
              <a:gd name="csX9" fmla="*/ 82188 w 544202"/>
              <a:gd name="csY9" fmla="*/ 153030 h 220126"/>
              <a:gd name="csX10" fmla="*/ 89999 w 544202"/>
              <a:gd name="csY10" fmla="*/ 31872 h 220126"/>
              <a:gd name="csX11" fmla="*/ 255353 w 544202"/>
              <a:gd name="csY11" fmla="*/ 89307 h 22012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544202" h="220126">
                <a:moveTo>
                  <a:pt x="255257" y="89307"/>
                </a:moveTo>
                <a:cubicBezTo>
                  <a:pt x="310979" y="31491"/>
                  <a:pt x="403371" y="42825"/>
                  <a:pt x="442995" y="112644"/>
                </a:cubicBezTo>
                <a:cubicBezTo>
                  <a:pt x="446329" y="118644"/>
                  <a:pt x="449567" y="136456"/>
                  <a:pt x="454425" y="137790"/>
                </a:cubicBezTo>
                <a:cubicBezTo>
                  <a:pt x="459283" y="139123"/>
                  <a:pt x="485000" y="121597"/>
                  <a:pt x="513957" y="132741"/>
                </a:cubicBezTo>
                <a:cubicBezTo>
                  <a:pt x="541103" y="143124"/>
                  <a:pt x="557962" y="194082"/>
                  <a:pt x="529292" y="206846"/>
                </a:cubicBezTo>
                <a:cubicBezTo>
                  <a:pt x="523100" y="209608"/>
                  <a:pt x="486906" y="215990"/>
                  <a:pt x="478428" y="216752"/>
                </a:cubicBezTo>
                <a:cubicBezTo>
                  <a:pt x="463760" y="217990"/>
                  <a:pt x="447663" y="216276"/>
                  <a:pt x="432804" y="216657"/>
                </a:cubicBezTo>
                <a:cubicBezTo>
                  <a:pt x="297644" y="220467"/>
                  <a:pt x="160007" y="220943"/>
                  <a:pt x="23705" y="219038"/>
                </a:cubicBezTo>
                <a:cubicBezTo>
                  <a:pt x="6750" y="209989"/>
                  <a:pt x="-4299" y="205132"/>
                  <a:pt x="1607" y="183319"/>
                </a:cubicBezTo>
                <a:cubicBezTo>
                  <a:pt x="10274" y="151125"/>
                  <a:pt x="55614" y="151696"/>
                  <a:pt x="82188" y="153030"/>
                </a:cubicBezTo>
                <a:cubicBezTo>
                  <a:pt x="63424" y="110834"/>
                  <a:pt x="58852" y="69400"/>
                  <a:pt x="89999" y="31872"/>
                </a:cubicBezTo>
                <a:cubicBezTo>
                  <a:pt x="143243" y="-32422"/>
                  <a:pt x="250209" y="7583"/>
                  <a:pt x="255353" y="89307"/>
                </a:cubicBezTo>
                <a:close/>
              </a:path>
            </a:pathLst>
          </a:custGeom>
          <a:solidFill>
            <a:srgbClr val="F5D7B1"/>
          </a:solidFill>
          <a:ln w="9525" cap="flat">
            <a:noFill/>
            <a:prstDash val="solid"/>
            <a:miter/>
          </a:ln>
        </p:spPr>
        <p:txBody>
          <a:bodyPr/>
          <a:lstStyle/>
          <a:p>
            <a:endParaRPr lang="ar-EG"/>
          </a:p>
        </p:txBody>
      </p:sp>
      <p:sp>
        <p:nvSpPr>
          <p:cNvPr id="4" name="شكل حر: شكل 3">
            <a:extLst>
              <a:ext uri="{FF2B5EF4-FFF2-40B4-BE49-F238E27FC236}">
                <a16:creationId xmlns:a16="http://schemas.microsoft.com/office/drawing/2014/main" id="{5DD25F51-6DF5-5B1F-31AA-64908F432552}"/>
              </a:ext>
            </a:extLst>
          </p:cNvPr>
          <p:cNvSpPr/>
          <p:nvPr/>
        </p:nvSpPr>
        <p:spPr>
          <a:xfrm>
            <a:off x="9293279" y="1062631"/>
            <a:ext cx="390960" cy="165781"/>
          </a:xfrm>
          <a:custGeom>
            <a:avLst/>
            <a:gdLst>
              <a:gd name="csX0" fmla="*/ 343548 w 731582"/>
              <a:gd name="csY0" fmla="*/ 1274 h 310216"/>
              <a:gd name="csX1" fmla="*/ 492709 w 731582"/>
              <a:gd name="csY1" fmla="*/ 53852 h 310216"/>
              <a:gd name="csX2" fmla="*/ 523856 w 731582"/>
              <a:gd name="csY2" fmla="*/ 101001 h 310216"/>
              <a:gd name="csX3" fmla="*/ 548716 w 731582"/>
              <a:gd name="csY3" fmla="*/ 97000 h 310216"/>
              <a:gd name="csX4" fmla="*/ 615010 w 731582"/>
              <a:gd name="csY4" fmla="*/ 119193 h 310216"/>
              <a:gd name="csX5" fmla="*/ 638442 w 731582"/>
              <a:gd name="csY5" fmla="*/ 158246 h 310216"/>
              <a:gd name="csX6" fmla="*/ 676161 w 731582"/>
              <a:gd name="csY6" fmla="*/ 164818 h 310216"/>
              <a:gd name="csX7" fmla="*/ 722548 w 731582"/>
              <a:gd name="csY7" fmla="*/ 265593 h 310216"/>
              <a:gd name="csX8" fmla="*/ 569386 w 731582"/>
              <a:gd name="csY8" fmla="*/ 307884 h 310216"/>
              <a:gd name="csX9" fmla="*/ 121425 w 731582"/>
              <a:gd name="csY9" fmla="*/ 307884 h 310216"/>
              <a:gd name="csX10" fmla="*/ 32842 w 731582"/>
              <a:gd name="csY10" fmla="*/ 307884 h 310216"/>
              <a:gd name="csX11" fmla="*/ 362 w 731582"/>
              <a:gd name="csY11" fmla="*/ 257401 h 310216"/>
              <a:gd name="csX12" fmla="*/ 71990 w 731582"/>
              <a:gd name="csY12" fmla="*/ 206538 h 310216"/>
              <a:gd name="csX13" fmla="*/ 93898 w 731582"/>
              <a:gd name="csY13" fmla="*/ 129480 h 310216"/>
              <a:gd name="csX14" fmla="*/ 219913 w 731582"/>
              <a:gd name="csY14" fmla="*/ 96714 h 310216"/>
              <a:gd name="csX15" fmla="*/ 234772 w 731582"/>
              <a:gd name="csY15" fmla="*/ 69663 h 310216"/>
              <a:gd name="csX16" fmla="*/ 343548 w 731582"/>
              <a:gd name="csY16" fmla="*/ 1274 h 31021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731582" h="310216">
                <a:moveTo>
                  <a:pt x="343548" y="1274"/>
                </a:moveTo>
                <a:cubicBezTo>
                  <a:pt x="398126" y="-4917"/>
                  <a:pt x="456419" y="11275"/>
                  <a:pt x="492709" y="53852"/>
                </a:cubicBezTo>
                <a:cubicBezTo>
                  <a:pt x="498996" y="61186"/>
                  <a:pt x="521475" y="99477"/>
                  <a:pt x="523856" y="101001"/>
                </a:cubicBezTo>
                <a:cubicBezTo>
                  <a:pt x="526999" y="102906"/>
                  <a:pt x="542811" y="97381"/>
                  <a:pt x="548716" y="97000"/>
                </a:cubicBezTo>
                <a:cubicBezTo>
                  <a:pt x="574148" y="95286"/>
                  <a:pt x="597199" y="99762"/>
                  <a:pt x="615010" y="119193"/>
                </a:cubicBezTo>
                <a:cubicBezTo>
                  <a:pt x="622059" y="126813"/>
                  <a:pt x="636251" y="157198"/>
                  <a:pt x="638442" y="158246"/>
                </a:cubicBezTo>
                <a:cubicBezTo>
                  <a:pt x="644157" y="161008"/>
                  <a:pt x="666350" y="161961"/>
                  <a:pt x="676161" y="164818"/>
                </a:cubicBezTo>
                <a:cubicBezTo>
                  <a:pt x="719595" y="177677"/>
                  <a:pt x="746646" y="223873"/>
                  <a:pt x="722548" y="265593"/>
                </a:cubicBezTo>
                <a:cubicBezTo>
                  <a:pt x="690829" y="320552"/>
                  <a:pt x="622916" y="306360"/>
                  <a:pt x="569386" y="307884"/>
                </a:cubicBezTo>
                <a:cubicBezTo>
                  <a:pt x="419462" y="312075"/>
                  <a:pt x="270015" y="309693"/>
                  <a:pt x="121425" y="307884"/>
                </a:cubicBezTo>
                <a:cubicBezTo>
                  <a:pt x="96088" y="307598"/>
                  <a:pt x="55798" y="311694"/>
                  <a:pt x="32842" y="307884"/>
                </a:cubicBezTo>
                <a:cubicBezTo>
                  <a:pt x="9887" y="304074"/>
                  <a:pt x="-2305" y="278356"/>
                  <a:pt x="362" y="257401"/>
                </a:cubicBezTo>
                <a:cubicBezTo>
                  <a:pt x="4839" y="222349"/>
                  <a:pt x="42082" y="210252"/>
                  <a:pt x="71990" y="206538"/>
                </a:cubicBezTo>
                <a:cubicBezTo>
                  <a:pt x="73419" y="178248"/>
                  <a:pt x="73038" y="151007"/>
                  <a:pt x="93898" y="129480"/>
                </a:cubicBezTo>
                <a:cubicBezTo>
                  <a:pt x="129711" y="92428"/>
                  <a:pt x="170098" y="84237"/>
                  <a:pt x="219913" y="96714"/>
                </a:cubicBezTo>
                <a:cubicBezTo>
                  <a:pt x="225438" y="95000"/>
                  <a:pt x="231057" y="75474"/>
                  <a:pt x="234772" y="69663"/>
                </a:cubicBezTo>
                <a:cubicBezTo>
                  <a:pt x="256585" y="35278"/>
                  <a:pt x="302686" y="5941"/>
                  <a:pt x="343548" y="1274"/>
                </a:cubicBezTo>
                <a:close/>
              </a:path>
            </a:pathLst>
          </a:custGeom>
          <a:solidFill>
            <a:srgbClr val="F5D7B1"/>
          </a:solidFill>
          <a:ln w="9525" cap="flat">
            <a:noFill/>
            <a:prstDash val="solid"/>
            <a:miter/>
          </a:ln>
        </p:spPr>
        <p:txBody>
          <a:bodyPr/>
          <a:lstStyle/>
          <a:p>
            <a:endParaRPr lang="ar-EG"/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F5D0A41F-6459-3D39-27FE-6B13C9B4288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7042" y="1349263"/>
            <a:ext cx="3299862" cy="2115884"/>
          </a:xfrm>
          <a:prstGeom prst="rect">
            <a:avLst/>
          </a:prstGeom>
        </p:spPr>
      </p:pic>
      <p:pic>
        <p:nvPicPr>
          <p:cNvPr id="31" name="صورة 30">
            <a:extLst>
              <a:ext uri="{FF2B5EF4-FFF2-40B4-BE49-F238E27FC236}">
                <a16:creationId xmlns:a16="http://schemas.microsoft.com/office/drawing/2014/main" id="{269158CA-568E-2CCB-F002-D48DC43E881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3728" y="-17774"/>
            <a:ext cx="411258" cy="1552342"/>
          </a:xfrm>
          <a:prstGeom prst="rect">
            <a:avLst/>
          </a:prstGeom>
        </p:spPr>
      </p:pic>
      <p:pic>
        <p:nvPicPr>
          <p:cNvPr id="33" name="صورة 32">
            <a:extLst>
              <a:ext uri="{FF2B5EF4-FFF2-40B4-BE49-F238E27FC236}">
                <a16:creationId xmlns:a16="http://schemas.microsoft.com/office/drawing/2014/main" id="{A23ADC22-EC61-4895-7645-AC26A371C123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5383" y="-17773"/>
            <a:ext cx="288462" cy="1075722"/>
          </a:xfrm>
          <a:prstGeom prst="rect">
            <a:avLst/>
          </a:prstGeom>
        </p:spPr>
      </p:pic>
      <p:grpSp>
        <p:nvGrpSpPr>
          <p:cNvPr id="42" name="مجموعة 41">
            <a:extLst>
              <a:ext uri="{FF2B5EF4-FFF2-40B4-BE49-F238E27FC236}">
                <a16:creationId xmlns:a16="http://schemas.microsoft.com/office/drawing/2014/main" id="{F3E5453C-33F0-55B6-D5B8-2D4BF8CA10F5}"/>
              </a:ext>
            </a:extLst>
          </p:cNvPr>
          <p:cNvGrpSpPr/>
          <p:nvPr/>
        </p:nvGrpSpPr>
        <p:grpSpPr>
          <a:xfrm>
            <a:off x="7379036" y="4200540"/>
            <a:ext cx="3081180" cy="2731292"/>
            <a:chOff x="7282560" y="4621913"/>
            <a:chExt cx="3274132" cy="2902332"/>
          </a:xfrm>
        </p:grpSpPr>
        <p:pic>
          <p:nvPicPr>
            <p:cNvPr id="16" name="صورة 15">
              <a:extLst>
                <a:ext uri="{FF2B5EF4-FFF2-40B4-BE49-F238E27FC236}">
                  <a16:creationId xmlns:a16="http://schemas.microsoft.com/office/drawing/2014/main" id="{1C7D3CCF-693B-D0E9-2377-DEAF5D0F7DD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820614" y="4621913"/>
              <a:ext cx="1736078" cy="2902332"/>
            </a:xfrm>
            <a:prstGeom prst="rect">
              <a:avLst/>
            </a:prstGeom>
          </p:spPr>
        </p:pic>
        <p:pic>
          <p:nvPicPr>
            <p:cNvPr id="17" name="صورة 16">
              <a:extLst>
                <a:ext uri="{FF2B5EF4-FFF2-40B4-BE49-F238E27FC236}">
                  <a16:creationId xmlns:a16="http://schemas.microsoft.com/office/drawing/2014/main" id="{70C57C13-543A-9B69-0473-548BB5D763D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282560" y="4621914"/>
              <a:ext cx="1868374" cy="2902330"/>
            </a:xfrm>
            <a:prstGeom prst="rect">
              <a:avLst/>
            </a:prstGeom>
          </p:spPr>
        </p:pic>
      </p:grpSp>
      <p:pic>
        <p:nvPicPr>
          <p:cNvPr id="27" name="صورة 26">
            <a:extLst>
              <a:ext uri="{FF2B5EF4-FFF2-40B4-BE49-F238E27FC236}">
                <a16:creationId xmlns:a16="http://schemas.microsoft.com/office/drawing/2014/main" id="{F26ABCEE-9FE6-16CA-E343-E85BAC08448C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0920" y="616909"/>
            <a:ext cx="2080830" cy="642658"/>
          </a:xfrm>
          <a:prstGeom prst="rect">
            <a:avLst/>
          </a:prstGeom>
        </p:spPr>
      </p:pic>
      <p:pic>
        <p:nvPicPr>
          <p:cNvPr id="29" name="صورة 28">
            <a:extLst>
              <a:ext uri="{FF2B5EF4-FFF2-40B4-BE49-F238E27FC236}">
                <a16:creationId xmlns:a16="http://schemas.microsoft.com/office/drawing/2014/main" id="{3E01096E-B47E-1A09-9EB9-05D477928C24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0480" y="137820"/>
            <a:ext cx="698023" cy="506816"/>
          </a:xfrm>
          <a:prstGeom prst="rect">
            <a:avLst/>
          </a:prstGeom>
        </p:spPr>
      </p:pic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1CC364-1196-039F-DBB6-E7E96A031487}"/>
              </a:ext>
            </a:extLst>
          </p:cNvPr>
          <p:cNvSpPr/>
          <p:nvPr/>
        </p:nvSpPr>
        <p:spPr>
          <a:xfrm>
            <a:off x="4012509" y="1401218"/>
            <a:ext cx="2684110" cy="1087948"/>
          </a:xfrm>
          <a:prstGeom prst="roundRect">
            <a:avLst/>
          </a:prstGeom>
          <a:solidFill>
            <a:srgbClr val="FFFFFF"/>
          </a:solidFill>
          <a:ln>
            <a:solidFill>
              <a:srgbClr val="A98DBD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pic>
        <p:nvPicPr>
          <p:cNvPr id="21" name="صورة 20">
            <a:extLst>
              <a:ext uri="{FF2B5EF4-FFF2-40B4-BE49-F238E27FC236}">
                <a16:creationId xmlns:a16="http://schemas.microsoft.com/office/drawing/2014/main" id="{251E86D3-B97D-2A4A-28CB-C40048E31582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0170" y="2697734"/>
            <a:ext cx="2647974" cy="2260234"/>
          </a:xfrm>
          <a:prstGeom prst="rect">
            <a:avLst/>
          </a:prstGeom>
        </p:spPr>
      </p:pic>
      <p:sp>
        <p:nvSpPr>
          <p:cNvPr id="25" name="مستطيل: زوايا مستديرة 24">
            <a:extLst>
              <a:ext uri="{FF2B5EF4-FFF2-40B4-BE49-F238E27FC236}">
                <a16:creationId xmlns:a16="http://schemas.microsoft.com/office/drawing/2014/main" id="{B6C99FCD-AF3E-9EC3-8991-0F13E3DDA7A8}"/>
              </a:ext>
            </a:extLst>
          </p:cNvPr>
          <p:cNvSpPr/>
          <p:nvPr/>
        </p:nvSpPr>
        <p:spPr>
          <a:xfrm>
            <a:off x="4704180" y="5270370"/>
            <a:ext cx="1314522" cy="301367"/>
          </a:xfrm>
          <a:prstGeom prst="roundRect">
            <a:avLst>
              <a:gd name="adj" fmla="val 50000"/>
            </a:avLst>
          </a:prstGeom>
          <a:solidFill>
            <a:srgbClr val="F4997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pic>
        <p:nvPicPr>
          <p:cNvPr id="28" name="صورة 27">
            <a:extLst>
              <a:ext uri="{FF2B5EF4-FFF2-40B4-BE49-F238E27FC236}">
                <a16:creationId xmlns:a16="http://schemas.microsoft.com/office/drawing/2014/main" id="{8EC6B95B-A948-D2DF-01B4-13965173A94A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7360" y="5197114"/>
            <a:ext cx="440008" cy="414512"/>
          </a:xfrm>
          <a:prstGeom prst="rect">
            <a:avLst/>
          </a:prstGeom>
        </p:spPr>
      </p:pic>
      <p:pic>
        <p:nvPicPr>
          <p:cNvPr id="30" name="صورة 29">
            <a:extLst>
              <a:ext uri="{FF2B5EF4-FFF2-40B4-BE49-F238E27FC236}">
                <a16:creationId xmlns:a16="http://schemas.microsoft.com/office/drawing/2014/main" id="{60B1185E-AE13-9E2C-85D5-699676E0745D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0152" y="6445491"/>
            <a:ext cx="2628177" cy="746984"/>
          </a:xfrm>
          <a:prstGeom prst="rect">
            <a:avLst/>
          </a:prstGeom>
        </p:spPr>
      </p:pic>
      <p:pic>
        <p:nvPicPr>
          <p:cNvPr id="35" name="صورة 34">
            <a:extLst>
              <a:ext uri="{FF2B5EF4-FFF2-40B4-BE49-F238E27FC236}">
                <a16:creationId xmlns:a16="http://schemas.microsoft.com/office/drawing/2014/main" id="{31BEE6DB-8288-6760-BA44-0BFB73DF2797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999" y="619237"/>
            <a:ext cx="2101063" cy="565424"/>
          </a:xfrm>
          <a:prstGeom prst="rect">
            <a:avLst/>
          </a:prstGeom>
        </p:spPr>
      </p:pic>
      <p:grpSp>
        <p:nvGrpSpPr>
          <p:cNvPr id="44" name="مجموعة 43">
            <a:extLst>
              <a:ext uri="{FF2B5EF4-FFF2-40B4-BE49-F238E27FC236}">
                <a16:creationId xmlns:a16="http://schemas.microsoft.com/office/drawing/2014/main" id="{0B9648DF-A0A0-F6AD-46E0-B86F1D234CBF}"/>
              </a:ext>
            </a:extLst>
          </p:cNvPr>
          <p:cNvGrpSpPr/>
          <p:nvPr/>
        </p:nvGrpSpPr>
        <p:grpSpPr>
          <a:xfrm>
            <a:off x="7400862" y="6838902"/>
            <a:ext cx="2978214" cy="517950"/>
            <a:chOff x="7105649" y="6787560"/>
            <a:chExt cx="3568639" cy="620633"/>
          </a:xfrm>
        </p:grpSpPr>
        <p:sp>
          <p:nvSpPr>
            <p:cNvPr id="43" name="مستطيل: زوايا مستديرة 42">
              <a:extLst>
                <a:ext uri="{FF2B5EF4-FFF2-40B4-BE49-F238E27FC236}">
                  <a16:creationId xmlns:a16="http://schemas.microsoft.com/office/drawing/2014/main" id="{BB100B7B-CDBF-2B1C-6DBC-28E3F0E27DA5}"/>
                </a:ext>
              </a:extLst>
            </p:cNvPr>
            <p:cNvSpPr/>
            <p:nvPr/>
          </p:nvSpPr>
          <p:spPr>
            <a:xfrm>
              <a:off x="7153275" y="6813550"/>
              <a:ext cx="3482975" cy="549275"/>
            </a:xfrm>
            <a:prstGeom prst="roundRect">
              <a:avLst>
                <a:gd name="adj" fmla="val 2822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pic>
          <p:nvPicPr>
            <p:cNvPr id="41" name="صورة 40">
              <a:extLst>
                <a:ext uri="{FF2B5EF4-FFF2-40B4-BE49-F238E27FC236}">
                  <a16:creationId xmlns:a16="http://schemas.microsoft.com/office/drawing/2014/main" id="{BB9649B8-0C7B-4F5B-920B-768C6BA786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05649" y="6787560"/>
              <a:ext cx="3568639" cy="620633"/>
            </a:xfrm>
            <a:prstGeom prst="rect">
              <a:avLst/>
            </a:prstGeom>
          </p:spPr>
        </p:pic>
      </p:grpSp>
      <p:sp>
        <p:nvSpPr>
          <p:cNvPr id="49" name="مستطيل: زوايا مستديرة 48">
            <a:extLst>
              <a:ext uri="{FF2B5EF4-FFF2-40B4-BE49-F238E27FC236}">
                <a16:creationId xmlns:a16="http://schemas.microsoft.com/office/drawing/2014/main" id="{6DF523A2-746D-5B7B-E090-4B20BE384DF2}"/>
              </a:ext>
            </a:extLst>
          </p:cNvPr>
          <p:cNvSpPr/>
          <p:nvPr/>
        </p:nvSpPr>
        <p:spPr>
          <a:xfrm>
            <a:off x="365215" y="1607291"/>
            <a:ext cx="2775772" cy="995312"/>
          </a:xfrm>
          <a:prstGeom prst="roundRect">
            <a:avLst/>
          </a:prstGeom>
          <a:solidFill>
            <a:srgbClr val="DBF0EB"/>
          </a:solidFill>
          <a:ln>
            <a:solidFill>
              <a:srgbClr val="7CC3B3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35131192-07AC-98AC-6DCD-3CD3DEE59823}"/>
              </a:ext>
            </a:extLst>
          </p:cNvPr>
          <p:cNvSpPr/>
          <p:nvPr/>
        </p:nvSpPr>
        <p:spPr>
          <a:xfrm>
            <a:off x="365215" y="2743458"/>
            <a:ext cx="2775772" cy="995312"/>
          </a:xfrm>
          <a:prstGeom prst="roundRect">
            <a:avLst/>
          </a:prstGeom>
          <a:solidFill>
            <a:srgbClr val="EBDFED"/>
          </a:solidFill>
          <a:ln>
            <a:solidFill>
              <a:srgbClr val="AB8FC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65" name="مستطيل: زوايا مستديرة 64">
            <a:extLst>
              <a:ext uri="{FF2B5EF4-FFF2-40B4-BE49-F238E27FC236}">
                <a16:creationId xmlns:a16="http://schemas.microsoft.com/office/drawing/2014/main" id="{23E8ED21-432E-DE14-1486-78507C2C8548}"/>
              </a:ext>
            </a:extLst>
          </p:cNvPr>
          <p:cNvSpPr/>
          <p:nvPr/>
        </p:nvSpPr>
        <p:spPr>
          <a:xfrm>
            <a:off x="365215" y="3879625"/>
            <a:ext cx="2775772" cy="995312"/>
          </a:xfrm>
          <a:prstGeom prst="roundRect">
            <a:avLst/>
          </a:prstGeom>
          <a:solidFill>
            <a:srgbClr val="FCD8C2"/>
          </a:solidFill>
          <a:ln>
            <a:solidFill>
              <a:srgbClr val="EF7D62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72" name="مستطيل: زوايا مستديرة 71">
            <a:extLst>
              <a:ext uri="{FF2B5EF4-FFF2-40B4-BE49-F238E27FC236}">
                <a16:creationId xmlns:a16="http://schemas.microsoft.com/office/drawing/2014/main" id="{B3A3089C-C1C3-4A9E-2D46-1453D2C57387}"/>
              </a:ext>
            </a:extLst>
          </p:cNvPr>
          <p:cNvSpPr/>
          <p:nvPr/>
        </p:nvSpPr>
        <p:spPr>
          <a:xfrm>
            <a:off x="365215" y="5015793"/>
            <a:ext cx="2775772" cy="995312"/>
          </a:xfrm>
          <a:prstGeom prst="roundRect">
            <a:avLst/>
          </a:prstGeom>
          <a:solidFill>
            <a:srgbClr val="FAF0B2"/>
          </a:solidFill>
          <a:ln>
            <a:solidFill>
              <a:srgbClr val="F0B93B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dirty="0"/>
          </a:p>
        </p:txBody>
      </p:sp>
      <p:sp>
        <p:nvSpPr>
          <p:cNvPr id="74" name="مستطيل: زوايا مستديرة 73">
            <a:extLst>
              <a:ext uri="{FF2B5EF4-FFF2-40B4-BE49-F238E27FC236}">
                <a16:creationId xmlns:a16="http://schemas.microsoft.com/office/drawing/2014/main" id="{7184D3A1-5085-9E9F-F205-47F106FFE091}"/>
              </a:ext>
            </a:extLst>
          </p:cNvPr>
          <p:cNvSpPr/>
          <p:nvPr/>
        </p:nvSpPr>
        <p:spPr>
          <a:xfrm>
            <a:off x="499780" y="6627174"/>
            <a:ext cx="2313442" cy="692765"/>
          </a:xfrm>
          <a:prstGeom prst="roundRect">
            <a:avLst/>
          </a:prstGeom>
          <a:solidFill>
            <a:srgbClr val="DBF0EB"/>
          </a:solidFill>
          <a:ln>
            <a:solidFill>
              <a:srgbClr val="7CC3B3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pic>
        <p:nvPicPr>
          <p:cNvPr id="75" name="صورة 74">
            <a:extLst>
              <a:ext uri="{FF2B5EF4-FFF2-40B4-BE49-F238E27FC236}">
                <a16:creationId xmlns:a16="http://schemas.microsoft.com/office/drawing/2014/main" id="{5A683D2B-2C2E-0691-B538-0544A944E8C5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5803" y="6042264"/>
            <a:ext cx="1038685" cy="1410487"/>
          </a:xfrm>
          <a:prstGeom prst="rect">
            <a:avLst/>
          </a:prstGeom>
        </p:spPr>
      </p:pic>
      <p:pic>
        <p:nvPicPr>
          <p:cNvPr id="79" name="صورة 78">
            <a:extLst>
              <a:ext uri="{FF2B5EF4-FFF2-40B4-BE49-F238E27FC236}">
                <a16:creationId xmlns:a16="http://schemas.microsoft.com/office/drawing/2014/main" id="{0EFDE465-3DBB-D77B-4589-AAAD1C882011}"/>
              </a:ext>
            </a:extLst>
          </p:cNvPr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654" y="5091690"/>
            <a:ext cx="1098645" cy="843518"/>
          </a:xfrm>
          <a:prstGeom prst="rect">
            <a:avLst/>
          </a:prstGeom>
        </p:spPr>
      </p:pic>
      <p:pic>
        <p:nvPicPr>
          <p:cNvPr id="80" name="صورة 79">
            <a:extLst>
              <a:ext uri="{FF2B5EF4-FFF2-40B4-BE49-F238E27FC236}">
                <a16:creationId xmlns:a16="http://schemas.microsoft.com/office/drawing/2014/main" id="{52A4286A-8F2E-7998-02D5-32CC6930985A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2405" y="3886888"/>
            <a:ext cx="1271520" cy="1013361"/>
          </a:xfrm>
          <a:prstGeom prst="rect">
            <a:avLst/>
          </a:prstGeom>
        </p:spPr>
      </p:pic>
      <p:pic>
        <p:nvPicPr>
          <p:cNvPr id="81" name="صورة 80">
            <a:extLst>
              <a:ext uri="{FF2B5EF4-FFF2-40B4-BE49-F238E27FC236}">
                <a16:creationId xmlns:a16="http://schemas.microsoft.com/office/drawing/2014/main" id="{32445597-8C18-6837-2509-F217C3A1BAA0}"/>
              </a:ext>
            </a:extLst>
          </p:cNvPr>
          <p:cNvPicPr>
            <a:picLocks noChangeAspect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6482" y="2781124"/>
            <a:ext cx="1271519" cy="1084645"/>
          </a:xfrm>
          <a:prstGeom prst="rect">
            <a:avLst/>
          </a:prstGeom>
        </p:spPr>
      </p:pic>
      <p:grpSp>
        <p:nvGrpSpPr>
          <p:cNvPr id="87" name="مجموعة 86">
            <a:extLst>
              <a:ext uri="{FF2B5EF4-FFF2-40B4-BE49-F238E27FC236}">
                <a16:creationId xmlns:a16="http://schemas.microsoft.com/office/drawing/2014/main" id="{CD26C9ED-FB2B-3056-9D41-870AFAFEC810}"/>
              </a:ext>
            </a:extLst>
          </p:cNvPr>
          <p:cNvGrpSpPr/>
          <p:nvPr/>
        </p:nvGrpSpPr>
        <p:grpSpPr>
          <a:xfrm>
            <a:off x="460814" y="1647752"/>
            <a:ext cx="748523" cy="995312"/>
            <a:chOff x="1170010" y="1604116"/>
            <a:chExt cx="748523" cy="995312"/>
          </a:xfrm>
        </p:grpSpPr>
        <p:sp>
          <p:nvSpPr>
            <p:cNvPr id="82" name="شكل بيضاوي 81">
              <a:extLst>
                <a:ext uri="{FF2B5EF4-FFF2-40B4-BE49-F238E27FC236}">
                  <a16:creationId xmlns:a16="http://schemas.microsoft.com/office/drawing/2014/main" id="{CB8DE073-1F65-934A-8DD1-DB25F9802D33}"/>
                </a:ext>
              </a:extLst>
            </p:cNvPr>
            <p:cNvSpPr/>
            <p:nvPr/>
          </p:nvSpPr>
          <p:spPr>
            <a:xfrm>
              <a:off x="1170010" y="1704281"/>
              <a:ext cx="748523" cy="748523"/>
            </a:xfrm>
            <a:prstGeom prst="ellipse">
              <a:avLst/>
            </a:prstGeom>
            <a:solidFill>
              <a:srgbClr val="BBDFD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pic>
          <p:nvPicPr>
            <p:cNvPr id="76" name="صورة 75">
              <a:extLst>
                <a:ext uri="{FF2B5EF4-FFF2-40B4-BE49-F238E27FC236}">
                  <a16:creationId xmlns:a16="http://schemas.microsoft.com/office/drawing/2014/main" id="{E5C0B7C2-595D-DC56-2F0B-22F2B0137B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234145" y="1604116"/>
              <a:ext cx="640732" cy="995312"/>
            </a:xfrm>
            <a:prstGeom prst="rect">
              <a:avLst/>
            </a:prstGeom>
          </p:spPr>
        </p:pic>
      </p:grpSp>
      <p:pic>
        <p:nvPicPr>
          <p:cNvPr id="88" name="صورة 87">
            <a:extLst>
              <a:ext uri="{FF2B5EF4-FFF2-40B4-BE49-F238E27FC236}">
                <a16:creationId xmlns:a16="http://schemas.microsoft.com/office/drawing/2014/main" id="{10895E36-0B52-F2D7-5D18-9340DCFC06ED}"/>
              </a:ext>
            </a:extLst>
          </p:cNvPr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84167" y="145168"/>
            <a:ext cx="327486" cy="406032"/>
          </a:xfrm>
          <a:prstGeom prst="rect">
            <a:avLst/>
          </a:prstGeom>
        </p:spPr>
      </p:pic>
      <p:sp>
        <p:nvSpPr>
          <p:cNvPr id="89" name="Text Placeholder 2">
            <a:extLst>
              <a:ext uri="{FF2B5EF4-FFF2-40B4-BE49-F238E27FC236}">
                <a16:creationId xmlns:a16="http://schemas.microsoft.com/office/drawing/2014/main" id="{B8CB2283-304E-05B5-CEBC-B435AC50D2FF}"/>
              </a:ext>
            </a:extLst>
          </p:cNvPr>
          <p:cNvSpPr txBox="1">
            <a:spLocks/>
          </p:cNvSpPr>
          <p:nvPr/>
        </p:nvSpPr>
        <p:spPr>
          <a:xfrm>
            <a:off x="4099574" y="776093"/>
            <a:ext cx="2363426" cy="491621"/>
          </a:xfrm>
          <a:prstGeom prst="rect">
            <a:avLst/>
          </a:prstGeom>
        </p:spPr>
        <p:txBody>
          <a:bodyPr/>
          <a:lstStyle>
            <a:lvl1pPr marL="251986" indent="-251986" algn="r" defTabSz="1007943" rtl="1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60000"/>
              </a:lnSpc>
              <a:buNone/>
            </a:pPr>
            <a:r>
              <a:rPr lang="ar-EG" sz="2800" b="1" dirty="0">
                <a:solidFill>
                  <a:schemeClr val="bg1"/>
                </a:solidFill>
              </a:rPr>
              <a:t>ما هو </a:t>
            </a:r>
            <a:r>
              <a:rPr lang="ar-EG" sz="3200" b="1" dirty="0">
                <a:solidFill>
                  <a:schemeClr val="bg1"/>
                </a:solidFill>
              </a:rPr>
              <a:t>الحج؟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90" name="مستطيل: زوايا مستديرة 17">
            <a:extLst>
              <a:ext uri="{FF2B5EF4-FFF2-40B4-BE49-F238E27FC236}">
                <a16:creationId xmlns:a16="http://schemas.microsoft.com/office/drawing/2014/main" id="{8CF5F415-0ECE-2048-1532-F3C6F57EACD4}"/>
              </a:ext>
            </a:extLst>
          </p:cNvPr>
          <p:cNvSpPr/>
          <p:nvPr/>
        </p:nvSpPr>
        <p:spPr>
          <a:xfrm>
            <a:off x="3974219" y="1581077"/>
            <a:ext cx="2648854" cy="786067"/>
          </a:xfrm>
          <a:prstGeom prst="roundRect">
            <a:avLst/>
          </a:prstGeom>
          <a:noFill/>
          <a:ln w="571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363718" rtl="1"/>
            <a:r>
              <a:rPr lang="ar-EG" sz="1600" b="1" dirty="0">
                <a:solidFill>
                  <a:schemeClr val="bg2">
                    <a:lumMod val="25000"/>
                  </a:schemeClr>
                </a:solidFill>
              </a:rPr>
              <a:t>الحج هو زيارة بيت الله الحرام في مكة المكرمة، وهو ركن من أركان الإسلام الخمسة.</a:t>
            </a:r>
            <a:endParaRPr lang="ar-SA" sz="1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93" name="Text Placeholder 2">
            <a:extLst>
              <a:ext uri="{FF2B5EF4-FFF2-40B4-BE49-F238E27FC236}">
                <a16:creationId xmlns:a16="http://schemas.microsoft.com/office/drawing/2014/main" id="{89F928E1-1EAE-0AE0-1D37-2743E6A051EA}"/>
              </a:ext>
            </a:extLst>
          </p:cNvPr>
          <p:cNvSpPr txBox="1">
            <a:spLocks/>
          </p:cNvSpPr>
          <p:nvPr/>
        </p:nvSpPr>
        <p:spPr>
          <a:xfrm>
            <a:off x="4753246" y="5306529"/>
            <a:ext cx="1176178" cy="300831"/>
          </a:xfrm>
          <a:prstGeom prst="rect">
            <a:avLst/>
          </a:prstGeom>
        </p:spPr>
        <p:txBody>
          <a:bodyPr/>
          <a:lstStyle>
            <a:lvl1pPr marL="251986" indent="-251986" algn="r" defTabSz="1007943" rtl="1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60000"/>
              </a:lnSpc>
              <a:buNone/>
            </a:pPr>
            <a:r>
              <a:rPr lang="ar-SA" sz="2000" b="1" dirty="0">
                <a:solidFill>
                  <a:schemeClr val="bg1"/>
                </a:solidFill>
              </a:rPr>
              <a:t>هل تعلم؟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97" name="مستطيل: زوايا مستديرة 17">
            <a:extLst>
              <a:ext uri="{FF2B5EF4-FFF2-40B4-BE49-F238E27FC236}">
                <a16:creationId xmlns:a16="http://schemas.microsoft.com/office/drawing/2014/main" id="{772FE2F0-2BDE-3AEB-0925-D2CAD46E3B1E}"/>
              </a:ext>
            </a:extLst>
          </p:cNvPr>
          <p:cNvSpPr/>
          <p:nvPr/>
        </p:nvSpPr>
        <p:spPr>
          <a:xfrm>
            <a:off x="3940353" y="5526514"/>
            <a:ext cx="2811836" cy="786067"/>
          </a:xfrm>
          <a:prstGeom prst="roundRect">
            <a:avLst/>
          </a:prstGeom>
          <a:noFill/>
          <a:ln w="571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363718" rtl="1"/>
            <a:r>
              <a:rPr lang="ar-EG" sz="1600" b="1" dirty="0">
                <a:solidFill>
                  <a:schemeClr val="bg2">
                    <a:lumMod val="25000"/>
                  </a:schemeClr>
                </a:solidFill>
              </a:rPr>
              <a:t>نحج مرة واحدة على الأقل </a:t>
            </a:r>
            <a:endParaRPr lang="ar-SA" sz="1600" b="1" dirty="0">
              <a:solidFill>
                <a:schemeClr val="bg2">
                  <a:lumMod val="25000"/>
                </a:schemeClr>
              </a:solidFill>
            </a:endParaRPr>
          </a:p>
          <a:p>
            <a:pPr algn="ctr" defTabSz="363718" rtl="1"/>
            <a:r>
              <a:rPr lang="ar-EG" sz="1600" b="1" dirty="0">
                <a:solidFill>
                  <a:schemeClr val="bg2">
                    <a:lumMod val="25000"/>
                  </a:schemeClr>
                </a:solidFill>
              </a:rPr>
              <a:t>إذا كنا قادرين.</a:t>
            </a:r>
            <a:endParaRPr lang="ar-SA" sz="1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grpSp>
        <p:nvGrpSpPr>
          <p:cNvPr id="102" name="مجموعة 101">
            <a:extLst>
              <a:ext uri="{FF2B5EF4-FFF2-40B4-BE49-F238E27FC236}">
                <a16:creationId xmlns:a16="http://schemas.microsoft.com/office/drawing/2014/main" id="{6101B356-6C9D-417C-4AC1-43B031D9F94A}"/>
              </a:ext>
            </a:extLst>
          </p:cNvPr>
          <p:cNvGrpSpPr/>
          <p:nvPr/>
        </p:nvGrpSpPr>
        <p:grpSpPr>
          <a:xfrm>
            <a:off x="7828607" y="862135"/>
            <a:ext cx="2182207" cy="625107"/>
            <a:chOff x="7828607" y="339157"/>
            <a:chExt cx="2182207" cy="625107"/>
          </a:xfrm>
        </p:grpSpPr>
        <p:pic>
          <p:nvPicPr>
            <p:cNvPr id="13" name="صورة 12">
              <a:extLst>
                <a:ext uri="{FF2B5EF4-FFF2-40B4-BE49-F238E27FC236}">
                  <a16:creationId xmlns:a16="http://schemas.microsoft.com/office/drawing/2014/main" id="{70B732F0-FB57-5FEC-416E-55D44203538E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828607" y="339157"/>
              <a:ext cx="2182207" cy="625107"/>
            </a:xfrm>
            <a:prstGeom prst="rect">
              <a:avLst/>
            </a:prstGeom>
          </p:spPr>
        </p:pic>
        <p:sp>
          <p:nvSpPr>
            <p:cNvPr id="100" name="Text Placeholder 2">
              <a:extLst>
                <a:ext uri="{FF2B5EF4-FFF2-40B4-BE49-F238E27FC236}">
                  <a16:creationId xmlns:a16="http://schemas.microsoft.com/office/drawing/2014/main" id="{23349B50-493E-C914-E36F-33AF6431DE62}"/>
                </a:ext>
              </a:extLst>
            </p:cNvPr>
            <p:cNvSpPr txBox="1">
              <a:spLocks/>
            </p:cNvSpPr>
            <p:nvPr/>
          </p:nvSpPr>
          <p:spPr>
            <a:xfrm>
              <a:off x="7948819" y="502823"/>
              <a:ext cx="1795256" cy="269573"/>
            </a:xfrm>
            <a:prstGeom prst="rect">
              <a:avLst/>
            </a:prstGeom>
          </p:spPr>
          <p:txBody>
            <a:bodyPr>
              <a:prstTxWarp prst="textArchUp">
                <a:avLst/>
              </a:prstTxWarp>
            </a:bodyPr>
            <a:lstStyle>
              <a:lvl1pPr marL="251986" indent="-251986" algn="r" defTabSz="1007943" rtl="1" eaLnBrk="1" latinLnBrk="0" hangingPunct="1">
                <a:lnSpc>
                  <a:spcPct val="90000"/>
                </a:lnSpc>
                <a:spcBef>
                  <a:spcPts val="1102"/>
                </a:spcBef>
                <a:buFont typeface="Arial" panose="020B0604020202020204" pitchFamily="34" charset="0"/>
                <a:buChar char="•"/>
                <a:defRPr sz="308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55957" indent="-251986" algn="r" defTabSz="1007943" rtl="1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264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59929" indent="-251986" algn="r" defTabSz="1007943" rtl="1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22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763900" indent="-251986" algn="r" defTabSz="1007943" rtl="1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98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267872" indent="-251986" algn="r" defTabSz="1007943" rtl="1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98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771844" indent="-251986" algn="r" defTabSz="1007943" rtl="1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98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75815" indent="-251986" algn="r" defTabSz="1007943" rtl="1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98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779787" indent="-251986" algn="r" defTabSz="1007943" rtl="1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98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283758" indent="-251986" algn="r" defTabSz="1007943" rtl="1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98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60000"/>
                </a:lnSpc>
                <a:buNone/>
              </a:pPr>
              <a:r>
                <a:rPr lang="ar-SA" sz="2000" b="1" dirty="0">
                  <a:solidFill>
                    <a:schemeClr val="bg1"/>
                  </a:solidFill>
                </a:rPr>
                <a:t>هيا نتعلم الحج معًا !</a:t>
              </a:r>
              <a:endParaRPr lang="en-US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9" name="مجموعة 128">
            <a:extLst>
              <a:ext uri="{FF2B5EF4-FFF2-40B4-BE49-F238E27FC236}">
                <a16:creationId xmlns:a16="http://schemas.microsoft.com/office/drawing/2014/main" id="{05F59E94-8341-4156-2142-670FED9ED806}"/>
              </a:ext>
            </a:extLst>
          </p:cNvPr>
          <p:cNvGrpSpPr/>
          <p:nvPr/>
        </p:nvGrpSpPr>
        <p:grpSpPr>
          <a:xfrm>
            <a:off x="7805020" y="3229667"/>
            <a:ext cx="2082854" cy="406749"/>
            <a:chOff x="7805020" y="3229667"/>
            <a:chExt cx="2082854" cy="406749"/>
          </a:xfrm>
        </p:grpSpPr>
        <p:pic>
          <p:nvPicPr>
            <p:cNvPr id="8" name="صورة 7">
              <a:extLst>
                <a:ext uri="{FF2B5EF4-FFF2-40B4-BE49-F238E27FC236}">
                  <a16:creationId xmlns:a16="http://schemas.microsoft.com/office/drawing/2014/main" id="{BBC8B363-0DC9-DC12-DCB9-16A6790C3364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05020" y="3229667"/>
              <a:ext cx="2082854" cy="384362"/>
            </a:xfrm>
            <a:prstGeom prst="rect">
              <a:avLst/>
            </a:prstGeom>
          </p:spPr>
        </p:pic>
        <p:sp>
          <p:nvSpPr>
            <p:cNvPr id="104" name="Text Placeholder 2">
              <a:extLst>
                <a:ext uri="{FF2B5EF4-FFF2-40B4-BE49-F238E27FC236}">
                  <a16:creationId xmlns:a16="http://schemas.microsoft.com/office/drawing/2014/main" id="{204456D6-0DFE-2C66-8B90-EB12D95B9F7E}"/>
                </a:ext>
              </a:extLst>
            </p:cNvPr>
            <p:cNvSpPr txBox="1">
              <a:spLocks/>
            </p:cNvSpPr>
            <p:nvPr/>
          </p:nvSpPr>
          <p:spPr>
            <a:xfrm>
              <a:off x="7948819" y="3366843"/>
              <a:ext cx="1795256" cy="269573"/>
            </a:xfrm>
            <a:prstGeom prst="rect">
              <a:avLst/>
            </a:prstGeom>
          </p:spPr>
          <p:txBody>
            <a:bodyPr>
              <a:prstTxWarp prst="textArchUp">
                <a:avLst/>
              </a:prstTxWarp>
            </a:bodyPr>
            <a:lstStyle>
              <a:lvl1pPr marL="251986" indent="-251986" algn="r" defTabSz="1007943" rtl="1" eaLnBrk="1" latinLnBrk="0" hangingPunct="1">
                <a:lnSpc>
                  <a:spcPct val="90000"/>
                </a:lnSpc>
                <a:spcBef>
                  <a:spcPts val="1102"/>
                </a:spcBef>
                <a:buFont typeface="Arial" panose="020B0604020202020204" pitchFamily="34" charset="0"/>
                <a:buChar char="•"/>
                <a:defRPr sz="308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55957" indent="-251986" algn="r" defTabSz="1007943" rtl="1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264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59929" indent="-251986" algn="r" defTabSz="1007943" rtl="1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22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763900" indent="-251986" algn="r" defTabSz="1007943" rtl="1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98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267872" indent="-251986" algn="r" defTabSz="1007943" rtl="1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98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771844" indent="-251986" algn="r" defTabSz="1007943" rtl="1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98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75815" indent="-251986" algn="r" defTabSz="1007943" rtl="1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98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779787" indent="-251986" algn="r" defTabSz="1007943" rtl="1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98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283758" indent="-251986" algn="r" defTabSz="1007943" rtl="1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98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60000"/>
                </a:lnSpc>
                <a:buNone/>
              </a:pPr>
              <a:r>
                <a:rPr lang="ar-SA" sz="2000" dirty="0">
                  <a:solidFill>
                    <a:schemeClr val="bg1"/>
                  </a:solidFill>
                </a:rPr>
                <a:t>رحلة مليئة بالخير والمحبة</a:t>
              </a:r>
              <a:endParaRPr lang="en-US" sz="3600" dirty="0">
                <a:solidFill>
                  <a:schemeClr val="bg1"/>
                </a:solidFill>
              </a:endParaRPr>
            </a:p>
          </p:txBody>
        </p:sp>
      </p:grpSp>
      <p:sp>
        <p:nvSpPr>
          <p:cNvPr id="107" name="Text Placeholder 2">
            <a:extLst>
              <a:ext uri="{FF2B5EF4-FFF2-40B4-BE49-F238E27FC236}">
                <a16:creationId xmlns:a16="http://schemas.microsoft.com/office/drawing/2014/main" id="{529C8498-D016-B1E3-B934-2EB74FD2E0E3}"/>
              </a:ext>
            </a:extLst>
          </p:cNvPr>
          <p:cNvSpPr txBox="1">
            <a:spLocks/>
          </p:cNvSpPr>
          <p:nvPr/>
        </p:nvSpPr>
        <p:spPr>
          <a:xfrm>
            <a:off x="503363" y="750693"/>
            <a:ext cx="2363426" cy="491621"/>
          </a:xfrm>
          <a:prstGeom prst="rect">
            <a:avLst/>
          </a:prstGeom>
        </p:spPr>
        <p:txBody>
          <a:bodyPr/>
          <a:lstStyle>
            <a:lvl1pPr marL="251986" indent="-251986" algn="r" defTabSz="1007943" rtl="1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60000"/>
              </a:lnSpc>
              <a:buNone/>
            </a:pPr>
            <a:r>
              <a:rPr lang="ar-SA" sz="2800" b="1" dirty="0">
                <a:solidFill>
                  <a:schemeClr val="bg1"/>
                </a:solidFill>
              </a:rPr>
              <a:t>أركان </a:t>
            </a:r>
            <a:r>
              <a:rPr lang="ar-EG" sz="3200" b="1" dirty="0">
                <a:solidFill>
                  <a:schemeClr val="bg1"/>
                </a:solidFill>
              </a:rPr>
              <a:t>الحج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108" name="مستطيل: زوايا مستديرة 17">
            <a:extLst>
              <a:ext uri="{FF2B5EF4-FFF2-40B4-BE49-F238E27FC236}">
                <a16:creationId xmlns:a16="http://schemas.microsoft.com/office/drawing/2014/main" id="{22297CB3-06CD-B1D6-FD9B-76593F4BBAB3}"/>
              </a:ext>
            </a:extLst>
          </p:cNvPr>
          <p:cNvSpPr/>
          <p:nvPr/>
        </p:nvSpPr>
        <p:spPr>
          <a:xfrm>
            <a:off x="1311748" y="1686400"/>
            <a:ext cx="1439490" cy="786067"/>
          </a:xfrm>
          <a:prstGeom prst="roundRect">
            <a:avLst/>
          </a:prstGeom>
          <a:noFill/>
          <a:ln w="571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363718" rtl="1"/>
            <a:r>
              <a:rPr lang="ar-EG" sz="2000" b="1" dirty="0">
                <a:solidFill>
                  <a:srgbClr val="67AA9A"/>
                </a:solidFill>
              </a:rPr>
              <a:t>الإحرام</a:t>
            </a:r>
            <a:r>
              <a:rPr lang="ar-EG" sz="18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1800" b="1" dirty="0">
              <a:solidFill>
                <a:schemeClr val="bg2">
                  <a:lumMod val="25000"/>
                </a:schemeClr>
              </a:solidFill>
            </a:endParaRPr>
          </a:p>
          <a:p>
            <a:pPr algn="ctr" defTabSz="363718" rtl="1"/>
            <a:r>
              <a:rPr lang="ar-EG" sz="1400" b="1" dirty="0">
                <a:solidFill>
                  <a:schemeClr val="bg2">
                    <a:lumMod val="25000"/>
                  </a:schemeClr>
                </a:solidFill>
              </a:rPr>
              <a:t>لبس ملابس خاصة وبدء النية</a:t>
            </a:r>
            <a:endParaRPr lang="ar-SA" sz="1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9" name="مستطيل: زوايا مستديرة 17">
            <a:extLst>
              <a:ext uri="{FF2B5EF4-FFF2-40B4-BE49-F238E27FC236}">
                <a16:creationId xmlns:a16="http://schemas.microsoft.com/office/drawing/2014/main" id="{4366495A-4ED3-D365-0731-FE7D671F7F96}"/>
              </a:ext>
            </a:extLst>
          </p:cNvPr>
          <p:cNvSpPr/>
          <p:nvPr/>
        </p:nvSpPr>
        <p:spPr>
          <a:xfrm>
            <a:off x="1138987" y="2783024"/>
            <a:ext cx="1898256" cy="543152"/>
          </a:xfrm>
          <a:prstGeom prst="roundRect">
            <a:avLst/>
          </a:prstGeom>
          <a:noFill/>
          <a:ln w="571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363718" rtl="1"/>
            <a:r>
              <a:rPr lang="ar-EG" sz="1600" b="1" dirty="0">
                <a:solidFill>
                  <a:srgbClr val="785187"/>
                </a:solidFill>
              </a:rPr>
              <a:t>الطواف حول الكعبة</a:t>
            </a:r>
            <a:endParaRPr lang="ar-SA" sz="1600" b="1" dirty="0">
              <a:solidFill>
                <a:srgbClr val="785187"/>
              </a:solidFill>
            </a:endParaRPr>
          </a:p>
        </p:txBody>
      </p:sp>
      <p:sp>
        <p:nvSpPr>
          <p:cNvPr id="111" name="مستطيل: زوايا مستديرة 17">
            <a:extLst>
              <a:ext uri="{FF2B5EF4-FFF2-40B4-BE49-F238E27FC236}">
                <a16:creationId xmlns:a16="http://schemas.microsoft.com/office/drawing/2014/main" id="{D149D316-EBBC-9A7C-01E4-E5A082F58AE6}"/>
              </a:ext>
            </a:extLst>
          </p:cNvPr>
          <p:cNvSpPr/>
          <p:nvPr/>
        </p:nvSpPr>
        <p:spPr>
          <a:xfrm>
            <a:off x="1209337" y="3982322"/>
            <a:ext cx="1858005" cy="360170"/>
          </a:xfrm>
          <a:prstGeom prst="roundRect">
            <a:avLst/>
          </a:prstGeom>
          <a:noFill/>
          <a:ln w="571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363718" rtl="1"/>
            <a:r>
              <a:rPr lang="ar-EG" sz="1400" b="1" dirty="0">
                <a:solidFill>
                  <a:srgbClr val="954A37"/>
                </a:solidFill>
              </a:rPr>
              <a:t>السعي بين الصفا والمروة</a:t>
            </a:r>
            <a:endParaRPr lang="ar-SA" sz="1400" b="1" dirty="0">
              <a:solidFill>
                <a:srgbClr val="954A37"/>
              </a:solidFill>
            </a:endParaRPr>
          </a:p>
        </p:txBody>
      </p:sp>
      <p:sp>
        <p:nvSpPr>
          <p:cNvPr id="112" name="مستطيل: زوايا مستديرة 17">
            <a:extLst>
              <a:ext uri="{FF2B5EF4-FFF2-40B4-BE49-F238E27FC236}">
                <a16:creationId xmlns:a16="http://schemas.microsoft.com/office/drawing/2014/main" id="{D76A0A79-7BB3-E9CF-A109-3D4F2A2F586B}"/>
              </a:ext>
            </a:extLst>
          </p:cNvPr>
          <p:cNvSpPr/>
          <p:nvPr/>
        </p:nvSpPr>
        <p:spPr>
          <a:xfrm>
            <a:off x="1380034" y="5075611"/>
            <a:ext cx="1621762" cy="449016"/>
          </a:xfrm>
          <a:prstGeom prst="roundRect">
            <a:avLst/>
          </a:prstGeom>
          <a:noFill/>
          <a:ln w="571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363718" rtl="1"/>
            <a:r>
              <a:rPr lang="ar-EG" sz="1800" b="1" dirty="0">
                <a:solidFill>
                  <a:srgbClr val="BA7A24"/>
                </a:solidFill>
              </a:rPr>
              <a:t>الوقوف بعرفة</a:t>
            </a:r>
            <a:endParaRPr lang="ar-SA" sz="1800" b="1" dirty="0">
              <a:solidFill>
                <a:srgbClr val="BA7A24"/>
              </a:solidFill>
            </a:endParaRPr>
          </a:p>
        </p:txBody>
      </p:sp>
      <p:sp>
        <p:nvSpPr>
          <p:cNvPr id="113" name="مستطيل: زوايا مستديرة 17">
            <a:extLst>
              <a:ext uri="{FF2B5EF4-FFF2-40B4-BE49-F238E27FC236}">
                <a16:creationId xmlns:a16="http://schemas.microsoft.com/office/drawing/2014/main" id="{339AC57E-950E-A02F-181D-009186BD7D3B}"/>
              </a:ext>
            </a:extLst>
          </p:cNvPr>
          <p:cNvSpPr/>
          <p:nvPr/>
        </p:nvSpPr>
        <p:spPr>
          <a:xfrm>
            <a:off x="524949" y="6580522"/>
            <a:ext cx="1758326" cy="786067"/>
          </a:xfrm>
          <a:prstGeom prst="roundRect">
            <a:avLst/>
          </a:prstGeom>
          <a:noFill/>
          <a:ln w="571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363718" rtl="1"/>
            <a:r>
              <a:rPr lang="ar-EG" sz="1600" b="1" dirty="0">
                <a:solidFill>
                  <a:schemeClr val="bg2">
                    <a:lumMod val="25000"/>
                  </a:schemeClr>
                </a:solidFill>
              </a:rPr>
              <a:t>✨ بدون هذه الأركان لا يكتمل الحج</a:t>
            </a:r>
            <a:endParaRPr lang="ar-SA" sz="1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7" name="مستطيل: زوايا مستديرة 17">
            <a:extLst>
              <a:ext uri="{FF2B5EF4-FFF2-40B4-BE49-F238E27FC236}">
                <a16:creationId xmlns:a16="http://schemas.microsoft.com/office/drawing/2014/main" id="{509424F2-1BCE-B23A-9F5A-3BC40079B579}"/>
              </a:ext>
            </a:extLst>
          </p:cNvPr>
          <p:cNvSpPr/>
          <p:nvPr/>
        </p:nvSpPr>
        <p:spPr>
          <a:xfrm>
            <a:off x="1409890" y="4341231"/>
            <a:ext cx="1456900" cy="360170"/>
          </a:xfrm>
          <a:prstGeom prst="roundRect">
            <a:avLst/>
          </a:prstGeom>
          <a:noFill/>
          <a:ln w="571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363718"/>
            <a:r>
              <a:rPr lang="ar-SA" sz="1400" b="1" dirty="0">
                <a:solidFill>
                  <a:schemeClr val="bg2">
                    <a:lumMod val="25000"/>
                  </a:schemeClr>
                </a:solidFill>
              </a:rPr>
              <a:t>نسعى سبعة أشواط بين الجبلين</a:t>
            </a:r>
          </a:p>
        </p:txBody>
      </p:sp>
      <p:sp>
        <p:nvSpPr>
          <p:cNvPr id="118" name="مستطيل: زوايا مستديرة 17">
            <a:extLst>
              <a:ext uri="{FF2B5EF4-FFF2-40B4-BE49-F238E27FC236}">
                <a16:creationId xmlns:a16="http://schemas.microsoft.com/office/drawing/2014/main" id="{D5E138B3-F293-8A3D-AC7E-BBBB1AD5D7E3}"/>
              </a:ext>
            </a:extLst>
          </p:cNvPr>
          <p:cNvSpPr/>
          <p:nvPr/>
        </p:nvSpPr>
        <p:spPr>
          <a:xfrm>
            <a:off x="1298450" y="3145891"/>
            <a:ext cx="1639529" cy="555262"/>
          </a:xfrm>
          <a:prstGeom prst="roundRect">
            <a:avLst/>
          </a:prstGeom>
          <a:noFill/>
          <a:ln w="571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363718" rtl="1"/>
            <a:r>
              <a:rPr lang="ar-SA" sz="1400" b="1" dirty="0">
                <a:solidFill>
                  <a:schemeClr val="bg2">
                    <a:lumMod val="25000"/>
                  </a:schemeClr>
                </a:solidFill>
              </a:rPr>
              <a:t>نطوف حول الكعبة سبعة أشواط</a:t>
            </a:r>
            <a:endParaRPr lang="ar-SA" sz="11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9" name="مستطيل: زوايا مستديرة 17">
            <a:extLst>
              <a:ext uri="{FF2B5EF4-FFF2-40B4-BE49-F238E27FC236}">
                <a16:creationId xmlns:a16="http://schemas.microsoft.com/office/drawing/2014/main" id="{3872D8E6-F8B3-1F75-312E-20B5ADEB2674}"/>
              </a:ext>
            </a:extLst>
          </p:cNvPr>
          <p:cNvSpPr/>
          <p:nvPr/>
        </p:nvSpPr>
        <p:spPr>
          <a:xfrm>
            <a:off x="1573514" y="5475873"/>
            <a:ext cx="1225796" cy="360170"/>
          </a:xfrm>
          <a:prstGeom prst="roundRect">
            <a:avLst/>
          </a:prstGeom>
          <a:noFill/>
          <a:ln w="571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363718"/>
            <a:r>
              <a:rPr lang="ar-SA" sz="1400" b="1" dirty="0">
                <a:solidFill>
                  <a:schemeClr val="bg2">
                    <a:lumMod val="25000"/>
                  </a:schemeClr>
                </a:solidFill>
              </a:rPr>
              <a:t>نقف على جبل عرفة وندعو الله</a:t>
            </a:r>
          </a:p>
        </p:txBody>
      </p:sp>
      <p:sp>
        <p:nvSpPr>
          <p:cNvPr id="121" name="مستطيل: زوايا مستديرة 17">
            <a:extLst>
              <a:ext uri="{FF2B5EF4-FFF2-40B4-BE49-F238E27FC236}">
                <a16:creationId xmlns:a16="http://schemas.microsoft.com/office/drawing/2014/main" id="{25707B6B-8045-530E-B430-CCC8D4B72671}"/>
              </a:ext>
            </a:extLst>
          </p:cNvPr>
          <p:cNvSpPr/>
          <p:nvPr/>
        </p:nvSpPr>
        <p:spPr>
          <a:xfrm>
            <a:off x="320486" y="1199145"/>
            <a:ext cx="2811836" cy="343320"/>
          </a:xfrm>
          <a:prstGeom prst="roundRect">
            <a:avLst/>
          </a:prstGeom>
          <a:noFill/>
          <a:ln w="571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363718" rtl="1"/>
            <a:r>
              <a:rPr lang="ar-SA" sz="1600" b="1" dirty="0">
                <a:solidFill>
                  <a:schemeClr val="bg2">
                    <a:lumMod val="25000"/>
                  </a:schemeClr>
                </a:solidFill>
              </a:rPr>
              <a:t>أركان الحج الرئيسية هي:</a:t>
            </a:r>
          </a:p>
        </p:txBody>
      </p:sp>
      <p:sp>
        <p:nvSpPr>
          <p:cNvPr id="145" name="شكل حر: شكل 144">
            <a:extLst>
              <a:ext uri="{FF2B5EF4-FFF2-40B4-BE49-F238E27FC236}">
                <a16:creationId xmlns:a16="http://schemas.microsoft.com/office/drawing/2014/main" id="{A9E3B1B4-225B-8C44-DFF1-25838A8943CF}"/>
              </a:ext>
            </a:extLst>
          </p:cNvPr>
          <p:cNvSpPr/>
          <p:nvPr/>
        </p:nvSpPr>
        <p:spPr>
          <a:xfrm flipH="1">
            <a:off x="992785" y="151445"/>
            <a:ext cx="717013" cy="290027"/>
          </a:xfrm>
          <a:custGeom>
            <a:avLst/>
            <a:gdLst>
              <a:gd name="csX0" fmla="*/ 255257 w 544202"/>
              <a:gd name="csY0" fmla="*/ 89307 h 220126"/>
              <a:gd name="csX1" fmla="*/ 442995 w 544202"/>
              <a:gd name="csY1" fmla="*/ 112644 h 220126"/>
              <a:gd name="csX2" fmla="*/ 454425 w 544202"/>
              <a:gd name="csY2" fmla="*/ 137790 h 220126"/>
              <a:gd name="csX3" fmla="*/ 513957 w 544202"/>
              <a:gd name="csY3" fmla="*/ 132741 h 220126"/>
              <a:gd name="csX4" fmla="*/ 529292 w 544202"/>
              <a:gd name="csY4" fmla="*/ 206846 h 220126"/>
              <a:gd name="csX5" fmla="*/ 478428 w 544202"/>
              <a:gd name="csY5" fmla="*/ 216752 h 220126"/>
              <a:gd name="csX6" fmla="*/ 432804 w 544202"/>
              <a:gd name="csY6" fmla="*/ 216657 h 220126"/>
              <a:gd name="csX7" fmla="*/ 23705 w 544202"/>
              <a:gd name="csY7" fmla="*/ 219038 h 220126"/>
              <a:gd name="csX8" fmla="*/ 1607 w 544202"/>
              <a:gd name="csY8" fmla="*/ 183319 h 220126"/>
              <a:gd name="csX9" fmla="*/ 82188 w 544202"/>
              <a:gd name="csY9" fmla="*/ 153030 h 220126"/>
              <a:gd name="csX10" fmla="*/ 89999 w 544202"/>
              <a:gd name="csY10" fmla="*/ 31872 h 220126"/>
              <a:gd name="csX11" fmla="*/ 255353 w 544202"/>
              <a:gd name="csY11" fmla="*/ 89307 h 22012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544202" h="220126">
                <a:moveTo>
                  <a:pt x="255257" y="89307"/>
                </a:moveTo>
                <a:cubicBezTo>
                  <a:pt x="310979" y="31491"/>
                  <a:pt x="403371" y="42825"/>
                  <a:pt x="442995" y="112644"/>
                </a:cubicBezTo>
                <a:cubicBezTo>
                  <a:pt x="446329" y="118644"/>
                  <a:pt x="449567" y="136456"/>
                  <a:pt x="454425" y="137790"/>
                </a:cubicBezTo>
                <a:cubicBezTo>
                  <a:pt x="459283" y="139123"/>
                  <a:pt x="485000" y="121597"/>
                  <a:pt x="513957" y="132741"/>
                </a:cubicBezTo>
                <a:cubicBezTo>
                  <a:pt x="541103" y="143124"/>
                  <a:pt x="557962" y="194082"/>
                  <a:pt x="529292" y="206846"/>
                </a:cubicBezTo>
                <a:cubicBezTo>
                  <a:pt x="523100" y="209608"/>
                  <a:pt x="486906" y="215990"/>
                  <a:pt x="478428" y="216752"/>
                </a:cubicBezTo>
                <a:cubicBezTo>
                  <a:pt x="463760" y="217990"/>
                  <a:pt x="447663" y="216276"/>
                  <a:pt x="432804" y="216657"/>
                </a:cubicBezTo>
                <a:cubicBezTo>
                  <a:pt x="297644" y="220467"/>
                  <a:pt x="160007" y="220943"/>
                  <a:pt x="23705" y="219038"/>
                </a:cubicBezTo>
                <a:cubicBezTo>
                  <a:pt x="6750" y="209989"/>
                  <a:pt x="-4299" y="205132"/>
                  <a:pt x="1607" y="183319"/>
                </a:cubicBezTo>
                <a:cubicBezTo>
                  <a:pt x="10274" y="151125"/>
                  <a:pt x="55614" y="151696"/>
                  <a:pt x="82188" y="153030"/>
                </a:cubicBezTo>
                <a:cubicBezTo>
                  <a:pt x="63424" y="110834"/>
                  <a:pt x="58852" y="69400"/>
                  <a:pt x="89999" y="31872"/>
                </a:cubicBezTo>
                <a:cubicBezTo>
                  <a:pt x="143243" y="-32422"/>
                  <a:pt x="250209" y="7583"/>
                  <a:pt x="255353" y="89307"/>
                </a:cubicBezTo>
                <a:close/>
              </a:path>
            </a:pathLst>
          </a:custGeom>
          <a:solidFill>
            <a:srgbClr val="F5D7B1"/>
          </a:solidFill>
          <a:ln w="9525" cap="flat">
            <a:noFill/>
            <a:prstDash val="solid"/>
            <a:miter/>
          </a:ln>
        </p:spPr>
        <p:txBody>
          <a:bodyPr/>
          <a:lstStyle/>
          <a:p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903114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CFD162-5836-DC9A-D4CE-87883E1114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" name="مجموعة 146">
            <a:extLst>
              <a:ext uri="{FF2B5EF4-FFF2-40B4-BE49-F238E27FC236}">
                <a16:creationId xmlns:a16="http://schemas.microsoft.com/office/drawing/2014/main" id="{8651EA7B-A8BD-3E0D-798D-2FFABCFAB1DA}"/>
              </a:ext>
            </a:extLst>
          </p:cNvPr>
          <p:cNvGrpSpPr/>
          <p:nvPr/>
        </p:nvGrpSpPr>
        <p:grpSpPr>
          <a:xfrm>
            <a:off x="7106272" y="3772951"/>
            <a:ext cx="3614159" cy="3833525"/>
            <a:chOff x="7106272" y="3772951"/>
            <a:chExt cx="3614159" cy="3833525"/>
          </a:xfrm>
        </p:grpSpPr>
        <p:pic>
          <p:nvPicPr>
            <p:cNvPr id="43" name="صورة 42">
              <a:extLst>
                <a:ext uri="{FF2B5EF4-FFF2-40B4-BE49-F238E27FC236}">
                  <a16:creationId xmlns:a16="http://schemas.microsoft.com/office/drawing/2014/main" id="{45FA26C4-3B24-7B9F-8CEA-1DFB4C90CF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17826" y="3772951"/>
              <a:ext cx="3573987" cy="3786724"/>
            </a:xfrm>
            <a:prstGeom prst="rect">
              <a:avLst/>
            </a:prstGeom>
          </p:spPr>
        </p:pic>
        <p:pic>
          <p:nvPicPr>
            <p:cNvPr id="140" name="صورة 139">
              <a:extLst>
                <a:ext uri="{FF2B5EF4-FFF2-40B4-BE49-F238E27FC236}">
                  <a16:creationId xmlns:a16="http://schemas.microsoft.com/office/drawing/2014/main" id="{7CE2B166-FBC5-E3DE-8D7F-C15990DE94F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9713566" y="6071531"/>
              <a:ext cx="1006865" cy="1477805"/>
            </a:xfrm>
            <a:prstGeom prst="rect">
              <a:avLst/>
            </a:prstGeom>
          </p:spPr>
        </p:pic>
        <p:pic>
          <p:nvPicPr>
            <p:cNvPr id="142" name="صورة 141">
              <a:extLst>
                <a:ext uri="{FF2B5EF4-FFF2-40B4-BE49-F238E27FC236}">
                  <a16:creationId xmlns:a16="http://schemas.microsoft.com/office/drawing/2014/main" id="{6CA8A454-C5CD-A92B-0018-3CF57A671D1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106272" y="5926136"/>
              <a:ext cx="1203172" cy="1680340"/>
            </a:xfrm>
            <a:prstGeom prst="rect">
              <a:avLst/>
            </a:prstGeom>
          </p:spPr>
        </p:pic>
      </p:grpSp>
      <p:sp>
        <p:nvSpPr>
          <p:cNvPr id="124" name="مستطيل: زوايا مستديرة 123">
            <a:extLst>
              <a:ext uri="{FF2B5EF4-FFF2-40B4-BE49-F238E27FC236}">
                <a16:creationId xmlns:a16="http://schemas.microsoft.com/office/drawing/2014/main" id="{F8F4D08B-4755-5B76-7171-46272D555B3F}"/>
              </a:ext>
            </a:extLst>
          </p:cNvPr>
          <p:cNvSpPr/>
          <p:nvPr/>
        </p:nvSpPr>
        <p:spPr>
          <a:xfrm>
            <a:off x="7576652" y="3287602"/>
            <a:ext cx="2684110" cy="1087948"/>
          </a:xfrm>
          <a:prstGeom prst="roundRect">
            <a:avLst/>
          </a:prstGeom>
          <a:solidFill>
            <a:srgbClr val="FFFFFF"/>
          </a:solidFill>
          <a:ln>
            <a:solidFill>
              <a:srgbClr val="A98DBD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" name="شكل بيضاوي 40">
            <a:extLst>
              <a:ext uri="{FF2B5EF4-FFF2-40B4-BE49-F238E27FC236}">
                <a16:creationId xmlns:a16="http://schemas.microsoft.com/office/drawing/2014/main" id="{0C3B1F77-57CD-6B58-A5F5-019EB30727BF}"/>
              </a:ext>
            </a:extLst>
          </p:cNvPr>
          <p:cNvSpPr/>
          <p:nvPr/>
        </p:nvSpPr>
        <p:spPr>
          <a:xfrm>
            <a:off x="10104871" y="3919190"/>
            <a:ext cx="133350" cy="133350"/>
          </a:xfrm>
          <a:prstGeom prst="ellipse">
            <a:avLst/>
          </a:prstGeom>
          <a:solidFill>
            <a:srgbClr val="FE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DEF8C58A-6CC3-0321-5884-6C62AC6DD0C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64606" y="535525"/>
            <a:ext cx="2944586" cy="843496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CB253207-BDC6-1482-2B05-271327865827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391" y="590065"/>
            <a:ext cx="2761932" cy="565424"/>
          </a:xfrm>
          <a:prstGeom prst="rect">
            <a:avLst/>
          </a:prstGeom>
        </p:spPr>
      </p:pic>
      <p:sp>
        <p:nvSpPr>
          <p:cNvPr id="91" name="مستطيل: زوايا مستديرة 90">
            <a:extLst>
              <a:ext uri="{FF2B5EF4-FFF2-40B4-BE49-F238E27FC236}">
                <a16:creationId xmlns:a16="http://schemas.microsoft.com/office/drawing/2014/main" id="{D92CFE4A-570A-3B22-ABCB-F01982C058C6}"/>
              </a:ext>
            </a:extLst>
          </p:cNvPr>
          <p:cNvSpPr/>
          <p:nvPr/>
        </p:nvSpPr>
        <p:spPr>
          <a:xfrm>
            <a:off x="337132" y="1714016"/>
            <a:ext cx="1080000" cy="1080000"/>
          </a:xfrm>
          <a:prstGeom prst="roundRect">
            <a:avLst>
              <a:gd name="adj" fmla="val 50000"/>
            </a:avLst>
          </a:prstGeom>
          <a:solidFill>
            <a:srgbClr val="DBF0EB"/>
          </a:solidFill>
          <a:ln>
            <a:solidFill>
              <a:srgbClr val="7CC3B3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" name="مستطيل: زوايا مستديرة 41">
            <a:extLst>
              <a:ext uri="{FF2B5EF4-FFF2-40B4-BE49-F238E27FC236}">
                <a16:creationId xmlns:a16="http://schemas.microsoft.com/office/drawing/2014/main" id="{5873C7DC-0BE5-1025-B910-2786F3E94BA3}"/>
              </a:ext>
            </a:extLst>
          </p:cNvPr>
          <p:cNvSpPr/>
          <p:nvPr/>
        </p:nvSpPr>
        <p:spPr>
          <a:xfrm>
            <a:off x="337132" y="3183536"/>
            <a:ext cx="1080000" cy="1080000"/>
          </a:xfrm>
          <a:prstGeom prst="roundRect">
            <a:avLst>
              <a:gd name="adj" fmla="val 50000"/>
            </a:avLst>
          </a:prstGeom>
          <a:solidFill>
            <a:srgbClr val="EBDFED"/>
          </a:solidFill>
          <a:ln>
            <a:solidFill>
              <a:srgbClr val="AB8FC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" name="مستطيل: زوايا مستديرة 43">
            <a:extLst>
              <a:ext uri="{FF2B5EF4-FFF2-40B4-BE49-F238E27FC236}">
                <a16:creationId xmlns:a16="http://schemas.microsoft.com/office/drawing/2014/main" id="{00135C0A-EDEE-7CD5-F3D3-24B78010E08A}"/>
              </a:ext>
            </a:extLst>
          </p:cNvPr>
          <p:cNvSpPr/>
          <p:nvPr/>
        </p:nvSpPr>
        <p:spPr>
          <a:xfrm>
            <a:off x="337132" y="6122575"/>
            <a:ext cx="1080000" cy="1080000"/>
          </a:xfrm>
          <a:prstGeom prst="roundRect">
            <a:avLst>
              <a:gd name="adj" fmla="val 50000"/>
            </a:avLst>
          </a:prstGeom>
          <a:solidFill>
            <a:srgbClr val="FCD8C2"/>
          </a:solidFill>
          <a:ln>
            <a:solidFill>
              <a:srgbClr val="EF7D62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" name="مستطيل: زوايا مستديرة 44">
            <a:extLst>
              <a:ext uri="{FF2B5EF4-FFF2-40B4-BE49-F238E27FC236}">
                <a16:creationId xmlns:a16="http://schemas.microsoft.com/office/drawing/2014/main" id="{67B8E99C-AD35-2FF0-9A7D-B830511F00D9}"/>
              </a:ext>
            </a:extLst>
          </p:cNvPr>
          <p:cNvSpPr/>
          <p:nvPr/>
        </p:nvSpPr>
        <p:spPr>
          <a:xfrm>
            <a:off x="337132" y="4653056"/>
            <a:ext cx="1080000" cy="1080000"/>
          </a:xfrm>
          <a:prstGeom prst="roundRect">
            <a:avLst>
              <a:gd name="adj" fmla="val 50000"/>
            </a:avLst>
          </a:prstGeom>
          <a:solidFill>
            <a:srgbClr val="F3F6F9"/>
          </a:solidFill>
          <a:ln>
            <a:solidFill>
              <a:srgbClr val="4F8DC8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pic>
        <p:nvPicPr>
          <p:cNvPr id="46" name="صورة 45">
            <a:extLst>
              <a:ext uri="{FF2B5EF4-FFF2-40B4-BE49-F238E27FC236}">
                <a16:creationId xmlns:a16="http://schemas.microsoft.com/office/drawing/2014/main" id="{97251CA6-7DA2-3227-8285-47A048D81F10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0391" y="6012913"/>
            <a:ext cx="1031619" cy="1197099"/>
          </a:xfrm>
          <a:prstGeom prst="ellipse">
            <a:avLst/>
          </a:prstGeom>
        </p:spPr>
      </p:pic>
      <p:pic>
        <p:nvPicPr>
          <p:cNvPr id="47" name="صورة 46">
            <a:extLst>
              <a:ext uri="{FF2B5EF4-FFF2-40B4-BE49-F238E27FC236}">
                <a16:creationId xmlns:a16="http://schemas.microsoft.com/office/drawing/2014/main" id="{3A07FC40-6D1F-B8C3-9514-A1E765391BB6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6869" y="4664724"/>
            <a:ext cx="1006970" cy="1069578"/>
          </a:xfrm>
          <a:prstGeom prst="rect">
            <a:avLst/>
          </a:prstGeom>
        </p:spPr>
      </p:pic>
      <p:pic>
        <p:nvPicPr>
          <p:cNvPr id="48" name="صورة 47">
            <a:extLst>
              <a:ext uri="{FF2B5EF4-FFF2-40B4-BE49-F238E27FC236}">
                <a16:creationId xmlns:a16="http://schemas.microsoft.com/office/drawing/2014/main" id="{B67ACDC6-E86F-5889-3FF4-596C5E3E572D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0475" y="3169454"/>
            <a:ext cx="1096680" cy="1206096"/>
          </a:xfrm>
          <a:prstGeom prst="rect">
            <a:avLst/>
          </a:prstGeom>
        </p:spPr>
      </p:pic>
      <p:pic>
        <p:nvPicPr>
          <p:cNvPr id="49" name="صورة 48">
            <a:extLst>
              <a:ext uri="{FF2B5EF4-FFF2-40B4-BE49-F238E27FC236}">
                <a16:creationId xmlns:a16="http://schemas.microsoft.com/office/drawing/2014/main" id="{F0B3519E-C10B-59E6-4C5F-FCA5FFB6DD23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9939" y="1740817"/>
            <a:ext cx="900232" cy="1174800"/>
          </a:xfrm>
          <a:prstGeom prst="rect">
            <a:avLst/>
          </a:prstGeom>
        </p:spPr>
      </p:pic>
      <p:pic>
        <p:nvPicPr>
          <p:cNvPr id="51" name="صورة 50">
            <a:extLst>
              <a:ext uri="{FF2B5EF4-FFF2-40B4-BE49-F238E27FC236}">
                <a16:creationId xmlns:a16="http://schemas.microsoft.com/office/drawing/2014/main" id="{FE785BEF-049F-C0AF-1DD9-C92057599F86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8977" y="5323266"/>
            <a:ext cx="1931684" cy="2149394"/>
          </a:xfrm>
          <a:prstGeom prst="rect">
            <a:avLst/>
          </a:prstGeom>
        </p:spPr>
      </p:pic>
      <p:sp>
        <p:nvSpPr>
          <p:cNvPr id="82" name="Text Placeholder 2">
            <a:extLst>
              <a:ext uri="{FF2B5EF4-FFF2-40B4-BE49-F238E27FC236}">
                <a16:creationId xmlns:a16="http://schemas.microsoft.com/office/drawing/2014/main" id="{FFDD9BED-2ACE-B981-CD3F-C0F7E68B62F6}"/>
              </a:ext>
            </a:extLst>
          </p:cNvPr>
          <p:cNvSpPr txBox="1">
            <a:spLocks/>
          </p:cNvSpPr>
          <p:nvPr/>
        </p:nvSpPr>
        <p:spPr>
          <a:xfrm>
            <a:off x="4128349" y="629346"/>
            <a:ext cx="2363426" cy="491621"/>
          </a:xfrm>
          <a:prstGeom prst="rect">
            <a:avLst/>
          </a:prstGeom>
        </p:spPr>
        <p:txBody>
          <a:bodyPr/>
          <a:lstStyle>
            <a:lvl1pPr marL="251986" indent="-251986" algn="r" defTabSz="1007943" rtl="1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60000"/>
              </a:lnSpc>
              <a:buNone/>
            </a:pPr>
            <a:r>
              <a:rPr lang="ar-SA" sz="2800" b="1" dirty="0">
                <a:solidFill>
                  <a:schemeClr val="bg1"/>
                </a:solidFill>
              </a:rPr>
              <a:t>خطوات</a:t>
            </a:r>
            <a:r>
              <a:rPr lang="ar-EG" sz="2800" b="1" dirty="0">
                <a:solidFill>
                  <a:schemeClr val="bg1"/>
                </a:solidFill>
              </a:rPr>
              <a:t> </a:t>
            </a:r>
            <a:r>
              <a:rPr lang="ar-EG" sz="3200" b="1" dirty="0">
                <a:solidFill>
                  <a:schemeClr val="bg1"/>
                </a:solidFill>
              </a:rPr>
              <a:t>الحج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83" name="Text Placeholder 2">
            <a:extLst>
              <a:ext uri="{FF2B5EF4-FFF2-40B4-BE49-F238E27FC236}">
                <a16:creationId xmlns:a16="http://schemas.microsoft.com/office/drawing/2014/main" id="{F3A22F68-2314-3294-494F-BBFAA6AEDDB3}"/>
              </a:ext>
            </a:extLst>
          </p:cNvPr>
          <p:cNvSpPr txBox="1">
            <a:spLocks/>
          </p:cNvSpPr>
          <p:nvPr/>
        </p:nvSpPr>
        <p:spPr>
          <a:xfrm>
            <a:off x="362624" y="698228"/>
            <a:ext cx="2761930" cy="491621"/>
          </a:xfrm>
          <a:prstGeom prst="rect">
            <a:avLst/>
          </a:prstGeom>
        </p:spPr>
        <p:txBody>
          <a:bodyPr/>
          <a:lstStyle>
            <a:lvl1pPr marL="251986" indent="-251986" algn="r" defTabSz="1007943" rtl="1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60000"/>
              </a:lnSpc>
              <a:buNone/>
            </a:pPr>
            <a:r>
              <a:rPr lang="ar-SA" sz="2800" b="1" dirty="0">
                <a:solidFill>
                  <a:schemeClr val="bg1"/>
                </a:solidFill>
              </a:rPr>
              <a:t>ماذا نتعلم من</a:t>
            </a:r>
            <a:r>
              <a:rPr lang="ar-EG" sz="3200" b="1" dirty="0">
                <a:solidFill>
                  <a:schemeClr val="bg1"/>
                </a:solidFill>
              </a:rPr>
              <a:t>الحج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84" name="مستطيل: زوايا مستديرة 17">
            <a:extLst>
              <a:ext uri="{FF2B5EF4-FFF2-40B4-BE49-F238E27FC236}">
                <a16:creationId xmlns:a16="http://schemas.microsoft.com/office/drawing/2014/main" id="{8E40C7A5-7811-B78C-36B5-D54FD1356BBF}"/>
              </a:ext>
            </a:extLst>
          </p:cNvPr>
          <p:cNvSpPr/>
          <p:nvPr/>
        </p:nvSpPr>
        <p:spPr>
          <a:xfrm>
            <a:off x="320486" y="1247011"/>
            <a:ext cx="2811836" cy="343320"/>
          </a:xfrm>
          <a:prstGeom prst="roundRect">
            <a:avLst/>
          </a:prstGeom>
          <a:noFill/>
          <a:ln w="571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363718" rtl="1"/>
            <a:r>
              <a:rPr lang="ar-SA" sz="1600" b="1" dirty="0">
                <a:solidFill>
                  <a:schemeClr val="bg2">
                    <a:lumMod val="25000"/>
                  </a:schemeClr>
                </a:solidFill>
              </a:rPr>
              <a:t>الحج يعلمنا الكثير من القيم الجميلة:</a:t>
            </a:r>
          </a:p>
        </p:txBody>
      </p:sp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1B07B52F-B327-3911-7705-B8FD7F603E99}"/>
              </a:ext>
            </a:extLst>
          </p:cNvPr>
          <p:cNvGrpSpPr/>
          <p:nvPr/>
        </p:nvGrpSpPr>
        <p:grpSpPr>
          <a:xfrm>
            <a:off x="3923846" y="1414896"/>
            <a:ext cx="2838714" cy="956347"/>
            <a:chOff x="3424877" y="1957438"/>
            <a:chExt cx="2954374" cy="995312"/>
          </a:xfrm>
        </p:grpSpPr>
        <p:sp>
          <p:nvSpPr>
            <p:cNvPr id="9" name="مستطيل: زوايا مستديرة 8">
              <a:extLst>
                <a:ext uri="{FF2B5EF4-FFF2-40B4-BE49-F238E27FC236}">
                  <a16:creationId xmlns:a16="http://schemas.microsoft.com/office/drawing/2014/main" id="{12A8FDF7-4E5D-FC1A-CB5A-D9BBACF8397B}"/>
                </a:ext>
              </a:extLst>
            </p:cNvPr>
            <p:cNvSpPr/>
            <p:nvPr/>
          </p:nvSpPr>
          <p:spPr>
            <a:xfrm>
              <a:off x="3424877" y="1957438"/>
              <a:ext cx="2775772" cy="995312"/>
            </a:xfrm>
            <a:prstGeom prst="roundRect">
              <a:avLst/>
            </a:prstGeom>
            <a:solidFill>
              <a:srgbClr val="DBF0EB"/>
            </a:solidFill>
            <a:ln>
              <a:solidFill>
                <a:srgbClr val="7CC3B3"/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sp>
          <p:nvSpPr>
            <p:cNvPr id="10" name="شكل بيضاوي 9">
              <a:extLst>
                <a:ext uri="{FF2B5EF4-FFF2-40B4-BE49-F238E27FC236}">
                  <a16:creationId xmlns:a16="http://schemas.microsoft.com/office/drawing/2014/main" id="{8C4F8592-06C2-3DFC-D73B-164695D022EB}"/>
                </a:ext>
              </a:extLst>
            </p:cNvPr>
            <p:cNvSpPr/>
            <p:nvPr/>
          </p:nvSpPr>
          <p:spPr>
            <a:xfrm>
              <a:off x="5966501" y="2019300"/>
              <a:ext cx="412750" cy="412750"/>
            </a:xfrm>
            <a:prstGeom prst="ellipse">
              <a:avLst/>
            </a:prstGeom>
            <a:solidFill>
              <a:srgbClr val="7CC3B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2400" b="1" dirty="0"/>
                <a:t>1</a:t>
              </a:r>
              <a:endParaRPr lang="ar-EG" sz="2400" b="1" dirty="0"/>
            </a:p>
          </p:txBody>
        </p:sp>
      </p:grpSp>
      <p:grpSp>
        <p:nvGrpSpPr>
          <p:cNvPr id="11" name="مجموعة 10">
            <a:extLst>
              <a:ext uri="{FF2B5EF4-FFF2-40B4-BE49-F238E27FC236}">
                <a16:creationId xmlns:a16="http://schemas.microsoft.com/office/drawing/2014/main" id="{D773F829-631A-9DB5-8506-9C5DF2FEDC17}"/>
              </a:ext>
            </a:extLst>
          </p:cNvPr>
          <p:cNvGrpSpPr/>
          <p:nvPr/>
        </p:nvGrpSpPr>
        <p:grpSpPr>
          <a:xfrm>
            <a:off x="3923846" y="2541665"/>
            <a:ext cx="2838714" cy="956347"/>
            <a:chOff x="3424877" y="1957438"/>
            <a:chExt cx="2954374" cy="995312"/>
          </a:xfrm>
        </p:grpSpPr>
        <p:sp>
          <p:nvSpPr>
            <p:cNvPr id="12" name="مستطيل: زوايا مستديرة 11">
              <a:extLst>
                <a:ext uri="{FF2B5EF4-FFF2-40B4-BE49-F238E27FC236}">
                  <a16:creationId xmlns:a16="http://schemas.microsoft.com/office/drawing/2014/main" id="{3A28A5A3-08ED-182F-27AE-91FB5C4B742C}"/>
                </a:ext>
              </a:extLst>
            </p:cNvPr>
            <p:cNvSpPr/>
            <p:nvPr/>
          </p:nvSpPr>
          <p:spPr>
            <a:xfrm>
              <a:off x="3424877" y="1957438"/>
              <a:ext cx="2775772" cy="995312"/>
            </a:xfrm>
            <a:prstGeom prst="roundRect">
              <a:avLst/>
            </a:prstGeom>
            <a:solidFill>
              <a:srgbClr val="EBDFED"/>
            </a:solidFill>
            <a:ln>
              <a:solidFill>
                <a:srgbClr val="AB8FC0"/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 dirty="0"/>
            </a:p>
          </p:txBody>
        </p:sp>
        <p:sp>
          <p:nvSpPr>
            <p:cNvPr id="13" name="شكل بيضاوي 12">
              <a:extLst>
                <a:ext uri="{FF2B5EF4-FFF2-40B4-BE49-F238E27FC236}">
                  <a16:creationId xmlns:a16="http://schemas.microsoft.com/office/drawing/2014/main" id="{0E26B806-38EC-B8C2-1FC0-4F90E12ED6C1}"/>
                </a:ext>
              </a:extLst>
            </p:cNvPr>
            <p:cNvSpPr/>
            <p:nvPr/>
          </p:nvSpPr>
          <p:spPr>
            <a:xfrm>
              <a:off x="5966501" y="2019300"/>
              <a:ext cx="412750" cy="412750"/>
            </a:xfrm>
            <a:prstGeom prst="ellipse">
              <a:avLst/>
            </a:prstGeom>
            <a:solidFill>
              <a:srgbClr val="AB8FC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2400" b="1" dirty="0"/>
                <a:t>2</a:t>
              </a:r>
              <a:endParaRPr lang="ar-EG" sz="2400" b="1" dirty="0"/>
            </a:p>
          </p:txBody>
        </p:sp>
      </p:grpSp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6DDE5E13-D877-BC69-1FF8-151A32E367EA}"/>
              </a:ext>
            </a:extLst>
          </p:cNvPr>
          <p:cNvGrpSpPr/>
          <p:nvPr/>
        </p:nvGrpSpPr>
        <p:grpSpPr>
          <a:xfrm>
            <a:off x="3923846" y="4795203"/>
            <a:ext cx="2838714" cy="956347"/>
            <a:chOff x="3424877" y="1957438"/>
            <a:chExt cx="2954374" cy="995312"/>
          </a:xfrm>
        </p:grpSpPr>
        <p:sp>
          <p:nvSpPr>
            <p:cNvPr id="15" name="مستطيل: زوايا مستديرة 14">
              <a:extLst>
                <a:ext uri="{FF2B5EF4-FFF2-40B4-BE49-F238E27FC236}">
                  <a16:creationId xmlns:a16="http://schemas.microsoft.com/office/drawing/2014/main" id="{0CFE3A49-F424-2C23-F335-BED955BDA098}"/>
                </a:ext>
              </a:extLst>
            </p:cNvPr>
            <p:cNvSpPr/>
            <p:nvPr/>
          </p:nvSpPr>
          <p:spPr>
            <a:xfrm>
              <a:off x="3424877" y="1957438"/>
              <a:ext cx="2775772" cy="995312"/>
            </a:xfrm>
            <a:prstGeom prst="roundRect">
              <a:avLst/>
            </a:prstGeom>
            <a:solidFill>
              <a:srgbClr val="FCD8C2"/>
            </a:solidFill>
            <a:ln>
              <a:solidFill>
                <a:srgbClr val="EF7D62"/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sp>
          <p:nvSpPr>
            <p:cNvPr id="16" name="شكل بيضاوي 15">
              <a:extLst>
                <a:ext uri="{FF2B5EF4-FFF2-40B4-BE49-F238E27FC236}">
                  <a16:creationId xmlns:a16="http://schemas.microsoft.com/office/drawing/2014/main" id="{FC04E87C-4C50-913A-5BEC-C3BB895819C5}"/>
                </a:ext>
              </a:extLst>
            </p:cNvPr>
            <p:cNvSpPr/>
            <p:nvPr/>
          </p:nvSpPr>
          <p:spPr>
            <a:xfrm>
              <a:off x="5966501" y="2019300"/>
              <a:ext cx="412750" cy="412750"/>
            </a:xfrm>
            <a:prstGeom prst="ellipse">
              <a:avLst/>
            </a:prstGeom>
            <a:solidFill>
              <a:srgbClr val="F4997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2400" b="1" dirty="0"/>
                <a:t>4</a:t>
              </a:r>
              <a:endParaRPr lang="ar-EG" sz="2400" b="1" dirty="0"/>
            </a:p>
          </p:txBody>
        </p:sp>
      </p:grpSp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2EAD35ED-8C77-BABC-581A-A9350C63ED04}"/>
              </a:ext>
            </a:extLst>
          </p:cNvPr>
          <p:cNvGrpSpPr/>
          <p:nvPr/>
        </p:nvGrpSpPr>
        <p:grpSpPr>
          <a:xfrm>
            <a:off x="3923846" y="5921969"/>
            <a:ext cx="2838714" cy="956347"/>
            <a:chOff x="3424877" y="1957438"/>
            <a:chExt cx="2954374" cy="995312"/>
          </a:xfrm>
        </p:grpSpPr>
        <p:sp>
          <p:nvSpPr>
            <p:cNvPr id="18" name="مستطيل: زوايا مستديرة 17">
              <a:extLst>
                <a:ext uri="{FF2B5EF4-FFF2-40B4-BE49-F238E27FC236}">
                  <a16:creationId xmlns:a16="http://schemas.microsoft.com/office/drawing/2014/main" id="{594317D5-00E4-D1F3-4DE1-18EA1FF329AB}"/>
                </a:ext>
              </a:extLst>
            </p:cNvPr>
            <p:cNvSpPr/>
            <p:nvPr/>
          </p:nvSpPr>
          <p:spPr>
            <a:xfrm>
              <a:off x="3424877" y="1957438"/>
              <a:ext cx="2775772" cy="995312"/>
            </a:xfrm>
            <a:prstGeom prst="roundRect">
              <a:avLst/>
            </a:prstGeom>
            <a:solidFill>
              <a:srgbClr val="FAF0B2"/>
            </a:solidFill>
            <a:ln>
              <a:solidFill>
                <a:srgbClr val="F0B93B"/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 dirty="0"/>
            </a:p>
          </p:txBody>
        </p:sp>
        <p:sp>
          <p:nvSpPr>
            <p:cNvPr id="19" name="شكل بيضاوي 18">
              <a:extLst>
                <a:ext uri="{FF2B5EF4-FFF2-40B4-BE49-F238E27FC236}">
                  <a16:creationId xmlns:a16="http://schemas.microsoft.com/office/drawing/2014/main" id="{05DF74F2-EEAB-5DF4-1F63-9E763AC8EA7C}"/>
                </a:ext>
              </a:extLst>
            </p:cNvPr>
            <p:cNvSpPr/>
            <p:nvPr/>
          </p:nvSpPr>
          <p:spPr>
            <a:xfrm>
              <a:off x="5966501" y="2019300"/>
              <a:ext cx="412750" cy="412750"/>
            </a:xfrm>
            <a:prstGeom prst="ellipse">
              <a:avLst/>
            </a:prstGeom>
            <a:solidFill>
              <a:srgbClr val="F0B93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2400" b="1" dirty="0"/>
                <a:t>5</a:t>
              </a:r>
              <a:endParaRPr lang="ar-EG" sz="2400" b="1" dirty="0"/>
            </a:p>
          </p:txBody>
        </p:sp>
      </p:grpSp>
      <p:grpSp>
        <p:nvGrpSpPr>
          <p:cNvPr id="27" name="مجموعة 26">
            <a:extLst>
              <a:ext uri="{FF2B5EF4-FFF2-40B4-BE49-F238E27FC236}">
                <a16:creationId xmlns:a16="http://schemas.microsoft.com/office/drawing/2014/main" id="{37CEE96C-1CF1-A4C6-6DA7-A0D81149CF38}"/>
              </a:ext>
            </a:extLst>
          </p:cNvPr>
          <p:cNvGrpSpPr/>
          <p:nvPr/>
        </p:nvGrpSpPr>
        <p:grpSpPr>
          <a:xfrm>
            <a:off x="3923846" y="3668434"/>
            <a:ext cx="2838714" cy="956347"/>
            <a:chOff x="3424877" y="1957438"/>
            <a:chExt cx="2954374" cy="995312"/>
          </a:xfrm>
        </p:grpSpPr>
        <p:sp>
          <p:nvSpPr>
            <p:cNvPr id="28" name="مستطيل: زوايا مستديرة 27">
              <a:extLst>
                <a:ext uri="{FF2B5EF4-FFF2-40B4-BE49-F238E27FC236}">
                  <a16:creationId xmlns:a16="http://schemas.microsoft.com/office/drawing/2014/main" id="{78CC448A-C32C-01EA-9397-35215307426D}"/>
                </a:ext>
              </a:extLst>
            </p:cNvPr>
            <p:cNvSpPr/>
            <p:nvPr/>
          </p:nvSpPr>
          <p:spPr>
            <a:xfrm>
              <a:off x="3424877" y="1957438"/>
              <a:ext cx="2775772" cy="995312"/>
            </a:xfrm>
            <a:prstGeom prst="roundRect">
              <a:avLst/>
            </a:prstGeom>
            <a:solidFill>
              <a:srgbClr val="F3F6F9"/>
            </a:solidFill>
            <a:ln>
              <a:solidFill>
                <a:srgbClr val="4F8DC8"/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sp>
          <p:nvSpPr>
            <p:cNvPr id="29" name="شكل بيضاوي 28">
              <a:extLst>
                <a:ext uri="{FF2B5EF4-FFF2-40B4-BE49-F238E27FC236}">
                  <a16:creationId xmlns:a16="http://schemas.microsoft.com/office/drawing/2014/main" id="{E4DF4800-39FB-B282-5702-0A1A1FC7913D}"/>
                </a:ext>
              </a:extLst>
            </p:cNvPr>
            <p:cNvSpPr/>
            <p:nvPr/>
          </p:nvSpPr>
          <p:spPr>
            <a:xfrm>
              <a:off x="5966501" y="2019300"/>
              <a:ext cx="412750" cy="412750"/>
            </a:xfrm>
            <a:prstGeom prst="ellipse">
              <a:avLst/>
            </a:prstGeom>
            <a:solidFill>
              <a:srgbClr val="4F8DC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2400" b="1" dirty="0"/>
                <a:t>3</a:t>
              </a:r>
              <a:endParaRPr lang="ar-EG" sz="2400" b="1" dirty="0"/>
            </a:p>
          </p:txBody>
        </p:sp>
      </p:grpSp>
      <p:pic>
        <p:nvPicPr>
          <p:cNvPr id="34" name="صورة 33">
            <a:extLst>
              <a:ext uri="{FF2B5EF4-FFF2-40B4-BE49-F238E27FC236}">
                <a16:creationId xmlns:a16="http://schemas.microsoft.com/office/drawing/2014/main" id="{E3998FB8-1DA6-9747-3FD6-92B5DF2DDC8A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6464">
            <a:off x="6471573" y="2114531"/>
            <a:ext cx="446269" cy="588219"/>
          </a:xfrm>
          <a:prstGeom prst="rect">
            <a:avLst/>
          </a:prstGeom>
        </p:spPr>
      </p:pic>
      <p:pic>
        <p:nvPicPr>
          <p:cNvPr id="52" name="صورة 51">
            <a:extLst>
              <a:ext uri="{FF2B5EF4-FFF2-40B4-BE49-F238E27FC236}">
                <a16:creationId xmlns:a16="http://schemas.microsoft.com/office/drawing/2014/main" id="{E1C6CB0A-9170-D086-7F6F-8EC2AE57A824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1158" y="5907369"/>
            <a:ext cx="1153749" cy="903065"/>
          </a:xfrm>
          <a:prstGeom prst="rect">
            <a:avLst/>
          </a:prstGeom>
        </p:spPr>
      </p:pic>
      <p:pic>
        <p:nvPicPr>
          <p:cNvPr id="54" name="صورة 53">
            <a:extLst>
              <a:ext uri="{FF2B5EF4-FFF2-40B4-BE49-F238E27FC236}">
                <a16:creationId xmlns:a16="http://schemas.microsoft.com/office/drawing/2014/main" id="{6F0F558D-051D-7065-582B-21492EF1E78B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7340" y="4824403"/>
            <a:ext cx="1207567" cy="927146"/>
          </a:xfrm>
          <a:prstGeom prst="rect">
            <a:avLst/>
          </a:prstGeom>
        </p:spPr>
      </p:pic>
      <p:pic>
        <p:nvPicPr>
          <p:cNvPr id="57" name="صورة 56">
            <a:extLst>
              <a:ext uri="{FF2B5EF4-FFF2-40B4-BE49-F238E27FC236}">
                <a16:creationId xmlns:a16="http://schemas.microsoft.com/office/drawing/2014/main" id="{74893EAB-D715-B31A-0153-174AF25E70DC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78675" y="3693675"/>
            <a:ext cx="1221742" cy="973689"/>
          </a:xfrm>
          <a:prstGeom prst="rect">
            <a:avLst/>
          </a:prstGeom>
        </p:spPr>
      </p:pic>
      <p:pic>
        <p:nvPicPr>
          <p:cNvPr id="58" name="صورة 57">
            <a:extLst>
              <a:ext uri="{FF2B5EF4-FFF2-40B4-BE49-F238E27FC236}">
                <a16:creationId xmlns:a16="http://schemas.microsoft.com/office/drawing/2014/main" id="{57154FE7-15CD-539D-E5AB-922DAD737031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6464">
            <a:off x="6471573" y="3224319"/>
            <a:ext cx="446269" cy="588219"/>
          </a:xfrm>
          <a:prstGeom prst="rect">
            <a:avLst/>
          </a:prstGeom>
        </p:spPr>
      </p:pic>
      <p:sp>
        <p:nvSpPr>
          <p:cNvPr id="67" name="مستطيل: زوايا مستديرة 17">
            <a:extLst>
              <a:ext uri="{FF2B5EF4-FFF2-40B4-BE49-F238E27FC236}">
                <a16:creationId xmlns:a16="http://schemas.microsoft.com/office/drawing/2014/main" id="{EBE9F805-AFED-C8B7-BB66-B7F879EAE32A}"/>
              </a:ext>
            </a:extLst>
          </p:cNvPr>
          <p:cNvSpPr/>
          <p:nvPr/>
        </p:nvSpPr>
        <p:spPr>
          <a:xfrm>
            <a:off x="4996769" y="1495646"/>
            <a:ext cx="1383136" cy="755293"/>
          </a:xfrm>
          <a:prstGeom prst="roundRect">
            <a:avLst/>
          </a:prstGeom>
          <a:noFill/>
          <a:ln w="571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363718" rtl="1"/>
            <a:r>
              <a:rPr lang="ar-EG" sz="2000" b="1" dirty="0">
                <a:solidFill>
                  <a:srgbClr val="67AA9A"/>
                </a:solidFill>
              </a:rPr>
              <a:t>الإحرام</a:t>
            </a:r>
            <a:r>
              <a:rPr lang="ar-EG" sz="18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1800" b="1" dirty="0">
              <a:solidFill>
                <a:schemeClr val="bg2">
                  <a:lumMod val="25000"/>
                </a:schemeClr>
              </a:solidFill>
            </a:endParaRPr>
          </a:p>
          <a:p>
            <a:pPr algn="ctr" defTabSz="363718" rtl="1"/>
            <a:r>
              <a:rPr lang="ar-EG" sz="1400" b="1" dirty="0">
                <a:solidFill>
                  <a:schemeClr val="bg2">
                    <a:lumMod val="25000"/>
                  </a:schemeClr>
                </a:solidFill>
              </a:rPr>
              <a:t>لبس ملابس خاصة وبدء النية</a:t>
            </a:r>
            <a:endParaRPr lang="ar-SA" sz="1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8" name="مستطيل: زوايا مستديرة 17">
            <a:extLst>
              <a:ext uri="{FF2B5EF4-FFF2-40B4-BE49-F238E27FC236}">
                <a16:creationId xmlns:a16="http://schemas.microsoft.com/office/drawing/2014/main" id="{CCB59FFF-12FD-EE37-43F3-4332CDDC0C97}"/>
              </a:ext>
            </a:extLst>
          </p:cNvPr>
          <p:cNvSpPr/>
          <p:nvPr/>
        </p:nvSpPr>
        <p:spPr>
          <a:xfrm>
            <a:off x="4733941" y="2533457"/>
            <a:ext cx="1823942" cy="521888"/>
          </a:xfrm>
          <a:prstGeom prst="roundRect">
            <a:avLst/>
          </a:prstGeom>
          <a:noFill/>
          <a:ln w="571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363718" rtl="1"/>
            <a:r>
              <a:rPr lang="ar-EG" sz="1600" b="1" dirty="0">
                <a:solidFill>
                  <a:srgbClr val="785187"/>
                </a:solidFill>
              </a:rPr>
              <a:t>الطواف حول الكعبة</a:t>
            </a:r>
            <a:endParaRPr lang="ar-SA" sz="1600" b="1" dirty="0">
              <a:solidFill>
                <a:srgbClr val="785187"/>
              </a:solidFill>
            </a:endParaRPr>
          </a:p>
        </p:txBody>
      </p:sp>
      <p:sp>
        <p:nvSpPr>
          <p:cNvPr id="70" name="مستطيل: زوايا مستديرة 17">
            <a:extLst>
              <a:ext uri="{FF2B5EF4-FFF2-40B4-BE49-F238E27FC236}">
                <a16:creationId xmlns:a16="http://schemas.microsoft.com/office/drawing/2014/main" id="{8D72C974-1FAA-E971-20E9-95164973F541}"/>
              </a:ext>
            </a:extLst>
          </p:cNvPr>
          <p:cNvSpPr/>
          <p:nvPr/>
        </p:nvSpPr>
        <p:spPr>
          <a:xfrm>
            <a:off x="4717177" y="3731564"/>
            <a:ext cx="1785266" cy="346070"/>
          </a:xfrm>
          <a:prstGeom prst="roundRect">
            <a:avLst/>
          </a:prstGeom>
          <a:noFill/>
          <a:ln w="571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363718" rtl="1"/>
            <a:r>
              <a:rPr lang="ar-EG" sz="1400" b="1" dirty="0">
                <a:solidFill>
                  <a:srgbClr val="05489F"/>
                </a:solidFill>
              </a:rPr>
              <a:t>السعي بين الصفا والمروة</a:t>
            </a:r>
            <a:endParaRPr lang="ar-SA" sz="1400" b="1" dirty="0">
              <a:solidFill>
                <a:srgbClr val="05489F"/>
              </a:solidFill>
            </a:endParaRPr>
          </a:p>
        </p:txBody>
      </p:sp>
      <p:sp>
        <p:nvSpPr>
          <p:cNvPr id="72" name="مستطيل: زوايا مستديرة 17">
            <a:extLst>
              <a:ext uri="{FF2B5EF4-FFF2-40B4-BE49-F238E27FC236}">
                <a16:creationId xmlns:a16="http://schemas.microsoft.com/office/drawing/2014/main" id="{4EE57424-1CC6-FA86-E950-D96D9BC8F229}"/>
              </a:ext>
            </a:extLst>
          </p:cNvPr>
          <p:cNvSpPr/>
          <p:nvPr/>
        </p:nvSpPr>
        <p:spPr>
          <a:xfrm>
            <a:off x="4942174" y="4835363"/>
            <a:ext cx="1558272" cy="431437"/>
          </a:xfrm>
          <a:prstGeom prst="roundRect">
            <a:avLst/>
          </a:prstGeom>
          <a:noFill/>
          <a:ln w="571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363718" rtl="1"/>
            <a:r>
              <a:rPr lang="ar-EG" sz="1800" b="1" dirty="0">
                <a:solidFill>
                  <a:srgbClr val="BA7A24"/>
                </a:solidFill>
              </a:rPr>
              <a:t>الوقوف بعرفة</a:t>
            </a:r>
            <a:endParaRPr lang="ar-SA" sz="1800" b="1" dirty="0">
              <a:solidFill>
                <a:srgbClr val="BA7A24"/>
              </a:solidFill>
            </a:endParaRPr>
          </a:p>
        </p:txBody>
      </p:sp>
      <p:sp>
        <p:nvSpPr>
          <p:cNvPr id="74" name="مستطيل: زوايا مستديرة 17">
            <a:extLst>
              <a:ext uri="{FF2B5EF4-FFF2-40B4-BE49-F238E27FC236}">
                <a16:creationId xmlns:a16="http://schemas.microsoft.com/office/drawing/2014/main" id="{7F8C77DC-F61A-9145-59FC-914AA1DEA5A1}"/>
              </a:ext>
            </a:extLst>
          </p:cNvPr>
          <p:cNvSpPr/>
          <p:nvPr/>
        </p:nvSpPr>
        <p:spPr>
          <a:xfrm>
            <a:off x="5012542" y="4103879"/>
            <a:ext cx="1399864" cy="346070"/>
          </a:xfrm>
          <a:prstGeom prst="roundRect">
            <a:avLst/>
          </a:prstGeom>
          <a:noFill/>
          <a:ln w="571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363718"/>
            <a:r>
              <a:rPr lang="ar-SA" sz="1400" b="1" dirty="0">
                <a:solidFill>
                  <a:schemeClr val="bg2">
                    <a:lumMod val="25000"/>
                  </a:schemeClr>
                </a:solidFill>
              </a:rPr>
              <a:t>نسعى سبعة أشواط بين الجبلين</a:t>
            </a:r>
          </a:p>
        </p:txBody>
      </p:sp>
      <p:sp>
        <p:nvSpPr>
          <p:cNvPr id="75" name="مستطيل: زوايا مستديرة 17">
            <a:extLst>
              <a:ext uri="{FF2B5EF4-FFF2-40B4-BE49-F238E27FC236}">
                <a16:creationId xmlns:a16="http://schemas.microsoft.com/office/drawing/2014/main" id="{902AF269-6132-4DDB-7014-6F25B7568AAF}"/>
              </a:ext>
            </a:extLst>
          </p:cNvPr>
          <p:cNvSpPr/>
          <p:nvPr/>
        </p:nvSpPr>
        <p:spPr>
          <a:xfrm>
            <a:off x="4900666" y="2916678"/>
            <a:ext cx="1575343" cy="533524"/>
          </a:xfrm>
          <a:prstGeom prst="roundRect">
            <a:avLst/>
          </a:prstGeom>
          <a:noFill/>
          <a:ln w="571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363718" rtl="1"/>
            <a:r>
              <a:rPr lang="ar-SA" sz="1400" b="1" dirty="0">
                <a:solidFill>
                  <a:schemeClr val="bg2">
                    <a:lumMod val="25000"/>
                  </a:schemeClr>
                </a:solidFill>
              </a:rPr>
              <a:t>نطوف حول الكعبة سبعة أشواط</a:t>
            </a:r>
            <a:endParaRPr lang="ar-SA" sz="11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6" name="مستطيل: زوايا مستديرة 17">
            <a:extLst>
              <a:ext uri="{FF2B5EF4-FFF2-40B4-BE49-F238E27FC236}">
                <a16:creationId xmlns:a16="http://schemas.microsoft.com/office/drawing/2014/main" id="{18D6C4E9-EEC6-EC0E-C83C-4F97900976A5}"/>
              </a:ext>
            </a:extLst>
          </p:cNvPr>
          <p:cNvSpPr/>
          <p:nvPr/>
        </p:nvSpPr>
        <p:spPr>
          <a:xfrm>
            <a:off x="5142304" y="5194101"/>
            <a:ext cx="1177808" cy="346070"/>
          </a:xfrm>
          <a:prstGeom prst="roundRect">
            <a:avLst/>
          </a:prstGeom>
          <a:noFill/>
          <a:ln w="571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363718"/>
            <a:r>
              <a:rPr lang="ar-SA" sz="1400" b="1" dirty="0">
                <a:solidFill>
                  <a:schemeClr val="bg2">
                    <a:lumMod val="25000"/>
                  </a:schemeClr>
                </a:solidFill>
              </a:rPr>
              <a:t>نقف على جبل عرفة وندعو الله</a:t>
            </a:r>
          </a:p>
        </p:txBody>
      </p:sp>
      <p:sp>
        <p:nvSpPr>
          <p:cNvPr id="79" name="مستطيل: زوايا مستديرة 17">
            <a:extLst>
              <a:ext uri="{FF2B5EF4-FFF2-40B4-BE49-F238E27FC236}">
                <a16:creationId xmlns:a16="http://schemas.microsoft.com/office/drawing/2014/main" id="{2A936602-97AF-E128-AF5B-B5A1775631E8}"/>
              </a:ext>
            </a:extLst>
          </p:cNvPr>
          <p:cNvSpPr/>
          <p:nvPr/>
        </p:nvSpPr>
        <p:spPr>
          <a:xfrm>
            <a:off x="4961847" y="5949908"/>
            <a:ext cx="1558272" cy="431437"/>
          </a:xfrm>
          <a:prstGeom prst="roundRect">
            <a:avLst/>
          </a:prstGeom>
          <a:noFill/>
          <a:ln w="571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363718" rtl="1"/>
            <a:r>
              <a:rPr lang="ar-SA" sz="1800" b="1" dirty="0">
                <a:solidFill>
                  <a:srgbClr val="BA7A24"/>
                </a:solidFill>
              </a:rPr>
              <a:t>رمي الجمرات</a:t>
            </a:r>
          </a:p>
        </p:txBody>
      </p:sp>
      <p:sp>
        <p:nvSpPr>
          <p:cNvPr id="81" name="مستطيل: زوايا مستديرة 17">
            <a:extLst>
              <a:ext uri="{FF2B5EF4-FFF2-40B4-BE49-F238E27FC236}">
                <a16:creationId xmlns:a16="http://schemas.microsoft.com/office/drawing/2014/main" id="{17C05218-52DE-BB38-19B0-40FAE6DB86B2}"/>
              </a:ext>
            </a:extLst>
          </p:cNvPr>
          <p:cNvSpPr/>
          <p:nvPr/>
        </p:nvSpPr>
        <p:spPr>
          <a:xfrm>
            <a:off x="5142304" y="6378729"/>
            <a:ext cx="1177808" cy="346070"/>
          </a:xfrm>
          <a:prstGeom prst="roundRect">
            <a:avLst/>
          </a:prstGeom>
          <a:noFill/>
          <a:ln w="571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363718"/>
            <a:r>
              <a:rPr lang="ar-SA" sz="1400" b="1" dirty="0">
                <a:solidFill>
                  <a:schemeClr val="bg2">
                    <a:lumMod val="25000"/>
                  </a:schemeClr>
                </a:solidFill>
              </a:rPr>
              <a:t>نرمي الجمرات الثلاث</a:t>
            </a:r>
          </a:p>
        </p:txBody>
      </p:sp>
      <p:pic>
        <p:nvPicPr>
          <p:cNvPr id="85" name="صورة 84">
            <a:extLst>
              <a:ext uri="{FF2B5EF4-FFF2-40B4-BE49-F238E27FC236}">
                <a16:creationId xmlns:a16="http://schemas.microsoft.com/office/drawing/2014/main" id="{1DF9CA94-5F1B-7896-7FDF-01065256AA3D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6464">
            <a:off x="6471573" y="4365988"/>
            <a:ext cx="446269" cy="588219"/>
          </a:xfrm>
          <a:prstGeom prst="rect">
            <a:avLst/>
          </a:prstGeom>
        </p:spPr>
      </p:pic>
      <p:pic>
        <p:nvPicPr>
          <p:cNvPr id="86" name="صورة 85">
            <a:extLst>
              <a:ext uri="{FF2B5EF4-FFF2-40B4-BE49-F238E27FC236}">
                <a16:creationId xmlns:a16="http://schemas.microsoft.com/office/drawing/2014/main" id="{23B519F1-C541-044F-450E-8C307804E612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6464">
            <a:off x="6471573" y="5516752"/>
            <a:ext cx="446269" cy="588219"/>
          </a:xfrm>
          <a:prstGeom prst="rect">
            <a:avLst/>
          </a:prstGeom>
        </p:spPr>
      </p:pic>
      <p:cxnSp>
        <p:nvCxnSpPr>
          <p:cNvPr id="89" name="رابط مستقيم 88">
            <a:extLst>
              <a:ext uri="{FF2B5EF4-FFF2-40B4-BE49-F238E27FC236}">
                <a16:creationId xmlns:a16="http://schemas.microsoft.com/office/drawing/2014/main" id="{812F32AD-4E9F-773A-BE42-FC7D6741F047}"/>
              </a:ext>
            </a:extLst>
          </p:cNvPr>
          <p:cNvCxnSpPr/>
          <p:nvPr/>
        </p:nvCxnSpPr>
        <p:spPr>
          <a:xfrm>
            <a:off x="476371" y="3034253"/>
            <a:ext cx="2466854" cy="0"/>
          </a:xfrm>
          <a:prstGeom prst="line">
            <a:avLst/>
          </a:prstGeom>
          <a:ln w="19050">
            <a:solidFill>
              <a:srgbClr val="78518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tangle 1">
            <a:extLst>
              <a:ext uri="{FF2B5EF4-FFF2-40B4-BE49-F238E27FC236}">
                <a16:creationId xmlns:a16="http://schemas.microsoft.com/office/drawing/2014/main" id="{F0A584F4-40A6-CE8C-069F-2EFEF77F04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0358" y="1541703"/>
            <a:ext cx="1708165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ar-EG" altLang="ar-EG" sz="1600" b="1" dirty="0">
              <a:solidFill>
                <a:schemeClr val="bg2">
                  <a:lumMod val="25000"/>
                </a:schemeClr>
              </a:solidFill>
            </a:endParaRP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ar-SA" altLang="ar-EG" sz="2000" b="1" dirty="0">
                <a:solidFill>
                  <a:srgbClr val="67AA9A"/>
                </a:solidFill>
              </a:rPr>
              <a:t>المساواة</a:t>
            </a:r>
            <a:endParaRPr lang="ar-SA" altLang="ar-EG" sz="1400" b="1" dirty="0">
              <a:solidFill>
                <a:srgbClr val="67AA9A"/>
              </a:solidFill>
            </a:endParaRP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ar-SA" altLang="ar-EG" sz="1600" b="1" dirty="0">
                <a:solidFill>
                  <a:schemeClr val="bg2">
                    <a:lumMod val="25000"/>
                  </a:schemeClr>
                </a:solidFill>
              </a:rPr>
              <a:t>كل الناس متشابهين، لا فرق بين غني وفقير أو كبير وصغير</a:t>
            </a:r>
            <a:endParaRPr lang="ar-EG" altLang="ar-EG" sz="1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97" name="Rectangle 1">
            <a:extLst>
              <a:ext uri="{FF2B5EF4-FFF2-40B4-BE49-F238E27FC236}">
                <a16:creationId xmlns:a16="http://schemas.microsoft.com/office/drawing/2014/main" id="{2E1D477A-DC90-EFBD-156A-86E54FD726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0358" y="3314572"/>
            <a:ext cx="1708165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ar-SA" altLang="ar-EG" sz="2000" b="1" dirty="0">
                <a:solidFill>
                  <a:srgbClr val="785187"/>
                </a:solidFill>
              </a:rPr>
              <a:t>الصبر</a:t>
            </a:r>
            <a:endParaRPr lang="ar-SA" altLang="ar-EG" sz="1600" b="1" dirty="0">
              <a:solidFill>
                <a:srgbClr val="785187"/>
              </a:solidFill>
            </a:endParaRPr>
          </a:p>
          <a:p>
            <a:pPr marR="0" lvl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ar-SA" altLang="ar-EG" sz="1600" b="1" dirty="0">
                <a:solidFill>
                  <a:schemeClr val="bg2">
                    <a:lumMod val="25000"/>
                  </a:schemeClr>
                </a:solidFill>
              </a:rPr>
              <a:t>نصبر على التعب والمشقة لنرضي الله</a:t>
            </a:r>
            <a:endParaRPr lang="ar-EG" altLang="ar-EG" sz="1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99" name="Rectangle 1">
            <a:extLst>
              <a:ext uri="{FF2B5EF4-FFF2-40B4-BE49-F238E27FC236}">
                <a16:creationId xmlns:a16="http://schemas.microsoft.com/office/drawing/2014/main" id="{4CB87CA2-F434-FAD7-9269-FB2D3632AD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0358" y="4730990"/>
            <a:ext cx="1708165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ar-SA" altLang="ar-EG" sz="2000" b="1" dirty="0">
                <a:solidFill>
                  <a:srgbClr val="05489F"/>
                </a:solidFill>
              </a:rPr>
              <a:t>التعاون</a:t>
            </a:r>
            <a:endParaRPr lang="ar-SA" altLang="ar-EG" sz="1400" b="1" dirty="0">
              <a:solidFill>
                <a:srgbClr val="05489F"/>
              </a:solidFill>
            </a:endParaRP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ar-SA" altLang="ar-EG" sz="1600" b="1" dirty="0">
                <a:solidFill>
                  <a:schemeClr val="bg2">
                    <a:lumMod val="25000"/>
                  </a:schemeClr>
                </a:solidFill>
              </a:rPr>
              <a:t>نتعاون مع الآخرين ونساعد بعضنا</a:t>
            </a:r>
            <a:endParaRPr lang="ar-EG" altLang="ar-EG" sz="1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1" name="Rectangle 1">
            <a:extLst>
              <a:ext uri="{FF2B5EF4-FFF2-40B4-BE49-F238E27FC236}">
                <a16:creationId xmlns:a16="http://schemas.microsoft.com/office/drawing/2014/main" id="{66E9B47C-AEA6-F96F-60C9-929C7DF0F8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0358" y="6183889"/>
            <a:ext cx="1708165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363718" rtl="1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ar-SA" altLang="ar-EG" sz="2000" b="1" dirty="0">
                <a:solidFill>
                  <a:srgbClr val="BA7A24"/>
                </a:solidFill>
              </a:rPr>
              <a:t>طاعة الله</a:t>
            </a:r>
          </a:p>
          <a:p>
            <a:pPr marR="0" lvl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ar-SA" altLang="ar-EG" sz="1600" b="1" dirty="0">
                <a:solidFill>
                  <a:schemeClr val="bg2">
                    <a:lumMod val="25000"/>
                  </a:schemeClr>
                </a:solidFill>
              </a:rPr>
              <a:t>نطيع الله في كل</a:t>
            </a:r>
          </a:p>
          <a:p>
            <a:pPr marR="0" lvl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ar-SA" altLang="ar-EG" sz="1600" b="1" dirty="0">
                <a:solidFill>
                  <a:schemeClr val="bg2">
                    <a:lumMod val="25000"/>
                  </a:schemeClr>
                </a:solidFill>
              </a:rPr>
              <a:t> أوامره ونواهيه</a:t>
            </a:r>
            <a:endParaRPr lang="ar-EG" altLang="ar-EG" sz="1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103" name="رابط مستقيم 102">
            <a:extLst>
              <a:ext uri="{FF2B5EF4-FFF2-40B4-BE49-F238E27FC236}">
                <a16:creationId xmlns:a16="http://schemas.microsoft.com/office/drawing/2014/main" id="{0718B174-7231-A945-8F15-3605C56E075E}"/>
              </a:ext>
            </a:extLst>
          </p:cNvPr>
          <p:cNvCxnSpPr/>
          <p:nvPr/>
        </p:nvCxnSpPr>
        <p:spPr>
          <a:xfrm>
            <a:off x="476371" y="4460411"/>
            <a:ext cx="2466854" cy="0"/>
          </a:xfrm>
          <a:prstGeom prst="line">
            <a:avLst/>
          </a:prstGeom>
          <a:ln w="19050">
            <a:solidFill>
              <a:srgbClr val="78518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رابط مستقيم 104">
            <a:extLst>
              <a:ext uri="{FF2B5EF4-FFF2-40B4-BE49-F238E27FC236}">
                <a16:creationId xmlns:a16="http://schemas.microsoft.com/office/drawing/2014/main" id="{5CB93819-50E1-C020-224E-2F6FB4696B05}"/>
              </a:ext>
            </a:extLst>
          </p:cNvPr>
          <p:cNvCxnSpPr/>
          <p:nvPr/>
        </p:nvCxnSpPr>
        <p:spPr>
          <a:xfrm>
            <a:off x="476371" y="5937368"/>
            <a:ext cx="2466854" cy="0"/>
          </a:xfrm>
          <a:prstGeom prst="line">
            <a:avLst/>
          </a:prstGeom>
          <a:ln w="19050">
            <a:solidFill>
              <a:srgbClr val="78518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6" name="صورة 105">
            <a:extLst>
              <a:ext uri="{FF2B5EF4-FFF2-40B4-BE49-F238E27FC236}">
                <a16:creationId xmlns:a16="http://schemas.microsoft.com/office/drawing/2014/main" id="{045376F5-5638-D551-A61D-B5DC9723B951}"/>
              </a:ext>
            </a:extLst>
          </p:cNvPr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492933">
            <a:off x="6090371" y="6938293"/>
            <a:ext cx="698023" cy="506816"/>
          </a:xfrm>
          <a:prstGeom prst="rect">
            <a:avLst/>
          </a:prstGeom>
        </p:spPr>
      </p:pic>
      <p:pic>
        <p:nvPicPr>
          <p:cNvPr id="107" name="صورة 106">
            <a:extLst>
              <a:ext uri="{FF2B5EF4-FFF2-40B4-BE49-F238E27FC236}">
                <a16:creationId xmlns:a16="http://schemas.microsoft.com/office/drawing/2014/main" id="{355D2D9F-7C70-B188-45A9-6CCF5BBE82C5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64606" y="6977980"/>
            <a:ext cx="327486" cy="406032"/>
          </a:xfrm>
          <a:prstGeom prst="rect">
            <a:avLst/>
          </a:prstGeom>
        </p:spPr>
      </p:pic>
      <p:sp>
        <p:nvSpPr>
          <p:cNvPr id="109" name="شكل حر: شكل 108">
            <a:extLst>
              <a:ext uri="{FF2B5EF4-FFF2-40B4-BE49-F238E27FC236}">
                <a16:creationId xmlns:a16="http://schemas.microsoft.com/office/drawing/2014/main" id="{DEEE3432-9EEB-775F-1932-3DB9707519B8}"/>
              </a:ext>
            </a:extLst>
          </p:cNvPr>
          <p:cNvSpPr/>
          <p:nvPr/>
        </p:nvSpPr>
        <p:spPr>
          <a:xfrm>
            <a:off x="9293279" y="1062631"/>
            <a:ext cx="390960" cy="165781"/>
          </a:xfrm>
          <a:custGeom>
            <a:avLst/>
            <a:gdLst>
              <a:gd name="csX0" fmla="*/ 343548 w 731582"/>
              <a:gd name="csY0" fmla="*/ 1274 h 310216"/>
              <a:gd name="csX1" fmla="*/ 492709 w 731582"/>
              <a:gd name="csY1" fmla="*/ 53852 h 310216"/>
              <a:gd name="csX2" fmla="*/ 523856 w 731582"/>
              <a:gd name="csY2" fmla="*/ 101001 h 310216"/>
              <a:gd name="csX3" fmla="*/ 548716 w 731582"/>
              <a:gd name="csY3" fmla="*/ 97000 h 310216"/>
              <a:gd name="csX4" fmla="*/ 615010 w 731582"/>
              <a:gd name="csY4" fmla="*/ 119193 h 310216"/>
              <a:gd name="csX5" fmla="*/ 638442 w 731582"/>
              <a:gd name="csY5" fmla="*/ 158246 h 310216"/>
              <a:gd name="csX6" fmla="*/ 676161 w 731582"/>
              <a:gd name="csY6" fmla="*/ 164818 h 310216"/>
              <a:gd name="csX7" fmla="*/ 722548 w 731582"/>
              <a:gd name="csY7" fmla="*/ 265593 h 310216"/>
              <a:gd name="csX8" fmla="*/ 569386 w 731582"/>
              <a:gd name="csY8" fmla="*/ 307884 h 310216"/>
              <a:gd name="csX9" fmla="*/ 121425 w 731582"/>
              <a:gd name="csY9" fmla="*/ 307884 h 310216"/>
              <a:gd name="csX10" fmla="*/ 32842 w 731582"/>
              <a:gd name="csY10" fmla="*/ 307884 h 310216"/>
              <a:gd name="csX11" fmla="*/ 362 w 731582"/>
              <a:gd name="csY11" fmla="*/ 257401 h 310216"/>
              <a:gd name="csX12" fmla="*/ 71990 w 731582"/>
              <a:gd name="csY12" fmla="*/ 206538 h 310216"/>
              <a:gd name="csX13" fmla="*/ 93898 w 731582"/>
              <a:gd name="csY13" fmla="*/ 129480 h 310216"/>
              <a:gd name="csX14" fmla="*/ 219913 w 731582"/>
              <a:gd name="csY14" fmla="*/ 96714 h 310216"/>
              <a:gd name="csX15" fmla="*/ 234772 w 731582"/>
              <a:gd name="csY15" fmla="*/ 69663 h 310216"/>
              <a:gd name="csX16" fmla="*/ 343548 w 731582"/>
              <a:gd name="csY16" fmla="*/ 1274 h 31021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731582" h="310216">
                <a:moveTo>
                  <a:pt x="343548" y="1274"/>
                </a:moveTo>
                <a:cubicBezTo>
                  <a:pt x="398126" y="-4917"/>
                  <a:pt x="456419" y="11275"/>
                  <a:pt x="492709" y="53852"/>
                </a:cubicBezTo>
                <a:cubicBezTo>
                  <a:pt x="498996" y="61186"/>
                  <a:pt x="521475" y="99477"/>
                  <a:pt x="523856" y="101001"/>
                </a:cubicBezTo>
                <a:cubicBezTo>
                  <a:pt x="526999" y="102906"/>
                  <a:pt x="542811" y="97381"/>
                  <a:pt x="548716" y="97000"/>
                </a:cubicBezTo>
                <a:cubicBezTo>
                  <a:pt x="574148" y="95286"/>
                  <a:pt x="597199" y="99762"/>
                  <a:pt x="615010" y="119193"/>
                </a:cubicBezTo>
                <a:cubicBezTo>
                  <a:pt x="622059" y="126813"/>
                  <a:pt x="636251" y="157198"/>
                  <a:pt x="638442" y="158246"/>
                </a:cubicBezTo>
                <a:cubicBezTo>
                  <a:pt x="644157" y="161008"/>
                  <a:pt x="666350" y="161961"/>
                  <a:pt x="676161" y="164818"/>
                </a:cubicBezTo>
                <a:cubicBezTo>
                  <a:pt x="719595" y="177677"/>
                  <a:pt x="746646" y="223873"/>
                  <a:pt x="722548" y="265593"/>
                </a:cubicBezTo>
                <a:cubicBezTo>
                  <a:pt x="690829" y="320552"/>
                  <a:pt x="622916" y="306360"/>
                  <a:pt x="569386" y="307884"/>
                </a:cubicBezTo>
                <a:cubicBezTo>
                  <a:pt x="419462" y="312075"/>
                  <a:pt x="270015" y="309693"/>
                  <a:pt x="121425" y="307884"/>
                </a:cubicBezTo>
                <a:cubicBezTo>
                  <a:pt x="96088" y="307598"/>
                  <a:pt x="55798" y="311694"/>
                  <a:pt x="32842" y="307884"/>
                </a:cubicBezTo>
                <a:cubicBezTo>
                  <a:pt x="9887" y="304074"/>
                  <a:pt x="-2305" y="278356"/>
                  <a:pt x="362" y="257401"/>
                </a:cubicBezTo>
                <a:cubicBezTo>
                  <a:pt x="4839" y="222349"/>
                  <a:pt x="42082" y="210252"/>
                  <a:pt x="71990" y="206538"/>
                </a:cubicBezTo>
                <a:cubicBezTo>
                  <a:pt x="73419" y="178248"/>
                  <a:pt x="73038" y="151007"/>
                  <a:pt x="93898" y="129480"/>
                </a:cubicBezTo>
                <a:cubicBezTo>
                  <a:pt x="129711" y="92428"/>
                  <a:pt x="170098" y="84237"/>
                  <a:pt x="219913" y="96714"/>
                </a:cubicBezTo>
                <a:cubicBezTo>
                  <a:pt x="225438" y="95000"/>
                  <a:pt x="231057" y="75474"/>
                  <a:pt x="234772" y="69663"/>
                </a:cubicBezTo>
                <a:cubicBezTo>
                  <a:pt x="256585" y="35278"/>
                  <a:pt x="302686" y="5941"/>
                  <a:pt x="343548" y="1274"/>
                </a:cubicBezTo>
                <a:close/>
              </a:path>
            </a:pathLst>
          </a:custGeom>
          <a:solidFill>
            <a:srgbClr val="F5D7B1"/>
          </a:solidFill>
          <a:ln w="9525" cap="flat">
            <a:noFill/>
            <a:prstDash val="solid"/>
            <a:miter/>
          </a:ln>
        </p:spPr>
        <p:txBody>
          <a:bodyPr/>
          <a:lstStyle/>
          <a:p>
            <a:endParaRPr lang="ar-EG"/>
          </a:p>
        </p:txBody>
      </p:sp>
      <p:pic>
        <p:nvPicPr>
          <p:cNvPr id="110" name="صورة 109">
            <a:extLst>
              <a:ext uri="{FF2B5EF4-FFF2-40B4-BE49-F238E27FC236}">
                <a16:creationId xmlns:a16="http://schemas.microsoft.com/office/drawing/2014/main" id="{C785DF52-B966-5905-50C7-A63FE11A3A89}"/>
              </a:ext>
            </a:extLst>
          </p:cNvPr>
          <p:cNvPicPr>
            <a:picLocks noChangeAspect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16727" y="6532832"/>
            <a:ext cx="731500" cy="1073644"/>
          </a:xfrm>
          <a:prstGeom prst="rect">
            <a:avLst/>
          </a:prstGeom>
        </p:spPr>
      </p:pic>
      <p:sp>
        <p:nvSpPr>
          <p:cNvPr id="116" name="مستطيل: زوايا مستديرة 115">
            <a:extLst>
              <a:ext uri="{FF2B5EF4-FFF2-40B4-BE49-F238E27FC236}">
                <a16:creationId xmlns:a16="http://schemas.microsoft.com/office/drawing/2014/main" id="{E5796CE1-E937-EF15-CA09-BCC01F00E329}"/>
              </a:ext>
            </a:extLst>
          </p:cNvPr>
          <p:cNvSpPr/>
          <p:nvPr/>
        </p:nvSpPr>
        <p:spPr>
          <a:xfrm>
            <a:off x="8260378" y="3183517"/>
            <a:ext cx="1314522" cy="301367"/>
          </a:xfrm>
          <a:prstGeom prst="roundRect">
            <a:avLst>
              <a:gd name="adj" fmla="val 50000"/>
            </a:avLst>
          </a:prstGeom>
          <a:solidFill>
            <a:srgbClr val="F4997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pic>
        <p:nvPicPr>
          <p:cNvPr id="119" name="صورة 118">
            <a:extLst>
              <a:ext uri="{FF2B5EF4-FFF2-40B4-BE49-F238E27FC236}">
                <a16:creationId xmlns:a16="http://schemas.microsoft.com/office/drawing/2014/main" id="{26B93158-0EDB-E139-42DA-03CCA47F297B}"/>
              </a:ext>
            </a:extLst>
          </p:cNvPr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3558" y="3110261"/>
            <a:ext cx="440008" cy="414512"/>
          </a:xfrm>
          <a:prstGeom prst="rect">
            <a:avLst/>
          </a:prstGeom>
        </p:spPr>
      </p:pic>
      <p:sp>
        <p:nvSpPr>
          <p:cNvPr id="121" name="Text Placeholder 2">
            <a:extLst>
              <a:ext uri="{FF2B5EF4-FFF2-40B4-BE49-F238E27FC236}">
                <a16:creationId xmlns:a16="http://schemas.microsoft.com/office/drawing/2014/main" id="{7FCE3C4E-0B9E-0900-7DED-25FDB869DB5A}"/>
              </a:ext>
            </a:extLst>
          </p:cNvPr>
          <p:cNvSpPr txBox="1">
            <a:spLocks/>
          </p:cNvSpPr>
          <p:nvPr/>
        </p:nvSpPr>
        <p:spPr>
          <a:xfrm>
            <a:off x="8309444" y="3209897"/>
            <a:ext cx="1176178" cy="300831"/>
          </a:xfrm>
          <a:prstGeom prst="rect">
            <a:avLst/>
          </a:prstGeom>
        </p:spPr>
        <p:txBody>
          <a:bodyPr/>
          <a:lstStyle>
            <a:lvl1pPr marL="251986" indent="-251986" algn="r" defTabSz="1007943" rtl="1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60000"/>
              </a:lnSpc>
              <a:buNone/>
            </a:pPr>
            <a:r>
              <a:rPr lang="ar-SA" sz="2000" b="1" dirty="0">
                <a:solidFill>
                  <a:schemeClr val="bg1"/>
                </a:solidFill>
              </a:rPr>
              <a:t>دعاء جميل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122" name="مستطيل: زوايا مستديرة 17">
            <a:extLst>
              <a:ext uri="{FF2B5EF4-FFF2-40B4-BE49-F238E27FC236}">
                <a16:creationId xmlns:a16="http://schemas.microsoft.com/office/drawing/2014/main" id="{AD3299BD-5B76-A6E3-E78E-8399A997AFDA}"/>
              </a:ext>
            </a:extLst>
          </p:cNvPr>
          <p:cNvSpPr/>
          <p:nvPr/>
        </p:nvSpPr>
        <p:spPr>
          <a:xfrm>
            <a:off x="7576650" y="3479697"/>
            <a:ext cx="2684111" cy="786067"/>
          </a:xfrm>
          <a:prstGeom prst="roundRect">
            <a:avLst/>
          </a:prstGeom>
          <a:noFill/>
          <a:ln w="571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363718" rtl="1"/>
            <a:r>
              <a:rPr lang="ar-EG" sz="1800" b="1" dirty="0">
                <a:solidFill>
                  <a:schemeClr val="bg2">
                    <a:lumMod val="25000"/>
                  </a:schemeClr>
                </a:solidFill>
              </a:rPr>
              <a:t>"اللهم تقبل منا </a:t>
            </a:r>
            <a:r>
              <a:rPr lang="ar-SA" sz="1800" b="1" dirty="0">
                <a:solidFill>
                  <a:schemeClr val="bg2">
                    <a:lumMod val="25000"/>
                  </a:schemeClr>
                </a:solidFill>
              </a:rPr>
              <a:t>حجنا </a:t>
            </a:r>
            <a:r>
              <a:rPr lang="ar-EG" sz="1800" b="1" dirty="0">
                <a:solidFill>
                  <a:schemeClr val="bg2">
                    <a:lumMod val="25000"/>
                  </a:schemeClr>
                </a:solidFill>
              </a:rPr>
              <a:t>واغفر لنا</a:t>
            </a:r>
            <a:r>
              <a:rPr lang="ar-SA" sz="1800" b="1" dirty="0">
                <a:solidFill>
                  <a:schemeClr val="bg2">
                    <a:lumMod val="25000"/>
                  </a:schemeClr>
                </a:solidFill>
              </a:rPr>
              <a:t> ذنوبنا وارحمنا </a:t>
            </a:r>
            <a:r>
              <a:rPr lang="ar-SA" sz="1800" b="1" dirty="0" err="1">
                <a:solidFill>
                  <a:schemeClr val="bg2">
                    <a:lumMod val="25000"/>
                  </a:schemeClr>
                </a:solidFill>
              </a:rPr>
              <a:t>يارب</a:t>
            </a:r>
            <a:r>
              <a:rPr lang="ar-SA" sz="1800" b="1" dirty="0">
                <a:solidFill>
                  <a:schemeClr val="bg2">
                    <a:lumMod val="25000"/>
                  </a:schemeClr>
                </a:solidFill>
              </a:rPr>
              <a:t> العالمين</a:t>
            </a:r>
            <a:r>
              <a:rPr lang="ar-EG" sz="1800" b="1" dirty="0">
                <a:solidFill>
                  <a:schemeClr val="bg2">
                    <a:lumMod val="25000"/>
                  </a:schemeClr>
                </a:solidFill>
              </a:rPr>
              <a:t>"</a:t>
            </a:r>
          </a:p>
        </p:txBody>
      </p:sp>
      <p:pic>
        <p:nvPicPr>
          <p:cNvPr id="23" name="صورة 22">
            <a:extLst>
              <a:ext uri="{FF2B5EF4-FFF2-40B4-BE49-F238E27FC236}">
                <a16:creationId xmlns:a16="http://schemas.microsoft.com/office/drawing/2014/main" id="{42AD56FC-CA21-5F28-F05A-6D880CE1BDF9}"/>
              </a:ext>
            </a:extLst>
          </p:cNvPr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00529" y="2541662"/>
            <a:ext cx="1271519" cy="1084645"/>
          </a:xfrm>
          <a:prstGeom prst="rect">
            <a:avLst/>
          </a:prstGeom>
        </p:spPr>
      </p:pic>
      <p:pic>
        <p:nvPicPr>
          <p:cNvPr id="133" name="صورة 132">
            <a:extLst>
              <a:ext uri="{FF2B5EF4-FFF2-40B4-BE49-F238E27FC236}">
                <a16:creationId xmlns:a16="http://schemas.microsoft.com/office/drawing/2014/main" id="{250CD376-2CDB-E0E1-675F-2E4B5334C2DB}"/>
              </a:ext>
            </a:extLst>
          </p:cNvPr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5658" y="-17774"/>
            <a:ext cx="362680" cy="1368977"/>
          </a:xfrm>
          <a:prstGeom prst="rect">
            <a:avLst/>
          </a:prstGeom>
        </p:spPr>
      </p:pic>
      <p:sp>
        <p:nvSpPr>
          <p:cNvPr id="137" name="شكل حر: شكل 136">
            <a:extLst>
              <a:ext uri="{FF2B5EF4-FFF2-40B4-BE49-F238E27FC236}">
                <a16:creationId xmlns:a16="http://schemas.microsoft.com/office/drawing/2014/main" id="{204AC596-5DA7-D8BB-66D0-25AD602412A6}"/>
              </a:ext>
            </a:extLst>
          </p:cNvPr>
          <p:cNvSpPr/>
          <p:nvPr/>
        </p:nvSpPr>
        <p:spPr>
          <a:xfrm flipH="1">
            <a:off x="9235458" y="2513131"/>
            <a:ext cx="1189678" cy="481217"/>
          </a:xfrm>
          <a:custGeom>
            <a:avLst/>
            <a:gdLst>
              <a:gd name="csX0" fmla="*/ 255257 w 544202"/>
              <a:gd name="csY0" fmla="*/ 89307 h 220126"/>
              <a:gd name="csX1" fmla="*/ 442995 w 544202"/>
              <a:gd name="csY1" fmla="*/ 112644 h 220126"/>
              <a:gd name="csX2" fmla="*/ 454425 w 544202"/>
              <a:gd name="csY2" fmla="*/ 137790 h 220126"/>
              <a:gd name="csX3" fmla="*/ 513957 w 544202"/>
              <a:gd name="csY3" fmla="*/ 132741 h 220126"/>
              <a:gd name="csX4" fmla="*/ 529292 w 544202"/>
              <a:gd name="csY4" fmla="*/ 206846 h 220126"/>
              <a:gd name="csX5" fmla="*/ 478428 w 544202"/>
              <a:gd name="csY5" fmla="*/ 216752 h 220126"/>
              <a:gd name="csX6" fmla="*/ 432804 w 544202"/>
              <a:gd name="csY6" fmla="*/ 216657 h 220126"/>
              <a:gd name="csX7" fmla="*/ 23705 w 544202"/>
              <a:gd name="csY7" fmla="*/ 219038 h 220126"/>
              <a:gd name="csX8" fmla="*/ 1607 w 544202"/>
              <a:gd name="csY8" fmla="*/ 183319 h 220126"/>
              <a:gd name="csX9" fmla="*/ 82188 w 544202"/>
              <a:gd name="csY9" fmla="*/ 153030 h 220126"/>
              <a:gd name="csX10" fmla="*/ 89999 w 544202"/>
              <a:gd name="csY10" fmla="*/ 31872 h 220126"/>
              <a:gd name="csX11" fmla="*/ 255353 w 544202"/>
              <a:gd name="csY11" fmla="*/ 89307 h 22012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544202" h="220126">
                <a:moveTo>
                  <a:pt x="255257" y="89307"/>
                </a:moveTo>
                <a:cubicBezTo>
                  <a:pt x="310979" y="31491"/>
                  <a:pt x="403371" y="42825"/>
                  <a:pt x="442995" y="112644"/>
                </a:cubicBezTo>
                <a:cubicBezTo>
                  <a:pt x="446329" y="118644"/>
                  <a:pt x="449567" y="136456"/>
                  <a:pt x="454425" y="137790"/>
                </a:cubicBezTo>
                <a:cubicBezTo>
                  <a:pt x="459283" y="139123"/>
                  <a:pt x="485000" y="121597"/>
                  <a:pt x="513957" y="132741"/>
                </a:cubicBezTo>
                <a:cubicBezTo>
                  <a:pt x="541103" y="143124"/>
                  <a:pt x="557962" y="194082"/>
                  <a:pt x="529292" y="206846"/>
                </a:cubicBezTo>
                <a:cubicBezTo>
                  <a:pt x="523100" y="209608"/>
                  <a:pt x="486906" y="215990"/>
                  <a:pt x="478428" y="216752"/>
                </a:cubicBezTo>
                <a:cubicBezTo>
                  <a:pt x="463760" y="217990"/>
                  <a:pt x="447663" y="216276"/>
                  <a:pt x="432804" y="216657"/>
                </a:cubicBezTo>
                <a:cubicBezTo>
                  <a:pt x="297644" y="220467"/>
                  <a:pt x="160007" y="220943"/>
                  <a:pt x="23705" y="219038"/>
                </a:cubicBezTo>
                <a:cubicBezTo>
                  <a:pt x="6750" y="209989"/>
                  <a:pt x="-4299" y="205132"/>
                  <a:pt x="1607" y="183319"/>
                </a:cubicBezTo>
                <a:cubicBezTo>
                  <a:pt x="10274" y="151125"/>
                  <a:pt x="55614" y="151696"/>
                  <a:pt x="82188" y="153030"/>
                </a:cubicBezTo>
                <a:cubicBezTo>
                  <a:pt x="63424" y="110834"/>
                  <a:pt x="58852" y="69400"/>
                  <a:pt x="89999" y="31872"/>
                </a:cubicBezTo>
                <a:cubicBezTo>
                  <a:pt x="143243" y="-32422"/>
                  <a:pt x="250209" y="7583"/>
                  <a:pt x="255353" y="89307"/>
                </a:cubicBezTo>
                <a:close/>
              </a:path>
            </a:pathLst>
          </a:custGeom>
          <a:solidFill>
            <a:srgbClr val="F5D7B1"/>
          </a:solidFill>
          <a:ln w="9525" cap="flat">
            <a:noFill/>
            <a:prstDash val="solid"/>
            <a:miter/>
          </a:ln>
        </p:spPr>
        <p:txBody>
          <a:bodyPr/>
          <a:lstStyle/>
          <a:p>
            <a:endParaRPr lang="ar-EG"/>
          </a:p>
        </p:txBody>
      </p:sp>
      <p:pic>
        <p:nvPicPr>
          <p:cNvPr id="138" name="صورة 137">
            <a:extLst>
              <a:ext uri="{FF2B5EF4-FFF2-40B4-BE49-F238E27FC236}">
                <a16:creationId xmlns:a16="http://schemas.microsoft.com/office/drawing/2014/main" id="{570F6CC8-3CA9-619B-0A6D-BC234F735D76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2505" y="640648"/>
            <a:ext cx="327486" cy="406032"/>
          </a:xfrm>
          <a:prstGeom prst="rect">
            <a:avLst/>
          </a:prstGeom>
        </p:spPr>
      </p:pic>
      <p:pic>
        <p:nvPicPr>
          <p:cNvPr id="139" name="صورة 138">
            <a:extLst>
              <a:ext uri="{FF2B5EF4-FFF2-40B4-BE49-F238E27FC236}">
                <a16:creationId xmlns:a16="http://schemas.microsoft.com/office/drawing/2014/main" id="{C55C9577-1372-5D53-392C-9BE8611DE313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92619" y="640648"/>
            <a:ext cx="327486" cy="406032"/>
          </a:xfrm>
          <a:prstGeom prst="rect">
            <a:avLst/>
          </a:prstGeom>
        </p:spPr>
      </p:pic>
      <p:pic>
        <p:nvPicPr>
          <p:cNvPr id="50" name="صورة 49">
            <a:extLst>
              <a:ext uri="{FF2B5EF4-FFF2-40B4-BE49-F238E27FC236}">
                <a16:creationId xmlns:a16="http://schemas.microsoft.com/office/drawing/2014/main" id="{037C9359-5767-2B82-D6C6-EA9D042CBD98}"/>
              </a:ext>
            </a:extLst>
          </p:cNvPr>
          <p:cNvPicPr>
            <a:picLocks noChangeAspect="1"/>
          </p:cNvPicPr>
          <p:nvPr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22669" y="6532832"/>
            <a:ext cx="768760" cy="1073644"/>
          </a:xfrm>
          <a:prstGeom prst="rect">
            <a:avLst/>
          </a:prstGeom>
        </p:spPr>
      </p:pic>
      <p:grpSp>
        <p:nvGrpSpPr>
          <p:cNvPr id="148" name="مجموعة 147">
            <a:extLst>
              <a:ext uri="{FF2B5EF4-FFF2-40B4-BE49-F238E27FC236}">
                <a16:creationId xmlns:a16="http://schemas.microsoft.com/office/drawing/2014/main" id="{2BFF6953-82C7-2F41-AC2A-B78BE08816A1}"/>
              </a:ext>
            </a:extLst>
          </p:cNvPr>
          <p:cNvGrpSpPr/>
          <p:nvPr/>
        </p:nvGrpSpPr>
        <p:grpSpPr>
          <a:xfrm>
            <a:off x="7588268" y="465423"/>
            <a:ext cx="2701794" cy="2069758"/>
            <a:chOff x="7626368" y="313023"/>
            <a:chExt cx="2701794" cy="2069758"/>
          </a:xfrm>
        </p:grpSpPr>
        <p:sp>
          <p:nvSpPr>
            <p:cNvPr id="94" name="مربع نص 93">
              <a:extLst>
                <a:ext uri="{FF2B5EF4-FFF2-40B4-BE49-F238E27FC236}">
                  <a16:creationId xmlns:a16="http://schemas.microsoft.com/office/drawing/2014/main" id="{40EAF240-2B15-9F00-2A2F-B836BF89242D}"/>
                </a:ext>
              </a:extLst>
            </p:cNvPr>
            <p:cNvSpPr txBox="1"/>
            <p:nvPr/>
          </p:nvSpPr>
          <p:spPr>
            <a:xfrm>
              <a:off x="7626368" y="1798006"/>
              <a:ext cx="2701794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ar-SA" sz="1600" b="1" dirty="0">
                  <a:solidFill>
                    <a:srgbClr val="8D5C1B"/>
                  </a:solidFill>
                </a:rPr>
                <a:t>في الحج </a:t>
              </a:r>
              <a:r>
                <a:rPr lang="ar-EG" sz="1600" b="1" dirty="0">
                  <a:solidFill>
                    <a:srgbClr val="8D5C1B"/>
                  </a:solidFill>
                </a:rPr>
                <a:t>يجتمع ملايين المسلمين من كل أنحاء العالم في مكان واحد!</a:t>
              </a:r>
            </a:p>
          </p:txBody>
        </p:sp>
        <p:pic>
          <p:nvPicPr>
            <p:cNvPr id="39" name="صورة 38">
              <a:extLst>
                <a:ext uri="{FF2B5EF4-FFF2-40B4-BE49-F238E27FC236}">
                  <a16:creationId xmlns:a16="http://schemas.microsoft.com/office/drawing/2014/main" id="{0B841729-1806-CB3F-C214-2516B441B5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p:blipFill>
          <p:spPr>
            <a:xfrm>
              <a:off x="7987743" y="313023"/>
              <a:ext cx="1896880" cy="1473556"/>
            </a:xfrm>
            <a:prstGeom prst="rect">
              <a:avLst/>
            </a:prstGeom>
          </p:spPr>
        </p:pic>
        <p:sp>
          <p:nvSpPr>
            <p:cNvPr id="108" name="شكل حر: شكل 107">
              <a:extLst>
                <a:ext uri="{FF2B5EF4-FFF2-40B4-BE49-F238E27FC236}">
                  <a16:creationId xmlns:a16="http://schemas.microsoft.com/office/drawing/2014/main" id="{24C232FE-C447-062D-BA9F-8E652EA90726}"/>
                </a:ext>
              </a:extLst>
            </p:cNvPr>
            <p:cNvSpPr/>
            <p:nvPr/>
          </p:nvSpPr>
          <p:spPr>
            <a:xfrm>
              <a:off x="8190878" y="537265"/>
              <a:ext cx="511173" cy="206766"/>
            </a:xfrm>
            <a:custGeom>
              <a:avLst/>
              <a:gdLst>
                <a:gd name="csX0" fmla="*/ 255257 w 544202"/>
                <a:gd name="csY0" fmla="*/ 89307 h 220126"/>
                <a:gd name="csX1" fmla="*/ 442995 w 544202"/>
                <a:gd name="csY1" fmla="*/ 112644 h 220126"/>
                <a:gd name="csX2" fmla="*/ 454425 w 544202"/>
                <a:gd name="csY2" fmla="*/ 137790 h 220126"/>
                <a:gd name="csX3" fmla="*/ 513957 w 544202"/>
                <a:gd name="csY3" fmla="*/ 132741 h 220126"/>
                <a:gd name="csX4" fmla="*/ 529292 w 544202"/>
                <a:gd name="csY4" fmla="*/ 206846 h 220126"/>
                <a:gd name="csX5" fmla="*/ 478428 w 544202"/>
                <a:gd name="csY5" fmla="*/ 216752 h 220126"/>
                <a:gd name="csX6" fmla="*/ 432804 w 544202"/>
                <a:gd name="csY6" fmla="*/ 216657 h 220126"/>
                <a:gd name="csX7" fmla="*/ 23705 w 544202"/>
                <a:gd name="csY7" fmla="*/ 219038 h 220126"/>
                <a:gd name="csX8" fmla="*/ 1607 w 544202"/>
                <a:gd name="csY8" fmla="*/ 183319 h 220126"/>
                <a:gd name="csX9" fmla="*/ 82188 w 544202"/>
                <a:gd name="csY9" fmla="*/ 153030 h 220126"/>
                <a:gd name="csX10" fmla="*/ 89999 w 544202"/>
                <a:gd name="csY10" fmla="*/ 31872 h 220126"/>
                <a:gd name="csX11" fmla="*/ 255353 w 544202"/>
                <a:gd name="csY11" fmla="*/ 89307 h 22012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</a:cxnLst>
              <a:rect l="l" t="t" r="r" b="b"/>
              <a:pathLst>
                <a:path w="544202" h="220126">
                  <a:moveTo>
                    <a:pt x="255257" y="89307"/>
                  </a:moveTo>
                  <a:cubicBezTo>
                    <a:pt x="310979" y="31491"/>
                    <a:pt x="403371" y="42825"/>
                    <a:pt x="442995" y="112644"/>
                  </a:cubicBezTo>
                  <a:cubicBezTo>
                    <a:pt x="446329" y="118644"/>
                    <a:pt x="449567" y="136456"/>
                    <a:pt x="454425" y="137790"/>
                  </a:cubicBezTo>
                  <a:cubicBezTo>
                    <a:pt x="459283" y="139123"/>
                    <a:pt x="485000" y="121597"/>
                    <a:pt x="513957" y="132741"/>
                  </a:cubicBezTo>
                  <a:cubicBezTo>
                    <a:pt x="541103" y="143124"/>
                    <a:pt x="557962" y="194082"/>
                    <a:pt x="529292" y="206846"/>
                  </a:cubicBezTo>
                  <a:cubicBezTo>
                    <a:pt x="523100" y="209608"/>
                    <a:pt x="486906" y="215990"/>
                    <a:pt x="478428" y="216752"/>
                  </a:cubicBezTo>
                  <a:cubicBezTo>
                    <a:pt x="463760" y="217990"/>
                    <a:pt x="447663" y="216276"/>
                    <a:pt x="432804" y="216657"/>
                  </a:cubicBezTo>
                  <a:cubicBezTo>
                    <a:pt x="297644" y="220467"/>
                    <a:pt x="160007" y="220943"/>
                    <a:pt x="23705" y="219038"/>
                  </a:cubicBezTo>
                  <a:cubicBezTo>
                    <a:pt x="6750" y="209989"/>
                    <a:pt x="-4299" y="205132"/>
                    <a:pt x="1607" y="183319"/>
                  </a:cubicBezTo>
                  <a:cubicBezTo>
                    <a:pt x="10274" y="151125"/>
                    <a:pt x="55614" y="151696"/>
                    <a:pt x="82188" y="153030"/>
                  </a:cubicBezTo>
                  <a:cubicBezTo>
                    <a:pt x="63424" y="110834"/>
                    <a:pt x="58852" y="69400"/>
                    <a:pt x="89999" y="31872"/>
                  </a:cubicBezTo>
                  <a:cubicBezTo>
                    <a:pt x="143243" y="-32422"/>
                    <a:pt x="250209" y="7583"/>
                    <a:pt x="255353" y="89307"/>
                  </a:cubicBezTo>
                  <a:close/>
                </a:path>
              </a:pathLst>
            </a:custGeom>
            <a:solidFill>
              <a:srgbClr val="F5D7B1"/>
            </a:solidFill>
            <a:ln w="9525" cap="flat">
              <a:noFill/>
              <a:prstDash val="solid"/>
              <a:miter/>
            </a:ln>
          </p:spPr>
          <p:txBody>
            <a:bodyPr/>
            <a:lstStyle/>
            <a:p>
              <a:endParaRPr lang="ar-EG"/>
            </a:p>
          </p:txBody>
        </p:sp>
      </p:grpSp>
      <p:grpSp>
        <p:nvGrpSpPr>
          <p:cNvPr id="149" name="مجموعة 148">
            <a:extLst>
              <a:ext uri="{FF2B5EF4-FFF2-40B4-BE49-F238E27FC236}">
                <a16:creationId xmlns:a16="http://schemas.microsoft.com/office/drawing/2014/main" id="{5C8949B9-BDBA-92BF-7B85-A82436A0D286}"/>
              </a:ext>
            </a:extLst>
          </p:cNvPr>
          <p:cNvGrpSpPr/>
          <p:nvPr/>
        </p:nvGrpSpPr>
        <p:grpSpPr>
          <a:xfrm>
            <a:off x="4047515" y="1426741"/>
            <a:ext cx="748523" cy="995312"/>
            <a:chOff x="1170010" y="1604116"/>
            <a:chExt cx="748523" cy="995312"/>
          </a:xfrm>
        </p:grpSpPr>
        <p:sp>
          <p:nvSpPr>
            <p:cNvPr id="150" name="شكل بيضاوي 149">
              <a:extLst>
                <a:ext uri="{FF2B5EF4-FFF2-40B4-BE49-F238E27FC236}">
                  <a16:creationId xmlns:a16="http://schemas.microsoft.com/office/drawing/2014/main" id="{F2B19CC2-9DEB-990D-ADF5-AB718F906209}"/>
                </a:ext>
              </a:extLst>
            </p:cNvPr>
            <p:cNvSpPr/>
            <p:nvPr/>
          </p:nvSpPr>
          <p:spPr>
            <a:xfrm>
              <a:off x="1170010" y="1704281"/>
              <a:ext cx="748523" cy="748523"/>
            </a:xfrm>
            <a:prstGeom prst="ellipse">
              <a:avLst/>
            </a:prstGeom>
            <a:solidFill>
              <a:srgbClr val="BBDFD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pic>
          <p:nvPicPr>
            <p:cNvPr id="151" name="صورة 150">
              <a:extLst>
                <a:ext uri="{FF2B5EF4-FFF2-40B4-BE49-F238E27FC236}">
                  <a16:creationId xmlns:a16="http://schemas.microsoft.com/office/drawing/2014/main" id="{19F3C2BE-A3D1-E261-5260-B47E027C2A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234145" y="1604116"/>
              <a:ext cx="640732" cy="995312"/>
            </a:xfrm>
            <a:prstGeom prst="rect">
              <a:avLst/>
            </a:prstGeom>
          </p:spPr>
        </p:pic>
      </p:grpSp>
      <p:pic>
        <p:nvPicPr>
          <p:cNvPr id="161" name="صورة 160">
            <a:extLst>
              <a:ext uri="{FF2B5EF4-FFF2-40B4-BE49-F238E27FC236}">
                <a16:creationId xmlns:a16="http://schemas.microsoft.com/office/drawing/2014/main" id="{2C631735-6D3C-A515-9483-314DEAF50EE4}"/>
              </a:ext>
            </a:extLst>
          </p:cNvPr>
          <p:cNvPicPr>
            <a:picLocks noChangeAspect="1"/>
          </p:cNvPicPr>
          <p:nvPr/>
        </p:nvPicPr>
        <p:blipFill>
          <a:blip r:embed="rId2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9546" y="-17773"/>
            <a:ext cx="288462" cy="1075722"/>
          </a:xfrm>
          <a:prstGeom prst="rect">
            <a:avLst/>
          </a:prstGeom>
        </p:spPr>
      </p:pic>
      <p:sp>
        <p:nvSpPr>
          <p:cNvPr id="3" name="شكل حر: شكل 2">
            <a:extLst>
              <a:ext uri="{FF2B5EF4-FFF2-40B4-BE49-F238E27FC236}">
                <a16:creationId xmlns:a16="http://schemas.microsoft.com/office/drawing/2014/main" id="{0EF9AE99-3178-39E5-4818-09BCE1835286}"/>
              </a:ext>
            </a:extLst>
          </p:cNvPr>
          <p:cNvSpPr/>
          <p:nvPr/>
        </p:nvSpPr>
        <p:spPr>
          <a:xfrm flipH="1">
            <a:off x="992785" y="151445"/>
            <a:ext cx="717013" cy="290027"/>
          </a:xfrm>
          <a:custGeom>
            <a:avLst/>
            <a:gdLst>
              <a:gd name="csX0" fmla="*/ 255257 w 544202"/>
              <a:gd name="csY0" fmla="*/ 89307 h 220126"/>
              <a:gd name="csX1" fmla="*/ 442995 w 544202"/>
              <a:gd name="csY1" fmla="*/ 112644 h 220126"/>
              <a:gd name="csX2" fmla="*/ 454425 w 544202"/>
              <a:gd name="csY2" fmla="*/ 137790 h 220126"/>
              <a:gd name="csX3" fmla="*/ 513957 w 544202"/>
              <a:gd name="csY3" fmla="*/ 132741 h 220126"/>
              <a:gd name="csX4" fmla="*/ 529292 w 544202"/>
              <a:gd name="csY4" fmla="*/ 206846 h 220126"/>
              <a:gd name="csX5" fmla="*/ 478428 w 544202"/>
              <a:gd name="csY5" fmla="*/ 216752 h 220126"/>
              <a:gd name="csX6" fmla="*/ 432804 w 544202"/>
              <a:gd name="csY6" fmla="*/ 216657 h 220126"/>
              <a:gd name="csX7" fmla="*/ 23705 w 544202"/>
              <a:gd name="csY7" fmla="*/ 219038 h 220126"/>
              <a:gd name="csX8" fmla="*/ 1607 w 544202"/>
              <a:gd name="csY8" fmla="*/ 183319 h 220126"/>
              <a:gd name="csX9" fmla="*/ 82188 w 544202"/>
              <a:gd name="csY9" fmla="*/ 153030 h 220126"/>
              <a:gd name="csX10" fmla="*/ 89999 w 544202"/>
              <a:gd name="csY10" fmla="*/ 31872 h 220126"/>
              <a:gd name="csX11" fmla="*/ 255353 w 544202"/>
              <a:gd name="csY11" fmla="*/ 89307 h 22012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544202" h="220126">
                <a:moveTo>
                  <a:pt x="255257" y="89307"/>
                </a:moveTo>
                <a:cubicBezTo>
                  <a:pt x="310979" y="31491"/>
                  <a:pt x="403371" y="42825"/>
                  <a:pt x="442995" y="112644"/>
                </a:cubicBezTo>
                <a:cubicBezTo>
                  <a:pt x="446329" y="118644"/>
                  <a:pt x="449567" y="136456"/>
                  <a:pt x="454425" y="137790"/>
                </a:cubicBezTo>
                <a:cubicBezTo>
                  <a:pt x="459283" y="139123"/>
                  <a:pt x="485000" y="121597"/>
                  <a:pt x="513957" y="132741"/>
                </a:cubicBezTo>
                <a:cubicBezTo>
                  <a:pt x="541103" y="143124"/>
                  <a:pt x="557962" y="194082"/>
                  <a:pt x="529292" y="206846"/>
                </a:cubicBezTo>
                <a:cubicBezTo>
                  <a:pt x="523100" y="209608"/>
                  <a:pt x="486906" y="215990"/>
                  <a:pt x="478428" y="216752"/>
                </a:cubicBezTo>
                <a:cubicBezTo>
                  <a:pt x="463760" y="217990"/>
                  <a:pt x="447663" y="216276"/>
                  <a:pt x="432804" y="216657"/>
                </a:cubicBezTo>
                <a:cubicBezTo>
                  <a:pt x="297644" y="220467"/>
                  <a:pt x="160007" y="220943"/>
                  <a:pt x="23705" y="219038"/>
                </a:cubicBezTo>
                <a:cubicBezTo>
                  <a:pt x="6750" y="209989"/>
                  <a:pt x="-4299" y="205132"/>
                  <a:pt x="1607" y="183319"/>
                </a:cubicBezTo>
                <a:cubicBezTo>
                  <a:pt x="10274" y="151125"/>
                  <a:pt x="55614" y="151696"/>
                  <a:pt x="82188" y="153030"/>
                </a:cubicBezTo>
                <a:cubicBezTo>
                  <a:pt x="63424" y="110834"/>
                  <a:pt x="58852" y="69400"/>
                  <a:pt x="89999" y="31872"/>
                </a:cubicBezTo>
                <a:cubicBezTo>
                  <a:pt x="143243" y="-32422"/>
                  <a:pt x="250209" y="7583"/>
                  <a:pt x="255353" y="89307"/>
                </a:cubicBezTo>
                <a:close/>
              </a:path>
            </a:pathLst>
          </a:custGeom>
          <a:solidFill>
            <a:srgbClr val="F5D7B1"/>
          </a:solidFill>
          <a:ln w="9525" cap="flat">
            <a:noFill/>
            <a:prstDash val="solid"/>
            <a:miter/>
          </a:ln>
        </p:spPr>
        <p:txBody>
          <a:bodyPr/>
          <a:lstStyle/>
          <a:p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988238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4F02B01-F9B1-30EA-53E4-6B570708863B}"/>
              </a:ext>
            </a:extLst>
          </p:cNvPr>
          <p:cNvSpPr/>
          <p:nvPr/>
        </p:nvSpPr>
        <p:spPr>
          <a:xfrm>
            <a:off x="0" y="0"/>
            <a:ext cx="10691813" cy="75596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armattan" panose="01000503000000020003" pitchFamily="2" charset="-78"/>
              <a:cs typeface="Harmattan" panose="01000503000000020003" pitchFamily="2" charset="-78"/>
            </a:endParaRPr>
          </a:p>
        </p:txBody>
      </p:sp>
      <p:pic>
        <p:nvPicPr>
          <p:cNvPr id="3" name="رسم 2">
            <a:extLst>
              <a:ext uri="{FF2B5EF4-FFF2-40B4-BE49-F238E27FC236}">
                <a16:creationId xmlns:a16="http://schemas.microsoft.com/office/drawing/2014/main" id="{28D7161D-6F21-71FF-73AB-F9E0863AAB5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298218" y="3670665"/>
            <a:ext cx="4095375" cy="3315303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81043D1C-CBF4-FD02-EB40-E9A1811439A8}"/>
              </a:ext>
            </a:extLst>
          </p:cNvPr>
          <p:cNvSpPr txBox="1"/>
          <p:nvPr/>
        </p:nvSpPr>
        <p:spPr>
          <a:xfrm>
            <a:off x="609599" y="492684"/>
            <a:ext cx="6119143" cy="2282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2105" b="1" dirty="0">
                <a:solidFill>
                  <a:schemeClr val="bg1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تعليمات الطباعة</a:t>
            </a:r>
          </a:p>
          <a:p>
            <a:pPr marL="800054" lvl="1" indent="-342900" algn="r" rtl="1">
              <a:buFont typeface="Arial" panose="020B0604020202020204" pitchFamily="34" charset="0"/>
              <a:buChar char="•"/>
            </a:pPr>
            <a:r>
              <a:rPr lang="ar-SA" sz="2105" b="1" dirty="0">
                <a:solidFill>
                  <a:schemeClr val="bg1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تجهيز ورقة بمقاس </a:t>
            </a:r>
            <a:r>
              <a:rPr lang="en-US" sz="2105" b="1" dirty="0">
                <a:solidFill>
                  <a:srgbClr val="DC5223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A4</a:t>
            </a:r>
            <a:endParaRPr lang="ar-SA" sz="2105" b="1" dirty="0">
              <a:solidFill>
                <a:srgbClr val="DC5223"/>
              </a:solidFill>
              <a:latin typeface="Harmattan" panose="01000503000000020003" pitchFamily="2" charset="-78"/>
              <a:cs typeface="Harmattan" panose="01000503000000020003" pitchFamily="2" charset="-78"/>
            </a:endParaRPr>
          </a:p>
          <a:p>
            <a:pPr marL="800054" lvl="1" indent="-342900" algn="r" rtl="1">
              <a:buFont typeface="Arial" panose="020B0604020202020204" pitchFamily="34" charset="0"/>
              <a:buChar char="•"/>
            </a:pPr>
            <a:r>
              <a:rPr lang="ar-SA" sz="2105" b="1" dirty="0">
                <a:solidFill>
                  <a:schemeClr val="bg1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الضغط على امر الطباعة </a:t>
            </a:r>
            <a:r>
              <a:rPr lang="en-US" sz="2105" b="1" dirty="0">
                <a:solidFill>
                  <a:schemeClr val="bg1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 </a:t>
            </a:r>
            <a:r>
              <a:rPr lang="en-US" sz="2105" b="1" dirty="0" err="1">
                <a:solidFill>
                  <a:schemeClr val="bg1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ctrl+P</a:t>
            </a:r>
            <a:r>
              <a:rPr lang="en-US" sz="2105" b="1" dirty="0">
                <a:solidFill>
                  <a:schemeClr val="bg1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 </a:t>
            </a:r>
            <a:r>
              <a:rPr lang="ar-SA" sz="2105" b="1" dirty="0">
                <a:solidFill>
                  <a:schemeClr val="bg1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لطباعة </a:t>
            </a:r>
            <a:r>
              <a:rPr lang="ar-SA" sz="2105" b="1" dirty="0">
                <a:solidFill>
                  <a:srgbClr val="DC5223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الوجه الأول</a:t>
            </a:r>
          </a:p>
          <a:p>
            <a:pPr marL="800054" lvl="1" indent="-342900" algn="r" rtl="1">
              <a:buFont typeface="Arial" panose="020B0604020202020204" pitchFamily="34" charset="0"/>
              <a:buChar char="•"/>
            </a:pPr>
            <a:r>
              <a:rPr lang="ar-SA" sz="2105" b="1" dirty="0">
                <a:solidFill>
                  <a:schemeClr val="bg1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بعد طباعة الوجه الأول عكس وجه الورقة في الطابعة</a:t>
            </a:r>
          </a:p>
          <a:p>
            <a:pPr marL="800054" lvl="1" indent="-342900" algn="r" rtl="1">
              <a:buFont typeface="Arial" panose="020B0604020202020204" pitchFamily="34" charset="0"/>
              <a:buChar char="•"/>
            </a:pPr>
            <a:r>
              <a:rPr lang="ar-SA" sz="2105" b="1" dirty="0">
                <a:solidFill>
                  <a:schemeClr val="bg1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الضغط على امر الطباعة </a:t>
            </a:r>
            <a:r>
              <a:rPr lang="en-US" sz="2105" b="1" dirty="0">
                <a:solidFill>
                  <a:schemeClr val="bg1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 </a:t>
            </a:r>
            <a:r>
              <a:rPr lang="en-US" sz="2105" b="1" dirty="0" err="1">
                <a:solidFill>
                  <a:schemeClr val="bg1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ctrl+P</a:t>
            </a:r>
            <a:r>
              <a:rPr lang="ar-SA" sz="2105" b="1" dirty="0">
                <a:solidFill>
                  <a:schemeClr val="bg1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لطباعة </a:t>
            </a:r>
            <a:r>
              <a:rPr lang="ar-SA" sz="2105" b="1" dirty="0">
                <a:solidFill>
                  <a:srgbClr val="DC5223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الوجه الثاني</a:t>
            </a:r>
          </a:p>
          <a:p>
            <a:pPr marL="800054" lvl="1" indent="-342900" algn="r" rtl="1">
              <a:buFont typeface="Arial" panose="020B0604020202020204" pitchFamily="34" charset="0"/>
              <a:buChar char="•"/>
            </a:pPr>
            <a:r>
              <a:rPr lang="ar-SA" sz="2105" b="1" dirty="0">
                <a:solidFill>
                  <a:schemeClr val="bg1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طي </a:t>
            </a:r>
            <a:r>
              <a:rPr lang="ar-SA" sz="2105" b="1" dirty="0">
                <a:solidFill>
                  <a:srgbClr val="DC5223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الورقة</a:t>
            </a:r>
            <a:r>
              <a:rPr lang="ar-SA" sz="2105" b="1" dirty="0">
                <a:solidFill>
                  <a:schemeClr val="bg1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 كما بالشكل</a:t>
            </a:r>
          </a:p>
          <a:p>
            <a:pPr marL="800054" lvl="1" indent="-342900" algn="r" rtl="1">
              <a:buFont typeface="Arial" panose="020B0604020202020204" pitchFamily="34" charset="0"/>
              <a:buChar char="•"/>
            </a:pPr>
            <a:endParaRPr lang="ar-SA" sz="1600" dirty="0">
              <a:solidFill>
                <a:schemeClr val="bg1"/>
              </a:solidFill>
              <a:latin typeface="Harmattan" panose="01000503000000020003" pitchFamily="2" charset="-78"/>
              <a:cs typeface="Harmattan" panose="01000503000000020003" pitchFamily="2" charset="-78"/>
            </a:endParaRPr>
          </a:p>
        </p:txBody>
      </p:sp>
      <p:pic>
        <p:nvPicPr>
          <p:cNvPr id="4" name="رسم 3" descr="آلة كاتبة مع تعبئة خالصة">
            <a:extLst>
              <a:ext uri="{FF2B5EF4-FFF2-40B4-BE49-F238E27FC236}">
                <a16:creationId xmlns:a16="http://schemas.microsoft.com/office/drawing/2014/main" id="{D0FE83C5-862A-0A37-53F3-22C9126DAA1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85593" y="872427"/>
            <a:ext cx="1522676" cy="1522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565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>
            <a:extLst>
              <a:ext uri="{FF2B5EF4-FFF2-40B4-BE49-F238E27FC236}">
                <a16:creationId xmlns:a16="http://schemas.microsoft.com/office/drawing/2014/main" id="{B4D62E6E-6847-0675-56F4-9DA0FD7D80D5}"/>
              </a:ext>
            </a:extLst>
          </p:cNvPr>
          <p:cNvSpPr/>
          <p:nvPr/>
        </p:nvSpPr>
        <p:spPr>
          <a:xfrm>
            <a:off x="2" y="2"/>
            <a:ext cx="10691813" cy="7559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latin typeface="Harmattan" panose="01000503000000020003" pitchFamily="2" charset="-78"/>
              <a:cs typeface="Harmattan" panose="01000503000000020003" pitchFamily="2" charset="-78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20840D0D-8AF2-2A3F-366D-B76454B5CB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215758"/>
            <a:ext cx="10691814" cy="747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167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>
            <a:extLst>
              <a:ext uri="{FF2B5EF4-FFF2-40B4-BE49-F238E27FC236}">
                <a16:creationId xmlns:a16="http://schemas.microsoft.com/office/drawing/2014/main" id="{481AADFD-D526-0AF3-EF03-FD42936448B3}"/>
              </a:ext>
            </a:extLst>
          </p:cNvPr>
          <p:cNvSpPr/>
          <p:nvPr/>
        </p:nvSpPr>
        <p:spPr>
          <a:xfrm>
            <a:off x="0" y="0"/>
            <a:ext cx="10691813" cy="7559675"/>
          </a:xfrm>
          <a:prstGeom prst="rect">
            <a:avLst/>
          </a:prstGeom>
          <a:solidFill>
            <a:srgbClr val="0023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EG" dirty="0">
              <a:latin typeface="Harmattan" panose="01000503000000020003" pitchFamily="2" charset="-78"/>
              <a:cs typeface="Harmattan" panose="01000503000000020003" pitchFamily="2" charset="-78"/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8197C538-F605-4470-B8E7-E81A57470B0C}"/>
              </a:ext>
            </a:extLst>
          </p:cNvPr>
          <p:cNvSpPr txBox="1"/>
          <p:nvPr/>
        </p:nvSpPr>
        <p:spPr>
          <a:xfrm>
            <a:off x="1948382" y="4803844"/>
            <a:ext cx="6795053" cy="581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1579" b="1" dirty="0">
                <a:solidFill>
                  <a:srgbClr val="00FF85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الخط</a:t>
            </a:r>
            <a:r>
              <a:rPr lang="ar-SA" sz="1579" b="1" dirty="0" err="1">
                <a:solidFill>
                  <a:srgbClr val="00FF85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وط</a:t>
            </a:r>
            <a:r>
              <a:rPr lang="ar-EG" sz="1579" b="1" dirty="0">
                <a:solidFill>
                  <a:srgbClr val="00FF85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  المستخدم</a:t>
            </a:r>
            <a:r>
              <a:rPr lang="ar-SA" sz="1579" b="1" dirty="0">
                <a:solidFill>
                  <a:srgbClr val="00FF85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ة</a:t>
            </a:r>
            <a:r>
              <a:rPr lang="en-GB" sz="1579" b="1" dirty="0">
                <a:solidFill>
                  <a:srgbClr val="00FF85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 </a:t>
            </a:r>
            <a:r>
              <a:rPr lang="en-US" sz="1579" b="1" dirty="0">
                <a:solidFill>
                  <a:srgbClr val="00FF85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 </a:t>
            </a:r>
            <a:r>
              <a:rPr lang="ar-EG" sz="1579" b="1" dirty="0">
                <a:solidFill>
                  <a:srgbClr val="00FF85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 في القالب </a:t>
            </a:r>
            <a:endParaRPr lang="ar-SA" sz="1579" b="1" dirty="0">
              <a:solidFill>
                <a:srgbClr val="00FF85"/>
              </a:solidFill>
              <a:latin typeface="Harmattan" panose="01000503000000020003" pitchFamily="2" charset="-78"/>
              <a:cs typeface="Harmattan" panose="01000503000000020003" pitchFamily="2" charset="-78"/>
            </a:endParaRPr>
          </a:p>
          <a:p>
            <a:pPr algn="ctr" rtl="1"/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Harmattan</a:t>
            </a:r>
            <a:r>
              <a:rPr lang="ar-EG" sz="1600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ar-EG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الرابط</a:t>
            </a:r>
            <a:endParaRPr lang="ar-EG" sz="1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24ECBBBA-6F20-B561-97FE-277B26437ACC}"/>
              </a:ext>
            </a:extLst>
          </p:cNvPr>
          <p:cNvGrpSpPr/>
          <p:nvPr/>
        </p:nvGrpSpPr>
        <p:grpSpPr>
          <a:xfrm>
            <a:off x="2266804" y="5867966"/>
            <a:ext cx="6158205" cy="1356452"/>
            <a:chOff x="2948473" y="5146985"/>
            <a:chExt cx="6158205" cy="1356452"/>
          </a:xfrm>
        </p:grpSpPr>
        <p:sp>
          <p:nvSpPr>
            <p:cNvPr id="4" name="مستطيل: زوايا مستديرة 3">
              <a:extLst>
                <a:ext uri="{FF2B5EF4-FFF2-40B4-BE49-F238E27FC236}">
                  <a16:creationId xmlns:a16="http://schemas.microsoft.com/office/drawing/2014/main" id="{C271014F-2CEE-97B9-A158-6F4A5DCEB1EE}"/>
                </a:ext>
              </a:extLst>
            </p:cNvPr>
            <p:cNvSpPr/>
            <p:nvPr/>
          </p:nvSpPr>
          <p:spPr>
            <a:xfrm>
              <a:off x="2948473" y="5146985"/>
              <a:ext cx="6158205" cy="1356452"/>
            </a:xfrm>
            <a:prstGeom prst="roundRect">
              <a:avLst/>
            </a:prstGeom>
            <a:noFill/>
            <a:ln>
              <a:solidFill>
                <a:srgbClr val="00FF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>
                <a:latin typeface="Harmattan" panose="01000503000000020003" pitchFamily="2" charset="-78"/>
                <a:cs typeface="Harmattan" panose="01000503000000020003" pitchFamily="2" charset="-78"/>
              </a:endParaRPr>
            </a:p>
          </p:txBody>
        </p:sp>
        <p:sp>
          <p:nvSpPr>
            <p:cNvPr id="8" name="مربع نص 7">
              <a:extLst>
                <a:ext uri="{FF2B5EF4-FFF2-40B4-BE49-F238E27FC236}">
                  <a16:creationId xmlns:a16="http://schemas.microsoft.com/office/drawing/2014/main" id="{BABF9B4D-3A8C-0F47-58C8-48D769647876}"/>
                </a:ext>
              </a:extLst>
            </p:cNvPr>
            <p:cNvSpPr txBox="1"/>
            <p:nvPr/>
          </p:nvSpPr>
          <p:spPr>
            <a:xfrm>
              <a:off x="3447393" y="5272906"/>
              <a:ext cx="4528458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rtl="1"/>
              <a:br>
                <a:rPr lang="ar-SA" sz="1400" i="1" dirty="0">
                  <a:solidFill>
                    <a:schemeClr val="bg1"/>
                  </a:solidFill>
                  <a:effectLst/>
                  <a:latin typeface="Harmattan" panose="01000503000000020003" pitchFamily="2" charset="-78"/>
                  <a:cs typeface="Harmattan" panose="01000503000000020003" pitchFamily="2" charset="-78"/>
                </a:rPr>
              </a:br>
              <a:r>
                <a:rPr lang="ar-SA" sz="1400" i="1" dirty="0">
                  <a:solidFill>
                    <a:schemeClr val="bg1"/>
                  </a:solidFill>
                  <a:effectLst/>
                  <a:latin typeface="Harmattan" panose="01000503000000020003" pitchFamily="2" charset="-78"/>
                  <a:cs typeface="Harmattan" panose="01000503000000020003" pitchFamily="2" charset="-78"/>
                </a:rPr>
                <a:t>تم تصميم هذا القالب بواسطة موقع انجز </a:t>
              </a:r>
              <a:r>
                <a:rPr lang="en-US" sz="1400" i="1" dirty="0">
                  <a:solidFill>
                    <a:schemeClr val="bg1"/>
                  </a:solidFill>
                  <a:effectLst/>
                  <a:latin typeface="Harmattan" panose="01000503000000020003" pitchFamily="2" charset="-78"/>
                  <a:cs typeface="Harmattan" panose="01000503000000020003" pitchFamily="2" charset="-78"/>
                </a:rPr>
                <a:t>ingez-ppt </a:t>
              </a:r>
              <a:r>
                <a:rPr lang="ar-SA" sz="1400" i="1" dirty="0">
                  <a:solidFill>
                    <a:schemeClr val="bg1"/>
                  </a:solidFill>
                  <a:effectLst/>
                  <a:latin typeface="Harmattan" panose="01000503000000020003" pitchFamily="2" charset="-78"/>
                  <a:cs typeface="Harmattan" panose="01000503000000020003" pitchFamily="2" charset="-78"/>
                </a:rPr>
                <a:t> ولا يحق لأي شخص إعادة نشر أو توزيع ملفات القوالب أو إصدارات معدلة في مواقع اونلاين أخرى بدون إذن خطي من انجز</a:t>
              </a:r>
              <a:endParaRPr lang="ar-SA" sz="1400" dirty="0">
                <a:solidFill>
                  <a:schemeClr val="bg1"/>
                </a:solidFill>
                <a:latin typeface="Harmattan" panose="01000503000000020003" pitchFamily="2" charset="-78"/>
                <a:cs typeface="Harmattan" panose="01000503000000020003" pitchFamily="2" charset="-78"/>
              </a:endParaRPr>
            </a:p>
          </p:txBody>
        </p:sp>
        <p:pic>
          <p:nvPicPr>
            <p:cNvPr id="10" name="رسم 9" descr="تحذير مع تعبئة خالصة">
              <a:extLst>
                <a:ext uri="{FF2B5EF4-FFF2-40B4-BE49-F238E27FC236}">
                  <a16:creationId xmlns:a16="http://schemas.microsoft.com/office/drawing/2014/main" id="{2D3C8203-3A1E-F1AD-B63C-078DEDD301A2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052318" y="5357235"/>
              <a:ext cx="914400" cy="914400"/>
            </a:xfrm>
            <a:prstGeom prst="rect">
              <a:avLst/>
            </a:prstGeom>
          </p:spPr>
        </p:pic>
      </p:grpSp>
      <p:pic>
        <p:nvPicPr>
          <p:cNvPr id="7" name="صورة 6">
            <a:extLst>
              <a:ext uri="{FF2B5EF4-FFF2-40B4-BE49-F238E27FC236}">
                <a16:creationId xmlns:a16="http://schemas.microsoft.com/office/drawing/2014/main" id="{DECB949A-8D39-07DD-1345-FBEA06D6248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5001" y="24006"/>
            <a:ext cx="4441810" cy="444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033492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نسق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Harmattan">
      <a:majorFont>
        <a:latin typeface="Harmattan"/>
        <a:ea typeface="Harmattan"/>
        <a:cs typeface="Harmattan"/>
      </a:majorFont>
      <a:minorFont>
        <a:latin typeface="Harmattan"/>
        <a:ea typeface="Harmattan"/>
        <a:cs typeface="Harmattan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323</Words>
  <Application>Microsoft Office PowerPoint</Application>
  <PresentationFormat>مخصص</PresentationFormat>
  <Paragraphs>62</Paragraphs>
  <Slides>5</Slides>
  <Notes>2</Notes>
  <HiddenSlides>3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5</vt:i4>
      </vt:variant>
    </vt:vector>
  </HeadingPairs>
  <TitlesOfParts>
    <vt:vector size="9" baseType="lpstr">
      <vt:lpstr>Calibri</vt:lpstr>
      <vt:lpstr>Harmattan</vt:lpstr>
      <vt:lpstr>Arial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ingez-ppt.com</dc:creator>
  <cp:lastModifiedBy>Hasan Selim</cp:lastModifiedBy>
  <cp:revision>196</cp:revision>
  <cp:lastPrinted>2023-04-21T16:15:01Z</cp:lastPrinted>
  <dcterms:created xsi:type="dcterms:W3CDTF">2022-06-17T15:03:51Z</dcterms:created>
  <dcterms:modified xsi:type="dcterms:W3CDTF">2026-05-06T14:06:27Z</dcterms:modified>
</cp:coreProperties>
</file>