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7"/>
  </p:notesMasterIdLst>
  <p:sldIdLst>
    <p:sldId id="504" r:id="rId2"/>
    <p:sldId id="507" r:id="rId3"/>
    <p:sldId id="470" r:id="rId4"/>
    <p:sldId id="468" r:id="rId5"/>
    <p:sldId id="469" r:id="rId6"/>
  </p:sldIdLst>
  <p:sldSz cx="10691813" cy="7559675"/>
  <p:notesSz cx="7104063" cy="10234613"/>
  <p:embeddedFontLst>
    <p:embeddedFont>
      <p:font typeface="Harmattan" panose="01000503000000020003" pitchFamily="2" charset="-78"/>
      <p:regular r:id="rId8"/>
      <p:bold r:id="rId9"/>
    </p:embeddedFont>
    <p:embeddedFont>
      <p:font typeface="Harmattan Medium" panose="01000503000000020003" pitchFamily="2" charset="-78"/>
      <p:regular r:id="rId10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طوية 1" id="{0CD34780-C740-4AED-8A8B-A0ABB08A7C3A}">
          <p14:sldIdLst>
            <p14:sldId id="504"/>
            <p14:sldId id="507"/>
          </p14:sldIdLst>
        </p14:section>
        <p14:section name="تعليمات الاستخدام" id="{47DA9849-382F-4F01-8BE7-D752398247F4}">
          <p14:sldIdLst>
            <p14:sldId id="470"/>
            <p14:sldId id="468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2562" userDrawn="1">
          <p15:clr>
            <a:srgbClr val="A4A3A4"/>
          </p15:clr>
        </p15:guide>
        <p15:guide id="4" orient="horz" pos="1496" userDrawn="1">
          <p15:clr>
            <a:srgbClr val="A4A3A4"/>
          </p15:clr>
        </p15:guide>
        <p15:guide id="5" orient="horz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F4C"/>
    <a:srgbClr val="EB412B"/>
    <a:srgbClr val="149C96"/>
    <a:srgbClr val="FD9903"/>
    <a:srgbClr val="FDC53A"/>
    <a:srgbClr val="B8863B"/>
    <a:srgbClr val="F6FAF7"/>
    <a:srgbClr val="27938E"/>
    <a:srgbClr val="C1DCDF"/>
    <a:srgbClr val="39D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F4BB4-8E9D-4C3E-9627-A706C69C1A6B}" v="119" dt="2026-04-30T15:26:13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>
        <p:scale>
          <a:sx n="125" d="100"/>
          <a:sy n="125" d="100"/>
        </p:scale>
        <p:origin x="918" y="390"/>
      </p:cViewPr>
      <p:guideLst>
        <p:guide orient="horz" pos="1134"/>
        <p:guide pos="3367"/>
        <p:guide orient="horz" pos="2562"/>
        <p:guide orient="horz" pos="1496"/>
        <p:guide orient="horz" pos="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Selim" userId="84cd2103f36ef0dc" providerId="LiveId" clId="{6ED845BA-74CA-4F74-9AC4-C2ED4D184EBF}"/>
    <pc:docChg chg="undo custSel addSld delSld modSld sldOrd modMainMaster modSection modNotesMaster">
      <pc:chgData name="Hasan Selim" userId="84cd2103f36ef0dc" providerId="LiveId" clId="{6ED845BA-74CA-4F74-9AC4-C2ED4D184EBF}" dt="2026-04-30T15:30:11.950" v="5241" actId="1038"/>
      <pc:docMkLst>
        <pc:docMk/>
      </pc:docMkLst>
      <pc:sldChg chg="modSp mod modNotes">
        <pc:chgData name="Hasan Selim" userId="84cd2103f36ef0dc" providerId="LiveId" clId="{6ED845BA-74CA-4F74-9AC4-C2ED4D184EBF}" dt="2026-04-30T14:49:58.361" v="5185"/>
        <pc:sldMkLst>
          <pc:docMk/>
          <pc:sldMk cId="1719167534" sldId="468"/>
        </pc:sldMkLst>
        <pc:picChg chg="mod modCrop">
          <ac:chgData name="Hasan Selim" userId="84cd2103f36ef0dc" providerId="LiveId" clId="{6ED845BA-74CA-4F74-9AC4-C2ED4D184EBF}" dt="2026-04-15T11:51:27.642" v="1108" actId="732"/>
          <ac:picMkLst>
            <pc:docMk/>
            <pc:sldMk cId="1719167534" sldId="468"/>
            <ac:picMk id="5" creationId="{20840D0D-8AF2-2A3F-366D-B76454B5CBAF}"/>
          </ac:picMkLst>
        </pc:picChg>
      </pc:sldChg>
      <pc:sldChg chg="modSp mod modNotes">
        <pc:chgData name="Hasan Selim" userId="84cd2103f36ef0dc" providerId="LiveId" clId="{6ED845BA-74CA-4F74-9AC4-C2ED4D184EBF}" dt="2026-04-30T14:49:58.361" v="5185"/>
        <pc:sldMkLst>
          <pc:docMk/>
          <pc:sldMk cId="4000033492" sldId="469"/>
        </pc:sldMkLst>
        <pc:spChg chg="mod">
          <ac:chgData name="Hasan Selim" userId="84cd2103f36ef0dc" providerId="LiveId" clId="{6ED845BA-74CA-4F74-9AC4-C2ED4D184EBF}" dt="2026-04-15T11:49:36.862" v="1102" actId="20577"/>
          <ac:spMkLst>
            <pc:docMk/>
            <pc:sldMk cId="4000033492" sldId="469"/>
            <ac:spMk id="3" creationId="{8197C538-F605-4470-B8E7-E81A57470B0C}"/>
          </ac:spMkLst>
        </pc:spChg>
        <pc:spChg chg="mod">
          <ac:chgData name="Hasan Selim" userId="84cd2103f36ef0dc" providerId="LiveId" clId="{6ED845BA-74CA-4F74-9AC4-C2ED4D184EBF}" dt="2026-04-15T11:48:52.004" v="1096" actId="121"/>
          <ac:spMkLst>
            <pc:docMk/>
            <pc:sldMk cId="4000033492" sldId="469"/>
            <ac:spMk id="8" creationId="{BABF9B4D-3A8C-0F47-58C8-48D769647876}"/>
          </ac:spMkLst>
        </pc:spChg>
      </pc:sldChg>
      <pc:sldChg chg="addSp delSp modSp del mod ord setBg">
        <pc:chgData name="Hasan Selim" userId="84cd2103f36ef0dc" providerId="LiveId" clId="{6ED845BA-74CA-4F74-9AC4-C2ED4D184EBF}" dt="2026-04-30T14:46:54.433" v="5180" actId="47"/>
        <pc:sldMkLst>
          <pc:docMk/>
          <pc:sldMk cId="54322189" sldId="500"/>
        </pc:sldMkLst>
        <pc:spChg chg="add del mod">
          <ac:chgData name="Hasan Selim" userId="84cd2103f36ef0dc" providerId="LiveId" clId="{6ED845BA-74CA-4F74-9AC4-C2ED4D184EBF}" dt="2026-04-30T11:37:49.785" v="3366" actId="478"/>
          <ac:spMkLst>
            <pc:docMk/>
            <pc:sldMk cId="54322189" sldId="500"/>
            <ac:spMk id="2" creationId="{8E955A7A-5EE3-0746-3A19-7246E01B8B8A}"/>
          </ac:spMkLst>
        </pc:spChg>
        <pc:spChg chg="add del mod">
          <ac:chgData name="Hasan Selim" userId="84cd2103f36ef0dc" providerId="LiveId" clId="{6ED845BA-74CA-4F74-9AC4-C2ED4D184EBF}" dt="2026-04-30T11:37:49.785" v="3366" actId="478"/>
          <ac:spMkLst>
            <pc:docMk/>
            <pc:sldMk cId="54322189" sldId="500"/>
            <ac:spMk id="5" creationId="{B348B0F9-6166-D942-13FB-DEA139F6D3DC}"/>
          </ac:spMkLst>
        </pc:spChg>
        <pc:spChg chg="add del mod">
          <ac:chgData name="Hasan Selim" userId="84cd2103f36ef0dc" providerId="LiveId" clId="{6ED845BA-74CA-4F74-9AC4-C2ED4D184EBF}" dt="2026-04-30T11:37:49.785" v="3366" actId="478"/>
          <ac:spMkLst>
            <pc:docMk/>
            <pc:sldMk cId="54322189" sldId="500"/>
            <ac:spMk id="56" creationId="{2BA17097-64DA-26C9-89BF-A9CC34EDCE6F}"/>
          </ac:spMkLst>
        </pc:spChg>
        <pc:spChg chg="add del mod">
          <ac:chgData name="Hasan Selim" userId="84cd2103f36ef0dc" providerId="LiveId" clId="{6ED845BA-74CA-4F74-9AC4-C2ED4D184EBF}" dt="2026-04-30T11:37:57.145" v="3372" actId="478"/>
          <ac:spMkLst>
            <pc:docMk/>
            <pc:sldMk cId="54322189" sldId="500"/>
            <ac:spMk id="67" creationId="{E6DE37C0-A619-35B5-D705-AE51F535CFCD}"/>
          </ac:spMkLst>
        </pc:spChg>
        <pc:spChg chg="add del mod">
          <ac:chgData name="Hasan Selim" userId="84cd2103f36ef0dc" providerId="LiveId" clId="{6ED845BA-74CA-4F74-9AC4-C2ED4D184EBF}" dt="2026-04-30T11:37:49.785" v="3366" actId="478"/>
          <ac:spMkLst>
            <pc:docMk/>
            <pc:sldMk cId="54322189" sldId="500"/>
            <ac:spMk id="68" creationId="{CC695719-71B3-99BF-0446-41B0F5C60441}"/>
          </ac:spMkLst>
        </pc:spChg>
        <pc:spChg chg="add del mod">
          <ac:chgData name="Hasan Selim" userId="84cd2103f36ef0dc" providerId="LiveId" clId="{6ED845BA-74CA-4F74-9AC4-C2ED4D184EBF}" dt="2026-04-30T11:37:49.785" v="3366" actId="478"/>
          <ac:spMkLst>
            <pc:docMk/>
            <pc:sldMk cId="54322189" sldId="500"/>
            <ac:spMk id="107" creationId="{FB5AD7A9-78EA-0115-BC02-6EC62C0A3A53}"/>
          </ac:spMkLst>
        </pc:spChg>
        <pc:spChg chg="add del mod">
          <ac:chgData name="Hasan Selim" userId="84cd2103f36ef0dc" providerId="LiveId" clId="{6ED845BA-74CA-4F74-9AC4-C2ED4D184EBF}" dt="2026-04-30T11:37:54.725" v="3371" actId="478"/>
          <ac:spMkLst>
            <pc:docMk/>
            <pc:sldMk cId="54322189" sldId="500"/>
            <ac:spMk id="108" creationId="{900FE626-B3E3-88CB-9F5B-317386E40DB1}"/>
          </ac:spMkLst>
        </pc:spChg>
        <pc:spChg chg="add del mod">
          <ac:chgData name="Hasan Selim" userId="84cd2103f36ef0dc" providerId="LiveId" clId="{6ED845BA-74CA-4F74-9AC4-C2ED4D184EBF}" dt="2026-04-30T11:37:49.785" v="3366" actId="478"/>
          <ac:spMkLst>
            <pc:docMk/>
            <pc:sldMk cId="54322189" sldId="500"/>
            <ac:spMk id="109" creationId="{7FA8552A-21E7-9955-2CA1-08C7BFAF15F4}"/>
          </ac:spMkLst>
        </pc:spChg>
        <pc:spChg chg="add del mod">
          <ac:chgData name="Hasan Selim" userId="84cd2103f36ef0dc" providerId="LiveId" clId="{6ED845BA-74CA-4F74-9AC4-C2ED4D184EBF}" dt="2026-04-30T11:37:51.977" v="3367" actId="478"/>
          <ac:spMkLst>
            <pc:docMk/>
            <pc:sldMk cId="54322189" sldId="500"/>
            <ac:spMk id="111" creationId="{02673BBD-9EDD-8C9B-AE97-29A0BB473B34}"/>
          </ac:spMkLst>
        </pc:spChg>
        <pc:grpChg chg="add del mod ord">
          <ac:chgData name="Hasan Selim" userId="84cd2103f36ef0dc" providerId="LiveId" clId="{6ED845BA-74CA-4F74-9AC4-C2ED4D184EBF}" dt="2026-04-30T11:37:49.785" v="3366" actId="478"/>
          <ac:grpSpMkLst>
            <pc:docMk/>
            <pc:sldMk cId="54322189" sldId="500"/>
            <ac:grpSpMk id="46" creationId="{27C2F29F-BB6C-2395-2D96-8C9DFFC2B2A4}"/>
          </ac:grpSpMkLst>
        </pc:grpChg>
        <pc:picChg chg="add mod ord">
          <ac:chgData name="Hasan Selim" userId="84cd2103f36ef0dc" providerId="LiveId" clId="{6ED845BA-74CA-4F74-9AC4-C2ED4D184EBF}" dt="2026-04-30T12:15:18.534" v="3447" actId="167"/>
          <ac:picMkLst>
            <pc:docMk/>
            <pc:sldMk cId="54322189" sldId="500"/>
            <ac:picMk id="17" creationId="{1529F47C-8121-8C95-4A1A-0B59339A23F2}"/>
          </ac:picMkLst>
        </pc:picChg>
        <pc:picChg chg="add del mod">
          <ac:chgData name="Hasan Selim" userId="84cd2103f36ef0dc" providerId="LiveId" clId="{6ED845BA-74CA-4F74-9AC4-C2ED4D184EBF}" dt="2026-04-30T11:37:53.675" v="3370" actId="478"/>
          <ac:picMkLst>
            <pc:docMk/>
            <pc:sldMk cId="54322189" sldId="500"/>
            <ac:picMk id="45" creationId="{57500B47-012C-3C9D-7AC9-0479A1545297}"/>
          </ac:picMkLst>
        </pc:picChg>
        <pc:picChg chg="add del mod">
          <ac:chgData name="Hasan Selim" userId="84cd2103f36ef0dc" providerId="LiveId" clId="{6ED845BA-74CA-4F74-9AC4-C2ED4D184EBF}" dt="2026-04-30T11:37:52.585" v="3368" actId="478"/>
          <ac:picMkLst>
            <pc:docMk/>
            <pc:sldMk cId="54322189" sldId="500"/>
            <ac:picMk id="54" creationId="{19E1A6C5-71E4-E6FC-CA30-9383E49F9CD3}"/>
          </ac:picMkLst>
        </pc:picChg>
        <pc:picChg chg="add del mod">
          <ac:chgData name="Hasan Selim" userId="84cd2103f36ef0dc" providerId="LiveId" clId="{6ED845BA-74CA-4F74-9AC4-C2ED4D184EBF}" dt="2026-04-30T11:37:52.982" v="3369" actId="478"/>
          <ac:picMkLst>
            <pc:docMk/>
            <pc:sldMk cId="54322189" sldId="500"/>
            <ac:picMk id="65" creationId="{DECEDFC2-5556-9DA0-3FC9-C2B321C657DD}"/>
          </ac:picMkLst>
        </pc:picChg>
      </pc:sldChg>
      <pc:sldChg chg="addSp delSp modSp add mod ord setBg">
        <pc:chgData name="Hasan Selim" userId="84cd2103f36ef0dc" providerId="LiveId" clId="{6ED845BA-74CA-4F74-9AC4-C2ED4D184EBF}" dt="2026-04-30T15:29:39.810" v="5236" actId="1076"/>
        <pc:sldMkLst>
          <pc:docMk/>
          <pc:sldMk cId="2903114723" sldId="504"/>
        </pc:sldMkLst>
        <pc:spChg chg="add del">
          <ac:chgData name="Hasan Selim" userId="84cd2103f36ef0dc" providerId="LiveId" clId="{6ED845BA-74CA-4F74-9AC4-C2ED4D184EBF}" dt="2026-04-30T11:37:35.127" v="3362" actId="478"/>
          <ac:spMkLst>
            <pc:docMk/>
            <pc:sldMk cId="2903114723" sldId="504"/>
            <ac:spMk id="2" creationId="{981B8B92-C1BF-57A0-C4C6-EB38ABF08EF2}"/>
          </ac:spMkLst>
        </pc:spChg>
        <pc:spChg chg="add del mod">
          <ac:chgData name="Hasan Selim" userId="84cd2103f36ef0dc" providerId="LiveId" clId="{6ED845BA-74CA-4F74-9AC4-C2ED4D184EBF}" dt="2026-04-30T11:37:35.127" v="3362" actId="478"/>
          <ac:spMkLst>
            <pc:docMk/>
            <pc:sldMk cId="2903114723" sldId="504"/>
            <ac:spMk id="3" creationId="{C710C0A2-E423-B1F2-B43F-4DA074EAAA6E}"/>
          </ac:spMkLst>
        </pc:spChg>
        <pc:spChg chg="add del mod">
          <ac:chgData name="Hasan Selim" userId="84cd2103f36ef0dc" providerId="LiveId" clId="{6ED845BA-74CA-4F74-9AC4-C2ED4D184EBF}" dt="2026-04-30T11:37:35.127" v="3362" actId="478"/>
          <ac:spMkLst>
            <pc:docMk/>
            <pc:sldMk cId="2903114723" sldId="504"/>
            <ac:spMk id="4" creationId="{9D5E60B8-665A-6F69-BF41-D4991FC79B2F}"/>
          </ac:spMkLst>
        </pc:spChg>
        <pc:spChg chg="add del mod ord topLvl">
          <ac:chgData name="Hasan Selim" userId="84cd2103f36ef0dc" providerId="LiveId" clId="{6ED845BA-74CA-4F74-9AC4-C2ED4D184EBF}" dt="2026-04-30T12:31:10.766" v="3550" actId="21"/>
          <ac:spMkLst>
            <pc:docMk/>
            <pc:sldMk cId="2903114723" sldId="504"/>
            <ac:spMk id="10" creationId="{5D043921-1784-CBEB-5F9D-855593220089}"/>
          </ac:spMkLst>
        </pc:spChg>
        <pc:spChg chg="add mod">
          <ac:chgData name="Hasan Selim" userId="84cd2103f36ef0dc" providerId="LiveId" clId="{6ED845BA-74CA-4F74-9AC4-C2ED4D184EBF}" dt="2026-04-30T14:35:34.694" v="5120" actId="20577"/>
          <ac:spMkLst>
            <pc:docMk/>
            <pc:sldMk cId="2903114723" sldId="504"/>
            <ac:spMk id="41" creationId="{265C4200-55AB-8ED3-A470-FFB0C002BEFA}"/>
          </ac:spMkLst>
        </pc:spChg>
        <pc:spChg chg="add mod">
          <ac:chgData name="Hasan Selim" userId="84cd2103f36ef0dc" providerId="LiveId" clId="{6ED845BA-74CA-4F74-9AC4-C2ED4D184EBF}" dt="2026-04-30T14:36:00.004" v="5141" actId="1035"/>
          <ac:spMkLst>
            <pc:docMk/>
            <pc:sldMk cId="2903114723" sldId="504"/>
            <ac:spMk id="42" creationId="{D6E6A9BC-60C5-07D9-3846-9C1FBC7FD47D}"/>
          </ac:spMkLst>
        </pc:spChg>
        <pc:spChg chg="add del mod">
          <ac:chgData name="Hasan Selim" userId="84cd2103f36ef0dc" providerId="LiveId" clId="{6ED845BA-74CA-4F74-9AC4-C2ED4D184EBF}" dt="2026-04-30T12:55:55.215" v="3789" actId="478"/>
          <ac:spMkLst>
            <pc:docMk/>
            <pc:sldMk cId="2903114723" sldId="504"/>
            <ac:spMk id="45" creationId="{14DD2B40-D08F-A086-7498-B873848634BB}"/>
          </ac:spMkLst>
        </pc:spChg>
        <pc:spChg chg="add mod">
          <ac:chgData name="Hasan Selim" userId="84cd2103f36ef0dc" providerId="LiveId" clId="{6ED845BA-74CA-4F74-9AC4-C2ED4D184EBF}" dt="2026-04-30T13:06:35.176" v="3909" actId="207"/>
          <ac:spMkLst>
            <pc:docMk/>
            <pc:sldMk cId="2903114723" sldId="504"/>
            <ac:spMk id="46" creationId="{5658B96C-4219-B41D-5C67-31C92C358F98}"/>
          </ac:spMkLst>
        </pc:spChg>
        <pc:spChg chg="add">
          <ac:chgData name="Hasan Selim" userId="84cd2103f36ef0dc" providerId="LiveId" clId="{6ED845BA-74CA-4F74-9AC4-C2ED4D184EBF}" dt="2026-04-30T12:35:15.778" v="3616"/>
          <ac:spMkLst>
            <pc:docMk/>
            <pc:sldMk cId="2903114723" sldId="504"/>
            <ac:spMk id="47" creationId="{32A6B5C8-C22F-AE5A-2D18-DD4CA726591D}"/>
          </ac:spMkLst>
        </pc:spChg>
        <pc:spChg chg="add">
          <ac:chgData name="Hasan Selim" userId="84cd2103f36ef0dc" providerId="LiveId" clId="{6ED845BA-74CA-4F74-9AC4-C2ED4D184EBF}" dt="2026-04-30T12:35:19.347" v="3617"/>
          <ac:spMkLst>
            <pc:docMk/>
            <pc:sldMk cId="2903114723" sldId="504"/>
            <ac:spMk id="48" creationId="{501D4B3E-A9D5-9225-A31A-3208716600F4}"/>
          </ac:spMkLst>
        </pc:spChg>
        <pc:spChg chg="add mod">
          <ac:chgData name="Hasan Selim" userId="84cd2103f36ef0dc" providerId="LiveId" clId="{6ED845BA-74CA-4F74-9AC4-C2ED4D184EBF}" dt="2026-04-30T14:36:00.004" v="5141" actId="1035"/>
          <ac:spMkLst>
            <pc:docMk/>
            <pc:sldMk cId="2903114723" sldId="504"/>
            <ac:spMk id="49" creationId="{8FD82410-3893-29EB-BB91-B5C3212650A9}"/>
          </ac:spMkLst>
        </pc:spChg>
        <pc:spChg chg="add mod">
          <ac:chgData name="Hasan Selim" userId="84cd2103f36ef0dc" providerId="LiveId" clId="{6ED845BA-74CA-4F74-9AC4-C2ED4D184EBF}" dt="2026-04-30T14:36:00.004" v="5141" actId="1035"/>
          <ac:spMkLst>
            <pc:docMk/>
            <pc:sldMk cId="2903114723" sldId="504"/>
            <ac:spMk id="50" creationId="{F083BF25-F92D-3704-AB23-CC2019A7A8B7}"/>
          </ac:spMkLst>
        </pc:spChg>
        <pc:spChg chg="add del mod">
          <ac:chgData name="Hasan Selim" userId="84cd2103f36ef0dc" providerId="LiveId" clId="{6ED845BA-74CA-4F74-9AC4-C2ED4D184EBF}" dt="2026-04-30T11:37:14.170" v="3358" actId="478"/>
          <ac:spMkLst>
            <pc:docMk/>
            <pc:sldMk cId="2903114723" sldId="504"/>
            <ac:spMk id="57" creationId="{21DFCA04-AF50-B1DF-99A1-F50E94A8BBF8}"/>
          </ac:spMkLst>
        </pc:spChg>
        <pc:spChg chg="add mod">
          <ac:chgData name="Hasan Selim" userId="84cd2103f36ef0dc" providerId="LiveId" clId="{6ED845BA-74CA-4F74-9AC4-C2ED4D184EBF}" dt="2026-04-30T15:27:55.677" v="5227" actId="1076"/>
          <ac:spMkLst>
            <pc:docMk/>
            <pc:sldMk cId="2903114723" sldId="504"/>
            <ac:spMk id="77" creationId="{BF71EE9F-AE8C-2C8E-B7FB-29D1A39BBDF8}"/>
          </ac:spMkLst>
        </pc:spChg>
        <pc:spChg chg="add mod">
          <ac:chgData name="Hasan Selim" userId="84cd2103f36ef0dc" providerId="LiveId" clId="{6ED845BA-74CA-4F74-9AC4-C2ED4D184EBF}" dt="2026-04-30T15:29:28.002" v="5234" actId="1076"/>
          <ac:spMkLst>
            <pc:docMk/>
            <pc:sldMk cId="2903114723" sldId="504"/>
            <ac:spMk id="78" creationId="{78079A9E-9350-C275-80ED-E1A8FFD5A3C1}"/>
          </ac:spMkLst>
        </pc:spChg>
        <pc:spChg chg="add del mod">
          <ac:chgData name="Hasan Selim" userId="84cd2103f36ef0dc" providerId="LiveId" clId="{6ED845BA-74CA-4F74-9AC4-C2ED4D184EBF}" dt="2026-04-30T11:37:14.170" v="3358" actId="478"/>
          <ac:spMkLst>
            <pc:docMk/>
            <pc:sldMk cId="2903114723" sldId="504"/>
            <ac:spMk id="85" creationId="{6B0B843E-66C1-9168-F2A3-A02712C5B6B1}"/>
          </ac:spMkLst>
        </pc:spChg>
        <pc:spChg chg="add del mod">
          <ac:chgData name="Hasan Selim" userId="84cd2103f36ef0dc" providerId="LiveId" clId="{6ED845BA-74CA-4F74-9AC4-C2ED4D184EBF}" dt="2026-04-30T11:37:14.170" v="3358" actId="478"/>
          <ac:spMkLst>
            <pc:docMk/>
            <pc:sldMk cId="2903114723" sldId="504"/>
            <ac:spMk id="86" creationId="{FC8B8273-AF7F-6186-FE1C-4751FDE511DF}"/>
          </ac:spMkLst>
        </pc:spChg>
        <pc:spChg chg="add del mod">
          <ac:chgData name="Hasan Selim" userId="84cd2103f36ef0dc" providerId="LiveId" clId="{6ED845BA-74CA-4F74-9AC4-C2ED4D184EBF}" dt="2026-04-30T11:37:14.170" v="3358" actId="478"/>
          <ac:spMkLst>
            <pc:docMk/>
            <pc:sldMk cId="2903114723" sldId="504"/>
            <ac:spMk id="87" creationId="{CE64E1AE-FCC0-F222-7371-9F26695A9247}"/>
          </ac:spMkLst>
        </pc:spChg>
        <pc:spChg chg="add mod">
          <ac:chgData name="Hasan Selim" userId="84cd2103f36ef0dc" providerId="LiveId" clId="{6ED845BA-74CA-4F74-9AC4-C2ED4D184EBF}" dt="2026-04-30T15:26:54.770" v="5207" actId="208"/>
          <ac:spMkLst>
            <pc:docMk/>
            <pc:sldMk cId="2903114723" sldId="504"/>
            <ac:spMk id="90" creationId="{0112F51B-9CBD-FEE5-904D-CD80A2102456}"/>
          </ac:spMkLst>
        </pc:spChg>
        <pc:spChg chg="add mod">
          <ac:chgData name="Hasan Selim" userId="84cd2103f36ef0dc" providerId="LiveId" clId="{6ED845BA-74CA-4F74-9AC4-C2ED4D184EBF}" dt="2026-04-30T13:06:35.176" v="3909" actId="207"/>
          <ac:spMkLst>
            <pc:docMk/>
            <pc:sldMk cId="2903114723" sldId="504"/>
            <ac:spMk id="91" creationId="{D47730A7-4031-7F1C-4A4A-2316DDDD5175}"/>
          </ac:spMkLst>
        </pc:spChg>
        <pc:spChg chg="add del mod">
          <ac:chgData name="Hasan Selim" userId="84cd2103f36ef0dc" providerId="LiveId" clId="{6ED845BA-74CA-4F74-9AC4-C2ED4D184EBF}" dt="2026-04-30T11:37:14.170" v="3358" actId="478"/>
          <ac:spMkLst>
            <pc:docMk/>
            <pc:sldMk cId="2903114723" sldId="504"/>
            <ac:spMk id="94" creationId="{4DE8611F-3DED-2C63-24CC-A2D5EF96D13B}"/>
          </ac:spMkLst>
        </pc:spChg>
        <pc:spChg chg="add del mod">
          <ac:chgData name="Hasan Selim" userId="84cd2103f36ef0dc" providerId="LiveId" clId="{6ED845BA-74CA-4F74-9AC4-C2ED4D184EBF}" dt="2026-04-30T11:37:14.170" v="3358" actId="478"/>
          <ac:spMkLst>
            <pc:docMk/>
            <pc:sldMk cId="2903114723" sldId="504"/>
            <ac:spMk id="95" creationId="{C4894575-90AE-76C9-3C25-34FD796197C5}"/>
          </ac:spMkLst>
        </pc:spChg>
        <pc:spChg chg="add del mod">
          <ac:chgData name="Hasan Selim" userId="84cd2103f36ef0dc" providerId="LiveId" clId="{6ED845BA-74CA-4F74-9AC4-C2ED4D184EBF}" dt="2026-04-30T11:37:14.170" v="3358" actId="478"/>
          <ac:spMkLst>
            <pc:docMk/>
            <pc:sldMk cId="2903114723" sldId="504"/>
            <ac:spMk id="96" creationId="{F85375DE-9D18-3F7C-B660-7F73B3E2AA02}"/>
          </ac:spMkLst>
        </pc:spChg>
        <pc:spChg chg="add del mod">
          <ac:chgData name="Hasan Selim" userId="84cd2103f36ef0dc" providerId="LiveId" clId="{6ED845BA-74CA-4F74-9AC4-C2ED4D184EBF}" dt="2026-04-30T11:37:14.170" v="3358" actId="478"/>
          <ac:spMkLst>
            <pc:docMk/>
            <pc:sldMk cId="2903114723" sldId="504"/>
            <ac:spMk id="97" creationId="{B4E5BFD3-0FB8-3FE2-7A3F-29AC312B780D}"/>
          </ac:spMkLst>
        </pc:spChg>
        <pc:spChg chg="add del mod">
          <ac:chgData name="Hasan Selim" userId="84cd2103f36ef0dc" providerId="LiveId" clId="{6ED845BA-74CA-4F74-9AC4-C2ED4D184EBF}" dt="2026-04-30T11:37:14.170" v="3358" actId="478"/>
          <ac:spMkLst>
            <pc:docMk/>
            <pc:sldMk cId="2903114723" sldId="504"/>
            <ac:spMk id="98" creationId="{AAE79577-64D9-E499-89BC-09CCA0EEE054}"/>
          </ac:spMkLst>
        </pc:spChg>
        <pc:spChg chg="add mod">
          <ac:chgData name="Hasan Selim" userId="84cd2103f36ef0dc" providerId="LiveId" clId="{6ED845BA-74CA-4F74-9AC4-C2ED4D184EBF}" dt="2026-04-30T14:38:31.340" v="5167" actId="1076"/>
          <ac:spMkLst>
            <pc:docMk/>
            <pc:sldMk cId="2903114723" sldId="504"/>
            <ac:spMk id="114" creationId="{1BF71288-1FE5-AD49-47EA-722FEA5E5DBF}"/>
          </ac:spMkLst>
        </pc:spChg>
        <pc:spChg chg="add del mod">
          <ac:chgData name="Hasan Selim" userId="84cd2103f36ef0dc" providerId="LiveId" clId="{6ED845BA-74CA-4F74-9AC4-C2ED4D184EBF}" dt="2026-04-30T11:37:14.170" v="3358" actId="478"/>
          <ac:spMkLst>
            <pc:docMk/>
            <pc:sldMk cId="2903114723" sldId="504"/>
            <ac:spMk id="157" creationId="{37D801F8-75A9-0859-A33D-2B4E9B16FB7F}"/>
          </ac:spMkLst>
        </pc:spChg>
        <pc:grpChg chg="add del mod">
          <ac:chgData name="Hasan Selim" userId="84cd2103f36ef0dc" providerId="LiveId" clId="{6ED845BA-74CA-4F74-9AC4-C2ED4D184EBF}" dt="2026-04-30T12:31:10.766" v="3550" actId="21"/>
          <ac:grpSpMkLst>
            <pc:docMk/>
            <pc:sldMk cId="2903114723" sldId="504"/>
            <ac:grpSpMk id="15" creationId="{B73004ED-EACB-CFFA-8A08-8B505F33B99C}"/>
          </ac:grpSpMkLst>
        </pc:grpChg>
        <pc:picChg chg="add del mod">
          <ac:chgData name="Hasan Selim" userId="84cd2103f36ef0dc" providerId="LiveId" clId="{6ED845BA-74CA-4F74-9AC4-C2ED4D184EBF}" dt="2026-04-30T11:42:51.346" v="3382" actId="478"/>
          <ac:picMkLst>
            <pc:docMk/>
            <pc:sldMk cId="2903114723" sldId="504"/>
            <ac:picMk id="6" creationId="{42EEF0D6-B62A-8FC2-908F-B7ED99BE0ACF}"/>
          </ac:picMkLst>
        </pc:picChg>
        <pc:picChg chg="add del mod modCrop">
          <ac:chgData name="Hasan Selim" userId="84cd2103f36ef0dc" providerId="LiveId" clId="{6ED845BA-74CA-4F74-9AC4-C2ED4D184EBF}" dt="2026-04-30T11:48:27.401" v="3411" actId="478"/>
          <ac:picMkLst>
            <pc:docMk/>
            <pc:sldMk cId="2903114723" sldId="504"/>
            <ac:picMk id="8" creationId="{8EA127C6-C7DB-0636-EF1A-0E2D5159FCFC}"/>
          </ac:picMkLst>
        </pc:picChg>
        <pc:picChg chg="add del mod modCrop">
          <ac:chgData name="Hasan Selim" userId="84cd2103f36ef0dc" providerId="LiveId" clId="{6ED845BA-74CA-4F74-9AC4-C2ED4D184EBF}" dt="2026-04-30T11:48:27.401" v="3411" actId="478"/>
          <ac:picMkLst>
            <pc:docMk/>
            <pc:sldMk cId="2903114723" sldId="504"/>
            <ac:picMk id="9" creationId="{60E3C0A8-8783-D370-207B-FE8D358ADEAF}"/>
          </ac:picMkLst>
        </pc:picChg>
        <pc:picChg chg="add del mod">
          <ac:chgData name="Hasan Selim" userId="84cd2103f36ef0dc" providerId="LiveId" clId="{6ED845BA-74CA-4F74-9AC4-C2ED4D184EBF}" dt="2026-04-30T11:59:42.346" v="3417" actId="478"/>
          <ac:picMkLst>
            <pc:docMk/>
            <pc:sldMk cId="2903114723" sldId="504"/>
            <ac:picMk id="12" creationId="{92D91667-6109-BF6A-3BDA-1096034A2DE6}"/>
          </ac:picMkLst>
        </pc:picChg>
        <pc:picChg chg="add mod topLvl modCrop">
          <ac:chgData name="Hasan Selim" userId="84cd2103f36ef0dc" providerId="LiveId" clId="{6ED845BA-74CA-4F74-9AC4-C2ED4D184EBF}" dt="2026-04-30T14:51:34.521" v="5195" actId="14861"/>
          <ac:picMkLst>
            <pc:docMk/>
            <pc:sldMk cId="2903114723" sldId="504"/>
            <ac:picMk id="14" creationId="{DB0145B9-35A7-D952-D6B9-82C80FDFE4FE}"/>
          </ac:picMkLst>
        </pc:picChg>
        <pc:picChg chg="add del mod">
          <ac:chgData name="Hasan Selim" userId="84cd2103f36ef0dc" providerId="LiveId" clId="{6ED845BA-74CA-4F74-9AC4-C2ED4D184EBF}" dt="2026-04-30T12:15:14.844" v="3445" actId="21"/>
          <ac:picMkLst>
            <pc:docMk/>
            <pc:sldMk cId="2903114723" sldId="504"/>
            <ac:picMk id="17" creationId="{1529F47C-8121-8C95-4A1A-0B59339A23F2}"/>
          </ac:picMkLst>
        </pc:picChg>
        <pc:picChg chg="add del mod modCrop">
          <ac:chgData name="Hasan Selim" userId="84cd2103f36ef0dc" providerId="LiveId" clId="{6ED845BA-74CA-4F74-9AC4-C2ED4D184EBF}" dt="2026-04-30T14:08:18.832" v="4651" actId="478"/>
          <ac:picMkLst>
            <pc:docMk/>
            <pc:sldMk cId="2903114723" sldId="504"/>
            <ac:picMk id="19" creationId="{6B61899B-7FA1-A935-B757-19D23F590770}"/>
          </ac:picMkLst>
        </pc:picChg>
        <pc:picChg chg="add mod">
          <ac:chgData name="Hasan Selim" userId="84cd2103f36ef0dc" providerId="LiveId" clId="{6ED845BA-74CA-4F74-9AC4-C2ED4D184EBF}" dt="2026-04-30T15:29:39.810" v="5236" actId="1076"/>
          <ac:picMkLst>
            <pc:docMk/>
            <pc:sldMk cId="2903114723" sldId="504"/>
            <ac:picMk id="21" creationId="{FF41446B-C84D-6044-C644-03069E898E1C}"/>
          </ac:picMkLst>
        </pc:picChg>
        <pc:picChg chg="add mod ord">
          <ac:chgData name="Hasan Selim" userId="84cd2103f36ef0dc" providerId="LiveId" clId="{6ED845BA-74CA-4F74-9AC4-C2ED4D184EBF}" dt="2026-04-30T12:38:47.605" v="3721" actId="167"/>
          <ac:picMkLst>
            <pc:docMk/>
            <pc:sldMk cId="2903114723" sldId="504"/>
            <ac:picMk id="23" creationId="{DC1FCE89-4B4E-5CFF-54BD-1BE818C8EECF}"/>
          </ac:picMkLst>
        </pc:picChg>
        <pc:picChg chg="add mod">
          <ac:chgData name="Hasan Selim" userId="84cd2103f36ef0dc" providerId="LiveId" clId="{6ED845BA-74CA-4F74-9AC4-C2ED4D184EBF}" dt="2026-04-30T12:36:03.984" v="3632" actId="1076"/>
          <ac:picMkLst>
            <pc:docMk/>
            <pc:sldMk cId="2903114723" sldId="504"/>
            <ac:picMk id="25" creationId="{59D51DD5-88E5-3EF8-0BAC-116DCDC0F974}"/>
          </ac:picMkLst>
        </pc:picChg>
        <pc:picChg chg="add mod">
          <ac:chgData name="Hasan Selim" userId="84cd2103f36ef0dc" providerId="LiveId" clId="{6ED845BA-74CA-4F74-9AC4-C2ED4D184EBF}" dt="2026-04-30T12:28:18.405" v="3527" actId="1076"/>
          <ac:picMkLst>
            <pc:docMk/>
            <pc:sldMk cId="2903114723" sldId="504"/>
            <ac:picMk id="27" creationId="{73FECD84-9431-A810-5C81-B93BC2F48EC8}"/>
          </ac:picMkLst>
        </pc:picChg>
        <pc:picChg chg="add mod">
          <ac:chgData name="Hasan Selim" userId="84cd2103f36ef0dc" providerId="LiveId" clId="{6ED845BA-74CA-4F74-9AC4-C2ED4D184EBF}" dt="2026-04-30T15:29:30.870" v="5235" actId="1076"/>
          <ac:picMkLst>
            <pc:docMk/>
            <pc:sldMk cId="2903114723" sldId="504"/>
            <ac:picMk id="29" creationId="{78EE604E-53B2-3CF0-E262-E117F375EC65}"/>
          </ac:picMkLst>
        </pc:picChg>
        <pc:picChg chg="add mod">
          <ac:chgData name="Hasan Selim" userId="84cd2103f36ef0dc" providerId="LiveId" clId="{6ED845BA-74CA-4F74-9AC4-C2ED4D184EBF}" dt="2026-04-30T12:28:38.973" v="3537" actId="1076"/>
          <ac:picMkLst>
            <pc:docMk/>
            <pc:sldMk cId="2903114723" sldId="504"/>
            <ac:picMk id="31" creationId="{8FA9EA58-D1C7-A9DD-BD77-F1158EC64C16}"/>
          </ac:picMkLst>
        </pc:picChg>
        <pc:picChg chg="add mod">
          <ac:chgData name="Hasan Selim" userId="84cd2103f36ef0dc" providerId="LiveId" clId="{6ED845BA-74CA-4F74-9AC4-C2ED4D184EBF}" dt="2026-04-30T12:28:36.138" v="3536" actId="1076"/>
          <ac:picMkLst>
            <pc:docMk/>
            <pc:sldMk cId="2903114723" sldId="504"/>
            <ac:picMk id="33" creationId="{E4FC4E41-B57A-50C3-9F07-4CABF9398099}"/>
          </ac:picMkLst>
        </pc:picChg>
        <pc:picChg chg="add mod">
          <ac:chgData name="Hasan Selim" userId="84cd2103f36ef0dc" providerId="LiveId" clId="{6ED845BA-74CA-4F74-9AC4-C2ED4D184EBF}" dt="2026-04-30T12:36:03.984" v="3632" actId="1076"/>
          <ac:picMkLst>
            <pc:docMk/>
            <pc:sldMk cId="2903114723" sldId="504"/>
            <ac:picMk id="35" creationId="{3C6D9B32-EDC3-DB7E-AE46-DD5493CE4323}"/>
          </ac:picMkLst>
        </pc:picChg>
        <pc:picChg chg="add mod">
          <ac:chgData name="Hasan Selim" userId="84cd2103f36ef0dc" providerId="LiveId" clId="{6ED845BA-74CA-4F74-9AC4-C2ED4D184EBF}" dt="2026-04-30T12:36:03.984" v="3632" actId="1076"/>
          <ac:picMkLst>
            <pc:docMk/>
            <pc:sldMk cId="2903114723" sldId="504"/>
            <ac:picMk id="37" creationId="{7933258B-E64F-AF14-F221-B74DA3604E0E}"/>
          </ac:picMkLst>
        </pc:picChg>
        <pc:picChg chg="add del mod modCrop">
          <ac:chgData name="Hasan Selim" userId="84cd2103f36ef0dc" providerId="LiveId" clId="{6ED845BA-74CA-4F74-9AC4-C2ED4D184EBF}" dt="2026-04-30T12:30:00.709" v="3543" actId="478"/>
          <ac:picMkLst>
            <pc:docMk/>
            <pc:sldMk cId="2903114723" sldId="504"/>
            <ac:picMk id="38" creationId="{64FF27D4-52C1-530F-D9B4-09C655AB724A}"/>
          </ac:picMkLst>
        </pc:picChg>
        <pc:picChg chg="add del mod ord">
          <ac:chgData name="Hasan Selim" userId="84cd2103f36ef0dc" providerId="LiveId" clId="{6ED845BA-74CA-4F74-9AC4-C2ED4D184EBF}" dt="2026-04-30T14:50:33.317" v="5186" actId="21"/>
          <ac:picMkLst>
            <pc:docMk/>
            <pc:sldMk cId="2903114723" sldId="504"/>
            <ac:picMk id="40" creationId="{12E525A7-6FCF-2CC6-5F60-B0B4686D62CB}"/>
          </ac:picMkLst>
        </pc:picChg>
        <pc:picChg chg="add mod">
          <ac:chgData name="Hasan Selim" userId="84cd2103f36ef0dc" providerId="LiveId" clId="{6ED845BA-74CA-4F74-9AC4-C2ED4D184EBF}" dt="2026-04-30T14:36:00.004" v="5141" actId="1035"/>
          <ac:picMkLst>
            <pc:docMk/>
            <pc:sldMk cId="2903114723" sldId="504"/>
            <ac:picMk id="43" creationId="{30851640-D860-14A8-49B1-5E57F1708EC3}"/>
          </ac:picMkLst>
        </pc:picChg>
        <pc:picChg chg="add del mod">
          <ac:chgData name="Hasan Selim" userId="84cd2103f36ef0dc" providerId="LiveId" clId="{6ED845BA-74CA-4F74-9AC4-C2ED4D184EBF}" dt="2026-04-30T12:54:46.475" v="3752" actId="931"/>
          <ac:picMkLst>
            <pc:docMk/>
            <pc:sldMk cId="2903114723" sldId="504"/>
            <ac:picMk id="52" creationId="{AA393E02-4F3F-0C7E-26C4-6985310738A4}"/>
          </ac:picMkLst>
        </pc:picChg>
        <pc:picChg chg="add del mod">
          <ac:chgData name="Hasan Selim" userId="84cd2103f36ef0dc" providerId="LiveId" clId="{6ED845BA-74CA-4F74-9AC4-C2ED4D184EBF}" dt="2026-04-30T12:54:45.715" v="3751" actId="931"/>
          <ac:picMkLst>
            <pc:docMk/>
            <pc:sldMk cId="2903114723" sldId="504"/>
            <ac:picMk id="54" creationId="{86F43D75-AED6-953F-16A3-34AE63C6DF04}"/>
          </ac:picMkLst>
        </pc:picChg>
        <pc:picChg chg="add del mod">
          <ac:chgData name="Hasan Selim" userId="84cd2103f36ef0dc" providerId="LiveId" clId="{6ED845BA-74CA-4F74-9AC4-C2ED4D184EBF}" dt="2026-04-30T12:54:45.499" v="3750" actId="931"/>
          <ac:picMkLst>
            <pc:docMk/>
            <pc:sldMk cId="2903114723" sldId="504"/>
            <ac:picMk id="56" creationId="{129EDE5A-F9B9-FA6D-45E2-DEEEEDB8643C}"/>
          </ac:picMkLst>
        </pc:picChg>
        <pc:picChg chg="add del mod">
          <ac:chgData name="Hasan Selim" userId="84cd2103f36ef0dc" providerId="LiveId" clId="{6ED845BA-74CA-4F74-9AC4-C2ED4D184EBF}" dt="2026-04-30T12:54:45.318" v="3749" actId="931"/>
          <ac:picMkLst>
            <pc:docMk/>
            <pc:sldMk cId="2903114723" sldId="504"/>
            <ac:picMk id="60" creationId="{41A6833A-ECF2-A5F2-EADD-560030772686}"/>
          </ac:picMkLst>
        </pc:picChg>
        <pc:picChg chg="add del mod">
          <ac:chgData name="Hasan Selim" userId="84cd2103f36ef0dc" providerId="LiveId" clId="{6ED845BA-74CA-4F74-9AC4-C2ED4D184EBF}" dt="2026-04-30T12:54:45.057" v="3748" actId="931"/>
          <ac:picMkLst>
            <pc:docMk/>
            <pc:sldMk cId="2903114723" sldId="504"/>
            <ac:picMk id="63" creationId="{CDDED6D3-B328-18C5-F86B-98A41907E39E}"/>
          </ac:picMkLst>
        </pc:picChg>
        <pc:picChg chg="add del mod">
          <ac:chgData name="Hasan Selim" userId="84cd2103f36ef0dc" providerId="LiveId" clId="{6ED845BA-74CA-4F74-9AC4-C2ED4D184EBF}" dt="2026-04-30T12:54:43.921" v="3747" actId="931"/>
          <ac:picMkLst>
            <pc:docMk/>
            <pc:sldMk cId="2903114723" sldId="504"/>
            <ac:picMk id="68" creationId="{3860F21E-AB42-5059-3DB3-EF4AF4E436E4}"/>
          </ac:picMkLst>
        </pc:picChg>
        <pc:picChg chg="add del mod">
          <ac:chgData name="Hasan Selim" userId="84cd2103f36ef0dc" providerId="LiveId" clId="{6ED845BA-74CA-4F74-9AC4-C2ED4D184EBF}" dt="2026-04-30T12:54:43.145" v="3746" actId="931"/>
          <ac:picMkLst>
            <pc:docMk/>
            <pc:sldMk cId="2903114723" sldId="504"/>
            <ac:picMk id="70" creationId="{289BCE04-EDA7-3D72-F74C-47FB1AD1251C}"/>
          </ac:picMkLst>
        </pc:picChg>
        <pc:picChg chg="add del mod">
          <ac:chgData name="Hasan Selim" userId="84cd2103f36ef0dc" providerId="LiveId" clId="{6ED845BA-74CA-4F74-9AC4-C2ED4D184EBF}" dt="2026-04-30T12:54:42.975" v="3745" actId="931"/>
          <ac:picMkLst>
            <pc:docMk/>
            <pc:sldMk cId="2903114723" sldId="504"/>
            <ac:picMk id="72" creationId="{CBACE0E5-639F-527D-5AFA-7C4D98D59C18}"/>
          </ac:picMkLst>
        </pc:picChg>
        <pc:picChg chg="add del mod">
          <ac:chgData name="Hasan Selim" userId="84cd2103f36ef0dc" providerId="LiveId" clId="{6ED845BA-74CA-4F74-9AC4-C2ED4D184EBF}" dt="2026-04-30T12:54:42.825" v="3744" actId="931"/>
          <ac:picMkLst>
            <pc:docMk/>
            <pc:sldMk cId="2903114723" sldId="504"/>
            <ac:picMk id="75" creationId="{AD734165-093B-1D57-A2A0-602A515C7A8A}"/>
          </ac:picMkLst>
        </pc:picChg>
        <pc:picChg chg="add del mod">
          <ac:chgData name="Hasan Selim" userId="84cd2103f36ef0dc" providerId="LiveId" clId="{6ED845BA-74CA-4F74-9AC4-C2ED4D184EBF}" dt="2026-04-30T12:54:42.647" v="3743" actId="931"/>
          <ac:picMkLst>
            <pc:docMk/>
            <pc:sldMk cId="2903114723" sldId="504"/>
            <ac:picMk id="79" creationId="{06B305F6-C7ED-ADE5-9CC5-2009DB463227}"/>
          </ac:picMkLst>
        </pc:picChg>
        <pc:picChg chg="add del mod">
          <ac:chgData name="Hasan Selim" userId="84cd2103f36ef0dc" providerId="LiveId" clId="{6ED845BA-74CA-4F74-9AC4-C2ED4D184EBF}" dt="2026-04-30T12:54:42.266" v="3742" actId="931"/>
          <ac:picMkLst>
            <pc:docMk/>
            <pc:sldMk cId="2903114723" sldId="504"/>
            <ac:picMk id="81" creationId="{2983C448-F3A6-F883-6A04-B3A4430AB83E}"/>
          </ac:picMkLst>
        </pc:picChg>
        <pc:picChg chg="add del mod">
          <ac:chgData name="Hasan Selim" userId="84cd2103f36ef0dc" providerId="LiveId" clId="{6ED845BA-74CA-4F74-9AC4-C2ED4D184EBF}" dt="2026-04-30T12:54:41.795" v="3741" actId="931"/>
          <ac:picMkLst>
            <pc:docMk/>
            <pc:sldMk cId="2903114723" sldId="504"/>
            <ac:picMk id="83" creationId="{3668FE6A-D109-5701-30E1-F0AA7B55B628}"/>
          </ac:picMkLst>
        </pc:picChg>
        <pc:picChg chg="add del mod">
          <ac:chgData name="Hasan Selim" userId="84cd2103f36ef0dc" providerId="LiveId" clId="{6ED845BA-74CA-4F74-9AC4-C2ED4D184EBF}" dt="2026-04-30T12:54:41.195" v="3740" actId="931"/>
          <ac:picMkLst>
            <pc:docMk/>
            <pc:sldMk cId="2903114723" sldId="504"/>
            <ac:picMk id="88" creationId="{4A94E253-E920-8F04-17A8-4F7C900BDC10}"/>
          </ac:picMkLst>
        </pc:picChg>
        <pc:picChg chg="add mod modCrop">
          <ac:chgData name="Hasan Selim" userId="84cd2103f36ef0dc" providerId="LiveId" clId="{6ED845BA-74CA-4F74-9AC4-C2ED4D184EBF}" dt="2026-04-30T13:01:22.295" v="3843" actId="1076"/>
          <ac:picMkLst>
            <pc:docMk/>
            <pc:sldMk cId="2903114723" sldId="504"/>
            <ac:picMk id="89" creationId="{C08AB068-44C2-1716-7BF1-2DEB51F983E1}"/>
          </ac:picMkLst>
        </pc:picChg>
        <pc:picChg chg="add mod">
          <ac:chgData name="Hasan Selim" userId="84cd2103f36ef0dc" providerId="LiveId" clId="{6ED845BA-74CA-4F74-9AC4-C2ED4D184EBF}" dt="2026-04-30T13:06:47.099" v="3910" actId="1076"/>
          <ac:picMkLst>
            <pc:docMk/>
            <pc:sldMk cId="2903114723" sldId="504"/>
            <ac:picMk id="93" creationId="{AB1E2696-B51D-3A99-4E5C-B5DDA3A86802}"/>
          </ac:picMkLst>
        </pc:picChg>
        <pc:picChg chg="add mod">
          <ac:chgData name="Hasan Selim" userId="84cd2103f36ef0dc" providerId="LiveId" clId="{6ED845BA-74CA-4F74-9AC4-C2ED4D184EBF}" dt="2026-04-30T13:04:45.222" v="3888" actId="1076"/>
          <ac:picMkLst>
            <pc:docMk/>
            <pc:sldMk cId="2903114723" sldId="504"/>
            <ac:picMk id="100" creationId="{7FBEFD4B-91DC-EB70-DE4D-F681C04F6E81}"/>
          </ac:picMkLst>
        </pc:picChg>
        <pc:picChg chg="add mod modCrop">
          <ac:chgData name="Hasan Selim" userId="84cd2103f36ef0dc" providerId="LiveId" clId="{6ED845BA-74CA-4F74-9AC4-C2ED4D184EBF}" dt="2026-04-30T11:37:08.079" v="3356" actId="1076"/>
          <ac:picMkLst>
            <pc:docMk/>
            <pc:sldMk cId="2903114723" sldId="504"/>
            <ac:picMk id="102" creationId="{B5A9ACE6-2BFF-87B1-7512-C686D23999BB}"/>
          </ac:picMkLst>
        </pc:picChg>
        <pc:picChg chg="add mod">
          <ac:chgData name="Hasan Selim" userId="84cd2103f36ef0dc" providerId="LiveId" clId="{6ED845BA-74CA-4F74-9AC4-C2ED4D184EBF}" dt="2026-04-30T13:06:49.370" v="3911" actId="1076"/>
          <ac:picMkLst>
            <pc:docMk/>
            <pc:sldMk cId="2903114723" sldId="504"/>
            <ac:picMk id="105" creationId="{CC5550DC-B30D-A7A8-7CA2-1765B59F8E31}"/>
          </ac:picMkLst>
        </pc:picChg>
        <pc:picChg chg="add del mod">
          <ac:chgData name="Hasan Selim" userId="84cd2103f36ef0dc" providerId="LiveId" clId="{6ED845BA-74CA-4F74-9AC4-C2ED4D184EBF}" dt="2026-04-30T13:14:27.920" v="4072" actId="21"/>
          <ac:picMkLst>
            <pc:docMk/>
            <pc:sldMk cId="2903114723" sldId="504"/>
            <ac:picMk id="107" creationId="{CCC7B645-1E56-42DB-4A95-5093FD2BE364}"/>
          </ac:picMkLst>
        </pc:picChg>
        <pc:picChg chg="add mod">
          <ac:chgData name="Hasan Selim" userId="84cd2103f36ef0dc" providerId="LiveId" clId="{6ED845BA-74CA-4F74-9AC4-C2ED4D184EBF}" dt="2026-04-30T14:38:39.448" v="5172" actId="1076"/>
          <ac:picMkLst>
            <pc:docMk/>
            <pc:sldMk cId="2903114723" sldId="504"/>
            <ac:picMk id="108" creationId="{BC5CF32A-BA48-B7DE-AB92-FEA5D9FA466A}"/>
          </ac:picMkLst>
        </pc:picChg>
        <pc:picChg chg="add del mod">
          <ac:chgData name="Hasan Selim" userId="84cd2103f36ef0dc" providerId="LiveId" clId="{6ED845BA-74CA-4F74-9AC4-C2ED4D184EBF}" dt="2026-04-30T14:29:39.492" v="5014" actId="21"/>
          <ac:picMkLst>
            <pc:docMk/>
            <pc:sldMk cId="2903114723" sldId="504"/>
            <ac:picMk id="110" creationId="{7809BA0C-F045-0D4D-1998-3A0C497AC74A}"/>
          </ac:picMkLst>
        </pc:picChg>
        <pc:picChg chg="add mod">
          <ac:chgData name="Hasan Selim" userId="84cd2103f36ef0dc" providerId="LiveId" clId="{6ED845BA-74CA-4F74-9AC4-C2ED4D184EBF}" dt="2026-04-30T14:38:34.097" v="5169" actId="1076"/>
          <ac:picMkLst>
            <pc:docMk/>
            <pc:sldMk cId="2903114723" sldId="504"/>
            <ac:picMk id="111" creationId="{05F962A4-FF4D-E9EF-A443-5FB14AE28C5C}"/>
          </ac:picMkLst>
        </pc:picChg>
        <pc:picChg chg="add mod">
          <ac:chgData name="Hasan Selim" userId="84cd2103f36ef0dc" providerId="LiveId" clId="{6ED845BA-74CA-4F74-9AC4-C2ED4D184EBF}" dt="2026-04-30T14:38:25.275" v="5166" actId="688"/>
          <ac:picMkLst>
            <pc:docMk/>
            <pc:sldMk cId="2903114723" sldId="504"/>
            <ac:picMk id="112" creationId="{0C66ED93-7E14-3091-0D2B-B44AB48DD7A3}"/>
          </ac:picMkLst>
        </pc:picChg>
        <pc:picChg chg="add mod">
          <ac:chgData name="Hasan Selim" userId="84cd2103f36ef0dc" providerId="LiveId" clId="{6ED845BA-74CA-4F74-9AC4-C2ED4D184EBF}" dt="2026-04-30T14:38:15.830" v="5163" actId="1076"/>
          <ac:picMkLst>
            <pc:docMk/>
            <pc:sldMk cId="2903114723" sldId="504"/>
            <ac:picMk id="113" creationId="{577A401B-3578-07A0-A653-CCB7B0C8E23C}"/>
          </ac:picMkLst>
        </pc:picChg>
      </pc:sldChg>
      <pc:sldChg chg="addSp delSp modSp new del mod ord modShow">
        <pc:chgData name="Hasan Selim" userId="84cd2103f36ef0dc" providerId="LiveId" clId="{6ED845BA-74CA-4F74-9AC4-C2ED4D184EBF}" dt="2026-04-30T14:47:05.710" v="5182" actId="47"/>
        <pc:sldMkLst>
          <pc:docMk/>
          <pc:sldMk cId="1742085005" sldId="505"/>
        </pc:sldMkLst>
        <pc:spChg chg="add del mod">
          <ac:chgData name="Hasan Selim" userId="84cd2103f36ef0dc" providerId="LiveId" clId="{6ED845BA-74CA-4F74-9AC4-C2ED4D184EBF}" dt="2026-04-30T11:38:03.829" v="3374" actId="478"/>
          <ac:spMkLst>
            <pc:docMk/>
            <pc:sldMk cId="1742085005" sldId="505"/>
            <ac:spMk id="2" creationId="{AFD31265-0707-E33F-8DCB-356021FA89D8}"/>
          </ac:spMkLst>
        </pc:spChg>
        <pc:spChg chg="add del mod">
          <ac:chgData name="Hasan Selim" userId="84cd2103f36ef0dc" providerId="LiveId" clId="{6ED845BA-74CA-4F74-9AC4-C2ED4D184EBF}" dt="2026-04-30T11:38:03.829" v="3374" actId="478"/>
          <ac:spMkLst>
            <pc:docMk/>
            <pc:sldMk cId="1742085005" sldId="505"/>
            <ac:spMk id="3" creationId="{141BB460-8B49-8562-9D20-1D1A4A6CAC3D}"/>
          </ac:spMkLst>
        </pc:spChg>
        <pc:picChg chg="add del mod">
          <ac:chgData name="Hasan Selim" userId="84cd2103f36ef0dc" providerId="LiveId" clId="{6ED845BA-74CA-4F74-9AC4-C2ED4D184EBF}" dt="2026-04-30T11:38:03.829" v="3374" actId="478"/>
          <ac:picMkLst>
            <pc:docMk/>
            <pc:sldMk cId="1742085005" sldId="505"/>
            <ac:picMk id="5" creationId="{BFAFDD8E-CA01-E086-3A79-3A6D7E007239}"/>
          </ac:picMkLst>
        </pc:picChg>
        <pc:picChg chg="add del mod">
          <ac:chgData name="Hasan Selim" userId="84cd2103f36ef0dc" providerId="LiveId" clId="{6ED845BA-74CA-4F74-9AC4-C2ED4D184EBF}" dt="2026-04-30T11:38:03.829" v="3374" actId="478"/>
          <ac:picMkLst>
            <pc:docMk/>
            <pc:sldMk cId="1742085005" sldId="505"/>
            <ac:picMk id="13" creationId="{1A985B8A-FF59-00AC-9469-A1C22EC4E186}"/>
          </ac:picMkLst>
        </pc:picChg>
        <pc:picChg chg="add del mod">
          <ac:chgData name="Hasan Selim" userId="84cd2103f36ef0dc" providerId="LiveId" clId="{6ED845BA-74CA-4F74-9AC4-C2ED4D184EBF}" dt="2026-04-30T11:38:03.829" v="3374" actId="478"/>
          <ac:picMkLst>
            <pc:docMk/>
            <pc:sldMk cId="1742085005" sldId="505"/>
            <ac:picMk id="17" creationId="{C6BD2ADB-E297-A8E7-C167-88267BBFD481}"/>
          </ac:picMkLst>
        </pc:picChg>
        <pc:picChg chg="add del mod">
          <ac:chgData name="Hasan Selim" userId="84cd2103f36ef0dc" providerId="LiveId" clId="{6ED845BA-74CA-4F74-9AC4-C2ED4D184EBF}" dt="2026-04-30T11:38:03.829" v="3374" actId="478"/>
          <ac:picMkLst>
            <pc:docMk/>
            <pc:sldMk cId="1742085005" sldId="505"/>
            <ac:picMk id="26" creationId="{FDA65E9E-9454-FDFD-D6D8-800CCBF91F27}"/>
          </ac:picMkLst>
        </pc:picChg>
        <pc:picChg chg="add del mod">
          <ac:chgData name="Hasan Selim" userId="84cd2103f36ef0dc" providerId="LiveId" clId="{6ED845BA-74CA-4F74-9AC4-C2ED4D184EBF}" dt="2026-04-30T11:38:03.829" v="3374" actId="478"/>
          <ac:picMkLst>
            <pc:docMk/>
            <pc:sldMk cId="1742085005" sldId="505"/>
            <ac:picMk id="27" creationId="{4752092B-DC07-A2BB-901D-B3B426D77B9D}"/>
          </ac:picMkLst>
        </pc:picChg>
        <pc:picChg chg="add del mod">
          <ac:chgData name="Hasan Selim" userId="84cd2103f36ef0dc" providerId="LiveId" clId="{6ED845BA-74CA-4F74-9AC4-C2ED4D184EBF}" dt="2026-04-30T11:38:03.829" v="3374" actId="478"/>
          <ac:picMkLst>
            <pc:docMk/>
            <pc:sldMk cId="1742085005" sldId="505"/>
            <ac:picMk id="29" creationId="{9CEA40E2-A5D9-9351-FB7B-0083D0416A5B}"/>
          </ac:picMkLst>
        </pc:picChg>
        <pc:picChg chg="add del mod">
          <ac:chgData name="Hasan Selim" userId="84cd2103f36ef0dc" providerId="LiveId" clId="{6ED845BA-74CA-4F74-9AC4-C2ED4D184EBF}" dt="2026-04-30T11:38:03.829" v="3374" actId="478"/>
          <ac:picMkLst>
            <pc:docMk/>
            <pc:sldMk cId="1742085005" sldId="505"/>
            <ac:picMk id="44" creationId="{9683BE0D-53EB-2FDE-A9DA-5CCBFEC8F2C4}"/>
          </ac:picMkLst>
        </pc:picChg>
        <pc:picChg chg="add del mod ord">
          <ac:chgData name="Hasan Selim" userId="84cd2103f36ef0dc" providerId="LiveId" clId="{6ED845BA-74CA-4F74-9AC4-C2ED4D184EBF}" dt="2026-04-30T11:38:04.976" v="3375" actId="478"/>
          <ac:picMkLst>
            <pc:docMk/>
            <pc:sldMk cId="1742085005" sldId="505"/>
            <ac:picMk id="99" creationId="{A9DA9F3B-5A14-357F-A786-8D9E40D0941B}"/>
          </ac:picMkLst>
        </pc:picChg>
      </pc:sldChg>
      <pc:sldChg chg="addSp delSp modSp new del mod ord">
        <pc:chgData name="Hasan Selim" userId="84cd2103f36ef0dc" providerId="LiveId" clId="{6ED845BA-74CA-4F74-9AC4-C2ED4D184EBF}" dt="2026-04-30T14:46:55.910" v="5181" actId="47"/>
        <pc:sldMkLst>
          <pc:docMk/>
          <pc:sldMk cId="460677048" sldId="506"/>
        </pc:sldMkLst>
        <pc:picChg chg="add del mod modCrop">
          <ac:chgData name="Hasan Selim" userId="84cd2103f36ef0dc" providerId="LiveId" clId="{6ED845BA-74CA-4F74-9AC4-C2ED4D184EBF}" dt="2026-04-30T11:37:59.512" v="3373" actId="478"/>
          <ac:picMkLst>
            <pc:docMk/>
            <pc:sldMk cId="460677048" sldId="506"/>
            <ac:picMk id="9" creationId="{BB35F29D-F0B3-38AA-6B5D-2DBA02D4DF23}"/>
          </ac:picMkLst>
        </pc:picChg>
      </pc:sldChg>
      <pc:sldChg chg="addSp delSp modSp add mod modClrScheme chgLayout">
        <pc:chgData name="Hasan Selim" userId="84cd2103f36ef0dc" providerId="LiveId" clId="{6ED845BA-74CA-4F74-9AC4-C2ED4D184EBF}" dt="2026-04-30T15:30:11.950" v="5241" actId="1038"/>
        <pc:sldMkLst>
          <pc:docMk/>
          <pc:sldMk cId="2988238253" sldId="507"/>
        </pc:sldMkLst>
        <pc:spChg chg="del">
          <ac:chgData name="Hasan Selim" userId="84cd2103f36ef0dc" providerId="LiveId" clId="{6ED845BA-74CA-4F74-9AC4-C2ED4D184EBF}" dt="2026-04-30T12:54:58.327" v="3756" actId="478"/>
          <ac:spMkLst>
            <pc:docMk/>
            <pc:sldMk cId="2988238253" sldId="507"/>
            <ac:spMk id="41" creationId="{E9D193F1-DC41-A155-9710-88046D0CD2DF}"/>
          </ac:spMkLst>
        </pc:spChg>
        <pc:spChg chg="del">
          <ac:chgData name="Hasan Selim" userId="84cd2103f36ef0dc" providerId="LiveId" clId="{6ED845BA-74CA-4F74-9AC4-C2ED4D184EBF}" dt="2026-04-30T12:54:58.327" v="3756" actId="478"/>
          <ac:spMkLst>
            <pc:docMk/>
            <pc:sldMk cId="2988238253" sldId="507"/>
            <ac:spMk id="42" creationId="{26CD6264-B57D-11C5-572D-ED1E5810C39A}"/>
          </ac:spMkLst>
        </pc:spChg>
        <pc:spChg chg="del">
          <ac:chgData name="Hasan Selim" userId="84cd2103f36ef0dc" providerId="LiveId" clId="{6ED845BA-74CA-4F74-9AC4-C2ED4D184EBF}" dt="2026-04-30T12:54:58.327" v="3756" actId="478"/>
          <ac:spMkLst>
            <pc:docMk/>
            <pc:sldMk cId="2988238253" sldId="507"/>
            <ac:spMk id="45" creationId="{CED1CA25-6369-06FF-C71C-D616D76AFE82}"/>
          </ac:spMkLst>
        </pc:spChg>
        <pc:spChg chg="del">
          <ac:chgData name="Hasan Selim" userId="84cd2103f36ef0dc" providerId="LiveId" clId="{6ED845BA-74CA-4F74-9AC4-C2ED4D184EBF}" dt="2026-04-30T12:54:58.327" v="3756" actId="478"/>
          <ac:spMkLst>
            <pc:docMk/>
            <pc:sldMk cId="2988238253" sldId="507"/>
            <ac:spMk id="46" creationId="{E22E8EB5-71A1-FBAA-076F-6EF3D5B5E52C}"/>
          </ac:spMkLst>
        </pc:spChg>
        <pc:spChg chg="add mod">
          <ac:chgData name="Hasan Selim" userId="84cd2103f36ef0dc" providerId="LiveId" clId="{6ED845BA-74CA-4F74-9AC4-C2ED4D184EBF}" dt="2026-04-30T15:26:03.072" v="5197"/>
          <ac:spMkLst>
            <pc:docMk/>
            <pc:sldMk cId="2988238253" sldId="507"/>
            <ac:spMk id="47" creationId="{F5D9DF93-9F1B-4CFD-5359-D9E10A166C30}"/>
          </ac:spMkLst>
        </pc:spChg>
        <pc:spChg chg="add mod">
          <ac:chgData name="Hasan Selim" userId="84cd2103f36ef0dc" providerId="LiveId" clId="{6ED845BA-74CA-4F74-9AC4-C2ED4D184EBF}" dt="2026-04-30T15:28:34.248" v="5230" actId="208"/>
          <ac:spMkLst>
            <pc:docMk/>
            <pc:sldMk cId="2988238253" sldId="507"/>
            <ac:spMk id="48" creationId="{B2FFC1CD-BED4-E16E-31EF-716251CA2834}"/>
          </ac:spMkLst>
        </pc:spChg>
        <pc:spChg chg="del">
          <ac:chgData name="Hasan Selim" userId="84cd2103f36ef0dc" providerId="LiveId" clId="{6ED845BA-74CA-4F74-9AC4-C2ED4D184EBF}" dt="2026-04-30T12:54:58.327" v="3756" actId="478"/>
          <ac:spMkLst>
            <pc:docMk/>
            <pc:sldMk cId="2988238253" sldId="507"/>
            <ac:spMk id="49" creationId="{4D51E5B9-17A1-E07C-09B4-0FD1A2FC3C14}"/>
          </ac:spMkLst>
        </pc:spChg>
        <pc:spChg chg="del">
          <ac:chgData name="Hasan Selim" userId="84cd2103f36ef0dc" providerId="LiveId" clId="{6ED845BA-74CA-4F74-9AC4-C2ED4D184EBF}" dt="2026-04-30T12:54:58.327" v="3756" actId="478"/>
          <ac:spMkLst>
            <pc:docMk/>
            <pc:sldMk cId="2988238253" sldId="507"/>
            <ac:spMk id="50" creationId="{417E18B7-399B-9C23-7030-730FE83DDC5C}"/>
          </ac:spMkLst>
        </pc:spChg>
        <pc:spChg chg="add mod">
          <ac:chgData name="Hasan Selim" userId="84cd2103f36ef0dc" providerId="LiveId" clId="{6ED845BA-74CA-4F74-9AC4-C2ED4D184EBF}" dt="2026-04-30T13:15:21.757" v="4085" actId="1076"/>
          <ac:spMkLst>
            <pc:docMk/>
            <pc:sldMk cId="2988238253" sldId="507"/>
            <ac:spMk id="51" creationId="{D1D0C918-5B84-4B56-55A8-71BB1F4887CF}"/>
          </ac:spMkLst>
        </pc:spChg>
        <pc:spChg chg="add mod">
          <ac:chgData name="Hasan Selim" userId="84cd2103f36ef0dc" providerId="LiveId" clId="{6ED845BA-74CA-4F74-9AC4-C2ED4D184EBF}" dt="2026-04-30T13:28:37.909" v="4288" actId="20577"/>
          <ac:spMkLst>
            <pc:docMk/>
            <pc:sldMk cId="2988238253" sldId="507"/>
            <ac:spMk id="52" creationId="{D4FE4C56-B721-95F2-039C-A3E373562E8E}"/>
          </ac:spMkLst>
        </pc:spChg>
        <pc:spChg chg="add mod ord">
          <ac:chgData name="Hasan Selim" userId="84cd2103f36ef0dc" providerId="LiveId" clId="{6ED845BA-74CA-4F74-9AC4-C2ED4D184EBF}" dt="2026-04-30T15:29:58.696" v="5237" actId="14100"/>
          <ac:spMkLst>
            <pc:docMk/>
            <pc:sldMk cId="2988238253" sldId="507"/>
            <ac:spMk id="53" creationId="{23F37256-23F8-E8AE-61A0-64747895CA1D}"/>
          </ac:spMkLst>
        </pc:spChg>
        <pc:spChg chg="add mod">
          <ac:chgData name="Hasan Selim" userId="84cd2103f36ef0dc" providerId="LiveId" clId="{6ED845BA-74CA-4F74-9AC4-C2ED4D184EBF}" dt="2026-04-30T15:29:58.696" v="5237" actId="14100"/>
          <ac:spMkLst>
            <pc:docMk/>
            <pc:sldMk cId="2988238253" sldId="507"/>
            <ac:spMk id="54" creationId="{C4A314E9-7A06-F55C-3D42-8D3970DA3BE5}"/>
          </ac:spMkLst>
        </pc:spChg>
        <pc:spChg chg="add mod">
          <ac:chgData name="Hasan Selim" userId="84cd2103f36ef0dc" providerId="LiveId" clId="{6ED845BA-74CA-4F74-9AC4-C2ED4D184EBF}" dt="2026-04-30T13:26:56.259" v="4247" actId="20577"/>
          <ac:spMkLst>
            <pc:docMk/>
            <pc:sldMk cId="2988238253" sldId="507"/>
            <ac:spMk id="55" creationId="{9BC84132-0505-1A8E-3F83-80F5A8D17F82}"/>
          </ac:spMkLst>
        </pc:spChg>
        <pc:spChg chg="add mod">
          <ac:chgData name="Hasan Selim" userId="84cd2103f36ef0dc" providerId="LiveId" clId="{6ED845BA-74CA-4F74-9AC4-C2ED4D184EBF}" dt="2026-04-30T13:10:35.686" v="4014" actId="571"/>
          <ac:spMkLst>
            <pc:docMk/>
            <pc:sldMk cId="2988238253" sldId="507"/>
            <ac:spMk id="56" creationId="{CA2BBFC4-7652-A58A-344C-377DCD9D0CD5}"/>
          </ac:spMkLst>
        </pc:spChg>
        <pc:spChg chg="add mod">
          <ac:chgData name="Hasan Selim" userId="84cd2103f36ef0dc" providerId="LiveId" clId="{6ED845BA-74CA-4F74-9AC4-C2ED4D184EBF}" dt="2026-04-30T13:17:23.240" v="4114" actId="1035"/>
          <ac:spMkLst>
            <pc:docMk/>
            <pc:sldMk cId="2988238253" sldId="507"/>
            <ac:spMk id="57" creationId="{CFADF1A1-FC44-C7A7-3306-98400755F1DD}"/>
          </ac:spMkLst>
        </pc:spChg>
        <pc:spChg chg="add mod">
          <ac:chgData name="Hasan Selim" userId="84cd2103f36ef0dc" providerId="LiveId" clId="{6ED845BA-74CA-4F74-9AC4-C2ED4D184EBF}" dt="2026-04-30T13:13:08.918" v="4053" actId="164"/>
          <ac:spMkLst>
            <pc:docMk/>
            <pc:sldMk cId="2988238253" sldId="507"/>
            <ac:spMk id="62" creationId="{D6F80E65-0867-C68C-63E6-C4084F8E43B7}"/>
          </ac:spMkLst>
        </pc:spChg>
        <pc:spChg chg="add mod">
          <ac:chgData name="Hasan Selim" userId="84cd2103f36ef0dc" providerId="LiveId" clId="{6ED845BA-74CA-4F74-9AC4-C2ED4D184EBF}" dt="2026-04-30T13:13:07.298" v="4052" actId="164"/>
          <ac:spMkLst>
            <pc:docMk/>
            <pc:sldMk cId="2988238253" sldId="507"/>
            <ac:spMk id="63" creationId="{C682C18D-4C37-7802-91F4-D6E1D47E22CE}"/>
          </ac:spMkLst>
        </pc:spChg>
        <pc:spChg chg="mod">
          <ac:chgData name="Hasan Selim" userId="84cd2103f36ef0dc" providerId="LiveId" clId="{6ED845BA-74CA-4F74-9AC4-C2ED4D184EBF}" dt="2026-04-30T13:13:12.895" v="4055" actId="948"/>
          <ac:spMkLst>
            <pc:docMk/>
            <pc:sldMk cId="2988238253" sldId="507"/>
            <ac:spMk id="67" creationId="{B90D3D22-747E-1803-398B-ECED9CD700B2}"/>
          </ac:spMkLst>
        </pc:spChg>
        <pc:spChg chg="mod">
          <ac:chgData name="Hasan Selim" userId="84cd2103f36ef0dc" providerId="LiveId" clId="{6ED845BA-74CA-4F74-9AC4-C2ED4D184EBF}" dt="2026-04-30T13:13:17.865" v="4057" actId="571"/>
          <ac:spMkLst>
            <pc:docMk/>
            <pc:sldMk cId="2988238253" sldId="507"/>
            <ac:spMk id="70" creationId="{20AE8CBC-D2D4-5531-A4C4-6A88804058E2}"/>
          </ac:spMkLst>
        </pc:spChg>
        <pc:spChg chg="mod">
          <ac:chgData name="Hasan Selim" userId="84cd2103f36ef0dc" providerId="LiveId" clId="{6ED845BA-74CA-4F74-9AC4-C2ED4D184EBF}" dt="2026-04-30T13:13:22.044" v="4062" actId="948"/>
          <ac:spMkLst>
            <pc:docMk/>
            <pc:sldMk cId="2988238253" sldId="507"/>
            <ac:spMk id="73" creationId="{0CE69F19-AF18-C50C-57B5-8D84107B462D}"/>
          </ac:spMkLst>
        </pc:spChg>
        <pc:spChg chg="mod">
          <ac:chgData name="Hasan Selim" userId="84cd2103f36ef0dc" providerId="LiveId" clId="{6ED845BA-74CA-4F74-9AC4-C2ED4D184EBF}" dt="2026-04-30T13:13:24.881" v="4063" actId="571"/>
          <ac:spMkLst>
            <pc:docMk/>
            <pc:sldMk cId="2988238253" sldId="507"/>
            <ac:spMk id="76" creationId="{C656FFC3-0432-9400-6B9C-505DA1F99C63}"/>
          </ac:spMkLst>
        </pc:spChg>
        <pc:spChg chg="del">
          <ac:chgData name="Hasan Selim" userId="84cd2103f36ef0dc" providerId="LiveId" clId="{6ED845BA-74CA-4F74-9AC4-C2ED4D184EBF}" dt="2026-04-30T12:54:58.327" v="3756" actId="478"/>
          <ac:spMkLst>
            <pc:docMk/>
            <pc:sldMk cId="2988238253" sldId="507"/>
            <ac:spMk id="77" creationId="{EE049BFC-036E-CD18-8A7D-045F36BF2371}"/>
          </ac:spMkLst>
        </pc:spChg>
        <pc:spChg chg="del">
          <ac:chgData name="Hasan Selim" userId="84cd2103f36ef0dc" providerId="LiveId" clId="{6ED845BA-74CA-4F74-9AC4-C2ED4D184EBF}" dt="2026-04-30T12:54:58.327" v="3756" actId="478"/>
          <ac:spMkLst>
            <pc:docMk/>
            <pc:sldMk cId="2988238253" sldId="507"/>
            <ac:spMk id="78" creationId="{A6EDD020-4722-F3AD-0490-33D90C8439B5}"/>
          </ac:spMkLst>
        </pc:spChg>
        <pc:spChg chg="add mod">
          <ac:chgData name="Hasan Selim" userId="84cd2103f36ef0dc" providerId="LiveId" clId="{6ED845BA-74CA-4F74-9AC4-C2ED4D184EBF}" dt="2026-04-30T13:26:26.347" v="4243" actId="14100"/>
          <ac:spMkLst>
            <pc:docMk/>
            <pc:sldMk cId="2988238253" sldId="507"/>
            <ac:spMk id="82" creationId="{155FF7E6-304B-720E-39C9-7146DCCE09DD}"/>
          </ac:spMkLst>
        </pc:spChg>
        <pc:spChg chg="add mod">
          <ac:chgData name="Hasan Selim" userId="84cd2103f36ef0dc" providerId="LiveId" clId="{6ED845BA-74CA-4F74-9AC4-C2ED4D184EBF}" dt="2026-04-30T14:08:29.632" v="4652" actId="403"/>
          <ac:spMkLst>
            <pc:docMk/>
            <pc:sldMk cId="2988238253" sldId="507"/>
            <ac:spMk id="83" creationId="{00C65106-F8BC-D737-E823-ED6A7A46FC2B}"/>
          </ac:spMkLst>
        </pc:spChg>
        <pc:spChg chg="add mod">
          <ac:chgData name="Hasan Selim" userId="84cd2103f36ef0dc" providerId="LiveId" clId="{6ED845BA-74CA-4F74-9AC4-C2ED4D184EBF}" dt="2026-04-30T15:27:41.601" v="5223" actId="1076"/>
          <ac:spMkLst>
            <pc:docMk/>
            <pc:sldMk cId="2988238253" sldId="507"/>
            <ac:spMk id="87" creationId="{105CA62B-02B5-C242-1E75-0BBE6F851E5F}"/>
          </ac:spMkLst>
        </pc:spChg>
        <pc:spChg chg="add mod">
          <ac:chgData name="Hasan Selim" userId="84cd2103f36ef0dc" providerId="LiveId" clId="{6ED845BA-74CA-4F74-9AC4-C2ED4D184EBF}" dt="2026-04-30T14:30:37.400" v="5041" actId="1036"/>
          <ac:spMkLst>
            <pc:docMk/>
            <pc:sldMk cId="2988238253" sldId="507"/>
            <ac:spMk id="88" creationId="{5B938954-B1F7-312B-B793-EF9410A0B5D0}"/>
          </ac:spMkLst>
        </pc:spChg>
        <pc:spChg chg="add mod topLvl">
          <ac:chgData name="Hasan Selim" userId="84cd2103f36ef0dc" providerId="LiveId" clId="{6ED845BA-74CA-4F74-9AC4-C2ED4D184EBF}" dt="2026-04-30T13:35:26.307" v="4648" actId="1035"/>
          <ac:spMkLst>
            <pc:docMk/>
            <pc:sldMk cId="2988238253" sldId="507"/>
            <ac:spMk id="94" creationId="{B1066DC9-0E19-356C-C6D2-074F7431550F}"/>
          </ac:spMkLst>
        </pc:spChg>
        <pc:spChg chg="add mod">
          <ac:chgData name="Hasan Selim" userId="84cd2103f36ef0dc" providerId="LiveId" clId="{6ED845BA-74CA-4F74-9AC4-C2ED4D184EBF}" dt="2026-04-30T13:27:38.636" v="4258" actId="571"/>
          <ac:spMkLst>
            <pc:docMk/>
            <pc:sldMk cId="2988238253" sldId="507"/>
            <ac:spMk id="95" creationId="{A9EDE1BF-9B19-0139-F3E8-3BB5648338C1}"/>
          </ac:spMkLst>
        </pc:spChg>
        <pc:spChg chg="add mod topLvl">
          <ac:chgData name="Hasan Selim" userId="84cd2103f36ef0dc" providerId="LiveId" clId="{6ED845BA-74CA-4F74-9AC4-C2ED4D184EBF}" dt="2026-04-30T14:25:13.079" v="4986" actId="1036"/>
          <ac:spMkLst>
            <pc:docMk/>
            <pc:sldMk cId="2988238253" sldId="507"/>
            <ac:spMk id="96" creationId="{86E8FCD5-78E1-3020-BAD2-9C8321D5E790}"/>
          </ac:spMkLst>
        </pc:spChg>
        <pc:spChg chg="mod topLvl">
          <ac:chgData name="Hasan Selim" userId="84cd2103f36ef0dc" providerId="LiveId" clId="{6ED845BA-74CA-4F74-9AC4-C2ED4D184EBF}" dt="2026-04-30T13:35:26.307" v="4648" actId="1035"/>
          <ac:spMkLst>
            <pc:docMk/>
            <pc:sldMk cId="2988238253" sldId="507"/>
            <ac:spMk id="99" creationId="{08E6C2A8-D9D5-2E80-F8D7-B437708C0048}"/>
          </ac:spMkLst>
        </pc:spChg>
        <pc:spChg chg="mod topLvl">
          <ac:chgData name="Hasan Selim" userId="84cd2103f36ef0dc" providerId="LiveId" clId="{6ED845BA-74CA-4F74-9AC4-C2ED4D184EBF}" dt="2026-04-30T14:25:13.079" v="4986" actId="1036"/>
          <ac:spMkLst>
            <pc:docMk/>
            <pc:sldMk cId="2988238253" sldId="507"/>
            <ac:spMk id="101" creationId="{052A5018-B5C3-790F-4BC0-AA4CBF35D3BB}"/>
          </ac:spMkLst>
        </pc:spChg>
        <pc:spChg chg="mod topLvl">
          <ac:chgData name="Hasan Selim" userId="84cd2103f36ef0dc" providerId="LiveId" clId="{6ED845BA-74CA-4F74-9AC4-C2ED4D184EBF}" dt="2026-04-30T13:35:26.307" v="4648" actId="1035"/>
          <ac:spMkLst>
            <pc:docMk/>
            <pc:sldMk cId="2988238253" sldId="507"/>
            <ac:spMk id="103" creationId="{D8DDEC3E-8805-4604-6820-4F04E40F66BF}"/>
          </ac:spMkLst>
        </pc:spChg>
        <pc:spChg chg="mod topLvl">
          <ac:chgData name="Hasan Selim" userId="84cd2103f36ef0dc" providerId="LiveId" clId="{6ED845BA-74CA-4F74-9AC4-C2ED4D184EBF}" dt="2026-04-30T14:25:05.925" v="4977" actId="1035"/>
          <ac:spMkLst>
            <pc:docMk/>
            <pc:sldMk cId="2988238253" sldId="507"/>
            <ac:spMk id="105" creationId="{D333A243-5738-F8D0-D707-51650EAF2FFF}"/>
          </ac:spMkLst>
        </pc:spChg>
        <pc:spChg chg="mod topLvl">
          <ac:chgData name="Hasan Selim" userId="84cd2103f36ef0dc" providerId="LiveId" clId="{6ED845BA-74CA-4F74-9AC4-C2ED4D184EBF}" dt="2026-04-30T13:35:26.307" v="4648" actId="1035"/>
          <ac:spMkLst>
            <pc:docMk/>
            <pc:sldMk cId="2988238253" sldId="507"/>
            <ac:spMk id="108" creationId="{C1685219-8086-4C51-8640-C9A6AFEA2778}"/>
          </ac:spMkLst>
        </pc:spChg>
        <pc:spChg chg="mod topLvl">
          <ac:chgData name="Hasan Selim" userId="84cd2103f36ef0dc" providerId="LiveId" clId="{6ED845BA-74CA-4F74-9AC4-C2ED4D184EBF}" dt="2026-04-30T14:25:05.925" v="4977" actId="1035"/>
          <ac:spMkLst>
            <pc:docMk/>
            <pc:sldMk cId="2988238253" sldId="507"/>
            <ac:spMk id="110" creationId="{93F5560A-48EE-0E2A-F319-EDFACEDAFD76}"/>
          </ac:spMkLst>
        </pc:spChg>
        <pc:spChg chg="add mod">
          <ac:chgData name="Hasan Selim" userId="84cd2103f36ef0dc" providerId="LiveId" clId="{6ED845BA-74CA-4F74-9AC4-C2ED4D184EBF}" dt="2026-04-30T14:30:37.400" v="5041" actId="1036"/>
          <ac:spMkLst>
            <pc:docMk/>
            <pc:sldMk cId="2988238253" sldId="507"/>
            <ac:spMk id="111" creationId="{49BBC820-5746-03E0-44CA-A427E74BE6A7}"/>
          </ac:spMkLst>
        </pc:spChg>
        <pc:spChg chg="add mod">
          <ac:chgData name="Hasan Selim" userId="84cd2103f36ef0dc" providerId="LiveId" clId="{6ED845BA-74CA-4F74-9AC4-C2ED4D184EBF}" dt="2026-04-30T14:30:37.400" v="5041" actId="1036"/>
          <ac:spMkLst>
            <pc:docMk/>
            <pc:sldMk cId="2988238253" sldId="507"/>
            <ac:spMk id="112" creationId="{A9A36032-0649-5D8A-FA2F-630172CB3520}"/>
          </ac:spMkLst>
        </pc:spChg>
        <pc:spChg chg="add mod">
          <ac:chgData name="Hasan Selim" userId="84cd2103f36ef0dc" providerId="LiveId" clId="{6ED845BA-74CA-4F74-9AC4-C2ED4D184EBF}" dt="2026-04-30T14:30:37.400" v="5041" actId="1036"/>
          <ac:spMkLst>
            <pc:docMk/>
            <pc:sldMk cId="2988238253" sldId="507"/>
            <ac:spMk id="113" creationId="{FDDAC86B-6946-EE13-EAB3-D3D6A6E68736}"/>
          </ac:spMkLst>
        </pc:spChg>
        <pc:spChg chg="add mod">
          <ac:chgData name="Hasan Selim" userId="84cd2103f36ef0dc" providerId="LiveId" clId="{6ED845BA-74CA-4F74-9AC4-C2ED4D184EBF}" dt="2026-04-30T14:36:38.788" v="5152" actId="20577"/>
          <ac:spMkLst>
            <pc:docMk/>
            <pc:sldMk cId="2988238253" sldId="507"/>
            <ac:spMk id="116" creationId="{8EB65352-3583-3256-D818-DD304A9ACD66}"/>
          </ac:spMkLst>
        </pc:spChg>
        <pc:spChg chg="add del">
          <ac:chgData name="Hasan Selim" userId="84cd2103f36ef0dc" providerId="LiveId" clId="{6ED845BA-74CA-4F74-9AC4-C2ED4D184EBF}" dt="2026-04-30T14:08:35.232" v="4654" actId="22"/>
          <ac:spMkLst>
            <pc:docMk/>
            <pc:sldMk cId="2988238253" sldId="507"/>
            <ac:spMk id="118" creationId="{2706D61F-818E-A5AF-3036-49E07E84B89D}"/>
          </ac:spMkLst>
        </pc:spChg>
        <pc:spChg chg="add mod">
          <ac:chgData name="Hasan Selim" userId="84cd2103f36ef0dc" providerId="LiveId" clId="{6ED845BA-74CA-4F74-9AC4-C2ED4D184EBF}" dt="2026-04-30T15:27:17.431" v="5209" actId="1076"/>
          <ac:spMkLst>
            <pc:docMk/>
            <pc:sldMk cId="2988238253" sldId="507"/>
            <ac:spMk id="119" creationId="{ACBB782E-1D2A-2E94-0B57-3B6F3956477E}"/>
          </ac:spMkLst>
        </pc:spChg>
        <pc:spChg chg="add mod">
          <ac:chgData name="Hasan Selim" userId="84cd2103f36ef0dc" providerId="LiveId" clId="{6ED845BA-74CA-4F74-9AC4-C2ED4D184EBF}" dt="2026-04-30T14:09:10.181" v="4666" actId="571"/>
          <ac:spMkLst>
            <pc:docMk/>
            <pc:sldMk cId="2988238253" sldId="507"/>
            <ac:spMk id="120" creationId="{BD0B7869-E8BA-2D41-299C-EC2A47995E53}"/>
          </ac:spMkLst>
        </pc:spChg>
        <pc:spChg chg="add mod">
          <ac:chgData name="Hasan Selim" userId="84cd2103f36ef0dc" providerId="LiveId" clId="{6ED845BA-74CA-4F74-9AC4-C2ED4D184EBF}" dt="2026-04-30T15:30:11.950" v="5241" actId="1038"/>
          <ac:spMkLst>
            <pc:docMk/>
            <pc:sldMk cId="2988238253" sldId="507"/>
            <ac:spMk id="121" creationId="{9B7EE157-96A0-5895-AA51-AD63C2671657}"/>
          </ac:spMkLst>
        </pc:spChg>
        <pc:spChg chg="add mod">
          <ac:chgData name="Hasan Selim" userId="84cd2103f36ef0dc" providerId="LiveId" clId="{6ED845BA-74CA-4F74-9AC4-C2ED4D184EBF}" dt="2026-04-30T14:30:50.419" v="5066" actId="1036"/>
          <ac:spMkLst>
            <pc:docMk/>
            <pc:sldMk cId="2988238253" sldId="507"/>
            <ac:spMk id="122" creationId="{E22EEFDF-545E-3ED4-06DA-FCBC651BD1B0}"/>
          </ac:spMkLst>
        </pc:spChg>
        <pc:spChg chg="add mod">
          <ac:chgData name="Hasan Selim" userId="84cd2103f36ef0dc" providerId="LiveId" clId="{6ED845BA-74CA-4F74-9AC4-C2ED4D184EBF}" dt="2026-04-30T14:30:50.419" v="5066" actId="1036"/>
          <ac:spMkLst>
            <pc:docMk/>
            <pc:sldMk cId="2988238253" sldId="507"/>
            <ac:spMk id="132" creationId="{BB614924-DDCD-646B-BCDA-A4E0B938B7E0}"/>
          </ac:spMkLst>
        </pc:spChg>
        <pc:spChg chg="add mod">
          <ac:chgData name="Hasan Selim" userId="84cd2103f36ef0dc" providerId="LiveId" clId="{6ED845BA-74CA-4F74-9AC4-C2ED4D184EBF}" dt="2026-04-30T14:34:59.152" v="5116" actId="1076"/>
          <ac:spMkLst>
            <pc:docMk/>
            <pc:sldMk cId="2988238253" sldId="507"/>
            <ac:spMk id="133" creationId="{9108846C-E7AB-C95B-E87D-AB0779E67F06}"/>
          </ac:spMkLst>
        </pc:spChg>
        <pc:spChg chg="add del mod">
          <ac:chgData name="Hasan Selim" userId="84cd2103f36ef0dc" providerId="LiveId" clId="{6ED845BA-74CA-4F74-9AC4-C2ED4D184EBF}" dt="2026-04-30T14:13:53.261" v="4776" actId="478"/>
          <ac:spMkLst>
            <pc:docMk/>
            <pc:sldMk cId="2988238253" sldId="507"/>
            <ac:spMk id="134" creationId="{25F98A2C-C4E8-7AD4-E4A5-0EB3A2137830}"/>
          </ac:spMkLst>
        </pc:spChg>
        <pc:spChg chg="add del mod">
          <ac:chgData name="Hasan Selim" userId="84cd2103f36ef0dc" providerId="LiveId" clId="{6ED845BA-74CA-4F74-9AC4-C2ED4D184EBF}" dt="2026-04-30T14:13:53.261" v="4776" actId="478"/>
          <ac:spMkLst>
            <pc:docMk/>
            <pc:sldMk cId="2988238253" sldId="507"/>
            <ac:spMk id="135" creationId="{BFC198FB-C41B-8CE6-1C52-CDAAF1F88518}"/>
          </ac:spMkLst>
        </pc:spChg>
        <pc:spChg chg="add del mod">
          <ac:chgData name="Hasan Selim" userId="84cd2103f36ef0dc" providerId="LiveId" clId="{6ED845BA-74CA-4F74-9AC4-C2ED4D184EBF}" dt="2026-04-30T14:13:53.261" v="4776" actId="478"/>
          <ac:spMkLst>
            <pc:docMk/>
            <pc:sldMk cId="2988238253" sldId="507"/>
            <ac:spMk id="136" creationId="{ECF70E66-C9A7-3BEB-F04F-670F0BCDE518}"/>
          </ac:spMkLst>
        </pc:spChg>
        <pc:spChg chg="add del mod">
          <ac:chgData name="Hasan Selim" userId="84cd2103f36ef0dc" providerId="LiveId" clId="{6ED845BA-74CA-4F74-9AC4-C2ED4D184EBF}" dt="2026-04-30T14:13:53.261" v="4776" actId="478"/>
          <ac:spMkLst>
            <pc:docMk/>
            <pc:sldMk cId="2988238253" sldId="507"/>
            <ac:spMk id="137" creationId="{515A0CA1-5355-209B-ED4F-9AF64F9C2F43}"/>
          </ac:spMkLst>
        </pc:spChg>
        <pc:spChg chg="add mod ord topLvl">
          <ac:chgData name="Hasan Selim" userId="84cd2103f36ef0dc" providerId="LiveId" clId="{6ED845BA-74CA-4F74-9AC4-C2ED4D184EBF}" dt="2026-04-30T14:37:15.136" v="5157" actId="14100"/>
          <ac:spMkLst>
            <pc:docMk/>
            <pc:sldMk cId="2988238253" sldId="507"/>
            <ac:spMk id="139" creationId="{6E473BD4-7BC8-F6F4-D4BF-2F90E20C4306}"/>
          </ac:spMkLst>
        </pc:spChg>
        <pc:spChg chg="mod topLvl">
          <ac:chgData name="Hasan Selim" userId="84cd2103f36ef0dc" providerId="LiveId" clId="{6ED845BA-74CA-4F74-9AC4-C2ED4D184EBF}" dt="2026-04-30T14:22:38.797" v="4930" actId="1036"/>
          <ac:spMkLst>
            <pc:docMk/>
            <pc:sldMk cId="2988238253" sldId="507"/>
            <ac:spMk id="142" creationId="{09BEBC64-2FE7-82A9-7172-357C1B8EAA1C}"/>
          </ac:spMkLst>
        </pc:spChg>
        <pc:spChg chg="del mod">
          <ac:chgData name="Hasan Selim" userId="84cd2103f36ef0dc" providerId="LiveId" clId="{6ED845BA-74CA-4F74-9AC4-C2ED4D184EBF}" dt="2026-04-30T14:32:00.716" v="5070" actId="478"/>
          <ac:spMkLst>
            <pc:docMk/>
            <pc:sldMk cId="2988238253" sldId="507"/>
            <ac:spMk id="159" creationId="{6BD4F84F-D3EB-09BB-87DF-16A18D131949}"/>
          </ac:spMkLst>
        </pc:spChg>
        <pc:spChg chg="del mod">
          <ac:chgData name="Hasan Selim" userId="84cd2103f36ef0dc" providerId="LiveId" clId="{6ED845BA-74CA-4F74-9AC4-C2ED4D184EBF}" dt="2026-04-30T14:32:03.126" v="5072" actId="478"/>
          <ac:spMkLst>
            <pc:docMk/>
            <pc:sldMk cId="2988238253" sldId="507"/>
            <ac:spMk id="160" creationId="{5228C705-0179-EBA5-FAB0-8F7FFA9F71B9}"/>
          </ac:spMkLst>
        </pc:spChg>
        <pc:spChg chg="mod">
          <ac:chgData name="Hasan Selim" userId="84cd2103f36ef0dc" providerId="LiveId" clId="{6ED845BA-74CA-4F74-9AC4-C2ED4D184EBF}" dt="2026-04-30T14:33:22.063" v="5093" actId="1076"/>
          <ac:spMkLst>
            <pc:docMk/>
            <pc:sldMk cId="2988238253" sldId="507"/>
            <ac:spMk id="161" creationId="{86E3AEFC-F517-DB79-BC74-7E8C5E32F92F}"/>
          </ac:spMkLst>
        </pc:spChg>
        <pc:spChg chg="del mod">
          <ac:chgData name="Hasan Selim" userId="84cd2103f36ef0dc" providerId="LiveId" clId="{6ED845BA-74CA-4F74-9AC4-C2ED4D184EBF}" dt="2026-04-30T14:32:02.458" v="5071" actId="478"/>
          <ac:spMkLst>
            <pc:docMk/>
            <pc:sldMk cId="2988238253" sldId="507"/>
            <ac:spMk id="162" creationId="{11776DF8-8096-149E-2851-9EBB094FCB97}"/>
          </ac:spMkLst>
        </pc:spChg>
        <pc:spChg chg="add mod">
          <ac:chgData name="Hasan Selim" userId="84cd2103f36ef0dc" providerId="LiveId" clId="{6ED845BA-74CA-4F74-9AC4-C2ED4D184EBF}" dt="2026-04-30T14:33:25.306" v="5094" actId="1076"/>
          <ac:spMkLst>
            <pc:docMk/>
            <pc:sldMk cId="2988238253" sldId="507"/>
            <ac:spMk id="163" creationId="{5A055A58-E705-262E-89A3-0EA1879DACC0}"/>
          </ac:spMkLst>
        </pc:spChg>
        <pc:spChg chg="add mod">
          <ac:chgData name="Hasan Selim" userId="84cd2103f36ef0dc" providerId="LiveId" clId="{6ED845BA-74CA-4F74-9AC4-C2ED4D184EBF}" dt="2026-04-30T14:32:57.778" v="5086" actId="1076"/>
          <ac:spMkLst>
            <pc:docMk/>
            <pc:sldMk cId="2988238253" sldId="507"/>
            <ac:spMk id="164" creationId="{029F1DE8-6230-CD24-B756-798F177D706F}"/>
          </ac:spMkLst>
        </pc:spChg>
        <pc:spChg chg="add mod">
          <ac:chgData name="Hasan Selim" userId="84cd2103f36ef0dc" providerId="LiveId" clId="{6ED845BA-74CA-4F74-9AC4-C2ED4D184EBF}" dt="2026-04-30T14:33:22.063" v="5093" actId="1076"/>
          <ac:spMkLst>
            <pc:docMk/>
            <pc:sldMk cId="2988238253" sldId="507"/>
            <ac:spMk id="165" creationId="{3F36C8F5-C554-6053-EF50-B56783F1DA56}"/>
          </ac:spMkLst>
        </pc:spChg>
        <pc:spChg chg="add mod">
          <ac:chgData name="Hasan Selim" userId="84cd2103f36ef0dc" providerId="LiveId" clId="{6ED845BA-74CA-4F74-9AC4-C2ED4D184EBF}" dt="2026-04-30T14:34:03.725" v="5100" actId="207"/>
          <ac:spMkLst>
            <pc:docMk/>
            <pc:sldMk cId="2988238253" sldId="507"/>
            <ac:spMk id="166" creationId="{ACD11EBC-79D1-96E8-3D51-617AEBE8CD1F}"/>
          </ac:spMkLst>
        </pc:spChg>
        <pc:spChg chg="add mod">
          <ac:chgData name="Hasan Selim" userId="84cd2103f36ef0dc" providerId="LiveId" clId="{6ED845BA-74CA-4F74-9AC4-C2ED4D184EBF}" dt="2026-04-30T14:33:42.079" v="5099" actId="1076"/>
          <ac:spMkLst>
            <pc:docMk/>
            <pc:sldMk cId="2988238253" sldId="507"/>
            <ac:spMk id="167" creationId="{B4BBDFDA-A6BA-8E3F-B267-11922C887B90}"/>
          </ac:spMkLst>
        </pc:spChg>
        <pc:spChg chg="add mod">
          <ac:chgData name="Hasan Selim" userId="84cd2103f36ef0dc" providerId="LiveId" clId="{6ED845BA-74CA-4F74-9AC4-C2ED4D184EBF}" dt="2026-04-30T14:34:30.035" v="5107" actId="1076"/>
          <ac:spMkLst>
            <pc:docMk/>
            <pc:sldMk cId="2988238253" sldId="507"/>
            <ac:spMk id="168" creationId="{9655132A-57AB-4735-18E5-9E30A76F6DCB}"/>
          </ac:spMkLst>
        </pc:spChg>
        <pc:spChg chg="add mod">
          <ac:chgData name="Hasan Selim" userId="84cd2103f36ef0dc" providerId="LiveId" clId="{6ED845BA-74CA-4F74-9AC4-C2ED4D184EBF}" dt="2026-04-30T14:34:37.111" v="5112" actId="1076"/>
          <ac:spMkLst>
            <pc:docMk/>
            <pc:sldMk cId="2988238253" sldId="507"/>
            <ac:spMk id="169" creationId="{112C480D-72B4-42B9-0614-6848CF23A00A}"/>
          </ac:spMkLst>
        </pc:spChg>
        <pc:spChg chg="add mod">
          <ac:chgData name="Hasan Selim" userId="84cd2103f36ef0dc" providerId="LiveId" clId="{6ED845BA-74CA-4F74-9AC4-C2ED4D184EBF}" dt="2026-04-30T14:45:40.729" v="5178" actId="1076"/>
          <ac:spMkLst>
            <pc:docMk/>
            <pc:sldMk cId="2988238253" sldId="507"/>
            <ac:spMk id="170" creationId="{32218A64-CCCB-404C-5251-5FD7336BDCEE}"/>
          </ac:spMkLst>
        </pc:spChg>
        <pc:grpChg chg="add del mod">
          <ac:chgData name="Hasan Selim" userId="84cd2103f36ef0dc" providerId="LiveId" clId="{6ED845BA-74CA-4F74-9AC4-C2ED4D184EBF}" dt="2026-04-30T13:34:19.988" v="4615" actId="478"/>
          <ac:grpSpMkLst>
            <pc:docMk/>
            <pc:sldMk cId="2988238253" sldId="507"/>
            <ac:grpSpMk id="64" creationId="{C08EF93E-9498-8D32-9190-919954B4CC97}"/>
          </ac:grpSpMkLst>
        </pc:grpChg>
        <pc:grpChg chg="add mod">
          <ac:chgData name="Hasan Selim" userId="84cd2103f36ef0dc" providerId="LiveId" clId="{6ED845BA-74CA-4F74-9AC4-C2ED4D184EBF}" dt="2026-04-30T13:13:08.918" v="4053" actId="164"/>
          <ac:grpSpMkLst>
            <pc:docMk/>
            <pc:sldMk cId="2988238253" sldId="507"/>
            <ac:grpSpMk id="65" creationId="{7BC71EAB-D299-A0C6-839E-06E6B3827076}"/>
          </ac:grpSpMkLst>
        </pc:grpChg>
        <pc:grpChg chg="add mod">
          <ac:chgData name="Hasan Selim" userId="84cd2103f36ef0dc" providerId="LiveId" clId="{6ED845BA-74CA-4F74-9AC4-C2ED4D184EBF}" dt="2026-04-30T13:15:21.757" v="4085" actId="1076"/>
          <ac:grpSpMkLst>
            <pc:docMk/>
            <pc:sldMk cId="2988238253" sldId="507"/>
            <ac:grpSpMk id="66" creationId="{365B20BF-BE25-375B-D01C-C4E4602C3985}"/>
          </ac:grpSpMkLst>
        </pc:grpChg>
        <pc:grpChg chg="add del mod">
          <ac:chgData name="Hasan Selim" userId="84cd2103f36ef0dc" providerId="LiveId" clId="{6ED845BA-74CA-4F74-9AC4-C2ED4D184EBF}" dt="2026-04-30T13:34:19.644" v="4614" actId="478"/>
          <ac:grpSpMkLst>
            <pc:docMk/>
            <pc:sldMk cId="2988238253" sldId="507"/>
            <ac:grpSpMk id="69" creationId="{9C9E057B-2E82-694B-35A4-29068A266E8E}"/>
          </ac:grpSpMkLst>
        </pc:grpChg>
        <pc:grpChg chg="add del mod">
          <ac:chgData name="Hasan Selim" userId="84cd2103f36ef0dc" providerId="LiveId" clId="{6ED845BA-74CA-4F74-9AC4-C2ED4D184EBF}" dt="2026-04-30T13:34:19.265" v="4613" actId="478"/>
          <ac:grpSpMkLst>
            <pc:docMk/>
            <pc:sldMk cId="2988238253" sldId="507"/>
            <ac:grpSpMk id="72" creationId="{0C293DBF-9098-1973-3737-F3275FB4DA23}"/>
          </ac:grpSpMkLst>
        </pc:grpChg>
        <pc:grpChg chg="add mod">
          <ac:chgData name="Hasan Selim" userId="84cd2103f36ef0dc" providerId="LiveId" clId="{6ED845BA-74CA-4F74-9AC4-C2ED4D184EBF}" dt="2026-04-30T13:13:24.881" v="4063" actId="571"/>
          <ac:grpSpMkLst>
            <pc:docMk/>
            <pc:sldMk cId="2988238253" sldId="507"/>
            <ac:grpSpMk id="75" creationId="{C6C60516-A627-7F93-4648-0539A1CDE9F7}"/>
          </ac:grpSpMkLst>
        </pc:grpChg>
        <pc:grpChg chg="add mod">
          <ac:chgData name="Hasan Selim" userId="84cd2103f36ef0dc" providerId="LiveId" clId="{6ED845BA-74CA-4F74-9AC4-C2ED4D184EBF}" dt="2026-04-30T13:20:38.675" v="4203" actId="206"/>
          <ac:grpSpMkLst>
            <pc:docMk/>
            <pc:sldMk cId="2988238253" sldId="507"/>
            <ac:grpSpMk id="84" creationId="{0AB91022-714C-54B8-09B9-8E2A639578A3}"/>
          </ac:grpSpMkLst>
        </pc:grpChg>
        <pc:grpChg chg="add mod">
          <ac:chgData name="Hasan Selim" userId="84cd2103f36ef0dc" providerId="LiveId" clId="{6ED845BA-74CA-4F74-9AC4-C2ED4D184EBF}" dt="2026-04-30T13:29:43.270" v="4345" actId="164"/>
          <ac:grpSpMkLst>
            <pc:docMk/>
            <pc:sldMk cId="2988238253" sldId="507"/>
            <ac:grpSpMk id="97" creationId="{E1C5F5C5-F0F2-05F0-7121-B170E3B3D07E}"/>
          </ac:grpSpMkLst>
        </pc:grpChg>
        <pc:grpChg chg="add mod">
          <ac:chgData name="Hasan Selim" userId="84cd2103f36ef0dc" providerId="LiveId" clId="{6ED845BA-74CA-4F74-9AC4-C2ED4D184EBF}" dt="2026-04-30T13:29:46.917" v="4346" actId="571"/>
          <ac:grpSpMkLst>
            <pc:docMk/>
            <pc:sldMk cId="2988238253" sldId="507"/>
            <ac:grpSpMk id="98" creationId="{828D910F-3C5F-3C70-542C-8C0D2347192A}"/>
          </ac:grpSpMkLst>
        </pc:grpChg>
        <pc:grpChg chg="add mod">
          <ac:chgData name="Hasan Selim" userId="84cd2103f36ef0dc" providerId="LiveId" clId="{6ED845BA-74CA-4F74-9AC4-C2ED4D184EBF}" dt="2026-04-30T13:29:53.355" v="4347" actId="571"/>
          <ac:grpSpMkLst>
            <pc:docMk/>
            <pc:sldMk cId="2988238253" sldId="507"/>
            <ac:grpSpMk id="102" creationId="{C2602DEC-D8E2-6011-DE49-0F54B1216B12}"/>
          </ac:grpSpMkLst>
        </pc:grpChg>
        <pc:grpChg chg="add mod">
          <ac:chgData name="Hasan Selim" userId="84cd2103f36ef0dc" providerId="LiveId" clId="{6ED845BA-74CA-4F74-9AC4-C2ED4D184EBF}" dt="2026-04-30T13:29:53.355" v="4347" actId="571"/>
          <ac:grpSpMkLst>
            <pc:docMk/>
            <pc:sldMk cId="2988238253" sldId="507"/>
            <ac:grpSpMk id="106" creationId="{5E037B97-76C7-3D26-BB7C-867B9357C208}"/>
          </ac:grpSpMkLst>
        </pc:grpChg>
        <pc:grpChg chg="add del mod">
          <ac:chgData name="Hasan Selim" userId="84cd2103f36ef0dc" providerId="LiveId" clId="{6ED845BA-74CA-4F74-9AC4-C2ED4D184EBF}" dt="2026-04-30T14:37:12.392" v="5156" actId="165"/>
          <ac:grpSpMkLst>
            <pc:docMk/>
            <pc:sldMk cId="2988238253" sldId="507"/>
            <ac:grpSpMk id="140" creationId="{6F9A7330-52ED-8431-F2AE-9666952ECCB7}"/>
          </ac:grpSpMkLst>
        </pc:grpChg>
        <pc:grpChg chg="add del mod">
          <ac:chgData name="Hasan Selim" userId="84cd2103f36ef0dc" providerId="LiveId" clId="{6ED845BA-74CA-4F74-9AC4-C2ED4D184EBF}" dt="2026-04-30T14:16:26.188" v="4861" actId="478"/>
          <ac:grpSpMkLst>
            <pc:docMk/>
            <pc:sldMk cId="2988238253" sldId="507"/>
            <ac:grpSpMk id="141" creationId="{BDA2E8B3-061D-40B5-C4DD-546715F8614A}"/>
          </ac:grpSpMkLst>
        </pc:grpChg>
        <pc:grpChg chg="del mod">
          <ac:chgData name="Hasan Selim" userId="84cd2103f36ef0dc" providerId="LiveId" clId="{6ED845BA-74CA-4F74-9AC4-C2ED4D184EBF}" dt="2026-04-30T14:31:57.340" v="5069" actId="27803"/>
          <ac:grpSpMkLst>
            <pc:docMk/>
            <pc:sldMk cId="2988238253" sldId="507"/>
            <ac:grpSpMk id="158" creationId="{16555009-46BE-32A8-3D61-1D7487FD2CEB}"/>
          </ac:grpSpMkLst>
        </pc:grpChg>
        <pc:picChg chg="add del mod">
          <ac:chgData name="Hasan Selim" userId="84cd2103f36ef0dc" providerId="LiveId" clId="{6ED845BA-74CA-4F74-9AC4-C2ED4D184EBF}" dt="2026-04-30T14:20:34.588" v="4889" actId="478"/>
          <ac:picMkLst>
            <pc:docMk/>
            <pc:sldMk cId="2988238253" sldId="507"/>
            <ac:picMk id="3" creationId="{9A412FC2-2278-F306-E0B8-6A311BB5069E}"/>
          </ac:picMkLst>
        </pc:picChg>
        <pc:picChg chg="add mod">
          <ac:chgData name="Hasan Selim" userId="84cd2103f36ef0dc" providerId="LiveId" clId="{6ED845BA-74CA-4F74-9AC4-C2ED4D184EBF}" dt="2026-04-30T14:24:30.400" v="4957" actId="1076"/>
          <ac:picMkLst>
            <pc:docMk/>
            <pc:sldMk cId="2988238253" sldId="507"/>
            <ac:picMk id="5" creationId="{6FF2F070-89DA-6376-D2CC-5F08BC7B51A0}"/>
          </ac:picMkLst>
        </pc:picChg>
        <pc:picChg chg="add del mod">
          <ac:chgData name="Hasan Selim" userId="84cd2103f36ef0dc" providerId="LiveId" clId="{6ED845BA-74CA-4F74-9AC4-C2ED4D184EBF}" dt="2026-04-30T14:20:44.664" v="4894" actId="478"/>
          <ac:picMkLst>
            <pc:docMk/>
            <pc:sldMk cId="2988238253" sldId="507"/>
            <ac:picMk id="7" creationId="{DF89461B-58B2-08A8-B457-EC2ABB5F2A44}"/>
          </ac:picMkLst>
        </pc:picChg>
        <pc:picChg chg="add mod ord">
          <ac:chgData name="Hasan Selim" userId="84cd2103f36ef0dc" providerId="LiveId" clId="{6ED845BA-74CA-4F74-9AC4-C2ED4D184EBF}" dt="2026-04-30T14:25:01.815" v="4971" actId="1036"/>
          <ac:picMkLst>
            <pc:docMk/>
            <pc:sldMk cId="2988238253" sldId="507"/>
            <ac:picMk id="9" creationId="{3ABD5D10-CDA6-A243-5E11-ADF2BA18088D}"/>
          </ac:picMkLst>
        </pc:picChg>
        <pc:picChg chg="add mod ord">
          <ac:chgData name="Hasan Selim" userId="84cd2103f36ef0dc" providerId="LiveId" clId="{6ED845BA-74CA-4F74-9AC4-C2ED4D184EBF}" dt="2026-04-30T13:34:22.327" v="4616" actId="1076"/>
          <ac:picMkLst>
            <pc:docMk/>
            <pc:sldMk cId="2988238253" sldId="507"/>
            <ac:picMk id="11" creationId="{83D4C726-5FC2-E421-395D-5B58E1F907BF}"/>
          </ac:picMkLst>
        </pc:picChg>
        <pc:picChg chg="add del mod">
          <ac:chgData name="Hasan Selim" userId="84cd2103f36ef0dc" providerId="LiveId" clId="{6ED845BA-74CA-4F74-9AC4-C2ED4D184EBF}" dt="2026-04-30T14:20:44.201" v="4893" actId="478"/>
          <ac:picMkLst>
            <pc:docMk/>
            <pc:sldMk cId="2988238253" sldId="507"/>
            <ac:picMk id="13" creationId="{1B90E6FF-04BD-E323-F8B0-30E3EF12A5A5}"/>
          </ac:picMkLst>
        </pc:picChg>
        <pc:picChg chg="del">
          <ac:chgData name="Hasan Selim" userId="84cd2103f36ef0dc" providerId="LiveId" clId="{6ED845BA-74CA-4F74-9AC4-C2ED4D184EBF}" dt="2026-04-30T12:54:59.465" v="3757" actId="478"/>
          <ac:picMkLst>
            <pc:docMk/>
            <pc:sldMk cId="2988238253" sldId="507"/>
            <ac:picMk id="14" creationId="{F93F34D6-6DDB-C1EF-0EB7-DACFCAEFDDE0}"/>
          </ac:picMkLst>
        </pc:picChg>
        <pc:picChg chg="add del mod">
          <ac:chgData name="Hasan Selim" userId="84cd2103f36ef0dc" providerId="LiveId" clId="{6ED845BA-74CA-4F74-9AC4-C2ED4D184EBF}" dt="2026-04-30T12:55:33.235" v="3781" actId="21"/>
          <ac:picMkLst>
            <pc:docMk/>
            <pc:sldMk cId="2988238253" sldId="507"/>
            <ac:picMk id="16" creationId="{C08AB068-44C2-1716-7BF1-2DEB51F983E1}"/>
          </ac:picMkLst>
        </pc:picChg>
        <pc:picChg chg="add del mod">
          <ac:chgData name="Hasan Selim" userId="84cd2103f36ef0dc" providerId="LiveId" clId="{6ED845BA-74CA-4F74-9AC4-C2ED4D184EBF}" dt="2026-04-30T14:18:00.835" v="4880" actId="21"/>
          <ac:picMkLst>
            <pc:docMk/>
            <pc:sldMk cId="2988238253" sldId="507"/>
            <ac:picMk id="18" creationId="{25DF88AF-3020-A75F-84EE-6961A628695B}"/>
          </ac:picMkLst>
        </pc:picChg>
        <pc:picChg chg="del mod">
          <ac:chgData name="Hasan Selim" userId="84cd2103f36ef0dc" providerId="LiveId" clId="{6ED845BA-74CA-4F74-9AC4-C2ED4D184EBF}" dt="2026-04-30T12:55:02.869" v="3760" actId="478"/>
          <ac:picMkLst>
            <pc:docMk/>
            <pc:sldMk cId="2988238253" sldId="507"/>
            <ac:picMk id="19" creationId="{C0488BA0-7ED0-40F7-4EB5-562D5582DC00}"/>
          </ac:picMkLst>
        </pc:picChg>
        <pc:picChg chg="add del mod">
          <ac:chgData name="Hasan Selim" userId="84cd2103f36ef0dc" providerId="LiveId" clId="{6ED845BA-74CA-4F74-9AC4-C2ED4D184EBF}" dt="2026-04-30T14:20:42.705" v="4891" actId="478"/>
          <ac:picMkLst>
            <pc:docMk/>
            <pc:sldMk cId="2988238253" sldId="507"/>
            <ac:picMk id="22" creationId="{8A6FA589-275F-5CD7-68C8-B9937936A3F1}"/>
          </ac:picMkLst>
        </pc:picChg>
        <pc:picChg chg="del">
          <ac:chgData name="Hasan Selim" userId="84cd2103f36ef0dc" providerId="LiveId" clId="{6ED845BA-74CA-4F74-9AC4-C2ED4D184EBF}" dt="2026-04-30T12:55:01.277" v="3758" actId="478"/>
          <ac:picMkLst>
            <pc:docMk/>
            <pc:sldMk cId="2988238253" sldId="507"/>
            <ac:picMk id="23" creationId="{8FBA213D-D9CE-27E0-C6B5-4AC9CA4AE567}"/>
          </ac:picMkLst>
        </pc:picChg>
        <pc:picChg chg="add del mod">
          <ac:chgData name="Hasan Selim" userId="84cd2103f36ef0dc" providerId="LiveId" clId="{6ED845BA-74CA-4F74-9AC4-C2ED4D184EBF}" dt="2026-04-30T14:20:43.327" v="4892" actId="478"/>
          <ac:picMkLst>
            <pc:docMk/>
            <pc:sldMk cId="2988238253" sldId="507"/>
            <ac:picMk id="26" creationId="{5FC2ECC3-5A80-6532-7FD5-382B284458B0}"/>
          </ac:picMkLst>
        </pc:picChg>
        <pc:picChg chg="add mod">
          <ac:chgData name="Hasan Selim" userId="84cd2103f36ef0dc" providerId="LiveId" clId="{6ED845BA-74CA-4F74-9AC4-C2ED4D184EBF}" dt="2026-04-30T13:33:52.045" v="4604" actId="1076"/>
          <ac:picMkLst>
            <pc:docMk/>
            <pc:sldMk cId="2988238253" sldId="507"/>
            <ac:picMk id="30" creationId="{1A7B2DF3-50EF-9199-0B57-01F9BFCAB002}"/>
          </ac:picMkLst>
        </pc:picChg>
        <pc:picChg chg="add mod ord topLvl">
          <ac:chgData name="Hasan Selim" userId="84cd2103f36ef0dc" providerId="LiveId" clId="{6ED845BA-74CA-4F74-9AC4-C2ED4D184EBF}" dt="2026-04-30T14:25:09.569" v="4983" actId="1036"/>
          <ac:picMkLst>
            <pc:docMk/>
            <pc:sldMk cId="2988238253" sldId="507"/>
            <ac:picMk id="34" creationId="{DDA94544-49A0-894C-B0C3-E8678DAAFAA2}"/>
          </ac:picMkLst>
        </pc:picChg>
        <pc:picChg chg="del">
          <ac:chgData name="Hasan Selim" userId="84cd2103f36ef0dc" providerId="LiveId" clId="{6ED845BA-74CA-4F74-9AC4-C2ED4D184EBF}" dt="2026-04-30T12:54:58.327" v="3756" actId="478"/>
          <ac:picMkLst>
            <pc:docMk/>
            <pc:sldMk cId="2988238253" sldId="507"/>
            <ac:picMk id="35" creationId="{04410EBF-886C-0349-9CA5-0B8FFB36569B}"/>
          </ac:picMkLst>
        </pc:picChg>
        <pc:picChg chg="add mod ord">
          <ac:chgData name="Hasan Selim" userId="84cd2103f36ef0dc" providerId="LiveId" clId="{6ED845BA-74CA-4F74-9AC4-C2ED4D184EBF}" dt="2026-04-30T14:25:08.387" v="4980" actId="1036"/>
          <ac:picMkLst>
            <pc:docMk/>
            <pc:sldMk cId="2988238253" sldId="507"/>
            <ac:picMk id="38" creationId="{1111BA3A-00E3-BE8C-7AFF-A2906BF44026}"/>
          </ac:picMkLst>
        </pc:picChg>
        <pc:picChg chg="del mod">
          <ac:chgData name="Hasan Selim" userId="84cd2103f36ef0dc" providerId="LiveId" clId="{6ED845BA-74CA-4F74-9AC4-C2ED4D184EBF}" dt="2026-04-30T14:50:47.501" v="5189" actId="21"/>
          <ac:picMkLst>
            <pc:docMk/>
            <pc:sldMk cId="2988238253" sldId="507"/>
            <ac:picMk id="40" creationId="{BE959942-3237-21CB-7CF0-823029855966}"/>
          </ac:picMkLst>
        </pc:picChg>
        <pc:picChg chg="del">
          <ac:chgData name="Hasan Selim" userId="84cd2103f36ef0dc" providerId="LiveId" clId="{6ED845BA-74CA-4F74-9AC4-C2ED4D184EBF}" dt="2026-04-30T12:54:58.327" v="3756" actId="478"/>
          <ac:picMkLst>
            <pc:docMk/>
            <pc:sldMk cId="2988238253" sldId="507"/>
            <ac:picMk id="43" creationId="{2E7F0B60-1E6B-2C63-AA2E-237DC36B0D32}"/>
          </ac:picMkLst>
        </pc:picChg>
        <pc:picChg chg="add mod ord">
          <ac:chgData name="Hasan Selim" userId="84cd2103f36ef0dc" providerId="LiveId" clId="{6ED845BA-74CA-4F74-9AC4-C2ED4D184EBF}" dt="2026-04-30T14:25:01.815" v="4971" actId="1036"/>
          <ac:picMkLst>
            <pc:docMk/>
            <pc:sldMk cId="2988238253" sldId="507"/>
            <ac:picMk id="44" creationId="{5B03924C-54DE-B05D-66E6-28844B366D0A}"/>
          </ac:picMkLst>
        </pc:picChg>
        <pc:picChg chg="add mod ord">
          <ac:chgData name="Hasan Selim" userId="84cd2103f36ef0dc" providerId="LiveId" clId="{6ED845BA-74CA-4F74-9AC4-C2ED4D184EBF}" dt="2026-04-30T13:13:08.918" v="4053" actId="164"/>
          <ac:picMkLst>
            <pc:docMk/>
            <pc:sldMk cId="2988238253" sldId="507"/>
            <ac:picMk id="59" creationId="{D503CCF8-ED61-42BF-4345-31ECB877401A}"/>
          </ac:picMkLst>
        </pc:picChg>
        <pc:picChg chg="add mod ord">
          <ac:chgData name="Hasan Selim" userId="84cd2103f36ef0dc" providerId="LiveId" clId="{6ED845BA-74CA-4F74-9AC4-C2ED4D184EBF}" dt="2026-04-30T13:13:07.298" v="4052" actId="164"/>
          <ac:picMkLst>
            <pc:docMk/>
            <pc:sldMk cId="2988238253" sldId="507"/>
            <ac:picMk id="61" creationId="{4104D2B0-CA57-A676-CE21-8A86B420E51E}"/>
          </ac:picMkLst>
        </pc:picChg>
        <pc:picChg chg="mod">
          <ac:chgData name="Hasan Selim" userId="84cd2103f36ef0dc" providerId="LiveId" clId="{6ED845BA-74CA-4F74-9AC4-C2ED4D184EBF}" dt="2026-04-30T13:13:12.692" v="4054" actId="571"/>
          <ac:picMkLst>
            <pc:docMk/>
            <pc:sldMk cId="2988238253" sldId="507"/>
            <ac:picMk id="68" creationId="{A16B084E-1F3B-4B9E-FC33-3E0DFB52AA1C}"/>
          </ac:picMkLst>
        </pc:picChg>
        <pc:picChg chg="mod">
          <ac:chgData name="Hasan Selim" userId="84cd2103f36ef0dc" providerId="LiveId" clId="{6ED845BA-74CA-4F74-9AC4-C2ED4D184EBF}" dt="2026-04-30T13:13:17.865" v="4057" actId="571"/>
          <ac:picMkLst>
            <pc:docMk/>
            <pc:sldMk cId="2988238253" sldId="507"/>
            <ac:picMk id="71" creationId="{CF6DDC74-AEEB-9876-BF06-36A185733D1C}"/>
          </ac:picMkLst>
        </pc:picChg>
        <pc:picChg chg="mod">
          <ac:chgData name="Hasan Selim" userId="84cd2103f36ef0dc" providerId="LiveId" clId="{6ED845BA-74CA-4F74-9AC4-C2ED4D184EBF}" dt="2026-04-30T13:13:21.825" v="4061" actId="571"/>
          <ac:picMkLst>
            <pc:docMk/>
            <pc:sldMk cId="2988238253" sldId="507"/>
            <ac:picMk id="74" creationId="{C648E96F-1F4D-B4B0-9F08-E768FF35685F}"/>
          </ac:picMkLst>
        </pc:picChg>
        <pc:picChg chg="mod">
          <ac:chgData name="Hasan Selim" userId="84cd2103f36ef0dc" providerId="LiveId" clId="{6ED845BA-74CA-4F74-9AC4-C2ED4D184EBF}" dt="2026-04-30T13:13:24.881" v="4063" actId="571"/>
          <ac:picMkLst>
            <pc:docMk/>
            <pc:sldMk cId="2988238253" sldId="507"/>
            <ac:picMk id="79" creationId="{48AC980D-1968-7FC0-3ECB-6575744F5781}"/>
          </ac:picMkLst>
        </pc:picChg>
        <pc:picChg chg="add mod ord">
          <ac:chgData name="Hasan Selim" userId="84cd2103f36ef0dc" providerId="LiveId" clId="{6ED845BA-74CA-4F74-9AC4-C2ED4D184EBF}" dt="2026-04-30T14:29:49.075" v="5018" actId="166"/>
          <ac:picMkLst>
            <pc:docMk/>
            <pc:sldMk cId="2988238253" sldId="507"/>
            <ac:picMk id="81" creationId="{4732FE20-FBA6-958D-ACA4-53000A16BC3B}"/>
          </ac:picMkLst>
        </pc:picChg>
        <pc:picChg chg="add del mod ord">
          <ac:chgData name="Hasan Selim" userId="84cd2103f36ef0dc" providerId="LiveId" clId="{6ED845BA-74CA-4F74-9AC4-C2ED4D184EBF}" dt="2026-04-30T14:45:34.845" v="5173" actId="478"/>
          <ac:picMkLst>
            <pc:docMk/>
            <pc:sldMk cId="2988238253" sldId="507"/>
            <ac:picMk id="86" creationId="{003CEA77-6706-AF8B-3A06-B823F45C930E}"/>
          </ac:picMkLst>
        </pc:picChg>
        <pc:picChg chg="add mod">
          <ac:chgData name="Hasan Selim" userId="84cd2103f36ef0dc" providerId="LiveId" clId="{6ED845BA-74CA-4F74-9AC4-C2ED4D184EBF}" dt="2026-04-30T14:30:37.400" v="5041" actId="1036"/>
          <ac:picMkLst>
            <pc:docMk/>
            <pc:sldMk cId="2988238253" sldId="507"/>
            <ac:picMk id="89" creationId="{5017FDAE-40A8-1CED-A904-0891727CC10C}"/>
          </ac:picMkLst>
        </pc:picChg>
        <pc:picChg chg="add mod ord">
          <ac:chgData name="Hasan Selim" userId="84cd2103f36ef0dc" providerId="LiveId" clId="{6ED845BA-74CA-4F74-9AC4-C2ED4D184EBF}" dt="2026-04-30T14:30:37.400" v="5041" actId="1036"/>
          <ac:picMkLst>
            <pc:docMk/>
            <pc:sldMk cId="2988238253" sldId="507"/>
            <ac:picMk id="91" creationId="{0EF39F57-ADCF-D9ED-2D66-D97FDDA233E1}"/>
          </ac:picMkLst>
        </pc:picChg>
        <pc:picChg chg="add mod">
          <ac:chgData name="Hasan Selim" userId="84cd2103f36ef0dc" providerId="LiveId" clId="{6ED845BA-74CA-4F74-9AC4-C2ED4D184EBF}" dt="2026-04-30T13:26:06.901" v="4239" actId="1076"/>
          <ac:picMkLst>
            <pc:docMk/>
            <pc:sldMk cId="2988238253" sldId="507"/>
            <ac:picMk id="93" creationId="{47DE0D38-B297-8B9C-8F61-74CE016CD056}"/>
          </ac:picMkLst>
        </pc:picChg>
        <pc:picChg chg="del mod topLvl">
          <ac:chgData name="Hasan Selim" userId="84cd2103f36ef0dc" providerId="LiveId" clId="{6ED845BA-74CA-4F74-9AC4-C2ED4D184EBF}" dt="2026-04-30T13:30:45.747" v="4391" actId="478"/>
          <ac:picMkLst>
            <pc:docMk/>
            <pc:sldMk cId="2988238253" sldId="507"/>
            <ac:picMk id="100" creationId="{FC92ABF5-C359-F170-8268-486FC4F3DAA6}"/>
          </ac:picMkLst>
        </pc:picChg>
        <pc:picChg chg="del mod">
          <ac:chgData name="Hasan Selim" userId="84cd2103f36ef0dc" providerId="LiveId" clId="{6ED845BA-74CA-4F74-9AC4-C2ED4D184EBF}" dt="2026-04-30T13:30:46.325" v="4392" actId="478"/>
          <ac:picMkLst>
            <pc:docMk/>
            <pc:sldMk cId="2988238253" sldId="507"/>
            <ac:picMk id="104" creationId="{0F646F3C-B52C-34F0-03AA-BC78D235537E}"/>
          </ac:picMkLst>
        </pc:picChg>
        <pc:picChg chg="add mod modCrop">
          <ac:chgData name="Hasan Selim" userId="84cd2103f36ef0dc" providerId="LiveId" clId="{6ED845BA-74CA-4F74-9AC4-C2ED4D184EBF}" dt="2026-04-30T14:22:29.995" v="4919" actId="688"/>
          <ac:picMkLst>
            <pc:docMk/>
            <pc:sldMk cId="2988238253" sldId="507"/>
            <ac:picMk id="107" creationId="{CCC7B645-1E56-42DB-4A95-5093FD2BE364}"/>
          </ac:picMkLst>
        </pc:picChg>
        <pc:picChg chg="del mod">
          <ac:chgData name="Hasan Selim" userId="84cd2103f36ef0dc" providerId="LiveId" clId="{6ED845BA-74CA-4F74-9AC4-C2ED4D184EBF}" dt="2026-04-30T13:30:45.302" v="4390" actId="478"/>
          <ac:picMkLst>
            <pc:docMk/>
            <pc:sldMk cId="2988238253" sldId="507"/>
            <ac:picMk id="109" creationId="{31F9C631-756F-DC51-CDCF-BE98212AA5E3}"/>
          </ac:picMkLst>
        </pc:picChg>
        <pc:picChg chg="add mod">
          <ac:chgData name="Hasan Selim" userId="84cd2103f36ef0dc" providerId="LiveId" clId="{6ED845BA-74CA-4F74-9AC4-C2ED4D184EBF}" dt="2026-04-30T13:34:22.327" v="4616" actId="1076"/>
          <ac:picMkLst>
            <pc:docMk/>
            <pc:sldMk cId="2988238253" sldId="507"/>
            <ac:picMk id="114" creationId="{641B2FB5-1743-5055-3BAB-DED0FC0E45B4}"/>
          </ac:picMkLst>
        </pc:picChg>
        <pc:picChg chg="add mod">
          <ac:chgData name="Hasan Selim" userId="84cd2103f36ef0dc" providerId="LiveId" clId="{6ED845BA-74CA-4F74-9AC4-C2ED4D184EBF}" dt="2026-04-30T13:34:22.327" v="4616" actId="1076"/>
          <ac:picMkLst>
            <pc:docMk/>
            <pc:sldMk cId="2988238253" sldId="507"/>
            <ac:picMk id="115" creationId="{40B3AE6C-16AA-E3A4-3743-0D6FEBCD5573}"/>
          </ac:picMkLst>
        </pc:picChg>
        <pc:picChg chg="add mod">
          <ac:chgData name="Hasan Selim" userId="84cd2103f36ef0dc" providerId="LiveId" clId="{6ED845BA-74CA-4F74-9AC4-C2ED4D184EBF}" dt="2026-04-30T14:30:50.419" v="5066" actId="1036"/>
          <ac:picMkLst>
            <pc:docMk/>
            <pc:sldMk cId="2988238253" sldId="507"/>
            <ac:picMk id="124" creationId="{960818AB-C2B1-B22F-73F8-9EB0AD0E2F46}"/>
          </ac:picMkLst>
        </pc:picChg>
        <pc:picChg chg="add mod">
          <ac:chgData name="Hasan Selim" userId="84cd2103f36ef0dc" providerId="LiveId" clId="{6ED845BA-74CA-4F74-9AC4-C2ED4D184EBF}" dt="2026-04-30T14:30:50.419" v="5066" actId="1036"/>
          <ac:picMkLst>
            <pc:docMk/>
            <pc:sldMk cId="2988238253" sldId="507"/>
            <ac:picMk id="126" creationId="{A6570598-C11D-9C5A-B60E-B1E57ADE2CD0}"/>
          </ac:picMkLst>
        </pc:picChg>
        <pc:picChg chg="add mod">
          <ac:chgData name="Hasan Selim" userId="84cd2103f36ef0dc" providerId="LiveId" clId="{6ED845BA-74CA-4F74-9AC4-C2ED4D184EBF}" dt="2026-04-30T14:34:16.988" v="5101" actId="1076"/>
          <ac:picMkLst>
            <pc:docMk/>
            <pc:sldMk cId="2988238253" sldId="507"/>
            <ac:picMk id="128" creationId="{03D5F129-A14D-F43B-3724-117BE0F8D6D0}"/>
          </ac:picMkLst>
        </pc:picChg>
        <pc:picChg chg="add del mod">
          <ac:chgData name="Hasan Selim" userId="84cd2103f36ef0dc" providerId="LiveId" clId="{6ED845BA-74CA-4F74-9AC4-C2ED4D184EBF}" dt="2026-04-30T14:12:47.119" v="4690" actId="478"/>
          <ac:picMkLst>
            <pc:docMk/>
            <pc:sldMk cId="2988238253" sldId="507"/>
            <ac:picMk id="129" creationId="{2CDCC646-29B9-6EEF-A0D4-FA2FFAF0E0AE}"/>
          </ac:picMkLst>
        </pc:picChg>
        <pc:picChg chg="add mod">
          <ac:chgData name="Hasan Selim" userId="84cd2103f36ef0dc" providerId="LiveId" clId="{6ED845BA-74CA-4F74-9AC4-C2ED4D184EBF}" dt="2026-04-30T14:12:49.453" v="4691" actId="1076"/>
          <ac:picMkLst>
            <pc:docMk/>
            <pc:sldMk cId="2988238253" sldId="507"/>
            <ac:picMk id="130" creationId="{018AF66B-901C-4CA0-DB91-1A39FEB361B6}"/>
          </ac:picMkLst>
        </pc:picChg>
        <pc:picChg chg="add mod ord">
          <ac:chgData name="Hasan Selim" userId="84cd2103f36ef0dc" providerId="LiveId" clId="{6ED845BA-74CA-4F74-9AC4-C2ED4D184EBF}" dt="2026-04-30T15:27:23.524" v="5218" actId="1035"/>
          <ac:picMkLst>
            <pc:docMk/>
            <pc:sldMk cId="2988238253" sldId="507"/>
            <ac:picMk id="131" creationId="{7072AA9C-DF07-0104-D010-99FA95FDEE61}"/>
          </ac:picMkLst>
        </pc:picChg>
        <pc:picChg chg="add mod topLvl">
          <ac:chgData name="Hasan Selim" userId="84cd2103f36ef0dc" providerId="LiveId" clId="{6ED845BA-74CA-4F74-9AC4-C2ED4D184EBF}" dt="2026-04-30T14:37:12.392" v="5156" actId="165"/>
          <ac:picMkLst>
            <pc:docMk/>
            <pc:sldMk cId="2988238253" sldId="507"/>
            <ac:picMk id="138" creationId="{E1EC8A49-9093-28A7-B31F-442B4F6C0DB6}"/>
          </ac:picMkLst>
        </pc:picChg>
        <pc:picChg chg="del mod topLvl">
          <ac:chgData name="Hasan Selim" userId="84cd2103f36ef0dc" providerId="LiveId" clId="{6ED845BA-74CA-4F74-9AC4-C2ED4D184EBF}" dt="2026-04-30T14:16:26.188" v="4861" actId="478"/>
          <ac:picMkLst>
            <pc:docMk/>
            <pc:sldMk cId="2988238253" sldId="507"/>
            <ac:picMk id="143" creationId="{B1D6FBE9-3B2E-F218-FBBC-F1D394D10429}"/>
          </ac:picMkLst>
        </pc:picChg>
        <pc:picChg chg="add mod">
          <ac:chgData name="Hasan Selim" userId="84cd2103f36ef0dc" providerId="LiveId" clId="{6ED845BA-74CA-4F74-9AC4-C2ED4D184EBF}" dt="2026-04-30T14:37:39.778" v="5161" actId="14100"/>
          <ac:picMkLst>
            <pc:docMk/>
            <pc:sldMk cId="2988238253" sldId="507"/>
            <ac:picMk id="145" creationId="{9E41EB94-9A65-641E-39AB-B3E9D642BB97}"/>
          </ac:picMkLst>
        </pc:picChg>
        <pc:picChg chg="add mod">
          <ac:chgData name="Hasan Selim" userId="84cd2103f36ef0dc" providerId="LiveId" clId="{6ED845BA-74CA-4F74-9AC4-C2ED4D184EBF}" dt="2026-04-30T14:24:27.496" v="4956" actId="14100"/>
          <ac:picMkLst>
            <pc:docMk/>
            <pc:sldMk cId="2988238253" sldId="507"/>
            <ac:picMk id="149" creationId="{6D8E12ED-3247-A9D1-0A53-7B132C7741D9}"/>
          </ac:picMkLst>
        </pc:picChg>
        <pc:picChg chg="add mod">
          <ac:chgData name="Hasan Selim" userId="84cd2103f36ef0dc" providerId="LiveId" clId="{6ED845BA-74CA-4F74-9AC4-C2ED4D184EBF}" dt="2026-04-30T14:23:47.233" v="4950" actId="1076"/>
          <ac:picMkLst>
            <pc:docMk/>
            <pc:sldMk cId="2988238253" sldId="507"/>
            <ac:picMk id="150" creationId="{CFF40376-F4A3-9AE9-0592-26BD33232FF6}"/>
          </ac:picMkLst>
        </pc:picChg>
        <pc:picChg chg="add mod modCrop">
          <ac:chgData name="Hasan Selim" userId="84cd2103f36ef0dc" providerId="LiveId" clId="{6ED845BA-74CA-4F74-9AC4-C2ED4D184EBF}" dt="2026-04-30T14:26:46.658" v="5007" actId="1076"/>
          <ac:picMkLst>
            <pc:docMk/>
            <pc:sldMk cId="2988238253" sldId="507"/>
            <ac:picMk id="151" creationId="{AFE90FBB-FBAA-5704-531A-FECDD2115FEF}"/>
          </ac:picMkLst>
        </pc:picChg>
        <pc:picChg chg="add del mod">
          <ac:chgData name="Hasan Selim" userId="84cd2103f36ef0dc" providerId="LiveId" clId="{6ED845BA-74CA-4F74-9AC4-C2ED4D184EBF}" dt="2026-04-30T14:26:49.763" v="5008" actId="478"/>
          <ac:picMkLst>
            <pc:docMk/>
            <pc:sldMk cId="2988238253" sldId="507"/>
            <ac:picMk id="152" creationId="{4D1A3C29-800A-795D-5859-DF2560118EC5}"/>
          </ac:picMkLst>
        </pc:picChg>
        <pc:picChg chg="add del mod">
          <ac:chgData name="Hasan Selim" userId="84cd2103f36ef0dc" providerId="LiveId" clId="{6ED845BA-74CA-4F74-9AC4-C2ED4D184EBF}" dt="2026-04-30T14:27:04.364" v="5011" actId="478"/>
          <ac:picMkLst>
            <pc:docMk/>
            <pc:sldMk cId="2988238253" sldId="507"/>
            <ac:picMk id="153" creationId="{88ACA3D5-EA5B-1D3D-DC2C-C2B6FBB57F7B}"/>
          </ac:picMkLst>
        </pc:picChg>
        <pc:picChg chg="add mod modCrop">
          <ac:chgData name="Hasan Selim" userId="84cd2103f36ef0dc" providerId="LiveId" clId="{6ED845BA-74CA-4F74-9AC4-C2ED4D184EBF}" dt="2026-04-30T14:37:33.186" v="5160" actId="732"/>
          <ac:picMkLst>
            <pc:docMk/>
            <pc:sldMk cId="2988238253" sldId="507"/>
            <ac:picMk id="154" creationId="{7809BA0C-F045-0D4D-1998-3A0C497AC74A}"/>
          </ac:picMkLst>
        </pc:picChg>
        <pc:picChg chg="add mod">
          <ac:chgData name="Hasan Selim" userId="84cd2103f36ef0dc" providerId="LiveId" clId="{6ED845BA-74CA-4F74-9AC4-C2ED4D184EBF}" dt="2026-04-30T14:30:26.436" v="5024" actId="1076"/>
          <ac:picMkLst>
            <pc:docMk/>
            <pc:sldMk cId="2988238253" sldId="507"/>
            <ac:picMk id="155" creationId="{9B21A8CC-5750-C197-D1E6-2C3EC7810605}"/>
          </ac:picMkLst>
        </pc:picChg>
        <pc:picChg chg="add del mod">
          <ac:chgData name="Hasan Selim" userId="84cd2103f36ef0dc" providerId="LiveId" clId="{6ED845BA-74CA-4F74-9AC4-C2ED4D184EBF}" dt="2026-04-30T14:31:57.340" v="5069" actId="27803"/>
          <ac:picMkLst>
            <pc:docMk/>
            <pc:sldMk cId="2988238253" sldId="507"/>
            <ac:picMk id="157" creationId="{DD65488F-E1B8-4571-5801-925AD3B6F43C}"/>
          </ac:picMkLst>
        </pc:picChg>
        <pc:cxnChg chg="add mod">
          <ac:chgData name="Hasan Selim" userId="84cd2103f36ef0dc" providerId="LiveId" clId="{6ED845BA-74CA-4F74-9AC4-C2ED4D184EBF}" dt="2026-04-30T14:30:50.419" v="5066" actId="1036"/>
          <ac:cxnSpMkLst>
            <pc:docMk/>
            <pc:sldMk cId="2988238253" sldId="507"/>
            <ac:cxnSpMk id="147" creationId="{78CC93EF-DF0E-05A1-A113-4E679E928F8D}"/>
          </ac:cxnSpMkLst>
        </pc:cxnChg>
        <pc:cxnChg chg="add mod">
          <ac:chgData name="Hasan Selim" userId="84cd2103f36ef0dc" providerId="LiveId" clId="{6ED845BA-74CA-4F74-9AC4-C2ED4D184EBF}" dt="2026-04-30T14:30:50.419" v="5066" actId="1036"/>
          <ac:cxnSpMkLst>
            <pc:docMk/>
            <pc:sldMk cId="2988238253" sldId="507"/>
            <ac:cxnSpMk id="148" creationId="{4363D3E3-41BF-8FBB-5C97-20EA5112EAA2}"/>
          </ac:cxnSpMkLst>
        </pc:cxnChg>
      </pc:sldChg>
      <pc:sldMasterChg chg="setBg addSldLayout delSldLayout modSldLayout">
        <pc:chgData name="Hasan Selim" userId="84cd2103f36ef0dc" providerId="LiveId" clId="{6ED845BA-74CA-4F74-9AC4-C2ED4D184EBF}" dt="2026-04-30T14:50:52.480" v="5191" actId="167"/>
        <pc:sldMasterMkLst>
          <pc:docMk/>
          <pc:sldMasterMk cId="2476636414" sldId="2147483660"/>
        </pc:sldMasterMkLst>
        <pc:sldLayoutChg chg="addSp delSp modSp mod setBg">
          <pc:chgData name="Hasan Selim" userId="84cd2103f36ef0dc" providerId="LiveId" clId="{6ED845BA-74CA-4F74-9AC4-C2ED4D184EBF}" dt="2026-04-30T14:50:41.552" v="5188" actId="167"/>
          <pc:sldLayoutMkLst>
            <pc:docMk/>
            <pc:sldMasterMk cId="2476636414" sldId="2147483660"/>
            <pc:sldLayoutMk cId="641393381" sldId="2147483661"/>
          </pc:sldLayoutMkLst>
          <pc:spChg chg="add mod ord">
            <ac:chgData name="Hasan Selim" userId="84cd2103f36ef0dc" providerId="LiveId" clId="{6ED845BA-74CA-4F74-9AC4-C2ED4D184EBF}" dt="2026-04-30T12:31:25.285" v="3554" actId="14100"/>
            <ac:spMkLst>
              <pc:docMk/>
              <pc:sldMasterMk cId="2476636414" sldId="2147483660"/>
              <pc:sldLayoutMk cId="641393381" sldId="2147483661"/>
              <ac:spMk id="10" creationId="{5D043921-1784-CBEB-5F9D-855593220089}"/>
            </ac:spMkLst>
          </pc:spChg>
          <pc:picChg chg="add del mod ord">
            <ac:chgData name="Hasan Selim" userId="84cd2103f36ef0dc" providerId="LiveId" clId="{6ED845BA-74CA-4F74-9AC4-C2ED4D184EBF}" dt="2026-04-30T11:37:39.445" v="3363" actId="478"/>
            <ac:picMkLst>
              <pc:docMk/>
              <pc:sldMasterMk cId="2476636414" sldId="2147483660"/>
              <pc:sldLayoutMk cId="641393381" sldId="2147483661"/>
              <ac:picMk id="6" creationId="{4DE56E32-BF74-FDF9-E711-FE63D0603749}"/>
            </ac:picMkLst>
          </pc:picChg>
          <pc:picChg chg="add mod ord">
            <ac:chgData name="Hasan Selim" userId="84cd2103f36ef0dc" providerId="LiveId" clId="{6ED845BA-74CA-4F74-9AC4-C2ED4D184EBF}" dt="2026-04-30T14:50:41.552" v="5188" actId="167"/>
            <ac:picMkLst>
              <pc:docMk/>
              <pc:sldMasterMk cId="2476636414" sldId="2147483660"/>
              <pc:sldLayoutMk cId="641393381" sldId="2147483661"/>
              <ac:picMk id="40" creationId="{12E525A7-6FCF-2CC6-5F60-B0B4686D62CB}"/>
            </ac:picMkLst>
          </pc:picChg>
        </pc:sldLayoutChg>
        <pc:sldLayoutChg chg="addSp delSp modSp mod setBg">
          <pc:chgData name="Hasan Selim" userId="84cd2103f36ef0dc" providerId="LiveId" clId="{6ED845BA-74CA-4F74-9AC4-C2ED4D184EBF}" dt="2026-04-23T15:20:01.336" v="2646" actId="478"/>
          <pc:sldLayoutMkLst>
            <pc:docMk/>
            <pc:sldMasterMk cId="2476636414" sldId="2147483660"/>
            <pc:sldLayoutMk cId="117721130" sldId="2147483662"/>
          </pc:sldLayoutMkLst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37" creationId="{8D4D16AC-F763-EC8B-5A1A-B2EAF0EE9626}"/>
            </ac:spMkLst>
          </pc:spChg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38" creationId="{DB1B61DC-81EA-017E-E881-EED362FE205D}"/>
            </ac:spMkLst>
          </pc:spChg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39" creationId="{5DD25F51-6DF5-5B1F-31AA-64908F432552}"/>
            </ac:spMkLst>
          </pc:spChg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40" creationId="{8F34ECC9-951F-42DA-BD6A-2C2407E2138A}"/>
            </ac:spMkLst>
          </pc:spChg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59" creationId="{204AC596-5DA7-D8BB-66D0-25AD602412A6}"/>
            </ac:spMkLst>
          </pc:spChg>
        </pc:sldLayoutChg>
        <pc:sldLayoutChg chg="addSp delSp modSp mod setBg">
          <pc:chgData name="Hasan Selim" userId="84cd2103f36ef0dc" providerId="LiveId" clId="{6ED845BA-74CA-4F74-9AC4-C2ED4D184EBF}" dt="2026-04-23T15:19:56.790" v="2644" actId="21"/>
          <pc:sldLayoutMkLst>
            <pc:docMk/>
            <pc:sldMasterMk cId="2476636414" sldId="2147483660"/>
            <pc:sldLayoutMk cId="3609756420" sldId="2147483668"/>
          </pc:sldLayoutMkLst>
        </pc:sldLayoutChg>
        <pc:sldLayoutChg chg="setBg">
          <pc:chgData name="Hasan Selim" userId="84cd2103f36ef0dc" providerId="LiveId" clId="{6ED845BA-74CA-4F74-9AC4-C2ED4D184EBF}" dt="2026-04-15T11:48:24.853" v="1090"/>
          <pc:sldLayoutMkLst>
            <pc:docMk/>
            <pc:sldMasterMk cId="2476636414" sldId="2147483660"/>
            <pc:sldLayoutMk cId="1810768933" sldId="2147483669"/>
          </pc:sldLayoutMkLst>
        </pc:sldLayoutChg>
        <pc:sldLayoutChg chg="addSp modSp add mod modTransition">
          <pc:chgData name="Hasan Selim" userId="84cd2103f36ef0dc" providerId="LiveId" clId="{6ED845BA-74CA-4F74-9AC4-C2ED4D184EBF}" dt="2026-04-30T14:50:52.480" v="5191" actId="167"/>
          <pc:sldLayoutMkLst>
            <pc:docMk/>
            <pc:sldMasterMk cId="2476636414" sldId="2147483660"/>
            <pc:sldLayoutMk cId="2415839091" sldId="2147483670"/>
          </pc:sldLayoutMkLst>
          <pc:spChg chg="mod">
            <ac:chgData name="Hasan Selim" userId="84cd2103f36ef0dc" providerId="LiveId" clId="{6ED845BA-74CA-4F74-9AC4-C2ED4D184EBF}" dt="2026-04-30T12:31:46.033" v="3558" actId="1076"/>
            <ac:spMkLst>
              <pc:docMk/>
              <pc:sldMasterMk cId="2476636414" sldId="2147483660"/>
              <pc:sldLayoutMk cId="2415839091" sldId="2147483670"/>
              <ac:spMk id="10" creationId="{5D043921-1784-CBEB-5F9D-855593220089}"/>
            </ac:spMkLst>
          </pc:spChg>
          <pc:picChg chg="add mod ord">
            <ac:chgData name="Hasan Selim" userId="84cd2103f36ef0dc" providerId="LiveId" clId="{6ED845BA-74CA-4F74-9AC4-C2ED4D184EBF}" dt="2026-04-30T14:50:52.480" v="5191" actId="167"/>
            <ac:picMkLst>
              <pc:docMk/>
              <pc:sldMasterMk cId="2476636414" sldId="2147483660"/>
              <pc:sldLayoutMk cId="2415839091" sldId="2147483670"/>
              <ac:picMk id="40" creationId="{BE959942-3237-21CB-7CF0-82302985596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2" y="4"/>
            <a:ext cx="3078163" cy="512764"/>
          </a:xfrm>
          <a:prstGeom prst="rect">
            <a:avLst/>
          </a:prstGeom>
        </p:spPr>
        <p:txBody>
          <a:bodyPr vert="horz" lIns="88112" tIns="44056" rIns="88112" bIns="44056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4"/>
            <a:ext cx="3078162" cy="512764"/>
          </a:xfrm>
          <a:prstGeom prst="rect">
            <a:avLst/>
          </a:prstGeom>
        </p:spPr>
        <p:txBody>
          <a:bodyPr vert="horz" lIns="88112" tIns="44056" rIns="88112" bIns="44056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14/11/1447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63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2" tIns="44056" rIns="88112" bIns="44056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6"/>
            <a:ext cx="5683250" cy="4029076"/>
          </a:xfrm>
          <a:prstGeom prst="rect">
            <a:avLst/>
          </a:prstGeom>
        </p:spPr>
        <p:txBody>
          <a:bodyPr vert="horz" lIns="88112" tIns="44056" rIns="88112" bIns="44056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2" y="9721853"/>
            <a:ext cx="3078163" cy="512764"/>
          </a:xfrm>
          <a:prstGeom prst="rect">
            <a:avLst/>
          </a:prstGeom>
        </p:spPr>
        <p:txBody>
          <a:bodyPr vert="horz" lIns="88112" tIns="44056" rIns="88112" bIns="44056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3"/>
            <a:ext cx="3078162" cy="512764"/>
          </a:xfrm>
          <a:prstGeom prst="rect">
            <a:avLst/>
          </a:prstGeom>
        </p:spPr>
        <p:txBody>
          <a:bodyPr vert="horz" lIns="88112" tIns="44056" rIns="88112" bIns="44056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79525"/>
            <a:ext cx="4886325" cy="3455988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116"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9663" y="1279525"/>
            <a:ext cx="4886325" cy="3455988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116"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صورة 39">
            <a:extLst>
              <a:ext uri="{FF2B5EF4-FFF2-40B4-BE49-F238E27FC236}">
                <a16:creationId xmlns:a16="http://schemas.microsoft.com/office/drawing/2014/main" id="{12E525A7-6FCF-2CC6-5F60-B0B4686D6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50" y="-2438"/>
            <a:ext cx="3592513" cy="78606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5D043921-1784-CBEB-5F9D-855593220089}"/>
              </a:ext>
            </a:extLst>
          </p:cNvPr>
          <p:cNvSpPr/>
          <p:nvPr userDrawn="1"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1BAF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4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الوجه الاول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صورة 39">
            <a:extLst>
              <a:ext uri="{FF2B5EF4-FFF2-40B4-BE49-F238E27FC236}">
                <a16:creationId xmlns:a16="http://schemas.microsoft.com/office/drawing/2014/main" id="{BE959942-3237-21CB-7CF0-823029855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650" y="0"/>
            <a:ext cx="3586163" cy="78606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5D043921-1784-CBEB-5F9D-855593220089}"/>
              </a:ext>
            </a:extLst>
          </p:cNvPr>
          <p:cNvSpPr/>
          <p:nvPr userDrawn="1"/>
        </p:nvSpPr>
        <p:spPr>
          <a:xfrm>
            <a:off x="3559493" y="0"/>
            <a:ext cx="3566160" cy="7559675"/>
          </a:xfrm>
          <a:prstGeom prst="rect">
            <a:avLst/>
          </a:prstGeom>
          <a:solidFill>
            <a:srgbClr val="1BAF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4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583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75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76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id="{8D4D16AC-F763-EC8B-5A1A-B2EAF0EE9626}"/>
              </a:ext>
            </a:extLst>
          </p:cNvPr>
          <p:cNvSpPr/>
          <p:nvPr userDrawn="1"/>
        </p:nvSpPr>
        <p:spPr>
          <a:xfrm>
            <a:off x="9182510" y="277918"/>
            <a:ext cx="1110343" cy="522181"/>
          </a:xfrm>
          <a:custGeom>
            <a:avLst/>
            <a:gdLst>
              <a:gd name="csX0" fmla="*/ 372492 w 657682"/>
              <a:gd name="csY0" fmla="*/ 131813 h 309300"/>
              <a:gd name="csX1" fmla="*/ 388208 w 657682"/>
              <a:gd name="csY1" fmla="*/ 114954 h 309300"/>
              <a:gd name="csX2" fmla="*/ 559849 w 657682"/>
              <a:gd name="csY2" fmla="*/ 159531 h 309300"/>
              <a:gd name="csX3" fmla="*/ 565278 w 657682"/>
              <a:gd name="csY3" fmla="*/ 193154 h 309300"/>
              <a:gd name="csX4" fmla="*/ 615570 w 657682"/>
              <a:gd name="csY4" fmla="*/ 200203 h 309300"/>
              <a:gd name="csX5" fmla="*/ 655480 w 657682"/>
              <a:gd name="csY5" fmla="*/ 272783 h 309300"/>
              <a:gd name="csX6" fmla="*/ 600235 w 657682"/>
              <a:gd name="csY6" fmla="*/ 303549 h 309300"/>
              <a:gd name="csX7" fmla="*/ 233142 w 657682"/>
              <a:gd name="csY7" fmla="*/ 306216 h 309300"/>
              <a:gd name="csX8" fmla="*/ 56072 w 657682"/>
              <a:gd name="csY8" fmla="*/ 306407 h 309300"/>
              <a:gd name="csX9" fmla="*/ 65 w 657682"/>
              <a:gd name="csY9" fmla="*/ 268973 h 309300"/>
              <a:gd name="csX10" fmla="*/ 88552 w 657682"/>
              <a:gd name="csY10" fmla="*/ 230873 h 309300"/>
              <a:gd name="csX11" fmla="*/ 83313 w 657682"/>
              <a:gd name="csY11" fmla="*/ 88856 h 309300"/>
              <a:gd name="csX12" fmla="*/ 317914 w 657682"/>
              <a:gd name="csY12" fmla="*/ 34182 h 309300"/>
              <a:gd name="csX13" fmla="*/ 372588 w 657682"/>
              <a:gd name="csY13" fmla="*/ 131909 h 309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657682" h="309300">
                <a:moveTo>
                  <a:pt x="372492" y="131813"/>
                </a:moveTo>
                <a:cubicBezTo>
                  <a:pt x="376779" y="135719"/>
                  <a:pt x="385446" y="118002"/>
                  <a:pt x="388208" y="114954"/>
                </a:cubicBezTo>
                <a:cubicBezTo>
                  <a:pt x="444882" y="51708"/>
                  <a:pt x="544895" y="76187"/>
                  <a:pt x="559849" y="159531"/>
                </a:cubicBezTo>
                <a:cubicBezTo>
                  <a:pt x="561087" y="166675"/>
                  <a:pt x="559278" y="188868"/>
                  <a:pt x="565278" y="193154"/>
                </a:cubicBezTo>
                <a:cubicBezTo>
                  <a:pt x="572232" y="198107"/>
                  <a:pt x="602521" y="196012"/>
                  <a:pt x="615570" y="200203"/>
                </a:cubicBezTo>
                <a:cubicBezTo>
                  <a:pt x="648717" y="210776"/>
                  <a:pt x="663672" y="239541"/>
                  <a:pt x="655480" y="272783"/>
                </a:cubicBezTo>
                <a:cubicBezTo>
                  <a:pt x="650241" y="293929"/>
                  <a:pt x="619285" y="302882"/>
                  <a:pt x="600235" y="303549"/>
                </a:cubicBezTo>
                <a:cubicBezTo>
                  <a:pt x="478791" y="307645"/>
                  <a:pt x="354395" y="305073"/>
                  <a:pt x="233142" y="306216"/>
                </a:cubicBezTo>
                <a:cubicBezTo>
                  <a:pt x="177706" y="306692"/>
                  <a:pt x="110555" y="312788"/>
                  <a:pt x="56072" y="306407"/>
                </a:cubicBezTo>
                <a:cubicBezTo>
                  <a:pt x="34736" y="303930"/>
                  <a:pt x="-1745" y="297548"/>
                  <a:pt x="65" y="268973"/>
                </a:cubicBezTo>
                <a:cubicBezTo>
                  <a:pt x="2446" y="231731"/>
                  <a:pt x="60358" y="224111"/>
                  <a:pt x="88552" y="230873"/>
                </a:cubicBezTo>
                <a:cubicBezTo>
                  <a:pt x="70359" y="183439"/>
                  <a:pt x="61215" y="137147"/>
                  <a:pt x="83313" y="88856"/>
                </a:cubicBezTo>
                <a:cubicBezTo>
                  <a:pt x="124271" y="-775"/>
                  <a:pt x="241238" y="-29159"/>
                  <a:pt x="317914" y="34182"/>
                </a:cubicBezTo>
                <a:cubicBezTo>
                  <a:pt x="347537" y="58661"/>
                  <a:pt x="366777" y="93713"/>
                  <a:pt x="372588" y="131909"/>
                </a:cubicBezTo>
                <a:close/>
              </a:path>
            </a:pathLst>
          </a:custGeom>
          <a:solidFill>
            <a:srgbClr val="DBD7F8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id="{DB1B61DC-81EA-017E-E881-EED362FE205D}"/>
              </a:ext>
            </a:extLst>
          </p:cNvPr>
          <p:cNvSpPr/>
          <p:nvPr userDrawn="1"/>
        </p:nvSpPr>
        <p:spPr>
          <a:xfrm>
            <a:off x="5613400" y="318882"/>
            <a:ext cx="637464" cy="257850"/>
          </a:xfrm>
          <a:custGeom>
            <a:avLst/>
            <a:gdLst>
              <a:gd name="csX0" fmla="*/ 255257 w 544202"/>
              <a:gd name="csY0" fmla="*/ 89307 h 220126"/>
              <a:gd name="csX1" fmla="*/ 442995 w 544202"/>
              <a:gd name="csY1" fmla="*/ 112644 h 220126"/>
              <a:gd name="csX2" fmla="*/ 454425 w 544202"/>
              <a:gd name="csY2" fmla="*/ 137790 h 220126"/>
              <a:gd name="csX3" fmla="*/ 513957 w 544202"/>
              <a:gd name="csY3" fmla="*/ 132741 h 220126"/>
              <a:gd name="csX4" fmla="*/ 529292 w 544202"/>
              <a:gd name="csY4" fmla="*/ 206846 h 220126"/>
              <a:gd name="csX5" fmla="*/ 478428 w 544202"/>
              <a:gd name="csY5" fmla="*/ 216752 h 220126"/>
              <a:gd name="csX6" fmla="*/ 432804 w 544202"/>
              <a:gd name="csY6" fmla="*/ 216657 h 220126"/>
              <a:gd name="csX7" fmla="*/ 23705 w 544202"/>
              <a:gd name="csY7" fmla="*/ 219038 h 220126"/>
              <a:gd name="csX8" fmla="*/ 1607 w 544202"/>
              <a:gd name="csY8" fmla="*/ 183319 h 220126"/>
              <a:gd name="csX9" fmla="*/ 82188 w 544202"/>
              <a:gd name="csY9" fmla="*/ 153030 h 220126"/>
              <a:gd name="csX10" fmla="*/ 89999 w 544202"/>
              <a:gd name="csY10" fmla="*/ 31872 h 220126"/>
              <a:gd name="csX11" fmla="*/ 255353 w 544202"/>
              <a:gd name="csY11" fmla="*/ 89307 h 220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44202" h="220126">
                <a:moveTo>
                  <a:pt x="255257" y="89307"/>
                </a:moveTo>
                <a:cubicBezTo>
                  <a:pt x="310979" y="31491"/>
                  <a:pt x="403371" y="42825"/>
                  <a:pt x="442995" y="112644"/>
                </a:cubicBezTo>
                <a:cubicBezTo>
                  <a:pt x="446329" y="118644"/>
                  <a:pt x="449567" y="136456"/>
                  <a:pt x="454425" y="137790"/>
                </a:cubicBezTo>
                <a:cubicBezTo>
                  <a:pt x="459283" y="139123"/>
                  <a:pt x="485000" y="121597"/>
                  <a:pt x="513957" y="132741"/>
                </a:cubicBezTo>
                <a:cubicBezTo>
                  <a:pt x="541103" y="143124"/>
                  <a:pt x="557962" y="194082"/>
                  <a:pt x="529292" y="206846"/>
                </a:cubicBezTo>
                <a:cubicBezTo>
                  <a:pt x="523100" y="209608"/>
                  <a:pt x="486906" y="215990"/>
                  <a:pt x="478428" y="216752"/>
                </a:cubicBezTo>
                <a:cubicBezTo>
                  <a:pt x="463760" y="217990"/>
                  <a:pt x="447663" y="216276"/>
                  <a:pt x="432804" y="216657"/>
                </a:cubicBezTo>
                <a:cubicBezTo>
                  <a:pt x="297644" y="220467"/>
                  <a:pt x="160007" y="220943"/>
                  <a:pt x="23705" y="219038"/>
                </a:cubicBezTo>
                <a:cubicBezTo>
                  <a:pt x="6750" y="209989"/>
                  <a:pt x="-4299" y="205132"/>
                  <a:pt x="1607" y="183319"/>
                </a:cubicBezTo>
                <a:cubicBezTo>
                  <a:pt x="10274" y="151125"/>
                  <a:pt x="55614" y="151696"/>
                  <a:pt x="82188" y="153030"/>
                </a:cubicBezTo>
                <a:cubicBezTo>
                  <a:pt x="63424" y="110834"/>
                  <a:pt x="58852" y="69400"/>
                  <a:pt x="89999" y="31872"/>
                </a:cubicBezTo>
                <a:cubicBezTo>
                  <a:pt x="143243" y="-32422"/>
                  <a:pt x="250209" y="7583"/>
                  <a:pt x="255353" y="89307"/>
                </a:cubicBezTo>
                <a:close/>
              </a:path>
            </a:pathLst>
          </a:custGeom>
          <a:solidFill>
            <a:srgbClr val="DBD7F8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id="{5DD25F51-6DF5-5B1F-31AA-64908F432552}"/>
              </a:ext>
            </a:extLst>
          </p:cNvPr>
          <p:cNvSpPr/>
          <p:nvPr userDrawn="1"/>
        </p:nvSpPr>
        <p:spPr>
          <a:xfrm>
            <a:off x="3031525" y="1803332"/>
            <a:ext cx="731582" cy="310216"/>
          </a:xfrm>
          <a:custGeom>
            <a:avLst/>
            <a:gdLst>
              <a:gd name="csX0" fmla="*/ 343548 w 731582"/>
              <a:gd name="csY0" fmla="*/ 1274 h 310216"/>
              <a:gd name="csX1" fmla="*/ 492709 w 731582"/>
              <a:gd name="csY1" fmla="*/ 53852 h 310216"/>
              <a:gd name="csX2" fmla="*/ 523856 w 731582"/>
              <a:gd name="csY2" fmla="*/ 101001 h 310216"/>
              <a:gd name="csX3" fmla="*/ 548716 w 731582"/>
              <a:gd name="csY3" fmla="*/ 97000 h 310216"/>
              <a:gd name="csX4" fmla="*/ 615010 w 731582"/>
              <a:gd name="csY4" fmla="*/ 119193 h 310216"/>
              <a:gd name="csX5" fmla="*/ 638442 w 731582"/>
              <a:gd name="csY5" fmla="*/ 158246 h 310216"/>
              <a:gd name="csX6" fmla="*/ 676161 w 731582"/>
              <a:gd name="csY6" fmla="*/ 164818 h 310216"/>
              <a:gd name="csX7" fmla="*/ 722548 w 731582"/>
              <a:gd name="csY7" fmla="*/ 265593 h 310216"/>
              <a:gd name="csX8" fmla="*/ 569386 w 731582"/>
              <a:gd name="csY8" fmla="*/ 307884 h 310216"/>
              <a:gd name="csX9" fmla="*/ 121425 w 731582"/>
              <a:gd name="csY9" fmla="*/ 307884 h 310216"/>
              <a:gd name="csX10" fmla="*/ 32842 w 731582"/>
              <a:gd name="csY10" fmla="*/ 307884 h 310216"/>
              <a:gd name="csX11" fmla="*/ 362 w 731582"/>
              <a:gd name="csY11" fmla="*/ 257401 h 310216"/>
              <a:gd name="csX12" fmla="*/ 71990 w 731582"/>
              <a:gd name="csY12" fmla="*/ 206538 h 310216"/>
              <a:gd name="csX13" fmla="*/ 93898 w 731582"/>
              <a:gd name="csY13" fmla="*/ 129480 h 310216"/>
              <a:gd name="csX14" fmla="*/ 219913 w 731582"/>
              <a:gd name="csY14" fmla="*/ 96714 h 310216"/>
              <a:gd name="csX15" fmla="*/ 234772 w 731582"/>
              <a:gd name="csY15" fmla="*/ 69663 h 310216"/>
              <a:gd name="csX16" fmla="*/ 343548 w 731582"/>
              <a:gd name="csY16" fmla="*/ 1274 h 310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731582" h="310216">
                <a:moveTo>
                  <a:pt x="343548" y="1274"/>
                </a:moveTo>
                <a:cubicBezTo>
                  <a:pt x="398126" y="-4917"/>
                  <a:pt x="456419" y="11275"/>
                  <a:pt x="492709" y="53852"/>
                </a:cubicBezTo>
                <a:cubicBezTo>
                  <a:pt x="498996" y="61186"/>
                  <a:pt x="521475" y="99477"/>
                  <a:pt x="523856" y="101001"/>
                </a:cubicBezTo>
                <a:cubicBezTo>
                  <a:pt x="526999" y="102906"/>
                  <a:pt x="542811" y="97381"/>
                  <a:pt x="548716" y="97000"/>
                </a:cubicBezTo>
                <a:cubicBezTo>
                  <a:pt x="574148" y="95286"/>
                  <a:pt x="597199" y="99762"/>
                  <a:pt x="615010" y="119193"/>
                </a:cubicBezTo>
                <a:cubicBezTo>
                  <a:pt x="622059" y="126813"/>
                  <a:pt x="636251" y="157198"/>
                  <a:pt x="638442" y="158246"/>
                </a:cubicBezTo>
                <a:cubicBezTo>
                  <a:pt x="644157" y="161008"/>
                  <a:pt x="666350" y="161961"/>
                  <a:pt x="676161" y="164818"/>
                </a:cubicBezTo>
                <a:cubicBezTo>
                  <a:pt x="719595" y="177677"/>
                  <a:pt x="746646" y="223873"/>
                  <a:pt x="722548" y="265593"/>
                </a:cubicBezTo>
                <a:cubicBezTo>
                  <a:pt x="690829" y="320552"/>
                  <a:pt x="622916" y="306360"/>
                  <a:pt x="569386" y="307884"/>
                </a:cubicBezTo>
                <a:cubicBezTo>
                  <a:pt x="419462" y="312075"/>
                  <a:pt x="270015" y="309693"/>
                  <a:pt x="121425" y="307884"/>
                </a:cubicBezTo>
                <a:cubicBezTo>
                  <a:pt x="96088" y="307598"/>
                  <a:pt x="55798" y="311694"/>
                  <a:pt x="32842" y="307884"/>
                </a:cubicBezTo>
                <a:cubicBezTo>
                  <a:pt x="9887" y="304074"/>
                  <a:pt x="-2305" y="278356"/>
                  <a:pt x="362" y="257401"/>
                </a:cubicBezTo>
                <a:cubicBezTo>
                  <a:pt x="4839" y="222349"/>
                  <a:pt x="42082" y="210252"/>
                  <a:pt x="71990" y="206538"/>
                </a:cubicBezTo>
                <a:cubicBezTo>
                  <a:pt x="73419" y="178248"/>
                  <a:pt x="73038" y="151007"/>
                  <a:pt x="93898" y="129480"/>
                </a:cubicBezTo>
                <a:cubicBezTo>
                  <a:pt x="129711" y="92428"/>
                  <a:pt x="170098" y="84237"/>
                  <a:pt x="219913" y="96714"/>
                </a:cubicBezTo>
                <a:cubicBezTo>
                  <a:pt x="225438" y="95000"/>
                  <a:pt x="231057" y="75474"/>
                  <a:pt x="234772" y="69663"/>
                </a:cubicBezTo>
                <a:cubicBezTo>
                  <a:pt x="256585" y="35278"/>
                  <a:pt x="302686" y="5941"/>
                  <a:pt x="343548" y="1274"/>
                </a:cubicBezTo>
                <a:close/>
              </a:path>
            </a:pathLst>
          </a:custGeom>
          <a:solidFill>
            <a:srgbClr val="DBD7F8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id="{8F34ECC9-951F-42DA-BD6A-2C2407E2138A}"/>
              </a:ext>
            </a:extLst>
          </p:cNvPr>
          <p:cNvSpPr/>
          <p:nvPr userDrawn="1"/>
        </p:nvSpPr>
        <p:spPr>
          <a:xfrm>
            <a:off x="6753718" y="1898820"/>
            <a:ext cx="765634" cy="310491"/>
          </a:xfrm>
          <a:custGeom>
            <a:avLst/>
            <a:gdLst>
              <a:gd name="csX0" fmla="*/ 101280 w 765634"/>
              <a:gd name="csY0" fmla="*/ 309853 h 310491"/>
              <a:gd name="csX1" fmla="*/ 14603 w 765634"/>
              <a:gd name="csY1" fmla="*/ 288707 h 310491"/>
              <a:gd name="csX2" fmla="*/ 31272 w 765634"/>
              <a:gd name="csY2" fmla="*/ 177646 h 310491"/>
              <a:gd name="csX3" fmla="*/ 143476 w 765634"/>
              <a:gd name="csY3" fmla="*/ 160882 h 310491"/>
              <a:gd name="csX4" fmla="*/ 147096 w 765634"/>
              <a:gd name="csY4" fmla="*/ 123544 h 310491"/>
              <a:gd name="csX5" fmla="*/ 306354 w 765634"/>
              <a:gd name="csY5" fmla="*/ 195 h 310491"/>
              <a:gd name="csX6" fmla="*/ 453515 w 765634"/>
              <a:gd name="csY6" fmla="*/ 115638 h 310491"/>
              <a:gd name="csX7" fmla="*/ 503902 w 765634"/>
              <a:gd name="csY7" fmla="*/ 97731 h 310491"/>
              <a:gd name="csX8" fmla="*/ 593247 w 765634"/>
              <a:gd name="csY8" fmla="*/ 129164 h 310491"/>
              <a:gd name="csX9" fmla="*/ 623536 w 765634"/>
              <a:gd name="csY9" fmla="*/ 177932 h 310491"/>
              <a:gd name="csX10" fmla="*/ 655731 w 765634"/>
              <a:gd name="csY10" fmla="*/ 170502 h 310491"/>
              <a:gd name="csX11" fmla="*/ 755362 w 765634"/>
              <a:gd name="csY11" fmla="*/ 215841 h 310491"/>
              <a:gd name="csX12" fmla="*/ 755743 w 765634"/>
              <a:gd name="csY12" fmla="*/ 288612 h 310491"/>
              <a:gd name="csX13" fmla="*/ 626489 w 765634"/>
              <a:gd name="csY13" fmla="*/ 309758 h 310491"/>
              <a:gd name="csX14" fmla="*/ 612868 w 765634"/>
              <a:gd name="csY14" fmla="*/ 306519 h 310491"/>
              <a:gd name="csX15" fmla="*/ 599247 w 765634"/>
              <a:gd name="csY15" fmla="*/ 309758 h 310491"/>
              <a:gd name="csX16" fmla="*/ 565815 w 765634"/>
              <a:gd name="csY16" fmla="*/ 306710 h 310491"/>
              <a:gd name="csX17" fmla="*/ 535430 w 765634"/>
              <a:gd name="csY17" fmla="*/ 306710 h 310491"/>
              <a:gd name="csX18" fmla="*/ 501997 w 765634"/>
              <a:gd name="csY18" fmla="*/ 306710 h 310491"/>
              <a:gd name="csX19" fmla="*/ 483804 w 765634"/>
              <a:gd name="csY19" fmla="*/ 309758 h 310491"/>
              <a:gd name="csX20" fmla="*/ 432179 w 765634"/>
              <a:gd name="csY20" fmla="*/ 309758 h 310491"/>
              <a:gd name="csX21" fmla="*/ 417034 w 765634"/>
              <a:gd name="csY21" fmla="*/ 309758 h 310491"/>
              <a:gd name="csX22" fmla="*/ 347216 w 765634"/>
              <a:gd name="csY22" fmla="*/ 309758 h 310491"/>
              <a:gd name="csX23" fmla="*/ 322927 w 765634"/>
              <a:gd name="csY23" fmla="*/ 309758 h 310491"/>
              <a:gd name="csX24" fmla="*/ 283494 w 765634"/>
              <a:gd name="csY24" fmla="*/ 309758 h 310491"/>
              <a:gd name="csX25" fmla="*/ 256157 w 765634"/>
              <a:gd name="csY25" fmla="*/ 306710 h 310491"/>
              <a:gd name="csX26" fmla="*/ 222724 w 765634"/>
              <a:gd name="csY26" fmla="*/ 306710 h 310491"/>
              <a:gd name="csX27" fmla="*/ 195387 w 765634"/>
              <a:gd name="csY27" fmla="*/ 306710 h 310491"/>
              <a:gd name="csX28" fmla="*/ 128617 w 765634"/>
              <a:gd name="csY28" fmla="*/ 306710 h 310491"/>
              <a:gd name="csX29" fmla="*/ 101280 w 765634"/>
              <a:gd name="csY29" fmla="*/ 309758 h 3104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765634" h="310491">
                <a:moveTo>
                  <a:pt x="101280" y="309853"/>
                </a:moveTo>
                <a:cubicBezTo>
                  <a:pt x="75277" y="306233"/>
                  <a:pt x="32986" y="308996"/>
                  <a:pt x="14603" y="288707"/>
                </a:cubicBezTo>
                <a:cubicBezTo>
                  <a:pt x="-13020" y="258323"/>
                  <a:pt x="1935" y="201744"/>
                  <a:pt x="31272" y="177646"/>
                </a:cubicBezTo>
                <a:cubicBezTo>
                  <a:pt x="63657" y="150976"/>
                  <a:pt x="104614" y="150881"/>
                  <a:pt x="143476" y="160882"/>
                </a:cubicBezTo>
                <a:cubicBezTo>
                  <a:pt x="149286" y="148976"/>
                  <a:pt x="145286" y="135831"/>
                  <a:pt x="147096" y="123544"/>
                </a:cubicBezTo>
                <a:cubicBezTo>
                  <a:pt x="158526" y="46106"/>
                  <a:pt x="230249" y="-3520"/>
                  <a:pt x="306354" y="195"/>
                </a:cubicBezTo>
                <a:cubicBezTo>
                  <a:pt x="377982" y="3719"/>
                  <a:pt x="432465" y="48392"/>
                  <a:pt x="453515" y="115638"/>
                </a:cubicBezTo>
                <a:cubicBezTo>
                  <a:pt x="471231" y="110590"/>
                  <a:pt x="484566" y="100017"/>
                  <a:pt x="503902" y="97731"/>
                </a:cubicBezTo>
                <a:cubicBezTo>
                  <a:pt x="538573" y="93731"/>
                  <a:pt x="569434" y="103446"/>
                  <a:pt x="593247" y="129164"/>
                </a:cubicBezTo>
                <a:cubicBezTo>
                  <a:pt x="602391" y="138974"/>
                  <a:pt x="619250" y="175741"/>
                  <a:pt x="623536" y="177932"/>
                </a:cubicBezTo>
                <a:cubicBezTo>
                  <a:pt x="629442" y="180980"/>
                  <a:pt x="646206" y="171740"/>
                  <a:pt x="655731" y="170502"/>
                </a:cubicBezTo>
                <a:cubicBezTo>
                  <a:pt x="693640" y="165740"/>
                  <a:pt x="736407" y="180789"/>
                  <a:pt x="755362" y="215841"/>
                </a:cubicBezTo>
                <a:cubicBezTo>
                  <a:pt x="766125" y="235748"/>
                  <a:pt x="771555" y="270324"/>
                  <a:pt x="755743" y="288612"/>
                </a:cubicBezTo>
                <a:cubicBezTo>
                  <a:pt x="735836" y="311472"/>
                  <a:pt x="656302" y="311663"/>
                  <a:pt x="626489" y="309758"/>
                </a:cubicBezTo>
                <a:cubicBezTo>
                  <a:pt x="625822" y="309758"/>
                  <a:pt x="619440" y="306614"/>
                  <a:pt x="612868" y="306519"/>
                </a:cubicBezTo>
                <a:cubicBezTo>
                  <a:pt x="608677" y="306519"/>
                  <a:pt x="601343" y="305376"/>
                  <a:pt x="599247" y="309758"/>
                </a:cubicBezTo>
                <a:cubicBezTo>
                  <a:pt x="586770" y="308043"/>
                  <a:pt x="578578" y="307281"/>
                  <a:pt x="565815" y="306710"/>
                </a:cubicBezTo>
                <a:cubicBezTo>
                  <a:pt x="555813" y="306329"/>
                  <a:pt x="545526" y="306710"/>
                  <a:pt x="535430" y="306710"/>
                </a:cubicBezTo>
                <a:cubicBezTo>
                  <a:pt x="524286" y="306710"/>
                  <a:pt x="513141" y="306614"/>
                  <a:pt x="501997" y="306710"/>
                </a:cubicBezTo>
                <a:cubicBezTo>
                  <a:pt x="496282" y="306710"/>
                  <a:pt x="487043" y="304614"/>
                  <a:pt x="483804" y="309758"/>
                </a:cubicBezTo>
                <a:cubicBezTo>
                  <a:pt x="464183" y="306424"/>
                  <a:pt x="451515" y="309567"/>
                  <a:pt x="432179" y="309758"/>
                </a:cubicBezTo>
                <a:cubicBezTo>
                  <a:pt x="430179" y="304995"/>
                  <a:pt x="419034" y="304995"/>
                  <a:pt x="417034" y="309758"/>
                </a:cubicBezTo>
                <a:cubicBezTo>
                  <a:pt x="393793" y="309758"/>
                  <a:pt x="370362" y="310043"/>
                  <a:pt x="347216" y="309758"/>
                </a:cubicBezTo>
                <a:cubicBezTo>
                  <a:pt x="339977" y="309662"/>
                  <a:pt x="329880" y="309758"/>
                  <a:pt x="322927" y="309758"/>
                </a:cubicBezTo>
                <a:cubicBezTo>
                  <a:pt x="309783" y="309758"/>
                  <a:pt x="296543" y="309948"/>
                  <a:pt x="283494" y="309758"/>
                </a:cubicBezTo>
                <a:cubicBezTo>
                  <a:pt x="278350" y="309758"/>
                  <a:pt x="265777" y="306805"/>
                  <a:pt x="256157" y="306710"/>
                </a:cubicBezTo>
                <a:cubicBezTo>
                  <a:pt x="245013" y="306614"/>
                  <a:pt x="233868" y="306710"/>
                  <a:pt x="222724" y="306710"/>
                </a:cubicBezTo>
                <a:cubicBezTo>
                  <a:pt x="213675" y="306710"/>
                  <a:pt x="204436" y="306710"/>
                  <a:pt x="195387" y="306710"/>
                </a:cubicBezTo>
                <a:cubicBezTo>
                  <a:pt x="173194" y="306710"/>
                  <a:pt x="150810" y="306614"/>
                  <a:pt x="128617" y="306710"/>
                </a:cubicBezTo>
                <a:cubicBezTo>
                  <a:pt x="120045" y="306710"/>
                  <a:pt x="107281" y="304233"/>
                  <a:pt x="101280" y="309758"/>
                </a:cubicBezTo>
                <a:close/>
              </a:path>
            </a:pathLst>
          </a:custGeom>
          <a:solidFill>
            <a:srgbClr val="D7CFE7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204AC596-5DA7-D8BB-66D0-25AD602412A6}"/>
              </a:ext>
            </a:extLst>
          </p:cNvPr>
          <p:cNvSpPr/>
          <p:nvPr userDrawn="1"/>
        </p:nvSpPr>
        <p:spPr>
          <a:xfrm flipH="1">
            <a:off x="238999" y="336123"/>
            <a:ext cx="1189678" cy="481217"/>
          </a:xfrm>
          <a:custGeom>
            <a:avLst/>
            <a:gdLst>
              <a:gd name="csX0" fmla="*/ 255257 w 544202"/>
              <a:gd name="csY0" fmla="*/ 89307 h 220126"/>
              <a:gd name="csX1" fmla="*/ 442995 w 544202"/>
              <a:gd name="csY1" fmla="*/ 112644 h 220126"/>
              <a:gd name="csX2" fmla="*/ 454425 w 544202"/>
              <a:gd name="csY2" fmla="*/ 137790 h 220126"/>
              <a:gd name="csX3" fmla="*/ 513957 w 544202"/>
              <a:gd name="csY3" fmla="*/ 132741 h 220126"/>
              <a:gd name="csX4" fmla="*/ 529292 w 544202"/>
              <a:gd name="csY4" fmla="*/ 206846 h 220126"/>
              <a:gd name="csX5" fmla="*/ 478428 w 544202"/>
              <a:gd name="csY5" fmla="*/ 216752 h 220126"/>
              <a:gd name="csX6" fmla="*/ 432804 w 544202"/>
              <a:gd name="csY6" fmla="*/ 216657 h 220126"/>
              <a:gd name="csX7" fmla="*/ 23705 w 544202"/>
              <a:gd name="csY7" fmla="*/ 219038 h 220126"/>
              <a:gd name="csX8" fmla="*/ 1607 w 544202"/>
              <a:gd name="csY8" fmla="*/ 183319 h 220126"/>
              <a:gd name="csX9" fmla="*/ 82188 w 544202"/>
              <a:gd name="csY9" fmla="*/ 153030 h 220126"/>
              <a:gd name="csX10" fmla="*/ 89999 w 544202"/>
              <a:gd name="csY10" fmla="*/ 31872 h 220126"/>
              <a:gd name="csX11" fmla="*/ 255353 w 544202"/>
              <a:gd name="csY11" fmla="*/ 89307 h 220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44202" h="220126">
                <a:moveTo>
                  <a:pt x="255257" y="89307"/>
                </a:moveTo>
                <a:cubicBezTo>
                  <a:pt x="310979" y="31491"/>
                  <a:pt x="403371" y="42825"/>
                  <a:pt x="442995" y="112644"/>
                </a:cubicBezTo>
                <a:cubicBezTo>
                  <a:pt x="446329" y="118644"/>
                  <a:pt x="449567" y="136456"/>
                  <a:pt x="454425" y="137790"/>
                </a:cubicBezTo>
                <a:cubicBezTo>
                  <a:pt x="459283" y="139123"/>
                  <a:pt x="485000" y="121597"/>
                  <a:pt x="513957" y="132741"/>
                </a:cubicBezTo>
                <a:cubicBezTo>
                  <a:pt x="541103" y="143124"/>
                  <a:pt x="557962" y="194082"/>
                  <a:pt x="529292" y="206846"/>
                </a:cubicBezTo>
                <a:cubicBezTo>
                  <a:pt x="523100" y="209608"/>
                  <a:pt x="486906" y="215990"/>
                  <a:pt x="478428" y="216752"/>
                </a:cubicBezTo>
                <a:cubicBezTo>
                  <a:pt x="463760" y="217990"/>
                  <a:pt x="447663" y="216276"/>
                  <a:pt x="432804" y="216657"/>
                </a:cubicBezTo>
                <a:cubicBezTo>
                  <a:pt x="297644" y="220467"/>
                  <a:pt x="160007" y="220943"/>
                  <a:pt x="23705" y="219038"/>
                </a:cubicBezTo>
                <a:cubicBezTo>
                  <a:pt x="6750" y="209989"/>
                  <a:pt x="-4299" y="205132"/>
                  <a:pt x="1607" y="183319"/>
                </a:cubicBezTo>
                <a:cubicBezTo>
                  <a:pt x="10274" y="151125"/>
                  <a:pt x="55614" y="151696"/>
                  <a:pt x="82188" y="153030"/>
                </a:cubicBezTo>
                <a:cubicBezTo>
                  <a:pt x="63424" y="110834"/>
                  <a:pt x="58852" y="69400"/>
                  <a:pt x="89999" y="31872"/>
                </a:cubicBezTo>
                <a:cubicBezTo>
                  <a:pt x="143243" y="-32422"/>
                  <a:pt x="250209" y="7583"/>
                  <a:pt x="255353" y="89307"/>
                </a:cubicBezTo>
                <a:close/>
              </a:path>
            </a:pathLst>
          </a:custGeom>
          <a:solidFill>
            <a:srgbClr val="DBD7F8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8" r:id="rId3"/>
    <p:sldLayoutId id="2147483669" r:id="rId4"/>
    <p:sldLayoutId id="2147483662" r:id="rId5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16.png"/><Relationship Id="rId26" Type="http://schemas.openxmlformats.org/officeDocument/2006/relationships/image" Target="../media/image40.png"/><Relationship Id="rId3" Type="http://schemas.openxmlformats.org/officeDocument/2006/relationships/image" Target="../media/image11.png"/><Relationship Id="rId21" Type="http://schemas.openxmlformats.org/officeDocument/2006/relationships/image" Target="../media/image3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39.png"/><Relationship Id="rId2" Type="http://schemas.openxmlformats.org/officeDocument/2006/relationships/image" Target="../media/image17.png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38.png"/><Relationship Id="rId5" Type="http://schemas.openxmlformats.org/officeDocument/2006/relationships/image" Target="../media/image21.svg"/><Relationship Id="rId15" Type="http://schemas.openxmlformats.org/officeDocument/2006/relationships/image" Target="../media/image31.png"/><Relationship Id="rId23" Type="http://schemas.openxmlformats.org/officeDocument/2006/relationships/image" Target="../media/image19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sv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0F2A42-67BF-D22E-A320-952B0408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DC1FCE89-4B4E-5CFF-54BD-1BE818C8E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50" y="5731459"/>
            <a:ext cx="3542760" cy="1828216"/>
          </a:xfrm>
          <a:prstGeom prst="rect">
            <a:avLst/>
          </a:prstGeom>
        </p:spPr>
      </p:pic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BF71EE9F-AE8C-2C8E-B7FB-29D1A39BBDF8}"/>
              </a:ext>
            </a:extLst>
          </p:cNvPr>
          <p:cNvSpPr txBox="1">
            <a:spLocks/>
          </p:cNvSpPr>
          <p:nvPr/>
        </p:nvSpPr>
        <p:spPr>
          <a:xfrm>
            <a:off x="4016859" y="499259"/>
            <a:ext cx="2650142" cy="939552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ar-EG" sz="2800" b="1" dirty="0">
                <a:solidFill>
                  <a:srgbClr val="149C96"/>
                </a:solidFill>
              </a:rPr>
              <a:t>ما هو </a:t>
            </a:r>
            <a:endParaRPr lang="ar-SA" sz="2800" b="1" dirty="0">
              <a:solidFill>
                <a:srgbClr val="149C96"/>
              </a:solidFill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lang="ar-SA" sz="2800" b="1" dirty="0">
                <a:ln>
                  <a:solidFill>
                    <a:srgbClr val="149C96"/>
                  </a:solidFill>
                </a:ln>
                <a:solidFill>
                  <a:srgbClr val="149C96"/>
                </a:solidFill>
              </a:rPr>
              <a:t>الذكاء الاصطناعي</a:t>
            </a:r>
            <a:r>
              <a:rPr lang="ar-EG" sz="2800" b="1" dirty="0">
                <a:ln>
                  <a:solidFill>
                    <a:srgbClr val="149C96"/>
                  </a:solidFill>
                </a:ln>
                <a:solidFill>
                  <a:srgbClr val="149C96"/>
                </a:solidFill>
              </a:rPr>
              <a:t>؟</a:t>
            </a:r>
            <a:endParaRPr lang="en-US" sz="2800" b="1" dirty="0">
              <a:ln>
                <a:solidFill>
                  <a:srgbClr val="149C96"/>
                </a:solidFill>
              </a:ln>
              <a:solidFill>
                <a:srgbClr val="149C96"/>
              </a:solidFill>
            </a:endParaRPr>
          </a:p>
        </p:txBody>
      </p:sp>
      <p:sp>
        <p:nvSpPr>
          <p:cNvPr id="78" name="مستطيل: زوايا مستديرة 17">
            <a:extLst>
              <a:ext uri="{FF2B5EF4-FFF2-40B4-BE49-F238E27FC236}">
                <a16:creationId xmlns:a16="http://schemas.microsoft.com/office/drawing/2014/main" id="{78079A9E-9350-C275-80ED-E1A8FFD5A3C1}"/>
              </a:ext>
            </a:extLst>
          </p:cNvPr>
          <p:cNvSpPr/>
          <p:nvPr/>
        </p:nvSpPr>
        <p:spPr>
          <a:xfrm>
            <a:off x="4848582" y="2048734"/>
            <a:ext cx="2055138" cy="786067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EG" sz="1600" dirty="0">
                <a:solidFill>
                  <a:schemeClr val="bg2">
                    <a:lumMod val="25000"/>
                  </a:schemeClr>
                </a:solidFill>
              </a:rPr>
              <a:t>الذكاء الاصطناعي هو قدرة الأجهزة والبرامج على التفكير والتعلم مثل الإنسان!</a:t>
            </a:r>
            <a:endParaRPr lang="ar-SA" sz="1600" dirty="0">
              <a:solidFill>
                <a:schemeClr val="bg2">
                  <a:lumMod val="25000"/>
                </a:schemeClr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DB0145B9-35A7-D952-D6B9-82C80FDFE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2163" y="927100"/>
            <a:ext cx="3549650" cy="663257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F41446B-C84D-6044-C644-03069E898E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33" y="3148954"/>
            <a:ext cx="1139954" cy="32918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9D51DD5-88E5-3EF8-0BAC-116DCDC0F9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937" y="4466628"/>
            <a:ext cx="326257" cy="32625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3FECD84-9431-A810-5C81-B93BC2F48E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068" y="1545694"/>
            <a:ext cx="1825756" cy="2231141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78EE604E-53B2-3CF0-E262-E117F375EC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450" y="1545694"/>
            <a:ext cx="405385" cy="454153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8FA9EA58-D1C7-A9DD-BD77-F1158EC64C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550" y="507184"/>
            <a:ext cx="240792" cy="246889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E4FC4E41-B57A-50C3-9F07-4CABF93980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904" y="804267"/>
            <a:ext cx="320041" cy="277369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3C6D9B32-EDC3-DB7E-AE46-DD5493CE43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777" y="4875690"/>
            <a:ext cx="322894" cy="279130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7933258B-E64F-AF14-F221-B74DA3604E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503" y="5211701"/>
            <a:ext cx="279168" cy="311757"/>
          </a:xfrm>
          <a:prstGeom prst="rect">
            <a:avLst/>
          </a:prstGeom>
        </p:spPr>
      </p:pic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265C4200-55AB-8ED3-A470-FFB0C002BEFA}"/>
              </a:ext>
            </a:extLst>
          </p:cNvPr>
          <p:cNvSpPr/>
          <p:nvPr/>
        </p:nvSpPr>
        <p:spPr>
          <a:xfrm>
            <a:off x="4568751" y="4005435"/>
            <a:ext cx="1546358" cy="329185"/>
          </a:xfrm>
          <a:prstGeom prst="roundRect">
            <a:avLst>
              <a:gd name="adj" fmla="val 50000"/>
            </a:avLst>
          </a:prstGeom>
          <a:solidFill>
            <a:srgbClr val="21AF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يعني يمكنه أن:</a:t>
            </a:r>
            <a:endParaRPr lang="ar-EG" b="1" dirty="0"/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D6E6A9BC-60C5-07D9-3846-9C1FBC7FD47D}"/>
              </a:ext>
            </a:extLst>
          </p:cNvPr>
          <p:cNvSpPr/>
          <p:nvPr/>
        </p:nvSpPr>
        <p:spPr>
          <a:xfrm>
            <a:off x="4102642" y="5809458"/>
            <a:ext cx="2488658" cy="831850"/>
          </a:xfrm>
          <a:prstGeom prst="roundRect">
            <a:avLst/>
          </a:prstGeom>
          <a:solidFill>
            <a:srgbClr val="FEE9C0"/>
          </a:solidFill>
          <a:ln>
            <a:solidFill>
              <a:srgbClr val="FDB32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30851640-D860-14A8-49B1-5E57F1708E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534" y="5879662"/>
            <a:ext cx="240792" cy="246889"/>
          </a:xfrm>
          <a:prstGeom prst="rect">
            <a:avLst/>
          </a:prstGeom>
        </p:spPr>
      </p:pic>
      <p:sp>
        <p:nvSpPr>
          <p:cNvPr id="46" name="مستطيل: زوايا مستديرة 17">
            <a:extLst>
              <a:ext uri="{FF2B5EF4-FFF2-40B4-BE49-F238E27FC236}">
                <a16:creationId xmlns:a16="http://schemas.microsoft.com/office/drawing/2014/main" id="{5658B96C-4219-B41D-5C67-31C92C358F98}"/>
              </a:ext>
            </a:extLst>
          </p:cNvPr>
          <p:cNvSpPr/>
          <p:nvPr/>
        </p:nvSpPr>
        <p:spPr>
          <a:xfrm>
            <a:off x="3612422" y="4424159"/>
            <a:ext cx="2317388" cy="111038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363718" rtl="1">
              <a:lnSpc>
                <a:spcPct val="150000"/>
              </a:lnSpc>
            </a:pPr>
            <a:r>
              <a:rPr lang="ar-EG" sz="1600" dirty="0">
                <a:solidFill>
                  <a:schemeClr val="bg2">
                    <a:lumMod val="25000"/>
                  </a:schemeClr>
                </a:solidFill>
              </a:rPr>
              <a:t>يفهم الكلام</a:t>
            </a:r>
            <a:endParaRPr lang="ar-SA" sz="1600" dirty="0">
              <a:solidFill>
                <a:schemeClr val="bg2">
                  <a:lumMod val="25000"/>
                </a:schemeClr>
              </a:solidFill>
            </a:endParaRPr>
          </a:p>
          <a:p>
            <a:pPr algn="r" defTabSz="363718" rtl="1">
              <a:lnSpc>
                <a:spcPct val="150000"/>
              </a:lnSpc>
            </a:pPr>
            <a:r>
              <a:rPr lang="ar-EG" sz="1600" dirty="0">
                <a:solidFill>
                  <a:schemeClr val="bg2">
                    <a:lumMod val="25000"/>
                  </a:schemeClr>
                </a:solidFill>
              </a:rPr>
              <a:t>يتعلم من التجربة</a:t>
            </a:r>
            <a:endParaRPr lang="ar-SA" sz="1600" dirty="0">
              <a:solidFill>
                <a:schemeClr val="bg2">
                  <a:lumMod val="25000"/>
                </a:schemeClr>
              </a:solidFill>
            </a:endParaRPr>
          </a:p>
          <a:p>
            <a:pPr algn="r" defTabSz="363718" rtl="1">
              <a:lnSpc>
                <a:spcPct val="150000"/>
              </a:lnSpc>
            </a:pPr>
            <a:r>
              <a:rPr lang="ar-EG" sz="1600" dirty="0">
                <a:solidFill>
                  <a:schemeClr val="bg2">
                    <a:lumMod val="25000"/>
                  </a:schemeClr>
                </a:solidFill>
              </a:rPr>
              <a:t>يساعدنا في حل المشاكل</a:t>
            </a:r>
            <a:endParaRPr lang="ar-SA" sz="1600" dirty="0">
              <a:solidFill>
                <a:schemeClr val="bg2">
                  <a:lumMod val="25000"/>
                </a:schemeClr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49" name="مستطيل: زوايا مستديرة 17">
            <a:extLst>
              <a:ext uri="{FF2B5EF4-FFF2-40B4-BE49-F238E27FC236}">
                <a16:creationId xmlns:a16="http://schemas.microsoft.com/office/drawing/2014/main" id="{8FD82410-3893-29EB-BB91-B5C3212650A9}"/>
              </a:ext>
            </a:extLst>
          </p:cNvPr>
          <p:cNvSpPr/>
          <p:nvPr/>
        </p:nvSpPr>
        <p:spPr>
          <a:xfrm>
            <a:off x="4205431" y="6093428"/>
            <a:ext cx="2317388" cy="48387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400" dirty="0">
                <a:solidFill>
                  <a:schemeClr val="bg2">
                    <a:lumMod val="25000"/>
                  </a:schemeClr>
                </a:solidFill>
              </a:rPr>
              <a:t>عندما</a:t>
            </a:r>
            <a:r>
              <a:rPr lang="ar-EG" sz="1400" dirty="0">
                <a:solidFill>
                  <a:schemeClr val="bg2">
                    <a:lumMod val="25000"/>
                  </a:schemeClr>
                </a:solidFill>
              </a:rPr>
              <a:t> تسأل الموبايل سؤال </a:t>
            </a:r>
            <a:r>
              <a:rPr lang="ar-SA" sz="1400" dirty="0">
                <a:solidFill>
                  <a:schemeClr val="bg2">
                    <a:lumMod val="25000"/>
                  </a:schemeClr>
                </a:solidFill>
              </a:rPr>
              <a:t>أو تطلب من المساعد الذكي شيئا</a:t>
            </a:r>
          </a:p>
        </p:txBody>
      </p:sp>
      <p:sp>
        <p:nvSpPr>
          <p:cNvPr id="50" name="مستطيل: زوايا مستديرة 17">
            <a:extLst>
              <a:ext uri="{FF2B5EF4-FFF2-40B4-BE49-F238E27FC236}">
                <a16:creationId xmlns:a16="http://schemas.microsoft.com/office/drawing/2014/main" id="{F083BF25-F92D-3704-AB23-CC2019A7A8B7}"/>
              </a:ext>
            </a:extLst>
          </p:cNvPr>
          <p:cNvSpPr/>
          <p:nvPr/>
        </p:nvSpPr>
        <p:spPr>
          <a:xfrm>
            <a:off x="4947402" y="5737136"/>
            <a:ext cx="749154" cy="3542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>
              <a:lnSpc>
                <a:spcPct val="150000"/>
              </a:lnSpc>
            </a:pPr>
            <a:r>
              <a:rPr lang="ar-EG" sz="1800" dirty="0">
                <a:solidFill>
                  <a:srgbClr val="037E7C"/>
                </a:solidFill>
              </a:rPr>
              <a:t> مثال :</a:t>
            </a:r>
            <a:endParaRPr lang="ar-SA" sz="1800" dirty="0">
              <a:solidFill>
                <a:srgbClr val="037E7C"/>
              </a:solidFill>
            </a:endParaRPr>
          </a:p>
        </p:txBody>
      </p:sp>
      <p:pic>
        <p:nvPicPr>
          <p:cNvPr id="89" name="صورة 88">
            <a:extLst>
              <a:ext uri="{FF2B5EF4-FFF2-40B4-BE49-F238E27FC236}">
                <a16:creationId xmlns:a16="http://schemas.microsoft.com/office/drawing/2014/main" id="{C08AB068-44C2-1716-7BF1-2DEB51F983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3359532"/>
            <a:ext cx="3551778" cy="4200144"/>
          </a:xfrm>
          <a:prstGeom prst="rect">
            <a:avLst/>
          </a:prstGeom>
        </p:spPr>
      </p:pic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0112F51B-9CBD-FEE5-904D-CD80A2102456}"/>
              </a:ext>
            </a:extLst>
          </p:cNvPr>
          <p:cNvSpPr txBox="1">
            <a:spLocks/>
          </p:cNvSpPr>
          <p:nvPr/>
        </p:nvSpPr>
        <p:spPr>
          <a:xfrm>
            <a:off x="293331" y="1027107"/>
            <a:ext cx="2650142" cy="469776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800" b="1" dirty="0">
                <a:ln>
                  <a:solidFill>
                    <a:srgbClr val="149C96"/>
                  </a:solidFill>
                </a:ln>
                <a:solidFill>
                  <a:srgbClr val="149C96"/>
                </a:solidFill>
              </a:rPr>
              <a:t>نصائح ذكية</a:t>
            </a:r>
            <a:endParaRPr lang="en-US" sz="2800" b="1" dirty="0">
              <a:ln>
                <a:solidFill>
                  <a:srgbClr val="149C96"/>
                </a:solidFill>
              </a:ln>
              <a:solidFill>
                <a:srgbClr val="149C96"/>
              </a:solidFill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D47730A7-4031-7F1C-4A4A-2316DDDD5175}"/>
              </a:ext>
            </a:extLst>
          </p:cNvPr>
          <p:cNvSpPr txBox="1">
            <a:spLocks/>
          </p:cNvSpPr>
          <p:nvPr/>
        </p:nvSpPr>
        <p:spPr>
          <a:xfrm>
            <a:off x="235907" y="1545694"/>
            <a:ext cx="2891496" cy="1637851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ar-EG" sz="1800" dirty="0">
                <a:solidFill>
                  <a:schemeClr val="bg2">
                    <a:lumMod val="25000"/>
                  </a:schemeClr>
                </a:solidFill>
              </a:rPr>
              <a:t>🧠 استخدم</a:t>
            </a:r>
            <a:r>
              <a:rPr lang="ar-SA" sz="1800" dirty="0">
                <a:solidFill>
                  <a:schemeClr val="bg2">
                    <a:lumMod val="25000"/>
                  </a:schemeClr>
                </a:solidFill>
              </a:rPr>
              <a:t>ه</a:t>
            </a:r>
            <a:r>
              <a:rPr lang="ar-EG" sz="1800" dirty="0">
                <a:solidFill>
                  <a:schemeClr val="bg2">
                    <a:lumMod val="25000"/>
                  </a:schemeClr>
                </a:solidFill>
              </a:rPr>
              <a:t> لتتعلم أشياء جديدة</a:t>
            </a:r>
            <a:br>
              <a:rPr lang="ar-EG" sz="1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ar-EG" sz="1800" dirty="0">
                <a:solidFill>
                  <a:schemeClr val="bg2">
                    <a:lumMod val="25000"/>
                  </a:schemeClr>
                </a:solidFill>
              </a:rPr>
              <a:t>🔍 تأكد دائمًا من صحة المعلومات</a:t>
            </a:r>
            <a:br>
              <a:rPr lang="ar-EG" sz="1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ar-EG" sz="1800" dirty="0">
                <a:solidFill>
                  <a:schemeClr val="bg2">
                    <a:lumMod val="25000"/>
                  </a:schemeClr>
                </a:solidFill>
              </a:rPr>
              <a:t>💡 لا تتوقف عن التفكير والتعلّم</a:t>
            </a:r>
            <a:br>
              <a:rPr lang="ar-EG" sz="1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ar-EG" sz="1800" dirty="0">
                <a:solidFill>
                  <a:schemeClr val="bg2">
                    <a:lumMod val="25000"/>
                  </a:schemeClr>
                </a:solidFill>
              </a:rPr>
              <a:t>🤝 استخدمه لمساعدة الآخرين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Harmattan Medium" panose="01000503000000020003" pitchFamily="2" charset="-78"/>
              <a:ea typeface="Harmattan Medium" panose="01000503000000020003" pitchFamily="2" charset="-78"/>
              <a:cs typeface="Harmattan Medium" panose="01000503000000020003" pitchFamily="2" charset="-78"/>
            </a:endParaRPr>
          </a:p>
        </p:txBody>
      </p:sp>
      <p:pic>
        <p:nvPicPr>
          <p:cNvPr id="93" name="صورة 92">
            <a:extLst>
              <a:ext uri="{FF2B5EF4-FFF2-40B4-BE49-F238E27FC236}">
                <a16:creationId xmlns:a16="http://schemas.microsoft.com/office/drawing/2014/main" id="{AB1E2696-B51D-3A99-4E5C-B5DDA3A868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7922">
            <a:off x="2458877" y="1084229"/>
            <a:ext cx="319349" cy="327435"/>
          </a:xfrm>
          <a:prstGeom prst="rect">
            <a:avLst/>
          </a:prstGeom>
        </p:spPr>
      </p:pic>
      <p:pic>
        <p:nvPicPr>
          <p:cNvPr id="100" name="صورة 99">
            <a:extLst>
              <a:ext uri="{FF2B5EF4-FFF2-40B4-BE49-F238E27FC236}">
                <a16:creationId xmlns:a16="http://schemas.microsoft.com/office/drawing/2014/main" id="{7FBEFD4B-91DC-EB70-DE4D-F681C04F6E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200" y="107397"/>
            <a:ext cx="1389891" cy="664465"/>
          </a:xfrm>
          <a:prstGeom prst="rect">
            <a:avLst/>
          </a:prstGeom>
        </p:spPr>
      </p:pic>
      <p:pic>
        <p:nvPicPr>
          <p:cNvPr id="105" name="صورة 104">
            <a:extLst>
              <a:ext uri="{FF2B5EF4-FFF2-40B4-BE49-F238E27FC236}">
                <a16:creationId xmlns:a16="http://schemas.microsoft.com/office/drawing/2014/main" id="{CC5550DC-B30D-A7A8-7CA2-1765B59F8E3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18" y="876300"/>
            <a:ext cx="432817" cy="746762"/>
          </a:xfrm>
          <a:prstGeom prst="rect">
            <a:avLst/>
          </a:prstGeom>
        </p:spPr>
      </p:pic>
      <p:pic>
        <p:nvPicPr>
          <p:cNvPr id="108" name="صورة 107">
            <a:extLst>
              <a:ext uri="{FF2B5EF4-FFF2-40B4-BE49-F238E27FC236}">
                <a16:creationId xmlns:a16="http://schemas.microsoft.com/office/drawing/2014/main" id="{BC5CF32A-BA48-B7DE-AB92-FEA5D9FA46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7922">
            <a:off x="2840050" y="5658983"/>
            <a:ext cx="319349" cy="327435"/>
          </a:xfrm>
          <a:prstGeom prst="rect">
            <a:avLst/>
          </a:prstGeom>
        </p:spPr>
      </p:pic>
      <p:pic>
        <p:nvPicPr>
          <p:cNvPr id="111" name="صورة 110">
            <a:extLst>
              <a:ext uri="{FF2B5EF4-FFF2-40B4-BE49-F238E27FC236}">
                <a16:creationId xmlns:a16="http://schemas.microsoft.com/office/drawing/2014/main" id="{05F962A4-FF4D-E9EF-A443-5FB14AE28C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346" y="6126551"/>
            <a:ext cx="320041" cy="277369"/>
          </a:xfrm>
          <a:prstGeom prst="rect">
            <a:avLst/>
          </a:prstGeom>
        </p:spPr>
      </p:pic>
      <p:pic>
        <p:nvPicPr>
          <p:cNvPr id="112" name="صورة 111">
            <a:extLst>
              <a:ext uri="{FF2B5EF4-FFF2-40B4-BE49-F238E27FC236}">
                <a16:creationId xmlns:a16="http://schemas.microsoft.com/office/drawing/2014/main" id="{0C66ED93-7E14-3091-0D2B-B44AB48DD7A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75710">
            <a:off x="963556" y="5791333"/>
            <a:ext cx="137491" cy="140973"/>
          </a:xfrm>
          <a:prstGeom prst="rect">
            <a:avLst/>
          </a:prstGeom>
        </p:spPr>
      </p:pic>
      <p:pic>
        <p:nvPicPr>
          <p:cNvPr id="113" name="صورة 112">
            <a:extLst>
              <a:ext uri="{FF2B5EF4-FFF2-40B4-BE49-F238E27FC236}">
                <a16:creationId xmlns:a16="http://schemas.microsoft.com/office/drawing/2014/main" id="{577A401B-3578-07A0-A653-CCB7B0C8E23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38"/>
          <a:stretch>
            <a:fillRect/>
          </a:stretch>
        </p:blipFill>
        <p:spPr>
          <a:xfrm>
            <a:off x="467123" y="5691145"/>
            <a:ext cx="114301" cy="170214"/>
          </a:xfrm>
          <a:prstGeom prst="rect">
            <a:avLst/>
          </a:prstGeom>
        </p:spPr>
      </p:pic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1BF71288-1FE5-AD49-47EA-722FEA5E5DBF}"/>
              </a:ext>
            </a:extLst>
          </p:cNvPr>
          <p:cNvSpPr/>
          <p:nvPr/>
        </p:nvSpPr>
        <p:spPr>
          <a:xfrm>
            <a:off x="2000576" y="5894403"/>
            <a:ext cx="61145" cy="73187"/>
          </a:xfrm>
          <a:custGeom>
            <a:avLst/>
            <a:gdLst>
              <a:gd name="csX0" fmla="*/ 145001 w 290001"/>
              <a:gd name="csY0" fmla="*/ 347114 h 347113"/>
              <a:gd name="csX1" fmla="*/ 290002 w 290001"/>
              <a:gd name="csY1" fmla="*/ 173436 h 347113"/>
              <a:gd name="csX2" fmla="*/ 145001 w 290001"/>
              <a:gd name="csY2" fmla="*/ 0 h 347113"/>
              <a:gd name="csX3" fmla="*/ 0 w 290001"/>
              <a:gd name="csY3" fmla="*/ 173678 h 347113"/>
              <a:gd name="csX4" fmla="*/ 145001 w 290001"/>
              <a:gd name="csY4" fmla="*/ 347114 h 3471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90001" h="347113">
                <a:moveTo>
                  <a:pt x="145001" y="347114"/>
                </a:moveTo>
                <a:cubicBezTo>
                  <a:pt x="166238" y="271128"/>
                  <a:pt x="219028" y="207897"/>
                  <a:pt x="290002" y="173436"/>
                </a:cubicBezTo>
                <a:cubicBezTo>
                  <a:pt x="218976" y="139165"/>
                  <a:pt x="166145" y="75974"/>
                  <a:pt x="145001" y="0"/>
                </a:cubicBezTo>
                <a:cubicBezTo>
                  <a:pt x="123764" y="75982"/>
                  <a:pt x="70974" y="139217"/>
                  <a:pt x="0" y="173678"/>
                </a:cubicBezTo>
                <a:cubicBezTo>
                  <a:pt x="70917" y="208087"/>
                  <a:pt x="123703" y="271221"/>
                  <a:pt x="145001" y="347114"/>
                </a:cubicBezTo>
                <a:close/>
              </a:path>
            </a:pathLst>
          </a:custGeom>
          <a:solidFill>
            <a:srgbClr val="FDC53A"/>
          </a:solidFill>
          <a:ln w="40382" cap="flat">
            <a:noFill/>
            <a:prstDash val="solid"/>
            <a:miter/>
          </a:ln>
        </p:spPr>
        <p:txBody>
          <a:bodyPr/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0311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CFD162-5836-DC9A-D4CE-87883E111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صورة 130">
            <a:extLst>
              <a:ext uri="{FF2B5EF4-FFF2-40B4-BE49-F238E27FC236}">
                <a16:creationId xmlns:a16="http://schemas.microsoft.com/office/drawing/2014/main" id="{7072AA9C-DF07-0104-D010-99FA95FDE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73" y="818603"/>
            <a:ext cx="432817" cy="746762"/>
          </a:xfrm>
          <a:prstGeom prst="rect">
            <a:avLst/>
          </a:prstGeom>
        </p:spPr>
      </p:pic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23F37256-23F8-E8AE-61A0-64747895CA1D}"/>
              </a:ext>
            </a:extLst>
          </p:cNvPr>
          <p:cNvSpPr/>
          <p:nvPr/>
        </p:nvSpPr>
        <p:spPr>
          <a:xfrm>
            <a:off x="4104066" y="2251121"/>
            <a:ext cx="2483680" cy="1459927"/>
          </a:xfrm>
          <a:prstGeom prst="roundRect">
            <a:avLst/>
          </a:prstGeom>
          <a:solidFill>
            <a:srgbClr val="FEF3EF"/>
          </a:solidFill>
          <a:ln>
            <a:solidFill>
              <a:srgbClr val="EB412B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F2F070-89DA-6376-D2CC-5F08BC7B5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838" y="508697"/>
            <a:ext cx="320041" cy="277369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1A7B2DF3-50EF-9199-0B57-01F9BFCAB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450" y="674412"/>
            <a:ext cx="530353" cy="1182626"/>
          </a:xfrm>
          <a:prstGeom prst="rect">
            <a:avLst/>
          </a:prstGeom>
        </p:spPr>
      </p:pic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F5D9DF93-9F1B-4CFD-5359-D9E10A166C30}"/>
              </a:ext>
            </a:extLst>
          </p:cNvPr>
          <p:cNvSpPr txBox="1">
            <a:spLocks/>
          </p:cNvSpPr>
          <p:nvPr/>
        </p:nvSpPr>
        <p:spPr>
          <a:xfrm>
            <a:off x="4016859" y="477748"/>
            <a:ext cx="2650142" cy="939552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000" b="1" dirty="0">
                <a:solidFill>
                  <a:schemeClr val="bg1"/>
                </a:solidFill>
              </a:rPr>
              <a:t>هل للذكاء الاصطناعي </a:t>
            </a:r>
            <a:r>
              <a:rPr lang="ar-SA" sz="4800" b="1" dirty="0">
                <a:ln>
                  <a:solidFill>
                    <a:srgbClr val="F8B226"/>
                  </a:solidFill>
                </a:ln>
                <a:solidFill>
                  <a:srgbClr val="F8B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أضرار؟</a:t>
            </a:r>
            <a:endParaRPr lang="en-US" sz="2800" b="1" dirty="0">
              <a:ln>
                <a:solidFill>
                  <a:srgbClr val="F8B226"/>
                </a:solidFill>
              </a:ln>
              <a:solidFill>
                <a:srgbClr val="F8B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2FFC1CD-BED4-E16E-31EF-716251CA2834}"/>
              </a:ext>
            </a:extLst>
          </p:cNvPr>
          <p:cNvSpPr txBox="1">
            <a:spLocks/>
          </p:cNvSpPr>
          <p:nvPr/>
        </p:nvSpPr>
        <p:spPr>
          <a:xfrm>
            <a:off x="3788283" y="1588389"/>
            <a:ext cx="3107294" cy="504363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000" b="1" dirty="0">
                <a:solidFill>
                  <a:schemeClr val="bg1"/>
                </a:solidFill>
              </a:rPr>
              <a:t>نعم ،إذا استخدمناه </a:t>
            </a:r>
            <a:r>
              <a:rPr lang="ar-SA" sz="2000" b="1" dirty="0">
                <a:ln>
                  <a:solidFill>
                    <a:srgbClr val="EE5F4C"/>
                  </a:solidFill>
                </a:ln>
                <a:solidFill>
                  <a:srgbClr val="EE5F4C"/>
                </a:solidFill>
              </a:rPr>
              <a:t>بشكل خاطئ!</a:t>
            </a:r>
            <a:endParaRPr lang="en-US" sz="2000" b="1" dirty="0">
              <a:ln>
                <a:solidFill>
                  <a:srgbClr val="EE5F4C"/>
                </a:solidFill>
              </a:ln>
              <a:solidFill>
                <a:srgbClr val="EE5F4C"/>
              </a:solidFill>
            </a:endParaRP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D1D0C918-5B84-4B56-55A8-71BB1F4887CF}"/>
              </a:ext>
            </a:extLst>
          </p:cNvPr>
          <p:cNvSpPr/>
          <p:nvPr/>
        </p:nvSpPr>
        <p:spPr>
          <a:xfrm>
            <a:off x="4972836" y="2096709"/>
            <a:ext cx="746140" cy="329185"/>
          </a:xfrm>
          <a:prstGeom prst="roundRect">
            <a:avLst>
              <a:gd name="adj" fmla="val 50000"/>
            </a:avLst>
          </a:prstGeom>
          <a:solidFill>
            <a:srgbClr val="EB41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أمثلة:</a:t>
            </a:r>
            <a:endParaRPr lang="ar-EG" b="1" dirty="0"/>
          </a:p>
        </p:txBody>
      </p:sp>
      <p:sp>
        <p:nvSpPr>
          <p:cNvPr id="52" name="مستطيل: زوايا مستديرة 17">
            <a:extLst>
              <a:ext uri="{FF2B5EF4-FFF2-40B4-BE49-F238E27FC236}">
                <a16:creationId xmlns:a16="http://schemas.microsoft.com/office/drawing/2014/main" id="{D4FE4C56-B721-95F2-039C-A3E373562E8E}"/>
              </a:ext>
            </a:extLst>
          </p:cNvPr>
          <p:cNvSpPr/>
          <p:nvPr/>
        </p:nvSpPr>
        <p:spPr>
          <a:xfrm>
            <a:off x="3845635" y="2425894"/>
            <a:ext cx="2132510" cy="111038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363718" rtl="1">
              <a:lnSpc>
                <a:spcPct val="150000"/>
              </a:lnSpc>
            </a:pPr>
            <a:r>
              <a:rPr lang="ar-EG" sz="1600" dirty="0">
                <a:solidFill>
                  <a:schemeClr val="bg2">
                    <a:lumMod val="25000"/>
                  </a:schemeClr>
                </a:solidFill>
              </a:rPr>
              <a:t>الاعتماد عليه بشكل كامل</a:t>
            </a:r>
            <a:endParaRPr lang="ar-SA" sz="1600" dirty="0">
              <a:solidFill>
                <a:schemeClr val="bg2">
                  <a:lumMod val="25000"/>
                </a:schemeClr>
              </a:solidFill>
            </a:endParaRPr>
          </a:p>
          <a:p>
            <a:pPr algn="r" defTabSz="363718" rtl="1">
              <a:lnSpc>
                <a:spcPct val="150000"/>
              </a:lnSpc>
            </a:pPr>
            <a:r>
              <a:rPr lang="ar-EG" sz="1600" dirty="0">
                <a:solidFill>
                  <a:schemeClr val="bg2">
                    <a:lumMod val="25000"/>
                  </a:schemeClr>
                </a:solidFill>
              </a:rPr>
              <a:t>معلومات </a:t>
            </a:r>
            <a:r>
              <a:rPr lang="ar-SA" sz="1600" dirty="0">
                <a:solidFill>
                  <a:schemeClr val="bg2">
                    <a:lumMod val="25000"/>
                  </a:schemeClr>
                </a:solidFill>
              </a:rPr>
              <a:t>خاطئة</a:t>
            </a:r>
          </a:p>
          <a:p>
            <a:pPr algn="r" defTabSz="363718" rtl="1">
              <a:lnSpc>
                <a:spcPct val="150000"/>
              </a:lnSpc>
            </a:pPr>
            <a:r>
              <a:rPr lang="ar-EG" sz="1600" dirty="0">
                <a:solidFill>
                  <a:schemeClr val="bg2">
                    <a:lumMod val="25000"/>
                  </a:schemeClr>
                </a:solidFill>
              </a:rPr>
              <a:t>تقليل التفكير</a:t>
            </a:r>
            <a:endParaRPr lang="ar-SA" sz="1600" dirty="0">
              <a:solidFill>
                <a:schemeClr val="bg2">
                  <a:lumMod val="25000"/>
                </a:schemeClr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4A314E9-7A06-F55C-3D42-8D3970DA3BE5}"/>
              </a:ext>
            </a:extLst>
          </p:cNvPr>
          <p:cNvSpPr/>
          <p:nvPr/>
        </p:nvSpPr>
        <p:spPr>
          <a:xfrm>
            <a:off x="4104066" y="4135423"/>
            <a:ext cx="2483680" cy="1459927"/>
          </a:xfrm>
          <a:prstGeom prst="roundRect">
            <a:avLst/>
          </a:prstGeom>
          <a:solidFill>
            <a:srgbClr val="E8F3E4"/>
          </a:solidFill>
          <a:ln>
            <a:solidFill>
              <a:srgbClr val="177F5B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9BC84132-0505-1A8E-3F83-80F5A8D17F82}"/>
              </a:ext>
            </a:extLst>
          </p:cNvPr>
          <p:cNvSpPr/>
          <p:nvPr/>
        </p:nvSpPr>
        <p:spPr>
          <a:xfrm>
            <a:off x="4972836" y="3981011"/>
            <a:ext cx="746140" cy="329185"/>
          </a:xfrm>
          <a:prstGeom prst="roundRect">
            <a:avLst>
              <a:gd name="adj" fmla="val 50000"/>
            </a:avLst>
          </a:prstGeom>
          <a:solidFill>
            <a:srgbClr val="177F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الحل؟</a:t>
            </a:r>
            <a:endParaRPr lang="ar-EG" b="1" dirty="0"/>
          </a:p>
        </p:txBody>
      </p:sp>
      <p:sp>
        <p:nvSpPr>
          <p:cNvPr id="57" name="مستطيل: زوايا مستديرة 17">
            <a:extLst>
              <a:ext uri="{FF2B5EF4-FFF2-40B4-BE49-F238E27FC236}">
                <a16:creationId xmlns:a16="http://schemas.microsoft.com/office/drawing/2014/main" id="{CFADF1A1-FC44-C7A7-3306-98400755F1DD}"/>
              </a:ext>
            </a:extLst>
          </p:cNvPr>
          <p:cNvSpPr/>
          <p:nvPr/>
        </p:nvSpPr>
        <p:spPr>
          <a:xfrm>
            <a:off x="3845635" y="4310196"/>
            <a:ext cx="2132510" cy="111038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363718" rtl="1">
              <a:lnSpc>
                <a:spcPct val="150000"/>
              </a:lnSpc>
            </a:pPr>
            <a:r>
              <a:rPr lang="ar-EG" sz="1600" dirty="0">
                <a:solidFill>
                  <a:schemeClr val="bg2">
                    <a:lumMod val="25000"/>
                  </a:schemeClr>
                </a:solidFill>
              </a:rPr>
              <a:t>نستخدمه بذكاء</a:t>
            </a:r>
            <a:endParaRPr lang="ar-SA" sz="1600" dirty="0">
              <a:solidFill>
                <a:schemeClr val="bg2">
                  <a:lumMod val="25000"/>
                </a:schemeClr>
              </a:solidFill>
            </a:endParaRPr>
          </a:p>
          <a:p>
            <a:pPr algn="r" defTabSz="363718" rtl="1">
              <a:lnSpc>
                <a:spcPct val="150000"/>
              </a:lnSpc>
            </a:pPr>
            <a:r>
              <a:rPr lang="ar-EG" sz="1600" dirty="0">
                <a:solidFill>
                  <a:schemeClr val="bg2">
                    <a:lumMod val="25000"/>
                  </a:schemeClr>
                </a:solidFill>
              </a:rPr>
              <a:t>نتأكد من المعلومات</a:t>
            </a:r>
            <a:endParaRPr lang="ar-SA" sz="1600" dirty="0">
              <a:solidFill>
                <a:schemeClr val="bg2">
                  <a:lumMod val="25000"/>
                </a:schemeClr>
              </a:solidFill>
            </a:endParaRPr>
          </a:p>
          <a:p>
            <a:pPr algn="r" defTabSz="363718" rtl="1">
              <a:lnSpc>
                <a:spcPct val="150000"/>
              </a:lnSpc>
            </a:pPr>
            <a:r>
              <a:rPr lang="ar-EG" sz="1600" dirty="0">
                <a:solidFill>
                  <a:schemeClr val="bg2">
                    <a:lumMod val="25000"/>
                  </a:schemeClr>
                </a:solidFill>
              </a:rPr>
              <a:t>نتعلم ونفكر بنفسنا</a:t>
            </a:r>
            <a:endParaRPr lang="ar-SA" sz="1600" dirty="0">
              <a:solidFill>
                <a:schemeClr val="bg2">
                  <a:lumMod val="25000"/>
                </a:schemeClr>
              </a:solidFill>
              <a:latin typeface="Harmattan"/>
              <a:ea typeface="Harmattan"/>
              <a:cs typeface="Harmattan"/>
            </a:endParaRPr>
          </a:p>
        </p:txBody>
      </p: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7BC71EAB-D299-A0C6-839E-06E6B3827076}"/>
              </a:ext>
            </a:extLst>
          </p:cNvPr>
          <p:cNvGrpSpPr/>
          <p:nvPr/>
        </p:nvGrpSpPr>
        <p:grpSpPr>
          <a:xfrm>
            <a:off x="5978145" y="2529094"/>
            <a:ext cx="266950" cy="266950"/>
            <a:chOff x="5978145" y="3189162"/>
            <a:chExt cx="266950" cy="266950"/>
          </a:xfrm>
        </p:grpSpPr>
        <p:sp>
          <p:nvSpPr>
            <p:cNvPr id="62" name="شكل بيضاوي 61">
              <a:extLst>
                <a:ext uri="{FF2B5EF4-FFF2-40B4-BE49-F238E27FC236}">
                  <a16:creationId xmlns:a16="http://schemas.microsoft.com/office/drawing/2014/main" id="{D6F80E65-0867-C68C-63E6-C4084F8E43B7}"/>
                </a:ext>
              </a:extLst>
            </p:cNvPr>
            <p:cNvSpPr/>
            <p:nvPr/>
          </p:nvSpPr>
          <p:spPr>
            <a:xfrm>
              <a:off x="5978145" y="3189162"/>
              <a:ext cx="266950" cy="266950"/>
            </a:xfrm>
            <a:prstGeom prst="ellipse">
              <a:avLst/>
            </a:prstGeom>
            <a:solidFill>
              <a:srgbClr val="EB41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59" name="رسم 58" descr="إغلاق مع تعبئة خالصة">
              <a:extLst>
                <a:ext uri="{FF2B5EF4-FFF2-40B4-BE49-F238E27FC236}">
                  <a16:creationId xmlns:a16="http://schemas.microsoft.com/office/drawing/2014/main" id="{D503CCF8-ED61-42BF-4345-31ECB877401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13677" y="3224694"/>
              <a:ext cx="195886" cy="195886"/>
            </a:xfrm>
            <a:prstGeom prst="rect">
              <a:avLst/>
            </a:prstGeom>
          </p:spPr>
        </p:pic>
      </p:grp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365B20BF-BE25-375B-D01C-C4E4602C3985}"/>
              </a:ext>
            </a:extLst>
          </p:cNvPr>
          <p:cNvGrpSpPr/>
          <p:nvPr/>
        </p:nvGrpSpPr>
        <p:grpSpPr>
          <a:xfrm>
            <a:off x="5978145" y="3262950"/>
            <a:ext cx="266950" cy="266950"/>
            <a:chOff x="5978145" y="3189162"/>
            <a:chExt cx="266950" cy="266950"/>
          </a:xfrm>
        </p:grpSpPr>
        <p:sp>
          <p:nvSpPr>
            <p:cNvPr id="67" name="شكل بيضاوي 66">
              <a:extLst>
                <a:ext uri="{FF2B5EF4-FFF2-40B4-BE49-F238E27FC236}">
                  <a16:creationId xmlns:a16="http://schemas.microsoft.com/office/drawing/2014/main" id="{B90D3D22-747E-1803-398B-ECED9CD700B2}"/>
                </a:ext>
              </a:extLst>
            </p:cNvPr>
            <p:cNvSpPr/>
            <p:nvPr/>
          </p:nvSpPr>
          <p:spPr>
            <a:xfrm>
              <a:off x="5978145" y="3189162"/>
              <a:ext cx="266950" cy="266950"/>
            </a:xfrm>
            <a:prstGeom prst="ellipse">
              <a:avLst/>
            </a:prstGeom>
            <a:solidFill>
              <a:srgbClr val="EB41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68" name="رسم 67" descr="إغلاق مع تعبئة خالصة">
              <a:extLst>
                <a:ext uri="{FF2B5EF4-FFF2-40B4-BE49-F238E27FC236}">
                  <a16:creationId xmlns:a16="http://schemas.microsoft.com/office/drawing/2014/main" id="{A16B084E-1F3B-4B9E-FC33-3E0DFB52AA1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13677" y="3224694"/>
              <a:ext cx="195886" cy="195886"/>
            </a:xfrm>
            <a:prstGeom prst="rect">
              <a:avLst/>
            </a:prstGeom>
          </p:spPr>
        </p:pic>
      </p:grp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C6C60516-A627-7F93-4648-0539A1CDE9F7}"/>
              </a:ext>
            </a:extLst>
          </p:cNvPr>
          <p:cNvGrpSpPr/>
          <p:nvPr/>
        </p:nvGrpSpPr>
        <p:grpSpPr>
          <a:xfrm>
            <a:off x="5978145" y="2892859"/>
            <a:ext cx="266950" cy="266950"/>
            <a:chOff x="5978145" y="3189162"/>
            <a:chExt cx="266950" cy="266950"/>
          </a:xfrm>
        </p:grpSpPr>
        <p:sp>
          <p:nvSpPr>
            <p:cNvPr id="76" name="شكل بيضاوي 75">
              <a:extLst>
                <a:ext uri="{FF2B5EF4-FFF2-40B4-BE49-F238E27FC236}">
                  <a16:creationId xmlns:a16="http://schemas.microsoft.com/office/drawing/2014/main" id="{C656FFC3-0432-9400-6B9C-505DA1F99C63}"/>
                </a:ext>
              </a:extLst>
            </p:cNvPr>
            <p:cNvSpPr/>
            <p:nvPr/>
          </p:nvSpPr>
          <p:spPr>
            <a:xfrm>
              <a:off x="5978145" y="3189162"/>
              <a:ext cx="266950" cy="266950"/>
            </a:xfrm>
            <a:prstGeom prst="ellipse">
              <a:avLst/>
            </a:prstGeom>
            <a:solidFill>
              <a:srgbClr val="EB41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79" name="رسم 78" descr="إغلاق مع تعبئة خالصة">
              <a:extLst>
                <a:ext uri="{FF2B5EF4-FFF2-40B4-BE49-F238E27FC236}">
                  <a16:creationId xmlns:a16="http://schemas.microsoft.com/office/drawing/2014/main" id="{48AC980D-1968-7FC0-3ECB-6575744F578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13677" y="3224694"/>
              <a:ext cx="195886" cy="195886"/>
            </a:xfrm>
            <a:prstGeom prst="rect">
              <a:avLst/>
            </a:prstGeom>
          </p:spPr>
        </p:pic>
      </p:grpSp>
      <p:pic>
        <p:nvPicPr>
          <p:cNvPr id="107" name="صورة 106">
            <a:extLst>
              <a:ext uri="{FF2B5EF4-FFF2-40B4-BE49-F238E27FC236}">
                <a16:creationId xmlns:a16="http://schemas.microsoft.com/office/drawing/2014/main" id="{CCC7B645-1E56-42DB-4A95-5093FD2BE3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9581" y="779352"/>
            <a:ext cx="453014" cy="627889"/>
          </a:xfrm>
          <a:prstGeom prst="rect">
            <a:avLst/>
          </a:prstGeom>
        </p:spPr>
      </p:pic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0AB91022-714C-54B8-09B9-8E2A639578A3}"/>
              </a:ext>
            </a:extLst>
          </p:cNvPr>
          <p:cNvGrpSpPr/>
          <p:nvPr/>
        </p:nvGrpSpPr>
        <p:grpSpPr>
          <a:xfrm>
            <a:off x="4987441" y="6067227"/>
            <a:ext cx="1813226" cy="958880"/>
            <a:chOff x="4987441" y="6067227"/>
            <a:chExt cx="1813226" cy="958880"/>
          </a:xfrm>
        </p:grpSpPr>
        <p:sp>
          <p:nvSpPr>
            <p:cNvPr id="82" name="فقاعة الكلام: مستطيلة مستديرة الزوايا 81">
              <a:extLst>
                <a:ext uri="{FF2B5EF4-FFF2-40B4-BE49-F238E27FC236}">
                  <a16:creationId xmlns:a16="http://schemas.microsoft.com/office/drawing/2014/main" id="{155FF7E6-304B-720E-39C9-7146DCCE09DD}"/>
                </a:ext>
              </a:extLst>
            </p:cNvPr>
            <p:cNvSpPr/>
            <p:nvPr/>
          </p:nvSpPr>
          <p:spPr>
            <a:xfrm>
              <a:off x="4987441" y="6067227"/>
              <a:ext cx="1789391" cy="958880"/>
            </a:xfrm>
            <a:custGeom>
              <a:avLst/>
              <a:gdLst>
                <a:gd name="csX0" fmla="*/ 0 w 1193800"/>
                <a:gd name="csY0" fmla="*/ 151624 h 909727"/>
                <a:gd name="csX1" fmla="*/ 151624 w 1193800"/>
                <a:gd name="csY1" fmla="*/ 0 h 909727"/>
                <a:gd name="csX2" fmla="*/ 198967 w 1193800"/>
                <a:gd name="csY2" fmla="*/ 0 h 909727"/>
                <a:gd name="csX3" fmla="*/ 198967 w 1193800"/>
                <a:gd name="csY3" fmla="*/ 0 h 909727"/>
                <a:gd name="csX4" fmla="*/ 497417 w 1193800"/>
                <a:gd name="csY4" fmla="*/ 0 h 909727"/>
                <a:gd name="csX5" fmla="*/ 1042176 w 1193800"/>
                <a:gd name="csY5" fmla="*/ 0 h 909727"/>
                <a:gd name="csX6" fmla="*/ 1193800 w 1193800"/>
                <a:gd name="csY6" fmla="*/ 151624 h 909727"/>
                <a:gd name="csX7" fmla="*/ 1193800 w 1193800"/>
                <a:gd name="csY7" fmla="*/ 151621 h 909727"/>
                <a:gd name="csX8" fmla="*/ 1193800 w 1193800"/>
                <a:gd name="csY8" fmla="*/ 151621 h 909727"/>
                <a:gd name="csX9" fmla="*/ 1193800 w 1193800"/>
                <a:gd name="csY9" fmla="*/ 379053 h 909727"/>
                <a:gd name="csX10" fmla="*/ 1193800 w 1193800"/>
                <a:gd name="csY10" fmla="*/ 758103 h 909727"/>
                <a:gd name="csX11" fmla="*/ 1042176 w 1193800"/>
                <a:gd name="csY11" fmla="*/ 909727 h 909727"/>
                <a:gd name="csX12" fmla="*/ 497417 w 1193800"/>
                <a:gd name="csY12" fmla="*/ 909727 h 909727"/>
                <a:gd name="csX13" fmla="*/ 198967 w 1193800"/>
                <a:gd name="csY13" fmla="*/ 909727 h 909727"/>
                <a:gd name="csX14" fmla="*/ 198967 w 1193800"/>
                <a:gd name="csY14" fmla="*/ 909727 h 909727"/>
                <a:gd name="csX15" fmla="*/ 151624 w 1193800"/>
                <a:gd name="csY15" fmla="*/ 909727 h 909727"/>
                <a:gd name="csX16" fmla="*/ 0 w 1193800"/>
                <a:gd name="csY16" fmla="*/ 758103 h 909727"/>
                <a:gd name="csX17" fmla="*/ 0 w 1193800"/>
                <a:gd name="csY17" fmla="*/ 379053 h 909727"/>
                <a:gd name="csX18" fmla="*/ -223300 w 1193800"/>
                <a:gd name="csY18" fmla="*/ 375745 h 909727"/>
                <a:gd name="csX19" fmla="*/ 0 w 1193800"/>
                <a:gd name="csY19" fmla="*/ 151621 h 909727"/>
                <a:gd name="csX20" fmla="*/ 0 w 1193800"/>
                <a:gd name="csY20" fmla="*/ 151624 h 909727"/>
                <a:gd name="csX0" fmla="*/ 223300 w 1417100"/>
                <a:gd name="csY0" fmla="*/ 151624 h 912902"/>
                <a:gd name="csX1" fmla="*/ 374924 w 1417100"/>
                <a:gd name="csY1" fmla="*/ 0 h 912902"/>
                <a:gd name="csX2" fmla="*/ 422267 w 1417100"/>
                <a:gd name="csY2" fmla="*/ 0 h 912902"/>
                <a:gd name="csX3" fmla="*/ 422267 w 1417100"/>
                <a:gd name="csY3" fmla="*/ 0 h 912902"/>
                <a:gd name="csX4" fmla="*/ 720717 w 1417100"/>
                <a:gd name="csY4" fmla="*/ 0 h 912902"/>
                <a:gd name="csX5" fmla="*/ 1265476 w 1417100"/>
                <a:gd name="csY5" fmla="*/ 0 h 912902"/>
                <a:gd name="csX6" fmla="*/ 1417100 w 1417100"/>
                <a:gd name="csY6" fmla="*/ 151624 h 912902"/>
                <a:gd name="csX7" fmla="*/ 1417100 w 1417100"/>
                <a:gd name="csY7" fmla="*/ 151621 h 912902"/>
                <a:gd name="csX8" fmla="*/ 1417100 w 1417100"/>
                <a:gd name="csY8" fmla="*/ 151621 h 912902"/>
                <a:gd name="csX9" fmla="*/ 1417100 w 1417100"/>
                <a:gd name="csY9" fmla="*/ 379053 h 912902"/>
                <a:gd name="csX10" fmla="*/ 1417100 w 1417100"/>
                <a:gd name="csY10" fmla="*/ 758103 h 912902"/>
                <a:gd name="csX11" fmla="*/ 1265476 w 1417100"/>
                <a:gd name="csY11" fmla="*/ 909727 h 912902"/>
                <a:gd name="csX12" fmla="*/ 720717 w 1417100"/>
                <a:gd name="csY12" fmla="*/ 909727 h 912902"/>
                <a:gd name="csX13" fmla="*/ 422267 w 1417100"/>
                <a:gd name="csY13" fmla="*/ 909727 h 912902"/>
                <a:gd name="csX14" fmla="*/ 600067 w 1417100"/>
                <a:gd name="csY14" fmla="*/ 912902 h 912902"/>
                <a:gd name="csX15" fmla="*/ 374924 w 1417100"/>
                <a:gd name="csY15" fmla="*/ 909727 h 912902"/>
                <a:gd name="csX16" fmla="*/ 223300 w 1417100"/>
                <a:gd name="csY16" fmla="*/ 758103 h 912902"/>
                <a:gd name="csX17" fmla="*/ 223300 w 1417100"/>
                <a:gd name="csY17" fmla="*/ 379053 h 912902"/>
                <a:gd name="csX18" fmla="*/ 0 w 1417100"/>
                <a:gd name="csY18" fmla="*/ 375745 h 912902"/>
                <a:gd name="csX19" fmla="*/ 223300 w 1417100"/>
                <a:gd name="csY19" fmla="*/ 151621 h 912902"/>
                <a:gd name="csX20" fmla="*/ 223300 w 1417100"/>
                <a:gd name="csY20" fmla="*/ 151624 h 912902"/>
                <a:gd name="csX0" fmla="*/ 223300 w 1417100"/>
                <a:gd name="csY0" fmla="*/ 151624 h 912902"/>
                <a:gd name="csX1" fmla="*/ 374924 w 1417100"/>
                <a:gd name="csY1" fmla="*/ 0 h 912902"/>
                <a:gd name="csX2" fmla="*/ 422267 w 1417100"/>
                <a:gd name="csY2" fmla="*/ 0 h 912902"/>
                <a:gd name="csX3" fmla="*/ 422267 w 1417100"/>
                <a:gd name="csY3" fmla="*/ 0 h 912902"/>
                <a:gd name="csX4" fmla="*/ 720717 w 1417100"/>
                <a:gd name="csY4" fmla="*/ 0 h 912902"/>
                <a:gd name="csX5" fmla="*/ 1265476 w 1417100"/>
                <a:gd name="csY5" fmla="*/ 0 h 912902"/>
                <a:gd name="csX6" fmla="*/ 1417100 w 1417100"/>
                <a:gd name="csY6" fmla="*/ 151624 h 912902"/>
                <a:gd name="csX7" fmla="*/ 1417100 w 1417100"/>
                <a:gd name="csY7" fmla="*/ 151621 h 912902"/>
                <a:gd name="csX8" fmla="*/ 1417100 w 1417100"/>
                <a:gd name="csY8" fmla="*/ 151621 h 912902"/>
                <a:gd name="csX9" fmla="*/ 1417100 w 1417100"/>
                <a:gd name="csY9" fmla="*/ 379053 h 912902"/>
                <a:gd name="csX10" fmla="*/ 1417100 w 1417100"/>
                <a:gd name="csY10" fmla="*/ 758103 h 912902"/>
                <a:gd name="csX11" fmla="*/ 1265476 w 1417100"/>
                <a:gd name="csY11" fmla="*/ 909727 h 912902"/>
                <a:gd name="csX12" fmla="*/ 720717 w 1417100"/>
                <a:gd name="csY12" fmla="*/ 909727 h 912902"/>
                <a:gd name="csX13" fmla="*/ 422267 w 1417100"/>
                <a:gd name="csY13" fmla="*/ 909727 h 912902"/>
                <a:gd name="csX14" fmla="*/ 600067 w 1417100"/>
                <a:gd name="csY14" fmla="*/ 912902 h 912902"/>
                <a:gd name="csX15" fmla="*/ 466999 w 1417100"/>
                <a:gd name="csY15" fmla="*/ 909727 h 912902"/>
                <a:gd name="csX16" fmla="*/ 223300 w 1417100"/>
                <a:gd name="csY16" fmla="*/ 758103 h 912902"/>
                <a:gd name="csX17" fmla="*/ 223300 w 1417100"/>
                <a:gd name="csY17" fmla="*/ 379053 h 912902"/>
                <a:gd name="csX18" fmla="*/ 0 w 1417100"/>
                <a:gd name="csY18" fmla="*/ 375745 h 912902"/>
                <a:gd name="csX19" fmla="*/ 223300 w 1417100"/>
                <a:gd name="csY19" fmla="*/ 151621 h 912902"/>
                <a:gd name="csX20" fmla="*/ 223300 w 1417100"/>
                <a:gd name="csY20" fmla="*/ 151624 h 912902"/>
                <a:gd name="csX0" fmla="*/ 223300 w 1417100"/>
                <a:gd name="csY0" fmla="*/ 151624 h 912902"/>
                <a:gd name="csX1" fmla="*/ 374924 w 1417100"/>
                <a:gd name="csY1" fmla="*/ 0 h 912902"/>
                <a:gd name="csX2" fmla="*/ 422267 w 1417100"/>
                <a:gd name="csY2" fmla="*/ 0 h 912902"/>
                <a:gd name="csX3" fmla="*/ 422267 w 1417100"/>
                <a:gd name="csY3" fmla="*/ 0 h 912902"/>
                <a:gd name="csX4" fmla="*/ 720717 w 1417100"/>
                <a:gd name="csY4" fmla="*/ 0 h 912902"/>
                <a:gd name="csX5" fmla="*/ 1265476 w 1417100"/>
                <a:gd name="csY5" fmla="*/ 0 h 912902"/>
                <a:gd name="csX6" fmla="*/ 1417100 w 1417100"/>
                <a:gd name="csY6" fmla="*/ 151624 h 912902"/>
                <a:gd name="csX7" fmla="*/ 1417100 w 1417100"/>
                <a:gd name="csY7" fmla="*/ 151621 h 912902"/>
                <a:gd name="csX8" fmla="*/ 1417100 w 1417100"/>
                <a:gd name="csY8" fmla="*/ 151621 h 912902"/>
                <a:gd name="csX9" fmla="*/ 1417100 w 1417100"/>
                <a:gd name="csY9" fmla="*/ 379053 h 912902"/>
                <a:gd name="csX10" fmla="*/ 1417100 w 1417100"/>
                <a:gd name="csY10" fmla="*/ 758103 h 912902"/>
                <a:gd name="csX11" fmla="*/ 1265476 w 1417100"/>
                <a:gd name="csY11" fmla="*/ 909727 h 912902"/>
                <a:gd name="csX12" fmla="*/ 720717 w 1417100"/>
                <a:gd name="csY12" fmla="*/ 909727 h 912902"/>
                <a:gd name="csX13" fmla="*/ 422267 w 1417100"/>
                <a:gd name="csY13" fmla="*/ 909727 h 912902"/>
                <a:gd name="csX14" fmla="*/ 600067 w 1417100"/>
                <a:gd name="csY14" fmla="*/ 912902 h 912902"/>
                <a:gd name="csX15" fmla="*/ 466999 w 1417100"/>
                <a:gd name="csY15" fmla="*/ 909727 h 912902"/>
                <a:gd name="csX16" fmla="*/ 274100 w 1417100"/>
                <a:gd name="csY16" fmla="*/ 754928 h 912902"/>
                <a:gd name="csX17" fmla="*/ 223300 w 1417100"/>
                <a:gd name="csY17" fmla="*/ 379053 h 912902"/>
                <a:gd name="csX18" fmla="*/ 0 w 1417100"/>
                <a:gd name="csY18" fmla="*/ 375745 h 912902"/>
                <a:gd name="csX19" fmla="*/ 223300 w 1417100"/>
                <a:gd name="csY19" fmla="*/ 151621 h 912902"/>
                <a:gd name="csX20" fmla="*/ 223300 w 1417100"/>
                <a:gd name="csY20" fmla="*/ 151624 h 912902"/>
                <a:gd name="csX0" fmla="*/ 223300 w 1417100"/>
                <a:gd name="csY0" fmla="*/ 151624 h 909727"/>
                <a:gd name="csX1" fmla="*/ 374924 w 1417100"/>
                <a:gd name="csY1" fmla="*/ 0 h 909727"/>
                <a:gd name="csX2" fmla="*/ 422267 w 1417100"/>
                <a:gd name="csY2" fmla="*/ 0 h 909727"/>
                <a:gd name="csX3" fmla="*/ 422267 w 1417100"/>
                <a:gd name="csY3" fmla="*/ 0 h 909727"/>
                <a:gd name="csX4" fmla="*/ 720717 w 1417100"/>
                <a:gd name="csY4" fmla="*/ 0 h 909727"/>
                <a:gd name="csX5" fmla="*/ 1265476 w 1417100"/>
                <a:gd name="csY5" fmla="*/ 0 h 909727"/>
                <a:gd name="csX6" fmla="*/ 1417100 w 1417100"/>
                <a:gd name="csY6" fmla="*/ 151624 h 909727"/>
                <a:gd name="csX7" fmla="*/ 1417100 w 1417100"/>
                <a:gd name="csY7" fmla="*/ 151621 h 909727"/>
                <a:gd name="csX8" fmla="*/ 1417100 w 1417100"/>
                <a:gd name="csY8" fmla="*/ 151621 h 909727"/>
                <a:gd name="csX9" fmla="*/ 1417100 w 1417100"/>
                <a:gd name="csY9" fmla="*/ 379053 h 909727"/>
                <a:gd name="csX10" fmla="*/ 1417100 w 1417100"/>
                <a:gd name="csY10" fmla="*/ 758103 h 909727"/>
                <a:gd name="csX11" fmla="*/ 1265476 w 1417100"/>
                <a:gd name="csY11" fmla="*/ 909727 h 909727"/>
                <a:gd name="csX12" fmla="*/ 720717 w 1417100"/>
                <a:gd name="csY12" fmla="*/ 909727 h 909727"/>
                <a:gd name="csX13" fmla="*/ 422267 w 1417100"/>
                <a:gd name="csY13" fmla="*/ 909727 h 909727"/>
                <a:gd name="csX14" fmla="*/ 466999 w 1417100"/>
                <a:gd name="csY14" fmla="*/ 909727 h 909727"/>
                <a:gd name="csX15" fmla="*/ 274100 w 1417100"/>
                <a:gd name="csY15" fmla="*/ 754928 h 909727"/>
                <a:gd name="csX16" fmla="*/ 223300 w 1417100"/>
                <a:gd name="csY16" fmla="*/ 379053 h 909727"/>
                <a:gd name="csX17" fmla="*/ 0 w 1417100"/>
                <a:gd name="csY17" fmla="*/ 375745 h 909727"/>
                <a:gd name="csX18" fmla="*/ 223300 w 1417100"/>
                <a:gd name="csY18" fmla="*/ 151621 h 909727"/>
                <a:gd name="csX19" fmla="*/ 223300 w 1417100"/>
                <a:gd name="csY19" fmla="*/ 151624 h 909727"/>
                <a:gd name="csX0" fmla="*/ 223300 w 1417100"/>
                <a:gd name="csY0" fmla="*/ 151624 h 909727"/>
                <a:gd name="csX1" fmla="*/ 374924 w 1417100"/>
                <a:gd name="csY1" fmla="*/ 0 h 909727"/>
                <a:gd name="csX2" fmla="*/ 422267 w 1417100"/>
                <a:gd name="csY2" fmla="*/ 0 h 909727"/>
                <a:gd name="csX3" fmla="*/ 422267 w 1417100"/>
                <a:gd name="csY3" fmla="*/ 0 h 909727"/>
                <a:gd name="csX4" fmla="*/ 720717 w 1417100"/>
                <a:gd name="csY4" fmla="*/ 0 h 909727"/>
                <a:gd name="csX5" fmla="*/ 1265476 w 1417100"/>
                <a:gd name="csY5" fmla="*/ 0 h 909727"/>
                <a:gd name="csX6" fmla="*/ 1417100 w 1417100"/>
                <a:gd name="csY6" fmla="*/ 151624 h 909727"/>
                <a:gd name="csX7" fmla="*/ 1417100 w 1417100"/>
                <a:gd name="csY7" fmla="*/ 151621 h 909727"/>
                <a:gd name="csX8" fmla="*/ 1417100 w 1417100"/>
                <a:gd name="csY8" fmla="*/ 151621 h 909727"/>
                <a:gd name="csX9" fmla="*/ 1417100 w 1417100"/>
                <a:gd name="csY9" fmla="*/ 379053 h 909727"/>
                <a:gd name="csX10" fmla="*/ 1417100 w 1417100"/>
                <a:gd name="csY10" fmla="*/ 758103 h 909727"/>
                <a:gd name="csX11" fmla="*/ 1265476 w 1417100"/>
                <a:gd name="csY11" fmla="*/ 909727 h 909727"/>
                <a:gd name="csX12" fmla="*/ 720717 w 1417100"/>
                <a:gd name="csY12" fmla="*/ 909727 h 909727"/>
                <a:gd name="csX13" fmla="*/ 422267 w 1417100"/>
                <a:gd name="csY13" fmla="*/ 909727 h 909727"/>
                <a:gd name="csX14" fmla="*/ 507480 w 1417100"/>
                <a:gd name="csY14" fmla="*/ 909727 h 909727"/>
                <a:gd name="csX15" fmla="*/ 274100 w 1417100"/>
                <a:gd name="csY15" fmla="*/ 754928 h 909727"/>
                <a:gd name="csX16" fmla="*/ 223300 w 1417100"/>
                <a:gd name="csY16" fmla="*/ 379053 h 909727"/>
                <a:gd name="csX17" fmla="*/ 0 w 1417100"/>
                <a:gd name="csY17" fmla="*/ 375745 h 909727"/>
                <a:gd name="csX18" fmla="*/ 223300 w 1417100"/>
                <a:gd name="csY18" fmla="*/ 151621 h 909727"/>
                <a:gd name="csX19" fmla="*/ 223300 w 1417100"/>
                <a:gd name="csY19" fmla="*/ 151624 h 909727"/>
                <a:gd name="csX0" fmla="*/ 223300 w 1417100"/>
                <a:gd name="csY0" fmla="*/ 151624 h 909727"/>
                <a:gd name="csX1" fmla="*/ 374924 w 1417100"/>
                <a:gd name="csY1" fmla="*/ 0 h 909727"/>
                <a:gd name="csX2" fmla="*/ 422267 w 1417100"/>
                <a:gd name="csY2" fmla="*/ 0 h 909727"/>
                <a:gd name="csX3" fmla="*/ 422267 w 1417100"/>
                <a:gd name="csY3" fmla="*/ 0 h 909727"/>
                <a:gd name="csX4" fmla="*/ 720717 w 1417100"/>
                <a:gd name="csY4" fmla="*/ 0 h 909727"/>
                <a:gd name="csX5" fmla="*/ 1265476 w 1417100"/>
                <a:gd name="csY5" fmla="*/ 0 h 909727"/>
                <a:gd name="csX6" fmla="*/ 1417100 w 1417100"/>
                <a:gd name="csY6" fmla="*/ 151624 h 909727"/>
                <a:gd name="csX7" fmla="*/ 1417100 w 1417100"/>
                <a:gd name="csY7" fmla="*/ 151621 h 909727"/>
                <a:gd name="csX8" fmla="*/ 1417100 w 1417100"/>
                <a:gd name="csY8" fmla="*/ 151621 h 909727"/>
                <a:gd name="csX9" fmla="*/ 1417100 w 1417100"/>
                <a:gd name="csY9" fmla="*/ 379053 h 909727"/>
                <a:gd name="csX10" fmla="*/ 1417100 w 1417100"/>
                <a:gd name="csY10" fmla="*/ 758103 h 909727"/>
                <a:gd name="csX11" fmla="*/ 1265476 w 1417100"/>
                <a:gd name="csY11" fmla="*/ 909727 h 909727"/>
                <a:gd name="csX12" fmla="*/ 720717 w 1417100"/>
                <a:gd name="csY12" fmla="*/ 909727 h 909727"/>
                <a:gd name="csX13" fmla="*/ 367499 w 1417100"/>
                <a:gd name="csY13" fmla="*/ 909727 h 909727"/>
                <a:gd name="csX14" fmla="*/ 507480 w 1417100"/>
                <a:gd name="csY14" fmla="*/ 909727 h 909727"/>
                <a:gd name="csX15" fmla="*/ 274100 w 1417100"/>
                <a:gd name="csY15" fmla="*/ 754928 h 909727"/>
                <a:gd name="csX16" fmla="*/ 223300 w 1417100"/>
                <a:gd name="csY16" fmla="*/ 379053 h 909727"/>
                <a:gd name="csX17" fmla="*/ 0 w 1417100"/>
                <a:gd name="csY17" fmla="*/ 375745 h 909727"/>
                <a:gd name="csX18" fmla="*/ 223300 w 1417100"/>
                <a:gd name="csY18" fmla="*/ 151621 h 909727"/>
                <a:gd name="csX19" fmla="*/ 223300 w 1417100"/>
                <a:gd name="csY19" fmla="*/ 151624 h 909727"/>
                <a:gd name="csX0" fmla="*/ 223300 w 1417100"/>
                <a:gd name="csY0" fmla="*/ 151624 h 1131183"/>
                <a:gd name="csX1" fmla="*/ 374924 w 1417100"/>
                <a:gd name="csY1" fmla="*/ 0 h 1131183"/>
                <a:gd name="csX2" fmla="*/ 422267 w 1417100"/>
                <a:gd name="csY2" fmla="*/ 0 h 1131183"/>
                <a:gd name="csX3" fmla="*/ 422267 w 1417100"/>
                <a:gd name="csY3" fmla="*/ 0 h 1131183"/>
                <a:gd name="csX4" fmla="*/ 720717 w 1417100"/>
                <a:gd name="csY4" fmla="*/ 0 h 1131183"/>
                <a:gd name="csX5" fmla="*/ 1265476 w 1417100"/>
                <a:gd name="csY5" fmla="*/ 0 h 1131183"/>
                <a:gd name="csX6" fmla="*/ 1417100 w 1417100"/>
                <a:gd name="csY6" fmla="*/ 151624 h 1131183"/>
                <a:gd name="csX7" fmla="*/ 1417100 w 1417100"/>
                <a:gd name="csY7" fmla="*/ 151621 h 1131183"/>
                <a:gd name="csX8" fmla="*/ 1417100 w 1417100"/>
                <a:gd name="csY8" fmla="*/ 151621 h 1131183"/>
                <a:gd name="csX9" fmla="*/ 1417100 w 1417100"/>
                <a:gd name="csY9" fmla="*/ 379053 h 1131183"/>
                <a:gd name="csX10" fmla="*/ 1417100 w 1417100"/>
                <a:gd name="csY10" fmla="*/ 758103 h 1131183"/>
                <a:gd name="csX11" fmla="*/ 1265476 w 1417100"/>
                <a:gd name="csY11" fmla="*/ 909727 h 1131183"/>
                <a:gd name="csX12" fmla="*/ 720717 w 1417100"/>
                <a:gd name="csY12" fmla="*/ 909727 h 1131183"/>
                <a:gd name="csX13" fmla="*/ 553236 w 1417100"/>
                <a:gd name="csY13" fmla="*/ 1131183 h 1131183"/>
                <a:gd name="csX14" fmla="*/ 507480 w 1417100"/>
                <a:gd name="csY14" fmla="*/ 909727 h 1131183"/>
                <a:gd name="csX15" fmla="*/ 274100 w 1417100"/>
                <a:gd name="csY15" fmla="*/ 754928 h 1131183"/>
                <a:gd name="csX16" fmla="*/ 223300 w 1417100"/>
                <a:gd name="csY16" fmla="*/ 379053 h 1131183"/>
                <a:gd name="csX17" fmla="*/ 0 w 1417100"/>
                <a:gd name="csY17" fmla="*/ 375745 h 1131183"/>
                <a:gd name="csX18" fmla="*/ 223300 w 1417100"/>
                <a:gd name="csY18" fmla="*/ 151621 h 1131183"/>
                <a:gd name="csX19" fmla="*/ 223300 w 1417100"/>
                <a:gd name="csY19" fmla="*/ 151624 h 1131183"/>
                <a:gd name="csX0" fmla="*/ 223300 w 1417100"/>
                <a:gd name="csY0" fmla="*/ 151624 h 909727"/>
                <a:gd name="csX1" fmla="*/ 374924 w 1417100"/>
                <a:gd name="csY1" fmla="*/ 0 h 909727"/>
                <a:gd name="csX2" fmla="*/ 422267 w 1417100"/>
                <a:gd name="csY2" fmla="*/ 0 h 909727"/>
                <a:gd name="csX3" fmla="*/ 422267 w 1417100"/>
                <a:gd name="csY3" fmla="*/ 0 h 909727"/>
                <a:gd name="csX4" fmla="*/ 720717 w 1417100"/>
                <a:gd name="csY4" fmla="*/ 0 h 909727"/>
                <a:gd name="csX5" fmla="*/ 1265476 w 1417100"/>
                <a:gd name="csY5" fmla="*/ 0 h 909727"/>
                <a:gd name="csX6" fmla="*/ 1417100 w 1417100"/>
                <a:gd name="csY6" fmla="*/ 151624 h 909727"/>
                <a:gd name="csX7" fmla="*/ 1417100 w 1417100"/>
                <a:gd name="csY7" fmla="*/ 151621 h 909727"/>
                <a:gd name="csX8" fmla="*/ 1417100 w 1417100"/>
                <a:gd name="csY8" fmla="*/ 151621 h 909727"/>
                <a:gd name="csX9" fmla="*/ 1417100 w 1417100"/>
                <a:gd name="csY9" fmla="*/ 379053 h 909727"/>
                <a:gd name="csX10" fmla="*/ 1417100 w 1417100"/>
                <a:gd name="csY10" fmla="*/ 758103 h 909727"/>
                <a:gd name="csX11" fmla="*/ 1265476 w 1417100"/>
                <a:gd name="csY11" fmla="*/ 909727 h 909727"/>
                <a:gd name="csX12" fmla="*/ 720717 w 1417100"/>
                <a:gd name="csY12" fmla="*/ 909727 h 909727"/>
                <a:gd name="csX13" fmla="*/ 507480 w 1417100"/>
                <a:gd name="csY13" fmla="*/ 909727 h 909727"/>
                <a:gd name="csX14" fmla="*/ 274100 w 1417100"/>
                <a:gd name="csY14" fmla="*/ 754928 h 909727"/>
                <a:gd name="csX15" fmla="*/ 223300 w 1417100"/>
                <a:gd name="csY15" fmla="*/ 379053 h 909727"/>
                <a:gd name="csX16" fmla="*/ 0 w 1417100"/>
                <a:gd name="csY16" fmla="*/ 375745 h 909727"/>
                <a:gd name="csX17" fmla="*/ 223300 w 1417100"/>
                <a:gd name="csY17" fmla="*/ 151621 h 909727"/>
                <a:gd name="csX18" fmla="*/ 223300 w 1417100"/>
                <a:gd name="csY18" fmla="*/ 151624 h 909727"/>
                <a:gd name="csX0" fmla="*/ 223300 w 1417100"/>
                <a:gd name="csY0" fmla="*/ 151624 h 909727"/>
                <a:gd name="csX1" fmla="*/ 374924 w 1417100"/>
                <a:gd name="csY1" fmla="*/ 0 h 909727"/>
                <a:gd name="csX2" fmla="*/ 422267 w 1417100"/>
                <a:gd name="csY2" fmla="*/ 0 h 909727"/>
                <a:gd name="csX3" fmla="*/ 422267 w 1417100"/>
                <a:gd name="csY3" fmla="*/ 0 h 909727"/>
                <a:gd name="csX4" fmla="*/ 720717 w 1417100"/>
                <a:gd name="csY4" fmla="*/ 0 h 909727"/>
                <a:gd name="csX5" fmla="*/ 1265476 w 1417100"/>
                <a:gd name="csY5" fmla="*/ 0 h 909727"/>
                <a:gd name="csX6" fmla="*/ 1417100 w 1417100"/>
                <a:gd name="csY6" fmla="*/ 151624 h 909727"/>
                <a:gd name="csX7" fmla="*/ 1417100 w 1417100"/>
                <a:gd name="csY7" fmla="*/ 151621 h 909727"/>
                <a:gd name="csX8" fmla="*/ 1417100 w 1417100"/>
                <a:gd name="csY8" fmla="*/ 151621 h 909727"/>
                <a:gd name="csX9" fmla="*/ 1417100 w 1417100"/>
                <a:gd name="csY9" fmla="*/ 379053 h 909727"/>
                <a:gd name="csX10" fmla="*/ 1417100 w 1417100"/>
                <a:gd name="csY10" fmla="*/ 758103 h 909727"/>
                <a:gd name="csX11" fmla="*/ 1265476 w 1417100"/>
                <a:gd name="csY11" fmla="*/ 909727 h 909727"/>
                <a:gd name="csX12" fmla="*/ 720717 w 1417100"/>
                <a:gd name="csY12" fmla="*/ 909727 h 909727"/>
                <a:gd name="csX13" fmla="*/ 507480 w 1417100"/>
                <a:gd name="csY13" fmla="*/ 909727 h 909727"/>
                <a:gd name="csX14" fmla="*/ 274100 w 1417100"/>
                <a:gd name="csY14" fmla="*/ 754928 h 909727"/>
                <a:gd name="csX15" fmla="*/ 223300 w 1417100"/>
                <a:gd name="csY15" fmla="*/ 379053 h 909727"/>
                <a:gd name="csX16" fmla="*/ 0 w 1417100"/>
                <a:gd name="csY16" fmla="*/ 375745 h 909727"/>
                <a:gd name="csX17" fmla="*/ 223300 w 1417100"/>
                <a:gd name="csY17" fmla="*/ 151621 h 909727"/>
                <a:gd name="csX18" fmla="*/ 223300 w 1417100"/>
                <a:gd name="csY18" fmla="*/ 151624 h 909727"/>
                <a:gd name="csX0" fmla="*/ 125018 w 1318818"/>
                <a:gd name="csY0" fmla="*/ 151624 h 909727"/>
                <a:gd name="csX1" fmla="*/ 276642 w 1318818"/>
                <a:gd name="csY1" fmla="*/ 0 h 909727"/>
                <a:gd name="csX2" fmla="*/ 323985 w 1318818"/>
                <a:gd name="csY2" fmla="*/ 0 h 909727"/>
                <a:gd name="csX3" fmla="*/ 323985 w 1318818"/>
                <a:gd name="csY3" fmla="*/ 0 h 909727"/>
                <a:gd name="csX4" fmla="*/ 622435 w 1318818"/>
                <a:gd name="csY4" fmla="*/ 0 h 909727"/>
                <a:gd name="csX5" fmla="*/ 1167194 w 1318818"/>
                <a:gd name="csY5" fmla="*/ 0 h 909727"/>
                <a:gd name="csX6" fmla="*/ 1318818 w 1318818"/>
                <a:gd name="csY6" fmla="*/ 151624 h 909727"/>
                <a:gd name="csX7" fmla="*/ 1318818 w 1318818"/>
                <a:gd name="csY7" fmla="*/ 151621 h 909727"/>
                <a:gd name="csX8" fmla="*/ 1318818 w 1318818"/>
                <a:gd name="csY8" fmla="*/ 151621 h 909727"/>
                <a:gd name="csX9" fmla="*/ 1318818 w 1318818"/>
                <a:gd name="csY9" fmla="*/ 379053 h 909727"/>
                <a:gd name="csX10" fmla="*/ 1318818 w 1318818"/>
                <a:gd name="csY10" fmla="*/ 758103 h 909727"/>
                <a:gd name="csX11" fmla="*/ 1167194 w 1318818"/>
                <a:gd name="csY11" fmla="*/ 909727 h 909727"/>
                <a:gd name="csX12" fmla="*/ 622435 w 1318818"/>
                <a:gd name="csY12" fmla="*/ 909727 h 909727"/>
                <a:gd name="csX13" fmla="*/ 409198 w 1318818"/>
                <a:gd name="csY13" fmla="*/ 909727 h 909727"/>
                <a:gd name="csX14" fmla="*/ 175818 w 1318818"/>
                <a:gd name="csY14" fmla="*/ 754928 h 909727"/>
                <a:gd name="csX15" fmla="*/ 125018 w 1318818"/>
                <a:gd name="csY15" fmla="*/ 379053 h 909727"/>
                <a:gd name="csX16" fmla="*/ 0 w 1318818"/>
                <a:gd name="csY16" fmla="*/ 291033 h 909727"/>
                <a:gd name="csX17" fmla="*/ 125018 w 1318818"/>
                <a:gd name="csY17" fmla="*/ 151621 h 909727"/>
                <a:gd name="csX18" fmla="*/ 125018 w 1318818"/>
                <a:gd name="csY18" fmla="*/ 151624 h 9097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318818" h="909727">
                  <a:moveTo>
                    <a:pt x="125018" y="151624"/>
                  </a:moveTo>
                  <a:cubicBezTo>
                    <a:pt x="125018" y="67884"/>
                    <a:pt x="192902" y="0"/>
                    <a:pt x="276642" y="0"/>
                  </a:cubicBezTo>
                  <a:lnTo>
                    <a:pt x="323985" y="0"/>
                  </a:lnTo>
                  <a:lnTo>
                    <a:pt x="323985" y="0"/>
                  </a:lnTo>
                  <a:lnTo>
                    <a:pt x="622435" y="0"/>
                  </a:lnTo>
                  <a:lnTo>
                    <a:pt x="1167194" y="0"/>
                  </a:lnTo>
                  <a:cubicBezTo>
                    <a:pt x="1250934" y="0"/>
                    <a:pt x="1318818" y="67884"/>
                    <a:pt x="1318818" y="151624"/>
                  </a:cubicBezTo>
                  <a:lnTo>
                    <a:pt x="1318818" y="151621"/>
                  </a:lnTo>
                  <a:lnTo>
                    <a:pt x="1318818" y="151621"/>
                  </a:lnTo>
                  <a:lnTo>
                    <a:pt x="1318818" y="379053"/>
                  </a:lnTo>
                  <a:lnTo>
                    <a:pt x="1318818" y="758103"/>
                  </a:lnTo>
                  <a:cubicBezTo>
                    <a:pt x="1318818" y="841843"/>
                    <a:pt x="1250934" y="909727"/>
                    <a:pt x="1167194" y="909727"/>
                  </a:cubicBezTo>
                  <a:lnTo>
                    <a:pt x="622435" y="909727"/>
                  </a:lnTo>
                  <a:lnTo>
                    <a:pt x="409198" y="909727"/>
                  </a:lnTo>
                  <a:cubicBezTo>
                    <a:pt x="243556" y="909727"/>
                    <a:pt x="175818" y="838668"/>
                    <a:pt x="175818" y="754928"/>
                  </a:cubicBezTo>
                  <a:lnTo>
                    <a:pt x="125018" y="379053"/>
                  </a:lnTo>
                  <a:lnTo>
                    <a:pt x="0" y="291033"/>
                  </a:lnTo>
                  <a:lnTo>
                    <a:pt x="125018" y="151621"/>
                  </a:lnTo>
                  <a:lnTo>
                    <a:pt x="125018" y="151624"/>
                  </a:lnTo>
                  <a:close/>
                </a:path>
              </a:pathLst>
            </a:custGeom>
            <a:solidFill>
              <a:srgbClr val="FEE9C0"/>
            </a:solidFill>
            <a:ln>
              <a:solidFill>
                <a:srgbClr val="FDB327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3" name="مستطيل: زوايا مستديرة 17">
              <a:extLst>
                <a:ext uri="{FF2B5EF4-FFF2-40B4-BE49-F238E27FC236}">
                  <a16:creationId xmlns:a16="http://schemas.microsoft.com/office/drawing/2014/main" id="{00C65106-F8BC-D737-E823-ED6A7A46FC2B}"/>
                </a:ext>
              </a:extLst>
            </p:cNvPr>
            <p:cNvSpPr/>
            <p:nvPr/>
          </p:nvSpPr>
          <p:spPr>
            <a:xfrm>
              <a:off x="5166864" y="6335573"/>
              <a:ext cx="1633803" cy="483879"/>
            </a:xfrm>
            <a:prstGeom prst="roundRect">
              <a:avLst/>
            </a:prstGeom>
            <a:noFill/>
            <a:ln w="571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 rtl="1"/>
              <a:r>
                <a:rPr lang="ar-SA" sz="1600" dirty="0">
                  <a:solidFill>
                    <a:schemeClr val="bg2">
                      <a:lumMod val="25000"/>
                    </a:schemeClr>
                  </a:solidFill>
                </a:rPr>
                <a:t>الذكاء الاصطناعي أداة...... ونحن من نقرر كيف نستخدمه!</a:t>
              </a:r>
            </a:p>
          </p:txBody>
        </p:sp>
      </p:grp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105CA62B-02B5-C242-1E75-0BBE6F851E5F}"/>
              </a:ext>
            </a:extLst>
          </p:cNvPr>
          <p:cNvSpPr txBox="1">
            <a:spLocks/>
          </p:cNvSpPr>
          <p:nvPr/>
        </p:nvSpPr>
        <p:spPr>
          <a:xfrm>
            <a:off x="7526501" y="531028"/>
            <a:ext cx="2650142" cy="939552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ar-SA" sz="2800" b="1" dirty="0">
                <a:solidFill>
                  <a:srgbClr val="149C96"/>
                </a:solidFill>
              </a:rPr>
              <a:t>أين نستخدم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ar-SA" sz="3200" b="1" dirty="0">
                <a:ln>
                  <a:solidFill>
                    <a:srgbClr val="FD9903"/>
                  </a:solidFill>
                </a:ln>
                <a:solidFill>
                  <a:srgbClr val="FD9903"/>
                </a:solidFill>
              </a:rPr>
              <a:t>الذكاء الاصطناعي</a:t>
            </a:r>
            <a:r>
              <a:rPr lang="ar-EG" sz="3200" b="1" dirty="0">
                <a:ln>
                  <a:solidFill>
                    <a:srgbClr val="FD9903"/>
                  </a:solidFill>
                </a:ln>
                <a:solidFill>
                  <a:srgbClr val="FD9903"/>
                </a:solidFill>
              </a:rPr>
              <a:t>؟</a:t>
            </a:r>
            <a:endParaRPr lang="en-US" sz="3200" b="1" dirty="0">
              <a:ln>
                <a:solidFill>
                  <a:srgbClr val="FD9903"/>
                </a:solidFill>
              </a:ln>
              <a:solidFill>
                <a:srgbClr val="FD9903"/>
              </a:solidFill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5B938954-B1F7-312B-B793-EF9410A0B5D0}"/>
              </a:ext>
            </a:extLst>
          </p:cNvPr>
          <p:cNvSpPr/>
          <p:nvPr/>
        </p:nvSpPr>
        <p:spPr>
          <a:xfrm>
            <a:off x="7570485" y="5483813"/>
            <a:ext cx="2488658" cy="1616233"/>
          </a:xfrm>
          <a:prstGeom prst="roundRect">
            <a:avLst/>
          </a:prstGeom>
          <a:solidFill>
            <a:srgbClr val="FEE9C0"/>
          </a:solidFill>
          <a:ln>
            <a:solidFill>
              <a:srgbClr val="FDB32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89" name="صورة 88">
            <a:extLst>
              <a:ext uri="{FF2B5EF4-FFF2-40B4-BE49-F238E27FC236}">
                <a16:creationId xmlns:a16="http://schemas.microsoft.com/office/drawing/2014/main" id="{5017FDAE-40A8-1CED-A904-0891727CC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5575" y="6835455"/>
            <a:ext cx="351972" cy="360884"/>
          </a:xfrm>
          <a:prstGeom prst="rect">
            <a:avLst/>
          </a:prstGeom>
        </p:spPr>
      </p:pic>
      <p:pic>
        <p:nvPicPr>
          <p:cNvPr id="93" name="صورة 92">
            <a:extLst>
              <a:ext uri="{FF2B5EF4-FFF2-40B4-BE49-F238E27FC236}">
                <a16:creationId xmlns:a16="http://schemas.microsoft.com/office/drawing/2014/main" id="{47DE0D38-B297-8B9C-8F61-74CE016CD0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1715" y="4840853"/>
            <a:ext cx="786386" cy="2718822"/>
          </a:xfrm>
          <a:prstGeom prst="rect">
            <a:avLst/>
          </a:prstGeom>
        </p:spPr>
      </p:pic>
      <p:pic>
        <p:nvPicPr>
          <p:cNvPr id="91" name="صورة 90">
            <a:extLst>
              <a:ext uri="{FF2B5EF4-FFF2-40B4-BE49-F238E27FC236}">
                <a16:creationId xmlns:a16="http://schemas.microsoft.com/office/drawing/2014/main" id="{0EF39F57-ADCF-D9ED-2D66-D97FDDA233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873" y="5183091"/>
            <a:ext cx="439187" cy="644614"/>
          </a:xfrm>
          <a:prstGeom prst="rect">
            <a:avLst/>
          </a:prstGeom>
        </p:spPr>
      </p:pic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B1066DC9-0E19-356C-C6D2-074F7431550F}"/>
              </a:ext>
            </a:extLst>
          </p:cNvPr>
          <p:cNvSpPr/>
          <p:nvPr/>
        </p:nvSpPr>
        <p:spPr>
          <a:xfrm>
            <a:off x="7434695" y="2336486"/>
            <a:ext cx="1274966" cy="1064059"/>
          </a:xfrm>
          <a:prstGeom prst="roundRect">
            <a:avLst/>
          </a:prstGeom>
          <a:solidFill>
            <a:srgbClr val="F6FAF7"/>
          </a:solidFill>
          <a:ln>
            <a:solidFill>
              <a:srgbClr val="C1DC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DDA94544-49A0-894C-B0C3-E8678DAAFA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464" y="2434985"/>
            <a:ext cx="599332" cy="403898"/>
          </a:xfrm>
          <a:prstGeom prst="rect">
            <a:avLst/>
          </a:prstGeom>
        </p:spPr>
      </p:pic>
      <p:sp>
        <p:nvSpPr>
          <p:cNvPr id="96" name="مستطيل: زوايا مستديرة 17">
            <a:extLst>
              <a:ext uri="{FF2B5EF4-FFF2-40B4-BE49-F238E27FC236}">
                <a16:creationId xmlns:a16="http://schemas.microsoft.com/office/drawing/2014/main" id="{86E8FCD5-78E1-3020-BAD2-9C8321D5E790}"/>
              </a:ext>
            </a:extLst>
          </p:cNvPr>
          <p:cNvSpPr/>
          <p:nvPr/>
        </p:nvSpPr>
        <p:spPr>
          <a:xfrm>
            <a:off x="7505178" y="2859676"/>
            <a:ext cx="1133998" cy="590722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400" dirty="0">
                <a:solidFill>
                  <a:schemeClr val="bg2">
                    <a:lumMod val="25000"/>
                  </a:schemeClr>
                </a:solidFill>
              </a:rPr>
              <a:t>التطبيقات </a:t>
            </a:r>
          </a:p>
          <a:p>
            <a:pPr algn="ctr" defTabSz="363718" rtl="1"/>
            <a:r>
              <a:rPr lang="ar-SA" sz="1400" dirty="0">
                <a:solidFill>
                  <a:schemeClr val="bg2">
                    <a:lumMod val="25000"/>
                  </a:schemeClr>
                </a:solidFill>
              </a:rPr>
              <a:t>ووسائل التواصل</a:t>
            </a:r>
            <a:endParaRPr lang="ar-SA" sz="1400" dirty="0">
              <a:solidFill>
                <a:schemeClr val="bg2">
                  <a:lumMod val="25000"/>
                </a:schemeClr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08E6C2A8-D9D5-2E80-F8D7-B437708C0048}"/>
              </a:ext>
            </a:extLst>
          </p:cNvPr>
          <p:cNvSpPr/>
          <p:nvPr/>
        </p:nvSpPr>
        <p:spPr>
          <a:xfrm>
            <a:off x="9065987" y="2336486"/>
            <a:ext cx="1274966" cy="1064059"/>
          </a:xfrm>
          <a:prstGeom prst="roundRect">
            <a:avLst/>
          </a:prstGeom>
          <a:solidFill>
            <a:srgbClr val="F6FAF7"/>
          </a:solidFill>
          <a:ln>
            <a:solidFill>
              <a:srgbClr val="C1DC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01" name="مستطيل: زوايا مستديرة 17">
            <a:extLst>
              <a:ext uri="{FF2B5EF4-FFF2-40B4-BE49-F238E27FC236}">
                <a16:creationId xmlns:a16="http://schemas.microsoft.com/office/drawing/2014/main" id="{052A5018-B5C3-790F-4BC0-AA4CBF35D3BB}"/>
              </a:ext>
            </a:extLst>
          </p:cNvPr>
          <p:cNvSpPr/>
          <p:nvPr/>
        </p:nvSpPr>
        <p:spPr>
          <a:xfrm>
            <a:off x="9136470" y="2859676"/>
            <a:ext cx="1133998" cy="590722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400" dirty="0">
                <a:solidFill>
                  <a:schemeClr val="bg2">
                    <a:lumMod val="25000"/>
                  </a:schemeClr>
                </a:solidFill>
              </a:rPr>
              <a:t>السيارات الذكية</a:t>
            </a:r>
            <a:endParaRPr lang="ar-SA" sz="1400" dirty="0">
              <a:solidFill>
                <a:schemeClr val="bg2">
                  <a:lumMod val="25000"/>
                </a:schemeClr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103" name="مستطيل: زوايا مستديرة 102">
            <a:extLst>
              <a:ext uri="{FF2B5EF4-FFF2-40B4-BE49-F238E27FC236}">
                <a16:creationId xmlns:a16="http://schemas.microsoft.com/office/drawing/2014/main" id="{D8DDEC3E-8805-4604-6820-4F04E40F66BF}"/>
              </a:ext>
            </a:extLst>
          </p:cNvPr>
          <p:cNvSpPr/>
          <p:nvPr/>
        </p:nvSpPr>
        <p:spPr>
          <a:xfrm>
            <a:off x="7434695" y="3800641"/>
            <a:ext cx="1274966" cy="1064059"/>
          </a:xfrm>
          <a:prstGeom prst="roundRect">
            <a:avLst/>
          </a:prstGeom>
          <a:solidFill>
            <a:srgbClr val="F6FAF7"/>
          </a:solidFill>
          <a:ln>
            <a:solidFill>
              <a:srgbClr val="C1DC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05" name="مستطيل: زوايا مستديرة 17">
            <a:extLst>
              <a:ext uri="{FF2B5EF4-FFF2-40B4-BE49-F238E27FC236}">
                <a16:creationId xmlns:a16="http://schemas.microsoft.com/office/drawing/2014/main" id="{D333A243-5738-F8D0-D707-51650EAF2FFF}"/>
              </a:ext>
            </a:extLst>
          </p:cNvPr>
          <p:cNvSpPr/>
          <p:nvPr/>
        </p:nvSpPr>
        <p:spPr>
          <a:xfrm>
            <a:off x="7505178" y="4333356"/>
            <a:ext cx="1133998" cy="590722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400" dirty="0">
                <a:solidFill>
                  <a:schemeClr val="bg2">
                    <a:lumMod val="25000"/>
                  </a:schemeClr>
                </a:solidFill>
              </a:rPr>
              <a:t>في التعليم</a:t>
            </a:r>
            <a:endParaRPr lang="ar-SA" sz="1400" dirty="0">
              <a:solidFill>
                <a:schemeClr val="bg2">
                  <a:lumMod val="25000"/>
                </a:schemeClr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108" name="مستطيل: زوايا مستديرة 107">
            <a:extLst>
              <a:ext uri="{FF2B5EF4-FFF2-40B4-BE49-F238E27FC236}">
                <a16:creationId xmlns:a16="http://schemas.microsoft.com/office/drawing/2014/main" id="{C1685219-8086-4C51-8640-C9A6AFEA2778}"/>
              </a:ext>
            </a:extLst>
          </p:cNvPr>
          <p:cNvSpPr/>
          <p:nvPr/>
        </p:nvSpPr>
        <p:spPr>
          <a:xfrm>
            <a:off x="9065987" y="3800641"/>
            <a:ext cx="1274966" cy="1064059"/>
          </a:xfrm>
          <a:prstGeom prst="roundRect">
            <a:avLst/>
          </a:prstGeom>
          <a:solidFill>
            <a:srgbClr val="F6FAF7"/>
          </a:solidFill>
          <a:ln>
            <a:solidFill>
              <a:srgbClr val="C1DC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10" name="مستطيل: زوايا مستديرة 17">
            <a:extLst>
              <a:ext uri="{FF2B5EF4-FFF2-40B4-BE49-F238E27FC236}">
                <a16:creationId xmlns:a16="http://schemas.microsoft.com/office/drawing/2014/main" id="{93F5560A-48EE-0E2A-F319-EDFACEDAFD76}"/>
              </a:ext>
            </a:extLst>
          </p:cNvPr>
          <p:cNvSpPr/>
          <p:nvPr/>
        </p:nvSpPr>
        <p:spPr>
          <a:xfrm>
            <a:off x="9136470" y="4333356"/>
            <a:ext cx="1133998" cy="590722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400" dirty="0">
                <a:solidFill>
                  <a:schemeClr val="bg2">
                    <a:lumMod val="25000"/>
                  </a:schemeClr>
                </a:solidFill>
              </a:rPr>
              <a:t>المستشفيات</a:t>
            </a:r>
            <a:endParaRPr lang="ar-SA" sz="1400" dirty="0">
              <a:solidFill>
                <a:schemeClr val="bg2">
                  <a:lumMod val="25000"/>
                </a:schemeClr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ABD5D10-CDA6-A243-5E11-ADF2BA1808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25" y="3921889"/>
            <a:ext cx="749810" cy="505969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1111BA3A-00E3-BE8C-7AFF-A2906BF440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610" y="2443086"/>
            <a:ext cx="850394" cy="438913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5B03924C-54DE-B05D-66E6-28844B366D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431" y="3886357"/>
            <a:ext cx="679705" cy="560833"/>
          </a:xfrm>
          <a:prstGeom prst="rect">
            <a:avLst/>
          </a:prstGeom>
        </p:spPr>
      </p:pic>
      <p:sp>
        <p:nvSpPr>
          <p:cNvPr id="111" name="مستطيل: زوايا مستديرة 17">
            <a:extLst>
              <a:ext uri="{FF2B5EF4-FFF2-40B4-BE49-F238E27FC236}">
                <a16:creationId xmlns:a16="http://schemas.microsoft.com/office/drawing/2014/main" id="{49BBC820-5746-03E0-44CA-A427E74BE6A7}"/>
              </a:ext>
            </a:extLst>
          </p:cNvPr>
          <p:cNvSpPr/>
          <p:nvPr/>
        </p:nvSpPr>
        <p:spPr>
          <a:xfrm>
            <a:off x="7669282" y="5883275"/>
            <a:ext cx="2317388" cy="48387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400" dirty="0">
                <a:solidFill>
                  <a:schemeClr val="bg2">
                    <a:lumMod val="25000"/>
                  </a:schemeClr>
                </a:solidFill>
              </a:rPr>
              <a:t>اكتب مثالا أخر تعرفه عن استخدام الذكاء الاصطناعي :</a:t>
            </a:r>
          </a:p>
        </p:txBody>
      </p:sp>
      <p:sp>
        <p:nvSpPr>
          <p:cNvPr id="112" name="مستطيل: زوايا مستديرة 17">
            <a:extLst>
              <a:ext uri="{FF2B5EF4-FFF2-40B4-BE49-F238E27FC236}">
                <a16:creationId xmlns:a16="http://schemas.microsoft.com/office/drawing/2014/main" id="{A9A36032-0649-5D8A-FA2F-630172CB3520}"/>
              </a:ext>
            </a:extLst>
          </p:cNvPr>
          <p:cNvSpPr/>
          <p:nvPr/>
        </p:nvSpPr>
        <p:spPr>
          <a:xfrm>
            <a:off x="8411253" y="5526983"/>
            <a:ext cx="749154" cy="3542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>
              <a:lnSpc>
                <a:spcPct val="150000"/>
              </a:lnSpc>
            </a:pPr>
            <a:r>
              <a:rPr lang="ar-EG" sz="1800" dirty="0">
                <a:solidFill>
                  <a:srgbClr val="037E7C"/>
                </a:solidFill>
              </a:rPr>
              <a:t> </a:t>
            </a:r>
            <a:r>
              <a:rPr lang="ar-SA" sz="1800" dirty="0">
                <a:solidFill>
                  <a:srgbClr val="037E7C"/>
                </a:solidFill>
              </a:rPr>
              <a:t>نشاط</a:t>
            </a:r>
            <a:r>
              <a:rPr lang="ar-EG" sz="1800" dirty="0">
                <a:solidFill>
                  <a:srgbClr val="037E7C"/>
                </a:solidFill>
              </a:rPr>
              <a:t> :</a:t>
            </a:r>
            <a:endParaRPr lang="ar-SA" sz="1800" dirty="0">
              <a:solidFill>
                <a:srgbClr val="037E7C"/>
              </a:solidFill>
            </a:endParaRPr>
          </a:p>
        </p:txBody>
      </p:sp>
      <p:sp>
        <p:nvSpPr>
          <p:cNvPr id="113" name="مستطيل: زوايا مستديرة 17">
            <a:extLst>
              <a:ext uri="{FF2B5EF4-FFF2-40B4-BE49-F238E27FC236}">
                <a16:creationId xmlns:a16="http://schemas.microsoft.com/office/drawing/2014/main" id="{FDDAC86B-6946-EE13-EAB3-D3D6A6E68736}"/>
              </a:ext>
            </a:extLst>
          </p:cNvPr>
          <p:cNvSpPr/>
          <p:nvPr/>
        </p:nvSpPr>
        <p:spPr>
          <a:xfrm>
            <a:off x="7669282" y="6372854"/>
            <a:ext cx="2317388" cy="48387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400" dirty="0">
                <a:solidFill>
                  <a:schemeClr val="bg2">
                    <a:lumMod val="25000"/>
                  </a:schemeClr>
                </a:solidFill>
              </a:rPr>
              <a:t>....................................................................................................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3D4C726-5FC2-E421-395D-5B58E1F907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138" y="4412623"/>
            <a:ext cx="266950" cy="275139"/>
          </a:xfrm>
          <a:prstGeom prst="rect">
            <a:avLst/>
          </a:prstGeom>
        </p:spPr>
      </p:pic>
      <p:pic>
        <p:nvPicPr>
          <p:cNvPr id="114" name="صورة 113">
            <a:extLst>
              <a:ext uri="{FF2B5EF4-FFF2-40B4-BE49-F238E27FC236}">
                <a16:creationId xmlns:a16="http://schemas.microsoft.com/office/drawing/2014/main" id="{641B2FB5-1743-5055-3BAB-DED0FC0E45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138" y="4768482"/>
            <a:ext cx="266950" cy="275139"/>
          </a:xfrm>
          <a:prstGeom prst="rect">
            <a:avLst/>
          </a:prstGeom>
        </p:spPr>
      </p:pic>
      <p:pic>
        <p:nvPicPr>
          <p:cNvPr id="115" name="صورة 114">
            <a:extLst>
              <a:ext uri="{FF2B5EF4-FFF2-40B4-BE49-F238E27FC236}">
                <a16:creationId xmlns:a16="http://schemas.microsoft.com/office/drawing/2014/main" id="{40B3AE6C-16AA-E3A4-3743-0D6FEBCD557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138" y="5153626"/>
            <a:ext cx="266950" cy="275139"/>
          </a:xfrm>
          <a:prstGeom prst="rect">
            <a:avLst/>
          </a:prstGeom>
        </p:spPr>
      </p:pic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8EB65352-3583-3256-D818-DD304A9ACD66}"/>
              </a:ext>
            </a:extLst>
          </p:cNvPr>
          <p:cNvSpPr txBox="1">
            <a:spLocks/>
          </p:cNvSpPr>
          <p:nvPr/>
        </p:nvSpPr>
        <p:spPr>
          <a:xfrm>
            <a:off x="7697077" y="1434956"/>
            <a:ext cx="2441582" cy="504363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000" dirty="0">
                <a:solidFill>
                  <a:schemeClr val="bg2">
                    <a:lumMod val="25000"/>
                  </a:schemeClr>
                </a:solidFill>
              </a:rPr>
              <a:t>نستخدمه في حياتنا اليومية بدون أن نشعر: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ACBB782E-1D2A-2E94-0B57-3B6F3956477E}"/>
              </a:ext>
            </a:extLst>
          </p:cNvPr>
          <p:cNvSpPr txBox="1">
            <a:spLocks/>
          </p:cNvSpPr>
          <p:nvPr/>
        </p:nvSpPr>
        <p:spPr>
          <a:xfrm>
            <a:off x="372679" y="538752"/>
            <a:ext cx="2650142" cy="939552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ar-SA" sz="2800" b="1" dirty="0">
                <a:solidFill>
                  <a:srgbClr val="149C96"/>
                </a:solidFill>
              </a:rPr>
              <a:t>مستقبل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ar-SA" sz="3200" b="1" dirty="0">
                <a:ln>
                  <a:solidFill>
                    <a:srgbClr val="FD9903"/>
                  </a:solidFill>
                </a:ln>
                <a:solidFill>
                  <a:srgbClr val="FD9903"/>
                </a:solidFill>
              </a:rPr>
              <a:t>الذكاء الاصطناعي</a:t>
            </a:r>
            <a:endParaRPr lang="en-US" sz="3200" b="1" dirty="0">
              <a:ln>
                <a:solidFill>
                  <a:srgbClr val="FD9903"/>
                </a:solidFill>
              </a:ln>
              <a:solidFill>
                <a:srgbClr val="FD9903"/>
              </a:solidFill>
            </a:endParaRPr>
          </a:p>
        </p:txBody>
      </p:sp>
      <p:sp>
        <p:nvSpPr>
          <p:cNvPr id="121" name="مستطيل: زوايا مستديرة 120">
            <a:extLst>
              <a:ext uri="{FF2B5EF4-FFF2-40B4-BE49-F238E27FC236}">
                <a16:creationId xmlns:a16="http://schemas.microsoft.com/office/drawing/2014/main" id="{9B7EE157-96A0-5895-AA51-AD63C2671657}"/>
              </a:ext>
            </a:extLst>
          </p:cNvPr>
          <p:cNvSpPr/>
          <p:nvPr/>
        </p:nvSpPr>
        <p:spPr>
          <a:xfrm>
            <a:off x="524302" y="1673355"/>
            <a:ext cx="2552404" cy="4285838"/>
          </a:xfrm>
          <a:prstGeom prst="roundRect">
            <a:avLst>
              <a:gd name="adj" fmla="val 8665"/>
            </a:avLst>
          </a:prstGeom>
          <a:solidFill>
            <a:srgbClr val="F6FAF7"/>
          </a:solidFill>
          <a:ln>
            <a:solidFill>
              <a:srgbClr val="C1DC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22" name="مستطيل: زوايا مستديرة 17">
            <a:extLst>
              <a:ext uri="{FF2B5EF4-FFF2-40B4-BE49-F238E27FC236}">
                <a16:creationId xmlns:a16="http://schemas.microsoft.com/office/drawing/2014/main" id="{E22EEFDF-545E-3ED4-06DA-FCBC651BD1B0}"/>
              </a:ext>
            </a:extLst>
          </p:cNvPr>
          <p:cNvSpPr/>
          <p:nvPr/>
        </p:nvSpPr>
        <p:spPr>
          <a:xfrm>
            <a:off x="1729332" y="2239088"/>
            <a:ext cx="1133998" cy="590722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400" dirty="0">
                <a:solidFill>
                  <a:schemeClr val="bg2">
                    <a:lumMod val="25000"/>
                  </a:schemeClr>
                </a:solidFill>
              </a:rPr>
              <a:t>روبوتات تساعدنا في </a:t>
            </a:r>
          </a:p>
          <a:p>
            <a:pPr algn="ctr" defTabSz="363718" rtl="1"/>
            <a:r>
              <a:rPr lang="ar-SA" sz="1400" dirty="0">
                <a:solidFill>
                  <a:schemeClr val="bg2">
                    <a:lumMod val="25000"/>
                  </a:schemeClr>
                </a:solidFill>
              </a:rPr>
              <a:t>كل مكان</a:t>
            </a:r>
            <a:endParaRPr lang="ar-SA" sz="1400" dirty="0">
              <a:solidFill>
                <a:schemeClr val="bg2">
                  <a:lumMod val="25000"/>
                </a:schemeClr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124" name="صورة 123">
            <a:extLst>
              <a:ext uri="{FF2B5EF4-FFF2-40B4-BE49-F238E27FC236}">
                <a16:creationId xmlns:a16="http://schemas.microsoft.com/office/drawing/2014/main" id="{960818AB-C2B1-B22F-73F8-9EB0AD0E2F4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3" y="3561499"/>
            <a:ext cx="940901" cy="660633"/>
          </a:xfrm>
          <a:prstGeom prst="rect">
            <a:avLst/>
          </a:prstGeom>
        </p:spPr>
      </p:pic>
      <p:pic>
        <p:nvPicPr>
          <p:cNvPr id="126" name="صورة 125">
            <a:extLst>
              <a:ext uri="{FF2B5EF4-FFF2-40B4-BE49-F238E27FC236}">
                <a16:creationId xmlns:a16="http://schemas.microsoft.com/office/drawing/2014/main" id="{A6570598-C11D-9C5A-B60E-B1E57ADE2CD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47" y="1979115"/>
            <a:ext cx="847898" cy="885920"/>
          </a:xfrm>
          <a:prstGeom prst="rect">
            <a:avLst/>
          </a:prstGeom>
        </p:spPr>
      </p:pic>
      <p:pic>
        <p:nvPicPr>
          <p:cNvPr id="128" name="صورة 127">
            <a:extLst>
              <a:ext uri="{FF2B5EF4-FFF2-40B4-BE49-F238E27FC236}">
                <a16:creationId xmlns:a16="http://schemas.microsoft.com/office/drawing/2014/main" id="{03D5F129-A14D-F43B-3724-117BE0F8D6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4755" y="4781093"/>
            <a:ext cx="940900" cy="910962"/>
          </a:xfrm>
          <a:prstGeom prst="rect">
            <a:avLst/>
          </a:prstGeom>
        </p:spPr>
      </p:pic>
      <p:pic>
        <p:nvPicPr>
          <p:cNvPr id="130" name="صورة 129">
            <a:extLst>
              <a:ext uri="{FF2B5EF4-FFF2-40B4-BE49-F238E27FC236}">
                <a16:creationId xmlns:a16="http://schemas.microsoft.com/office/drawing/2014/main" id="{018AF66B-901C-4CA0-DB91-1A39FEB361B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580" y="43213"/>
            <a:ext cx="1389891" cy="664465"/>
          </a:xfrm>
          <a:prstGeom prst="rect">
            <a:avLst/>
          </a:prstGeom>
        </p:spPr>
      </p:pic>
      <p:sp>
        <p:nvSpPr>
          <p:cNvPr id="132" name="مستطيل: زوايا مستديرة 17">
            <a:extLst>
              <a:ext uri="{FF2B5EF4-FFF2-40B4-BE49-F238E27FC236}">
                <a16:creationId xmlns:a16="http://schemas.microsoft.com/office/drawing/2014/main" id="{BB614924-DDCD-646B-BCDA-A4E0B938B7E0}"/>
              </a:ext>
            </a:extLst>
          </p:cNvPr>
          <p:cNvSpPr/>
          <p:nvPr/>
        </p:nvSpPr>
        <p:spPr>
          <a:xfrm>
            <a:off x="1729332" y="3597121"/>
            <a:ext cx="1133998" cy="590722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400" dirty="0">
                <a:solidFill>
                  <a:schemeClr val="bg2">
                    <a:lumMod val="25000"/>
                  </a:schemeClr>
                </a:solidFill>
              </a:rPr>
              <a:t>تعليم أكثر ذكاءً وتقدماً</a:t>
            </a:r>
            <a:endParaRPr lang="ar-SA" sz="1400" dirty="0">
              <a:solidFill>
                <a:schemeClr val="bg2">
                  <a:lumMod val="25000"/>
                </a:schemeClr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133" name="مستطيل: زوايا مستديرة 17">
            <a:extLst>
              <a:ext uri="{FF2B5EF4-FFF2-40B4-BE49-F238E27FC236}">
                <a16:creationId xmlns:a16="http://schemas.microsoft.com/office/drawing/2014/main" id="{9108846C-E7AB-C95B-E87D-AB0779E67F06}"/>
              </a:ext>
            </a:extLst>
          </p:cNvPr>
          <p:cNvSpPr/>
          <p:nvPr/>
        </p:nvSpPr>
        <p:spPr>
          <a:xfrm>
            <a:off x="1729332" y="4962078"/>
            <a:ext cx="1133998" cy="590722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400" dirty="0">
                <a:solidFill>
                  <a:schemeClr val="bg2">
                    <a:lumMod val="25000"/>
                  </a:schemeClr>
                </a:solidFill>
              </a:rPr>
              <a:t>اختراعات جديدة تغير العالم</a:t>
            </a:r>
            <a:endParaRPr lang="ar-SA" sz="1400" dirty="0">
              <a:solidFill>
                <a:schemeClr val="bg2">
                  <a:lumMod val="25000"/>
                </a:schemeClr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139" name="مستطيل: زوايا مستديرة 138">
            <a:extLst>
              <a:ext uri="{FF2B5EF4-FFF2-40B4-BE49-F238E27FC236}">
                <a16:creationId xmlns:a16="http://schemas.microsoft.com/office/drawing/2014/main" id="{6E473BD4-7BC8-F6F4-D4BF-2F90E20C4306}"/>
              </a:ext>
            </a:extLst>
          </p:cNvPr>
          <p:cNvSpPr/>
          <p:nvPr/>
        </p:nvSpPr>
        <p:spPr>
          <a:xfrm>
            <a:off x="237139" y="6305039"/>
            <a:ext cx="2936050" cy="664465"/>
          </a:xfrm>
          <a:prstGeom prst="roundRect">
            <a:avLst>
              <a:gd name="adj" fmla="val 29148"/>
            </a:avLst>
          </a:prstGeom>
          <a:solidFill>
            <a:srgbClr val="2793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EG" dirty="0"/>
          </a:p>
        </p:txBody>
      </p:sp>
      <p:pic>
        <p:nvPicPr>
          <p:cNvPr id="138" name="صورة 137">
            <a:extLst>
              <a:ext uri="{FF2B5EF4-FFF2-40B4-BE49-F238E27FC236}">
                <a16:creationId xmlns:a16="http://schemas.microsoft.com/office/drawing/2014/main" id="{E1EC8A49-9093-28A7-B31F-442B4F6C0DB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302" y="6336414"/>
            <a:ext cx="500295" cy="560481"/>
          </a:xfrm>
          <a:prstGeom prst="rect">
            <a:avLst/>
          </a:prstGeom>
        </p:spPr>
      </p:pic>
      <p:sp>
        <p:nvSpPr>
          <p:cNvPr id="142" name="مستطيل: زوايا مستديرة 141">
            <a:extLst>
              <a:ext uri="{FF2B5EF4-FFF2-40B4-BE49-F238E27FC236}">
                <a16:creationId xmlns:a16="http://schemas.microsoft.com/office/drawing/2014/main" id="{09BEBC64-2FE7-82A9-7172-357C1B8EAA1C}"/>
              </a:ext>
            </a:extLst>
          </p:cNvPr>
          <p:cNvSpPr/>
          <p:nvPr/>
        </p:nvSpPr>
        <p:spPr>
          <a:xfrm>
            <a:off x="33575" y="6336414"/>
            <a:ext cx="2651198" cy="664465"/>
          </a:xfrm>
          <a:prstGeom prst="roundRect">
            <a:avLst>
              <a:gd name="adj" fmla="val 29148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 </a:t>
            </a:r>
            <a:r>
              <a:rPr lang="ar-SA" dirty="0"/>
              <a:t>معاً نستخدم الذكاء الاصطناعي لمستقبل أفضل !</a:t>
            </a:r>
            <a:endParaRPr lang="ar-EG" dirty="0"/>
          </a:p>
        </p:txBody>
      </p:sp>
      <p:pic>
        <p:nvPicPr>
          <p:cNvPr id="145" name="صورة 144">
            <a:extLst>
              <a:ext uri="{FF2B5EF4-FFF2-40B4-BE49-F238E27FC236}">
                <a16:creationId xmlns:a16="http://schemas.microsoft.com/office/drawing/2014/main" id="{9E41EB94-9A65-641E-39AB-B3E9D642BB9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599" y="6145621"/>
            <a:ext cx="3586062" cy="1416704"/>
          </a:xfrm>
          <a:prstGeom prst="rect">
            <a:avLst/>
          </a:prstGeom>
        </p:spPr>
      </p:pic>
      <p:cxnSp>
        <p:nvCxnSpPr>
          <p:cNvPr id="147" name="رابط مستقيم 146">
            <a:extLst>
              <a:ext uri="{FF2B5EF4-FFF2-40B4-BE49-F238E27FC236}">
                <a16:creationId xmlns:a16="http://schemas.microsoft.com/office/drawing/2014/main" id="{78CC93EF-DF0E-05A1-A113-4E679E928F8D}"/>
              </a:ext>
            </a:extLst>
          </p:cNvPr>
          <p:cNvCxnSpPr/>
          <p:nvPr/>
        </p:nvCxnSpPr>
        <p:spPr>
          <a:xfrm flipH="1">
            <a:off x="890066" y="3241720"/>
            <a:ext cx="1722165" cy="0"/>
          </a:xfrm>
          <a:prstGeom prst="line">
            <a:avLst/>
          </a:prstGeom>
          <a:solidFill>
            <a:srgbClr val="F6FAF7"/>
          </a:solidFill>
          <a:ln>
            <a:solidFill>
              <a:srgbClr val="C1DC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8" name="رابط مستقيم 147">
            <a:extLst>
              <a:ext uri="{FF2B5EF4-FFF2-40B4-BE49-F238E27FC236}">
                <a16:creationId xmlns:a16="http://schemas.microsoft.com/office/drawing/2014/main" id="{4363D3E3-41BF-8FBB-5C97-20EA5112EAA2}"/>
              </a:ext>
            </a:extLst>
          </p:cNvPr>
          <p:cNvCxnSpPr/>
          <p:nvPr/>
        </p:nvCxnSpPr>
        <p:spPr>
          <a:xfrm flipH="1">
            <a:off x="890066" y="4513583"/>
            <a:ext cx="1722165" cy="0"/>
          </a:xfrm>
          <a:prstGeom prst="line">
            <a:avLst/>
          </a:prstGeom>
          <a:solidFill>
            <a:srgbClr val="F6FAF7"/>
          </a:solidFill>
          <a:ln>
            <a:solidFill>
              <a:srgbClr val="C1DC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49" name="صورة 148">
            <a:extLst>
              <a:ext uri="{FF2B5EF4-FFF2-40B4-BE49-F238E27FC236}">
                <a16:creationId xmlns:a16="http://schemas.microsoft.com/office/drawing/2014/main" id="{6D8E12ED-3247-A9D1-0A53-7B132C7741D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7922">
            <a:off x="4286053" y="216252"/>
            <a:ext cx="206578" cy="211809"/>
          </a:xfrm>
          <a:prstGeom prst="rect">
            <a:avLst/>
          </a:prstGeom>
        </p:spPr>
      </p:pic>
      <p:pic>
        <p:nvPicPr>
          <p:cNvPr id="150" name="صورة 149">
            <a:extLst>
              <a:ext uri="{FF2B5EF4-FFF2-40B4-BE49-F238E27FC236}">
                <a16:creationId xmlns:a16="http://schemas.microsoft.com/office/drawing/2014/main" id="{CFF40376-F4A3-9AE9-0592-26BD33232FF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88971">
            <a:off x="3879215" y="3839283"/>
            <a:ext cx="176775" cy="181251"/>
          </a:xfrm>
          <a:prstGeom prst="rect">
            <a:avLst/>
          </a:prstGeom>
        </p:spPr>
      </p:pic>
      <p:pic>
        <p:nvPicPr>
          <p:cNvPr id="151" name="صورة 150">
            <a:extLst>
              <a:ext uri="{FF2B5EF4-FFF2-40B4-BE49-F238E27FC236}">
                <a16:creationId xmlns:a16="http://schemas.microsoft.com/office/drawing/2014/main" id="{AFE90FBB-FBAA-5704-531A-FECDD2115FE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38"/>
          <a:stretch>
            <a:fillRect/>
          </a:stretch>
        </p:blipFill>
        <p:spPr>
          <a:xfrm>
            <a:off x="3799687" y="108487"/>
            <a:ext cx="114301" cy="170214"/>
          </a:xfrm>
          <a:prstGeom prst="rect">
            <a:avLst/>
          </a:prstGeom>
        </p:spPr>
      </p:pic>
      <p:pic>
        <p:nvPicPr>
          <p:cNvPr id="154" name="صورة 153">
            <a:extLst>
              <a:ext uri="{FF2B5EF4-FFF2-40B4-BE49-F238E27FC236}">
                <a16:creationId xmlns:a16="http://schemas.microsoft.com/office/drawing/2014/main" id="{7809BA0C-F045-0D4D-1998-3A0C497AC74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2464" y="6411098"/>
            <a:ext cx="3588655" cy="1148577"/>
          </a:xfrm>
          <a:prstGeom prst="rect">
            <a:avLst/>
          </a:prstGeom>
        </p:spPr>
      </p:pic>
      <p:pic>
        <p:nvPicPr>
          <p:cNvPr id="81" name="صورة 80">
            <a:extLst>
              <a:ext uri="{FF2B5EF4-FFF2-40B4-BE49-F238E27FC236}">
                <a16:creationId xmlns:a16="http://schemas.microsoft.com/office/drawing/2014/main" id="{4732FE20-FBA6-958D-ACA4-53000A16BC3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465" y="5313294"/>
            <a:ext cx="1420371" cy="2246381"/>
          </a:xfrm>
          <a:prstGeom prst="rect">
            <a:avLst/>
          </a:prstGeom>
        </p:spPr>
      </p:pic>
      <p:pic>
        <p:nvPicPr>
          <p:cNvPr id="155" name="صورة 154">
            <a:extLst>
              <a:ext uri="{FF2B5EF4-FFF2-40B4-BE49-F238E27FC236}">
                <a16:creationId xmlns:a16="http://schemas.microsoft.com/office/drawing/2014/main" id="{9B21A8CC-5750-C197-D1E6-2C3EC781060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11287" y="6124719"/>
            <a:ext cx="415043" cy="1434956"/>
          </a:xfrm>
          <a:prstGeom prst="rect">
            <a:avLst/>
          </a:prstGeom>
        </p:spPr>
      </p:pic>
      <p:sp>
        <p:nvSpPr>
          <p:cNvPr id="161" name="شكل حر: شكل 160">
            <a:extLst>
              <a:ext uri="{FF2B5EF4-FFF2-40B4-BE49-F238E27FC236}">
                <a16:creationId xmlns:a16="http://schemas.microsoft.com/office/drawing/2014/main" id="{86E3AEFC-F517-DB79-BC74-7E8C5E32F92F}"/>
              </a:ext>
            </a:extLst>
          </p:cNvPr>
          <p:cNvSpPr/>
          <p:nvPr/>
        </p:nvSpPr>
        <p:spPr>
          <a:xfrm>
            <a:off x="4822325" y="5838954"/>
            <a:ext cx="61145" cy="73187"/>
          </a:xfrm>
          <a:custGeom>
            <a:avLst/>
            <a:gdLst>
              <a:gd name="csX0" fmla="*/ 145001 w 290001"/>
              <a:gd name="csY0" fmla="*/ 347114 h 347113"/>
              <a:gd name="csX1" fmla="*/ 290002 w 290001"/>
              <a:gd name="csY1" fmla="*/ 173436 h 347113"/>
              <a:gd name="csX2" fmla="*/ 145001 w 290001"/>
              <a:gd name="csY2" fmla="*/ 0 h 347113"/>
              <a:gd name="csX3" fmla="*/ 0 w 290001"/>
              <a:gd name="csY3" fmla="*/ 173678 h 347113"/>
              <a:gd name="csX4" fmla="*/ 145001 w 290001"/>
              <a:gd name="csY4" fmla="*/ 347114 h 3471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90001" h="347113">
                <a:moveTo>
                  <a:pt x="145001" y="347114"/>
                </a:moveTo>
                <a:cubicBezTo>
                  <a:pt x="166238" y="271128"/>
                  <a:pt x="219028" y="207897"/>
                  <a:pt x="290002" y="173436"/>
                </a:cubicBezTo>
                <a:cubicBezTo>
                  <a:pt x="218976" y="139165"/>
                  <a:pt x="166145" y="75974"/>
                  <a:pt x="145001" y="0"/>
                </a:cubicBezTo>
                <a:cubicBezTo>
                  <a:pt x="123764" y="75982"/>
                  <a:pt x="70974" y="139217"/>
                  <a:pt x="0" y="173678"/>
                </a:cubicBezTo>
                <a:cubicBezTo>
                  <a:pt x="70917" y="208087"/>
                  <a:pt x="123703" y="271221"/>
                  <a:pt x="145001" y="347114"/>
                </a:cubicBezTo>
                <a:close/>
              </a:path>
            </a:pathLst>
          </a:custGeom>
          <a:solidFill>
            <a:srgbClr val="F6FAF7"/>
          </a:solidFill>
          <a:ln w="40382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163" name="شكل حر: شكل 162">
            <a:extLst>
              <a:ext uri="{FF2B5EF4-FFF2-40B4-BE49-F238E27FC236}">
                <a16:creationId xmlns:a16="http://schemas.microsoft.com/office/drawing/2014/main" id="{5A055A58-E705-262E-89A3-0EA1879DACC0}"/>
              </a:ext>
            </a:extLst>
          </p:cNvPr>
          <p:cNvSpPr/>
          <p:nvPr/>
        </p:nvSpPr>
        <p:spPr>
          <a:xfrm>
            <a:off x="4918993" y="5872956"/>
            <a:ext cx="61145" cy="73187"/>
          </a:xfrm>
          <a:custGeom>
            <a:avLst/>
            <a:gdLst>
              <a:gd name="csX0" fmla="*/ 145001 w 290001"/>
              <a:gd name="csY0" fmla="*/ 347114 h 347113"/>
              <a:gd name="csX1" fmla="*/ 290002 w 290001"/>
              <a:gd name="csY1" fmla="*/ 173436 h 347113"/>
              <a:gd name="csX2" fmla="*/ 145001 w 290001"/>
              <a:gd name="csY2" fmla="*/ 0 h 347113"/>
              <a:gd name="csX3" fmla="*/ 0 w 290001"/>
              <a:gd name="csY3" fmla="*/ 173678 h 347113"/>
              <a:gd name="csX4" fmla="*/ 145001 w 290001"/>
              <a:gd name="csY4" fmla="*/ 347114 h 3471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90001" h="347113">
                <a:moveTo>
                  <a:pt x="145001" y="347114"/>
                </a:moveTo>
                <a:cubicBezTo>
                  <a:pt x="166238" y="271128"/>
                  <a:pt x="219028" y="207897"/>
                  <a:pt x="290002" y="173436"/>
                </a:cubicBezTo>
                <a:cubicBezTo>
                  <a:pt x="218976" y="139165"/>
                  <a:pt x="166145" y="75974"/>
                  <a:pt x="145001" y="0"/>
                </a:cubicBezTo>
                <a:cubicBezTo>
                  <a:pt x="123764" y="75982"/>
                  <a:pt x="70974" y="139217"/>
                  <a:pt x="0" y="173678"/>
                </a:cubicBezTo>
                <a:cubicBezTo>
                  <a:pt x="70917" y="208087"/>
                  <a:pt x="123703" y="271221"/>
                  <a:pt x="145001" y="347114"/>
                </a:cubicBezTo>
                <a:close/>
              </a:path>
            </a:pathLst>
          </a:custGeom>
          <a:solidFill>
            <a:srgbClr val="F6FAF7"/>
          </a:solidFill>
          <a:ln w="40382" cap="flat">
            <a:noFill/>
            <a:prstDash val="solid"/>
            <a:miter/>
          </a:ln>
        </p:spPr>
        <p:txBody>
          <a:bodyPr/>
          <a:lstStyle/>
          <a:p>
            <a:endParaRPr lang="ar-EG" dirty="0"/>
          </a:p>
        </p:txBody>
      </p:sp>
      <p:sp>
        <p:nvSpPr>
          <p:cNvPr id="164" name="شكل حر: شكل 163">
            <a:extLst>
              <a:ext uri="{FF2B5EF4-FFF2-40B4-BE49-F238E27FC236}">
                <a16:creationId xmlns:a16="http://schemas.microsoft.com/office/drawing/2014/main" id="{029F1DE8-6230-CD24-B756-798F177D706F}"/>
              </a:ext>
            </a:extLst>
          </p:cNvPr>
          <p:cNvSpPr/>
          <p:nvPr/>
        </p:nvSpPr>
        <p:spPr>
          <a:xfrm>
            <a:off x="4088919" y="801916"/>
            <a:ext cx="61145" cy="73187"/>
          </a:xfrm>
          <a:custGeom>
            <a:avLst/>
            <a:gdLst>
              <a:gd name="csX0" fmla="*/ 145001 w 290001"/>
              <a:gd name="csY0" fmla="*/ 347114 h 347113"/>
              <a:gd name="csX1" fmla="*/ 290002 w 290001"/>
              <a:gd name="csY1" fmla="*/ 173436 h 347113"/>
              <a:gd name="csX2" fmla="*/ 145001 w 290001"/>
              <a:gd name="csY2" fmla="*/ 0 h 347113"/>
              <a:gd name="csX3" fmla="*/ 0 w 290001"/>
              <a:gd name="csY3" fmla="*/ 173678 h 347113"/>
              <a:gd name="csX4" fmla="*/ 145001 w 290001"/>
              <a:gd name="csY4" fmla="*/ 347114 h 3471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90001" h="347113">
                <a:moveTo>
                  <a:pt x="145001" y="347114"/>
                </a:moveTo>
                <a:cubicBezTo>
                  <a:pt x="166238" y="271128"/>
                  <a:pt x="219028" y="207897"/>
                  <a:pt x="290002" y="173436"/>
                </a:cubicBezTo>
                <a:cubicBezTo>
                  <a:pt x="218976" y="139165"/>
                  <a:pt x="166145" y="75974"/>
                  <a:pt x="145001" y="0"/>
                </a:cubicBezTo>
                <a:cubicBezTo>
                  <a:pt x="123764" y="75982"/>
                  <a:pt x="70974" y="139217"/>
                  <a:pt x="0" y="173678"/>
                </a:cubicBezTo>
                <a:cubicBezTo>
                  <a:pt x="70917" y="208087"/>
                  <a:pt x="123703" y="271221"/>
                  <a:pt x="145001" y="347114"/>
                </a:cubicBezTo>
                <a:close/>
              </a:path>
            </a:pathLst>
          </a:custGeom>
          <a:solidFill>
            <a:srgbClr val="F6FAF7"/>
          </a:solidFill>
          <a:ln w="40382" cap="flat">
            <a:noFill/>
            <a:prstDash val="solid"/>
            <a:miter/>
          </a:ln>
        </p:spPr>
        <p:txBody>
          <a:bodyPr/>
          <a:lstStyle/>
          <a:p>
            <a:endParaRPr lang="ar-EG" dirty="0"/>
          </a:p>
        </p:txBody>
      </p:sp>
      <p:sp>
        <p:nvSpPr>
          <p:cNvPr id="165" name="شكل حر: شكل 164">
            <a:extLst>
              <a:ext uri="{FF2B5EF4-FFF2-40B4-BE49-F238E27FC236}">
                <a16:creationId xmlns:a16="http://schemas.microsoft.com/office/drawing/2014/main" id="{3F36C8F5-C554-6053-EF50-B56783F1DA56}"/>
              </a:ext>
            </a:extLst>
          </p:cNvPr>
          <p:cNvSpPr/>
          <p:nvPr/>
        </p:nvSpPr>
        <p:spPr>
          <a:xfrm>
            <a:off x="4859605" y="5729975"/>
            <a:ext cx="101894" cy="121961"/>
          </a:xfrm>
          <a:custGeom>
            <a:avLst/>
            <a:gdLst>
              <a:gd name="csX0" fmla="*/ 145001 w 290001"/>
              <a:gd name="csY0" fmla="*/ 347114 h 347113"/>
              <a:gd name="csX1" fmla="*/ 290002 w 290001"/>
              <a:gd name="csY1" fmla="*/ 173436 h 347113"/>
              <a:gd name="csX2" fmla="*/ 145001 w 290001"/>
              <a:gd name="csY2" fmla="*/ 0 h 347113"/>
              <a:gd name="csX3" fmla="*/ 0 w 290001"/>
              <a:gd name="csY3" fmla="*/ 173678 h 347113"/>
              <a:gd name="csX4" fmla="*/ 145001 w 290001"/>
              <a:gd name="csY4" fmla="*/ 347114 h 3471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90001" h="347113">
                <a:moveTo>
                  <a:pt x="145001" y="347114"/>
                </a:moveTo>
                <a:cubicBezTo>
                  <a:pt x="166238" y="271128"/>
                  <a:pt x="219028" y="207897"/>
                  <a:pt x="290002" y="173436"/>
                </a:cubicBezTo>
                <a:cubicBezTo>
                  <a:pt x="218976" y="139165"/>
                  <a:pt x="166145" y="75974"/>
                  <a:pt x="145001" y="0"/>
                </a:cubicBezTo>
                <a:cubicBezTo>
                  <a:pt x="123764" y="75982"/>
                  <a:pt x="70974" y="139217"/>
                  <a:pt x="0" y="173678"/>
                </a:cubicBezTo>
                <a:cubicBezTo>
                  <a:pt x="70917" y="208087"/>
                  <a:pt x="123703" y="271221"/>
                  <a:pt x="145001" y="347114"/>
                </a:cubicBezTo>
                <a:close/>
              </a:path>
            </a:pathLst>
          </a:custGeom>
          <a:solidFill>
            <a:srgbClr val="F6FAF7"/>
          </a:solidFill>
          <a:ln w="40382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166" name="شكل حر: شكل 165">
            <a:extLst>
              <a:ext uri="{FF2B5EF4-FFF2-40B4-BE49-F238E27FC236}">
                <a16:creationId xmlns:a16="http://schemas.microsoft.com/office/drawing/2014/main" id="{ACD11EBC-79D1-96E8-3D51-617AEBE8CD1F}"/>
              </a:ext>
            </a:extLst>
          </p:cNvPr>
          <p:cNvSpPr/>
          <p:nvPr/>
        </p:nvSpPr>
        <p:spPr>
          <a:xfrm>
            <a:off x="5448673" y="194932"/>
            <a:ext cx="61145" cy="73187"/>
          </a:xfrm>
          <a:custGeom>
            <a:avLst/>
            <a:gdLst>
              <a:gd name="csX0" fmla="*/ 145001 w 290001"/>
              <a:gd name="csY0" fmla="*/ 347114 h 347113"/>
              <a:gd name="csX1" fmla="*/ 290002 w 290001"/>
              <a:gd name="csY1" fmla="*/ 173436 h 347113"/>
              <a:gd name="csX2" fmla="*/ 145001 w 290001"/>
              <a:gd name="csY2" fmla="*/ 0 h 347113"/>
              <a:gd name="csX3" fmla="*/ 0 w 290001"/>
              <a:gd name="csY3" fmla="*/ 173678 h 347113"/>
              <a:gd name="csX4" fmla="*/ 145001 w 290001"/>
              <a:gd name="csY4" fmla="*/ 347114 h 3471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90001" h="347113">
                <a:moveTo>
                  <a:pt x="145001" y="347114"/>
                </a:moveTo>
                <a:cubicBezTo>
                  <a:pt x="166238" y="271128"/>
                  <a:pt x="219028" y="207897"/>
                  <a:pt x="290002" y="173436"/>
                </a:cubicBezTo>
                <a:cubicBezTo>
                  <a:pt x="218976" y="139165"/>
                  <a:pt x="166145" y="75974"/>
                  <a:pt x="145001" y="0"/>
                </a:cubicBezTo>
                <a:cubicBezTo>
                  <a:pt x="123764" y="75982"/>
                  <a:pt x="70974" y="139217"/>
                  <a:pt x="0" y="173678"/>
                </a:cubicBezTo>
                <a:cubicBezTo>
                  <a:pt x="70917" y="208087"/>
                  <a:pt x="123703" y="271221"/>
                  <a:pt x="145001" y="347114"/>
                </a:cubicBezTo>
                <a:close/>
              </a:path>
            </a:pathLst>
          </a:custGeom>
          <a:solidFill>
            <a:srgbClr val="FDC53A"/>
          </a:solidFill>
          <a:ln w="40382" cap="flat">
            <a:noFill/>
            <a:prstDash val="solid"/>
            <a:miter/>
          </a:ln>
        </p:spPr>
        <p:txBody>
          <a:bodyPr/>
          <a:lstStyle/>
          <a:p>
            <a:endParaRPr lang="ar-EG" dirty="0"/>
          </a:p>
        </p:txBody>
      </p:sp>
      <p:sp>
        <p:nvSpPr>
          <p:cNvPr id="167" name="شكل حر: شكل 166">
            <a:extLst>
              <a:ext uri="{FF2B5EF4-FFF2-40B4-BE49-F238E27FC236}">
                <a16:creationId xmlns:a16="http://schemas.microsoft.com/office/drawing/2014/main" id="{B4BBDFDA-A6BA-8E3F-B267-11922C887B90}"/>
              </a:ext>
            </a:extLst>
          </p:cNvPr>
          <p:cNvSpPr/>
          <p:nvPr/>
        </p:nvSpPr>
        <p:spPr>
          <a:xfrm>
            <a:off x="6605856" y="749472"/>
            <a:ext cx="61145" cy="73187"/>
          </a:xfrm>
          <a:custGeom>
            <a:avLst/>
            <a:gdLst>
              <a:gd name="csX0" fmla="*/ 145001 w 290001"/>
              <a:gd name="csY0" fmla="*/ 347114 h 347113"/>
              <a:gd name="csX1" fmla="*/ 290002 w 290001"/>
              <a:gd name="csY1" fmla="*/ 173436 h 347113"/>
              <a:gd name="csX2" fmla="*/ 145001 w 290001"/>
              <a:gd name="csY2" fmla="*/ 0 h 347113"/>
              <a:gd name="csX3" fmla="*/ 0 w 290001"/>
              <a:gd name="csY3" fmla="*/ 173678 h 347113"/>
              <a:gd name="csX4" fmla="*/ 145001 w 290001"/>
              <a:gd name="csY4" fmla="*/ 347114 h 3471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90001" h="347113">
                <a:moveTo>
                  <a:pt x="145001" y="347114"/>
                </a:moveTo>
                <a:cubicBezTo>
                  <a:pt x="166238" y="271128"/>
                  <a:pt x="219028" y="207897"/>
                  <a:pt x="290002" y="173436"/>
                </a:cubicBezTo>
                <a:cubicBezTo>
                  <a:pt x="218976" y="139165"/>
                  <a:pt x="166145" y="75974"/>
                  <a:pt x="145001" y="0"/>
                </a:cubicBezTo>
                <a:cubicBezTo>
                  <a:pt x="123764" y="75982"/>
                  <a:pt x="70974" y="139217"/>
                  <a:pt x="0" y="173678"/>
                </a:cubicBezTo>
                <a:cubicBezTo>
                  <a:pt x="70917" y="208087"/>
                  <a:pt x="123703" y="271221"/>
                  <a:pt x="145001" y="347114"/>
                </a:cubicBezTo>
                <a:close/>
              </a:path>
            </a:pathLst>
          </a:custGeom>
          <a:solidFill>
            <a:srgbClr val="F6FAF7"/>
          </a:solidFill>
          <a:ln w="40382" cap="flat">
            <a:noFill/>
            <a:prstDash val="solid"/>
            <a:miter/>
          </a:ln>
        </p:spPr>
        <p:txBody>
          <a:bodyPr/>
          <a:lstStyle/>
          <a:p>
            <a:endParaRPr lang="ar-EG" dirty="0"/>
          </a:p>
        </p:txBody>
      </p:sp>
      <p:sp>
        <p:nvSpPr>
          <p:cNvPr id="168" name="شكل حر: شكل 167">
            <a:extLst>
              <a:ext uri="{FF2B5EF4-FFF2-40B4-BE49-F238E27FC236}">
                <a16:creationId xmlns:a16="http://schemas.microsoft.com/office/drawing/2014/main" id="{9655132A-57AB-4735-18E5-9E30A76F6DCB}"/>
              </a:ext>
            </a:extLst>
          </p:cNvPr>
          <p:cNvSpPr/>
          <p:nvPr/>
        </p:nvSpPr>
        <p:spPr>
          <a:xfrm>
            <a:off x="1547416" y="2203567"/>
            <a:ext cx="78409" cy="93851"/>
          </a:xfrm>
          <a:custGeom>
            <a:avLst/>
            <a:gdLst>
              <a:gd name="csX0" fmla="*/ 145001 w 290001"/>
              <a:gd name="csY0" fmla="*/ 347114 h 347113"/>
              <a:gd name="csX1" fmla="*/ 290002 w 290001"/>
              <a:gd name="csY1" fmla="*/ 173436 h 347113"/>
              <a:gd name="csX2" fmla="*/ 145001 w 290001"/>
              <a:gd name="csY2" fmla="*/ 0 h 347113"/>
              <a:gd name="csX3" fmla="*/ 0 w 290001"/>
              <a:gd name="csY3" fmla="*/ 173678 h 347113"/>
              <a:gd name="csX4" fmla="*/ 145001 w 290001"/>
              <a:gd name="csY4" fmla="*/ 347114 h 3471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90001" h="347113">
                <a:moveTo>
                  <a:pt x="145001" y="347114"/>
                </a:moveTo>
                <a:cubicBezTo>
                  <a:pt x="166238" y="271128"/>
                  <a:pt x="219028" y="207897"/>
                  <a:pt x="290002" y="173436"/>
                </a:cubicBezTo>
                <a:cubicBezTo>
                  <a:pt x="218976" y="139165"/>
                  <a:pt x="166145" y="75974"/>
                  <a:pt x="145001" y="0"/>
                </a:cubicBezTo>
                <a:cubicBezTo>
                  <a:pt x="123764" y="75982"/>
                  <a:pt x="70974" y="139217"/>
                  <a:pt x="0" y="173678"/>
                </a:cubicBezTo>
                <a:cubicBezTo>
                  <a:pt x="70917" y="208087"/>
                  <a:pt x="123703" y="271221"/>
                  <a:pt x="145001" y="347114"/>
                </a:cubicBezTo>
                <a:close/>
              </a:path>
            </a:pathLst>
          </a:custGeom>
          <a:solidFill>
            <a:srgbClr val="FDC53A"/>
          </a:solidFill>
          <a:ln w="40382" cap="flat">
            <a:noFill/>
            <a:prstDash val="solid"/>
            <a:miter/>
          </a:ln>
        </p:spPr>
        <p:txBody>
          <a:bodyPr/>
          <a:lstStyle/>
          <a:p>
            <a:endParaRPr lang="ar-EG" dirty="0"/>
          </a:p>
        </p:txBody>
      </p:sp>
      <p:sp>
        <p:nvSpPr>
          <p:cNvPr id="169" name="شكل حر: شكل 168">
            <a:extLst>
              <a:ext uri="{FF2B5EF4-FFF2-40B4-BE49-F238E27FC236}">
                <a16:creationId xmlns:a16="http://schemas.microsoft.com/office/drawing/2014/main" id="{112C480D-72B4-42B9-0614-6848CF23A00A}"/>
              </a:ext>
            </a:extLst>
          </p:cNvPr>
          <p:cNvSpPr/>
          <p:nvPr/>
        </p:nvSpPr>
        <p:spPr>
          <a:xfrm>
            <a:off x="1429802" y="2031553"/>
            <a:ext cx="156818" cy="187702"/>
          </a:xfrm>
          <a:custGeom>
            <a:avLst/>
            <a:gdLst>
              <a:gd name="csX0" fmla="*/ 145001 w 290001"/>
              <a:gd name="csY0" fmla="*/ 347114 h 347113"/>
              <a:gd name="csX1" fmla="*/ 290002 w 290001"/>
              <a:gd name="csY1" fmla="*/ 173436 h 347113"/>
              <a:gd name="csX2" fmla="*/ 145001 w 290001"/>
              <a:gd name="csY2" fmla="*/ 0 h 347113"/>
              <a:gd name="csX3" fmla="*/ 0 w 290001"/>
              <a:gd name="csY3" fmla="*/ 173678 h 347113"/>
              <a:gd name="csX4" fmla="*/ 145001 w 290001"/>
              <a:gd name="csY4" fmla="*/ 347114 h 3471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90001" h="347113">
                <a:moveTo>
                  <a:pt x="145001" y="347114"/>
                </a:moveTo>
                <a:cubicBezTo>
                  <a:pt x="166238" y="271128"/>
                  <a:pt x="219028" y="207897"/>
                  <a:pt x="290002" y="173436"/>
                </a:cubicBezTo>
                <a:cubicBezTo>
                  <a:pt x="218976" y="139165"/>
                  <a:pt x="166145" y="75974"/>
                  <a:pt x="145001" y="0"/>
                </a:cubicBezTo>
                <a:cubicBezTo>
                  <a:pt x="123764" y="75982"/>
                  <a:pt x="70974" y="139217"/>
                  <a:pt x="0" y="173678"/>
                </a:cubicBezTo>
                <a:cubicBezTo>
                  <a:pt x="70917" y="208087"/>
                  <a:pt x="123703" y="271221"/>
                  <a:pt x="145001" y="347114"/>
                </a:cubicBezTo>
                <a:close/>
              </a:path>
            </a:pathLst>
          </a:custGeom>
          <a:solidFill>
            <a:srgbClr val="FDC53A"/>
          </a:solidFill>
          <a:ln w="40382" cap="flat">
            <a:noFill/>
            <a:prstDash val="solid"/>
            <a:miter/>
          </a:ln>
        </p:spPr>
        <p:txBody>
          <a:bodyPr/>
          <a:lstStyle/>
          <a:p>
            <a:endParaRPr lang="ar-EG" dirty="0"/>
          </a:p>
        </p:txBody>
      </p:sp>
      <p:sp>
        <p:nvSpPr>
          <p:cNvPr id="170" name="شكل حر: شكل 169">
            <a:extLst>
              <a:ext uri="{FF2B5EF4-FFF2-40B4-BE49-F238E27FC236}">
                <a16:creationId xmlns:a16="http://schemas.microsoft.com/office/drawing/2014/main" id="{32218A64-CCCB-404C-5251-5FD7336BDCEE}"/>
              </a:ext>
            </a:extLst>
          </p:cNvPr>
          <p:cNvSpPr/>
          <p:nvPr/>
        </p:nvSpPr>
        <p:spPr>
          <a:xfrm>
            <a:off x="1589868" y="2140616"/>
            <a:ext cx="57121" cy="68371"/>
          </a:xfrm>
          <a:custGeom>
            <a:avLst/>
            <a:gdLst>
              <a:gd name="csX0" fmla="*/ 145001 w 290001"/>
              <a:gd name="csY0" fmla="*/ 347114 h 347113"/>
              <a:gd name="csX1" fmla="*/ 290002 w 290001"/>
              <a:gd name="csY1" fmla="*/ 173436 h 347113"/>
              <a:gd name="csX2" fmla="*/ 145001 w 290001"/>
              <a:gd name="csY2" fmla="*/ 0 h 347113"/>
              <a:gd name="csX3" fmla="*/ 0 w 290001"/>
              <a:gd name="csY3" fmla="*/ 173678 h 347113"/>
              <a:gd name="csX4" fmla="*/ 145001 w 290001"/>
              <a:gd name="csY4" fmla="*/ 347114 h 3471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90001" h="347113">
                <a:moveTo>
                  <a:pt x="145001" y="347114"/>
                </a:moveTo>
                <a:cubicBezTo>
                  <a:pt x="166238" y="271128"/>
                  <a:pt x="219028" y="207897"/>
                  <a:pt x="290002" y="173436"/>
                </a:cubicBezTo>
                <a:cubicBezTo>
                  <a:pt x="218976" y="139165"/>
                  <a:pt x="166145" y="75974"/>
                  <a:pt x="145001" y="0"/>
                </a:cubicBezTo>
                <a:cubicBezTo>
                  <a:pt x="123764" y="75982"/>
                  <a:pt x="70974" y="139217"/>
                  <a:pt x="0" y="173678"/>
                </a:cubicBezTo>
                <a:cubicBezTo>
                  <a:pt x="70917" y="208087"/>
                  <a:pt x="123703" y="271221"/>
                  <a:pt x="145001" y="347114"/>
                </a:cubicBezTo>
                <a:close/>
              </a:path>
            </a:pathLst>
          </a:custGeom>
          <a:solidFill>
            <a:srgbClr val="FDC53A"/>
          </a:solidFill>
          <a:ln w="40382" cap="flat">
            <a:noFill/>
            <a:prstDash val="solid"/>
            <a:miter/>
          </a:ln>
        </p:spPr>
        <p:txBody>
          <a:bodyPr/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8823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02B01-F9B1-30EA-53E4-6B570708863B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15758"/>
            <a:ext cx="10691814" cy="74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481AADFD-D526-0AF3-EF03-FD42936448B3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803844"/>
            <a:ext cx="6795053" cy="5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579" b="1" dirty="0" err="1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579" b="1" dirty="0">
              <a:solidFill>
                <a:srgbClr val="00FF85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867966"/>
            <a:ext cx="6158205" cy="1356452"/>
            <a:chOff x="2948473" y="5146985"/>
            <a:chExt cx="6158205" cy="1356452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00FF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447393" y="5272906"/>
              <a:ext cx="452845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</a:br>
              <a: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تم تصميم هذا القالب بواسطة موقع انجز </a:t>
              </a:r>
              <a:r>
                <a:rPr lang="en-US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ingez-ppt </a:t>
              </a:r>
              <a: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 ولا يحق لأي شخص إعادة نشر أو توزيع ملفات القوالب أو إصدارات معدلة في مواقع اونلاين أخرى بدون إذن خطي من انجز</a:t>
              </a:r>
              <a:endParaRPr lang="ar-SA" sz="1400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DECB949A-8D39-07DD-1345-FBEA06D62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001" y="24006"/>
            <a:ext cx="4441810" cy="4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290</Words>
  <Application>Microsoft Office PowerPoint</Application>
  <PresentationFormat>مخصص</PresentationFormat>
  <Paragraphs>53</Paragraphs>
  <Slides>5</Slides>
  <Notes>2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Harmattan</vt:lpstr>
      <vt:lpstr>Calibri</vt:lpstr>
      <vt:lpstr>Harmattan Medium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180</cp:revision>
  <cp:lastPrinted>2023-04-21T16:15:01Z</cp:lastPrinted>
  <dcterms:created xsi:type="dcterms:W3CDTF">2022-06-17T15:03:51Z</dcterms:created>
  <dcterms:modified xsi:type="dcterms:W3CDTF">2026-04-30T15:30:21Z</dcterms:modified>
</cp:coreProperties>
</file>