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60" r:id="rId1"/>
  </p:sldMasterIdLst>
  <p:notesMasterIdLst>
    <p:notesMasterId r:id="rId9"/>
  </p:notesMasterIdLst>
  <p:sldIdLst>
    <p:sldId id="472" r:id="rId2"/>
    <p:sldId id="471" r:id="rId3"/>
    <p:sldId id="470" r:id="rId4"/>
    <p:sldId id="412" r:id="rId5"/>
    <p:sldId id="473" r:id="rId6"/>
    <p:sldId id="468" r:id="rId7"/>
    <p:sldId id="469" r:id="rId8"/>
  </p:sldIdLst>
  <p:sldSz cx="10691813" cy="7559675"/>
  <p:notesSz cx="7104063" cy="10234613"/>
  <p:embeddedFontLst>
    <p:embeddedFont>
      <p:font typeface="Calibri" panose="020F0502020204030204" pitchFamily="34" charset="0"/>
      <p:regular r:id="rId10"/>
      <p:bold r:id="rId11"/>
      <p:italic r:id="rId12"/>
      <p:boldItalic r:id="rId13"/>
    </p:embeddedFont>
    <p:embeddedFont>
      <p:font typeface="Harmattan" panose="01000503000000020003" pitchFamily="2" charset="-78"/>
      <p:regular r:id="rId14"/>
      <p:bold r:id="rId15"/>
    </p:embeddedFont>
  </p:embeddedFontLst>
  <p:defaultTextStyle>
    <a:defPPr>
      <a:defRPr lang="en-US"/>
    </a:defPPr>
    <a:lvl1pPr marL="0" algn="l" defTabSz="457154" rtl="0" eaLnBrk="1" latinLnBrk="0" hangingPunct="1">
      <a:defRPr sz="1799" kern="1200">
        <a:solidFill>
          <a:schemeClr val="tx1"/>
        </a:solidFill>
        <a:latin typeface="+mn-lt"/>
        <a:ea typeface="+mn-ea"/>
        <a:cs typeface="+mn-cs"/>
      </a:defRPr>
    </a:lvl1pPr>
    <a:lvl2pPr marL="457154" algn="l" defTabSz="457154" rtl="0" eaLnBrk="1" latinLnBrk="0" hangingPunct="1">
      <a:defRPr sz="1799" kern="1200">
        <a:solidFill>
          <a:schemeClr val="tx1"/>
        </a:solidFill>
        <a:latin typeface="+mn-lt"/>
        <a:ea typeface="+mn-ea"/>
        <a:cs typeface="+mn-cs"/>
      </a:defRPr>
    </a:lvl2pPr>
    <a:lvl3pPr marL="914308" algn="l" defTabSz="457154" rtl="0" eaLnBrk="1" latinLnBrk="0" hangingPunct="1">
      <a:defRPr sz="1799" kern="1200">
        <a:solidFill>
          <a:schemeClr val="tx1"/>
        </a:solidFill>
        <a:latin typeface="+mn-lt"/>
        <a:ea typeface="+mn-ea"/>
        <a:cs typeface="+mn-cs"/>
      </a:defRPr>
    </a:lvl3pPr>
    <a:lvl4pPr marL="1371462" algn="l" defTabSz="457154" rtl="0" eaLnBrk="1" latinLnBrk="0" hangingPunct="1">
      <a:defRPr sz="1799" kern="1200">
        <a:solidFill>
          <a:schemeClr val="tx1"/>
        </a:solidFill>
        <a:latin typeface="+mn-lt"/>
        <a:ea typeface="+mn-ea"/>
        <a:cs typeface="+mn-cs"/>
      </a:defRPr>
    </a:lvl4pPr>
    <a:lvl5pPr marL="1828616" algn="l" defTabSz="457154" rtl="0" eaLnBrk="1" latinLnBrk="0" hangingPunct="1">
      <a:defRPr sz="1799" kern="1200">
        <a:solidFill>
          <a:schemeClr val="tx1"/>
        </a:solidFill>
        <a:latin typeface="+mn-lt"/>
        <a:ea typeface="+mn-ea"/>
        <a:cs typeface="+mn-cs"/>
      </a:defRPr>
    </a:lvl5pPr>
    <a:lvl6pPr marL="2285770" algn="l" defTabSz="457154" rtl="0" eaLnBrk="1" latinLnBrk="0" hangingPunct="1">
      <a:defRPr sz="1799" kern="1200">
        <a:solidFill>
          <a:schemeClr val="tx1"/>
        </a:solidFill>
        <a:latin typeface="+mn-lt"/>
        <a:ea typeface="+mn-ea"/>
        <a:cs typeface="+mn-cs"/>
      </a:defRPr>
    </a:lvl6pPr>
    <a:lvl7pPr marL="2742924" algn="l" defTabSz="457154" rtl="0" eaLnBrk="1" latinLnBrk="0" hangingPunct="1">
      <a:defRPr sz="1799" kern="1200">
        <a:solidFill>
          <a:schemeClr val="tx1"/>
        </a:solidFill>
        <a:latin typeface="+mn-lt"/>
        <a:ea typeface="+mn-ea"/>
        <a:cs typeface="+mn-cs"/>
      </a:defRPr>
    </a:lvl7pPr>
    <a:lvl8pPr marL="3200077" algn="l" defTabSz="457154" rtl="0" eaLnBrk="1" latinLnBrk="0" hangingPunct="1">
      <a:defRPr sz="1799" kern="1200">
        <a:solidFill>
          <a:schemeClr val="tx1"/>
        </a:solidFill>
        <a:latin typeface="+mn-lt"/>
        <a:ea typeface="+mn-ea"/>
        <a:cs typeface="+mn-cs"/>
      </a:defRPr>
    </a:lvl8pPr>
    <a:lvl9pPr marL="3657232" algn="l" defTabSz="4571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7" userDrawn="1">
          <p15:clr>
            <a:srgbClr val="A4A3A4"/>
          </p15:clr>
        </p15:guide>
        <p15:guide id="2" pos="3367" userDrawn="1">
          <p15:clr>
            <a:srgbClr val="A4A3A4"/>
          </p15:clr>
        </p15:guide>
        <p15:guide id="3" orient="horz"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AD9"/>
    <a:srgbClr val="F5EBD9"/>
    <a:srgbClr val="383838"/>
    <a:srgbClr val="155C58"/>
    <a:srgbClr val="DC5223"/>
    <a:srgbClr val="F5978F"/>
    <a:srgbClr val="F9D445"/>
    <a:srgbClr val="6DD7E5"/>
    <a:srgbClr val="4E2D36"/>
    <a:srgbClr val="B994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9C8DB-7B5E-4EFD-915D-2FFF5A92C0D8}" v="72" dt="2023-12-16T12:20:45.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95" autoAdjust="0"/>
    <p:restoredTop sz="94660"/>
  </p:normalViewPr>
  <p:slideViewPr>
    <p:cSldViewPr snapToGrid="0">
      <p:cViewPr>
        <p:scale>
          <a:sx n="66" d="100"/>
          <a:sy n="66" d="100"/>
        </p:scale>
        <p:origin x="3317" y="197"/>
      </p:cViewPr>
      <p:guideLst>
        <p:guide orient="horz" pos="557"/>
        <p:guide pos="3367"/>
        <p:guide orient="horz"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M" userId="84cd2103f36ef0dc" providerId="LiveId" clId="{F7D9C8DB-7B5E-4EFD-915D-2FFF5A92C0D8}"/>
    <pc:docChg chg="undo custSel addSld delSld modSld sldOrd">
      <pc:chgData name="H M" userId="84cd2103f36ef0dc" providerId="LiveId" clId="{F7D9C8DB-7B5E-4EFD-915D-2FFF5A92C0D8}" dt="2023-12-16T12:22:04.629" v="574" actId="478"/>
      <pc:docMkLst>
        <pc:docMk/>
      </pc:docMkLst>
      <pc:sldChg chg="addSp delSp modSp mod setBg">
        <pc:chgData name="H M" userId="84cd2103f36ef0dc" providerId="LiveId" clId="{F7D9C8DB-7B5E-4EFD-915D-2FFF5A92C0D8}" dt="2023-12-16T12:17:43.664" v="551"/>
        <pc:sldMkLst>
          <pc:docMk/>
          <pc:sldMk cId="2852566979" sldId="412"/>
        </pc:sldMkLst>
        <pc:spChg chg="mod">
          <ac:chgData name="H M" userId="84cd2103f36ef0dc" providerId="LiveId" clId="{F7D9C8DB-7B5E-4EFD-915D-2FFF5A92C0D8}" dt="2023-12-16T12:17:37.837" v="550" actId="165"/>
          <ac:spMkLst>
            <pc:docMk/>
            <pc:sldMk cId="2852566979" sldId="412"/>
            <ac:spMk id="11" creationId="{65DA7ABB-142D-FC0E-18FA-BD1CA5442477}"/>
          </ac:spMkLst>
        </pc:spChg>
        <pc:spChg chg="mod">
          <ac:chgData name="H M" userId="84cd2103f36ef0dc" providerId="LiveId" clId="{F7D9C8DB-7B5E-4EFD-915D-2FFF5A92C0D8}" dt="2023-12-16T12:17:37.837" v="550" actId="165"/>
          <ac:spMkLst>
            <pc:docMk/>
            <pc:sldMk cId="2852566979" sldId="412"/>
            <ac:spMk id="12" creationId="{1026ADC0-E202-0621-9284-710D43A7C124}"/>
          </ac:spMkLst>
        </pc:spChg>
        <pc:spChg chg="mod">
          <ac:chgData name="H M" userId="84cd2103f36ef0dc" providerId="LiveId" clId="{F7D9C8DB-7B5E-4EFD-915D-2FFF5A92C0D8}" dt="2023-12-16T12:17:37.837" v="550" actId="165"/>
          <ac:spMkLst>
            <pc:docMk/>
            <pc:sldMk cId="2852566979" sldId="412"/>
            <ac:spMk id="13" creationId="{3DC900AE-3ABB-8FF2-653D-99E9CCA162B0}"/>
          </ac:spMkLst>
        </pc:spChg>
        <pc:spChg chg="mod">
          <ac:chgData name="H M" userId="84cd2103f36ef0dc" providerId="LiveId" clId="{F7D9C8DB-7B5E-4EFD-915D-2FFF5A92C0D8}" dt="2023-12-16T12:17:37.837" v="550" actId="165"/>
          <ac:spMkLst>
            <pc:docMk/>
            <pc:sldMk cId="2852566979" sldId="412"/>
            <ac:spMk id="14" creationId="{0F073971-CC00-97FE-65AE-311B645D81FD}"/>
          </ac:spMkLst>
        </pc:spChg>
        <pc:spChg chg="mod">
          <ac:chgData name="H M" userId="84cd2103f36ef0dc" providerId="LiveId" clId="{F7D9C8DB-7B5E-4EFD-915D-2FFF5A92C0D8}" dt="2023-12-16T12:17:37.837" v="550" actId="165"/>
          <ac:spMkLst>
            <pc:docMk/>
            <pc:sldMk cId="2852566979" sldId="412"/>
            <ac:spMk id="15" creationId="{2D06A5A4-55DD-34ED-F1FB-EE4806FFC3A4}"/>
          </ac:spMkLst>
        </pc:spChg>
        <pc:spChg chg="mod">
          <ac:chgData name="H M" userId="84cd2103f36ef0dc" providerId="LiveId" clId="{F7D9C8DB-7B5E-4EFD-915D-2FFF5A92C0D8}" dt="2023-12-16T12:17:37.837" v="550" actId="165"/>
          <ac:spMkLst>
            <pc:docMk/>
            <pc:sldMk cId="2852566979" sldId="412"/>
            <ac:spMk id="16" creationId="{8B0E1D2F-A10B-D443-CF4A-DDEE203617D4}"/>
          </ac:spMkLst>
        </pc:spChg>
        <pc:spChg chg="mod">
          <ac:chgData name="H M" userId="84cd2103f36ef0dc" providerId="LiveId" clId="{F7D9C8DB-7B5E-4EFD-915D-2FFF5A92C0D8}" dt="2023-12-16T12:17:37.837" v="550" actId="165"/>
          <ac:spMkLst>
            <pc:docMk/>
            <pc:sldMk cId="2852566979" sldId="412"/>
            <ac:spMk id="18" creationId="{AFD01BF1-3856-E592-392D-736CB834EE0A}"/>
          </ac:spMkLst>
        </pc:spChg>
        <pc:spChg chg="mod">
          <ac:chgData name="H M" userId="84cd2103f36ef0dc" providerId="LiveId" clId="{F7D9C8DB-7B5E-4EFD-915D-2FFF5A92C0D8}" dt="2023-12-16T12:17:37.837" v="550" actId="165"/>
          <ac:spMkLst>
            <pc:docMk/>
            <pc:sldMk cId="2852566979" sldId="412"/>
            <ac:spMk id="19" creationId="{746C8282-D385-46FD-1E3E-0F7F5955C0D8}"/>
          </ac:spMkLst>
        </pc:spChg>
        <pc:spChg chg="mod">
          <ac:chgData name="H M" userId="84cd2103f36ef0dc" providerId="LiveId" clId="{F7D9C8DB-7B5E-4EFD-915D-2FFF5A92C0D8}" dt="2023-12-16T12:17:37.837" v="550" actId="165"/>
          <ac:spMkLst>
            <pc:docMk/>
            <pc:sldMk cId="2852566979" sldId="412"/>
            <ac:spMk id="20" creationId="{86B66B0D-44E0-1514-08F2-118F8815B56E}"/>
          </ac:spMkLst>
        </pc:spChg>
        <pc:spChg chg="mod">
          <ac:chgData name="H M" userId="84cd2103f36ef0dc" providerId="LiveId" clId="{F7D9C8DB-7B5E-4EFD-915D-2FFF5A92C0D8}" dt="2023-12-16T12:17:37.837" v="550" actId="165"/>
          <ac:spMkLst>
            <pc:docMk/>
            <pc:sldMk cId="2852566979" sldId="412"/>
            <ac:spMk id="21" creationId="{3A73AC24-D736-761C-02A6-10A3B7F13956}"/>
          </ac:spMkLst>
        </pc:spChg>
        <pc:spChg chg="mod">
          <ac:chgData name="H M" userId="84cd2103f36ef0dc" providerId="LiveId" clId="{F7D9C8DB-7B5E-4EFD-915D-2FFF5A92C0D8}" dt="2023-12-16T12:17:37.837" v="550" actId="165"/>
          <ac:spMkLst>
            <pc:docMk/>
            <pc:sldMk cId="2852566979" sldId="412"/>
            <ac:spMk id="22" creationId="{4B04667D-381D-D5D2-894D-BD7A3709EAA0}"/>
          </ac:spMkLst>
        </pc:spChg>
        <pc:spChg chg="mod">
          <ac:chgData name="H M" userId="84cd2103f36ef0dc" providerId="LiveId" clId="{F7D9C8DB-7B5E-4EFD-915D-2FFF5A92C0D8}" dt="2023-12-16T12:17:37.837" v="550" actId="165"/>
          <ac:spMkLst>
            <pc:docMk/>
            <pc:sldMk cId="2852566979" sldId="412"/>
            <ac:spMk id="23" creationId="{E28D9388-DB41-83B2-40EA-E0B25FD91B13}"/>
          </ac:spMkLst>
        </pc:spChg>
        <pc:spChg chg="mod">
          <ac:chgData name="H M" userId="84cd2103f36ef0dc" providerId="LiveId" clId="{F7D9C8DB-7B5E-4EFD-915D-2FFF5A92C0D8}" dt="2023-12-16T12:17:37.837" v="550" actId="165"/>
          <ac:spMkLst>
            <pc:docMk/>
            <pc:sldMk cId="2852566979" sldId="412"/>
            <ac:spMk id="24" creationId="{EDB839E3-735B-EBC3-1E39-9C42F5812AB9}"/>
          </ac:spMkLst>
        </pc:spChg>
        <pc:spChg chg="mod">
          <ac:chgData name="H M" userId="84cd2103f36ef0dc" providerId="LiveId" clId="{F7D9C8DB-7B5E-4EFD-915D-2FFF5A92C0D8}" dt="2023-12-16T12:17:37.837" v="550" actId="165"/>
          <ac:spMkLst>
            <pc:docMk/>
            <pc:sldMk cId="2852566979" sldId="412"/>
            <ac:spMk id="25" creationId="{0B1A0CB6-87C7-8CEB-01A6-FB9893B7ED19}"/>
          </ac:spMkLst>
        </pc:spChg>
        <pc:spChg chg="mod">
          <ac:chgData name="H M" userId="84cd2103f36ef0dc" providerId="LiveId" clId="{F7D9C8DB-7B5E-4EFD-915D-2FFF5A92C0D8}" dt="2023-12-16T12:17:37.837" v="550" actId="165"/>
          <ac:spMkLst>
            <pc:docMk/>
            <pc:sldMk cId="2852566979" sldId="412"/>
            <ac:spMk id="26" creationId="{4DE44E2C-E293-6042-1919-4A53954B9892}"/>
          </ac:spMkLst>
        </pc:spChg>
        <pc:spChg chg="mod">
          <ac:chgData name="H M" userId="84cd2103f36ef0dc" providerId="LiveId" clId="{F7D9C8DB-7B5E-4EFD-915D-2FFF5A92C0D8}" dt="2023-12-16T12:17:37.837" v="550" actId="165"/>
          <ac:spMkLst>
            <pc:docMk/>
            <pc:sldMk cId="2852566979" sldId="412"/>
            <ac:spMk id="27" creationId="{8551EBAA-75A7-21B6-23F6-5D4E468D5BD0}"/>
          </ac:spMkLst>
        </pc:spChg>
        <pc:spChg chg="mod">
          <ac:chgData name="H M" userId="84cd2103f36ef0dc" providerId="LiveId" clId="{F7D9C8DB-7B5E-4EFD-915D-2FFF5A92C0D8}" dt="2023-12-16T12:17:37.837" v="550" actId="165"/>
          <ac:spMkLst>
            <pc:docMk/>
            <pc:sldMk cId="2852566979" sldId="412"/>
            <ac:spMk id="28" creationId="{3CFC01F0-4145-6FEC-BFBD-52B318806067}"/>
          </ac:spMkLst>
        </pc:spChg>
        <pc:spChg chg="mod">
          <ac:chgData name="H M" userId="84cd2103f36ef0dc" providerId="LiveId" clId="{F7D9C8DB-7B5E-4EFD-915D-2FFF5A92C0D8}" dt="2023-12-16T12:17:37.837" v="550" actId="165"/>
          <ac:spMkLst>
            <pc:docMk/>
            <pc:sldMk cId="2852566979" sldId="412"/>
            <ac:spMk id="29" creationId="{587F7908-0604-84B4-C034-A51A83B9620F}"/>
          </ac:spMkLst>
        </pc:spChg>
        <pc:spChg chg="mod">
          <ac:chgData name="H M" userId="84cd2103f36ef0dc" providerId="LiveId" clId="{F7D9C8DB-7B5E-4EFD-915D-2FFF5A92C0D8}" dt="2023-12-16T12:17:37.837" v="550" actId="165"/>
          <ac:spMkLst>
            <pc:docMk/>
            <pc:sldMk cId="2852566979" sldId="412"/>
            <ac:spMk id="30" creationId="{9FA727C9-0068-5700-B2E9-1E7C680A86A4}"/>
          </ac:spMkLst>
        </pc:spChg>
        <pc:spChg chg="mod">
          <ac:chgData name="H M" userId="84cd2103f36ef0dc" providerId="LiveId" clId="{F7D9C8DB-7B5E-4EFD-915D-2FFF5A92C0D8}" dt="2023-12-16T12:17:37.837" v="550" actId="165"/>
          <ac:spMkLst>
            <pc:docMk/>
            <pc:sldMk cId="2852566979" sldId="412"/>
            <ac:spMk id="32" creationId="{566FF4C1-DD30-9A9F-B5BD-BA19E80F0184}"/>
          </ac:spMkLst>
        </pc:spChg>
        <pc:spChg chg="mod">
          <ac:chgData name="H M" userId="84cd2103f36ef0dc" providerId="LiveId" clId="{F7D9C8DB-7B5E-4EFD-915D-2FFF5A92C0D8}" dt="2023-12-16T12:17:37.837" v="550" actId="165"/>
          <ac:spMkLst>
            <pc:docMk/>
            <pc:sldMk cId="2852566979" sldId="412"/>
            <ac:spMk id="33" creationId="{C226D362-EA94-05B4-805B-6BFECBAAB96D}"/>
          </ac:spMkLst>
        </pc:spChg>
        <pc:spChg chg="mod">
          <ac:chgData name="H M" userId="84cd2103f36ef0dc" providerId="LiveId" clId="{F7D9C8DB-7B5E-4EFD-915D-2FFF5A92C0D8}" dt="2023-12-16T12:17:37.837" v="550" actId="165"/>
          <ac:spMkLst>
            <pc:docMk/>
            <pc:sldMk cId="2852566979" sldId="412"/>
            <ac:spMk id="34" creationId="{A19B611B-6151-E53C-9D68-9E6722BE8FA3}"/>
          </ac:spMkLst>
        </pc:spChg>
        <pc:spChg chg="mod">
          <ac:chgData name="H M" userId="84cd2103f36ef0dc" providerId="LiveId" clId="{F7D9C8DB-7B5E-4EFD-915D-2FFF5A92C0D8}" dt="2023-12-16T12:17:37.837" v="550" actId="165"/>
          <ac:spMkLst>
            <pc:docMk/>
            <pc:sldMk cId="2852566979" sldId="412"/>
            <ac:spMk id="35" creationId="{13340FB0-DBA9-0C25-3828-BEDD8BE18F1C}"/>
          </ac:spMkLst>
        </pc:spChg>
        <pc:spChg chg="mod">
          <ac:chgData name="H M" userId="84cd2103f36ef0dc" providerId="LiveId" clId="{F7D9C8DB-7B5E-4EFD-915D-2FFF5A92C0D8}" dt="2023-12-16T12:17:37.837" v="550" actId="165"/>
          <ac:spMkLst>
            <pc:docMk/>
            <pc:sldMk cId="2852566979" sldId="412"/>
            <ac:spMk id="38" creationId="{1EDE13D9-08B3-48BD-F62C-742DBF17F309}"/>
          </ac:spMkLst>
        </pc:spChg>
        <pc:spChg chg="mod">
          <ac:chgData name="H M" userId="84cd2103f36ef0dc" providerId="LiveId" clId="{F7D9C8DB-7B5E-4EFD-915D-2FFF5A92C0D8}" dt="2023-12-16T12:17:37.837" v="550" actId="165"/>
          <ac:spMkLst>
            <pc:docMk/>
            <pc:sldMk cId="2852566979" sldId="412"/>
            <ac:spMk id="39" creationId="{111CB74E-0B61-C8E5-7C9A-F1371BA40E70}"/>
          </ac:spMkLst>
        </pc:spChg>
        <pc:spChg chg="mod">
          <ac:chgData name="H M" userId="84cd2103f36ef0dc" providerId="LiveId" clId="{F7D9C8DB-7B5E-4EFD-915D-2FFF5A92C0D8}" dt="2023-12-16T12:17:37.837" v="550" actId="165"/>
          <ac:spMkLst>
            <pc:docMk/>
            <pc:sldMk cId="2852566979" sldId="412"/>
            <ac:spMk id="40" creationId="{AAF74344-B66A-34E6-54A6-91550CB97324}"/>
          </ac:spMkLst>
        </pc:spChg>
        <pc:spChg chg="mod">
          <ac:chgData name="H M" userId="84cd2103f36ef0dc" providerId="LiveId" clId="{F7D9C8DB-7B5E-4EFD-915D-2FFF5A92C0D8}" dt="2023-12-16T12:17:37.837" v="550" actId="165"/>
          <ac:spMkLst>
            <pc:docMk/>
            <pc:sldMk cId="2852566979" sldId="412"/>
            <ac:spMk id="41" creationId="{54FEA246-A014-3EAE-521A-3BCF0B9A2753}"/>
          </ac:spMkLst>
        </pc:spChg>
        <pc:spChg chg="mod">
          <ac:chgData name="H M" userId="84cd2103f36ef0dc" providerId="LiveId" clId="{F7D9C8DB-7B5E-4EFD-915D-2FFF5A92C0D8}" dt="2023-12-16T12:17:37.837" v="550" actId="165"/>
          <ac:spMkLst>
            <pc:docMk/>
            <pc:sldMk cId="2852566979" sldId="412"/>
            <ac:spMk id="42" creationId="{05A74FEF-C5C0-6B22-B88B-E91420FBF2E0}"/>
          </ac:spMkLst>
        </pc:spChg>
        <pc:spChg chg="mod">
          <ac:chgData name="H M" userId="84cd2103f36ef0dc" providerId="LiveId" clId="{F7D9C8DB-7B5E-4EFD-915D-2FFF5A92C0D8}" dt="2023-12-16T12:17:37.837" v="550" actId="165"/>
          <ac:spMkLst>
            <pc:docMk/>
            <pc:sldMk cId="2852566979" sldId="412"/>
            <ac:spMk id="43" creationId="{31110B8A-53D1-4FE2-21B8-CD3718F5CC10}"/>
          </ac:spMkLst>
        </pc:spChg>
        <pc:spChg chg="mod">
          <ac:chgData name="H M" userId="84cd2103f36ef0dc" providerId="LiveId" clId="{F7D9C8DB-7B5E-4EFD-915D-2FFF5A92C0D8}" dt="2023-12-16T12:17:37.837" v="550" actId="165"/>
          <ac:spMkLst>
            <pc:docMk/>
            <pc:sldMk cId="2852566979" sldId="412"/>
            <ac:spMk id="44" creationId="{9EEBD873-EDDA-0072-0FC8-CA4FB339A0E4}"/>
          </ac:spMkLst>
        </pc:spChg>
        <pc:grpChg chg="add mod topLvl">
          <ac:chgData name="H M" userId="84cd2103f36ef0dc" providerId="LiveId" clId="{F7D9C8DB-7B5E-4EFD-915D-2FFF5A92C0D8}" dt="2023-12-16T12:17:37.837" v="550" actId="165"/>
          <ac:grpSpMkLst>
            <pc:docMk/>
            <pc:sldMk cId="2852566979" sldId="412"/>
            <ac:grpSpMk id="2" creationId="{0CFCA054-75C8-274C-F295-B694E72B8E37}"/>
          </ac:grpSpMkLst>
        </pc:grpChg>
        <pc:grpChg chg="mod">
          <ac:chgData name="H M" userId="84cd2103f36ef0dc" providerId="LiveId" clId="{F7D9C8DB-7B5E-4EFD-915D-2FFF5A92C0D8}" dt="2023-12-16T12:17:37.837" v="550" actId="165"/>
          <ac:grpSpMkLst>
            <pc:docMk/>
            <pc:sldMk cId="2852566979" sldId="412"/>
            <ac:grpSpMk id="3" creationId="{7EA5AE84-51A0-C1D3-315A-939C286A980F}"/>
          </ac:grpSpMkLst>
        </pc:grpChg>
        <pc:grpChg chg="mod">
          <ac:chgData name="H M" userId="84cd2103f36ef0dc" providerId="LiveId" clId="{F7D9C8DB-7B5E-4EFD-915D-2FFF5A92C0D8}" dt="2023-12-16T12:17:37.837" v="550" actId="165"/>
          <ac:grpSpMkLst>
            <pc:docMk/>
            <pc:sldMk cId="2852566979" sldId="412"/>
            <ac:grpSpMk id="5" creationId="{FC4F0302-F13B-AE23-9DC8-9576051A8978}"/>
          </ac:grpSpMkLst>
        </pc:grpChg>
        <pc:grpChg chg="mod">
          <ac:chgData name="H M" userId="84cd2103f36ef0dc" providerId="LiveId" clId="{F7D9C8DB-7B5E-4EFD-915D-2FFF5A92C0D8}" dt="2023-12-16T12:17:37.837" v="550" actId="165"/>
          <ac:grpSpMkLst>
            <pc:docMk/>
            <pc:sldMk cId="2852566979" sldId="412"/>
            <ac:grpSpMk id="6" creationId="{EC9B9259-930C-F955-F86B-5012B7E714D2}"/>
          </ac:grpSpMkLst>
        </pc:grpChg>
        <pc:grpChg chg="mod">
          <ac:chgData name="H M" userId="84cd2103f36ef0dc" providerId="LiveId" clId="{F7D9C8DB-7B5E-4EFD-915D-2FFF5A92C0D8}" dt="2023-12-16T12:17:37.837" v="550" actId="165"/>
          <ac:grpSpMkLst>
            <pc:docMk/>
            <pc:sldMk cId="2852566979" sldId="412"/>
            <ac:grpSpMk id="7" creationId="{83481D05-F617-1605-20C3-8C638F53A19D}"/>
          </ac:grpSpMkLst>
        </pc:grpChg>
        <pc:grpChg chg="mod">
          <ac:chgData name="H M" userId="84cd2103f36ef0dc" providerId="LiveId" clId="{F7D9C8DB-7B5E-4EFD-915D-2FFF5A92C0D8}" dt="2023-12-16T12:17:37.837" v="550" actId="165"/>
          <ac:grpSpMkLst>
            <pc:docMk/>
            <pc:sldMk cId="2852566979" sldId="412"/>
            <ac:grpSpMk id="8" creationId="{0C99953B-ED3D-A2A8-DB21-AF9979D4A161}"/>
          </ac:grpSpMkLst>
        </pc:grpChg>
        <pc:grpChg chg="mod">
          <ac:chgData name="H M" userId="84cd2103f36ef0dc" providerId="LiveId" clId="{F7D9C8DB-7B5E-4EFD-915D-2FFF5A92C0D8}" dt="2023-12-16T12:17:37.837" v="550" actId="165"/>
          <ac:grpSpMkLst>
            <pc:docMk/>
            <pc:sldMk cId="2852566979" sldId="412"/>
            <ac:grpSpMk id="9" creationId="{33D0577D-582E-4220-ADDB-802E396E6499}"/>
          </ac:grpSpMkLst>
        </pc:grpChg>
        <pc:grpChg chg="mod">
          <ac:chgData name="H M" userId="84cd2103f36ef0dc" providerId="LiveId" clId="{F7D9C8DB-7B5E-4EFD-915D-2FFF5A92C0D8}" dt="2023-12-16T12:17:37.837" v="550" actId="165"/>
          <ac:grpSpMkLst>
            <pc:docMk/>
            <pc:sldMk cId="2852566979" sldId="412"/>
            <ac:grpSpMk id="10" creationId="{2DAAC369-B73B-62C5-E7A2-0633EE94F245}"/>
          </ac:grpSpMkLst>
        </pc:grpChg>
        <pc:grpChg chg="mod">
          <ac:chgData name="H M" userId="84cd2103f36ef0dc" providerId="LiveId" clId="{F7D9C8DB-7B5E-4EFD-915D-2FFF5A92C0D8}" dt="2023-12-16T12:17:37.837" v="550" actId="165"/>
          <ac:grpSpMkLst>
            <pc:docMk/>
            <pc:sldMk cId="2852566979" sldId="412"/>
            <ac:grpSpMk id="17" creationId="{F781D120-97A8-10BD-A35A-954BBF1D53CD}"/>
          </ac:grpSpMkLst>
        </pc:grpChg>
        <pc:grpChg chg="mod">
          <ac:chgData name="H M" userId="84cd2103f36ef0dc" providerId="LiveId" clId="{F7D9C8DB-7B5E-4EFD-915D-2FFF5A92C0D8}" dt="2023-12-16T12:17:37.837" v="550" actId="165"/>
          <ac:grpSpMkLst>
            <pc:docMk/>
            <pc:sldMk cId="2852566979" sldId="412"/>
            <ac:grpSpMk id="31" creationId="{9BEE6CE8-9631-4882-640A-6E27A8F16FE8}"/>
          </ac:grpSpMkLst>
        </pc:grpChg>
        <pc:grpChg chg="mod">
          <ac:chgData name="H M" userId="84cd2103f36ef0dc" providerId="LiveId" clId="{F7D9C8DB-7B5E-4EFD-915D-2FFF5A92C0D8}" dt="2023-12-16T12:17:37.837" v="550" actId="165"/>
          <ac:grpSpMkLst>
            <pc:docMk/>
            <pc:sldMk cId="2852566979" sldId="412"/>
            <ac:grpSpMk id="36" creationId="{B4826BDB-B9CA-CF10-1F3F-F8A693976D79}"/>
          </ac:grpSpMkLst>
        </pc:grpChg>
        <pc:grpChg chg="mod">
          <ac:chgData name="H M" userId="84cd2103f36ef0dc" providerId="LiveId" clId="{F7D9C8DB-7B5E-4EFD-915D-2FFF5A92C0D8}" dt="2023-12-16T12:17:37.837" v="550" actId="165"/>
          <ac:grpSpMkLst>
            <pc:docMk/>
            <pc:sldMk cId="2852566979" sldId="412"/>
            <ac:grpSpMk id="37" creationId="{D05FD1B8-BC72-81A6-540C-A897E8A4D147}"/>
          </ac:grpSpMkLst>
        </pc:grpChg>
        <pc:grpChg chg="add del mod">
          <ac:chgData name="H M" userId="84cd2103f36ef0dc" providerId="LiveId" clId="{F7D9C8DB-7B5E-4EFD-915D-2FFF5A92C0D8}" dt="2023-12-16T12:17:37.837" v="550" actId="165"/>
          <ac:grpSpMkLst>
            <pc:docMk/>
            <pc:sldMk cId="2852566979" sldId="412"/>
            <ac:grpSpMk id="50" creationId="{14747C6D-5F68-4B0D-805E-C31C8927F9BB}"/>
          </ac:grpSpMkLst>
        </pc:grpChg>
        <pc:picChg chg="mod">
          <ac:chgData name="H M" userId="84cd2103f36ef0dc" providerId="LiveId" clId="{F7D9C8DB-7B5E-4EFD-915D-2FFF5A92C0D8}" dt="2023-12-16T12:17:37.837" v="550" actId="165"/>
          <ac:picMkLst>
            <pc:docMk/>
            <pc:sldMk cId="2852566979" sldId="412"/>
            <ac:picMk id="4" creationId="{47BB1423-6B36-368B-5CC1-D352F619C3E8}"/>
          </ac:picMkLst>
        </pc:picChg>
        <pc:picChg chg="add mod topLvl">
          <ac:chgData name="H M" userId="84cd2103f36ef0dc" providerId="LiveId" clId="{F7D9C8DB-7B5E-4EFD-915D-2FFF5A92C0D8}" dt="2023-12-16T12:17:37.837" v="550" actId="165"/>
          <ac:picMkLst>
            <pc:docMk/>
            <pc:sldMk cId="2852566979" sldId="412"/>
            <ac:picMk id="45" creationId="{3690A96D-8ACF-68AA-CFE0-38E279633494}"/>
          </ac:picMkLst>
        </pc:picChg>
        <pc:picChg chg="add mod topLvl">
          <ac:chgData name="H M" userId="84cd2103f36ef0dc" providerId="LiveId" clId="{F7D9C8DB-7B5E-4EFD-915D-2FFF5A92C0D8}" dt="2023-12-16T12:17:37.837" v="550" actId="165"/>
          <ac:picMkLst>
            <pc:docMk/>
            <pc:sldMk cId="2852566979" sldId="412"/>
            <ac:picMk id="46" creationId="{58C80CB1-FBDE-B6B1-2DEF-311E45149B67}"/>
          </ac:picMkLst>
        </pc:picChg>
        <pc:picChg chg="add mod topLvl">
          <ac:chgData name="H M" userId="84cd2103f36ef0dc" providerId="LiveId" clId="{F7D9C8DB-7B5E-4EFD-915D-2FFF5A92C0D8}" dt="2023-12-16T12:17:37.837" v="550" actId="165"/>
          <ac:picMkLst>
            <pc:docMk/>
            <pc:sldMk cId="2852566979" sldId="412"/>
            <ac:picMk id="47" creationId="{6231E848-0EA7-7F6C-FB54-28215E232EF4}"/>
          </ac:picMkLst>
        </pc:picChg>
        <pc:picChg chg="add mod topLvl">
          <ac:chgData name="H M" userId="84cd2103f36ef0dc" providerId="LiveId" clId="{F7D9C8DB-7B5E-4EFD-915D-2FFF5A92C0D8}" dt="2023-12-16T12:17:37.837" v="550" actId="165"/>
          <ac:picMkLst>
            <pc:docMk/>
            <pc:sldMk cId="2852566979" sldId="412"/>
            <ac:picMk id="48" creationId="{EDAC477C-0446-0D37-CAFF-6B47D54C976D}"/>
          </ac:picMkLst>
        </pc:picChg>
        <pc:picChg chg="add mod topLvl">
          <ac:chgData name="H M" userId="84cd2103f36ef0dc" providerId="LiveId" clId="{F7D9C8DB-7B5E-4EFD-915D-2FFF5A92C0D8}" dt="2023-12-16T12:17:37.837" v="550" actId="165"/>
          <ac:picMkLst>
            <pc:docMk/>
            <pc:sldMk cId="2852566979" sldId="412"/>
            <ac:picMk id="49" creationId="{7D0E726F-CF5A-8764-1B17-948F93BB4199}"/>
          </ac:picMkLst>
        </pc:picChg>
      </pc:sldChg>
      <pc:sldChg chg="addSp delSp modSp mod">
        <pc:chgData name="H M" userId="84cd2103f36ef0dc" providerId="LiveId" clId="{F7D9C8DB-7B5E-4EFD-915D-2FFF5A92C0D8}" dt="2023-12-16T12:22:04.629" v="574" actId="478"/>
        <pc:sldMkLst>
          <pc:docMk/>
          <pc:sldMk cId="3165081508" sldId="471"/>
        </pc:sldMkLst>
        <pc:spChg chg="add del mod">
          <ac:chgData name="H M" userId="84cd2103f36ef0dc" providerId="LiveId" clId="{F7D9C8DB-7B5E-4EFD-915D-2FFF5A92C0D8}" dt="2023-12-16T12:03:13.894" v="277" actId="478"/>
          <ac:spMkLst>
            <pc:docMk/>
            <pc:sldMk cId="3165081508" sldId="471"/>
            <ac:spMk id="3" creationId="{C7545DFD-7E7C-459E-1C54-AC23829F1AF3}"/>
          </ac:spMkLst>
        </pc:spChg>
        <pc:spChg chg="mod">
          <ac:chgData name="H M" userId="84cd2103f36ef0dc" providerId="LiveId" clId="{F7D9C8DB-7B5E-4EFD-915D-2FFF5A92C0D8}" dt="2023-12-16T11:49:44.606" v="14"/>
          <ac:spMkLst>
            <pc:docMk/>
            <pc:sldMk cId="3165081508" sldId="471"/>
            <ac:spMk id="7" creationId="{28BD7E33-05B4-A671-567D-E37046C1B9CE}"/>
          </ac:spMkLst>
        </pc:spChg>
        <pc:spChg chg="mod">
          <ac:chgData name="H M" userId="84cd2103f36ef0dc" providerId="LiveId" clId="{F7D9C8DB-7B5E-4EFD-915D-2FFF5A92C0D8}" dt="2023-12-16T11:49:44.606" v="14"/>
          <ac:spMkLst>
            <pc:docMk/>
            <pc:sldMk cId="3165081508" sldId="471"/>
            <ac:spMk id="8" creationId="{076B344F-3918-F6D4-4ABA-E86ED07CCD56}"/>
          </ac:spMkLst>
        </pc:spChg>
        <pc:spChg chg="mod">
          <ac:chgData name="H M" userId="84cd2103f36ef0dc" providerId="LiveId" clId="{F7D9C8DB-7B5E-4EFD-915D-2FFF5A92C0D8}" dt="2023-12-16T11:49:44.606" v="14"/>
          <ac:spMkLst>
            <pc:docMk/>
            <pc:sldMk cId="3165081508" sldId="471"/>
            <ac:spMk id="9" creationId="{6E4D9244-4A9A-D03D-4D92-0BD1FD4C5DE9}"/>
          </ac:spMkLst>
        </pc:spChg>
        <pc:spChg chg="mod">
          <ac:chgData name="H M" userId="84cd2103f36ef0dc" providerId="LiveId" clId="{F7D9C8DB-7B5E-4EFD-915D-2FFF5A92C0D8}" dt="2023-12-16T11:49:44.606" v="14"/>
          <ac:spMkLst>
            <pc:docMk/>
            <pc:sldMk cId="3165081508" sldId="471"/>
            <ac:spMk id="10" creationId="{203D7CA3-132B-F06B-E60A-4204C649768C}"/>
          </ac:spMkLst>
        </pc:spChg>
        <pc:spChg chg="mod">
          <ac:chgData name="H M" userId="84cd2103f36ef0dc" providerId="LiveId" clId="{F7D9C8DB-7B5E-4EFD-915D-2FFF5A92C0D8}" dt="2023-12-16T11:49:33.112" v="12" actId="207"/>
          <ac:spMkLst>
            <pc:docMk/>
            <pc:sldMk cId="3165081508" sldId="471"/>
            <ac:spMk id="12" creationId="{DB3E85C3-E491-0B74-5880-9B66DBD04995}"/>
          </ac:spMkLst>
        </pc:spChg>
        <pc:spChg chg="mod">
          <ac:chgData name="H M" userId="84cd2103f36ef0dc" providerId="LiveId" clId="{F7D9C8DB-7B5E-4EFD-915D-2FFF5A92C0D8}" dt="2023-12-16T11:49:44.606" v="14"/>
          <ac:spMkLst>
            <pc:docMk/>
            <pc:sldMk cId="3165081508" sldId="471"/>
            <ac:spMk id="13" creationId="{DAC9C071-6153-24DC-D80C-08FF1D0B865D}"/>
          </ac:spMkLst>
        </pc:spChg>
        <pc:spChg chg="mod">
          <ac:chgData name="H M" userId="84cd2103f36ef0dc" providerId="LiveId" clId="{F7D9C8DB-7B5E-4EFD-915D-2FFF5A92C0D8}" dt="2023-12-16T11:49:44.606" v="14"/>
          <ac:spMkLst>
            <pc:docMk/>
            <pc:sldMk cId="3165081508" sldId="471"/>
            <ac:spMk id="14" creationId="{53FF8390-1AB2-1ACC-DE44-B55B2CE53B4D}"/>
          </ac:spMkLst>
        </pc:spChg>
        <pc:spChg chg="mod">
          <ac:chgData name="H M" userId="84cd2103f36ef0dc" providerId="LiveId" clId="{F7D9C8DB-7B5E-4EFD-915D-2FFF5A92C0D8}" dt="2023-12-16T11:49:44.606" v="14"/>
          <ac:spMkLst>
            <pc:docMk/>
            <pc:sldMk cId="3165081508" sldId="471"/>
            <ac:spMk id="15" creationId="{BE10D032-B783-49A4-8D33-5FCCAFCA43D6}"/>
          </ac:spMkLst>
        </pc:spChg>
        <pc:spChg chg="mod">
          <ac:chgData name="H M" userId="84cd2103f36ef0dc" providerId="LiveId" clId="{F7D9C8DB-7B5E-4EFD-915D-2FFF5A92C0D8}" dt="2023-12-16T11:49:44.606" v="14"/>
          <ac:spMkLst>
            <pc:docMk/>
            <pc:sldMk cId="3165081508" sldId="471"/>
            <ac:spMk id="16" creationId="{388AE430-A96F-8FB2-EC37-80A031AFD9D5}"/>
          </ac:spMkLst>
        </pc:spChg>
        <pc:spChg chg="mod">
          <ac:chgData name="H M" userId="84cd2103f36ef0dc" providerId="LiveId" clId="{F7D9C8DB-7B5E-4EFD-915D-2FFF5A92C0D8}" dt="2023-12-16T11:49:44.606" v="14"/>
          <ac:spMkLst>
            <pc:docMk/>
            <pc:sldMk cId="3165081508" sldId="471"/>
            <ac:spMk id="17" creationId="{9863E84D-DC89-31ED-48FD-B40BD74C32A3}"/>
          </ac:spMkLst>
        </pc:spChg>
        <pc:spChg chg="mod">
          <ac:chgData name="H M" userId="84cd2103f36ef0dc" providerId="LiveId" clId="{F7D9C8DB-7B5E-4EFD-915D-2FFF5A92C0D8}" dt="2023-12-16T11:49:44.606" v="14"/>
          <ac:spMkLst>
            <pc:docMk/>
            <pc:sldMk cId="3165081508" sldId="471"/>
            <ac:spMk id="19" creationId="{B3B8D2E0-C4B9-C02B-BB6F-C1FFCA96479C}"/>
          </ac:spMkLst>
        </pc:spChg>
        <pc:spChg chg="mod">
          <ac:chgData name="H M" userId="84cd2103f36ef0dc" providerId="LiveId" clId="{F7D9C8DB-7B5E-4EFD-915D-2FFF5A92C0D8}" dt="2023-12-16T11:49:44.606" v="14"/>
          <ac:spMkLst>
            <pc:docMk/>
            <pc:sldMk cId="3165081508" sldId="471"/>
            <ac:spMk id="20" creationId="{62B90236-3BA8-2503-9C8B-3D8A906C0293}"/>
          </ac:spMkLst>
        </pc:spChg>
        <pc:spChg chg="mod">
          <ac:chgData name="H M" userId="84cd2103f36ef0dc" providerId="LiveId" clId="{F7D9C8DB-7B5E-4EFD-915D-2FFF5A92C0D8}" dt="2023-12-16T11:49:44.606" v="14"/>
          <ac:spMkLst>
            <pc:docMk/>
            <pc:sldMk cId="3165081508" sldId="471"/>
            <ac:spMk id="21" creationId="{85260918-5D6E-2C81-8F23-633E31AF0538}"/>
          </ac:spMkLst>
        </pc:spChg>
        <pc:spChg chg="mod">
          <ac:chgData name="H M" userId="84cd2103f36ef0dc" providerId="LiveId" clId="{F7D9C8DB-7B5E-4EFD-915D-2FFF5A92C0D8}" dt="2023-12-16T11:49:44.606" v="14"/>
          <ac:spMkLst>
            <pc:docMk/>
            <pc:sldMk cId="3165081508" sldId="471"/>
            <ac:spMk id="22" creationId="{2EACD21D-6819-2486-B0CA-4429AA4BE8CB}"/>
          </ac:spMkLst>
        </pc:spChg>
        <pc:spChg chg="mod">
          <ac:chgData name="H M" userId="84cd2103f36ef0dc" providerId="LiveId" clId="{F7D9C8DB-7B5E-4EFD-915D-2FFF5A92C0D8}" dt="2023-12-16T11:49:44.606" v="14"/>
          <ac:spMkLst>
            <pc:docMk/>
            <pc:sldMk cId="3165081508" sldId="471"/>
            <ac:spMk id="23" creationId="{CAB7C59A-B31F-4894-DDA8-FA0C60C32E10}"/>
          </ac:spMkLst>
        </pc:spChg>
        <pc:spChg chg="mod">
          <ac:chgData name="H M" userId="84cd2103f36ef0dc" providerId="LiveId" clId="{F7D9C8DB-7B5E-4EFD-915D-2FFF5A92C0D8}" dt="2023-12-16T11:49:44.606" v="14"/>
          <ac:spMkLst>
            <pc:docMk/>
            <pc:sldMk cId="3165081508" sldId="471"/>
            <ac:spMk id="24" creationId="{053A92D6-4DA3-C3B6-52E0-19671DDCFF06}"/>
          </ac:spMkLst>
        </pc:spChg>
        <pc:spChg chg="mod">
          <ac:chgData name="H M" userId="84cd2103f36ef0dc" providerId="LiveId" clId="{F7D9C8DB-7B5E-4EFD-915D-2FFF5A92C0D8}" dt="2023-12-16T11:49:44.606" v="14"/>
          <ac:spMkLst>
            <pc:docMk/>
            <pc:sldMk cId="3165081508" sldId="471"/>
            <ac:spMk id="25" creationId="{614B9A98-A525-E3C6-F590-11C81E274786}"/>
          </ac:spMkLst>
        </pc:spChg>
        <pc:spChg chg="mod">
          <ac:chgData name="H M" userId="84cd2103f36ef0dc" providerId="LiveId" clId="{F7D9C8DB-7B5E-4EFD-915D-2FFF5A92C0D8}" dt="2023-12-16T12:06:21.701" v="382" actId="1076"/>
          <ac:spMkLst>
            <pc:docMk/>
            <pc:sldMk cId="3165081508" sldId="471"/>
            <ac:spMk id="26" creationId="{AA10B143-CA1A-83F8-E65B-A07CD594B0B2}"/>
          </ac:spMkLst>
        </pc:spChg>
        <pc:spChg chg="mod">
          <ac:chgData name="H M" userId="84cd2103f36ef0dc" providerId="LiveId" clId="{F7D9C8DB-7B5E-4EFD-915D-2FFF5A92C0D8}" dt="2023-12-16T11:49:33.542" v="13" actId="207"/>
          <ac:spMkLst>
            <pc:docMk/>
            <pc:sldMk cId="3165081508" sldId="471"/>
            <ac:spMk id="27" creationId="{8505E859-7AAF-0F73-F630-1EB1BE317AF9}"/>
          </ac:spMkLst>
        </pc:spChg>
        <pc:spChg chg="add del mod topLvl">
          <ac:chgData name="H M" userId="84cd2103f36ef0dc" providerId="LiveId" clId="{F7D9C8DB-7B5E-4EFD-915D-2FFF5A92C0D8}" dt="2023-12-16T12:20:56.010" v="571" actId="478"/>
          <ac:spMkLst>
            <pc:docMk/>
            <pc:sldMk cId="3165081508" sldId="471"/>
            <ac:spMk id="28" creationId="{6460609D-99E6-9164-CCED-12B516CA88BE}"/>
          </ac:spMkLst>
        </pc:spChg>
        <pc:spChg chg="add del mod">
          <ac:chgData name="H M" userId="84cd2103f36ef0dc" providerId="LiveId" clId="{F7D9C8DB-7B5E-4EFD-915D-2FFF5A92C0D8}" dt="2023-12-16T12:10:14.661" v="440" actId="478"/>
          <ac:spMkLst>
            <pc:docMk/>
            <pc:sldMk cId="3165081508" sldId="471"/>
            <ac:spMk id="29" creationId="{500390E6-3880-7F78-1463-9B0A9E28F6CE}"/>
          </ac:spMkLst>
        </pc:spChg>
        <pc:spChg chg="add mod">
          <ac:chgData name="H M" userId="84cd2103f36ef0dc" providerId="LiveId" clId="{F7D9C8DB-7B5E-4EFD-915D-2FFF5A92C0D8}" dt="2023-12-16T11:49:44.606" v="14"/>
          <ac:spMkLst>
            <pc:docMk/>
            <pc:sldMk cId="3165081508" sldId="471"/>
            <ac:spMk id="30" creationId="{2953A982-5C1C-FD4D-6714-F7A9B0AD6B79}"/>
          </ac:spMkLst>
        </pc:spChg>
        <pc:spChg chg="add mod">
          <ac:chgData name="H M" userId="84cd2103f36ef0dc" providerId="LiveId" clId="{F7D9C8DB-7B5E-4EFD-915D-2FFF5A92C0D8}" dt="2023-12-16T11:49:44.606" v="14"/>
          <ac:spMkLst>
            <pc:docMk/>
            <pc:sldMk cId="3165081508" sldId="471"/>
            <ac:spMk id="31" creationId="{2C12E972-6752-AEB6-C0AC-10C66C5D8639}"/>
          </ac:spMkLst>
        </pc:spChg>
        <pc:spChg chg="add mod">
          <ac:chgData name="H M" userId="84cd2103f36ef0dc" providerId="LiveId" clId="{F7D9C8DB-7B5E-4EFD-915D-2FFF5A92C0D8}" dt="2023-12-16T11:49:44.606" v="14"/>
          <ac:spMkLst>
            <pc:docMk/>
            <pc:sldMk cId="3165081508" sldId="471"/>
            <ac:spMk id="32" creationId="{12C0A8E6-CD63-9EA9-5BA9-FCFD0FA723DF}"/>
          </ac:spMkLst>
        </pc:spChg>
        <pc:spChg chg="add mod">
          <ac:chgData name="H M" userId="84cd2103f36ef0dc" providerId="LiveId" clId="{F7D9C8DB-7B5E-4EFD-915D-2FFF5A92C0D8}" dt="2023-12-16T12:00:04.830" v="224" actId="164"/>
          <ac:spMkLst>
            <pc:docMk/>
            <pc:sldMk cId="3165081508" sldId="471"/>
            <ac:spMk id="34" creationId="{7DA291A3-B013-0E38-8B6B-4EAFF0F2C221}"/>
          </ac:spMkLst>
        </pc:spChg>
        <pc:spChg chg="add mod">
          <ac:chgData name="H M" userId="84cd2103f36ef0dc" providerId="LiveId" clId="{F7D9C8DB-7B5E-4EFD-915D-2FFF5A92C0D8}" dt="2023-12-16T12:00:04.830" v="224" actId="164"/>
          <ac:spMkLst>
            <pc:docMk/>
            <pc:sldMk cId="3165081508" sldId="471"/>
            <ac:spMk id="35" creationId="{03B0B3D4-781E-DAF4-E830-4BFA11D3C2AF}"/>
          </ac:spMkLst>
        </pc:spChg>
        <pc:spChg chg="add mod">
          <ac:chgData name="H M" userId="84cd2103f36ef0dc" providerId="LiveId" clId="{F7D9C8DB-7B5E-4EFD-915D-2FFF5A92C0D8}" dt="2023-12-16T11:52:24.839" v="72" actId="164"/>
          <ac:spMkLst>
            <pc:docMk/>
            <pc:sldMk cId="3165081508" sldId="471"/>
            <ac:spMk id="36" creationId="{38477E2A-BC9A-5F53-C84D-F991167EAE60}"/>
          </ac:spMkLst>
        </pc:spChg>
        <pc:spChg chg="add mod">
          <ac:chgData name="H M" userId="84cd2103f36ef0dc" providerId="LiveId" clId="{F7D9C8DB-7B5E-4EFD-915D-2FFF5A92C0D8}" dt="2023-12-16T11:52:24.839" v="72" actId="164"/>
          <ac:spMkLst>
            <pc:docMk/>
            <pc:sldMk cId="3165081508" sldId="471"/>
            <ac:spMk id="37" creationId="{571C04FB-888F-93D6-65F7-69346AE1AB7F}"/>
          </ac:spMkLst>
        </pc:spChg>
        <pc:spChg chg="mod">
          <ac:chgData name="H M" userId="84cd2103f36ef0dc" providerId="LiveId" clId="{F7D9C8DB-7B5E-4EFD-915D-2FFF5A92C0D8}" dt="2023-12-16T11:49:44.606" v="14"/>
          <ac:spMkLst>
            <pc:docMk/>
            <pc:sldMk cId="3165081508" sldId="471"/>
            <ac:spMk id="39" creationId="{2532419E-539C-B1C6-ECAC-8B22E65B15D5}"/>
          </ac:spMkLst>
        </pc:spChg>
        <pc:spChg chg="mod">
          <ac:chgData name="H M" userId="84cd2103f36ef0dc" providerId="LiveId" clId="{F7D9C8DB-7B5E-4EFD-915D-2FFF5A92C0D8}" dt="2023-12-16T11:49:44.606" v="14"/>
          <ac:spMkLst>
            <pc:docMk/>
            <pc:sldMk cId="3165081508" sldId="471"/>
            <ac:spMk id="40" creationId="{94358BA9-D1DB-2E3F-8B6C-55F25A3A3542}"/>
          </ac:spMkLst>
        </pc:spChg>
        <pc:spChg chg="mod">
          <ac:chgData name="H M" userId="84cd2103f36ef0dc" providerId="LiveId" clId="{F7D9C8DB-7B5E-4EFD-915D-2FFF5A92C0D8}" dt="2023-12-16T11:49:44.606" v="14"/>
          <ac:spMkLst>
            <pc:docMk/>
            <pc:sldMk cId="3165081508" sldId="471"/>
            <ac:spMk id="41" creationId="{BF92E2F6-9595-7981-8494-A3FBBFF1BA64}"/>
          </ac:spMkLst>
        </pc:spChg>
        <pc:spChg chg="mod">
          <ac:chgData name="H M" userId="84cd2103f36ef0dc" providerId="LiveId" clId="{F7D9C8DB-7B5E-4EFD-915D-2FFF5A92C0D8}" dt="2023-12-16T11:49:44.606" v="14"/>
          <ac:spMkLst>
            <pc:docMk/>
            <pc:sldMk cId="3165081508" sldId="471"/>
            <ac:spMk id="42" creationId="{EEDFC953-F63E-C0F7-FC7F-6200DB9C11B8}"/>
          </ac:spMkLst>
        </pc:spChg>
        <pc:spChg chg="mod">
          <ac:chgData name="H M" userId="84cd2103f36ef0dc" providerId="LiveId" clId="{F7D9C8DB-7B5E-4EFD-915D-2FFF5A92C0D8}" dt="2023-12-16T11:49:44.606" v="14"/>
          <ac:spMkLst>
            <pc:docMk/>
            <pc:sldMk cId="3165081508" sldId="471"/>
            <ac:spMk id="43" creationId="{2CB818B5-3C59-71E5-6E0E-BE5686730FB8}"/>
          </ac:spMkLst>
        </pc:spChg>
        <pc:spChg chg="mod">
          <ac:chgData name="H M" userId="84cd2103f36ef0dc" providerId="LiveId" clId="{F7D9C8DB-7B5E-4EFD-915D-2FFF5A92C0D8}" dt="2023-12-16T11:49:44.606" v="14"/>
          <ac:spMkLst>
            <pc:docMk/>
            <pc:sldMk cId="3165081508" sldId="471"/>
            <ac:spMk id="44" creationId="{0B700925-249E-ECA7-6A9F-821F8BBB31AC}"/>
          </ac:spMkLst>
        </pc:spChg>
        <pc:spChg chg="add mod">
          <ac:chgData name="H M" userId="84cd2103f36ef0dc" providerId="LiveId" clId="{F7D9C8DB-7B5E-4EFD-915D-2FFF5A92C0D8}" dt="2023-12-16T12:06:38.218" v="386" actId="20577"/>
          <ac:spMkLst>
            <pc:docMk/>
            <pc:sldMk cId="3165081508" sldId="471"/>
            <ac:spMk id="50" creationId="{10B574B6-DFD6-72B0-5262-6DECF91F01D2}"/>
          </ac:spMkLst>
        </pc:spChg>
        <pc:spChg chg="add del mod topLvl">
          <ac:chgData name="H M" userId="84cd2103f36ef0dc" providerId="LiveId" clId="{F7D9C8DB-7B5E-4EFD-915D-2FFF5A92C0D8}" dt="2023-12-16T11:58:20.012" v="198" actId="164"/>
          <ac:spMkLst>
            <pc:docMk/>
            <pc:sldMk cId="3165081508" sldId="471"/>
            <ac:spMk id="51" creationId="{33663CD8-6DC9-BACF-8EA2-DF1D4F683DC7}"/>
          </ac:spMkLst>
        </pc:spChg>
        <pc:spChg chg="mod">
          <ac:chgData name="H M" userId="84cd2103f36ef0dc" providerId="LiveId" clId="{F7D9C8DB-7B5E-4EFD-915D-2FFF5A92C0D8}" dt="2023-12-16T11:53:01.521" v="82" actId="165"/>
          <ac:spMkLst>
            <pc:docMk/>
            <pc:sldMk cId="3165081508" sldId="471"/>
            <ac:spMk id="53" creationId="{4AFDBB81-309C-0DF8-86DB-19EB8C80AAFB}"/>
          </ac:spMkLst>
        </pc:spChg>
        <pc:spChg chg="mod">
          <ac:chgData name="H M" userId="84cd2103f36ef0dc" providerId="LiveId" clId="{F7D9C8DB-7B5E-4EFD-915D-2FFF5A92C0D8}" dt="2023-12-16T11:53:01.521" v="82" actId="165"/>
          <ac:spMkLst>
            <pc:docMk/>
            <pc:sldMk cId="3165081508" sldId="471"/>
            <ac:spMk id="54" creationId="{74453ED0-2689-6C75-296B-62D038419ECB}"/>
          </ac:spMkLst>
        </pc:spChg>
        <pc:spChg chg="mod">
          <ac:chgData name="H M" userId="84cd2103f36ef0dc" providerId="LiveId" clId="{F7D9C8DB-7B5E-4EFD-915D-2FFF5A92C0D8}" dt="2023-12-16T11:53:01.521" v="82" actId="165"/>
          <ac:spMkLst>
            <pc:docMk/>
            <pc:sldMk cId="3165081508" sldId="471"/>
            <ac:spMk id="55" creationId="{372D9ED6-2401-72CD-556B-134543ADE090}"/>
          </ac:spMkLst>
        </pc:spChg>
        <pc:spChg chg="del mod">
          <ac:chgData name="H M" userId="84cd2103f36ef0dc" providerId="LiveId" clId="{F7D9C8DB-7B5E-4EFD-915D-2FFF5A92C0D8}" dt="2023-12-16T12:00:35.384" v="233" actId="478"/>
          <ac:spMkLst>
            <pc:docMk/>
            <pc:sldMk cId="3165081508" sldId="471"/>
            <ac:spMk id="57" creationId="{9F32DAB4-8041-4FF1-22DE-B6057825DDB4}"/>
          </ac:spMkLst>
        </pc:spChg>
        <pc:spChg chg="del mod">
          <ac:chgData name="H M" userId="84cd2103f36ef0dc" providerId="LiveId" clId="{F7D9C8DB-7B5E-4EFD-915D-2FFF5A92C0D8}" dt="2023-12-16T12:00:32.175" v="230" actId="478"/>
          <ac:spMkLst>
            <pc:docMk/>
            <pc:sldMk cId="3165081508" sldId="471"/>
            <ac:spMk id="58" creationId="{23EEC6D2-A825-4337-DF1B-23AF5F0525B8}"/>
          </ac:spMkLst>
        </pc:spChg>
        <pc:spChg chg="del mod">
          <ac:chgData name="H M" userId="84cd2103f36ef0dc" providerId="LiveId" clId="{F7D9C8DB-7B5E-4EFD-915D-2FFF5A92C0D8}" dt="2023-12-16T12:00:30.772" v="229" actId="478"/>
          <ac:spMkLst>
            <pc:docMk/>
            <pc:sldMk cId="3165081508" sldId="471"/>
            <ac:spMk id="59" creationId="{7615E4CF-11FB-1BCF-B1B2-B8BF00D31531}"/>
          </ac:spMkLst>
        </pc:spChg>
        <pc:spChg chg="mod">
          <ac:chgData name="H M" userId="84cd2103f36ef0dc" providerId="LiveId" clId="{F7D9C8DB-7B5E-4EFD-915D-2FFF5A92C0D8}" dt="2023-12-16T11:53:01.521" v="82" actId="165"/>
          <ac:spMkLst>
            <pc:docMk/>
            <pc:sldMk cId="3165081508" sldId="471"/>
            <ac:spMk id="60" creationId="{99C3E5EF-00E7-F7CE-9605-862898223739}"/>
          </ac:spMkLst>
        </pc:spChg>
        <pc:spChg chg="mod">
          <ac:chgData name="H M" userId="84cd2103f36ef0dc" providerId="LiveId" clId="{F7D9C8DB-7B5E-4EFD-915D-2FFF5A92C0D8}" dt="2023-12-16T11:53:01.521" v="82" actId="165"/>
          <ac:spMkLst>
            <pc:docMk/>
            <pc:sldMk cId="3165081508" sldId="471"/>
            <ac:spMk id="61" creationId="{66069832-49CA-E63A-DC2E-C839FF1A48D9}"/>
          </ac:spMkLst>
        </pc:spChg>
        <pc:spChg chg="del mod">
          <ac:chgData name="H M" userId="84cd2103f36ef0dc" providerId="LiveId" clId="{F7D9C8DB-7B5E-4EFD-915D-2FFF5A92C0D8}" dt="2023-12-16T12:00:34.422" v="232" actId="478"/>
          <ac:spMkLst>
            <pc:docMk/>
            <pc:sldMk cId="3165081508" sldId="471"/>
            <ac:spMk id="62" creationId="{C97CC6DD-81C5-A4B2-A8D9-1D72F1E06ABF}"/>
          </ac:spMkLst>
        </pc:spChg>
        <pc:spChg chg="del mod">
          <ac:chgData name="H M" userId="84cd2103f36ef0dc" providerId="LiveId" clId="{F7D9C8DB-7B5E-4EFD-915D-2FFF5A92C0D8}" dt="2023-12-16T12:00:33.368" v="231" actId="478"/>
          <ac:spMkLst>
            <pc:docMk/>
            <pc:sldMk cId="3165081508" sldId="471"/>
            <ac:spMk id="63" creationId="{06AEC9B8-AC9B-AE53-1989-02C7830E9FC5}"/>
          </ac:spMkLst>
        </pc:spChg>
        <pc:spChg chg="add del mod">
          <ac:chgData name="H M" userId="84cd2103f36ef0dc" providerId="LiveId" clId="{F7D9C8DB-7B5E-4EFD-915D-2FFF5A92C0D8}" dt="2023-12-16T11:52:32.764" v="76" actId="478"/>
          <ac:spMkLst>
            <pc:docMk/>
            <pc:sldMk cId="3165081508" sldId="471"/>
            <ac:spMk id="65" creationId="{676A840E-0465-523F-37CE-B89376C495A7}"/>
          </ac:spMkLst>
        </pc:spChg>
        <pc:spChg chg="add del mod topLvl">
          <ac:chgData name="H M" userId="84cd2103f36ef0dc" providerId="LiveId" clId="{F7D9C8DB-7B5E-4EFD-915D-2FFF5A92C0D8}" dt="2023-12-16T12:20:50.262" v="568" actId="478"/>
          <ac:spMkLst>
            <pc:docMk/>
            <pc:sldMk cId="3165081508" sldId="471"/>
            <ac:spMk id="67" creationId="{47FBDEA6-6854-22E2-B1B6-25E9D20ACB23}"/>
          </ac:spMkLst>
        </pc:spChg>
        <pc:spChg chg="add mod">
          <ac:chgData name="H M" userId="84cd2103f36ef0dc" providerId="LiveId" clId="{F7D9C8DB-7B5E-4EFD-915D-2FFF5A92C0D8}" dt="2023-12-16T12:19:17.571" v="556" actId="1076"/>
          <ac:spMkLst>
            <pc:docMk/>
            <pc:sldMk cId="3165081508" sldId="471"/>
            <ac:spMk id="68" creationId="{52005368-5F08-E6D7-2F5A-BBDF13475DF1}"/>
          </ac:spMkLst>
        </pc:spChg>
        <pc:spChg chg="add del mod">
          <ac:chgData name="H M" userId="84cd2103f36ef0dc" providerId="LiveId" clId="{F7D9C8DB-7B5E-4EFD-915D-2FFF5A92C0D8}" dt="2023-12-16T12:06:14.630" v="379" actId="478"/>
          <ac:spMkLst>
            <pc:docMk/>
            <pc:sldMk cId="3165081508" sldId="471"/>
            <ac:spMk id="70" creationId="{7F99D08F-B823-3B30-2DEA-34338A56B51E}"/>
          </ac:spMkLst>
        </pc:spChg>
        <pc:spChg chg="add del mod">
          <ac:chgData name="H M" userId="84cd2103f36ef0dc" providerId="LiveId" clId="{F7D9C8DB-7B5E-4EFD-915D-2FFF5A92C0D8}" dt="2023-12-16T11:55:34.993" v="129"/>
          <ac:spMkLst>
            <pc:docMk/>
            <pc:sldMk cId="3165081508" sldId="471"/>
            <ac:spMk id="71" creationId="{86E37DCB-F0D1-38A3-1094-B08782FA7D0F}"/>
          </ac:spMkLst>
        </pc:spChg>
        <pc:spChg chg="mod topLvl">
          <ac:chgData name="H M" userId="84cd2103f36ef0dc" providerId="LiveId" clId="{F7D9C8DB-7B5E-4EFD-915D-2FFF5A92C0D8}" dt="2023-12-16T11:57:37.274" v="179" actId="164"/>
          <ac:spMkLst>
            <pc:docMk/>
            <pc:sldMk cId="3165081508" sldId="471"/>
            <ac:spMk id="73" creationId="{7AE93C75-2002-04F3-E9E2-1378F7F24CAA}"/>
          </ac:spMkLst>
        </pc:spChg>
        <pc:spChg chg="del mod topLvl">
          <ac:chgData name="H M" userId="84cd2103f36ef0dc" providerId="LiveId" clId="{F7D9C8DB-7B5E-4EFD-915D-2FFF5A92C0D8}" dt="2023-12-16T11:56:17.363" v="141"/>
          <ac:spMkLst>
            <pc:docMk/>
            <pc:sldMk cId="3165081508" sldId="471"/>
            <ac:spMk id="74" creationId="{80B303ED-3DB4-F45E-56FB-59FA5E9D425F}"/>
          </ac:spMkLst>
        </pc:spChg>
        <pc:spChg chg="mod topLvl">
          <ac:chgData name="H M" userId="84cd2103f36ef0dc" providerId="LiveId" clId="{F7D9C8DB-7B5E-4EFD-915D-2FFF5A92C0D8}" dt="2023-12-16T11:57:37.274" v="179" actId="164"/>
          <ac:spMkLst>
            <pc:docMk/>
            <pc:sldMk cId="3165081508" sldId="471"/>
            <ac:spMk id="75" creationId="{2484013B-1F1E-7A82-7E30-3DCD86EC7EF1}"/>
          </ac:spMkLst>
        </pc:spChg>
        <pc:spChg chg="mod">
          <ac:chgData name="H M" userId="84cd2103f36ef0dc" providerId="LiveId" clId="{F7D9C8DB-7B5E-4EFD-915D-2FFF5A92C0D8}" dt="2023-12-16T11:55:59.200" v="139" actId="165"/>
          <ac:spMkLst>
            <pc:docMk/>
            <pc:sldMk cId="3165081508" sldId="471"/>
            <ac:spMk id="79" creationId="{25CA85B1-D54F-5965-E7A1-6B08B8DF52E6}"/>
          </ac:spMkLst>
        </pc:spChg>
        <pc:spChg chg="mod">
          <ac:chgData name="H M" userId="84cd2103f36ef0dc" providerId="LiveId" clId="{F7D9C8DB-7B5E-4EFD-915D-2FFF5A92C0D8}" dt="2023-12-16T11:55:59.200" v="139" actId="165"/>
          <ac:spMkLst>
            <pc:docMk/>
            <pc:sldMk cId="3165081508" sldId="471"/>
            <ac:spMk id="80" creationId="{79217FDE-12B2-C1ED-003B-40ECB08C2EB3}"/>
          </ac:spMkLst>
        </pc:spChg>
        <pc:spChg chg="mod">
          <ac:chgData name="H M" userId="84cd2103f36ef0dc" providerId="LiveId" clId="{F7D9C8DB-7B5E-4EFD-915D-2FFF5A92C0D8}" dt="2023-12-16T11:55:59.200" v="139" actId="165"/>
          <ac:spMkLst>
            <pc:docMk/>
            <pc:sldMk cId="3165081508" sldId="471"/>
            <ac:spMk id="81" creationId="{4A23F763-6F23-FA15-729B-4040FA96D986}"/>
          </ac:spMkLst>
        </pc:spChg>
        <pc:spChg chg="mod">
          <ac:chgData name="H M" userId="84cd2103f36ef0dc" providerId="LiveId" clId="{F7D9C8DB-7B5E-4EFD-915D-2FFF5A92C0D8}" dt="2023-12-16T11:55:59.200" v="139" actId="165"/>
          <ac:spMkLst>
            <pc:docMk/>
            <pc:sldMk cId="3165081508" sldId="471"/>
            <ac:spMk id="82" creationId="{AD19D445-CB9A-474A-3014-EF5B1BF7C7E4}"/>
          </ac:spMkLst>
        </pc:spChg>
        <pc:spChg chg="mod">
          <ac:chgData name="H M" userId="84cd2103f36ef0dc" providerId="LiveId" clId="{F7D9C8DB-7B5E-4EFD-915D-2FFF5A92C0D8}" dt="2023-12-16T11:55:59.200" v="139" actId="165"/>
          <ac:spMkLst>
            <pc:docMk/>
            <pc:sldMk cId="3165081508" sldId="471"/>
            <ac:spMk id="83" creationId="{C15CEFC7-1281-8E45-00AA-EB1EBC4283D9}"/>
          </ac:spMkLst>
        </pc:spChg>
        <pc:spChg chg="mod">
          <ac:chgData name="H M" userId="84cd2103f36ef0dc" providerId="LiveId" clId="{F7D9C8DB-7B5E-4EFD-915D-2FFF5A92C0D8}" dt="2023-12-16T11:55:59.200" v="139" actId="165"/>
          <ac:spMkLst>
            <pc:docMk/>
            <pc:sldMk cId="3165081508" sldId="471"/>
            <ac:spMk id="84" creationId="{0EB8A4FF-AA93-3210-A74A-470898E19377}"/>
          </ac:spMkLst>
        </pc:spChg>
        <pc:spChg chg="mod">
          <ac:chgData name="H M" userId="84cd2103f36ef0dc" providerId="LiveId" clId="{F7D9C8DB-7B5E-4EFD-915D-2FFF5A92C0D8}" dt="2023-12-16T11:55:59.200" v="139" actId="165"/>
          <ac:spMkLst>
            <pc:docMk/>
            <pc:sldMk cId="3165081508" sldId="471"/>
            <ac:spMk id="85" creationId="{E8DA878B-9AB5-B3B3-717D-EB1C87DCB566}"/>
          </ac:spMkLst>
        </pc:spChg>
        <pc:spChg chg="mod">
          <ac:chgData name="H M" userId="84cd2103f36ef0dc" providerId="LiveId" clId="{F7D9C8DB-7B5E-4EFD-915D-2FFF5A92C0D8}" dt="2023-12-16T11:55:59.200" v="139" actId="165"/>
          <ac:spMkLst>
            <pc:docMk/>
            <pc:sldMk cId="3165081508" sldId="471"/>
            <ac:spMk id="86" creationId="{D07823A2-829A-533B-C154-BA8B639410C0}"/>
          </ac:spMkLst>
        </pc:spChg>
        <pc:spChg chg="mod">
          <ac:chgData name="H M" userId="84cd2103f36ef0dc" providerId="LiveId" clId="{F7D9C8DB-7B5E-4EFD-915D-2FFF5A92C0D8}" dt="2023-12-16T11:55:59.200" v="139" actId="165"/>
          <ac:spMkLst>
            <pc:docMk/>
            <pc:sldMk cId="3165081508" sldId="471"/>
            <ac:spMk id="87" creationId="{D4F2C7A7-E739-27ED-D8FD-51E87F386FE5}"/>
          </ac:spMkLst>
        </pc:spChg>
        <pc:spChg chg="mod">
          <ac:chgData name="H M" userId="84cd2103f36ef0dc" providerId="LiveId" clId="{F7D9C8DB-7B5E-4EFD-915D-2FFF5A92C0D8}" dt="2023-12-16T11:55:59.200" v="139" actId="165"/>
          <ac:spMkLst>
            <pc:docMk/>
            <pc:sldMk cId="3165081508" sldId="471"/>
            <ac:spMk id="88" creationId="{F3D09F33-4F48-C193-6F39-8CD8D77EC30D}"/>
          </ac:spMkLst>
        </pc:spChg>
        <pc:spChg chg="mod">
          <ac:chgData name="H M" userId="84cd2103f36ef0dc" providerId="LiveId" clId="{F7D9C8DB-7B5E-4EFD-915D-2FFF5A92C0D8}" dt="2023-12-16T11:55:59.200" v="139" actId="165"/>
          <ac:spMkLst>
            <pc:docMk/>
            <pc:sldMk cId="3165081508" sldId="471"/>
            <ac:spMk id="89" creationId="{875F9F78-DA71-DB87-C729-68AF0C8C7BE1}"/>
          </ac:spMkLst>
        </pc:spChg>
        <pc:spChg chg="mod">
          <ac:chgData name="H M" userId="84cd2103f36ef0dc" providerId="LiveId" clId="{F7D9C8DB-7B5E-4EFD-915D-2FFF5A92C0D8}" dt="2023-12-16T11:55:59.200" v="139" actId="165"/>
          <ac:spMkLst>
            <pc:docMk/>
            <pc:sldMk cId="3165081508" sldId="471"/>
            <ac:spMk id="90" creationId="{91E07435-6EF7-4D0D-12A8-F15E64A5B102}"/>
          </ac:spMkLst>
        </pc:spChg>
        <pc:spChg chg="mod">
          <ac:chgData name="H M" userId="84cd2103f36ef0dc" providerId="LiveId" clId="{F7D9C8DB-7B5E-4EFD-915D-2FFF5A92C0D8}" dt="2023-12-16T11:55:59.200" v="139" actId="165"/>
          <ac:spMkLst>
            <pc:docMk/>
            <pc:sldMk cId="3165081508" sldId="471"/>
            <ac:spMk id="91" creationId="{9AE041FE-C358-35C0-0CC8-F2D36BA2A5C1}"/>
          </ac:spMkLst>
        </pc:spChg>
        <pc:spChg chg="mod">
          <ac:chgData name="H M" userId="84cd2103f36ef0dc" providerId="LiveId" clId="{F7D9C8DB-7B5E-4EFD-915D-2FFF5A92C0D8}" dt="2023-12-16T11:55:59.200" v="139" actId="165"/>
          <ac:spMkLst>
            <pc:docMk/>
            <pc:sldMk cId="3165081508" sldId="471"/>
            <ac:spMk id="92" creationId="{96D0A984-796B-0517-A447-71AE2A343B3F}"/>
          </ac:spMkLst>
        </pc:spChg>
        <pc:spChg chg="add del">
          <ac:chgData name="H M" userId="84cd2103f36ef0dc" providerId="LiveId" clId="{F7D9C8DB-7B5E-4EFD-915D-2FFF5A92C0D8}" dt="2023-12-16T11:56:17.363" v="141"/>
          <ac:spMkLst>
            <pc:docMk/>
            <pc:sldMk cId="3165081508" sldId="471"/>
            <ac:spMk id="93" creationId="{63D8DDEF-4DD6-A923-046C-E9947AEDE908}"/>
          </ac:spMkLst>
        </pc:spChg>
        <pc:spChg chg="mod">
          <ac:chgData name="H M" userId="84cd2103f36ef0dc" providerId="LiveId" clId="{F7D9C8DB-7B5E-4EFD-915D-2FFF5A92C0D8}" dt="2023-12-16T11:57:37.274" v="179" actId="164"/>
          <ac:spMkLst>
            <pc:docMk/>
            <pc:sldMk cId="3165081508" sldId="471"/>
            <ac:spMk id="94" creationId="{F2F09F90-6477-F46F-657B-4A0FBAC25001}"/>
          </ac:spMkLst>
        </pc:spChg>
        <pc:spChg chg="del mod">
          <ac:chgData name="H M" userId="84cd2103f36ef0dc" providerId="LiveId" clId="{F7D9C8DB-7B5E-4EFD-915D-2FFF5A92C0D8}" dt="2023-12-16T11:56:20.146" v="143" actId="478"/>
          <ac:spMkLst>
            <pc:docMk/>
            <pc:sldMk cId="3165081508" sldId="471"/>
            <ac:spMk id="95" creationId="{879C7EA4-63F8-63AD-ABDC-056EFDBC71BF}"/>
          </ac:spMkLst>
        </pc:spChg>
        <pc:spChg chg="del mod">
          <ac:chgData name="H M" userId="84cd2103f36ef0dc" providerId="LiveId" clId="{F7D9C8DB-7B5E-4EFD-915D-2FFF5A92C0D8}" dt="2023-12-16T11:56:19.606" v="142" actId="478"/>
          <ac:spMkLst>
            <pc:docMk/>
            <pc:sldMk cId="3165081508" sldId="471"/>
            <ac:spMk id="96" creationId="{B2FBA2AD-794F-6AE7-291A-F74671568C73}"/>
          </ac:spMkLst>
        </pc:spChg>
        <pc:spChg chg="add del mod topLvl">
          <ac:chgData name="H M" userId="84cd2103f36ef0dc" providerId="LiveId" clId="{F7D9C8DB-7B5E-4EFD-915D-2FFF5A92C0D8}" dt="2023-12-16T12:10:14.661" v="440" actId="478"/>
          <ac:spMkLst>
            <pc:docMk/>
            <pc:sldMk cId="3165081508" sldId="471"/>
            <ac:spMk id="97" creationId="{2FCD2381-3D3E-E198-8C94-FCEA1CED24DF}"/>
          </ac:spMkLst>
        </pc:spChg>
        <pc:spChg chg="mod">
          <ac:chgData name="H M" userId="84cd2103f36ef0dc" providerId="LiveId" clId="{F7D9C8DB-7B5E-4EFD-915D-2FFF5A92C0D8}" dt="2023-12-16T12:00:17.463" v="228" actId="165"/>
          <ac:spMkLst>
            <pc:docMk/>
            <pc:sldMk cId="3165081508" sldId="471"/>
            <ac:spMk id="99" creationId="{CBEA0551-92E8-F427-987F-4F779A631C38}"/>
          </ac:spMkLst>
        </pc:spChg>
        <pc:spChg chg="mod">
          <ac:chgData name="H M" userId="84cd2103f36ef0dc" providerId="LiveId" clId="{F7D9C8DB-7B5E-4EFD-915D-2FFF5A92C0D8}" dt="2023-12-16T12:00:17.463" v="228" actId="165"/>
          <ac:spMkLst>
            <pc:docMk/>
            <pc:sldMk cId="3165081508" sldId="471"/>
            <ac:spMk id="100" creationId="{9A454C6A-F33F-4E2F-F71F-671466F243DF}"/>
          </ac:spMkLst>
        </pc:spChg>
        <pc:spChg chg="mod">
          <ac:chgData name="H M" userId="84cd2103f36ef0dc" providerId="LiveId" clId="{F7D9C8DB-7B5E-4EFD-915D-2FFF5A92C0D8}" dt="2023-12-16T12:00:17.463" v="228" actId="165"/>
          <ac:spMkLst>
            <pc:docMk/>
            <pc:sldMk cId="3165081508" sldId="471"/>
            <ac:spMk id="101" creationId="{E68D7CE8-C2F9-ABB0-3A07-BF3390752731}"/>
          </ac:spMkLst>
        </pc:spChg>
        <pc:spChg chg="mod">
          <ac:chgData name="H M" userId="84cd2103f36ef0dc" providerId="LiveId" clId="{F7D9C8DB-7B5E-4EFD-915D-2FFF5A92C0D8}" dt="2023-12-16T12:00:17.463" v="228" actId="165"/>
          <ac:spMkLst>
            <pc:docMk/>
            <pc:sldMk cId="3165081508" sldId="471"/>
            <ac:spMk id="103" creationId="{00B94835-256B-9E5D-28AE-00FAA4BA2E41}"/>
          </ac:spMkLst>
        </pc:spChg>
        <pc:spChg chg="mod">
          <ac:chgData name="H M" userId="84cd2103f36ef0dc" providerId="LiveId" clId="{F7D9C8DB-7B5E-4EFD-915D-2FFF5A92C0D8}" dt="2023-12-16T12:00:17.463" v="228" actId="165"/>
          <ac:spMkLst>
            <pc:docMk/>
            <pc:sldMk cId="3165081508" sldId="471"/>
            <ac:spMk id="104" creationId="{A05A881F-9268-EB98-4489-833647660AF7}"/>
          </ac:spMkLst>
        </pc:spChg>
        <pc:spChg chg="mod">
          <ac:chgData name="H M" userId="84cd2103f36ef0dc" providerId="LiveId" clId="{F7D9C8DB-7B5E-4EFD-915D-2FFF5A92C0D8}" dt="2023-12-16T12:00:17.463" v="228" actId="165"/>
          <ac:spMkLst>
            <pc:docMk/>
            <pc:sldMk cId="3165081508" sldId="471"/>
            <ac:spMk id="105" creationId="{9BD9158B-8378-BE14-5CF1-A498B63C4329}"/>
          </ac:spMkLst>
        </pc:spChg>
        <pc:spChg chg="mod">
          <ac:chgData name="H M" userId="84cd2103f36ef0dc" providerId="LiveId" clId="{F7D9C8DB-7B5E-4EFD-915D-2FFF5A92C0D8}" dt="2023-12-16T12:00:17.463" v="228" actId="165"/>
          <ac:spMkLst>
            <pc:docMk/>
            <pc:sldMk cId="3165081508" sldId="471"/>
            <ac:spMk id="106" creationId="{85DFCADE-1211-ED81-87ED-56BE3CF1ACFB}"/>
          </ac:spMkLst>
        </pc:spChg>
        <pc:spChg chg="mod">
          <ac:chgData name="H M" userId="84cd2103f36ef0dc" providerId="LiveId" clId="{F7D9C8DB-7B5E-4EFD-915D-2FFF5A92C0D8}" dt="2023-12-16T12:00:17.463" v="228" actId="165"/>
          <ac:spMkLst>
            <pc:docMk/>
            <pc:sldMk cId="3165081508" sldId="471"/>
            <ac:spMk id="107" creationId="{A7673CFD-656D-7444-3A95-DA73137379A6}"/>
          </ac:spMkLst>
        </pc:spChg>
        <pc:spChg chg="mod">
          <ac:chgData name="H M" userId="84cd2103f36ef0dc" providerId="LiveId" clId="{F7D9C8DB-7B5E-4EFD-915D-2FFF5A92C0D8}" dt="2023-12-16T12:00:17.463" v="228" actId="165"/>
          <ac:spMkLst>
            <pc:docMk/>
            <pc:sldMk cId="3165081508" sldId="471"/>
            <ac:spMk id="108" creationId="{BD92B6EC-BE9D-1B8C-E6B7-C5594C74D213}"/>
          </ac:spMkLst>
        </pc:spChg>
        <pc:spChg chg="mod">
          <ac:chgData name="H M" userId="84cd2103f36ef0dc" providerId="LiveId" clId="{F7D9C8DB-7B5E-4EFD-915D-2FFF5A92C0D8}" dt="2023-12-16T12:00:17.463" v="228" actId="165"/>
          <ac:spMkLst>
            <pc:docMk/>
            <pc:sldMk cId="3165081508" sldId="471"/>
            <ac:spMk id="109" creationId="{2E4EC10E-8ABB-EA8C-529B-775E249CB0DC}"/>
          </ac:spMkLst>
        </pc:spChg>
        <pc:spChg chg="mod">
          <ac:chgData name="H M" userId="84cd2103f36ef0dc" providerId="LiveId" clId="{F7D9C8DB-7B5E-4EFD-915D-2FFF5A92C0D8}" dt="2023-12-16T12:00:17.463" v="228" actId="165"/>
          <ac:spMkLst>
            <pc:docMk/>
            <pc:sldMk cId="3165081508" sldId="471"/>
            <ac:spMk id="110" creationId="{41997252-E130-BD27-2BB1-281BBE7B5732}"/>
          </ac:spMkLst>
        </pc:spChg>
        <pc:spChg chg="mod">
          <ac:chgData name="H M" userId="84cd2103f36ef0dc" providerId="LiveId" clId="{F7D9C8DB-7B5E-4EFD-915D-2FFF5A92C0D8}" dt="2023-12-16T12:00:17.463" v="228" actId="165"/>
          <ac:spMkLst>
            <pc:docMk/>
            <pc:sldMk cId="3165081508" sldId="471"/>
            <ac:spMk id="111" creationId="{0C4708E5-60B6-2514-C928-B0524F947BC1}"/>
          </ac:spMkLst>
        </pc:spChg>
        <pc:spChg chg="mod">
          <ac:chgData name="H M" userId="84cd2103f36ef0dc" providerId="LiveId" clId="{F7D9C8DB-7B5E-4EFD-915D-2FFF5A92C0D8}" dt="2023-12-16T12:00:17.463" v="228" actId="165"/>
          <ac:spMkLst>
            <pc:docMk/>
            <pc:sldMk cId="3165081508" sldId="471"/>
            <ac:spMk id="112" creationId="{CE9BD0C8-EF3A-B01D-A231-8E54C592AF8D}"/>
          </ac:spMkLst>
        </pc:spChg>
        <pc:spChg chg="mod">
          <ac:chgData name="H M" userId="84cd2103f36ef0dc" providerId="LiveId" clId="{F7D9C8DB-7B5E-4EFD-915D-2FFF5A92C0D8}" dt="2023-12-16T12:00:17.463" v="228" actId="165"/>
          <ac:spMkLst>
            <pc:docMk/>
            <pc:sldMk cId="3165081508" sldId="471"/>
            <ac:spMk id="113" creationId="{6A11C4C1-C8F5-BE1A-86F4-1814EAC8656A}"/>
          </ac:spMkLst>
        </pc:spChg>
        <pc:spChg chg="mod">
          <ac:chgData name="H M" userId="84cd2103f36ef0dc" providerId="LiveId" clId="{F7D9C8DB-7B5E-4EFD-915D-2FFF5A92C0D8}" dt="2023-12-16T12:00:17.463" v="228" actId="165"/>
          <ac:spMkLst>
            <pc:docMk/>
            <pc:sldMk cId="3165081508" sldId="471"/>
            <ac:spMk id="115" creationId="{C703DAFD-F795-9973-9A34-50ECCBFF4640}"/>
          </ac:spMkLst>
        </pc:spChg>
        <pc:spChg chg="mod">
          <ac:chgData name="H M" userId="84cd2103f36ef0dc" providerId="LiveId" clId="{F7D9C8DB-7B5E-4EFD-915D-2FFF5A92C0D8}" dt="2023-12-16T12:00:17.463" v="228" actId="165"/>
          <ac:spMkLst>
            <pc:docMk/>
            <pc:sldMk cId="3165081508" sldId="471"/>
            <ac:spMk id="116" creationId="{6772F63F-D427-902B-36BE-C2A509E98452}"/>
          </ac:spMkLst>
        </pc:spChg>
        <pc:spChg chg="mod">
          <ac:chgData name="H M" userId="84cd2103f36ef0dc" providerId="LiveId" clId="{F7D9C8DB-7B5E-4EFD-915D-2FFF5A92C0D8}" dt="2023-12-16T12:00:17.463" v="228" actId="165"/>
          <ac:spMkLst>
            <pc:docMk/>
            <pc:sldMk cId="3165081508" sldId="471"/>
            <ac:spMk id="117" creationId="{E04985D4-66EC-42DC-DD79-21D4F466DAA0}"/>
          </ac:spMkLst>
        </pc:spChg>
        <pc:spChg chg="mod">
          <ac:chgData name="H M" userId="84cd2103f36ef0dc" providerId="LiveId" clId="{F7D9C8DB-7B5E-4EFD-915D-2FFF5A92C0D8}" dt="2023-12-16T12:00:17.463" v="228" actId="165"/>
          <ac:spMkLst>
            <pc:docMk/>
            <pc:sldMk cId="3165081508" sldId="471"/>
            <ac:spMk id="119" creationId="{BFBF132C-3830-1724-BD5C-9A936A36ADB3}"/>
          </ac:spMkLst>
        </pc:spChg>
        <pc:spChg chg="mod">
          <ac:chgData name="H M" userId="84cd2103f36ef0dc" providerId="LiveId" clId="{F7D9C8DB-7B5E-4EFD-915D-2FFF5A92C0D8}" dt="2023-12-16T12:00:17.463" v="228" actId="165"/>
          <ac:spMkLst>
            <pc:docMk/>
            <pc:sldMk cId="3165081508" sldId="471"/>
            <ac:spMk id="120" creationId="{E2C82E47-6B73-8FBD-5619-D29722F02A87}"/>
          </ac:spMkLst>
        </pc:spChg>
        <pc:spChg chg="mod">
          <ac:chgData name="H M" userId="84cd2103f36ef0dc" providerId="LiveId" clId="{F7D9C8DB-7B5E-4EFD-915D-2FFF5A92C0D8}" dt="2023-12-16T12:00:17.463" v="228" actId="165"/>
          <ac:spMkLst>
            <pc:docMk/>
            <pc:sldMk cId="3165081508" sldId="471"/>
            <ac:spMk id="121" creationId="{4E646C3A-6413-1423-9863-D84BC1BC8680}"/>
          </ac:spMkLst>
        </pc:spChg>
        <pc:spChg chg="mod">
          <ac:chgData name="H M" userId="84cd2103f36ef0dc" providerId="LiveId" clId="{F7D9C8DB-7B5E-4EFD-915D-2FFF5A92C0D8}" dt="2023-12-16T12:00:17.463" v="228" actId="165"/>
          <ac:spMkLst>
            <pc:docMk/>
            <pc:sldMk cId="3165081508" sldId="471"/>
            <ac:spMk id="123" creationId="{3DD19274-0014-26FF-C53C-5713975F91F2}"/>
          </ac:spMkLst>
        </pc:spChg>
        <pc:spChg chg="mod">
          <ac:chgData name="H M" userId="84cd2103f36ef0dc" providerId="LiveId" clId="{F7D9C8DB-7B5E-4EFD-915D-2FFF5A92C0D8}" dt="2023-12-16T12:00:17.463" v="228" actId="165"/>
          <ac:spMkLst>
            <pc:docMk/>
            <pc:sldMk cId="3165081508" sldId="471"/>
            <ac:spMk id="124" creationId="{F869FCED-F05A-7431-A76D-36A0EC7954D3}"/>
          </ac:spMkLst>
        </pc:spChg>
        <pc:spChg chg="mod">
          <ac:chgData name="H M" userId="84cd2103f36ef0dc" providerId="LiveId" clId="{F7D9C8DB-7B5E-4EFD-915D-2FFF5A92C0D8}" dt="2023-12-16T12:00:17.463" v="228" actId="165"/>
          <ac:spMkLst>
            <pc:docMk/>
            <pc:sldMk cId="3165081508" sldId="471"/>
            <ac:spMk id="125" creationId="{F034219A-661B-D045-0E01-0BFD2F628D71}"/>
          </ac:spMkLst>
        </pc:spChg>
        <pc:spChg chg="mod">
          <ac:chgData name="H M" userId="84cd2103f36ef0dc" providerId="LiveId" clId="{F7D9C8DB-7B5E-4EFD-915D-2FFF5A92C0D8}" dt="2023-12-16T12:00:17.463" v="228" actId="165"/>
          <ac:spMkLst>
            <pc:docMk/>
            <pc:sldMk cId="3165081508" sldId="471"/>
            <ac:spMk id="126" creationId="{21011665-ADED-3C31-650F-D9BE6BAF959B}"/>
          </ac:spMkLst>
        </pc:spChg>
        <pc:spChg chg="mod">
          <ac:chgData name="H M" userId="84cd2103f36ef0dc" providerId="LiveId" clId="{F7D9C8DB-7B5E-4EFD-915D-2FFF5A92C0D8}" dt="2023-12-16T11:59:51.033" v="220" actId="165"/>
          <ac:spMkLst>
            <pc:docMk/>
            <pc:sldMk cId="3165081508" sldId="471"/>
            <ac:spMk id="134" creationId="{B3B7A0E0-4D4D-2656-C748-6CA0F1E3A900}"/>
          </ac:spMkLst>
        </pc:spChg>
        <pc:spChg chg="mod">
          <ac:chgData name="H M" userId="84cd2103f36ef0dc" providerId="LiveId" clId="{F7D9C8DB-7B5E-4EFD-915D-2FFF5A92C0D8}" dt="2023-12-16T11:59:51.033" v="220" actId="165"/>
          <ac:spMkLst>
            <pc:docMk/>
            <pc:sldMk cId="3165081508" sldId="471"/>
            <ac:spMk id="135" creationId="{345351BB-3CB7-0869-83E8-48523F88C503}"/>
          </ac:spMkLst>
        </pc:spChg>
        <pc:spChg chg="mod">
          <ac:chgData name="H M" userId="84cd2103f36ef0dc" providerId="LiveId" clId="{F7D9C8DB-7B5E-4EFD-915D-2FFF5A92C0D8}" dt="2023-12-16T11:59:51.033" v="220" actId="165"/>
          <ac:spMkLst>
            <pc:docMk/>
            <pc:sldMk cId="3165081508" sldId="471"/>
            <ac:spMk id="136" creationId="{4CD2DEC3-7539-CEB8-A474-7BF2EE4DE9CF}"/>
          </ac:spMkLst>
        </pc:spChg>
        <pc:spChg chg="mod">
          <ac:chgData name="H M" userId="84cd2103f36ef0dc" providerId="LiveId" clId="{F7D9C8DB-7B5E-4EFD-915D-2FFF5A92C0D8}" dt="2023-12-16T11:59:51.033" v="220" actId="165"/>
          <ac:spMkLst>
            <pc:docMk/>
            <pc:sldMk cId="3165081508" sldId="471"/>
            <ac:spMk id="137" creationId="{3615A71C-0C4B-DF24-08AA-C3B4DF41DF35}"/>
          </ac:spMkLst>
        </pc:spChg>
        <pc:spChg chg="mod">
          <ac:chgData name="H M" userId="84cd2103f36ef0dc" providerId="LiveId" clId="{F7D9C8DB-7B5E-4EFD-915D-2FFF5A92C0D8}" dt="2023-12-16T11:59:51.033" v="220" actId="165"/>
          <ac:spMkLst>
            <pc:docMk/>
            <pc:sldMk cId="3165081508" sldId="471"/>
            <ac:spMk id="138" creationId="{33BE727A-56B5-66DA-7E4A-D9FD30D64519}"/>
          </ac:spMkLst>
        </pc:spChg>
        <pc:spChg chg="mod">
          <ac:chgData name="H M" userId="84cd2103f36ef0dc" providerId="LiveId" clId="{F7D9C8DB-7B5E-4EFD-915D-2FFF5A92C0D8}" dt="2023-12-16T11:59:51.033" v="220" actId="165"/>
          <ac:spMkLst>
            <pc:docMk/>
            <pc:sldMk cId="3165081508" sldId="471"/>
            <ac:spMk id="139" creationId="{0D14F2C5-917C-8C6D-4741-6E39DA22C8E4}"/>
          </ac:spMkLst>
        </pc:spChg>
        <pc:spChg chg="mod">
          <ac:chgData name="H M" userId="84cd2103f36ef0dc" providerId="LiveId" clId="{F7D9C8DB-7B5E-4EFD-915D-2FFF5A92C0D8}" dt="2023-12-16T11:59:51.033" v="220" actId="165"/>
          <ac:spMkLst>
            <pc:docMk/>
            <pc:sldMk cId="3165081508" sldId="471"/>
            <ac:spMk id="140" creationId="{37362B58-3C94-0AA5-1399-CA33BE5B49B8}"/>
          </ac:spMkLst>
        </pc:spChg>
        <pc:spChg chg="mod">
          <ac:chgData name="H M" userId="84cd2103f36ef0dc" providerId="LiveId" clId="{F7D9C8DB-7B5E-4EFD-915D-2FFF5A92C0D8}" dt="2023-12-16T11:59:51.033" v="220" actId="165"/>
          <ac:spMkLst>
            <pc:docMk/>
            <pc:sldMk cId="3165081508" sldId="471"/>
            <ac:spMk id="141" creationId="{FB7FF52D-5DC2-C742-99D4-197A6AB20500}"/>
          </ac:spMkLst>
        </pc:spChg>
        <pc:spChg chg="mod">
          <ac:chgData name="H M" userId="84cd2103f36ef0dc" providerId="LiveId" clId="{F7D9C8DB-7B5E-4EFD-915D-2FFF5A92C0D8}" dt="2023-12-16T11:59:51.033" v="220" actId="165"/>
          <ac:spMkLst>
            <pc:docMk/>
            <pc:sldMk cId="3165081508" sldId="471"/>
            <ac:spMk id="142" creationId="{78FF7741-12F7-A70B-86FB-29A4377ABC2E}"/>
          </ac:spMkLst>
        </pc:spChg>
        <pc:spChg chg="mod">
          <ac:chgData name="H M" userId="84cd2103f36ef0dc" providerId="LiveId" clId="{F7D9C8DB-7B5E-4EFD-915D-2FFF5A92C0D8}" dt="2023-12-16T11:59:51.033" v="220" actId="165"/>
          <ac:spMkLst>
            <pc:docMk/>
            <pc:sldMk cId="3165081508" sldId="471"/>
            <ac:spMk id="143" creationId="{4306DC57-C532-0E2B-4CDE-67B2D97E33B0}"/>
          </ac:spMkLst>
        </pc:spChg>
        <pc:spChg chg="mod">
          <ac:chgData name="H M" userId="84cd2103f36ef0dc" providerId="LiveId" clId="{F7D9C8DB-7B5E-4EFD-915D-2FFF5A92C0D8}" dt="2023-12-16T11:59:51.033" v="220" actId="165"/>
          <ac:spMkLst>
            <pc:docMk/>
            <pc:sldMk cId="3165081508" sldId="471"/>
            <ac:spMk id="144" creationId="{DA255C5E-E86F-91C2-0B27-9BFAF9CF2A10}"/>
          </ac:spMkLst>
        </pc:spChg>
        <pc:spChg chg="mod">
          <ac:chgData name="H M" userId="84cd2103f36ef0dc" providerId="LiveId" clId="{F7D9C8DB-7B5E-4EFD-915D-2FFF5A92C0D8}" dt="2023-12-16T11:59:51.033" v="220" actId="165"/>
          <ac:spMkLst>
            <pc:docMk/>
            <pc:sldMk cId="3165081508" sldId="471"/>
            <ac:spMk id="145" creationId="{E2159B48-8944-8BF6-AC07-E476A85E8ED3}"/>
          </ac:spMkLst>
        </pc:spChg>
        <pc:spChg chg="mod">
          <ac:chgData name="H M" userId="84cd2103f36ef0dc" providerId="LiveId" clId="{F7D9C8DB-7B5E-4EFD-915D-2FFF5A92C0D8}" dt="2023-12-16T12:00:07.202" v="226" actId="948"/>
          <ac:spMkLst>
            <pc:docMk/>
            <pc:sldMk cId="3165081508" sldId="471"/>
            <ac:spMk id="149" creationId="{84C9B197-3D1E-8C86-9376-98C1ACA03286}"/>
          </ac:spMkLst>
        </pc:spChg>
        <pc:spChg chg="mod">
          <ac:chgData name="H M" userId="84cd2103f36ef0dc" providerId="LiveId" clId="{F7D9C8DB-7B5E-4EFD-915D-2FFF5A92C0D8}" dt="2023-12-16T12:00:07.202" v="226" actId="948"/>
          <ac:spMkLst>
            <pc:docMk/>
            <pc:sldMk cId="3165081508" sldId="471"/>
            <ac:spMk id="150" creationId="{0B79344F-A33C-0227-DBA7-3BE3921FFE06}"/>
          </ac:spMkLst>
        </pc:spChg>
        <pc:spChg chg="del mod">
          <ac:chgData name="H M" userId="84cd2103f36ef0dc" providerId="LiveId" clId="{F7D9C8DB-7B5E-4EFD-915D-2FFF5A92C0D8}" dt="2023-12-16T12:00:50.199" v="235" actId="478"/>
          <ac:spMkLst>
            <pc:docMk/>
            <pc:sldMk cId="3165081508" sldId="471"/>
            <ac:spMk id="154" creationId="{DA571060-E493-2BBA-930D-08ACE95465D5}"/>
          </ac:spMkLst>
        </pc:spChg>
        <pc:spChg chg="del mod">
          <ac:chgData name="H M" userId="84cd2103f36ef0dc" providerId="LiveId" clId="{F7D9C8DB-7B5E-4EFD-915D-2FFF5A92C0D8}" dt="2023-12-16T12:01:07.568" v="238" actId="478"/>
          <ac:spMkLst>
            <pc:docMk/>
            <pc:sldMk cId="3165081508" sldId="471"/>
            <ac:spMk id="155" creationId="{B79BC395-7633-E1D6-FCEF-1E355720131C}"/>
          </ac:spMkLst>
        </pc:spChg>
        <pc:spChg chg="del mod">
          <ac:chgData name="H M" userId="84cd2103f36ef0dc" providerId="LiveId" clId="{F7D9C8DB-7B5E-4EFD-915D-2FFF5A92C0D8}" dt="2023-12-16T12:01:26.170" v="246" actId="478"/>
          <ac:spMkLst>
            <pc:docMk/>
            <pc:sldMk cId="3165081508" sldId="471"/>
            <ac:spMk id="156" creationId="{FF31C386-52CE-A235-C46C-DE77F246873B}"/>
          </ac:spMkLst>
        </pc:spChg>
        <pc:spChg chg="del mod">
          <ac:chgData name="H M" userId="84cd2103f36ef0dc" providerId="LiveId" clId="{F7D9C8DB-7B5E-4EFD-915D-2FFF5A92C0D8}" dt="2023-12-16T12:01:24.333" v="245" actId="478"/>
          <ac:spMkLst>
            <pc:docMk/>
            <pc:sldMk cId="3165081508" sldId="471"/>
            <ac:spMk id="157" creationId="{E349C7C0-5F45-54FF-48B3-CA5EA6105847}"/>
          </ac:spMkLst>
        </pc:spChg>
        <pc:spChg chg="del mod">
          <ac:chgData name="H M" userId="84cd2103f36ef0dc" providerId="LiveId" clId="{F7D9C8DB-7B5E-4EFD-915D-2FFF5A92C0D8}" dt="2023-12-16T12:01:10.552" v="240" actId="478"/>
          <ac:spMkLst>
            <pc:docMk/>
            <pc:sldMk cId="3165081508" sldId="471"/>
            <ac:spMk id="158" creationId="{7677D6CD-ED4E-6E63-F6BF-9F0D9B0811F7}"/>
          </ac:spMkLst>
        </pc:spChg>
        <pc:spChg chg="del mod">
          <ac:chgData name="H M" userId="84cd2103f36ef0dc" providerId="LiveId" clId="{F7D9C8DB-7B5E-4EFD-915D-2FFF5A92C0D8}" dt="2023-12-16T12:01:09.248" v="239" actId="478"/>
          <ac:spMkLst>
            <pc:docMk/>
            <pc:sldMk cId="3165081508" sldId="471"/>
            <ac:spMk id="159" creationId="{9122B41E-515B-B4EB-1FD3-822B5A55763C}"/>
          </ac:spMkLst>
        </pc:spChg>
        <pc:spChg chg="del mod topLvl">
          <ac:chgData name="H M" userId="84cd2103f36ef0dc" providerId="LiveId" clId="{F7D9C8DB-7B5E-4EFD-915D-2FFF5A92C0D8}" dt="2023-12-16T12:01:27.769" v="247" actId="478"/>
          <ac:spMkLst>
            <pc:docMk/>
            <pc:sldMk cId="3165081508" sldId="471"/>
            <ac:spMk id="160" creationId="{04A02F88-C66C-84A4-DA92-05FB33ED8246}"/>
          </ac:spMkLst>
        </pc:spChg>
        <pc:spChg chg="mod">
          <ac:chgData name="H M" userId="84cd2103f36ef0dc" providerId="LiveId" clId="{F7D9C8DB-7B5E-4EFD-915D-2FFF5A92C0D8}" dt="2023-12-16T12:01:36.365" v="253" actId="948"/>
          <ac:spMkLst>
            <pc:docMk/>
            <pc:sldMk cId="3165081508" sldId="471"/>
            <ac:spMk id="161" creationId="{BD919A79-FDB2-1045-D8D0-1ED0BC758C2E}"/>
          </ac:spMkLst>
        </pc:spChg>
        <pc:spChg chg="mod">
          <ac:chgData name="H M" userId="84cd2103f36ef0dc" providerId="LiveId" clId="{F7D9C8DB-7B5E-4EFD-915D-2FFF5A92C0D8}" dt="2023-12-16T12:01:36.365" v="253" actId="948"/>
          <ac:spMkLst>
            <pc:docMk/>
            <pc:sldMk cId="3165081508" sldId="471"/>
            <ac:spMk id="162" creationId="{03C5580F-CE63-5955-EC9B-8DB59D73616D}"/>
          </ac:spMkLst>
        </pc:spChg>
        <pc:spChg chg="mod">
          <ac:chgData name="H M" userId="84cd2103f36ef0dc" providerId="LiveId" clId="{F7D9C8DB-7B5E-4EFD-915D-2FFF5A92C0D8}" dt="2023-12-16T12:01:36.365" v="253" actId="948"/>
          <ac:spMkLst>
            <pc:docMk/>
            <pc:sldMk cId="3165081508" sldId="471"/>
            <ac:spMk id="163" creationId="{AF8157A5-3481-A3A6-1279-FDF40CED2612}"/>
          </ac:spMkLst>
        </pc:spChg>
        <pc:spChg chg="mod">
          <ac:chgData name="H M" userId="84cd2103f36ef0dc" providerId="LiveId" clId="{F7D9C8DB-7B5E-4EFD-915D-2FFF5A92C0D8}" dt="2023-12-16T12:01:36.365" v="253" actId="948"/>
          <ac:spMkLst>
            <pc:docMk/>
            <pc:sldMk cId="3165081508" sldId="471"/>
            <ac:spMk id="164" creationId="{0DF40A0F-F581-EA1E-03EB-AD7F2106EB18}"/>
          </ac:spMkLst>
        </pc:spChg>
        <pc:spChg chg="mod">
          <ac:chgData name="H M" userId="84cd2103f36ef0dc" providerId="LiveId" clId="{F7D9C8DB-7B5E-4EFD-915D-2FFF5A92C0D8}" dt="2023-12-16T12:01:36.365" v="253" actId="948"/>
          <ac:spMkLst>
            <pc:docMk/>
            <pc:sldMk cId="3165081508" sldId="471"/>
            <ac:spMk id="165" creationId="{966D34A6-BEB0-12B1-456A-E280FBCD1003}"/>
          </ac:spMkLst>
        </pc:spChg>
        <pc:spChg chg="mod">
          <ac:chgData name="H M" userId="84cd2103f36ef0dc" providerId="LiveId" clId="{F7D9C8DB-7B5E-4EFD-915D-2FFF5A92C0D8}" dt="2023-12-16T12:01:39.040" v="255" actId="571"/>
          <ac:spMkLst>
            <pc:docMk/>
            <pc:sldMk cId="3165081508" sldId="471"/>
            <ac:spMk id="167" creationId="{2F05EA57-425D-BFA7-70BA-36B6B911BAA1}"/>
          </ac:spMkLst>
        </pc:spChg>
        <pc:spChg chg="mod">
          <ac:chgData name="H M" userId="84cd2103f36ef0dc" providerId="LiveId" clId="{F7D9C8DB-7B5E-4EFD-915D-2FFF5A92C0D8}" dt="2023-12-16T12:01:39.040" v="255" actId="571"/>
          <ac:spMkLst>
            <pc:docMk/>
            <pc:sldMk cId="3165081508" sldId="471"/>
            <ac:spMk id="168" creationId="{47A8F273-1BCC-9206-DCB8-64D139CB9192}"/>
          </ac:spMkLst>
        </pc:spChg>
        <pc:spChg chg="mod">
          <ac:chgData name="H M" userId="84cd2103f36ef0dc" providerId="LiveId" clId="{F7D9C8DB-7B5E-4EFD-915D-2FFF5A92C0D8}" dt="2023-12-16T12:01:39.040" v="255" actId="571"/>
          <ac:spMkLst>
            <pc:docMk/>
            <pc:sldMk cId="3165081508" sldId="471"/>
            <ac:spMk id="169" creationId="{6C392C32-81CD-F333-89C4-26449D115F9D}"/>
          </ac:spMkLst>
        </pc:spChg>
        <pc:spChg chg="mod">
          <ac:chgData name="H M" userId="84cd2103f36ef0dc" providerId="LiveId" clId="{F7D9C8DB-7B5E-4EFD-915D-2FFF5A92C0D8}" dt="2023-12-16T12:01:39.040" v="255" actId="571"/>
          <ac:spMkLst>
            <pc:docMk/>
            <pc:sldMk cId="3165081508" sldId="471"/>
            <ac:spMk id="170" creationId="{F258F3D6-1A55-B2D1-394D-844A5992E6AA}"/>
          </ac:spMkLst>
        </pc:spChg>
        <pc:spChg chg="mod">
          <ac:chgData name="H M" userId="84cd2103f36ef0dc" providerId="LiveId" clId="{F7D9C8DB-7B5E-4EFD-915D-2FFF5A92C0D8}" dt="2023-12-16T12:01:39.040" v="255" actId="571"/>
          <ac:spMkLst>
            <pc:docMk/>
            <pc:sldMk cId="3165081508" sldId="471"/>
            <ac:spMk id="171" creationId="{BAE6246F-B50F-9A08-824B-142CD03281A2}"/>
          </ac:spMkLst>
        </pc:spChg>
        <pc:spChg chg="add mod">
          <ac:chgData name="H M" userId="84cd2103f36ef0dc" providerId="LiveId" clId="{F7D9C8DB-7B5E-4EFD-915D-2FFF5A92C0D8}" dt="2023-12-16T12:21:00.805" v="572" actId="1076"/>
          <ac:spMkLst>
            <pc:docMk/>
            <pc:sldMk cId="3165081508" sldId="471"/>
            <ac:spMk id="173" creationId="{647A5140-0BDB-74C8-E180-D59E4FE752AE}"/>
          </ac:spMkLst>
        </pc:spChg>
        <pc:spChg chg="mod topLvl">
          <ac:chgData name="H M" userId="84cd2103f36ef0dc" providerId="LiveId" clId="{F7D9C8DB-7B5E-4EFD-915D-2FFF5A92C0D8}" dt="2023-12-16T12:21:09.304" v="573" actId="1076"/>
          <ac:spMkLst>
            <pc:docMk/>
            <pc:sldMk cId="3165081508" sldId="471"/>
            <ac:spMk id="175" creationId="{EA027A1B-8364-BA94-F2FF-DEA62763AE3F}"/>
          </ac:spMkLst>
        </pc:spChg>
        <pc:spChg chg="mod">
          <ac:chgData name="H M" userId="84cd2103f36ef0dc" providerId="LiveId" clId="{F7D9C8DB-7B5E-4EFD-915D-2FFF5A92C0D8}" dt="2023-12-16T12:20:45.418" v="567" actId="165"/>
          <ac:spMkLst>
            <pc:docMk/>
            <pc:sldMk cId="3165081508" sldId="471"/>
            <ac:spMk id="181" creationId="{3131842B-583B-362C-FDAB-DC34D9045228}"/>
          </ac:spMkLst>
        </pc:spChg>
        <pc:spChg chg="mod">
          <ac:chgData name="H M" userId="84cd2103f36ef0dc" providerId="LiveId" clId="{F7D9C8DB-7B5E-4EFD-915D-2FFF5A92C0D8}" dt="2023-12-16T12:20:45.418" v="567" actId="165"/>
          <ac:spMkLst>
            <pc:docMk/>
            <pc:sldMk cId="3165081508" sldId="471"/>
            <ac:spMk id="182" creationId="{7D4EE4F8-A83A-06BC-84A4-273A6BD1FC24}"/>
          </ac:spMkLst>
        </pc:spChg>
        <pc:spChg chg="mod">
          <ac:chgData name="H M" userId="84cd2103f36ef0dc" providerId="LiveId" clId="{F7D9C8DB-7B5E-4EFD-915D-2FFF5A92C0D8}" dt="2023-12-16T12:20:45.418" v="567" actId="165"/>
          <ac:spMkLst>
            <pc:docMk/>
            <pc:sldMk cId="3165081508" sldId="471"/>
            <ac:spMk id="183" creationId="{9E882E5E-05D0-4794-B192-9B6A36E70F94}"/>
          </ac:spMkLst>
        </pc:spChg>
        <pc:spChg chg="mod">
          <ac:chgData name="H M" userId="84cd2103f36ef0dc" providerId="LiveId" clId="{F7D9C8DB-7B5E-4EFD-915D-2FFF5A92C0D8}" dt="2023-12-16T12:20:45.418" v="567" actId="165"/>
          <ac:spMkLst>
            <pc:docMk/>
            <pc:sldMk cId="3165081508" sldId="471"/>
            <ac:spMk id="184" creationId="{3CD419D8-1575-92C0-CB2E-59173A82040D}"/>
          </ac:spMkLst>
        </pc:spChg>
        <pc:spChg chg="mod">
          <ac:chgData name="H M" userId="84cd2103f36ef0dc" providerId="LiveId" clId="{F7D9C8DB-7B5E-4EFD-915D-2FFF5A92C0D8}" dt="2023-12-16T12:20:45.418" v="567" actId="165"/>
          <ac:spMkLst>
            <pc:docMk/>
            <pc:sldMk cId="3165081508" sldId="471"/>
            <ac:spMk id="185" creationId="{94F3493D-FAAB-888B-7C4A-51286DE848C1}"/>
          </ac:spMkLst>
        </pc:spChg>
        <pc:spChg chg="mod">
          <ac:chgData name="H M" userId="84cd2103f36ef0dc" providerId="LiveId" clId="{F7D9C8DB-7B5E-4EFD-915D-2FFF5A92C0D8}" dt="2023-12-16T12:20:45.418" v="567" actId="165"/>
          <ac:spMkLst>
            <pc:docMk/>
            <pc:sldMk cId="3165081508" sldId="471"/>
            <ac:spMk id="186" creationId="{A57833A7-147C-9E90-5479-62D5A68F9C28}"/>
          </ac:spMkLst>
        </pc:spChg>
        <pc:spChg chg="mod">
          <ac:chgData name="H M" userId="84cd2103f36ef0dc" providerId="LiveId" clId="{F7D9C8DB-7B5E-4EFD-915D-2FFF5A92C0D8}" dt="2023-12-16T12:20:45.418" v="567" actId="165"/>
          <ac:spMkLst>
            <pc:docMk/>
            <pc:sldMk cId="3165081508" sldId="471"/>
            <ac:spMk id="187" creationId="{D878A4FE-49F6-67BF-CED3-99AC6EA6F93A}"/>
          </ac:spMkLst>
        </pc:spChg>
        <pc:spChg chg="mod">
          <ac:chgData name="H M" userId="84cd2103f36ef0dc" providerId="LiveId" clId="{F7D9C8DB-7B5E-4EFD-915D-2FFF5A92C0D8}" dt="2023-12-16T12:20:45.418" v="567" actId="165"/>
          <ac:spMkLst>
            <pc:docMk/>
            <pc:sldMk cId="3165081508" sldId="471"/>
            <ac:spMk id="188" creationId="{3276640F-944F-EE7A-1263-D148EE9762D5}"/>
          </ac:spMkLst>
        </pc:spChg>
        <pc:spChg chg="mod">
          <ac:chgData name="H M" userId="84cd2103f36ef0dc" providerId="LiveId" clId="{F7D9C8DB-7B5E-4EFD-915D-2FFF5A92C0D8}" dt="2023-12-16T12:20:45.418" v="567" actId="165"/>
          <ac:spMkLst>
            <pc:docMk/>
            <pc:sldMk cId="3165081508" sldId="471"/>
            <ac:spMk id="189" creationId="{28C711DE-03C5-7AED-A419-D5AAE0BA9D15}"/>
          </ac:spMkLst>
        </pc:spChg>
        <pc:spChg chg="mod">
          <ac:chgData name="H M" userId="84cd2103f36ef0dc" providerId="LiveId" clId="{F7D9C8DB-7B5E-4EFD-915D-2FFF5A92C0D8}" dt="2023-12-16T12:20:45.418" v="567" actId="165"/>
          <ac:spMkLst>
            <pc:docMk/>
            <pc:sldMk cId="3165081508" sldId="471"/>
            <ac:spMk id="190" creationId="{201009CC-0361-0D94-06D7-8928FA11EC2B}"/>
          </ac:spMkLst>
        </pc:spChg>
        <pc:spChg chg="mod">
          <ac:chgData name="H M" userId="84cd2103f36ef0dc" providerId="LiveId" clId="{F7D9C8DB-7B5E-4EFD-915D-2FFF5A92C0D8}" dt="2023-12-16T12:20:45.418" v="567" actId="165"/>
          <ac:spMkLst>
            <pc:docMk/>
            <pc:sldMk cId="3165081508" sldId="471"/>
            <ac:spMk id="191" creationId="{C96C35E6-CA6A-B14B-031E-F8AB3B323575}"/>
          </ac:spMkLst>
        </pc:spChg>
        <pc:spChg chg="mod">
          <ac:chgData name="H M" userId="84cd2103f36ef0dc" providerId="LiveId" clId="{F7D9C8DB-7B5E-4EFD-915D-2FFF5A92C0D8}" dt="2023-12-16T12:20:45.418" v="567" actId="165"/>
          <ac:spMkLst>
            <pc:docMk/>
            <pc:sldMk cId="3165081508" sldId="471"/>
            <ac:spMk id="192" creationId="{BA735D30-6A88-C9FF-E0C3-F7E91516903A}"/>
          </ac:spMkLst>
        </pc:spChg>
        <pc:spChg chg="mod">
          <ac:chgData name="H M" userId="84cd2103f36ef0dc" providerId="LiveId" clId="{F7D9C8DB-7B5E-4EFD-915D-2FFF5A92C0D8}" dt="2023-12-16T12:20:45.418" v="567" actId="165"/>
          <ac:spMkLst>
            <pc:docMk/>
            <pc:sldMk cId="3165081508" sldId="471"/>
            <ac:spMk id="193" creationId="{07DB3E4F-C8A4-ADCB-4BD8-D6DA121665C5}"/>
          </ac:spMkLst>
        </pc:spChg>
        <pc:spChg chg="mod">
          <ac:chgData name="H M" userId="84cd2103f36ef0dc" providerId="LiveId" clId="{F7D9C8DB-7B5E-4EFD-915D-2FFF5A92C0D8}" dt="2023-12-16T12:20:45.418" v="567" actId="165"/>
          <ac:spMkLst>
            <pc:docMk/>
            <pc:sldMk cId="3165081508" sldId="471"/>
            <ac:spMk id="194" creationId="{B93387BA-775D-9ED1-D01B-44690D124D10}"/>
          </ac:spMkLst>
        </pc:spChg>
        <pc:spChg chg="mod">
          <ac:chgData name="H M" userId="84cd2103f36ef0dc" providerId="LiveId" clId="{F7D9C8DB-7B5E-4EFD-915D-2FFF5A92C0D8}" dt="2023-12-16T12:20:45.418" v="567" actId="165"/>
          <ac:spMkLst>
            <pc:docMk/>
            <pc:sldMk cId="3165081508" sldId="471"/>
            <ac:spMk id="195" creationId="{225EE3D9-D13A-57CD-D7CA-E7645F76F52C}"/>
          </ac:spMkLst>
        </pc:spChg>
        <pc:spChg chg="mod">
          <ac:chgData name="H M" userId="84cd2103f36ef0dc" providerId="LiveId" clId="{F7D9C8DB-7B5E-4EFD-915D-2FFF5A92C0D8}" dt="2023-12-16T12:20:45.418" v="567" actId="165"/>
          <ac:spMkLst>
            <pc:docMk/>
            <pc:sldMk cId="3165081508" sldId="471"/>
            <ac:spMk id="196" creationId="{AC50433F-59FF-2FA1-5E35-36EEB8940BA9}"/>
          </ac:spMkLst>
        </pc:spChg>
        <pc:spChg chg="mod">
          <ac:chgData name="H M" userId="84cd2103f36ef0dc" providerId="LiveId" clId="{F7D9C8DB-7B5E-4EFD-915D-2FFF5A92C0D8}" dt="2023-12-16T12:20:45.418" v="567" actId="165"/>
          <ac:spMkLst>
            <pc:docMk/>
            <pc:sldMk cId="3165081508" sldId="471"/>
            <ac:spMk id="197" creationId="{9B271BCB-4163-22E6-FF3D-EFAA9298529E}"/>
          </ac:spMkLst>
        </pc:spChg>
        <pc:spChg chg="mod">
          <ac:chgData name="H M" userId="84cd2103f36ef0dc" providerId="LiveId" clId="{F7D9C8DB-7B5E-4EFD-915D-2FFF5A92C0D8}" dt="2023-12-16T12:20:45.418" v="567" actId="165"/>
          <ac:spMkLst>
            <pc:docMk/>
            <pc:sldMk cId="3165081508" sldId="471"/>
            <ac:spMk id="198" creationId="{31AD7D48-1F8F-1F82-CF20-069AF4DEFF34}"/>
          </ac:spMkLst>
        </pc:spChg>
        <pc:spChg chg="mod">
          <ac:chgData name="H M" userId="84cd2103f36ef0dc" providerId="LiveId" clId="{F7D9C8DB-7B5E-4EFD-915D-2FFF5A92C0D8}" dt="2023-12-16T12:20:45.418" v="567" actId="165"/>
          <ac:spMkLst>
            <pc:docMk/>
            <pc:sldMk cId="3165081508" sldId="471"/>
            <ac:spMk id="199" creationId="{A33DDFFD-B4BE-0472-21AE-2989DB804192}"/>
          </ac:spMkLst>
        </pc:spChg>
        <pc:spChg chg="mod">
          <ac:chgData name="H M" userId="84cd2103f36ef0dc" providerId="LiveId" clId="{F7D9C8DB-7B5E-4EFD-915D-2FFF5A92C0D8}" dt="2023-12-16T12:20:45.418" v="567" actId="165"/>
          <ac:spMkLst>
            <pc:docMk/>
            <pc:sldMk cId="3165081508" sldId="471"/>
            <ac:spMk id="200" creationId="{A78F900F-7B12-3B24-AA43-915B936903E0}"/>
          </ac:spMkLst>
        </pc:spChg>
        <pc:spChg chg="mod">
          <ac:chgData name="H M" userId="84cd2103f36ef0dc" providerId="LiveId" clId="{F7D9C8DB-7B5E-4EFD-915D-2FFF5A92C0D8}" dt="2023-12-16T12:20:45.418" v="567" actId="165"/>
          <ac:spMkLst>
            <pc:docMk/>
            <pc:sldMk cId="3165081508" sldId="471"/>
            <ac:spMk id="201" creationId="{37F85AC1-98EB-CC32-A6AD-980275AC40A1}"/>
          </ac:spMkLst>
        </pc:spChg>
        <pc:spChg chg="mod">
          <ac:chgData name="H M" userId="84cd2103f36ef0dc" providerId="LiveId" clId="{F7D9C8DB-7B5E-4EFD-915D-2FFF5A92C0D8}" dt="2023-12-16T12:20:45.418" v="567" actId="165"/>
          <ac:spMkLst>
            <pc:docMk/>
            <pc:sldMk cId="3165081508" sldId="471"/>
            <ac:spMk id="202" creationId="{1349C63A-B24D-59E1-8FC1-2283299349FA}"/>
          </ac:spMkLst>
        </pc:spChg>
        <pc:spChg chg="mod">
          <ac:chgData name="H M" userId="84cd2103f36ef0dc" providerId="LiveId" clId="{F7D9C8DB-7B5E-4EFD-915D-2FFF5A92C0D8}" dt="2023-12-16T12:20:45.418" v="567" actId="165"/>
          <ac:spMkLst>
            <pc:docMk/>
            <pc:sldMk cId="3165081508" sldId="471"/>
            <ac:spMk id="203" creationId="{30E5ADA9-1336-B9CB-21C2-888FDE66FD52}"/>
          </ac:spMkLst>
        </pc:spChg>
        <pc:spChg chg="mod">
          <ac:chgData name="H M" userId="84cd2103f36ef0dc" providerId="LiveId" clId="{F7D9C8DB-7B5E-4EFD-915D-2FFF5A92C0D8}" dt="2023-12-16T12:20:45.418" v="567" actId="165"/>
          <ac:spMkLst>
            <pc:docMk/>
            <pc:sldMk cId="3165081508" sldId="471"/>
            <ac:spMk id="204" creationId="{945F3F1B-D1E9-F8AD-5015-192680FF6CB3}"/>
          </ac:spMkLst>
        </pc:spChg>
        <pc:spChg chg="mod topLvl">
          <ac:chgData name="H M" userId="84cd2103f36ef0dc" providerId="LiveId" clId="{F7D9C8DB-7B5E-4EFD-915D-2FFF5A92C0D8}" dt="2023-12-16T12:20:11.539" v="562" actId="164"/>
          <ac:spMkLst>
            <pc:docMk/>
            <pc:sldMk cId="3165081508" sldId="471"/>
            <ac:spMk id="213" creationId="{F5B9C0E8-47FB-4DAE-0BEF-463EB64E3B8F}"/>
          </ac:spMkLst>
        </pc:spChg>
        <pc:spChg chg="mod topLvl">
          <ac:chgData name="H M" userId="84cd2103f36ef0dc" providerId="LiveId" clId="{F7D9C8DB-7B5E-4EFD-915D-2FFF5A92C0D8}" dt="2023-12-16T12:19:56.963" v="560" actId="164"/>
          <ac:spMkLst>
            <pc:docMk/>
            <pc:sldMk cId="3165081508" sldId="471"/>
            <ac:spMk id="214" creationId="{2F1C69E6-DBB2-1C94-243F-2E289ADB6E4D}"/>
          </ac:spMkLst>
        </pc:spChg>
        <pc:spChg chg="mod topLvl">
          <ac:chgData name="H M" userId="84cd2103f36ef0dc" providerId="LiveId" clId="{F7D9C8DB-7B5E-4EFD-915D-2FFF5A92C0D8}" dt="2023-12-16T12:19:56.963" v="560" actId="164"/>
          <ac:spMkLst>
            <pc:docMk/>
            <pc:sldMk cId="3165081508" sldId="471"/>
            <ac:spMk id="215" creationId="{F1D74AE6-7544-2D98-AF4B-F3D1A220E2FF}"/>
          </ac:spMkLst>
        </pc:spChg>
        <pc:spChg chg="mod topLvl">
          <ac:chgData name="H M" userId="84cd2103f36ef0dc" providerId="LiveId" clId="{F7D9C8DB-7B5E-4EFD-915D-2FFF5A92C0D8}" dt="2023-12-16T12:20:11.539" v="562" actId="164"/>
          <ac:spMkLst>
            <pc:docMk/>
            <pc:sldMk cId="3165081508" sldId="471"/>
            <ac:spMk id="216" creationId="{39F80A50-CDEF-919A-187D-EA292FCE189A}"/>
          </ac:spMkLst>
        </pc:spChg>
        <pc:spChg chg="mod topLvl">
          <ac:chgData name="H M" userId="84cd2103f36ef0dc" providerId="LiveId" clId="{F7D9C8DB-7B5E-4EFD-915D-2FFF5A92C0D8}" dt="2023-12-16T12:19:56.963" v="560" actId="164"/>
          <ac:spMkLst>
            <pc:docMk/>
            <pc:sldMk cId="3165081508" sldId="471"/>
            <ac:spMk id="217" creationId="{9B520835-29B0-A5CC-7913-61FAAA2FA2C3}"/>
          </ac:spMkLst>
        </pc:spChg>
        <pc:spChg chg="mod topLvl">
          <ac:chgData name="H M" userId="84cd2103f36ef0dc" providerId="LiveId" clId="{F7D9C8DB-7B5E-4EFD-915D-2FFF5A92C0D8}" dt="2023-12-16T12:20:11.539" v="562" actId="164"/>
          <ac:spMkLst>
            <pc:docMk/>
            <pc:sldMk cId="3165081508" sldId="471"/>
            <ac:spMk id="218" creationId="{DD487E0B-A2E6-423D-D1CD-1A954A692C0B}"/>
          </ac:spMkLst>
        </pc:spChg>
        <pc:spChg chg="mod">
          <ac:chgData name="H M" userId="84cd2103f36ef0dc" providerId="LiveId" clId="{F7D9C8DB-7B5E-4EFD-915D-2FFF5A92C0D8}" dt="2023-12-16T12:19:39.059" v="557" actId="165"/>
          <ac:spMkLst>
            <pc:docMk/>
            <pc:sldMk cId="3165081508" sldId="471"/>
            <ac:spMk id="222" creationId="{A69F566C-056B-11D6-6331-BA0B86B37BCF}"/>
          </ac:spMkLst>
        </pc:spChg>
        <pc:spChg chg="mod">
          <ac:chgData name="H M" userId="84cd2103f36ef0dc" providerId="LiveId" clId="{F7D9C8DB-7B5E-4EFD-915D-2FFF5A92C0D8}" dt="2023-12-16T12:19:39.059" v="557" actId="165"/>
          <ac:spMkLst>
            <pc:docMk/>
            <pc:sldMk cId="3165081508" sldId="471"/>
            <ac:spMk id="223" creationId="{1B8B04E6-697C-1992-C3CB-0BB8C5CB4257}"/>
          </ac:spMkLst>
        </pc:spChg>
        <pc:spChg chg="mod">
          <ac:chgData name="H M" userId="84cd2103f36ef0dc" providerId="LiveId" clId="{F7D9C8DB-7B5E-4EFD-915D-2FFF5A92C0D8}" dt="2023-12-16T12:19:39.059" v="557" actId="165"/>
          <ac:spMkLst>
            <pc:docMk/>
            <pc:sldMk cId="3165081508" sldId="471"/>
            <ac:spMk id="224" creationId="{118D5C31-F98C-995F-3FA7-69F84F473B2C}"/>
          </ac:spMkLst>
        </pc:spChg>
        <pc:spChg chg="mod">
          <ac:chgData name="H M" userId="84cd2103f36ef0dc" providerId="LiveId" clId="{F7D9C8DB-7B5E-4EFD-915D-2FFF5A92C0D8}" dt="2023-12-16T12:19:39.059" v="557" actId="165"/>
          <ac:spMkLst>
            <pc:docMk/>
            <pc:sldMk cId="3165081508" sldId="471"/>
            <ac:spMk id="225" creationId="{34E11E4E-034B-0D28-ED70-23299E1B3E1A}"/>
          </ac:spMkLst>
        </pc:spChg>
        <pc:spChg chg="mod">
          <ac:chgData name="H M" userId="84cd2103f36ef0dc" providerId="LiveId" clId="{F7D9C8DB-7B5E-4EFD-915D-2FFF5A92C0D8}" dt="2023-12-16T12:19:39.059" v="557" actId="165"/>
          <ac:spMkLst>
            <pc:docMk/>
            <pc:sldMk cId="3165081508" sldId="471"/>
            <ac:spMk id="226" creationId="{4F6D6385-B8F0-5874-2F95-96C9FA92676B}"/>
          </ac:spMkLst>
        </pc:spChg>
        <pc:spChg chg="mod">
          <ac:chgData name="H M" userId="84cd2103f36ef0dc" providerId="LiveId" clId="{F7D9C8DB-7B5E-4EFD-915D-2FFF5A92C0D8}" dt="2023-12-16T12:19:39.059" v="557" actId="165"/>
          <ac:spMkLst>
            <pc:docMk/>
            <pc:sldMk cId="3165081508" sldId="471"/>
            <ac:spMk id="227" creationId="{3AC4FE7B-BBF0-532D-2ED2-BD1756D20323}"/>
          </ac:spMkLst>
        </pc:spChg>
        <pc:spChg chg="mod">
          <ac:chgData name="H M" userId="84cd2103f36ef0dc" providerId="LiveId" clId="{F7D9C8DB-7B5E-4EFD-915D-2FFF5A92C0D8}" dt="2023-12-16T12:19:39.059" v="557" actId="165"/>
          <ac:spMkLst>
            <pc:docMk/>
            <pc:sldMk cId="3165081508" sldId="471"/>
            <ac:spMk id="228" creationId="{4F737B9B-CD73-82DB-44B3-E569AF377C56}"/>
          </ac:spMkLst>
        </pc:spChg>
        <pc:spChg chg="mod">
          <ac:chgData name="H M" userId="84cd2103f36ef0dc" providerId="LiveId" clId="{F7D9C8DB-7B5E-4EFD-915D-2FFF5A92C0D8}" dt="2023-12-16T12:19:39.059" v="557" actId="165"/>
          <ac:spMkLst>
            <pc:docMk/>
            <pc:sldMk cId="3165081508" sldId="471"/>
            <ac:spMk id="229" creationId="{CC32609B-EDA0-CA89-E6E3-1FA56FD36595}"/>
          </ac:spMkLst>
        </pc:spChg>
        <pc:spChg chg="mod">
          <ac:chgData name="H M" userId="84cd2103f36ef0dc" providerId="LiveId" clId="{F7D9C8DB-7B5E-4EFD-915D-2FFF5A92C0D8}" dt="2023-12-16T12:19:39.059" v="557" actId="165"/>
          <ac:spMkLst>
            <pc:docMk/>
            <pc:sldMk cId="3165081508" sldId="471"/>
            <ac:spMk id="230" creationId="{789161E9-159E-0C39-473C-2173989ABBDC}"/>
          </ac:spMkLst>
        </pc:spChg>
        <pc:spChg chg="mod">
          <ac:chgData name="H M" userId="84cd2103f36ef0dc" providerId="LiveId" clId="{F7D9C8DB-7B5E-4EFD-915D-2FFF5A92C0D8}" dt="2023-12-16T12:19:39.059" v="557" actId="165"/>
          <ac:spMkLst>
            <pc:docMk/>
            <pc:sldMk cId="3165081508" sldId="471"/>
            <ac:spMk id="231" creationId="{9D0C9C5B-FF8D-4535-A95E-8C7A9B541C2A}"/>
          </ac:spMkLst>
        </pc:spChg>
        <pc:spChg chg="mod">
          <ac:chgData name="H M" userId="84cd2103f36ef0dc" providerId="LiveId" clId="{F7D9C8DB-7B5E-4EFD-915D-2FFF5A92C0D8}" dt="2023-12-16T12:19:39.059" v="557" actId="165"/>
          <ac:spMkLst>
            <pc:docMk/>
            <pc:sldMk cId="3165081508" sldId="471"/>
            <ac:spMk id="232" creationId="{9B2B5B9D-67C2-5261-94FD-258EEF2A369E}"/>
          </ac:spMkLst>
        </pc:spChg>
        <pc:spChg chg="mod">
          <ac:chgData name="H M" userId="84cd2103f36ef0dc" providerId="LiveId" clId="{F7D9C8DB-7B5E-4EFD-915D-2FFF5A92C0D8}" dt="2023-12-16T12:19:39.059" v="557" actId="165"/>
          <ac:spMkLst>
            <pc:docMk/>
            <pc:sldMk cId="3165081508" sldId="471"/>
            <ac:spMk id="233" creationId="{9718A124-1CD5-6AB4-A175-D9AC27E57EA9}"/>
          </ac:spMkLst>
        </pc:spChg>
        <pc:spChg chg="mod">
          <ac:chgData name="H M" userId="84cd2103f36ef0dc" providerId="LiveId" clId="{F7D9C8DB-7B5E-4EFD-915D-2FFF5A92C0D8}" dt="2023-12-16T12:19:39.059" v="557" actId="165"/>
          <ac:spMkLst>
            <pc:docMk/>
            <pc:sldMk cId="3165081508" sldId="471"/>
            <ac:spMk id="234" creationId="{952A121E-9E51-3635-6FE2-B6E7991B5598}"/>
          </ac:spMkLst>
        </pc:spChg>
        <pc:spChg chg="mod">
          <ac:chgData name="H M" userId="84cd2103f36ef0dc" providerId="LiveId" clId="{F7D9C8DB-7B5E-4EFD-915D-2FFF5A92C0D8}" dt="2023-12-16T12:19:39.059" v="557" actId="165"/>
          <ac:spMkLst>
            <pc:docMk/>
            <pc:sldMk cId="3165081508" sldId="471"/>
            <ac:spMk id="235" creationId="{E208504F-3A32-0D59-7543-283F206291EC}"/>
          </ac:spMkLst>
        </pc:spChg>
        <pc:spChg chg="mod">
          <ac:chgData name="H M" userId="84cd2103f36ef0dc" providerId="LiveId" clId="{F7D9C8DB-7B5E-4EFD-915D-2FFF5A92C0D8}" dt="2023-12-16T12:19:39.059" v="557" actId="165"/>
          <ac:spMkLst>
            <pc:docMk/>
            <pc:sldMk cId="3165081508" sldId="471"/>
            <ac:spMk id="236" creationId="{607925D2-6500-31F9-3D4B-5265EFB31E6A}"/>
          </ac:spMkLst>
        </pc:spChg>
        <pc:spChg chg="mod">
          <ac:chgData name="H M" userId="84cd2103f36ef0dc" providerId="LiveId" clId="{F7D9C8DB-7B5E-4EFD-915D-2FFF5A92C0D8}" dt="2023-12-16T12:19:39.059" v="557" actId="165"/>
          <ac:spMkLst>
            <pc:docMk/>
            <pc:sldMk cId="3165081508" sldId="471"/>
            <ac:spMk id="237" creationId="{9E4426FE-06B5-5079-A849-6793E6EA6E10}"/>
          </ac:spMkLst>
        </pc:spChg>
        <pc:spChg chg="mod">
          <ac:chgData name="H M" userId="84cd2103f36ef0dc" providerId="LiveId" clId="{F7D9C8DB-7B5E-4EFD-915D-2FFF5A92C0D8}" dt="2023-12-16T12:19:39.059" v="557" actId="165"/>
          <ac:spMkLst>
            <pc:docMk/>
            <pc:sldMk cId="3165081508" sldId="471"/>
            <ac:spMk id="238" creationId="{85881380-E5CE-049E-7BEE-0DB9AE4BDDDE}"/>
          </ac:spMkLst>
        </pc:spChg>
        <pc:spChg chg="mod">
          <ac:chgData name="H M" userId="84cd2103f36ef0dc" providerId="LiveId" clId="{F7D9C8DB-7B5E-4EFD-915D-2FFF5A92C0D8}" dt="2023-12-16T12:19:39.059" v="557" actId="165"/>
          <ac:spMkLst>
            <pc:docMk/>
            <pc:sldMk cId="3165081508" sldId="471"/>
            <ac:spMk id="239" creationId="{B603F27C-E41C-F71A-76AF-52C5F8AAAFAB}"/>
          </ac:spMkLst>
        </pc:spChg>
        <pc:spChg chg="mod">
          <ac:chgData name="H M" userId="84cd2103f36ef0dc" providerId="LiveId" clId="{F7D9C8DB-7B5E-4EFD-915D-2FFF5A92C0D8}" dt="2023-12-16T12:19:39.059" v="557" actId="165"/>
          <ac:spMkLst>
            <pc:docMk/>
            <pc:sldMk cId="3165081508" sldId="471"/>
            <ac:spMk id="240" creationId="{C23D9FE3-C27C-2F3E-9EF7-709374AABAE2}"/>
          </ac:spMkLst>
        </pc:spChg>
        <pc:spChg chg="mod">
          <ac:chgData name="H M" userId="84cd2103f36ef0dc" providerId="LiveId" clId="{F7D9C8DB-7B5E-4EFD-915D-2FFF5A92C0D8}" dt="2023-12-16T12:19:39.059" v="557" actId="165"/>
          <ac:spMkLst>
            <pc:docMk/>
            <pc:sldMk cId="3165081508" sldId="471"/>
            <ac:spMk id="241" creationId="{60A21B99-EAF5-4089-EEAD-BDBC7385734D}"/>
          </ac:spMkLst>
        </pc:spChg>
        <pc:spChg chg="mod">
          <ac:chgData name="H M" userId="84cd2103f36ef0dc" providerId="LiveId" clId="{F7D9C8DB-7B5E-4EFD-915D-2FFF5A92C0D8}" dt="2023-12-16T12:19:39.059" v="557" actId="165"/>
          <ac:spMkLst>
            <pc:docMk/>
            <pc:sldMk cId="3165081508" sldId="471"/>
            <ac:spMk id="242" creationId="{40846115-3B23-15F4-807A-35E773881EAD}"/>
          </ac:spMkLst>
        </pc:spChg>
        <pc:spChg chg="mod">
          <ac:chgData name="H M" userId="84cd2103f36ef0dc" providerId="LiveId" clId="{F7D9C8DB-7B5E-4EFD-915D-2FFF5A92C0D8}" dt="2023-12-16T12:19:39.059" v="557" actId="165"/>
          <ac:spMkLst>
            <pc:docMk/>
            <pc:sldMk cId="3165081508" sldId="471"/>
            <ac:spMk id="243" creationId="{E76A885D-BCA1-70B3-0E54-D9B7A6BE6229}"/>
          </ac:spMkLst>
        </pc:spChg>
        <pc:spChg chg="mod">
          <ac:chgData name="H M" userId="84cd2103f36ef0dc" providerId="LiveId" clId="{F7D9C8DB-7B5E-4EFD-915D-2FFF5A92C0D8}" dt="2023-12-16T12:19:39.059" v="557" actId="165"/>
          <ac:spMkLst>
            <pc:docMk/>
            <pc:sldMk cId="3165081508" sldId="471"/>
            <ac:spMk id="244" creationId="{6BCA4E20-E2A5-FC2C-7B1E-2205AD2FFA59}"/>
          </ac:spMkLst>
        </pc:spChg>
        <pc:spChg chg="mod">
          <ac:chgData name="H M" userId="84cd2103f36ef0dc" providerId="LiveId" clId="{F7D9C8DB-7B5E-4EFD-915D-2FFF5A92C0D8}" dt="2023-12-16T12:19:39.059" v="557" actId="165"/>
          <ac:spMkLst>
            <pc:docMk/>
            <pc:sldMk cId="3165081508" sldId="471"/>
            <ac:spMk id="245" creationId="{01F9BA92-DD39-2BED-CDA9-288877F802F9}"/>
          </ac:spMkLst>
        </pc:spChg>
        <pc:spChg chg="mod">
          <ac:chgData name="H M" userId="84cd2103f36ef0dc" providerId="LiveId" clId="{F7D9C8DB-7B5E-4EFD-915D-2FFF5A92C0D8}" dt="2023-12-16T12:19:39.059" v="557" actId="165"/>
          <ac:spMkLst>
            <pc:docMk/>
            <pc:sldMk cId="3165081508" sldId="471"/>
            <ac:spMk id="246" creationId="{606177E0-7468-4D1E-CF5C-67A86450BCB9}"/>
          </ac:spMkLst>
        </pc:spChg>
        <pc:spChg chg="mod">
          <ac:chgData name="H M" userId="84cd2103f36ef0dc" providerId="LiveId" clId="{F7D9C8DB-7B5E-4EFD-915D-2FFF5A92C0D8}" dt="2023-12-16T12:19:39.059" v="557" actId="165"/>
          <ac:spMkLst>
            <pc:docMk/>
            <pc:sldMk cId="3165081508" sldId="471"/>
            <ac:spMk id="247" creationId="{01B8E8EC-0B5E-84FD-DA1E-5C66AF76F775}"/>
          </ac:spMkLst>
        </pc:spChg>
        <pc:spChg chg="mod">
          <ac:chgData name="H M" userId="84cd2103f36ef0dc" providerId="LiveId" clId="{F7D9C8DB-7B5E-4EFD-915D-2FFF5A92C0D8}" dt="2023-12-16T12:19:39.059" v="557" actId="165"/>
          <ac:spMkLst>
            <pc:docMk/>
            <pc:sldMk cId="3165081508" sldId="471"/>
            <ac:spMk id="248" creationId="{43014E8C-969F-4EB8-ACBA-9E5D0B6B5623}"/>
          </ac:spMkLst>
        </pc:spChg>
        <pc:spChg chg="mod">
          <ac:chgData name="H M" userId="84cd2103f36ef0dc" providerId="LiveId" clId="{F7D9C8DB-7B5E-4EFD-915D-2FFF5A92C0D8}" dt="2023-12-16T12:19:39.059" v="557" actId="165"/>
          <ac:spMkLst>
            <pc:docMk/>
            <pc:sldMk cId="3165081508" sldId="471"/>
            <ac:spMk id="249" creationId="{7BCEA499-BD5D-4D90-05FA-87656D837900}"/>
          </ac:spMkLst>
        </pc:spChg>
        <pc:spChg chg="mod">
          <ac:chgData name="H M" userId="84cd2103f36ef0dc" providerId="LiveId" clId="{F7D9C8DB-7B5E-4EFD-915D-2FFF5A92C0D8}" dt="2023-12-16T12:19:39.059" v="557" actId="165"/>
          <ac:spMkLst>
            <pc:docMk/>
            <pc:sldMk cId="3165081508" sldId="471"/>
            <ac:spMk id="250" creationId="{551C28FB-A355-10B7-1A97-B41066326787}"/>
          </ac:spMkLst>
        </pc:spChg>
        <pc:spChg chg="mod">
          <ac:chgData name="H M" userId="84cd2103f36ef0dc" providerId="LiveId" clId="{F7D9C8DB-7B5E-4EFD-915D-2FFF5A92C0D8}" dt="2023-12-16T12:19:39.059" v="557" actId="165"/>
          <ac:spMkLst>
            <pc:docMk/>
            <pc:sldMk cId="3165081508" sldId="471"/>
            <ac:spMk id="251" creationId="{6B6FD549-52F4-59B3-31D4-AF850382B022}"/>
          </ac:spMkLst>
        </pc:spChg>
        <pc:spChg chg="mod">
          <ac:chgData name="H M" userId="84cd2103f36ef0dc" providerId="LiveId" clId="{F7D9C8DB-7B5E-4EFD-915D-2FFF5A92C0D8}" dt="2023-12-16T12:08:50.082" v="420"/>
          <ac:spMkLst>
            <pc:docMk/>
            <pc:sldMk cId="3165081508" sldId="471"/>
            <ac:spMk id="262" creationId="{2F5143C0-A5D0-5EB4-F16A-282FEE1A1509}"/>
          </ac:spMkLst>
        </pc:spChg>
        <pc:spChg chg="mod">
          <ac:chgData name="H M" userId="84cd2103f36ef0dc" providerId="LiveId" clId="{F7D9C8DB-7B5E-4EFD-915D-2FFF5A92C0D8}" dt="2023-12-16T12:08:50.082" v="420"/>
          <ac:spMkLst>
            <pc:docMk/>
            <pc:sldMk cId="3165081508" sldId="471"/>
            <ac:spMk id="263" creationId="{FC4C1B3A-2183-D0EE-88E3-4409C79052F7}"/>
          </ac:spMkLst>
        </pc:spChg>
        <pc:spChg chg="mod">
          <ac:chgData name="H M" userId="84cd2103f36ef0dc" providerId="LiveId" clId="{F7D9C8DB-7B5E-4EFD-915D-2FFF5A92C0D8}" dt="2023-12-16T12:08:50.082" v="420"/>
          <ac:spMkLst>
            <pc:docMk/>
            <pc:sldMk cId="3165081508" sldId="471"/>
            <ac:spMk id="264" creationId="{E81C271F-62F8-D61D-1E58-CA36E6CE2099}"/>
          </ac:spMkLst>
        </pc:spChg>
        <pc:spChg chg="mod">
          <ac:chgData name="H M" userId="84cd2103f36ef0dc" providerId="LiveId" clId="{F7D9C8DB-7B5E-4EFD-915D-2FFF5A92C0D8}" dt="2023-12-16T12:08:50.082" v="420"/>
          <ac:spMkLst>
            <pc:docMk/>
            <pc:sldMk cId="3165081508" sldId="471"/>
            <ac:spMk id="265" creationId="{33D4D6F6-A811-C1D7-9A23-3F05296C81B8}"/>
          </ac:spMkLst>
        </pc:spChg>
        <pc:spChg chg="mod">
          <ac:chgData name="H M" userId="84cd2103f36ef0dc" providerId="LiveId" clId="{F7D9C8DB-7B5E-4EFD-915D-2FFF5A92C0D8}" dt="2023-12-16T12:08:50.082" v="420"/>
          <ac:spMkLst>
            <pc:docMk/>
            <pc:sldMk cId="3165081508" sldId="471"/>
            <ac:spMk id="266" creationId="{715A10D6-6192-3163-DC8F-F67C298F83BE}"/>
          </ac:spMkLst>
        </pc:spChg>
        <pc:spChg chg="mod">
          <ac:chgData name="H M" userId="84cd2103f36ef0dc" providerId="LiveId" clId="{F7D9C8DB-7B5E-4EFD-915D-2FFF5A92C0D8}" dt="2023-12-16T12:08:50.082" v="420"/>
          <ac:spMkLst>
            <pc:docMk/>
            <pc:sldMk cId="3165081508" sldId="471"/>
            <ac:spMk id="267" creationId="{AFF061D3-9E25-F4F0-B374-02661CF0A55B}"/>
          </ac:spMkLst>
        </pc:spChg>
        <pc:spChg chg="mod">
          <ac:chgData name="H M" userId="84cd2103f36ef0dc" providerId="LiveId" clId="{F7D9C8DB-7B5E-4EFD-915D-2FFF5A92C0D8}" dt="2023-12-16T12:08:50.082" v="420"/>
          <ac:spMkLst>
            <pc:docMk/>
            <pc:sldMk cId="3165081508" sldId="471"/>
            <ac:spMk id="269" creationId="{46447DDF-2878-F84B-5C68-F80A14A4BAF2}"/>
          </ac:spMkLst>
        </pc:spChg>
        <pc:spChg chg="mod">
          <ac:chgData name="H M" userId="84cd2103f36ef0dc" providerId="LiveId" clId="{F7D9C8DB-7B5E-4EFD-915D-2FFF5A92C0D8}" dt="2023-12-16T12:08:50.082" v="420"/>
          <ac:spMkLst>
            <pc:docMk/>
            <pc:sldMk cId="3165081508" sldId="471"/>
            <ac:spMk id="270" creationId="{1D73547A-EF47-1445-B85F-C4DAEB135ECB}"/>
          </ac:spMkLst>
        </pc:spChg>
        <pc:spChg chg="mod">
          <ac:chgData name="H M" userId="84cd2103f36ef0dc" providerId="LiveId" clId="{F7D9C8DB-7B5E-4EFD-915D-2FFF5A92C0D8}" dt="2023-12-16T12:08:50.082" v="420"/>
          <ac:spMkLst>
            <pc:docMk/>
            <pc:sldMk cId="3165081508" sldId="471"/>
            <ac:spMk id="271" creationId="{7963FED1-ACD9-EB30-64EA-6B214F5E6F1C}"/>
          </ac:spMkLst>
        </pc:spChg>
        <pc:spChg chg="mod">
          <ac:chgData name="H M" userId="84cd2103f36ef0dc" providerId="LiveId" clId="{F7D9C8DB-7B5E-4EFD-915D-2FFF5A92C0D8}" dt="2023-12-16T12:08:50.082" v="420"/>
          <ac:spMkLst>
            <pc:docMk/>
            <pc:sldMk cId="3165081508" sldId="471"/>
            <ac:spMk id="272" creationId="{577EF3B5-CA98-5E03-1A1B-37BA6330E638}"/>
          </ac:spMkLst>
        </pc:spChg>
        <pc:spChg chg="mod">
          <ac:chgData name="H M" userId="84cd2103f36ef0dc" providerId="LiveId" clId="{F7D9C8DB-7B5E-4EFD-915D-2FFF5A92C0D8}" dt="2023-12-16T12:08:50.082" v="420"/>
          <ac:spMkLst>
            <pc:docMk/>
            <pc:sldMk cId="3165081508" sldId="471"/>
            <ac:spMk id="273" creationId="{040882D8-0DDD-0067-6A19-894CFC31F163}"/>
          </ac:spMkLst>
        </pc:spChg>
        <pc:spChg chg="mod">
          <ac:chgData name="H M" userId="84cd2103f36ef0dc" providerId="LiveId" clId="{F7D9C8DB-7B5E-4EFD-915D-2FFF5A92C0D8}" dt="2023-12-16T12:08:50.082" v="420"/>
          <ac:spMkLst>
            <pc:docMk/>
            <pc:sldMk cId="3165081508" sldId="471"/>
            <ac:spMk id="274" creationId="{1B0B5688-2145-030B-39D4-A4924D9BD39D}"/>
          </ac:spMkLst>
        </pc:spChg>
        <pc:spChg chg="mod">
          <ac:chgData name="H M" userId="84cd2103f36ef0dc" providerId="LiveId" clId="{F7D9C8DB-7B5E-4EFD-915D-2FFF5A92C0D8}" dt="2023-12-16T12:08:50.082" v="420"/>
          <ac:spMkLst>
            <pc:docMk/>
            <pc:sldMk cId="3165081508" sldId="471"/>
            <ac:spMk id="275" creationId="{4913C918-8DE2-BA83-A7DB-63EE4FCAC191}"/>
          </ac:spMkLst>
        </pc:spChg>
        <pc:spChg chg="mod">
          <ac:chgData name="H M" userId="84cd2103f36ef0dc" providerId="LiveId" clId="{F7D9C8DB-7B5E-4EFD-915D-2FFF5A92C0D8}" dt="2023-12-16T12:08:50.082" v="420"/>
          <ac:spMkLst>
            <pc:docMk/>
            <pc:sldMk cId="3165081508" sldId="471"/>
            <ac:spMk id="276" creationId="{EF750EA9-67E2-3385-31A7-7F6145DD4BEC}"/>
          </ac:spMkLst>
        </pc:spChg>
        <pc:spChg chg="mod">
          <ac:chgData name="H M" userId="84cd2103f36ef0dc" providerId="LiveId" clId="{F7D9C8DB-7B5E-4EFD-915D-2FFF5A92C0D8}" dt="2023-12-16T12:08:50.082" v="420"/>
          <ac:spMkLst>
            <pc:docMk/>
            <pc:sldMk cId="3165081508" sldId="471"/>
            <ac:spMk id="277" creationId="{B08F233D-F0C3-77DC-2068-428F519E4559}"/>
          </ac:spMkLst>
        </pc:spChg>
        <pc:spChg chg="mod">
          <ac:chgData name="H M" userId="84cd2103f36ef0dc" providerId="LiveId" clId="{F7D9C8DB-7B5E-4EFD-915D-2FFF5A92C0D8}" dt="2023-12-16T12:08:50.082" v="420"/>
          <ac:spMkLst>
            <pc:docMk/>
            <pc:sldMk cId="3165081508" sldId="471"/>
            <ac:spMk id="278" creationId="{FEE9E78B-10E4-7C7E-4582-8CE04944AE4F}"/>
          </ac:spMkLst>
        </pc:spChg>
        <pc:spChg chg="mod">
          <ac:chgData name="H M" userId="84cd2103f36ef0dc" providerId="LiveId" clId="{F7D9C8DB-7B5E-4EFD-915D-2FFF5A92C0D8}" dt="2023-12-16T12:08:50.082" v="420"/>
          <ac:spMkLst>
            <pc:docMk/>
            <pc:sldMk cId="3165081508" sldId="471"/>
            <ac:spMk id="279" creationId="{18D4B3B1-3843-FE4B-A590-541BF83C6745}"/>
          </ac:spMkLst>
        </pc:spChg>
        <pc:spChg chg="mod">
          <ac:chgData name="H M" userId="84cd2103f36ef0dc" providerId="LiveId" clId="{F7D9C8DB-7B5E-4EFD-915D-2FFF5A92C0D8}" dt="2023-12-16T12:08:50.082" v="420"/>
          <ac:spMkLst>
            <pc:docMk/>
            <pc:sldMk cId="3165081508" sldId="471"/>
            <ac:spMk id="280" creationId="{CA532FC0-F505-40C9-A83D-AC0F86BA9F01}"/>
          </ac:spMkLst>
        </pc:spChg>
        <pc:spChg chg="mod">
          <ac:chgData name="H M" userId="84cd2103f36ef0dc" providerId="LiveId" clId="{F7D9C8DB-7B5E-4EFD-915D-2FFF5A92C0D8}" dt="2023-12-16T12:08:50.082" v="420"/>
          <ac:spMkLst>
            <pc:docMk/>
            <pc:sldMk cId="3165081508" sldId="471"/>
            <ac:spMk id="281" creationId="{1CEB607D-2D53-0E10-21D3-55F531120985}"/>
          </ac:spMkLst>
        </pc:spChg>
        <pc:spChg chg="mod">
          <ac:chgData name="H M" userId="84cd2103f36ef0dc" providerId="LiveId" clId="{F7D9C8DB-7B5E-4EFD-915D-2FFF5A92C0D8}" dt="2023-12-16T12:08:50.082" v="420"/>
          <ac:spMkLst>
            <pc:docMk/>
            <pc:sldMk cId="3165081508" sldId="471"/>
            <ac:spMk id="283" creationId="{AB20D6CC-6020-536A-12F6-EC5BFBF9C418}"/>
          </ac:spMkLst>
        </pc:spChg>
        <pc:spChg chg="mod">
          <ac:chgData name="H M" userId="84cd2103f36ef0dc" providerId="LiveId" clId="{F7D9C8DB-7B5E-4EFD-915D-2FFF5A92C0D8}" dt="2023-12-16T12:08:50.082" v="420"/>
          <ac:spMkLst>
            <pc:docMk/>
            <pc:sldMk cId="3165081508" sldId="471"/>
            <ac:spMk id="284" creationId="{AC06A67D-F83F-A769-95AF-04CAD1339440}"/>
          </ac:spMkLst>
        </pc:spChg>
        <pc:spChg chg="mod">
          <ac:chgData name="H M" userId="84cd2103f36ef0dc" providerId="LiveId" clId="{F7D9C8DB-7B5E-4EFD-915D-2FFF5A92C0D8}" dt="2023-12-16T12:08:50.082" v="420"/>
          <ac:spMkLst>
            <pc:docMk/>
            <pc:sldMk cId="3165081508" sldId="471"/>
            <ac:spMk id="285" creationId="{733390B1-B863-5428-2F5A-8CE6F614EB14}"/>
          </ac:spMkLst>
        </pc:spChg>
        <pc:spChg chg="mod">
          <ac:chgData name="H M" userId="84cd2103f36ef0dc" providerId="LiveId" clId="{F7D9C8DB-7B5E-4EFD-915D-2FFF5A92C0D8}" dt="2023-12-16T12:08:50.082" v="420"/>
          <ac:spMkLst>
            <pc:docMk/>
            <pc:sldMk cId="3165081508" sldId="471"/>
            <ac:spMk id="286" creationId="{E262C3CB-600F-1CC2-5122-7E24499258A5}"/>
          </ac:spMkLst>
        </pc:spChg>
        <pc:spChg chg="mod">
          <ac:chgData name="H M" userId="84cd2103f36ef0dc" providerId="LiveId" clId="{F7D9C8DB-7B5E-4EFD-915D-2FFF5A92C0D8}" dt="2023-12-16T12:08:50.082" v="420"/>
          <ac:spMkLst>
            <pc:docMk/>
            <pc:sldMk cId="3165081508" sldId="471"/>
            <ac:spMk id="289" creationId="{F1DED722-63D4-1E1E-5623-D4BADEA32461}"/>
          </ac:spMkLst>
        </pc:spChg>
        <pc:spChg chg="mod">
          <ac:chgData name="H M" userId="84cd2103f36ef0dc" providerId="LiveId" clId="{F7D9C8DB-7B5E-4EFD-915D-2FFF5A92C0D8}" dt="2023-12-16T12:08:50.082" v="420"/>
          <ac:spMkLst>
            <pc:docMk/>
            <pc:sldMk cId="3165081508" sldId="471"/>
            <ac:spMk id="290" creationId="{93348DC4-16E7-1E29-CAF6-B877E2F79EF7}"/>
          </ac:spMkLst>
        </pc:spChg>
        <pc:spChg chg="mod">
          <ac:chgData name="H M" userId="84cd2103f36ef0dc" providerId="LiveId" clId="{F7D9C8DB-7B5E-4EFD-915D-2FFF5A92C0D8}" dt="2023-12-16T12:08:50.082" v="420"/>
          <ac:spMkLst>
            <pc:docMk/>
            <pc:sldMk cId="3165081508" sldId="471"/>
            <ac:spMk id="291" creationId="{6CA4941E-F8A9-1CF0-0DCA-2376FE0233C7}"/>
          </ac:spMkLst>
        </pc:spChg>
        <pc:spChg chg="mod">
          <ac:chgData name="H M" userId="84cd2103f36ef0dc" providerId="LiveId" clId="{F7D9C8DB-7B5E-4EFD-915D-2FFF5A92C0D8}" dt="2023-12-16T12:08:50.082" v="420"/>
          <ac:spMkLst>
            <pc:docMk/>
            <pc:sldMk cId="3165081508" sldId="471"/>
            <ac:spMk id="292" creationId="{F2F2C943-686E-17E5-6C67-85B125286D78}"/>
          </ac:spMkLst>
        </pc:spChg>
        <pc:spChg chg="mod">
          <ac:chgData name="H M" userId="84cd2103f36ef0dc" providerId="LiveId" clId="{F7D9C8DB-7B5E-4EFD-915D-2FFF5A92C0D8}" dt="2023-12-16T12:08:50.082" v="420"/>
          <ac:spMkLst>
            <pc:docMk/>
            <pc:sldMk cId="3165081508" sldId="471"/>
            <ac:spMk id="293" creationId="{A0F8D5D7-E22A-B2D5-D736-A2D01DA58BBF}"/>
          </ac:spMkLst>
        </pc:spChg>
        <pc:spChg chg="mod">
          <ac:chgData name="H M" userId="84cd2103f36ef0dc" providerId="LiveId" clId="{F7D9C8DB-7B5E-4EFD-915D-2FFF5A92C0D8}" dt="2023-12-16T12:08:50.082" v="420"/>
          <ac:spMkLst>
            <pc:docMk/>
            <pc:sldMk cId="3165081508" sldId="471"/>
            <ac:spMk id="294" creationId="{706E8B0A-7755-A2FA-4C82-643AA8DDE215}"/>
          </ac:spMkLst>
        </pc:spChg>
        <pc:spChg chg="mod">
          <ac:chgData name="H M" userId="84cd2103f36ef0dc" providerId="LiveId" clId="{F7D9C8DB-7B5E-4EFD-915D-2FFF5A92C0D8}" dt="2023-12-16T12:08:50.082" v="420"/>
          <ac:spMkLst>
            <pc:docMk/>
            <pc:sldMk cId="3165081508" sldId="471"/>
            <ac:spMk id="295" creationId="{C55D688B-7B58-DFD2-1B44-A985495AC5FA}"/>
          </ac:spMkLst>
        </pc:spChg>
        <pc:spChg chg="mod">
          <ac:chgData name="H M" userId="84cd2103f36ef0dc" providerId="LiveId" clId="{F7D9C8DB-7B5E-4EFD-915D-2FFF5A92C0D8}" dt="2023-12-16T12:09:28.794" v="431" actId="948"/>
          <ac:spMkLst>
            <pc:docMk/>
            <pc:sldMk cId="3165081508" sldId="471"/>
            <ac:spMk id="299" creationId="{9BC41129-F94D-A89D-8BD8-5D7D4FF13A8B}"/>
          </ac:spMkLst>
        </pc:spChg>
        <pc:spChg chg="mod">
          <ac:chgData name="H M" userId="84cd2103f36ef0dc" providerId="LiveId" clId="{F7D9C8DB-7B5E-4EFD-915D-2FFF5A92C0D8}" dt="2023-12-16T12:09:28.794" v="431" actId="948"/>
          <ac:spMkLst>
            <pc:docMk/>
            <pc:sldMk cId="3165081508" sldId="471"/>
            <ac:spMk id="300" creationId="{C0A4840C-93BC-3185-CAD1-5C6F1BDF2C6D}"/>
          </ac:spMkLst>
        </pc:spChg>
        <pc:spChg chg="mod">
          <ac:chgData name="H M" userId="84cd2103f36ef0dc" providerId="LiveId" clId="{F7D9C8DB-7B5E-4EFD-915D-2FFF5A92C0D8}" dt="2023-12-16T12:09:28.794" v="431" actId="948"/>
          <ac:spMkLst>
            <pc:docMk/>
            <pc:sldMk cId="3165081508" sldId="471"/>
            <ac:spMk id="301" creationId="{3B3ED2E0-F83A-E07C-CF48-C98316E73E2E}"/>
          </ac:spMkLst>
        </pc:spChg>
        <pc:spChg chg="mod">
          <ac:chgData name="H M" userId="84cd2103f36ef0dc" providerId="LiveId" clId="{F7D9C8DB-7B5E-4EFD-915D-2FFF5A92C0D8}" dt="2023-12-16T12:09:28.794" v="431" actId="948"/>
          <ac:spMkLst>
            <pc:docMk/>
            <pc:sldMk cId="3165081508" sldId="471"/>
            <ac:spMk id="302" creationId="{B728DA68-747C-1CE1-6EBF-7BC7C743E95D}"/>
          </ac:spMkLst>
        </pc:spChg>
        <pc:spChg chg="mod">
          <ac:chgData name="H M" userId="84cd2103f36ef0dc" providerId="LiveId" clId="{F7D9C8DB-7B5E-4EFD-915D-2FFF5A92C0D8}" dt="2023-12-16T12:09:28.794" v="431" actId="948"/>
          <ac:spMkLst>
            <pc:docMk/>
            <pc:sldMk cId="3165081508" sldId="471"/>
            <ac:spMk id="303" creationId="{6F8072A7-5898-7274-B0CD-841C696250EA}"/>
          </ac:spMkLst>
        </pc:spChg>
        <pc:spChg chg="mod">
          <ac:chgData name="H M" userId="84cd2103f36ef0dc" providerId="LiveId" clId="{F7D9C8DB-7B5E-4EFD-915D-2FFF5A92C0D8}" dt="2023-12-16T12:09:28.794" v="431" actId="948"/>
          <ac:spMkLst>
            <pc:docMk/>
            <pc:sldMk cId="3165081508" sldId="471"/>
            <ac:spMk id="304" creationId="{9A1277C8-2098-D6C2-B41D-A8A844089561}"/>
          </ac:spMkLst>
        </pc:spChg>
        <pc:spChg chg="mod">
          <ac:chgData name="H M" userId="84cd2103f36ef0dc" providerId="LiveId" clId="{F7D9C8DB-7B5E-4EFD-915D-2FFF5A92C0D8}" dt="2023-12-16T12:09:28.794" v="431" actId="948"/>
          <ac:spMkLst>
            <pc:docMk/>
            <pc:sldMk cId="3165081508" sldId="471"/>
            <ac:spMk id="305" creationId="{3BB5B9B9-7491-B409-8CC1-E5D0790B6B1D}"/>
          </ac:spMkLst>
        </pc:spChg>
        <pc:spChg chg="mod">
          <ac:chgData name="H M" userId="84cd2103f36ef0dc" providerId="LiveId" clId="{F7D9C8DB-7B5E-4EFD-915D-2FFF5A92C0D8}" dt="2023-12-16T12:09:28.794" v="431" actId="948"/>
          <ac:spMkLst>
            <pc:docMk/>
            <pc:sldMk cId="3165081508" sldId="471"/>
            <ac:spMk id="306" creationId="{8EE90A9D-086B-A92D-0C65-0373640A9E2F}"/>
          </ac:spMkLst>
        </pc:spChg>
        <pc:spChg chg="mod">
          <ac:chgData name="H M" userId="84cd2103f36ef0dc" providerId="LiveId" clId="{F7D9C8DB-7B5E-4EFD-915D-2FFF5A92C0D8}" dt="2023-12-16T12:09:28.794" v="431" actId="948"/>
          <ac:spMkLst>
            <pc:docMk/>
            <pc:sldMk cId="3165081508" sldId="471"/>
            <ac:spMk id="307" creationId="{7EB7EC94-FDA7-640F-911D-9E36DC6C76EE}"/>
          </ac:spMkLst>
        </pc:spChg>
        <pc:spChg chg="mod">
          <ac:chgData name="H M" userId="84cd2103f36ef0dc" providerId="LiveId" clId="{F7D9C8DB-7B5E-4EFD-915D-2FFF5A92C0D8}" dt="2023-12-16T12:09:28.794" v="431" actId="948"/>
          <ac:spMkLst>
            <pc:docMk/>
            <pc:sldMk cId="3165081508" sldId="471"/>
            <ac:spMk id="308" creationId="{D7F19D5A-6458-E370-8F7B-4D5D92D84B31}"/>
          </ac:spMkLst>
        </pc:spChg>
        <pc:spChg chg="add mod">
          <ac:chgData name="H M" userId="84cd2103f36ef0dc" providerId="LiveId" clId="{F7D9C8DB-7B5E-4EFD-915D-2FFF5A92C0D8}" dt="2023-12-16T12:19:15.107" v="555" actId="1076"/>
          <ac:spMkLst>
            <pc:docMk/>
            <pc:sldMk cId="3165081508" sldId="471"/>
            <ac:spMk id="309" creationId="{17774856-1F49-E9F6-C36B-5EEC393F7643}"/>
          </ac:spMkLst>
        </pc:spChg>
        <pc:spChg chg="mod">
          <ac:chgData name="H M" userId="84cd2103f36ef0dc" providerId="LiveId" clId="{F7D9C8DB-7B5E-4EFD-915D-2FFF5A92C0D8}" dt="2023-12-16T12:10:59.222" v="457"/>
          <ac:spMkLst>
            <pc:docMk/>
            <pc:sldMk cId="3165081508" sldId="471"/>
            <ac:spMk id="314" creationId="{460470C7-07B7-5FDA-6CE5-35C8367A2CA1}"/>
          </ac:spMkLst>
        </pc:spChg>
        <pc:spChg chg="mod">
          <ac:chgData name="H M" userId="84cd2103f36ef0dc" providerId="LiveId" clId="{F7D9C8DB-7B5E-4EFD-915D-2FFF5A92C0D8}" dt="2023-12-16T12:10:59.222" v="457"/>
          <ac:spMkLst>
            <pc:docMk/>
            <pc:sldMk cId="3165081508" sldId="471"/>
            <ac:spMk id="316" creationId="{3418839D-EDE6-2AD2-C0ED-8EC6A1691F69}"/>
          </ac:spMkLst>
        </pc:spChg>
        <pc:spChg chg="mod">
          <ac:chgData name="H M" userId="84cd2103f36ef0dc" providerId="LiveId" clId="{F7D9C8DB-7B5E-4EFD-915D-2FFF5A92C0D8}" dt="2023-12-16T12:10:59.222" v="457"/>
          <ac:spMkLst>
            <pc:docMk/>
            <pc:sldMk cId="3165081508" sldId="471"/>
            <ac:spMk id="317" creationId="{5ED9ACCB-FAA4-7C24-6BF2-5689A571186D}"/>
          </ac:spMkLst>
        </pc:spChg>
        <pc:spChg chg="mod">
          <ac:chgData name="H M" userId="84cd2103f36ef0dc" providerId="LiveId" clId="{F7D9C8DB-7B5E-4EFD-915D-2FFF5A92C0D8}" dt="2023-12-16T12:10:59.222" v="457"/>
          <ac:spMkLst>
            <pc:docMk/>
            <pc:sldMk cId="3165081508" sldId="471"/>
            <ac:spMk id="318" creationId="{93E2BAB0-5F38-68D1-2A10-7928FED0F72A}"/>
          </ac:spMkLst>
        </pc:spChg>
        <pc:spChg chg="mod">
          <ac:chgData name="H M" userId="84cd2103f36ef0dc" providerId="LiveId" clId="{F7D9C8DB-7B5E-4EFD-915D-2FFF5A92C0D8}" dt="2023-12-16T12:10:59.222" v="457"/>
          <ac:spMkLst>
            <pc:docMk/>
            <pc:sldMk cId="3165081508" sldId="471"/>
            <ac:spMk id="319" creationId="{4093A847-79D8-3C95-772C-5575D25217E1}"/>
          </ac:spMkLst>
        </pc:spChg>
        <pc:spChg chg="mod">
          <ac:chgData name="H M" userId="84cd2103f36ef0dc" providerId="LiveId" clId="{F7D9C8DB-7B5E-4EFD-915D-2FFF5A92C0D8}" dt="2023-12-16T12:10:59.222" v="457"/>
          <ac:spMkLst>
            <pc:docMk/>
            <pc:sldMk cId="3165081508" sldId="471"/>
            <ac:spMk id="320" creationId="{BBD92D06-6DC6-647E-0952-F91FBB37BC4D}"/>
          </ac:spMkLst>
        </pc:spChg>
        <pc:spChg chg="mod">
          <ac:chgData name="H M" userId="84cd2103f36ef0dc" providerId="LiveId" clId="{F7D9C8DB-7B5E-4EFD-915D-2FFF5A92C0D8}" dt="2023-12-16T12:10:59.222" v="457"/>
          <ac:spMkLst>
            <pc:docMk/>
            <pc:sldMk cId="3165081508" sldId="471"/>
            <ac:spMk id="321" creationId="{0DFA48CD-3A87-F830-E357-4B28B6BAB4B6}"/>
          </ac:spMkLst>
        </pc:spChg>
        <pc:spChg chg="mod">
          <ac:chgData name="H M" userId="84cd2103f36ef0dc" providerId="LiveId" clId="{F7D9C8DB-7B5E-4EFD-915D-2FFF5A92C0D8}" dt="2023-12-16T12:10:59.222" v="457"/>
          <ac:spMkLst>
            <pc:docMk/>
            <pc:sldMk cId="3165081508" sldId="471"/>
            <ac:spMk id="322" creationId="{04D1EA9B-6985-807C-AC3D-D6145732B5D2}"/>
          </ac:spMkLst>
        </pc:spChg>
        <pc:spChg chg="mod">
          <ac:chgData name="H M" userId="84cd2103f36ef0dc" providerId="LiveId" clId="{F7D9C8DB-7B5E-4EFD-915D-2FFF5A92C0D8}" dt="2023-12-16T12:10:59.222" v="457"/>
          <ac:spMkLst>
            <pc:docMk/>
            <pc:sldMk cId="3165081508" sldId="471"/>
            <ac:spMk id="323" creationId="{588F847A-4F86-D772-86FE-5C5F0E5B8ECD}"/>
          </ac:spMkLst>
        </pc:spChg>
        <pc:spChg chg="mod">
          <ac:chgData name="H M" userId="84cd2103f36ef0dc" providerId="LiveId" clId="{F7D9C8DB-7B5E-4EFD-915D-2FFF5A92C0D8}" dt="2023-12-16T12:10:59.222" v="457"/>
          <ac:spMkLst>
            <pc:docMk/>
            <pc:sldMk cId="3165081508" sldId="471"/>
            <ac:spMk id="326" creationId="{D078B6E7-97A4-AD76-81FB-8F56EB0D2794}"/>
          </ac:spMkLst>
        </pc:spChg>
        <pc:spChg chg="mod">
          <ac:chgData name="H M" userId="84cd2103f36ef0dc" providerId="LiveId" clId="{F7D9C8DB-7B5E-4EFD-915D-2FFF5A92C0D8}" dt="2023-12-16T12:10:59.222" v="457"/>
          <ac:spMkLst>
            <pc:docMk/>
            <pc:sldMk cId="3165081508" sldId="471"/>
            <ac:spMk id="327" creationId="{FCD3D219-476F-7940-040B-5A6FAF03163B}"/>
          </ac:spMkLst>
        </pc:spChg>
        <pc:spChg chg="mod">
          <ac:chgData name="H M" userId="84cd2103f36ef0dc" providerId="LiveId" clId="{F7D9C8DB-7B5E-4EFD-915D-2FFF5A92C0D8}" dt="2023-12-16T12:10:59.222" v="457"/>
          <ac:spMkLst>
            <pc:docMk/>
            <pc:sldMk cId="3165081508" sldId="471"/>
            <ac:spMk id="328" creationId="{ED602248-E65F-0408-9214-E8CBAD80F378}"/>
          </ac:spMkLst>
        </pc:spChg>
        <pc:spChg chg="mod">
          <ac:chgData name="H M" userId="84cd2103f36ef0dc" providerId="LiveId" clId="{F7D9C8DB-7B5E-4EFD-915D-2FFF5A92C0D8}" dt="2023-12-16T12:10:59.222" v="457"/>
          <ac:spMkLst>
            <pc:docMk/>
            <pc:sldMk cId="3165081508" sldId="471"/>
            <ac:spMk id="329" creationId="{A02C28DA-4FB6-6B9A-2902-7D917E2C4EF6}"/>
          </ac:spMkLst>
        </pc:spChg>
        <pc:spChg chg="mod">
          <ac:chgData name="H M" userId="84cd2103f36ef0dc" providerId="LiveId" clId="{F7D9C8DB-7B5E-4EFD-915D-2FFF5A92C0D8}" dt="2023-12-16T12:10:59.222" v="457"/>
          <ac:spMkLst>
            <pc:docMk/>
            <pc:sldMk cId="3165081508" sldId="471"/>
            <ac:spMk id="330" creationId="{03770AC6-789C-3533-BE23-10231AAA39E0}"/>
          </ac:spMkLst>
        </pc:spChg>
        <pc:spChg chg="mod">
          <ac:chgData name="H M" userId="84cd2103f36ef0dc" providerId="LiveId" clId="{F7D9C8DB-7B5E-4EFD-915D-2FFF5A92C0D8}" dt="2023-12-16T12:10:59.222" v="457"/>
          <ac:spMkLst>
            <pc:docMk/>
            <pc:sldMk cId="3165081508" sldId="471"/>
            <ac:spMk id="331" creationId="{61734F8F-D72B-EE3D-5189-CB45F90EA77F}"/>
          </ac:spMkLst>
        </pc:spChg>
        <pc:spChg chg="mod">
          <ac:chgData name="H M" userId="84cd2103f36ef0dc" providerId="LiveId" clId="{F7D9C8DB-7B5E-4EFD-915D-2FFF5A92C0D8}" dt="2023-12-16T12:10:59.222" v="457"/>
          <ac:spMkLst>
            <pc:docMk/>
            <pc:sldMk cId="3165081508" sldId="471"/>
            <ac:spMk id="332" creationId="{2C421112-31A5-EAC6-4FCD-3ED6F26D9736}"/>
          </ac:spMkLst>
        </pc:spChg>
        <pc:spChg chg="mod">
          <ac:chgData name="H M" userId="84cd2103f36ef0dc" providerId="LiveId" clId="{F7D9C8DB-7B5E-4EFD-915D-2FFF5A92C0D8}" dt="2023-12-16T12:10:59.222" v="457"/>
          <ac:spMkLst>
            <pc:docMk/>
            <pc:sldMk cId="3165081508" sldId="471"/>
            <ac:spMk id="335" creationId="{D1062A10-52C7-0211-2ABB-FE078733412F}"/>
          </ac:spMkLst>
        </pc:spChg>
        <pc:spChg chg="mod">
          <ac:chgData name="H M" userId="84cd2103f36ef0dc" providerId="LiveId" clId="{F7D9C8DB-7B5E-4EFD-915D-2FFF5A92C0D8}" dt="2023-12-16T12:10:59.222" v="457"/>
          <ac:spMkLst>
            <pc:docMk/>
            <pc:sldMk cId="3165081508" sldId="471"/>
            <ac:spMk id="336" creationId="{A358923A-8570-D264-BBCD-407025AC26EB}"/>
          </ac:spMkLst>
        </pc:spChg>
        <pc:spChg chg="mod">
          <ac:chgData name="H M" userId="84cd2103f36ef0dc" providerId="LiveId" clId="{F7D9C8DB-7B5E-4EFD-915D-2FFF5A92C0D8}" dt="2023-12-16T12:10:59.222" v="457"/>
          <ac:spMkLst>
            <pc:docMk/>
            <pc:sldMk cId="3165081508" sldId="471"/>
            <ac:spMk id="337" creationId="{1DBB4508-EDA2-A916-CFE0-628D89AB182B}"/>
          </ac:spMkLst>
        </pc:spChg>
        <pc:spChg chg="mod">
          <ac:chgData name="H M" userId="84cd2103f36ef0dc" providerId="LiveId" clId="{F7D9C8DB-7B5E-4EFD-915D-2FFF5A92C0D8}" dt="2023-12-16T12:10:59.222" v="457"/>
          <ac:spMkLst>
            <pc:docMk/>
            <pc:sldMk cId="3165081508" sldId="471"/>
            <ac:spMk id="338" creationId="{560E2365-8F90-011C-7596-BAB1FCD9FBED}"/>
          </ac:spMkLst>
        </pc:spChg>
        <pc:spChg chg="mod">
          <ac:chgData name="H M" userId="84cd2103f36ef0dc" providerId="LiveId" clId="{F7D9C8DB-7B5E-4EFD-915D-2FFF5A92C0D8}" dt="2023-12-16T12:10:59.222" v="457"/>
          <ac:spMkLst>
            <pc:docMk/>
            <pc:sldMk cId="3165081508" sldId="471"/>
            <ac:spMk id="339" creationId="{F3A13B16-9019-8785-53DC-39EF3AE38E0B}"/>
          </ac:spMkLst>
        </pc:spChg>
        <pc:spChg chg="mod">
          <ac:chgData name="H M" userId="84cd2103f36ef0dc" providerId="LiveId" clId="{F7D9C8DB-7B5E-4EFD-915D-2FFF5A92C0D8}" dt="2023-12-16T12:11:10.980" v="461"/>
          <ac:spMkLst>
            <pc:docMk/>
            <pc:sldMk cId="3165081508" sldId="471"/>
            <ac:spMk id="344" creationId="{4C2AD3A9-ABD1-1DDD-175F-164CC444C065}"/>
          </ac:spMkLst>
        </pc:spChg>
        <pc:spChg chg="mod">
          <ac:chgData name="H M" userId="84cd2103f36ef0dc" providerId="LiveId" clId="{F7D9C8DB-7B5E-4EFD-915D-2FFF5A92C0D8}" dt="2023-12-16T12:11:10.980" v="461"/>
          <ac:spMkLst>
            <pc:docMk/>
            <pc:sldMk cId="3165081508" sldId="471"/>
            <ac:spMk id="346" creationId="{DDBD9853-96DF-F764-D7E6-85667B0EC671}"/>
          </ac:spMkLst>
        </pc:spChg>
        <pc:spChg chg="mod">
          <ac:chgData name="H M" userId="84cd2103f36ef0dc" providerId="LiveId" clId="{F7D9C8DB-7B5E-4EFD-915D-2FFF5A92C0D8}" dt="2023-12-16T12:11:10.980" v="461"/>
          <ac:spMkLst>
            <pc:docMk/>
            <pc:sldMk cId="3165081508" sldId="471"/>
            <ac:spMk id="347" creationId="{76D253F3-A49E-4D89-9350-B99D04F581FF}"/>
          </ac:spMkLst>
        </pc:spChg>
        <pc:spChg chg="mod">
          <ac:chgData name="H M" userId="84cd2103f36ef0dc" providerId="LiveId" clId="{F7D9C8DB-7B5E-4EFD-915D-2FFF5A92C0D8}" dt="2023-12-16T12:11:10.980" v="461"/>
          <ac:spMkLst>
            <pc:docMk/>
            <pc:sldMk cId="3165081508" sldId="471"/>
            <ac:spMk id="348" creationId="{DE60FF46-58BD-51BF-7F31-FF623742026A}"/>
          </ac:spMkLst>
        </pc:spChg>
        <pc:spChg chg="mod">
          <ac:chgData name="H M" userId="84cd2103f36ef0dc" providerId="LiveId" clId="{F7D9C8DB-7B5E-4EFD-915D-2FFF5A92C0D8}" dt="2023-12-16T12:11:10.980" v="461"/>
          <ac:spMkLst>
            <pc:docMk/>
            <pc:sldMk cId="3165081508" sldId="471"/>
            <ac:spMk id="349" creationId="{54765496-099B-25CB-8579-CED10BDCAE0A}"/>
          </ac:spMkLst>
        </pc:spChg>
        <pc:spChg chg="mod">
          <ac:chgData name="H M" userId="84cd2103f36ef0dc" providerId="LiveId" clId="{F7D9C8DB-7B5E-4EFD-915D-2FFF5A92C0D8}" dt="2023-12-16T12:11:10.980" v="461"/>
          <ac:spMkLst>
            <pc:docMk/>
            <pc:sldMk cId="3165081508" sldId="471"/>
            <ac:spMk id="350" creationId="{B25F329F-9A9D-DB84-F259-4D19A3A4FE6B}"/>
          </ac:spMkLst>
        </pc:spChg>
        <pc:spChg chg="mod">
          <ac:chgData name="H M" userId="84cd2103f36ef0dc" providerId="LiveId" clId="{F7D9C8DB-7B5E-4EFD-915D-2FFF5A92C0D8}" dt="2023-12-16T12:11:10.980" v="461"/>
          <ac:spMkLst>
            <pc:docMk/>
            <pc:sldMk cId="3165081508" sldId="471"/>
            <ac:spMk id="351" creationId="{E615068E-F22F-5621-9924-956F9C42809D}"/>
          </ac:spMkLst>
        </pc:spChg>
        <pc:spChg chg="mod">
          <ac:chgData name="H M" userId="84cd2103f36ef0dc" providerId="LiveId" clId="{F7D9C8DB-7B5E-4EFD-915D-2FFF5A92C0D8}" dt="2023-12-16T12:11:10.980" v="461"/>
          <ac:spMkLst>
            <pc:docMk/>
            <pc:sldMk cId="3165081508" sldId="471"/>
            <ac:spMk id="352" creationId="{E7241F52-4C00-572F-F025-F0EF63A37F62}"/>
          </ac:spMkLst>
        </pc:spChg>
        <pc:spChg chg="mod">
          <ac:chgData name="H M" userId="84cd2103f36ef0dc" providerId="LiveId" clId="{F7D9C8DB-7B5E-4EFD-915D-2FFF5A92C0D8}" dt="2023-12-16T12:11:10.980" v="461"/>
          <ac:spMkLst>
            <pc:docMk/>
            <pc:sldMk cId="3165081508" sldId="471"/>
            <ac:spMk id="353" creationId="{DCE9CAAB-B8F5-D629-0723-45B4B6BCD1E8}"/>
          </ac:spMkLst>
        </pc:spChg>
        <pc:spChg chg="mod">
          <ac:chgData name="H M" userId="84cd2103f36ef0dc" providerId="LiveId" clId="{F7D9C8DB-7B5E-4EFD-915D-2FFF5A92C0D8}" dt="2023-12-16T12:11:10.980" v="461"/>
          <ac:spMkLst>
            <pc:docMk/>
            <pc:sldMk cId="3165081508" sldId="471"/>
            <ac:spMk id="356" creationId="{4631506B-335E-389A-D989-8063C14121F9}"/>
          </ac:spMkLst>
        </pc:spChg>
        <pc:spChg chg="mod">
          <ac:chgData name="H M" userId="84cd2103f36ef0dc" providerId="LiveId" clId="{F7D9C8DB-7B5E-4EFD-915D-2FFF5A92C0D8}" dt="2023-12-16T12:11:10.980" v="461"/>
          <ac:spMkLst>
            <pc:docMk/>
            <pc:sldMk cId="3165081508" sldId="471"/>
            <ac:spMk id="357" creationId="{B970EEE1-306A-4620-34FB-810F9B57F401}"/>
          </ac:spMkLst>
        </pc:spChg>
        <pc:spChg chg="mod">
          <ac:chgData name="H M" userId="84cd2103f36ef0dc" providerId="LiveId" clId="{F7D9C8DB-7B5E-4EFD-915D-2FFF5A92C0D8}" dt="2023-12-16T12:11:10.980" v="461"/>
          <ac:spMkLst>
            <pc:docMk/>
            <pc:sldMk cId="3165081508" sldId="471"/>
            <ac:spMk id="358" creationId="{AB73136C-B335-A430-BE1F-6E5984E691E5}"/>
          </ac:spMkLst>
        </pc:spChg>
        <pc:spChg chg="mod">
          <ac:chgData name="H M" userId="84cd2103f36ef0dc" providerId="LiveId" clId="{F7D9C8DB-7B5E-4EFD-915D-2FFF5A92C0D8}" dt="2023-12-16T12:11:10.980" v="461"/>
          <ac:spMkLst>
            <pc:docMk/>
            <pc:sldMk cId="3165081508" sldId="471"/>
            <ac:spMk id="359" creationId="{2671214A-9B3F-C75B-94CD-A591140BD76D}"/>
          </ac:spMkLst>
        </pc:spChg>
        <pc:spChg chg="mod">
          <ac:chgData name="H M" userId="84cd2103f36ef0dc" providerId="LiveId" clId="{F7D9C8DB-7B5E-4EFD-915D-2FFF5A92C0D8}" dt="2023-12-16T12:11:10.980" v="461"/>
          <ac:spMkLst>
            <pc:docMk/>
            <pc:sldMk cId="3165081508" sldId="471"/>
            <ac:spMk id="360" creationId="{13E8D5B2-40D2-1756-94E4-956F6662E834}"/>
          </ac:spMkLst>
        </pc:spChg>
        <pc:spChg chg="mod">
          <ac:chgData name="H M" userId="84cd2103f36ef0dc" providerId="LiveId" clId="{F7D9C8DB-7B5E-4EFD-915D-2FFF5A92C0D8}" dt="2023-12-16T12:11:10.980" v="461"/>
          <ac:spMkLst>
            <pc:docMk/>
            <pc:sldMk cId="3165081508" sldId="471"/>
            <ac:spMk id="361" creationId="{B698309F-4D6C-F1B0-866A-CE4A7E0BD9FB}"/>
          </ac:spMkLst>
        </pc:spChg>
        <pc:spChg chg="mod">
          <ac:chgData name="H M" userId="84cd2103f36ef0dc" providerId="LiveId" clId="{F7D9C8DB-7B5E-4EFD-915D-2FFF5A92C0D8}" dt="2023-12-16T12:11:10.980" v="461"/>
          <ac:spMkLst>
            <pc:docMk/>
            <pc:sldMk cId="3165081508" sldId="471"/>
            <ac:spMk id="362" creationId="{5437660C-A93C-D869-A132-C649C597C1BC}"/>
          </ac:spMkLst>
        </pc:spChg>
        <pc:spChg chg="mod">
          <ac:chgData name="H M" userId="84cd2103f36ef0dc" providerId="LiveId" clId="{F7D9C8DB-7B5E-4EFD-915D-2FFF5A92C0D8}" dt="2023-12-16T12:11:10.980" v="461"/>
          <ac:spMkLst>
            <pc:docMk/>
            <pc:sldMk cId="3165081508" sldId="471"/>
            <ac:spMk id="365" creationId="{2C5CDFC5-2621-7358-CB7C-A4894E908665}"/>
          </ac:spMkLst>
        </pc:spChg>
        <pc:spChg chg="mod">
          <ac:chgData name="H M" userId="84cd2103f36ef0dc" providerId="LiveId" clId="{F7D9C8DB-7B5E-4EFD-915D-2FFF5A92C0D8}" dt="2023-12-16T12:11:10.980" v="461"/>
          <ac:spMkLst>
            <pc:docMk/>
            <pc:sldMk cId="3165081508" sldId="471"/>
            <ac:spMk id="366" creationId="{9F59BF2E-5DC2-FADF-3DFF-DA370FC26590}"/>
          </ac:spMkLst>
        </pc:spChg>
        <pc:spChg chg="mod">
          <ac:chgData name="H M" userId="84cd2103f36ef0dc" providerId="LiveId" clId="{F7D9C8DB-7B5E-4EFD-915D-2FFF5A92C0D8}" dt="2023-12-16T12:11:10.980" v="461"/>
          <ac:spMkLst>
            <pc:docMk/>
            <pc:sldMk cId="3165081508" sldId="471"/>
            <ac:spMk id="367" creationId="{46362318-7784-8936-EC91-C72C2A4A0009}"/>
          </ac:spMkLst>
        </pc:spChg>
        <pc:spChg chg="mod">
          <ac:chgData name="H M" userId="84cd2103f36ef0dc" providerId="LiveId" clId="{F7D9C8DB-7B5E-4EFD-915D-2FFF5A92C0D8}" dt="2023-12-16T12:11:10.980" v="461"/>
          <ac:spMkLst>
            <pc:docMk/>
            <pc:sldMk cId="3165081508" sldId="471"/>
            <ac:spMk id="368" creationId="{8FFB38F5-10A9-BFAE-4105-ABD21D72E11E}"/>
          </ac:spMkLst>
        </pc:spChg>
        <pc:spChg chg="mod">
          <ac:chgData name="H M" userId="84cd2103f36ef0dc" providerId="LiveId" clId="{F7D9C8DB-7B5E-4EFD-915D-2FFF5A92C0D8}" dt="2023-12-16T12:11:10.980" v="461"/>
          <ac:spMkLst>
            <pc:docMk/>
            <pc:sldMk cId="3165081508" sldId="471"/>
            <ac:spMk id="369" creationId="{C5E4AD0B-228D-1830-73D4-26975806CB2D}"/>
          </ac:spMkLst>
        </pc:spChg>
        <pc:spChg chg="add mod">
          <ac:chgData name="H M" userId="84cd2103f36ef0dc" providerId="LiveId" clId="{F7D9C8DB-7B5E-4EFD-915D-2FFF5A92C0D8}" dt="2023-12-16T12:11:27.088" v="467" actId="948"/>
          <ac:spMkLst>
            <pc:docMk/>
            <pc:sldMk cId="3165081508" sldId="471"/>
            <ac:spMk id="370" creationId="{56BC5977-2C57-8B8F-8005-5D8EB656D63F}"/>
          </ac:spMkLst>
        </pc:spChg>
        <pc:spChg chg="add mod">
          <ac:chgData name="H M" userId="84cd2103f36ef0dc" providerId="LiveId" clId="{F7D9C8DB-7B5E-4EFD-915D-2FFF5A92C0D8}" dt="2023-12-16T12:11:33.532" v="470" actId="948"/>
          <ac:spMkLst>
            <pc:docMk/>
            <pc:sldMk cId="3165081508" sldId="471"/>
            <ac:spMk id="371" creationId="{05E024BF-8DA0-8B2F-B5DA-FE0654D9904D}"/>
          </ac:spMkLst>
        </pc:spChg>
        <pc:spChg chg="mod">
          <ac:chgData name="H M" userId="84cd2103f36ef0dc" providerId="LiveId" clId="{F7D9C8DB-7B5E-4EFD-915D-2FFF5A92C0D8}" dt="2023-12-16T12:13:06.401" v="483"/>
          <ac:spMkLst>
            <pc:docMk/>
            <pc:sldMk cId="3165081508" sldId="471"/>
            <ac:spMk id="374" creationId="{B7B994F9-243F-AC20-473C-2D3D72A2765D}"/>
          </ac:spMkLst>
        </pc:spChg>
        <pc:spChg chg="mod">
          <ac:chgData name="H M" userId="84cd2103f36ef0dc" providerId="LiveId" clId="{F7D9C8DB-7B5E-4EFD-915D-2FFF5A92C0D8}" dt="2023-12-16T12:13:06.401" v="483"/>
          <ac:spMkLst>
            <pc:docMk/>
            <pc:sldMk cId="3165081508" sldId="471"/>
            <ac:spMk id="375" creationId="{90BFDF11-6F0E-0C97-0D5F-F4B0697AE75A}"/>
          </ac:spMkLst>
        </pc:spChg>
        <pc:spChg chg="mod">
          <ac:chgData name="H M" userId="84cd2103f36ef0dc" providerId="LiveId" clId="{F7D9C8DB-7B5E-4EFD-915D-2FFF5A92C0D8}" dt="2023-12-16T12:13:06.401" v="483"/>
          <ac:spMkLst>
            <pc:docMk/>
            <pc:sldMk cId="3165081508" sldId="471"/>
            <ac:spMk id="376" creationId="{CA749ED4-E82E-19AE-2D7C-4DCBE104E04E}"/>
          </ac:spMkLst>
        </pc:spChg>
        <pc:spChg chg="mod">
          <ac:chgData name="H M" userId="84cd2103f36ef0dc" providerId="LiveId" clId="{F7D9C8DB-7B5E-4EFD-915D-2FFF5A92C0D8}" dt="2023-12-16T12:13:06.401" v="483"/>
          <ac:spMkLst>
            <pc:docMk/>
            <pc:sldMk cId="3165081508" sldId="471"/>
            <ac:spMk id="377" creationId="{82A53764-45CC-E698-FD4D-6EF5732CC52A}"/>
          </ac:spMkLst>
        </pc:spChg>
        <pc:spChg chg="mod">
          <ac:chgData name="H M" userId="84cd2103f36ef0dc" providerId="LiveId" clId="{F7D9C8DB-7B5E-4EFD-915D-2FFF5A92C0D8}" dt="2023-12-16T12:13:06.401" v="483"/>
          <ac:spMkLst>
            <pc:docMk/>
            <pc:sldMk cId="3165081508" sldId="471"/>
            <ac:spMk id="378" creationId="{F3F9F0B0-5057-E510-E731-BCEC4D88F0C0}"/>
          </ac:spMkLst>
        </pc:spChg>
        <pc:spChg chg="mod">
          <ac:chgData name="H M" userId="84cd2103f36ef0dc" providerId="LiveId" clId="{F7D9C8DB-7B5E-4EFD-915D-2FFF5A92C0D8}" dt="2023-12-16T12:13:06.401" v="483"/>
          <ac:spMkLst>
            <pc:docMk/>
            <pc:sldMk cId="3165081508" sldId="471"/>
            <ac:spMk id="379" creationId="{33D65724-331A-B1D8-13AB-22218ACA1635}"/>
          </ac:spMkLst>
        </pc:spChg>
        <pc:spChg chg="mod">
          <ac:chgData name="H M" userId="84cd2103f36ef0dc" providerId="LiveId" clId="{F7D9C8DB-7B5E-4EFD-915D-2FFF5A92C0D8}" dt="2023-12-16T12:13:06.401" v="483"/>
          <ac:spMkLst>
            <pc:docMk/>
            <pc:sldMk cId="3165081508" sldId="471"/>
            <ac:spMk id="382" creationId="{11CE1779-686F-9BE4-B831-0B43E25D1C1D}"/>
          </ac:spMkLst>
        </pc:spChg>
        <pc:spChg chg="mod">
          <ac:chgData name="H M" userId="84cd2103f36ef0dc" providerId="LiveId" clId="{F7D9C8DB-7B5E-4EFD-915D-2FFF5A92C0D8}" dt="2023-12-16T12:13:06.401" v="483"/>
          <ac:spMkLst>
            <pc:docMk/>
            <pc:sldMk cId="3165081508" sldId="471"/>
            <ac:spMk id="384" creationId="{EA78B5D5-51B1-EAAD-1AD1-3BECA004824F}"/>
          </ac:spMkLst>
        </pc:spChg>
        <pc:spChg chg="mod">
          <ac:chgData name="H M" userId="84cd2103f36ef0dc" providerId="LiveId" clId="{F7D9C8DB-7B5E-4EFD-915D-2FFF5A92C0D8}" dt="2023-12-16T12:13:06.401" v="483"/>
          <ac:spMkLst>
            <pc:docMk/>
            <pc:sldMk cId="3165081508" sldId="471"/>
            <ac:spMk id="385" creationId="{4EFCB2DF-9F42-51C9-EA56-4A04E18F196E}"/>
          </ac:spMkLst>
        </pc:spChg>
        <pc:spChg chg="mod">
          <ac:chgData name="H M" userId="84cd2103f36ef0dc" providerId="LiveId" clId="{F7D9C8DB-7B5E-4EFD-915D-2FFF5A92C0D8}" dt="2023-12-16T12:13:06.401" v="483"/>
          <ac:spMkLst>
            <pc:docMk/>
            <pc:sldMk cId="3165081508" sldId="471"/>
            <ac:spMk id="386" creationId="{CF01061D-E4F3-BA46-4664-CD7C760D84E3}"/>
          </ac:spMkLst>
        </pc:spChg>
        <pc:spChg chg="mod">
          <ac:chgData name="H M" userId="84cd2103f36ef0dc" providerId="LiveId" clId="{F7D9C8DB-7B5E-4EFD-915D-2FFF5A92C0D8}" dt="2023-12-16T12:13:06.401" v="483"/>
          <ac:spMkLst>
            <pc:docMk/>
            <pc:sldMk cId="3165081508" sldId="471"/>
            <ac:spMk id="387" creationId="{743DEA54-8C74-0F12-BD97-506F9F7491D0}"/>
          </ac:spMkLst>
        </pc:spChg>
        <pc:spChg chg="mod">
          <ac:chgData name="H M" userId="84cd2103f36ef0dc" providerId="LiveId" clId="{F7D9C8DB-7B5E-4EFD-915D-2FFF5A92C0D8}" dt="2023-12-16T12:13:06.401" v="483"/>
          <ac:spMkLst>
            <pc:docMk/>
            <pc:sldMk cId="3165081508" sldId="471"/>
            <ac:spMk id="388" creationId="{51A56598-EB41-6F0B-3F21-24B107E8F7B9}"/>
          </ac:spMkLst>
        </pc:spChg>
        <pc:spChg chg="mod">
          <ac:chgData name="H M" userId="84cd2103f36ef0dc" providerId="LiveId" clId="{F7D9C8DB-7B5E-4EFD-915D-2FFF5A92C0D8}" dt="2023-12-16T12:13:06.401" v="483"/>
          <ac:spMkLst>
            <pc:docMk/>
            <pc:sldMk cId="3165081508" sldId="471"/>
            <ac:spMk id="389" creationId="{85F4BCB3-FA36-188C-19E7-0A560D2C8DD3}"/>
          </ac:spMkLst>
        </pc:spChg>
        <pc:spChg chg="mod">
          <ac:chgData name="H M" userId="84cd2103f36ef0dc" providerId="LiveId" clId="{F7D9C8DB-7B5E-4EFD-915D-2FFF5A92C0D8}" dt="2023-12-16T12:13:06.401" v="483"/>
          <ac:spMkLst>
            <pc:docMk/>
            <pc:sldMk cId="3165081508" sldId="471"/>
            <ac:spMk id="390" creationId="{E6DAA4A7-9D8E-67B8-77D5-962CA89C8427}"/>
          </ac:spMkLst>
        </pc:spChg>
        <pc:spChg chg="mod">
          <ac:chgData name="H M" userId="84cd2103f36ef0dc" providerId="LiveId" clId="{F7D9C8DB-7B5E-4EFD-915D-2FFF5A92C0D8}" dt="2023-12-16T12:13:06.401" v="483"/>
          <ac:spMkLst>
            <pc:docMk/>
            <pc:sldMk cId="3165081508" sldId="471"/>
            <ac:spMk id="391" creationId="{DF4A2A7C-FC94-EE7F-1523-A7FDCF720630}"/>
          </ac:spMkLst>
        </pc:spChg>
        <pc:spChg chg="mod">
          <ac:chgData name="H M" userId="84cd2103f36ef0dc" providerId="LiveId" clId="{F7D9C8DB-7B5E-4EFD-915D-2FFF5A92C0D8}" dt="2023-12-16T12:13:06.401" v="483"/>
          <ac:spMkLst>
            <pc:docMk/>
            <pc:sldMk cId="3165081508" sldId="471"/>
            <ac:spMk id="392" creationId="{2D45113B-E4EC-6625-1574-54B2E07C6755}"/>
          </ac:spMkLst>
        </pc:spChg>
        <pc:spChg chg="mod">
          <ac:chgData name="H M" userId="84cd2103f36ef0dc" providerId="LiveId" clId="{F7D9C8DB-7B5E-4EFD-915D-2FFF5A92C0D8}" dt="2023-12-16T12:13:06.401" v="483"/>
          <ac:spMkLst>
            <pc:docMk/>
            <pc:sldMk cId="3165081508" sldId="471"/>
            <ac:spMk id="393" creationId="{E2A7BBFD-78B5-69BB-63F5-8A5A1150BCF5}"/>
          </ac:spMkLst>
        </pc:spChg>
        <pc:spChg chg="mod">
          <ac:chgData name="H M" userId="84cd2103f36ef0dc" providerId="LiveId" clId="{F7D9C8DB-7B5E-4EFD-915D-2FFF5A92C0D8}" dt="2023-12-16T12:13:06.401" v="483"/>
          <ac:spMkLst>
            <pc:docMk/>
            <pc:sldMk cId="3165081508" sldId="471"/>
            <ac:spMk id="394" creationId="{CF84EF76-8784-C73E-923A-B700BB070BB3}"/>
          </ac:spMkLst>
        </pc:spChg>
        <pc:spChg chg="mod">
          <ac:chgData name="H M" userId="84cd2103f36ef0dc" providerId="LiveId" clId="{F7D9C8DB-7B5E-4EFD-915D-2FFF5A92C0D8}" dt="2023-12-16T12:13:17.002" v="488" actId="571"/>
          <ac:spMkLst>
            <pc:docMk/>
            <pc:sldMk cId="3165081508" sldId="471"/>
            <ac:spMk id="396" creationId="{14273F2C-4CDD-23A7-81BE-AA8BDDDB4D2A}"/>
          </ac:spMkLst>
        </pc:spChg>
        <pc:spChg chg="mod">
          <ac:chgData name="H M" userId="84cd2103f36ef0dc" providerId="LiveId" clId="{F7D9C8DB-7B5E-4EFD-915D-2FFF5A92C0D8}" dt="2023-12-16T12:13:17.002" v="488" actId="571"/>
          <ac:spMkLst>
            <pc:docMk/>
            <pc:sldMk cId="3165081508" sldId="471"/>
            <ac:spMk id="397" creationId="{BBC329CA-1870-4C4D-7BCC-5C6752C82C7F}"/>
          </ac:spMkLst>
        </pc:spChg>
        <pc:spChg chg="mod">
          <ac:chgData name="H M" userId="84cd2103f36ef0dc" providerId="LiveId" clId="{F7D9C8DB-7B5E-4EFD-915D-2FFF5A92C0D8}" dt="2023-12-16T12:13:17.002" v="488" actId="571"/>
          <ac:spMkLst>
            <pc:docMk/>
            <pc:sldMk cId="3165081508" sldId="471"/>
            <ac:spMk id="398" creationId="{0A139913-7E38-86B0-2D5F-9A41D790C72B}"/>
          </ac:spMkLst>
        </pc:spChg>
        <pc:spChg chg="mod">
          <ac:chgData name="H M" userId="84cd2103f36ef0dc" providerId="LiveId" clId="{F7D9C8DB-7B5E-4EFD-915D-2FFF5A92C0D8}" dt="2023-12-16T12:13:17.002" v="488" actId="571"/>
          <ac:spMkLst>
            <pc:docMk/>
            <pc:sldMk cId="3165081508" sldId="471"/>
            <ac:spMk id="399" creationId="{54B3D149-577B-0710-5119-F6632C46D657}"/>
          </ac:spMkLst>
        </pc:spChg>
        <pc:spChg chg="mod">
          <ac:chgData name="H M" userId="84cd2103f36ef0dc" providerId="LiveId" clId="{F7D9C8DB-7B5E-4EFD-915D-2FFF5A92C0D8}" dt="2023-12-16T12:13:17.002" v="488" actId="571"/>
          <ac:spMkLst>
            <pc:docMk/>
            <pc:sldMk cId="3165081508" sldId="471"/>
            <ac:spMk id="400" creationId="{C31A0347-23C0-5560-8A4E-60503D7118DA}"/>
          </ac:spMkLst>
        </pc:spChg>
        <pc:spChg chg="mod">
          <ac:chgData name="H M" userId="84cd2103f36ef0dc" providerId="LiveId" clId="{F7D9C8DB-7B5E-4EFD-915D-2FFF5A92C0D8}" dt="2023-12-16T12:13:17.002" v="488" actId="571"/>
          <ac:spMkLst>
            <pc:docMk/>
            <pc:sldMk cId="3165081508" sldId="471"/>
            <ac:spMk id="401" creationId="{9BA568DB-2A76-13FF-1C4C-1BD0225C6467}"/>
          </ac:spMkLst>
        </pc:spChg>
        <pc:spChg chg="mod">
          <ac:chgData name="H M" userId="84cd2103f36ef0dc" providerId="LiveId" clId="{F7D9C8DB-7B5E-4EFD-915D-2FFF5A92C0D8}" dt="2023-12-16T12:13:17.002" v="488" actId="571"/>
          <ac:spMkLst>
            <pc:docMk/>
            <pc:sldMk cId="3165081508" sldId="471"/>
            <ac:spMk id="402" creationId="{CB1DB398-C9D5-17E7-8797-AD119D311AE6}"/>
          </ac:spMkLst>
        </pc:spChg>
        <pc:spChg chg="mod">
          <ac:chgData name="H M" userId="84cd2103f36ef0dc" providerId="LiveId" clId="{F7D9C8DB-7B5E-4EFD-915D-2FFF5A92C0D8}" dt="2023-12-16T12:13:26.517" v="493" actId="948"/>
          <ac:spMkLst>
            <pc:docMk/>
            <pc:sldMk cId="3165081508" sldId="471"/>
            <ac:spMk id="404" creationId="{90C07759-674A-30E5-7550-A9F75491E8A7}"/>
          </ac:spMkLst>
        </pc:spChg>
        <pc:spChg chg="mod">
          <ac:chgData name="H M" userId="84cd2103f36ef0dc" providerId="LiveId" clId="{F7D9C8DB-7B5E-4EFD-915D-2FFF5A92C0D8}" dt="2023-12-16T12:13:26.517" v="493" actId="948"/>
          <ac:spMkLst>
            <pc:docMk/>
            <pc:sldMk cId="3165081508" sldId="471"/>
            <ac:spMk id="405" creationId="{5F691735-84E9-EC38-387A-64434602260D}"/>
          </ac:spMkLst>
        </pc:spChg>
        <pc:spChg chg="mod">
          <ac:chgData name="H M" userId="84cd2103f36ef0dc" providerId="LiveId" clId="{F7D9C8DB-7B5E-4EFD-915D-2FFF5A92C0D8}" dt="2023-12-16T12:13:26.517" v="493" actId="948"/>
          <ac:spMkLst>
            <pc:docMk/>
            <pc:sldMk cId="3165081508" sldId="471"/>
            <ac:spMk id="406" creationId="{C23F5F6F-32BC-27CC-3EAB-0D2D6F761E5A}"/>
          </ac:spMkLst>
        </pc:spChg>
        <pc:spChg chg="mod">
          <ac:chgData name="H M" userId="84cd2103f36ef0dc" providerId="LiveId" clId="{F7D9C8DB-7B5E-4EFD-915D-2FFF5A92C0D8}" dt="2023-12-16T12:13:26.517" v="493" actId="948"/>
          <ac:spMkLst>
            <pc:docMk/>
            <pc:sldMk cId="3165081508" sldId="471"/>
            <ac:spMk id="407" creationId="{A18CBF52-142F-0C8D-C948-D6D5771B5B8D}"/>
          </ac:spMkLst>
        </pc:spChg>
        <pc:spChg chg="mod">
          <ac:chgData name="H M" userId="84cd2103f36ef0dc" providerId="LiveId" clId="{F7D9C8DB-7B5E-4EFD-915D-2FFF5A92C0D8}" dt="2023-12-16T12:13:26.517" v="493" actId="948"/>
          <ac:spMkLst>
            <pc:docMk/>
            <pc:sldMk cId="3165081508" sldId="471"/>
            <ac:spMk id="408" creationId="{E0ABF24B-3C8F-5FF0-27C2-B776253BBC3B}"/>
          </ac:spMkLst>
        </pc:spChg>
        <pc:spChg chg="mod">
          <ac:chgData name="H M" userId="84cd2103f36ef0dc" providerId="LiveId" clId="{F7D9C8DB-7B5E-4EFD-915D-2FFF5A92C0D8}" dt="2023-12-16T12:13:26.517" v="493" actId="948"/>
          <ac:spMkLst>
            <pc:docMk/>
            <pc:sldMk cId="3165081508" sldId="471"/>
            <ac:spMk id="409" creationId="{76623ABE-353C-2B50-D0D0-61A931B4FCB6}"/>
          </ac:spMkLst>
        </pc:spChg>
        <pc:spChg chg="mod">
          <ac:chgData name="H M" userId="84cd2103f36ef0dc" providerId="LiveId" clId="{F7D9C8DB-7B5E-4EFD-915D-2FFF5A92C0D8}" dt="2023-12-16T12:13:26.517" v="493" actId="948"/>
          <ac:spMkLst>
            <pc:docMk/>
            <pc:sldMk cId="3165081508" sldId="471"/>
            <ac:spMk id="410" creationId="{47EA01D2-A365-DB7B-9697-808AA9E88CE3}"/>
          </ac:spMkLst>
        </pc:spChg>
        <pc:spChg chg="mod">
          <ac:chgData name="H M" userId="84cd2103f36ef0dc" providerId="LiveId" clId="{F7D9C8DB-7B5E-4EFD-915D-2FFF5A92C0D8}" dt="2023-12-16T12:13:39.703" v="499" actId="948"/>
          <ac:spMkLst>
            <pc:docMk/>
            <pc:sldMk cId="3165081508" sldId="471"/>
            <ac:spMk id="412" creationId="{633E9D58-EB81-9E9B-C2E2-67E391278003}"/>
          </ac:spMkLst>
        </pc:spChg>
        <pc:spChg chg="mod">
          <ac:chgData name="H M" userId="84cd2103f36ef0dc" providerId="LiveId" clId="{F7D9C8DB-7B5E-4EFD-915D-2FFF5A92C0D8}" dt="2023-12-16T12:13:39.703" v="499" actId="948"/>
          <ac:spMkLst>
            <pc:docMk/>
            <pc:sldMk cId="3165081508" sldId="471"/>
            <ac:spMk id="413" creationId="{FDFD7962-6A35-01F4-0224-4C1C356C088B}"/>
          </ac:spMkLst>
        </pc:spChg>
        <pc:spChg chg="mod">
          <ac:chgData name="H M" userId="84cd2103f36ef0dc" providerId="LiveId" clId="{F7D9C8DB-7B5E-4EFD-915D-2FFF5A92C0D8}" dt="2023-12-16T12:13:39.703" v="499" actId="948"/>
          <ac:spMkLst>
            <pc:docMk/>
            <pc:sldMk cId="3165081508" sldId="471"/>
            <ac:spMk id="414" creationId="{958A8CDC-AA3C-85B3-799F-D5AFD5299789}"/>
          </ac:spMkLst>
        </pc:spChg>
        <pc:spChg chg="mod">
          <ac:chgData name="H M" userId="84cd2103f36ef0dc" providerId="LiveId" clId="{F7D9C8DB-7B5E-4EFD-915D-2FFF5A92C0D8}" dt="2023-12-16T12:13:39.703" v="499" actId="948"/>
          <ac:spMkLst>
            <pc:docMk/>
            <pc:sldMk cId="3165081508" sldId="471"/>
            <ac:spMk id="415" creationId="{B5F119D9-FDAB-FE07-E8BD-15AB4BBCE7FA}"/>
          </ac:spMkLst>
        </pc:spChg>
        <pc:spChg chg="mod">
          <ac:chgData name="H M" userId="84cd2103f36ef0dc" providerId="LiveId" clId="{F7D9C8DB-7B5E-4EFD-915D-2FFF5A92C0D8}" dt="2023-12-16T12:13:39.703" v="499" actId="948"/>
          <ac:spMkLst>
            <pc:docMk/>
            <pc:sldMk cId="3165081508" sldId="471"/>
            <ac:spMk id="416" creationId="{D998C928-D6C3-0D12-B4FB-689E09F8CF52}"/>
          </ac:spMkLst>
        </pc:spChg>
        <pc:spChg chg="mod">
          <ac:chgData name="H M" userId="84cd2103f36ef0dc" providerId="LiveId" clId="{F7D9C8DB-7B5E-4EFD-915D-2FFF5A92C0D8}" dt="2023-12-16T12:13:39.703" v="499" actId="948"/>
          <ac:spMkLst>
            <pc:docMk/>
            <pc:sldMk cId="3165081508" sldId="471"/>
            <ac:spMk id="417" creationId="{51786977-4362-6156-E16E-A4304D1A3C54}"/>
          </ac:spMkLst>
        </pc:spChg>
        <pc:spChg chg="mod">
          <ac:chgData name="H M" userId="84cd2103f36ef0dc" providerId="LiveId" clId="{F7D9C8DB-7B5E-4EFD-915D-2FFF5A92C0D8}" dt="2023-12-16T12:13:39.703" v="499" actId="948"/>
          <ac:spMkLst>
            <pc:docMk/>
            <pc:sldMk cId="3165081508" sldId="471"/>
            <ac:spMk id="418" creationId="{39E84A7B-49F6-0D80-8685-1F2A33240D5C}"/>
          </ac:spMkLst>
        </pc:spChg>
        <pc:grpChg chg="add del mod">
          <ac:chgData name="H M" userId="84cd2103f36ef0dc" providerId="LiveId" clId="{F7D9C8DB-7B5E-4EFD-915D-2FFF5A92C0D8}" dt="2023-12-16T12:19:49.838" v="559" actId="1076"/>
          <ac:grpSpMkLst>
            <pc:docMk/>
            <pc:sldMk cId="3165081508" sldId="471"/>
            <ac:grpSpMk id="2" creationId="{50F5CB1C-480C-30B8-9830-CA90BB8652EF}"/>
          </ac:grpSpMkLst>
        </pc:grpChg>
        <pc:grpChg chg="add mod">
          <ac:chgData name="H M" userId="84cd2103f36ef0dc" providerId="LiveId" clId="{F7D9C8DB-7B5E-4EFD-915D-2FFF5A92C0D8}" dt="2023-12-16T11:49:49.888" v="15" actId="164"/>
          <ac:grpSpMkLst>
            <pc:docMk/>
            <pc:sldMk cId="3165081508" sldId="471"/>
            <ac:grpSpMk id="6" creationId="{29CE0A43-BEA1-A486-B9E7-FCB4CB7B41AC}"/>
          </ac:grpSpMkLst>
        </pc:grpChg>
        <pc:grpChg chg="add mod">
          <ac:chgData name="H M" userId="84cd2103f36ef0dc" providerId="LiveId" clId="{F7D9C8DB-7B5E-4EFD-915D-2FFF5A92C0D8}" dt="2023-12-16T11:50:00.310" v="18" actId="164"/>
          <ac:grpSpMkLst>
            <pc:docMk/>
            <pc:sldMk cId="3165081508" sldId="471"/>
            <ac:grpSpMk id="11" creationId="{52A1951C-2852-7AD4-CE0D-F0F51C2BAB20}"/>
          </ac:grpSpMkLst>
        </pc:grpChg>
        <pc:grpChg chg="add mod">
          <ac:chgData name="H M" userId="84cd2103f36ef0dc" providerId="LiveId" clId="{F7D9C8DB-7B5E-4EFD-915D-2FFF5A92C0D8}" dt="2023-12-16T11:50:00.310" v="18" actId="164"/>
          <ac:grpSpMkLst>
            <pc:docMk/>
            <pc:sldMk cId="3165081508" sldId="471"/>
            <ac:grpSpMk id="18" creationId="{D50363A8-39B9-A321-96F4-AADDE2BDA611}"/>
          </ac:grpSpMkLst>
        </pc:grpChg>
        <pc:grpChg chg="add mod">
          <ac:chgData name="H M" userId="84cd2103f36ef0dc" providerId="LiveId" clId="{F7D9C8DB-7B5E-4EFD-915D-2FFF5A92C0D8}" dt="2023-12-16T11:49:49.888" v="15" actId="164"/>
          <ac:grpSpMkLst>
            <pc:docMk/>
            <pc:sldMk cId="3165081508" sldId="471"/>
            <ac:grpSpMk id="38" creationId="{1E0FE963-8764-FCE1-0521-E8E1D8D01163}"/>
          </ac:grpSpMkLst>
        </pc:grpChg>
        <pc:grpChg chg="add mod ord">
          <ac:chgData name="H M" userId="84cd2103f36ef0dc" providerId="LiveId" clId="{F7D9C8DB-7B5E-4EFD-915D-2FFF5A92C0D8}" dt="2023-12-16T12:12:55.624" v="479" actId="166"/>
          <ac:grpSpMkLst>
            <pc:docMk/>
            <pc:sldMk cId="3165081508" sldId="471"/>
            <ac:grpSpMk id="45" creationId="{0BBD7757-6243-C1AD-49FF-3FD1B965C533}"/>
          </ac:grpSpMkLst>
        </pc:grpChg>
        <pc:grpChg chg="add del mod ord">
          <ac:chgData name="H M" userId="84cd2103f36ef0dc" providerId="LiveId" clId="{F7D9C8DB-7B5E-4EFD-915D-2FFF5A92C0D8}" dt="2023-12-16T12:13:59.221" v="505" actId="478"/>
          <ac:grpSpMkLst>
            <pc:docMk/>
            <pc:sldMk cId="3165081508" sldId="471"/>
            <ac:grpSpMk id="46" creationId="{BDABD7EB-C859-4187-D1F0-B2C90380F886}"/>
          </ac:grpSpMkLst>
        </pc:grpChg>
        <pc:grpChg chg="add del mod">
          <ac:chgData name="H M" userId="84cd2103f36ef0dc" providerId="LiveId" clId="{F7D9C8DB-7B5E-4EFD-915D-2FFF5A92C0D8}" dt="2023-12-16T12:03:14.595" v="278" actId="478"/>
          <ac:grpSpMkLst>
            <pc:docMk/>
            <pc:sldMk cId="3165081508" sldId="471"/>
            <ac:grpSpMk id="47" creationId="{9D852D08-BA2E-D764-92A9-C9C01EF4125D}"/>
          </ac:grpSpMkLst>
        </pc:grpChg>
        <pc:grpChg chg="add mod topLvl">
          <ac:chgData name="H M" userId="84cd2103f36ef0dc" providerId="LiveId" clId="{F7D9C8DB-7B5E-4EFD-915D-2FFF5A92C0D8}" dt="2023-12-16T11:58:20.012" v="198" actId="164"/>
          <ac:grpSpMkLst>
            <pc:docMk/>
            <pc:sldMk cId="3165081508" sldId="471"/>
            <ac:grpSpMk id="52" creationId="{E7ECD01D-D8EC-FE7D-34BA-B2812CCE9338}"/>
          </ac:grpSpMkLst>
        </pc:grpChg>
        <pc:grpChg chg="add mod topLvl">
          <ac:chgData name="H M" userId="84cd2103f36ef0dc" providerId="LiveId" clId="{F7D9C8DB-7B5E-4EFD-915D-2FFF5A92C0D8}" dt="2023-12-16T11:59:54.600" v="222" actId="164"/>
          <ac:grpSpMkLst>
            <pc:docMk/>
            <pc:sldMk cId="3165081508" sldId="471"/>
            <ac:grpSpMk id="56" creationId="{1FD8D4A7-9AF7-2EAB-EBAE-1870A473FB20}"/>
          </ac:grpSpMkLst>
        </pc:grpChg>
        <pc:grpChg chg="add del mod">
          <ac:chgData name="H M" userId="84cd2103f36ef0dc" providerId="LiveId" clId="{F7D9C8DB-7B5E-4EFD-915D-2FFF5A92C0D8}" dt="2023-12-16T11:53:01.521" v="82" actId="165"/>
          <ac:grpSpMkLst>
            <pc:docMk/>
            <pc:sldMk cId="3165081508" sldId="471"/>
            <ac:grpSpMk id="64" creationId="{4533B3B2-2392-8A6F-BA50-DB1E662E564A}"/>
          </ac:grpSpMkLst>
        </pc:grpChg>
        <pc:grpChg chg="add mod">
          <ac:chgData name="H M" userId="84cd2103f36ef0dc" providerId="LiveId" clId="{F7D9C8DB-7B5E-4EFD-915D-2FFF5A92C0D8}" dt="2023-12-16T12:15:20.387" v="514" actId="1076"/>
          <ac:grpSpMkLst>
            <pc:docMk/>
            <pc:sldMk cId="3165081508" sldId="471"/>
            <ac:grpSpMk id="66" creationId="{8C0996C7-6EDA-78E2-2929-4A20ECC8EB55}"/>
          </ac:grpSpMkLst>
        </pc:grpChg>
        <pc:grpChg chg="add del mod">
          <ac:chgData name="H M" userId="84cd2103f36ef0dc" providerId="LiveId" clId="{F7D9C8DB-7B5E-4EFD-915D-2FFF5A92C0D8}" dt="2023-12-16T11:55:59.200" v="139" actId="165"/>
          <ac:grpSpMkLst>
            <pc:docMk/>
            <pc:sldMk cId="3165081508" sldId="471"/>
            <ac:grpSpMk id="72" creationId="{E3A0E5EA-B20E-BC6C-2C87-18A1EA5DF610}"/>
          </ac:grpSpMkLst>
        </pc:grpChg>
        <pc:grpChg chg="mod topLvl">
          <ac:chgData name="H M" userId="84cd2103f36ef0dc" providerId="LiveId" clId="{F7D9C8DB-7B5E-4EFD-915D-2FFF5A92C0D8}" dt="2023-12-16T11:57:37.274" v="179" actId="164"/>
          <ac:grpSpMkLst>
            <pc:docMk/>
            <pc:sldMk cId="3165081508" sldId="471"/>
            <ac:grpSpMk id="76" creationId="{68EFA364-88BF-82DA-FF75-51DC297C24EA}"/>
          </ac:grpSpMkLst>
        </pc:grpChg>
        <pc:grpChg chg="mod topLvl">
          <ac:chgData name="H M" userId="84cd2103f36ef0dc" providerId="LiveId" clId="{F7D9C8DB-7B5E-4EFD-915D-2FFF5A92C0D8}" dt="2023-12-16T11:57:37.274" v="179" actId="164"/>
          <ac:grpSpMkLst>
            <pc:docMk/>
            <pc:sldMk cId="3165081508" sldId="471"/>
            <ac:grpSpMk id="77" creationId="{586417F0-0C80-873D-901E-02AE30E0CB7F}"/>
          </ac:grpSpMkLst>
        </pc:grpChg>
        <pc:grpChg chg="add del mod topLvl">
          <ac:chgData name="H M" userId="84cd2103f36ef0dc" providerId="LiveId" clId="{F7D9C8DB-7B5E-4EFD-915D-2FFF5A92C0D8}" dt="2023-12-16T12:10:14.661" v="440" actId="478"/>
          <ac:grpSpMkLst>
            <pc:docMk/>
            <pc:sldMk cId="3165081508" sldId="471"/>
            <ac:grpSpMk id="98" creationId="{1D5A698D-55D3-6947-96C8-E5A86E261497}"/>
          </ac:grpSpMkLst>
        </pc:grpChg>
        <pc:grpChg chg="add del mod topLvl">
          <ac:chgData name="H M" userId="84cd2103f36ef0dc" providerId="LiveId" clId="{F7D9C8DB-7B5E-4EFD-915D-2FFF5A92C0D8}" dt="2023-12-16T12:10:14.661" v="440" actId="478"/>
          <ac:grpSpMkLst>
            <pc:docMk/>
            <pc:sldMk cId="3165081508" sldId="471"/>
            <ac:grpSpMk id="102" creationId="{7AD21A9C-21D5-A824-CF03-FDEEC71CA98F}"/>
          </ac:grpSpMkLst>
        </pc:grpChg>
        <pc:grpChg chg="add del mod topLvl">
          <ac:chgData name="H M" userId="84cd2103f36ef0dc" providerId="LiveId" clId="{F7D9C8DB-7B5E-4EFD-915D-2FFF5A92C0D8}" dt="2023-12-16T12:10:14.661" v="440" actId="478"/>
          <ac:grpSpMkLst>
            <pc:docMk/>
            <pc:sldMk cId="3165081508" sldId="471"/>
            <ac:grpSpMk id="114" creationId="{A4D7B2A5-D001-B443-505B-3786BC39175E}"/>
          </ac:grpSpMkLst>
        </pc:grpChg>
        <pc:grpChg chg="add del mod topLvl">
          <ac:chgData name="H M" userId="84cd2103f36ef0dc" providerId="LiveId" clId="{F7D9C8DB-7B5E-4EFD-915D-2FFF5A92C0D8}" dt="2023-12-16T12:10:14.661" v="440" actId="478"/>
          <ac:grpSpMkLst>
            <pc:docMk/>
            <pc:sldMk cId="3165081508" sldId="471"/>
            <ac:grpSpMk id="118" creationId="{C9CE6C92-74F6-B3D0-0CAA-F409B71300EA}"/>
          </ac:grpSpMkLst>
        </pc:grpChg>
        <pc:grpChg chg="add del mod topLvl">
          <ac:chgData name="H M" userId="84cd2103f36ef0dc" providerId="LiveId" clId="{F7D9C8DB-7B5E-4EFD-915D-2FFF5A92C0D8}" dt="2023-12-16T12:10:14.661" v="440" actId="478"/>
          <ac:grpSpMkLst>
            <pc:docMk/>
            <pc:sldMk cId="3165081508" sldId="471"/>
            <ac:grpSpMk id="122" creationId="{04B2B066-39E7-806A-8AB1-EA9671B1E266}"/>
          </ac:grpSpMkLst>
        </pc:grpChg>
        <pc:grpChg chg="add del mod">
          <ac:chgData name="H M" userId="84cd2103f36ef0dc" providerId="LiveId" clId="{F7D9C8DB-7B5E-4EFD-915D-2FFF5A92C0D8}" dt="2023-12-16T12:00:17.463" v="228" actId="165"/>
          <ac:grpSpMkLst>
            <pc:docMk/>
            <pc:sldMk cId="3165081508" sldId="471"/>
            <ac:grpSpMk id="127" creationId="{F949A814-DCFD-76EB-0BBB-6A73C0C776A9}"/>
          </ac:grpSpMkLst>
        </pc:grpChg>
        <pc:grpChg chg="add del mod">
          <ac:chgData name="H M" userId="84cd2103f36ef0dc" providerId="LiveId" clId="{F7D9C8DB-7B5E-4EFD-915D-2FFF5A92C0D8}" dt="2023-12-16T12:08:45.621" v="419" actId="478"/>
          <ac:grpSpMkLst>
            <pc:docMk/>
            <pc:sldMk cId="3165081508" sldId="471"/>
            <ac:grpSpMk id="128" creationId="{6DCE5E76-692E-1586-98B6-58AC74E397E3}"/>
          </ac:grpSpMkLst>
        </pc:grpChg>
        <pc:grpChg chg="add del mod">
          <ac:chgData name="H M" userId="84cd2103f36ef0dc" providerId="LiveId" clId="{F7D9C8DB-7B5E-4EFD-915D-2FFF5A92C0D8}" dt="2023-12-16T12:06:41.460" v="387" actId="478"/>
          <ac:grpSpMkLst>
            <pc:docMk/>
            <pc:sldMk cId="3165081508" sldId="471"/>
            <ac:grpSpMk id="129" creationId="{8E3C3970-4EF6-A601-BB05-84791A467937}"/>
          </ac:grpSpMkLst>
        </pc:grpChg>
        <pc:grpChg chg="add del mod">
          <ac:chgData name="H M" userId="84cd2103f36ef0dc" providerId="LiveId" clId="{F7D9C8DB-7B5E-4EFD-915D-2FFF5A92C0D8}" dt="2023-12-16T11:59:51.033" v="220" actId="165"/>
          <ac:grpSpMkLst>
            <pc:docMk/>
            <pc:sldMk cId="3165081508" sldId="471"/>
            <ac:grpSpMk id="131" creationId="{5DAC30C3-EBB6-EBDA-0167-D12282D09588}"/>
          </ac:grpSpMkLst>
        </pc:grpChg>
        <pc:grpChg chg="mod topLvl">
          <ac:chgData name="H M" userId="84cd2103f36ef0dc" providerId="LiveId" clId="{F7D9C8DB-7B5E-4EFD-915D-2FFF5A92C0D8}" dt="2023-12-16T11:59:54.600" v="222" actId="164"/>
          <ac:grpSpMkLst>
            <pc:docMk/>
            <pc:sldMk cId="3165081508" sldId="471"/>
            <ac:grpSpMk id="132" creationId="{F6BAAF07-3480-522C-9BD8-85E88355E169}"/>
          </ac:grpSpMkLst>
        </pc:grpChg>
        <pc:grpChg chg="mod topLvl">
          <ac:chgData name="H M" userId="84cd2103f36ef0dc" providerId="LiveId" clId="{F7D9C8DB-7B5E-4EFD-915D-2FFF5A92C0D8}" dt="2023-12-16T12:09:55.400" v="438" actId="1076"/>
          <ac:grpSpMkLst>
            <pc:docMk/>
            <pc:sldMk cId="3165081508" sldId="471"/>
            <ac:grpSpMk id="133" creationId="{0D59627D-FC28-E078-5CC4-EBD29AD30171}"/>
          </ac:grpSpMkLst>
        </pc:grpChg>
        <pc:grpChg chg="add del mod">
          <ac:chgData name="H M" userId="84cd2103f36ef0dc" providerId="LiveId" clId="{F7D9C8DB-7B5E-4EFD-915D-2FFF5A92C0D8}" dt="2023-12-16T12:00:52.810" v="236" actId="478"/>
          <ac:grpSpMkLst>
            <pc:docMk/>
            <pc:sldMk cId="3165081508" sldId="471"/>
            <ac:grpSpMk id="146" creationId="{2664BDC0-5C5F-10A9-C38D-16E2AD5CE0A4}"/>
          </ac:grpSpMkLst>
        </pc:grpChg>
        <pc:grpChg chg="add mod">
          <ac:chgData name="H M" userId="84cd2103f36ef0dc" providerId="LiveId" clId="{F7D9C8DB-7B5E-4EFD-915D-2FFF5A92C0D8}" dt="2023-12-16T12:13:55.454" v="504" actId="1076"/>
          <ac:grpSpMkLst>
            <pc:docMk/>
            <pc:sldMk cId="3165081508" sldId="471"/>
            <ac:grpSpMk id="147" creationId="{13ECF95C-6812-A595-982E-580729273419}"/>
          </ac:grpSpMkLst>
        </pc:grpChg>
        <pc:grpChg chg="add mod">
          <ac:chgData name="H M" userId="84cd2103f36ef0dc" providerId="LiveId" clId="{F7D9C8DB-7B5E-4EFD-915D-2FFF5A92C0D8}" dt="2023-12-16T12:08:28.419" v="415" actId="1076"/>
          <ac:grpSpMkLst>
            <pc:docMk/>
            <pc:sldMk cId="3165081508" sldId="471"/>
            <ac:grpSpMk id="148" creationId="{16ACF9C9-4070-CEA9-82C5-8602927FE506}"/>
          </ac:grpSpMkLst>
        </pc:grpChg>
        <pc:grpChg chg="add del mod">
          <ac:chgData name="H M" userId="84cd2103f36ef0dc" providerId="LiveId" clId="{F7D9C8DB-7B5E-4EFD-915D-2FFF5A92C0D8}" dt="2023-12-16T12:01:27.769" v="247" actId="478"/>
          <ac:grpSpMkLst>
            <pc:docMk/>
            <pc:sldMk cId="3165081508" sldId="471"/>
            <ac:grpSpMk id="151" creationId="{A4B366F5-0B6D-E32D-9FAF-7014023C46A6}"/>
          </ac:grpSpMkLst>
        </pc:grpChg>
        <pc:grpChg chg="add del mod topLvl">
          <ac:chgData name="H M" userId="84cd2103f36ef0dc" providerId="LiveId" clId="{F7D9C8DB-7B5E-4EFD-915D-2FFF5A92C0D8}" dt="2023-12-16T12:02:01.728" v="261" actId="164"/>
          <ac:grpSpMkLst>
            <pc:docMk/>
            <pc:sldMk cId="3165081508" sldId="471"/>
            <ac:grpSpMk id="152" creationId="{454045F5-1699-D4FE-77D2-D45CB6FDBE5A}"/>
          </ac:grpSpMkLst>
        </pc:grpChg>
        <pc:grpChg chg="del mod">
          <ac:chgData name="H M" userId="84cd2103f36ef0dc" providerId="LiveId" clId="{F7D9C8DB-7B5E-4EFD-915D-2FFF5A92C0D8}" dt="2023-12-16T12:01:26.170" v="246" actId="478"/>
          <ac:grpSpMkLst>
            <pc:docMk/>
            <pc:sldMk cId="3165081508" sldId="471"/>
            <ac:grpSpMk id="153" creationId="{572A4AEE-FB15-2052-E814-590DDD828A5C}"/>
          </ac:grpSpMkLst>
        </pc:grpChg>
        <pc:grpChg chg="add mod">
          <ac:chgData name="H M" userId="84cd2103f36ef0dc" providerId="LiveId" clId="{F7D9C8DB-7B5E-4EFD-915D-2FFF5A92C0D8}" dt="2023-12-16T12:02:01.728" v="261" actId="164"/>
          <ac:grpSpMkLst>
            <pc:docMk/>
            <pc:sldMk cId="3165081508" sldId="471"/>
            <ac:grpSpMk id="166" creationId="{C75769FD-22E9-DDFB-3BE0-1FBF89CC9AAB}"/>
          </ac:grpSpMkLst>
        </pc:grpChg>
        <pc:grpChg chg="add mod">
          <ac:chgData name="H M" userId="84cd2103f36ef0dc" providerId="LiveId" clId="{F7D9C8DB-7B5E-4EFD-915D-2FFF5A92C0D8}" dt="2023-12-16T12:08:25.206" v="414" actId="1076"/>
          <ac:grpSpMkLst>
            <pc:docMk/>
            <pc:sldMk cId="3165081508" sldId="471"/>
            <ac:grpSpMk id="172" creationId="{FEBD8A66-C4CB-0E5D-1A0D-81BC6DBAA3CA}"/>
          </ac:grpSpMkLst>
        </pc:grpChg>
        <pc:grpChg chg="add del mod">
          <ac:chgData name="H M" userId="84cd2103f36ef0dc" providerId="LiveId" clId="{F7D9C8DB-7B5E-4EFD-915D-2FFF5A92C0D8}" dt="2023-12-16T12:04:55.966" v="304" actId="165"/>
          <ac:grpSpMkLst>
            <pc:docMk/>
            <pc:sldMk cId="3165081508" sldId="471"/>
            <ac:grpSpMk id="174" creationId="{35C8D7DC-9DA9-F870-0BBA-7D421052B2B7}"/>
          </ac:grpSpMkLst>
        </pc:grpChg>
        <pc:grpChg chg="mod topLvl">
          <ac:chgData name="H M" userId="84cd2103f36ef0dc" providerId="LiveId" clId="{F7D9C8DB-7B5E-4EFD-915D-2FFF5A92C0D8}" dt="2023-12-16T12:21:09.304" v="573" actId="1076"/>
          <ac:grpSpMkLst>
            <pc:docMk/>
            <pc:sldMk cId="3165081508" sldId="471"/>
            <ac:grpSpMk id="176" creationId="{2AD7BDB6-2409-6DAA-AC61-1DD32790CA25}"/>
          </ac:grpSpMkLst>
        </pc:grpChg>
        <pc:grpChg chg="mod topLvl">
          <ac:chgData name="H M" userId="84cd2103f36ef0dc" providerId="LiveId" clId="{F7D9C8DB-7B5E-4EFD-915D-2FFF5A92C0D8}" dt="2023-12-16T12:21:09.304" v="573" actId="1076"/>
          <ac:grpSpMkLst>
            <pc:docMk/>
            <pc:sldMk cId="3165081508" sldId="471"/>
            <ac:grpSpMk id="177" creationId="{0F6FED21-D598-CB0D-D388-5F46517F272B}"/>
          </ac:grpSpMkLst>
        </pc:grpChg>
        <pc:grpChg chg="add del mod topLvl">
          <ac:chgData name="H M" userId="84cd2103f36ef0dc" providerId="LiveId" clId="{F7D9C8DB-7B5E-4EFD-915D-2FFF5A92C0D8}" dt="2023-12-16T12:22:04.629" v="574" actId="478"/>
          <ac:grpSpMkLst>
            <pc:docMk/>
            <pc:sldMk cId="3165081508" sldId="471"/>
            <ac:grpSpMk id="178" creationId="{243E5C99-9103-A402-8B97-B64C70B925BE}"/>
          </ac:grpSpMkLst>
        </pc:grpChg>
        <pc:grpChg chg="mod topLvl">
          <ac:chgData name="H M" userId="84cd2103f36ef0dc" providerId="LiveId" clId="{F7D9C8DB-7B5E-4EFD-915D-2FFF5A92C0D8}" dt="2023-12-16T12:21:09.304" v="573" actId="1076"/>
          <ac:grpSpMkLst>
            <pc:docMk/>
            <pc:sldMk cId="3165081508" sldId="471"/>
            <ac:grpSpMk id="179" creationId="{EF27BAD0-969F-CA3A-5477-F9360044C4BD}"/>
          </ac:grpSpMkLst>
        </pc:grpChg>
        <pc:grpChg chg="mod topLvl">
          <ac:chgData name="H M" userId="84cd2103f36ef0dc" providerId="LiveId" clId="{F7D9C8DB-7B5E-4EFD-915D-2FFF5A92C0D8}" dt="2023-12-16T12:21:09.304" v="573" actId="1076"/>
          <ac:grpSpMkLst>
            <pc:docMk/>
            <pc:sldMk cId="3165081508" sldId="471"/>
            <ac:grpSpMk id="180" creationId="{E8A3C893-7509-CD26-0080-73CF37F8BDDD}"/>
          </ac:grpSpMkLst>
        </pc:grpChg>
        <pc:grpChg chg="add del mod">
          <ac:chgData name="H M" userId="84cd2103f36ef0dc" providerId="LiveId" clId="{F7D9C8DB-7B5E-4EFD-915D-2FFF5A92C0D8}" dt="2023-12-16T12:06:02.794" v="376" actId="165"/>
          <ac:grpSpMkLst>
            <pc:docMk/>
            <pc:sldMk cId="3165081508" sldId="471"/>
            <ac:grpSpMk id="205" creationId="{8551B1BF-894B-871F-1A4C-4A85E7D35ABE}"/>
          </ac:grpSpMkLst>
        </pc:grpChg>
        <pc:grpChg chg="add mod">
          <ac:chgData name="H M" userId="84cd2103f36ef0dc" providerId="LiveId" clId="{F7D9C8DB-7B5E-4EFD-915D-2FFF5A92C0D8}" dt="2023-12-16T12:15:24.998" v="516" actId="1076"/>
          <ac:grpSpMkLst>
            <pc:docMk/>
            <pc:sldMk cId="3165081508" sldId="471"/>
            <ac:grpSpMk id="208" creationId="{68C55264-E10F-ECCA-1918-B31AD241536E}"/>
          </ac:grpSpMkLst>
        </pc:grpChg>
        <pc:grpChg chg="add del mod">
          <ac:chgData name="H M" userId="84cd2103f36ef0dc" providerId="LiveId" clId="{F7D9C8DB-7B5E-4EFD-915D-2FFF5A92C0D8}" dt="2023-12-16T12:07:19.530" v="397" actId="165"/>
          <ac:grpSpMkLst>
            <pc:docMk/>
            <pc:sldMk cId="3165081508" sldId="471"/>
            <ac:grpSpMk id="209" creationId="{3F805500-713B-2A2A-3CBA-FDB3D7827347}"/>
          </ac:grpSpMkLst>
        </pc:grpChg>
        <pc:grpChg chg="mod topLvl">
          <ac:chgData name="H M" userId="84cd2103f36ef0dc" providerId="LiveId" clId="{F7D9C8DB-7B5E-4EFD-915D-2FFF5A92C0D8}" dt="2023-12-16T12:19:56.963" v="560" actId="164"/>
          <ac:grpSpMkLst>
            <pc:docMk/>
            <pc:sldMk cId="3165081508" sldId="471"/>
            <ac:grpSpMk id="210" creationId="{0BC5CF2F-7572-1329-0CC7-DA33FA19BE2F}"/>
          </ac:grpSpMkLst>
        </pc:grpChg>
        <pc:grpChg chg="mod topLvl">
          <ac:chgData name="H M" userId="84cd2103f36ef0dc" providerId="LiveId" clId="{F7D9C8DB-7B5E-4EFD-915D-2FFF5A92C0D8}" dt="2023-12-16T12:20:11.539" v="562" actId="164"/>
          <ac:grpSpMkLst>
            <pc:docMk/>
            <pc:sldMk cId="3165081508" sldId="471"/>
            <ac:grpSpMk id="211" creationId="{1E7B76B6-434A-ADCB-5F03-1DF92CEDD887}"/>
          </ac:grpSpMkLst>
        </pc:grpChg>
        <pc:grpChg chg="mod topLvl">
          <ac:chgData name="H M" userId="84cd2103f36ef0dc" providerId="LiveId" clId="{F7D9C8DB-7B5E-4EFD-915D-2FFF5A92C0D8}" dt="2023-12-16T12:20:11.539" v="562" actId="164"/>
          <ac:grpSpMkLst>
            <pc:docMk/>
            <pc:sldMk cId="3165081508" sldId="471"/>
            <ac:grpSpMk id="212" creationId="{E0CFA845-4FB1-757A-3D99-3EF4F1602C5D}"/>
          </ac:grpSpMkLst>
        </pc:grpChg>
        <pc:grpChg chg="mod topLvl">
          <ac:chgData name="H M" userId="84cd2103f36ef0dc" providerId="LiveId" clId="{F7D9C8DB-7B5E-4EFD-915D-2FFF5A92C0D8}" dt="2023-12-16T12:19:56.963" v="560" actId="164"/>
          <ac:grpSpMkLst>
            <pc:docMk/>
            <pc:sldMk cId="3165081508" sldId="471"/>
            <ac:grpSpMk id="219" creationId="{72FF1033-BBC7-9B2B-F1EC-48E2B392D9D0}"/>
          </ac:grpSpMkLst>
        </pc:grpChg>
        <pc:grpChg chg="mod topLvl">
          <ac:chgData name="H M" userId="84cd2103f36ef0dc" providerId="LiveId" clId="{F7D9C8DB-7B5E-4EFD-915D-2FFF5A92C0D8}" dt="2023-12-16T12:20:11.539" v="562" actId="164"/>
          <ac:grpSpMkLst>
            <pc:docMk/>
            <pc:sldMk cId="3165081508" sldId="471"/>
            <ac:grpSpMk id="220" creationId="{42A61304-65D0-FF2C-DD9C-B83A43388DAA}"/>
          </ac:grpSpMkLst>
        </pc:grpChg>
        <pc:grpChg chg="mod topLvl">
          <ac:chgData name="H M" userId="84cd2103f36ef0dc" providerId="LiveId" clId="{F7D9C8DB-7B5E-4EFD-915D-2FFF5A92C0D8}" dt="2023-12-16T12:19:56.963" v="560" actId="164"/>
          <ac:grpSpMkLst>
            <pc:docMk/>
            <pc:sldMk cId="3165081508" sldId="471"/>
            <ac:grpSpMk id="221" creationId="{AC4F6FD2-650D-03CF-174B-064E0143A42F}"/>
          </ac:grpSpMkLst>
        </pc:grpChg>
        <pc:grpChg chg="add mod">
          <ac:chgData name="H M" userId="84cd2103f36ef0dc" providerId="LiveId" clId="{F7D9C8DB-7B5E-4EFD-915D-2FFF5A92C0D8}" dt="2023-12-16T12:12:56.182" v="482" actId="14100"/>
          <ac:grpSpMkLst>
            <pc:docMk/>
            <pc:sldMk cId="3165081508" sldId="471"/>
            <ac:grpSpMk id="253" creationId="{1F1586A0-E080-74A6-036E-EF1344D492F4}"/>
          </ac:grpSpMkLst>
        </pc:grpChg>
        <pc:grpChg chg="mod">
          <ac:chgData name="H M" userId="84cd2103f36ef0dc" providerId="LiveId" clId="{F7D9C8DB-7B5E-4EFD-915D-2FFF5A92C0D8}" dt="2023-12-16T12:08:50.082" v="420"/>
          <ac:grpSpMkLst>
            <pc:docMk/>
            <pc:sldMk cId="3165081508" sldId="471"/>
            <ac:grpSpMk id="254" creationId="{5E864045-37B8-84E2-3778-442E152A69FB}"/>
          </ac:grpSpMkLst>
        </pc:grpChg>
        <pc:grpChg chg="mod">
          <ac:chgData name="H M" userId="84cd2103f36ef0dc" providerId="LiveId" clId="{F7D9C8DB-7B5E-4EFD-915D-2FFF5A92C0D8}" dt="2023-12-16T12:08:50.082" v="420"/>
          <ac:grpSpMkLst>
            <pc:docMk/>
            <pc:sldMk cId="3165081508" sldId="471"/>
            <ac:grpSpMk id="256" creationId="{9B0BE7FD-A14D-9B6C-80AA-75E2911BBD33}"/>
          </ac:grpSpMkLst>
        </pc:grpChg>
        <pc:grpChg chg="mod">
          <ac:chgData name="H M" userId="84cd2103f36ef0dc" providerId="LiveId" clId="{F7D9C8DB-7B5E-4EFD-915D-2FFF5A92C0D8}" dt="2023-12-16T12:08:50.082" v="420"/>
          <ac:grpSpMkLst>
            <pc:docMk/>
            <pc:sldMk cId="3165081508" sldId="471"/>
            <ac:grpSpMk id="257" creationId="{1BCE6F52-2573-8100-A4D6-87B542167B03}"/>
          </ac:grpSpMkLst>
        </pc:grpChg>
        <pc:grpChg chg="mod">
          <ac:chgData name="H M" userId="84cd2103f36ef0dc" providerId="LiveId" clId="{F7D9C8DB-7B5E-4EFD-915D-2FFF5A92C0D8}" dt="2023-12-16T12:08:50.082" v="420"/>
          <ac:grpSpMkLst>
            <pc:docMk/>
            <pc:sldMk cId="3165081508" sldId="471"/>
            <ac:grpSpMk id="258" creationId="{1061CB56-D3A4-ABC1-CAB2-8FD79B9AAE81}"/>
          </ac:grpSpMkLst>
        </pc:grpChg>
        <pc:grpChg chg="mod">
          <ac:chgData name="H M" userId="84cd2103f36ef0dc" providerId="LiveId" clId="{F7D9C8DB-7B5E-4EFD-915D-2FFF5A92C0D8}" dt="2023-12-16T12:08:50.082" v="420"/>
          <ac:grpSpMkLst>
            <pc:docMk/>
            <pc:sldMk cId="3165081508" sldId="471"/>
            <ac:grpSpMk id="259" creationId="{6B68973A-E469-3C9E-964A-FEEB35B13576}"/>
          </ac:grpSpMkLst>
        </pc:grpChg>
        <pc:grpChg chg="mod">
          <ac:chgData name="H M" userId="84cd2103f36ef0dc" providerId="LiveId" clId="{F7D9C8DB-7B5E-4EFD-915D-2FFF5A92C0D8}" dt="2023-12-16T12:08:50.082" v="420"/>
          <ac:grpSpMkLst>
            <pc:docMk/>
            <pc:sldMk cId="3165081508" sldId="471"/>
            <ac:grpSpMk id="260" creationId="{494F49A1-54F0-7B84-649A-BD6F07454BE1}"/>
          </ac:grpSpMkLst>
        </pc:grpChg>
        <pc:grpChg chg="mod">
          <ac:chgData name="H M" userId="84cd2103f36ef0dc" providerId="LiveId" clId="{F7D9C8DB-7B5E-4EFD-915D-2FFF5A92C0D8}" dt="2023-12-16T12:08:50.082" v="420"/>
          <ac:grpSpMkLst>
            <pc:docMk/>
            <pc:sldMk cId="3165081508" sldId="471"/>
            <ac:grpSpMk id="261" creationId="{65030313-07FD-8179-919B-9B34622BFF39}"/>
          </ac:grpSpMkLst>
        </pc:grpChg>
        <pc:grpChg chg="mod">
          <ac:chgData name="H M" userId="84cd2103f36ef0dc" providerId="LiveId" clId="{F7D9C8DB-7B5E-4EFD-915D-2FFF5A92C0D8}" dt="2023-12-16T12:08:50.082" v="420"/>
          <ac:grpSpMkLst>
            <pc:docMk/>
            <pc:sldMk cId="3165081508" sldId="471"/>
            <ac:grpSpMk id="268" creationId="{59C9796D-D53F-07DF-5572-103768ED1EE5}"/>
          </ac:grpSpMkLst>
        </pc:grpChg>
        <pc:grpChg chg="mod">
          <ac:chgData name="H M" userId="84cd2103f36ef0dc" providerId="LiveId" clId="{F7D9C8DB-7B5E-4EFD-915D-2FFF5A92C0D8}" dt="2023-12-16T12:08:50.082" v="420"/>
          <ac:grpSpMkLst>
            <pc:docMk/>
            <pc:sldMk cId="3165081508" sldId="471"/>
            <ac:grpSpMk id="282" creationId="{940B701F-80EA-2E11-E0A4-423FE6FB3541}"/>
          </ac:grpSpMkLst>
        </pc:grpChg>
        <pc:grpChg chg="mod">
          <ac:chgData name="H M" userId="84cd2103f36ef0dc" providerId="LiveId" clId="{F7D9C8DB-7B5E-4EFD-915D-2FFF5A92C0D8}" dt="2023-12-16T12:08:50.082" v="420"/>
          <ac:grpSpMkLst>
            <pc:docMk/>
            <pc:sldMk cId="3165081508" sldId="471"/>
            <ac:grpSpMk id="287" creationId="{09762BB7-3432-4931-4D91-BCB57B454565}"/>
          </ac:grpSpMkLst>
        </pc:grpChg>
        <pc:grpChg chg="mod">
          <ac:chgData name="H M" userId="84cd2103f36ef0dc" providerId="LiveId" clId="{F7D9C8DB-7B5E-4EFD-915D-2FFF5A92C0D8}" dt="2023-12-16T12:08:50.082" v="420"/>
          <ac:grpSpMkLst>
            <pc:docMk/>
            <pc:sldMk cId="3165081508" sldId="471"/>
            <ac:grpSpMk id="288" creationId="{4D940100-A0F8-D001-3AA5-F278FE2C811F}"/>
          </ac:grpSpMkLst>
        </pc:grpChg>
        <pc:grpChg chg="add mod">
          <ac:chgData name="H M" userId="84cd2103f36ef0dc" providerId="LiveId" clId="{F7D9C8DB-7B5E-4EFD-915D-2FFF5A92C0D8}" dt="2023-12-16T12:09:36.638" v="433" actId="14100"/>
          <ac:grpSpMkLst>
            <pc:docMk/>
            <pc:sldMk cId="3165081508" sldId="471"/>
            <ac:grpSpMk id="296" creationId="{1D83B1E1-D91B-F6DE-0335-2239A170A2FE}"/>
          </ac:grpSpMkLst>
        </pc:grpChg>
        <pc:grpChg chg="mod">
          <ac:chgData name="H M" userId="84cd2103f36ef0dc" providerId="LiveId" clId="{F7D9C8DB-7B5E-4EFD-915D-2FFF5A92C0D8}" dt="2023-12-16T12:09:28.567" v="430" actId="571"/>
          <ac:grpSpMkLst>
            <pc:docMk/>
            <pc:sldMk cId="3165081508" sldId="471"/>
            <ac:grpSpMk id="297" creationId="{45756299-41AB-D1EE-828D-FFF6412F4E4E}"/>
          </ac:grpSpMkLst>
        </pc:grpChg>
        <pc:grpChg chg="mod">
          <ac:chgData name="H M" userId="84cd2103f36ef0dc" providerId="LiveId" clId="{F7D9C8DB-7B5E-4EFD-915D-2FFF5A92C0D8}" dt="2023-12-16T12:09:28.567" v="430" actId="571"/>
          <ac:grpSpMkLst>
            <pc:docMk/>
            <pc:sldMk cId="3165081508" sldId="471"/>
            <ac:grpSpMk id="298" creationId="{4083D376-9FF7-B153-C66E-816C5FDE63BE}"/>
          </ac:grpSpMkLst>
        </pc:grpChg>
        <pc:grpChg chg="add mod ord">
          <ac:chgData name="H M" userId="84cd2103f36ef0dc" providerId="LiveId" clId="{F7D9C8DB-7B5E-4EFD-915D-2FFF5A92C0D8}" dt="2023-12-16T12:14:45.282" v="508" actId="1076"/>
          <ac:grpSpMkLst>
            <pc:docMk/>
            <pc:sldMk cId="3165081508" sldId="471"/>
            <ac:grpSpMk id="310" creationId="{A6E287E3-7853-1325-AD32-C78CD56D5D4C}"/>
          </ac:grpSpMkLst>
        </pc:grpChg>
        <pc:grpChg chg="mod">
          <ac:chgData name="H M" userId="84cd2103f36ef0dc" providerId="LiveId" clId="{F7D9C8DB-7B5E-4EFD-915D-2FFF5A92C0D8}" dt="2023-12-16T12:10:59.222" v="457"/>
          <ac:grpSpMkLst>
            <pc:docMk/>
            <pc:sldMk cId="3165081508" sldId="471"/>
            <ac:grpSpMk id="311" creationId="{774685FD-D0F9-45AE-AEE8-BC31A4AD5533}"/>
          </ac:grpSpMkLst>
        </pc:grpChg>
        <pc:grpChg chg="mod">
          <ac:chgData name="H M" userId="84cd2103f36ef0dc" providerId="LiveId" clId="{F7D9C8DB-7B5E-4EFD-915D-2FFF5A92C0D8}" dt="2023-12-16T12:10:59.222" v="457"/>
          <ac:grpSpMkLst>
            <pc:docMk/>
            <pc:sldMk cId="3165081508" sldId="471"/>
            <ac:grpSpMk id="312" creationId="{A624D8E6-0989-A325-BCFB-5582B381A8CC}"/>
          </ac:grpSpMkLst>
        </pc:grpChg>
        <pc:grpChg chg="mod">
          <ac:chgData name="H M" userId="84cd2103f36ef0dc" providerId="LiveId" clId="{F7D9C8DB-7B5E-4EFD-915D-2FFF5A92C0D8}" dt="2023-12-16T12:10:59.222" v="457"/>
          <ac:grpSpMkLst>
            <pc:docMk/>
            <pc:sldMk cId="3165081508" sldId="471"/>
            <ac:grpSpMk id="313" creationId="{0C3FEA86-F40E-026B-E16F-8D7819780F24}"/>
          </ac:grpSpMkLst>
        </pc:grpChg>
        <pc:grpChg chg="mod">
          <ac:chgData name="H M" userId="84cd2103f36ef0dc" providerId="LiveId" clId="{F7D9C8DB-7B5E-4EFD-915D-2FFF5A92C0D8}" dt="2023-12-16T12:10:59.222" v="457"/>
          <ac:grpSpMkLst>
            <pc:docMk/>
            <pc:sldMk cId="3165081508" sldId="471"/>
            <ac:grpSpMk id="315" creationId="{92A3F614-18A5-46EC-7E3C-246DC944C7A1}"/>
          </ac:grpSpMkLst>
        </pc:grpChg>
        <pc:grpChg chg="mod">
          <ac:chgData name="H M" userId="84cd2103f36ef0dc" providerId="LiveId" clId="{F7D9C8DB-7B5E-4EFD-915D-2FFF5A92C0D8}" dt="2023-12-16T12:10:59.222" v="457"/>
          <ac:grpSpMkLst>
            <pc:docMk/>
            <pc:sldMk cId="3165081508" sldId="471"/>
            <ac:grpSpMk id="324" creationId="{9FE04F72-EA29-73EA-1C97-BC7D8FEFB705}"/>
          </ac:grpSpMkLst>
        </pc:grpChg>
        <pc:grpChg chg="mod">
          <ac:chgData name="H M" userId="84cd2103f36ef0dc" providerId="LiveId" clId="{F7D9C8DB-7B5E-4EFD-915D-2FFF5A92C0D8}" dt="2023-12-16T12:10:59.222" v="457"/>
          <ac:grpSpMkLst>
            <pc:docMk/>
            <pc:sldMk cId="3165081508" sldId="471"/>
            <ac:grpSpMk id="325" creationId="{BF82973B-9494-3F6D-D3E7-2F86C929A3E0}"/>
          </ac:grpSpMkLst>
        </pc:grpChg>
        <pc:grpChg chg="mod">
          <ac:chgData name="H M" userId="84cd2103f36ef0dc" providerId="LiveId" clId="{F7D9C8DB-7B5E-4EFD-915D-2FFF5A92C0D8}" dt="2023-12-16T12:10:59.222" v="457"/>
          <ac:grpSpMkLst>
            <pc:docMk/>
            <pc:sldMk cId="3165081508" sldId="471"/>
            <ac:grpSpMk id="333" creationId="{55E361FE-18B0-C4EF-0B6E-A8D73AD055ED}"/>
          </ac:grpSpMkLst>
        </pc:grpChg>
        <pc:grpChg chg="mod">
          <ac:chgData name="H M" userId="84cd2103f36ef0dc" providerId="LiveId" clId="{F7D9C8DB-7B5E-4EFD-915D-2FFF5A92C0D8}" dt="2023-12-16T12:10:59.222" v="457"/>
          <ac:grpSpMkLst>
            <pc:docMk/>
            <pc:sldMk cId="3165081508" sldId="471"/>
            <ac:grpSpMk id="334" creationId="{2F1A32BF-6AF5-7B70-AAD5-FA62E3B1667B}"/>
          </ac:grpSpMkLst>
        </pc:grpChg>
        <pc:grpChg chg="add del mod ord">
          <ac:chgData name="H M" userId="84cd2103f36ef0dc" providerId="LiveId" clId="{F7D9C8DB-7B5E-4EFD-915D-2FFF5A92C0D8}" dt="2023-12-16T12:14:47.307" v="510" actId="478"/>
          <ac:grpSpMkLst>
            <pc:docMk/>
            <pc:sldMk cId="3165081508" sldId="471"/>
            <ac:grpSpMk id="340" creationId="{35988FFD-8701-50D0-BA34-3B971026F0E6}"/>
          </ac:grpSpMkLst>
        </pc:grpChg>
        <pc:grpChg chg="mod">
          <ac:chgData name="H M" userId="84cd2103f36ef0dc" providerId="LiveId" clId="{F7D9C8DB-7B5E-4EFD-915D-2FFF5A92C0D8}" dt="2023-12-16T12:11:10.980" v="461"/>
          <ac:grpSpMkLst>
            <pc:docMk/>
            <pc:sldMk cId="3165081508" sldId="471"/>
            <ac:grpSpMk id="341" creationId="{C475F930-DBA3-C1CC-A932-F46E016BAA87}"/>
          </ac:grpSpMkLst>
        </pc:grpChg>
        <pc:grpChg chg="mod">
          <ac:chgData name="H M" userId="84cd2103f36ef0dc" providerId="LiveId" clId="{F7D9C8DB-7B5E-4EFD-915D-2FFF5A92C0D8}" dt="2023-12-16T12:11:10.980" v="461"/>
          <ac:grpSpMkLst>
            <pc:docMk/>
            <pc:sldMk cId="3165081508" sldId="471"/>
            <ac:grpSpMk id="342" creationId="{CFA7CAB8-3246-D745-94A7-537A3A8099E1}"/>
          </ac:grpSpMkLst>
        </pc:grpChg>
        <pc:grpChg chg="mod">
          <ac:chgData name="H M" userId="84cd2103f36ef0dc" providerId="LiveId" clId="{F7D9C8DB-7B5E-4EFD-915D-2FFF5A92C0D8}" dt="2023-12-16T12:11:10.980" v="461"/>
          <ac:grpSpMkLst>
            <pc:docMk/>
            <pc:sldMk cId="3165081508" sldId="471"/>
            <ac:grpSpMk id="343" creationId="{2D48FEDE-FA7B-74B4-71F9-AFA7E6F3D8DD}"/>
          </ac:grpSpMkLst>
        </pc:grpChg>
        <pc:grpChg chg="mod">
          <ac:chgData name="H M" userId="84cd2103f36ef0dc" providerId="LiveId" clId="{F7D9C8DB-7B5E-4EFD-915D-2FFF5A92C0D8}" dt="2023-12-16T12:11:10.980" v="461"/>
          <ac:grpSpMkLst>
            <pc:docMk/>
            <pc:sldMk cId="3165081508" sldId="471"/>
            <ac:grpSpMk id="345" creationId="{0CF61AA7-B9D7-DB83-C8C0-88C2805F3176}"/>
          </ac:grpSpMkLst>
        </pc:grpChg>
        <pc:grpChg chg="mod">
          <ac:chgData name="H M" userId="84cd2103f36ef0dc" providerId="LiveId" clId="{F7D9C8DB-7B5E-4EFD-915D-2FFF5A92C0D8}" dt="2023-12-16T12:11:10.980" v="461"/>
          <ac:grpSpMkLst>
            <pc:docMk/>
            <pc:sldMk cId="3165081508" sldId="471"/>
            <ac:grpSpMk id="354" creationId="{00CB49C5-00B5-AB99-28B3-31D8D8AAC5C1}"/>
          </ac:grpSpMkLst>
        </pc:grpChg>
        <pc:grpChg chg="mod">
          <ac:chgData name="H M" userId="84cd2103f36ef0dc" providerId="LiveId" clId="{F7D9C8DB-7B5E-4EFD-915D-2FFF5A92C0D8}" dt="2023-12-16T12:11:10.980" v="461"/>
          <ac:grpSpMkLst>
            <pc:docMk/>
            <pc:sldMk cId="3165081508" sldId="471"/>
            <ac:grpSpMk id="355" creationId="{BCAF1B07-7857-8D5A-D52C-DFACABF86EBF}"/>
          </ac:grpSpMkLst>
        </pc:grpChg>
        <pc:grpChg chg="mod">
          <ac:chgData name="H M" userId="84cd2103f36ef0dc" providerId="LiveId" clId="{F7D9C8DB-7B5E-4EFD-915D-2FFF5A92C0D8}" dt="2023-12-16T12:11:10.980" v="461"/>
          <ac:grpSpMkLst>
            <pc:docMk/>
            <pc:sldMk cId="3165081508" sldId="471"/>
            <ac:grpSpMk id="363" creationId="{722B62A3-C5BE-99A5-C1D7-A2112EEA637D}"/>
          </ac:grpSpMkLst>
        </pc:grpChg>
        <pc:grpChg chg="mod">
          <ac:chgData name="H M" userId="84cd2103f36ef0dc" providerId="LiveId" clId="{F7D9C8DB-7B5E-4EFD-915D-2FFF5A92C0D8}" dt="2023-12-16T12:11:10.980" v="461"/>
          <ac:grpSpMkLst>
            <pc:docMk/>
            <pc:sldMk cId="3165081508" sldId="471"/>
            <ac:grpSpMk id="364" creationId="{7008A96C-2959-1238-9537-31B2940AE43E}"/>
          </ac:grpSpMkLst>
        </pc:grpChg>
        <pc:grpChg chg="add del mod">
          <ac:chgData name="H M" userId="84cd2103f36ef0dc" providerId="LiveId" clId="{F7D9C8DB-7B5E-4EFD-915D-2FFF5A92C0D8}" dt="2023-12-16T12:13:52.233" v="503" actId="478"/>
          <ac:grpSpMkLst>
            <pc:docMk/>
            <pc:sldMk cId="3165081508" sldId="471"/>
            <ac:grpSpMk id="372" creationId="{1D365BAD-06E3-4EE5-282F-5C8D503B6ADC}"/>
          </ac:grpSpMkLst>
        </pc:grpChg>
        <pc:grpChg chg="mod">
          <ac:chgData name="H M" userId="84cd2103f36ef0dc" providerId="LiveId" clId="{F7D9C8DB-7B5E-4EFD-915D-2FFF5A92C0D8}" dt="2023-12-16T12:13:06.401" v="483"/>
          <ac:grpSpMkLst>
            <pc:docMk/>
            <pc:sldMk cId="3165081508" sldId="471"/>
            <ac:grpSpMk id="373" creationId="{AF233258-5FAD-EC08-F9BF-7192533B0FA1}"/>
          </ac:grpSpMkLst>
        </pc:grpChg>
        <pc:grpChg chg="mod">
          <ac:chgData name="H M" userId="84cd2103f36ef0dc" providerId="LiveId" clId="{F7D9C8DB-7B5E-4EFD-915D-2FFF5A92C0D8}" dt="2023-12-16T12:13:06.401" v="483"/>
          <ac:grpSpMkLst>
            <pc:docMk/>
            <pc:sldMk cId="3165081508" sldId="471"/>
            <ac:grpSpMk id="380" creationId="{1821803E-6384-6547-7D54-687B699F2E81}"/>
          </ac:grpSpMkLst>
        </pc:grpChg>
        <pc:grpChg chg="mod">
          <ac:chgData name="H M" userId="84cd2103f36ef0dc" providerId="LiveId" clId="{F7D9C8DB-7B5E-4EFD-915D-2FFF5A92C0D8}" dt="2023-12-16T12:13:06.401" v="483"/>
          <ac:grpSpMkLst>
            <pc:docMk/>
            <pc:sldMk cId="3165081508" sldId="471"/>
            <ac:grpSpMk id="381" creationId="{BB6703C8-D2F1-A340-9EC2-4D0608E00A1B}"/>
          </ac:grpSpMkLst>
        </pc:grpChg>
        <pc:grpChg chg="mod">
          <ac:chgData name="H M" userId="84cd2103f36ef0dc" providerId="LiveId" clId="{F7D9C8DB-7B5E-4EFD-915D-2FFF5A92C0D8}" dt="2023-12-16T12:13:06.401" v="483"/>
          <ac:grpSpMkLst>
            <pc:docMk/>
            <pc:sldMk cId="3165081508" sldId="471"/>
            <ac:grpSpMk id="383" creationId="{3E0460F5-8488-E917-5385-91AA0216D560}"/>
          </ac:grpSpMkLst>
        </pc:grpChg>
        <pc:grpChg chg="add del mod">
          <ac:chgData name="H M" userId="84cd2103f36ef0dc" providerId="LiveId" clId="{F7D9C8DB-7B5E-4EFD-915D-2FFF5A92C0D8}" dt="2023-12-16T12:13:52.233" v="503" actId="478"/>
          <ac:grpSpMkLst>
            <pc:docMk/>
            <pc:sldMk cId="3165081508" sldId="471"/>
            <ac:grpSpMk id="395" creationId="{25E0CB2A-715F-745F-F2C3-679501B84BC9}"/>
          </ac:grpSpMkLst>
        </pc:grpChg>
        <pc:grpChg chg="add del mod">
          <ac:chgData name="H M" userId="84cd2103f36ef0dc" providerId="LiveId" clId="{F7D9C8DB-7B5E-4EFD-915D-2FFF5A92C0D8}" dt="2023-12-16T12:13:35.172" v="496" actId="478"/>
          <ac:grpSpMkLst>
            <pc:docMk/>
            <pc:sldMk cId="3165081508" sldId="471"/>
            <ac:grpSpMk id="403" creationId="{7217D835-67F0-0C02-1554-21C971375729}"/>
          </ac:grpSpMkLst>
        </pc:grpChg>
        <pc:grpChg chg="add del mod">
          <ac:chgData name="H M" userId="84cd2103f36ef0dc" providerId="LiveId" clId="{F7D9C8DB-7B5E-4EFD-915D-2FFF5A92C0D8}" dt="2023-12-16T12:13:52.233" v="503" actId="478"/>
          <ac:grpSpMkLst>
            <pc:docMk/>
            <pc:sldMk cId="3165081508" sldId="471"/>
            <ac:grpSpMk id="411" creationId="{1329D992-ECAA-937E-EE31-1B9B64FBFED1}"/>
          </ac:grpSpMkLst>
        </pc:grpChg>
        <pc:grpChg chg="add del mod">
          <ac:chgData name="H M" userId="84cd2103f36ef0dc" providerId="LiveId" clId="{F7D9C8DB-7B5E-4EFD-915D-2FFF5A92C0D8}" dt="2023-12-16T12:19:39.059" v="557" actId="165"/>
          <ac:grpSpMkLst>
            <pc:docMk/>
            <pc:sldMk cId="3165081508" sldId="471"/>
            <ac:grpSpMk id="419" creationId="{BEFF2237-F81B-6709-FFAC-93FDA85EDEAA}"/>
          </ac:grpSpMkLst>
        </pc:grpChg>
        <pc:grpChg chg="add del mod">
          <ac:chgData name="H M" userId="84cd2103f36ef0dc" providerId="LiveId" clId="{F7D9C8DB-7B5E-4EFD-915D-2FFF5A92C0D8}" dt="2023-12-16T12:20:45.418" v="567" actId="165"/>
          <ac:grpSpMkLst>
            <pc:docMk/>
            <pc:sldMk cId="3165081508" sldId="471"/>
            <ac:grpSpMk id="420" creationId="{90F90944-15E2-5508-7D7A-A9A563A0F70C}"/>
          </ac:grpSpMkLst>
        </pc:grpChg>
        <pc:grpChg chg="add mod">
          <ac:chgData name="H M" userId="84cd2103f36ef0dc" providerId="LiveId" clId="{F7D9C8DB-7B5E-4EFD-915D-2FFF5A92C0D8}" dt="2023-12-16T12:20:00.832" v="561" actId="1076"/>
          <ac:grpSpMkLst>
            <pc:docMk/>
            <pc:sldMk cId="3165081508" sldId="471"/>
            <ac:grpSpMk id="421" creationId="{E9D9D041-5F0C-7411-50B6-1F98262C55EC}"/>
          </ac:grpSpMkLst>
        </pc:grpChg>
        <pc:grpChg chg="add mod">
          <ac:chgData name="H M" userId="84cd2103f36ef0dc" providerId="LiveId" clId="{F7D9C8DB-7B5E-4EFD-915D-2FFF5A92C0D8}" dt="2023-12-16T12:20:15.990" v="563" actId="1076"/>
          <ac:grpSpMkLst>
            <pc:docMk/>
            <pc:sldMk cId="3165081508" sldId="471"/>
            <ac:grpSpMk id="422" creationId="{725C6A3F-0250-D5B2-D250-17CB59453862}"/>
          </ac:grpSpMkLst>
        </pc:grpChg>
        <pc:picChg chg="add del mod">
          <ac:chgData name="H M" userId="84cd2103f36ef0dc" providerId="LiveId" clId="{F7D9C8DB-7B5E-4EFD-915D-2FFF5A92C0D8}" dt="2023-12-16T11:51:10.393" v="44" actId="478"/>
          <ac:picMkLst>
            <pc:docMk/>
            <pc:sldMk cId="3165081508" sldId="471"/>
            <ac:picMk id="33" creationId="{1E1E7A17-522E-3164-F20D-492B47FF34FC}"/>
          </ac:picMkLst>
        </pc:picChg>
        <pc:picChg chg="mod">
          <ac:chgData name="H M" userId="84cd2103f36ef0dc" providerId="LiveId" clId="{F7D9C8DB-7B5E-4EFD-915D-2FFF5A92C0D8}" dt="2023-12-16T11:50:17.062" v="20"/>
          <ac:picMkLst>
            <pc:docMk/>
            <pc:sldMk cId="3165081508" sldId="471"/>
            <ac:picMk id="48" creationId="{77D0076F-6DA7-0A8F-9E76-0FDF6E531BFF}"/>
          </ac:picMkLst>
        </pc:picChg>
        <pc:picChg chg="mod">
          <ac:chgData name="H M" userId="84cd2103f36ef0dc" providerId="LiveId" clId="{F7D9C8DB-7B5E-4EFD-915D-2FFF5A92C0D8}" dt="2023-12-16T11:50:17.062" v="20"/>
          <ac:picMkLst>
            <pc:docMk/>
            <pc:sldMk cId="3165081508" sldId="471"/>
            <ac:picMk id="49" creationId="{2049A699-27FA-A088-6C9E-35A4D7E11F1A}"/>
          </ac:picMkLst>
        </pc:picChg>
        <pc:picChg chg="add del mod">
          <ac:chgData name="H M" userId="84cd2103f36ef0dc" providerId="LiveId" clId="{F7D9C8DB-7B5E-4EFD-915D-2FFF5A92C0D8}" dt="2023-12-16T12:13:59.221" v="505" actId="478"/>
          <ac:picMkLst>
            <pc:docMk/>
            <pc:sldMk cId="3165081508" sldId="471"/>
            <ac:picMk id="69" creationId="{B1F0C559-D640-0D8F-E026-A7B375EEB43B}"/>
          </ac:picMkLst>
        </pc:picChg>
        <pc:picChg chg="mod topLvl">
          <ac:chgData name="H M" userId="84cd2103f36ef0dc" providerId="LiveId" clId="{F7D9C8DB-7B5E-4EFD-915D-2FFF5A92C0D8}" dt="2023-12-16T11:57:37.274" v="179" actId="164"/>
          <ac:picMkLst>
            <pc:docMk/>
            <pc:sldMk cId="3165081508" sldId="471"/>
            <ac:picMk id="78" creationId="{4EDB56FE-5A23-1800-3D3E-FFB0034DAEB2}"/>
          </ac:picMkLst>
        </pc:picChg>
        <pc:picChg chg="add del mod">
          <ac:chgData name="H M" userId="84cd2103f36ef0dc" providerId="LiveId" clId="{F7D9C8DB-7B5E-4EFD-915D-2FFF5A92C0D8}" dt="2023-12-16T12:06:16.855" v="380" actId="478"/>
          <ac:picMkLst>
            <pc:docMk/>
            <pc:sldMk cId="3165081508" sldId="471"/>
            <ac:picMk id="130" creationId="{EB1617EC-3AB0-32E8-9703-EFA339EB6F5C}"/>
          </ac:picMkLst>
        </pc:picChg>
        <pc:picChg chg="add mod">
          <ac:chgData name="H M" userId="84cd2103f36ef0dc" providerId="LiveId" clId="{F7D9C8DB-7B5E-4EFD-915D-2FFF5A92C0D8}" dt="2023-12-16T12:05:43.426" v="370" actId="164"/>
          <ac:picMkLst>
            <pc:docMk/>
            <pc:sldMk cId="3165081508" sldId="471"/>
            <ac:picMk id="206" creationId="{495E5A49-D993-BE4F-03D1-13AA157C330C}"/>
          </ac:picMkLst>
        </pc:picChg>
        <pc:picChg chg="add mod">
          <ac:chgData name="H M" userId="84cd2103f36ef0dc" providerId="LiveId" clId="{F7D9C8DB-7B5E-4EFD-915D-2FFF5A92C0D8}" dt="2023-12-16T12:05:43.426" v="370" actId="164"/>
          <ac:picMkLst>
            <pc:docMk/>
            <pc:sldMk cId="3165081508" sldId="471"/>
            <ac:picMk id="207" creationId="{B8D03AE5-17D8-AF6D-8E9A-97F4AEF9A250}"/>
          </ac:picMkLst>
        </pc:picChg>
        <pc:picChg chg="add mod">
          <ac:chgData name="H M" userId="84cd2103f36ef0dc" providerId="LiveId" clId="{F7D9C8DB-7B5E-4EFD-915D-2FFF5A92C0D8}" dt="2023-12-16T12:14:56.690" v="511" actId="1076"/>
          <ac:picMkLst>
            <pc:docMk/>
            <pc:sldMk cId="3165081508" sldId="471"/>
            <ac:picMk id="252" creationId="{DEB80A24-1E92-0B35-1079-007759D5D0CC}"/>
          </ac:picMkLst>
        </pc:picChg>
        <pc:picChg chg="mod">
          <ac:chgData name="H M" userId="84cd2103f36ef0dc" providerId="LiveId" clId="{F7D9C8DB-7B5E-4EFD-915D-2FFF5A92C0D8}" dt="2023-12-16T12:08:50.082" v="420"/>
          <ac:picMkLst>
            <pc:docMk/>
            <pc:sldMk cId="3165081508" sldId="471"/>
            <ac:picMk id="255" creationId="{9D60DAD9-8100-D8AD-3BA9-A7C72281D72A}"/>
          </ac:picMkLst>
        </pc:picChg>
      </pc:sldChg>
      <pc:sldChg chg="addSp delSp modSp add mod ord">
        <pc:chgData name="H M" userId="84cd2103f36ef0dc" providerId="LiveId" clId="{F7D9C8DB-7B5E-4EFD-915D-2FFF5A92C0D8}" dt="2023-12-16T12:18:49.820" v="554" actId="1076"/>
        <pc:sldMkLst>
          <pc:docMk/>
          <pc:sldMk cId="116689949" sldId="472"/>
        </pc:sldMkLst>
        <pc:spChg chg="mod">
          <ac:chgData name="H M" userId="84cd2103f36ef0dc" providerId="LiveId" clId="{F7D9C8DB-7B5E-4EFD-915D-2FFF5A92C0D8}" dt="2023-12-16T12:18:44.637" v="553" actId="1076"/>
          <ac:spMkLst>
            <pc:docMk/>
            <pc:sldMk cId="116689949" sldId="472"/>
            <ac:spMk id="3" creationId="{C7545DFD-7E7C-459E-1C54-AC23829F1AF3}"/>
          </ac:spMkLst>
        </pc:spChg>
        <pc:spChg chg="mod">
          <ac:chgData name="H M" userId="84cd2103f36ef0dc" providerId="LiveId" clId="{F7D9C8DB-7B5E-4EFD-915D-2FFF5A92C0D8}" dt="2023-12-16T12:18:44.637" v="553" actId="1076"/>
          <ac:spMkLst>
            <pc:docMk/>
            <pc:sldMk cId="116689949" sldId="472"/>
            <ac:spMk id="28" creationId="{6460609D-99E6-9164-CCED-12B516CA88BE}"/>
          </ac:spMkLst>
        </pc:spChg>
        <pc:spChg chg="mod">
          <ac:chgData name="H M" userId="84cd2103f36ef0dc" providerId="LiveId" clId="{F7D9C8DB-7B5E-4EFD-915D-2FFF5A92C0D8}" dt="2023-12-16T12:18:49.820" v="554" actId="1076"/>
          <ac:spMkLst>
            <pc:docMk/>
            <pc:sldMk cId="116689949" sldId="472"/>
            <ac:spMk id="32" creationId="{12C0A8E6-CD63-9EA9-5BA9-FCFD0FA723DF}"/>
          </ac:spMkLst>
        </pc:spChg>
        <pc:spChg chg="mod">
          <ac:chgData name="H M" userId="84cd2103f36ef0dc" providerId="LiveId" clId="{F7D9C8DB-7B5E-4EFD-915D-2FFF5A92C0D8}" dt="2023-12-16T12:16:35.219" v="533"/>
          <ac:spMkLst>
            <pc:docMk/>
            <pc:sldMk cId="116689949" sldId="472"/>
            <ac:spMk id="57" creationId="{C1C36C09-42EF-B91B-D6D5-DE7F8C171D34}"/>
          </ac:spMkLst>
        </pc:spChg>
        <pc:spChg chg="mod">
          <ac:chgData name="H M" userId="84cd2103f36ef0dc" providerId="LiveId" clId="{F7D9C8DB-7B5E-4EFD-915D-2FFF5A92C0D8}" dt="2023-12-16T12:16:35.219" v="533"/>
          <ac:spMkLst>
            <pc:docMk/>
            <pc:sldMk cId="116689949" sldId="472"/>
            <ac:spMk id="58" creationId="{3C158EDB-4655-1EC1-FE9D-B0E286970B35}"/>
          </ac:spMkLst>
        </pc:spChg>
        <pc:spChg chg="mod">
          <ac:chgData name="H M" userId="84cd2103f36ef0dc" providerId="LiveId" clId="{F7D9C8DB-7B5E-4EFD-915D-2FFF5A92C0D8}" dt="2023-12-16T12:16:35.219" v="533"/>
          <ac:spMkLst>
            <pc:docMk/>
            <pc:sldMk cId="116689949" sldId="472"/>
            <ac:spMk id="59" creationId="{A1BFFE2D-1D14-3B5D-7C09-51D58915A990}"/>
          </ac:spMkLst>
        </pc:spChg>
        <pc:spChg chg="mod">
          <ac:chgData name="H M" userId="84cd2103f36ef0dc" providerId="LiveId" clId="{F7D9C8DB-7B5E-4EFD-915D-2FFF5A92C0D8}" dt="2023-12-16T12:16:35.219" v="533"/>
          <ac:spMkLst>
            <pc:docMk/>
            <pc:sldMk cId="116689949" sldId="472"/>
            <ac:spMk id="60" creationId="{DEBA1F5C-7957-AB9F-550C-CB146918C431}"/>
          </ac:spMkLst>
        </pc:spChg>
        <pc:spChg chg="mod">
          <ac:chgData name="H M" userId="84cd2103f36ef0dc" providerId="LiveId" clId="{F7D9C8DB-7B5E-4EFD-915D-2FFF5A92C0D8}" dt="2023-12-16T12:16:35.219" v="533"/>
          <ac:spMkLst>
            <pc:docMk/>
            <pc:sldMk cId="116689949" sldId="472"/>
            <ac:spMk id="61" creationId="{9F8764A7-E43B-FD38-BA87-B0426DFFE6C1}"/>
          </ac:spMkLst>
        </pc:spChg>
        <pc:spChg chg="mod">
          <ac:chgData name="H M" userId="84cd2103f36ef0dc" providerId="LiveId" clId="{F7D9C8DB-7B5E-4EFD-915D-2FFF5A92C0D8}" dt="2023-12-16T12:16:35.219" v="533"/>
          <ac:spMkLst>
            <pc:docMk/>
            <pc:sldMk cId="116689949" sldId="472"/>
            <ac:spMk id="62" creationId="{ED30E447-F663-9E51-1260-E7B2FAC2C094}"/>
          </ac:spMkLst>
        </pc:spChg>
        <pc:spChg chg="mod">
          <ac:chgData name="H M" userId="84cd2103f36ef0dc" providerId="LiveId" clId="{F7D9C8DB-7B5E-4EFD-915D-2FFF5A92C0D8}" dt="2023-12-16T12:16:35.219" v="533"/>
          <ac:spMkLst>
            <pc:docMk/>
            <pc:sldMk cId="116689949" sldId="472"/>
            <ac:spMk id="65" creationId="{BFDBF61A-9FBB-3DEC-825D-C8DC5AAFE9ED}"/>
          </ac:spMkLst>
        </pc:spChg>
        <pc:spChg chg="mod">
          <ac:chgData name="H M" userId="84cd2103f36ef0dc" providerId="LiveId" clId="{F7D9C8DB-7B5E-4EFD-915D-2FFF5A92C0D8}" dt="2023-12-16T12:16:35.219" v="533"/>
          <ac:spMkLst>
            <pc:docMk/>
            <pc:sldMk cId="116689949" sldId="472"/>
            <ac:spMk id="72" creationId="{2ED79C95-6DFC-8F7D-2FD0-5F4BFAFE9B2D}"/>
          </ac:spMkLst>
        </pc:spChg>
        <pc:spChg chg="mod">
          <ac:chgData name="H M" userId="84cd2103f36ef0dc" providerId="LiveId" clId="{F7D9C8DB-7B5E-4EFD-915D-2FFF5A92C0D8}" dt="2023-12-16T12:16:35.219" v="533"/>
          <ac:spMkLst>
            <pc:docMk/>
            <pc:sldMk cId="116689949" sldId="472"/>
            <ac:spMk id="74" creationId="{88B2EB4B-2A13-BF0B-9815-18553BFD7E4A}"/>
          </ac:spMkLst>
        </pc:spChg>
        <pc:spChg chg="mod">
          <ac:chgData name="H M" userId="84cd2103f36ef0dc" providerId="LiveId" clId="{F7D9C8DB-7B5E-4EFD-915D-2FFF5A92C0D8}" dt="2023-12-16T12:16:35.219" v="533"/>
          <ac:spMkLst>
            <pc:docMk/>
            <pc:sldMk cId="116689949" sldId="472"/>
            <ac:spMk id="93" creationId="{B77E52E3-BDD6-F255-4EB5-436F793F37C2}"/>
          </ac:spMkLst>
        </pc:spChg>
        <pc:spChg chg="mod">
          <ac:chgData name="H M" userId="84cd2103f36ef0dc" providerId="LiveId" clId="{F7D9C8DB-7B5E-4EFD-915D-2FFF5A92C0D8}" dt="2023-12-16T12:16:35.219" v="533"/>
          <ac:spMkLst>
            <pc:docMk/>
            <pc:sldMk cId="116689949" sldId="472"/>
            <ac:spMk id="95" creationId="{0A3FFCA3-5D1F-E98F-6F2D-B60921927594}"/>
          </ac:spMkLst>
        </pc:spChg>
        <pc:spChg chg="mod">
          <ac:chgData name="H M" userId="84cd2103f36ef0dc" providerId="LiveId" clId="{F7D9C8DB-7B5E-4EFD-915D-2FFF5A92C0D8}" dt="2023-12-16T12:16:35.219" v="533"/>
          <ac:spMkLst>
            <pc:docMk/>
            <pc:sldMk cId="116689949" sldId="472"/>
            <ac:spMk id="96" creationId="{164CC219-29E7-8EDF-4B43-08A5B884B315}"/>
          </ac:spMkLst>
        </pc:spChg>
        <pc:spChg chg="mod">
          <ac:chgData name="H M" userId="84cd2103f36ef0dc" providerId="LiveId" clId="{F7D9C8DB-7B5E-4EFD-915D-2FFF5A92C0D8}" dt="2023-12-16T12:02:51.047" v="274" actId="14100"/>
          <ac:spMkLst>
            <pc:docMk/>
            <pc:sldMk cId="116689949" sldId="472"/>
            <ac:spMk id="97" creationId="{2FCD2381-3D3E-E198-8C94-FCEA1CED24DF}"/>
          </ac:spMkLst>
        </pc:spChg>
        <pc:spChg chg="mod">
          <ac:chgData name="H M" userId="84cd2103f36ef0dc" providerId="LiveId" clId="{F7D9C8DB-7B5E-4EFD-915D-2FFF5A92C0D8}" dt="2023-12-16T12:16:35.219" v="533"/>
          <ac:spMkLst>
            <pc:docMk/>
            <pc:sldMk cId="116689949" sldId="472"/>
            <ac:spMk id="127" creationId="{71114B25-749C-69A6-C75E-497C58505689}"/>
          </ac:spMkLst>
        </pc:spChg>
        <pc:spChg chg="mod">
          <ac:chgData name="H M" userId="84cd2103f36ef0dc" providerId="LiveId" clId="{F7D9C8DB-7B5E-4EFD-915D-2FFF5A92C0D8}" dt="2023-12-16T12:16:35.219" v="533"/>
          <ac:spMkLst>
            <pc:docMk/>
            <pc:sldMk cId="116689949" sldId="472"/>
            <ac:spMk id="131" creationId="{C4ABDEF7-42A0-26F7-88DC-FADCD6B03218}"/>
          </ac:spMkLst>
        </pc:spChg>
        <pc:spChg chg="mod">
          <ac:chgData name="H M" userId="84cd2103f36ef0dc" providerId="LiveId" clId="{F7D9C8DB-7B5E-4EFD-915D-2FFF5A92C0D8}" dt="2023-12-16T12:16:35.219" v="533"/>
          <ac:spMkLst>
            <pc:docMk/>
            <pc:sldMk cId="116689949" sldId="472"/>
            <ac:spMk id="132" creationId="{06204275-A8CA-A69C-9BE0-CE7837D0E5AC}"/>
          </ac:spMkLst>
        </pc:spChg>
        <pc:spChg chg="mod">
          <ac:chgData name="H M" userId="84cd2103f36ef0dc" providerId="LiveId" clId="{F7D9C8DB-7B5E-4EFD-915D-2FFF5A92C0D8}" dt="2023-12-16T12:16:35.219" v="533"/>
          <ac:spMkLst>
            <pc:docMk/>
            <pc:sldMk cId="116689949" sldId="472"/>
            <ac:spMk id="141" creationId="{1226BA30-25B9-DFED-2331-1CE144061BDA}"/>
          </ac:spMkLst>
        </pc:spChg>
        <pc:spChg chg="mod">
          <ac:chgData name="H M" userId="84cd2103f36ef0dc" providerId="LiveId" clId="{F7D9C8DB-7B5E-4EFD-915D-2FFF5A92C0D8}" dt="2023-12-16T12:16:35.219" v="533"/>
          <ac:spMkLst>
            <pc:docMk/>
            <pc:sldMk cId="116689949" sldId="472"/>
            <ac:spMk id="142" creationId="{C757946A-59F8-3CF9-5C2B-5125FF58193E}"/>
          </ac:spMkLst>
        </pc:spChg>
        <pc:spChg chg="mod">
          <ac:chgData name="H M" userId="84cd2103f36ef0dc" providerId="LiveId" clId="{F7D9C8DB-7B5E-4EFD-915D-2FFF5A92C0D8}" dt="2023-12-16T12:16:35.219" v="533"/>
          <ac:spMkLst>
            <pc:docMk/>
            <pc:sldMk cId="116689949" sldId="472"/>
            <ac:spMk id="143" creationId="{C260DD30-9D10-053B-93F3-D5A098EAF9CB}"/>
          </ac:spMkLst>
        </pc:spChg>
        <pc:spChg chg="mod">
          <ac:chgData name="H M" userId="84cd2103f36ef0dc" providerId="LiveId" clId="{F7D9C8DB-7B5E-4EFD-915D-2FFF5A92C0D8}" dt="2023-12-16T12:16:41.194" v="535"/>
          <ac:spMkLst>
            <pc:docMk/>
            <pc:sldMk cId="116689949" sldId="472"/>
            <ac:spMk id="151" creationId="{A50FF1CA-F62C-8F46-2AAF-6580865253C9}"/>
          </ac:spMkLst>
        </pc:spChg>
        <pc:spChg chg="mod">
          <ac:chgData name="H M" userId="84cd2103f36ef0dc" providerId="LiveId" clId="{F7D9C8DB-7B5E-4EFD-915D-2FFF5A92C0D8}" dt="2023-12-16T12:16:41.194" v="535"/>
          <ac:spMkLst>
            <pc:docMk/>
            <pc:sldMk cId="116689949" sldId="472"/>
            <ac:spMk id="153" creationId="{07FE76AA-A06A-4A7D-3021-1508DFAFDBFF}"/>
          </ac:spMkLst>
        </pc:spChg>
        <pc:spChg chg="mod">
          <ac:chgData name="H M" userId="84cd2103f36ef0dc" providerId="LiveId" clId="{F7D9C8DB-7B5E-4EFD-915D-2FFF5A92C0D8}" dt="2023-12-16T12:16:41.194" v="535"/>
          <ac:spMkLst>
            <pc:docMk/>
            <pc:sldMk cId="116689949" sldId="472"/>
            <ac:spMk id="154" creationId="{2C030E65-BA16-32AA-C62C-D0E1208089B9}"/>
          </ac:spMkLst>
        </pc:spChg>
        <pc:spChg chg="mod">
          <ac:chgData name="H M" userId="84cd2103f36ef0dc" providerId="LiveId" clId="{F7D9C8DB-7B5E-4EFD-915D-2FFF5A92C0D8}" dt="2023-12-16T12:16:41.194" v="535"/>
          <ac:spMkLst>
            <pc:docMk/>
            <pc:sldMk cId="116689949" sldId="472"/>
            <ac:spMk id="155" creationId="{4C7A9688-A1AC-2855-2256-93B88DBBFEB2}"/>
          </ac:spMkLst>
        </pc:spChg>
        <pc:spChg chg="mod">
          <ac:chgData name="H M" userId="84cd2103f36ef0dc" providerId="LiveId" clId="{F7D9C8DB-7B5E-4EFD-915D-2FFF5A92C0D8}" dt="2023-12-16T12:16:41.194" v="535"/>
          <ac:spMkLst>
            <pc:docMk/>
            <pc:sldMk cId="116689949" sldId="472"/>
            <ac:spMk id="156" creationId="{F6EE42C5-3958-1EB4-5394-5CF2E50D7C18}"/>
          </ac:spMkLst>
        </pc:spChg>
        <pc:spChg chg="mod">
          <ac:chgData name="H M" userId="84cd2103f36ef0dc" providerId="LiveId" clId="{F7D9C8DB-7B5E-4EFD-915D-2FFF5A92C0D8}" dt="2023-12-16T12:16:41.194" v="535"/>
          <ac:spMkLst>
            <pc:docMk/>
            <pc:sldMk cId="116689949" sldId="472"/>
            <ac:spMk id="157" creationId="{2A4BB0E5-A729-2B7B-6352-10EBCBDD4708}"/>
          </ac:spMkLst>
        </pc:spChg>
        <pc:spChg chg="mod">
          <ac:chgData name="H M" userId="84cd2103f36ef0dc" providerId="LiveId" clId="{F7D9C8DB-7B5E-4EFD-915D-2FFF5A92C0D8}" dt="2023-12-16T12:16:41.194" v="535"/>
          <ac:spMkLst>
            <pc:docMk/>
            <pc:sldMk cId="116689949" sldId="472"/>
            <ac:spMk id="158" creationId="{39B1A98A-5C17-3A0D-5BE6-CB18756E1A0C}"/>
          </ac:spMkLst>
        </pc:spChg>
        <pc:spChg chg="mod">
          <ac:chgData name="H M" userId="84cd2103f36ef0dc" providerId="LiveId" clId="{F7D9C8DB-7B5E-4EFD-915D-2FFF5A92C0D8}" dt="2023-12-16T12:16:41.194" v="535"/>
          <ac:spMkLst>
            <pc:docMk/>
            <pc:sldMk cId="116689949" sldId="472"/>
            <ac:spMk id="159" creationId="{52B027FD-6D0B-E27C-5B92-91A6F2771D50}"/>
          </ac:spMkLst>
        </pc:spChg>
        <pc:spChg chg="mod">
          <ac:chgData name="H M" userId="84cd2103f36ef0dc" providerId="LiveId" clId="{F7D9C8DB-7B5E-4EFD-915D-2FFF5A92C0D8}" dt="2023-12-16T12:16:41.194" v="535"/>
          <ac:spMkLst>
            <pc:docMk/>
            <pc:sldMk cId="116689949" sldId="472"/>
            <ac:spMk id="160" creationId="{2532A9F7-4314-0F24-B05F-1691A347F6B3}"/>
          </ac:spMkLst>
        </pc:spChg>
        <pc:spChg chg="mod">
          <ac:chgData name="H M" userId="84cd2103f36ef0dc" providerId="LiveId" clId="{F7D9C8DB-7B5E-4EFD-915D-2FFF5A92C0D8}" dt="2023-12-16T12:16:41.194" v="535"/>
          <ac:spMkLst>
            <pc:docMk/>
            <pc:sldMk cId="116689949" sldId="472"/>
            <ac:spMk id="173" creationId="{BDDF53D8-844E-64AF-C420-3151AD23A59F}"/>
          </ac:spMkLst>
        </pc:spChg>
        <pc:spChg chg="mod">
          <ac:chgData name="H M" userId="84cd2103f36ef0dc" providerId="LiveId" clId="{F7D9C8DB-7B5E-4EFD-915D-2FFF5A92C0D8}" dt="2023-12-16T12:16:41.194" v="535"/>
          <ac:spMkLst>
            <pc:docMk/>
            <pc:sldMk cId="116689949" sldId="472"/>
            <ac:spMk id="174" creationId="{A741703C-E005-88D3-6E91-16FCBB96ED74}"/>
          </ac:spMkLst>
        </pc:spChg>
        <pc:spChg chg="mod">
          <ac:chgData name="H M" userId="84cd2103f36ef0dc" providerId="LiveId" clId="{F7D9C8DB-7B5E-4EFD-915D-2FFF5A92C0D8}" dt="2023-12-16T12:16:41.194" v="535"/>
          <ac:spMkLst>
            <pc:docMk/>
            <pc:sldMk cId="116689949" sldId="472"/>
            <ac:spMk id="175" creationId="{6EAFC224-A430-4A48-86F4-4F1D6210C353}"/>
          </ac:spMkLst>
        </pc:spChg>
        <pc:grpChg chg="mod">
          <ac:chgData name="H M" userId="84cd2103f36ef0dc" providerId="LiveId" clId="{F7D9C8DB-7B5E-4EFD-915D-2FFF5A92C0D8}" dt="2023-12-16T12:02:33.607" v="269" actId="1076"/>
          <ac:grpSpMkLst>
            <pc:docMk/>
            <pc:sldMk cId="116689949" sldId="472"/>
            <ac:grpSpMk id="2" creationId="{50F5CB1C-480C-30B8-9830-CA90BB8652EF}"/>
          </ac:grpSpMkLst>
        </pc:grpChg>
        <pc:grpChg chg="add del mod">
          <ac:chgData name="H M" userId="84cd2103f36ef0dc" providerId="LiveId" clId="{F7D9C8DB-7B5E-4EFD-915D-2FFF5A92C0D8}" dt="2023-12-16T12:16:36.218" v="534"/>
          <ac:grpSpMkLst>
            <pc:docMk/>
            <pc:sldMk cId="116689949" sldId="472"/>
            <ac:grpSpMk id="33" creationId="{1A1DAD51-9FA4-AAD6-4366-05ED6711BE27}"/>
          </ac:grpSpMkLst>
        </pc:grpChg>
        <pc:grpChg chg="del">
          <ac:chgData name="H M" userId="84cd2103f36ef0dc" providerId="LiveId" clId="{F7D9C8DB-7B5E-4EFD-915D-2FFF5A92C0D8}" dt="2023-12-16T12:02:20.559" v="267" actId="478"/>
          <ac:grpSpMkLst>
            <pc:docMk/>
            <pc:sldMk cId="116689949" sldId="472"/>
            <ac:grpSpMk id="46" creationId="{BDABD7EB-C859-4187-D1F0-B2C90380F886}"/>
          </ac:grpSpMkLst>
        </pc:grpChg>
        <pc:grpChg chg="mod">
          <ac:chgData name="H M" userId="84cd2103f36ef0dc" providerId="LiveId" clId="{F7D9C8DB-7B5E-4EFD-915D-2FFF5A92C0D8}" dt="2023-12-16T12:16:35.219" v="533"/>
          <ac:grpSpMkLst>
            <pc:docMk/>
            <pc:sldMk cId="116689949" sldId="472"/>
            <ac:grpSpMk id="56" creationId="{07773BF5-3761-EBF1-72AC-05ECD022C960}"/>
          </ac:grpSpMkLst>
        </pc:grpChg>
        <pc:grpChg chg="mod">
          <ac:chgData name="H M" userId="84cd2103f36ef0dc" providerId="LiveId" clId="{F7D9C8DB-7B5E-4EFD-915D-2FFF5A92C0D8}" dt="2023-12-16T12:16:35.219" v="533"/>
          <ac:grpSpMkLst>
            <pc:docMk/>
            <pc:sldMk cId="116689949" sldId="472"/>
            <ac:grpSpMk id="63" creationId="{549CBA50-764F-E5FA-5CD3-E08636DA9514}"/>
          </ac:grpSpMkLst>
        </pc:grpChg>
        <pc:grpChg chg="mod">
          <ac:chgData name="H M" userId="84cd2103f36ef0dc" providerId="LiveId" clId="{F7D9C8DB-7B5E-4EFD-915D-2FFF5A92C0D8}" dt="2023-12-16T12:16:35.219" v="533"/>
          <ac:grpSpMkLst>
            <pc:docMk/>
            <pc:sldMk cId="116689949" sldId="472"/>
            <ac:grpSpMk id="64" creationId="{D468B1CF-258A-8832-D90C-52F97C4A9A7E}"/>
          </ac:grpSpMkLst>
        </pc:grpChg>
        <pc:grpChg chg="mod">
          <ac:chgData name="H M" userId="84cd2103f36ef0dc" providerId="LiveId" clId="{F7D9C8DB-7B5E-4EFD-915D-2FFF5A92C0D8}" dt="2023-12-16T12:16:35.219" v="533"/>
          <ac:grpSpMkLst>
            <pc:docMk/>
            <pc:sldMk cId="116689949" sldId="472"/>
            <ac:grpSpMk id="71" creationId="{935F8763-C36C-28BE-13B2-24115B68232C}"/>
          </ac:grpSpMkLst>
        </pc:grpChg>
        <pc:grpChg chg="mod">
          <ac:chgData name="H M" userId="84cd2103f36ef0dc" providerId="LiveId" clId="{F7D9C8DB-7B5E-4EFD-915D-2FFF5A92C0D8}" dt="2023-12-16T12:02:38.853" v="271" actId="1076"/>
          <ac:grpSpMkLst>
            <pc:docMk/>
            <pc:sldMk cId="116689949" sldId="472"/>
            <ac:grpSpMk id="98" creationId="{1D5A698D-55D3-6947-96C8-E5A86E261497}"/>
          </ac:grpSpMkLst>
        </pc:grpChg>
        <pc:grpChg chg="mod">
          <ac:chgData name="H M" userId="84cd2103f36ef0dc" providerId="LiveId" clId="{F7D9C8DB-7B5E-4EFD-915D-2FFF5A92C0D8}" dt="2023-12-16T12:02:45.809" v="273" actId="1076"/>
          <ac:grpSpMkLst>
            <pc:docMk/>
            <pc:sldMk cId="116689949" sldId="472"/>
            <ac:grpSpMk id="114" creationId="{A4D7B2A5-D001-B443-505B-3786BC39175E}"/>
          </ac:grpSpMkLst>
        </pc:grpChg>
        <pc:grpChg chg="mod">
          <ac:chgData name="H M" userId="84cd2103f36ef0dc" providerId="LiveId" clId="{F7D9C8DB-7B5E-4EFD-915D-2FFF5A92C0D8}" dt="2023-12-16T12:02:42.548" v="272" actId="1076"/>
          <ac:grpSpMkLst>
            <pc:docMk/>
            <pc:sldMk cId="116689949" sldId="472"/>
            <ac:grpSpMk id="118" creationId="{C9CE6C92-74F6-B3D0-0CAA-F409B71300EA}"/>
          </ac:grpSpMkLst>
        </pc:grpChg>
        <pc:grpChg chg="mod">
          <ac:chgData name="H M" userId="84cd2103f36ef0dc" providerId="LiveId" clId="{F7D9C8DB-7B5E-4EFD-915D-2FFF5A92C0D8}" dt="2023-12-16T12:02:36.615" v="270" actId="1076"/>
          <ac:grpSpMkLst>
            <pc:docMk/>
            <pc:sldMk cId="116689949" sldId="472"/>
            <ac:grpSpMk id="122" creationId="{04B2B066-39E7-806A-8AB1-EA9671B1E266}"/>
          </ac:grpSpMkLst>
        </pc:grpChg>
        <pc:grpChg chg="del">
          <ac:chgData name="H M" userId="84cd2103f36ef0dc" providerId="LiveId" clId="{F7D9C8DB-7B5E-4EFD-915D-2FFF5A92C0D8}" dt="2023-12-16T12:02:20.559" v="267" actId="478"/>
          <ac:grpSpMkLst>
            <pc:docMk/>
            <pc:sldMk cId="116689949" sldId="472"/>
            <ac:grpSpMk id="133" creationId="{0D59627D-FC28-E078-5CC4-EBD29AD30171}"/>
          </ac:grpSpMkLst>
        </pc:grpChg>
        <pc:grpChg chg="add mod">
          <ac:chgData name="H M" userId="84cd2103f36ef0dc" providerId="LiveId" clId="{F7D9C8DB-7B5E-4EFD-915D-2FFF5A92C0D8}" dt="2023-12-16T12:16:49.586" v="538" actId="1076"/>
          <ac:grpSpMkLst>
            <pc:docMk/>
            <pc:sldMk cId="116689949" sldId="472"/>
            <ac:grpSpMk id="144" creationId="{F982BF5F-9982-01D5-CF3B-72A0629D7228}"/>
          </ac:grpSpMkLst>
        </pc:grpChg>
        <pc:grpChg chg="mod">
          <ac:chgData name="H M" userId="84cd2103f36ef0dc" providerId="LiveId" clId="{F7D9C8DB-7B5E-4EFD-915D-2FFF5A92C0D8}" dt="2023-12-16T12:16:41.194" v="535"/>
          <ac:grpSpMkLst>
            <pc:docMk/>
            <pc:sldMk cId="116689949" sldId="472"/>
            <ac:grpSpMk id="145" creationId="{6CA2B6BD-1935-9991-2CB3-15D4F6EFAE78}"/>
          </ac:grpSpMkLst>
        </pc:grpChg>
        <pc:grpChg chg="mod">
          <ac:chgData name="H M" userId="84cd2103f36ef0dc" providerId="LiveId" clId="{F7D9C8DB-7B5E-4EFD-915D-2FFF5A92C0D8}" dt="2023-12-16T12:16:41.194" v="535"/>
          <ac:grpSpMkLst>
            <pc:docMk/>
            <pc:sldMk cId="116689949" sldId="472"/>
            <ac:grpSpMk id="146" creationId="{883B9CB4-2B0F-DB93-F089-68E0AC03233D}"/>
          </ac:grpSpMkLst>
        </pc:grpChg>
        <pc:picChg chg="del">
          <ac:chgData name="H M" userId="84cd2103f36ef0dc" providerId="LiveId" clId="{F7D9C8DB-7B5E-4EFD-915D-2FFF5A92C0D8}" dt="2023-12-16T12:02:20.559" v="267" actId="478"/>
          <ac:picMkLst>
            <pc:docMk/>
            <pc:sldMk cId="116689949" sldId="472"/>
            <ac:picMk id="69" creationId="{B1F0C559-D640-0D8F-E026-A7B375EEB43B}"/>
          </ac:picMkLst>
        </pc:picChg>
      </pc:sldChg>
      <pc:sldChg chg="add del">
        <pc:chgData name="H M" userId="84cd2103f36ef0dc" providerId="LiveId" clId="{F7D9C8DB-7B5E-4EFD-915D-2FFF5A92C0D8}" dt="2023-12-16T11:59:49.768" v="219" actId="2890"/>
        <pc:sldMkLst>
          <pc:docMk/>
          <pc:sldMk cId="2534672657" sldId="472"/>
        </pc:sldMkLst>
      </pc:sldChg>
      <pc:sldChg chg="addSp delSp modSp add mod setBg">
        <pc:chgData name="H M" userId="84cd2103f36ef0dc" providerId="LiveId" clId="{F7D9C8DB-7B5E-4EFD-915D-2FFF5A92C0D8}" dt="2023-12-16T12:17:49.711" v="552"/>
        <pc:sldMkLst>
          <pc:docMk/>
          <pc:sldMk cId="3643235383" sldId="473"/>
        </pc:sldMkLst>
        <pc:spChg chg="mod">
          <ac:chgData name="H M" userId="84cd2103f36ef0dc" providerId="LiveId" clId="{F7D9C8DB-7B5E-4EFD-915D-2FFF5A92C0D8}" dt="2023-12-16T12:17:36.016" v="549" actId="165"/>
          <ac:spMkLst>
            <pc:docMk/>
            <pc:sldMk cId="3643235383" sldId="473"/>
            <ac:spMk id="3" creationId="{95AABECA-BF76-D8C1-AF2E-F5BFDD6828D3}"/>
          </ac:spMkLst>
        </pc:spChg>
        <pc:spChg chg="mod">
          <ac:chgData name="H M" userId="84cd2103f36ef0dc" providerId="LiveId" clId="{F7D9C8DB-7B5E-4EFD-915D-2FFF5A92C0D8}" dt="2023-12-16T12:17:36.016" v="549" actId="165"/>
          <ac:spMkLst>
            <pc:docMk/>
            <pc:sldMk cId="3643235383" sldId="473"/>
            <ac:spMk id="7" creationId="{7E0E4F39-BE85-C557-4146-A0C1A07A2BB2}"/>
          </ac:spMkLst>
        </pc:spChg>
        <pc:spChg chg="mod">
          <ac:chgData name="H M" userId="84cd2103f36ef0dc" providerId="LiveId" clId="{F7D9C8DB-7B5E-4EFD-915D-2FFF5A92C0D8}" dt="2023-12-16T12:17:36.016" v="549" actId="165"/>
          <ac:spMkLst>
            <pc:docMk/>
            <pc:sldMk cId="3643235383" sldId="473"/>
            <ac:spMk id="11" creationId="{A75CFEB5-D240-BC80-39B1-BFFD0B1657B3}"/>
          </ac:spMkLst>
        </pc:spChg>
        <pc:spChg chg="mod">
          <ac:chgData name="H M" userId="84cd2103f36ef0dc" providerId="LiveId" clId="{F7D9C8DB-7B5E-4EFD-915D-2FFF5A92C0D8}" dt="2023-12-16T12:17:36.016" v="549" actId="165"/>
          <ac:spMkLst>
            <pc:docMk/>
            <pc:sldMk cId="3643235383" sldId="473"/>
            <ac:spMk id="12" creationId="{753C12C8-57D9-CD39-C5BF-862F71AC0EE2}"/>
          </ac:spMkLst>
        </pc:spChg>
        <pc:spChg chg="mod">
          <ac:chgData name="H M" userId="84cd2103f36ef0dc" providerId="LiveId" clId="{F7D9C8DB-7B5E-4EFD-915D-2FFF5A92C0D8}" dt="2023-12-16T12:17:36.016" v="549" actId="165"/>
          <ac:spMkLst>
            <pc:docMk/>
            <pc:sldMk cId="3643235383" sldId="473"/>
            <ac:spMk id="13" creationId="{603FFEB1-54A9-FB10-AC1C-C8900A23AF0C}"/>
          </ac:spMkLst>
        </pc:spChg>
        <pc:spChg chg="mod">
          <ac:chgData name="H M" userId="84cd2103f36ef0dc" providerId="LiveId" clId="{F7D9C8DB-7B5E-4EFD-915D-2FFF5A92C0D8}" dt="2023-12-16T12:17:36.016" v="549" actId="165"/>
          <ac:spMkLst>
            <pc:docMk/>
            <pc:sldMk cId="3643235383" sldId="473"/>
            <ac:spMk id="14" creationId="{225F0E8D-5539-3118-AFB5-4FF78E90FBE8}"/>
          </ac:spMkLst>
        </pc:spChg>
        <pc:spChg chg="mod">
          <ac:chgData name="H M" userId="84cd2103f36ef0dc" providerId="LiveId" clId="{F7D9C8DB-7B5E-4EFD-915D-2FFF5A92C0D8}" dt="2023-12-16T12:17:36.016" v="549" actId="165"/>
          <ac:spMkLst>
            <pc:docMk/>
            <pc:sldMk cId="3643235383" sldId="473"/>
            <ac:spMk id="15" creationId="{4FD39789-869C-ABA0-A804-F817B8991501}"/>
          </ac:spMkLst>
        </pc:spChg>
        <pc:spChg chg="mod">
          <ac:chgData name="H M" userId="84cd2103f36ef0dc" providerId="LiveId" clId="{F7D9C8DB-7B5E-4EFD-915D-2FFF5A92C0D8}" dt="2023-12-16T12:17:36.016" v="549" actId="165"/>
          <ac:spMkLst>
            <pc:docMk/>
            <pc:sldMk cId="3643235383" sldId="473"/>
            <ac:spMk id="16" creationId="{CBB37366-1CEE-281A-7792-518D3F40758B}"/>
          </ac:spMkLst>
        </pc:spChg>
        <pc:spChg chg="mod">
          <ac:chgData name="H M" userId="84cd2103f36ef0dc" providerId="LiveId" clId="{F7D9C8DB-7B5E-4EFD-915D-2FFF5A92C0D8}" dt="2023-12-16T12:17:36.016" v="549" actId="165"/>
          <ac:spMkLst>
            <pc:docMk/>
            <pc:sldMk cId="3643235383" sldId="473"/>
            <ac:spMk id="17" creationId="{2DAC3EDC-AFB2-465A-44B3-C4ABE86ED8C8}"/>
          </ac:spMkLst>
        </pc:spChg>
        <pc:spChg chg="mod">
          <ac:chgData name="H M" userId="84cd2103f36ef0dc" providerId="LiveId" clId="{F7D9C8DB-7B5E-4EFD-915D-2FFF5A92C0D8}" dt="2023-12-16T12:17:36.016" v="549" actId="165"/>
          <ac:spMkLst>
            <pc:docMk/>
            <pc:sldMk cId="3643235383" sldId="473"/>
            <ac:spMk id="18" creationId="{B8F24011-C5F7-4DFB-8746-5BD846701352}"/>
          </ac:spMkLst>
        </pc:spChg>
        <pc:spChg chg="mod">
          <ac:chgData name="H M" userId="84cd2103f36ef0dc" providerId="LiveId" clId="{F7D9C8DB-7B5E-4EFD-915D-2FFF5A92C0D8}" dt="2023-12-16T12:17:36.016" v="549" actId="165"/>
          <ac:spMkLst>
            <pc:docMk/>
            <pc:sldMk cId="3643235383" sldId="473"/>
            <ac:spMk id="19" creationId="{B8C4DAA1-6CAB-E9E6-7BD2-4C685255462A}"/>
          </ac:spMkLst>
        </pc:spChg>
        <pc:spChg chg="mod">
          <ac:chgData name="H M" userId="84cd2103f36ef0dc" providerId="LiveId" clId="{F7D9C8DB-7B5E-4EFD-915D-2FFF5A92C0D8}" dt="2023-12-16T12:17:36.016" v="549" actId="165"/>
          <ac:spMkLst>
            <pc:docMk/>
            <pc:sldMk cId="3643235383" sldId="473"/>
            <ac:spMk id="20" creationId="{98459549-D496-0170-7CB8-1EA012B6C0ED}"/>
          </ac:spMkLst>
        </pc:spChg>
        <pc:spChg chg="mod">
          <ac:chgData name="H M" userId="84cd2103f36ef0dc" providerId="LiveId" clId="{F7D9C8DB-7B5E-4EFD-915D-2FFF5A92C0D8}" dt="2023-12-16T12:17:36.016" v="549" actId="165"/>
          <ac:spMkLst>
            <pc:docMk/>
            <pc:sldMk cId="3643235383" sldId="473"/>
            <ac:spMk id="21" creationId="{564A1A32-56F8-D7E9-6151-75A87BE6BC3D}"/>
          </ac:spMkLst>
        </pc:spChg>
        <pc:spChg chg="mod">
          <ac:chgData name="H M" userId="84cd2103f36ef0dc" providerId="LiveId" clId="{F7D9C8DB-7B5E-4EFD-915D-2FFF5A92C0D8}" dt="2023-12-16T12:17:36.016" v="549" actId="165"/>
          <ac:spMkLst>
            <pc:docMk/>
            <pc:sldMk cId="3643235383" sldId="473"/>
            <ac:spMk id="22" creationId="{323E43BC-DD66-9D45-3357-91B098B7359D}"/>
          </ac:spMkLst>
        </pc:spChg>
        <pc:spChg chg="mod">
          <ac:chgData name="H M" userId="84cd2103f36ef0dc" providerId="LiveId" clId="{F7D9C8DB-7B5E-4EFD-915D-2FFF5A92C0D8}" dt="2023-12-16T12:17:36.016" v="549" actId="165"/>
          <ac:spMkLst>
            <pc:docMk/>
            <pc:sldMk cId="3643235383" sldId="473"/>
            <ac:spMk id="23" creationId="{8DE33D8A-B89C-7B99-EC35-053FC357F76A}"/>
          </ac:spMkLst>
        </pc:spChg>
        <pc:spChg chg="mod">
          <ac:chgData name="H M" userId="84cd2103f36ef0dc" providerId="LiveId" clId="{F7D9C8DB-7B5E-4EFD-915D-2FFF5A92C0D8}" dt="2023-12-16T12:17:36.016" v="549" actId="165"/>
          <ac:spMkLst>
            <pc:docMk/>
            <pc:sldMk cId="3643235383" sldId="473"/>
            <ac:spMk id="24" creationId="{E90B4BF6-8CBC-6646-5125-C75C117DF4D9}"/>
          </ac:spMkLst>
        </pc:spChg>
        <pc:spChg chg="mod">
          <ac:chgData name="H M" userId="84cd2103f36ef0dc" providerId="LiveId" clId="{F7D9C8DB-7B5E-4EFD-915D-2FFF5A92C0D8}" dt="2023-12-16T12:17:36.016" v="549" actId="165"/>
          <ac:spMkLst>
            <pc:docMk/>
            <pc:sldMk cId="3643235383" sldId="473"/>
            <ac:spMk id="25" creationId="{C3774C6F-B87E-08E1-F208-0E6C0E474BA8}"/>
          </ac:spMkLst>
        </pc:spChg>
        <pc:spChg chg="mod">
          <ac:chgData name="H M" userId="84cd2103f36ef0dc" providerId="LiveId" clId="{F7D9C8DB-7B5E-4EFD-915D-2FFF5A92C0D8}" dt="2023-12-16T12:17:36.016" v="549" actId="165"/>
          <ac:spMkLst>
            <pc:docMk/>
            <pc:sldMk cId="3643235383" sldId="473"/>
            <ac:spMk id="26" creationId="{7089365E-1F16-A925-7EFA-981FC24F4ED4}"/>
          </ac:spMkLst>
        </pc:spChg>
        <pc:spChg chg="mod">
          <ac:chgData name="H M" userId="84cd2103f36ef0dc" providerId="LiveId" clId="{F7D9C8DB-7B5E-4EFD-915D-2FFF5A92C0D8}" dt="2023-12-16T12:17:36.016" v="549" actId="165"/>
          <ac:spMkLst>
            <pc:docMk/>
            <pc:sldMk cId="3643235383" sldId="473"/>
            <ac:spMk id="27" creationId="{EEB848EA-8060-C364-E2F9-49B5028C7A0E}"/>
          </ac:spMkLst>
        </pc:spChg>
        <pc:spChg chg="mod">
          <ac:chgData name="H M" userId="84cd2103f36ef0dc" providerId="LiveId" clId="{F7D9C8DB-7B5E-4EFD-915D-2FFF5A92C0D8}" dt="2023-12-16T12:17:36.016" v="549" actId="165"/>
          <ac:spMkLst>
            <pc:docMk/>
            <pc:sldMk cId="3643235383" sldId="473"/>
            <ac:spMk id="28" creationId="{4D501B88-BC67-E50D-8E58-30F507E1AC25}"/>
          </ac:spMkLst>
        </pc:spChg>
        <pc:spChg chg="mod">
          <ac:chgData name="H M" userId="84cd2103f36ef0dc" providerId="LiveId" clId="{F7D9C8DB-7B5E-4EFD-915D-2FFF5A92C0D8}" dt="2023-12-16T12:17:36.016" v="549" actId="165"/>
          <ac:spMkLst>
            <pc:docMk/>
            <pc:sldMk cId="3643235383" sldId="473"/>
            <ac:spMk id="29" creationId="{06298912-29E6-080A-3684-AF106F05ED16}"/>
          </ac:spMkLst>
        </pc:spChg>
        <pc:spChg chg="mod">
          <ac:chgData name="H M" userId="84cd2103f36ef0dc" providerId="LiveId" clId="{F7D9C8DB-7B5E-4EFD-915D-2FFF5A92C0D8}" dt="2023-12-16T12:17:36.016" v="549" actId="165"/>
          <ac:spMkLst>
            <pc:docMk/>
            <pc:sldMk cId="3643235383" sldId="473"/>
            <ac:spMk id="30" creationId="{60C5A3D2-4B34-10FC-EF8A-89EB151E78CA}"/>
          </ac:spMkLst>
        </pc:spChg>
        <pc:spChg chg="mod">
          <ac:chgData name="H M" userId="84cd2103f36ef0dc" providerId="LiveId" clId="{F7D9C8DB-7B5E-4EFD-915D-2FFF5A92C0D8}" dt="2023-12-16T12:17:36.016" v="549" actId="165"/>
          <ac:spMkLst>
            <pc:docMk/>
            <pc:sldMk cId="3643235383" sldId="473"/>
            <ac:spMk id="31" creationId="{C2F02ECC-6D8F-8221-BC8C-5959DEE8B05B}"/>
          </ac:spMkLst>
        </pc:spChg>
        <pc:spChg chg="mod">
          <ac:chgData name="H M" userId="84cd2103f36ef0dc" providerId="LiveId" clId="{F7D9C8DB-7B5E-4EFD-915D-2FFF5A92C0D8}" dt="2023-12-16T12:17:36.016" v="549" actId="165"/>
          <ac:spMkLst>
            <pc:docMk/>
            <pc:sldMk cId="3643235383" sldId="473"/>
            <ac:spMk id="32" creationId="{33CC80E9-6F57-C11F-967C-C134CF54FDA3}"/>
          </ac:spMkLst>
        </pc:spChg>
        <pc:spChg chg="mod">
          <ac:chgData name="H M" userId="84cd2103f36ef0dc" providerId="LiveId" clId="{F7D9C8DB-7B5E-4EFD-915D-2FFF5A92C0D8}" dt="2023-12-16T12:17:36.016" v="549" actId="165"/>
          <ac:spMkLst>
            <pc:docMk/>
            <pc:sldMk cId="3643235383" sldId="473"/>
            <ac:spMk id="33" creationId="{09ECD429-D48F-01EF-91A9-B1401A3E18F9}"/>
          </ac:spMkLst>
        </pc:spChg>
        <pc:spChg chg="mod">
          <ac:chgData name="H M" userId="84cd2103f36ef0dc" providerId="LiveId" clId="{F7D9C8DB-7B5E-4EFD-915D-2FFF5A92C0D8}" dt="2023-12-16T12:17:36.016" v="549" actId="165"/>
          <ac:spMkLst>
            <pc:docMk/>
            <pc:sldMk cId="3643235383" sldId="473"/>
            <ac:spMk id="34" creationId="{FA41B3AF-3628-0EF4-BD2D-1243543C2548}"/>
          </ac:spMkLst>
        </pc:spChg>
        <pc:spChg chg="mod">
          <ac:chgData name="H M" userId="84cd2103f36ef0dc" providerId="LiveId" clId="{F7D9C8DB-7B5E-4EFD-915D-2FFF5A92C0D8}" dt="2023-12-16T12:17:36.016" v="549" actId="165"/>
          <ac:spMkLst>
            <pc:docMk/>
            <pc:sldMk cId="3643235383" sldId="473"/>
            <ac:spMk id="35" creationId="{96583B15-CD33-86CE-3295-9AACCD40C498}"/>
          </ac:spMkLst>
        </pc:spChg>
        <pc:spChg chg="mod">
          <ac:chgData name="H M" userId="84cd2103f36ef0dc" providerId="LiveId" clId="{F7D9C8DB-7B5E-4EFD-915D-2FFF5A92C0D8}" dt="2023-12-16T12:17:36.016" v="549" actId="165"/>
          <ac:spMkLst>
            <pc:docMk/>
            <pc:sldMk cId="3643235383" sldId="473"/>
            <ac:spMk id="36" creationId="{0339A66F-F39E-BBBC-1456-570DB49B05D4}"/>
          </ac:spMkLst>
        </pc:spChg>
        <pc:spChg chg="mod">
          <ac:chgData name="H M" userId="84cd2103f36ef0dc" providerId="LiveId" clId="{F7D9C8DB-7B5E-4EFD-915D-2FFF5A92C0D8}" dt="2023-12-16T12:17:36.016" v="549" actId="165"/>
          <ac:spMkLst>
            <pc:docMk/>
            <pc:sldMk cId="3643235383" sldId="473"/>
            <ac:spMk id="37" creationId="{DD220692-2C0F-B4B9-4737-16E591D5A5E0}"/>
          </ac:spMkLst>
        </pc:spChg>
        <pc:spChg chg="mod">
          <ac:chgData name="H M" userId="84cd2103f36ef0dc" providerId="LiveId" clId="{F7D9C8DB-7B5E-4EFD-915D-2FFF5A92C0D8}" dt="2023-12-16T12:17:36.016" v="549" actId="165"/>
          <ac:spMkLst>
            <pc:docMk/>
            <pc:sldMk cId="3643235383" sldId="473"/>
            <ac:spMk id="38" creationId="{38C7F7D8-52AA-FD89-FE53-9875B1A2D05C}"/>
          </ac:spMkLst>
        </pc:spChg>
        <pc:spChg chg="mod">
          <ac:chgData name="H M" userId="84cd2103f36ef0dc" providerId="LiveId" clId="{F7D9C8DB-7B5E-4EFD-915D-2FFF5A92C0D8}" dt="2023-12-16T12:17:36.016" v="549" actId="165"/>
          <ac:spMkLst>
            <pc:docMk/>
            <pc:sldMk cId="3643235383" sldId="473"/>
            <ac:spMk id="39" creationId="{32BEDF7F-C3F2-C652-232D-08A65C3D65AF}"/>
          </ac:spMkLst>
        </pc:spChg>
        <pc:spChg chg="mod">
          <ac:chgData name="H M" userId="84cd2103f36ef0dc" providerId="LiveId" clId="{F7D9C8DB-7B5E-4EFD-915D-2FFF5A92C0D8}" dt="2023-12-16T12:17:36.016" v="549" actId="165"/>
          <ac:spMkLst>
            <pc:docMk/>
            <pc:sldMk cId="3643235383" sldId="473"/>
            <ac:spMk id="40" creationId="{214BD5AC-32EB-7A83-FEA8-99AC0B2F3F57}"/>
          </ac:spMkLst>
        </pc:spChg>
        <pc:spChg chg="mod">
          <ac:chgData name="H M" userId="84cd2103f36ef0dc" providerId="LiveId" clId="{F7D9C8DB-7B5E-4EFD-915D-2FFF5A92C0D8}" dt="2023-12-16T12:17:36.016" v="549" actId="165"/>
          <ac:spMkLst>
            <pc:docMk/>
            <pc:sldMk cId="3643235383" sldId="473"/>
            <ac:spMk id="45" creationId="{4E49E146-6ADF-8F00-B4CC-2C77440AE15E}"/>
          </ac:spMkLst>
        </pc:spChg>
        <pc:spChg chg="mod">
          <ac:chgData name="H M" userId="84cd2103f36ef0dc" providerId="LiveId" clId="{F7D9C8DB-7B5E-4EFD-915D-2FFF5A92C0D8}" dt="2023-12-16T12:17:36.016" v="549" actId="165"/>
          <ac:spMkLst>
            <pc:docMk/>
            <pc:sldMk cId="3643235383" sldId="473"/>
            <ac:spMk id="47" creationId="{54F6B43E-B256-E988-35C0-9F4E22A4E31D}"/>
          </ac:spMkLst>
        </pc:spChg>
        <pc:spChg chg="mod">
          <ac:chgData name="H M" userId="84cd2103f36ef0dc" providerId="LiveId" clId="{F7D9C8DB-7B5E-4EFD-915D-2FFF5A92C0D8}" dt="2023-12-16T12:17:36.016" v="549" actId="165"/>
          <ac:spMkLst>
            <pc:docMk/>
            <pc:sldMk cId="3643235383" sldId="473"/>
            <ac:spMk id="48" creationId="{38DFEBFE-321C-082B-4459-49B98668B3B7}"/>
          </ac:spMkLst>
        </pc:spChg>
        <pc:spChg chg="mod">
          <ac:chgData name="H M" userId="84cd2103f36ef0dc" providerId="LiveId" clId="{F7D9C8DB-7B5E-4EFD-915D-2FFF5A92C0D8}" dt="2023-12-16T12:17:36.016" v="549" actId="165"/>
          <ac:spMkLst>
            <pc:docMk/>
            <pc:sldMk cId="3643235383" sldId="473"/>
            <ac:spMk id="49" creationId="{5012B904-87E7-D550-ECCC-61AFA2400A72}"/>
          </ac:spMkLst>
        </pc:spChg>
        <pc:spChg chg="mod">
          <ac:chgData name="H M" userId="84cd2103f36ef0dc" providerId="LiveId" clId="{F7D9C8DB-7B5E-4EFD-915D-2FFF5A92C0D8}" dt="2023-12-16T12:17:36.016" v="549" actId="165"/>
          <ac:spMkLst>
            <pc:docMk/>
            <pc:sldMk cId="3643235383" sldId="473"/>
            <ac:spMk id="50" creationId="{2C0E744B-4E8F-FC71-0DBB-69B4D2DC01C6}"/>
          </ac:spMkLst>
        </pc:spChg>
        <pc:spChg chg="mod">
          <ac:chgData name="H M" userId="84cd2103f36ef0dc" providerId="LiveId" clId="{F7D9C8DB-7B5E-4EFD-915D-2FFF5A92C0D8}" dt="2023-12-16T12:17:36.016" v="549" actId="165"/>
          <ac:spMkLst>
            <pc:docMk/>
            <pc:sldMk cId="3643235383" sldId="473"/>
            <ac:spMk id="51" creationId="{E30EDF45-2351-832B-8067-839F67C49AF4}"/>
          </ac:spMkLst>
        </pc:spChg>
        <pc:spChg chg="mod">
          <ac:chgData name="H M" userId="84cd2103f36ef0dc" providerId="LiveId" clId="{F7D9C8DB-7B5E-4EFD-915D-2FFF5A92C0D8}" dt="2023-12-16T12:17:36.016" v="549" actId="165"/>
          <ac:spMkLst>
            <pc:docMk/>
            <pc:sldMk cId="3643235383" sldId="473"/>
            <ac:spMk id="52" creationId="{76BD702F-442E-85FC-0F49-9DB671F88DBF}"/>
          </ac:spMkLst>
        </pc:spChg>
        <pc:spChg chg="mod">
          <ac:chgData name="H M" userId="84cd2103f36ef0dc" providerId="LiveId" clId="{F7D9C8DB-7B5E-4EFD-915D-2FFF5A92C0D8}" dt="2023-12-16T12:17:36.016" v="549" actId="165"/>
          <ac:spMkLst>
            <pc:docMk/>
            <pc:sldMk cId="3643235383" sldId="473"/>
            <ac:spMk id="53" creationId="{9D226016-27AE-E81F-863B-9740692623CE}"/>
          </ac:spMkLst>
        </pc:spChg>
        <pc:spChg chg="mod">
          <ac:chgData name="H M" userId="84cd2103f36ef0dc" providerId="LiveId" clId="{F7D9C8DB-7B5E-4EFD-915D-2FFF5A92C0D8}" dt="2023-12-16T12:17:36.016" v="549" actId="165"/>
          <ac:spMkLst>
            <pc:docMk/>
            <pc:sldMk cId="3643235383" sldId="473"/>
            <ac:spMk id="54" creationId="{82783588-6660-A497-80E5-774D414067C0}"/>
          </ac:spMkLst>
        </pc:spChg>
        <pc:spChg chg="mod">
          <ac:chgData name="H M" userId="84cd2103f36ef0dc" providerId="LiveId" clId="{F7D9C8DB-7B5E-4EFD-915D-2FFF5A92C0D8}" dt="2023-12-16T12:17:36.016" v="549" actId="165"/>
          <ac:spMkLst>
            <pc:docMk/>
            <pc:sldMk cId="3643235383" sldId="473"/>
            <ac:spMk id="57" creationId="{A5D73D73-8E27-0F0F-2185-8044CCDA6F09}"/>
          </ac:spMkLst>
        </pc:spChg>
        <pc:spChg chg="mod">
          <ac:chgData name="H M" userId="84cd2103f36ef0dc" providerId="LiveId" clId="{F7D9C8DB-7B5E-4EFD-915D-2FFF5A92C0D8}" dt="2023-12-16T12:17:36.016" v="549" actId="165"/>
          <ac:spMkLst>
            <pc:docMk/>
            <pc:sldMk cId="3643235383" sldId="473"/>
            <ac:spMk id="58" creationId="{CE067273-43B8-A9CD-94D2-88AA45DC3EF0}"/>
          </ac:spMkLst>
        </pc:spChg>
        <pc:spChg chg="mod">
          <ac:chgData name="H M" userId="84cd2103f36ef0dc" providerId="LiveId" clId="{F7D9C8DB-7B5E-4EFD-915D-2FFF5A92C0D8}" dt="2023-12-16T12:17:36.016" v="549" actId="165"/>
          <ac:spMkLst>
            <pc:docMk/>
            <pc:sldMk cId="3643235383" sldId="473"/>
            <ac:spMk id="59" creationId="{1BD6A14C-2958-E2D8-12CB-AD5A17990840}"/>
          </ac:spMkLst>
        </pc:spChg>
        <pc:spChg chg="mod">
          <ac:chgData name="H M" userId="84cd2103f36ef0dc" providerId="LiveId" clId="{F7D9C8DB-7B5E-4EFD-915D-2FFF5A92C0D8}" dt="2023-12-16T12:17:36.016" v="549" actId="165"/>
          <ac:spMkLst>
            <pc:docMk/>
            <pc:sldMk cId="3643235383" sldId="473"/>
            <ac:spMk id="60" creationId="{04852C8E-530A-D726-0C45-D8F305D113CE}"/>
          </ac:spMkLst>
        </pc:spChg>
        <pc:spChg chg="mod">
          <ac:chgData name="H M" userId="84cd2103f36ef0dc" providerId="LiveId" clId="{F7D9C8DB-7B5E-4EFD-915D-2FFF5A92C0D8}" dt="2023-12-16T12:17:36.016" v="549" actId="165"/>
          <ac:spMkLst>
            <pc:docMk/>
            <pc:sldMk cId="3643235383" sldId="473"/>
            <ac:spMk id="61" creationId="{9F78312F-EF71-6D76-9727-15A8394605DA}"/>
          </ac:spMkLst>
        </pc:spChg>
        <pc:spChg chg="mod">
          <ac:chgData name="H M" userId="84cd2103f36ef0dc" providerId="LiveId" clId="{F7D9C8DB-7B5E-4EFD-915D-2FFF5A92C0D8}" dt="2023-12-16T12:17:36.016" v="549" actId="165"/>
          <ac:spMkLst>
            <pc:docMk/>
            <pc:sldMk cId="3643235383" sldId="473"/>
            <ac:spMk id="62" creationId="{DF897EF2-01EA-494F-A838-6F89257EA6FB}"/>
          </ac:spMkLst>
        </pc:spChg>
        <pc:spChg chg="mod">
          <ac:chgData name="H M" userId="84cd2103f36ef0dc" providerId="LiveId" clId="{F7D9C8DB-7B5E-4EFD-915D-2FFF5A92C0D8}" dt="2023-12-16T12:17:36.016" v="549" actId="165"/>
          <ac:spMkLst>
            <pc:docMk/>
            <pc:sldMk cId="3643235383" sldId="473"/>
            <ac:spMk id="63" creationId="{1533039F-0312-8F58-F28E-C7EFC4EA39EE}"/>
          </ac:spMkLst>
        </pc:spChg>
        <pc:spChg chg="mod">
          <ac:chgData name="H M" userId="84cd2103f36ef0dc" providerId="LiveId" clId="{F7D9C8DB-7B5E-4EFD-915D-2FFF5A92C0D8}" dt="2023-12-16T12:17:36.016" v="549" actId="165"/>
          <ac:spMkLst>
            <pc:docMk/>
            <pc:sldMk cId="3643235383" sldId="473"/>
            <ac:spMk id="66" creationId="{8741D584-4F3E-A641-D219-6B4D29098030}"/>
          </ac:spMkLst>
        </pc:spChg>
        <pc:spChg chg="mod">
          <ac:chgData name="H M" userId="84cd2103f36ef0dc" providerId="LiveId" clId="{F7D9C8DB-7B5E-4EFD-915D-2FFF5A92C0D8}" dt="2023-12-16T12:17:36.016" v="549" actId="165"/>
          <ac:spMkLst>
            <pc:docMk/>
            <pc:sldMk cId="3643235383" sldId="473"/>
            <ac:spMk id="67" creationId="{0F229E84-39FF-5BC2-061B-6726E158DFB3}"/>
          </ac:spMkLst>
        </pc:spChg>
        <pc:spChg chg="mod">
          <ac:chgData name="H M" userId="84cd2103f36ef0dc" providerId="LiveId" clId="{F7D9C8DB-7B5E-4EFD-915D-2FFF5A92C0D8}" dt="2023-12-16T12:17:36.016" v="549" actId="165"/>
          <ac:spMkLst>
            <pc:docMk/>
            <pc:sldMk cId="3643235383" sldId="473"/>
            <ac:spMk id="68" creationId="{B3722A09-8309-13D5-02B7-28B8AA613FB8}"/>
          </ac:spMkLst>
        </pc:spChg>
        <pc:spChg chg="mod">
          <ac:chgData name="H M" userId="84cd2103f36ef0dc" providerId="LiveId" clId="{F7D9C8DB-7B5E-4EFD-915D-2FFF5A92C0D8}" dt="2023-12-16T12:17:36.016" v="549" actId="165"/>
          <ac:spMkLst>
            <pc:docMk/>
            <pc:sldMk cId="3643235383" sldId="473"/>
            <ac:spMk id="69" creationId="{5A98708A-9052-A2EE-4A33-379D4F6560AC}"/>
          </ac:spMkLst>
        </pc:spChg>
        <pc:spChg chg="mod">
          <ac:chgData name="H M" userId="84cd2103f36ef0dc" providerId="LiveId" clId="{F7D9C8DB-7B5E-4EFD-915D-2FFF5A92C0D8}" dt="2023-12-16T12:17:36.016" v="549" actId="165"/>
          <ac:spMkLst>
            <pc:docMk/>
            <pc:sldMk cId="3643235383" sldId="473"/>
            <ac:spMk id="70" creationId="{21134E54-EE82-33F3-E1BE-6CE27D233520}"/>
          </ac:spMkLst>
        </pc:spChg>
        <pc:spChg chg="mod">
          <ac:chgData name="H M" userId="84cd2103f36ef0dc" providerId="LiveId" clId="{F7D9C8DB-7B5E-4EFD-915D-2FFF5A92C0D8}" dt="2023-12-16T12:17:36.016" v="549" actId="165"/>
          <ac:spMkLst>
            <pc:docMk/>
            <pc:sldMk cId="3643235383" sldId="473"/>
            <ac:spMk id="72" creationId="{0D7BC91D-4B4F-43C5-BF5C-1C9B978EB648}"/>
          </ac:spMkLst>
        </pc:spChg>
        <pc:spChg chg="mod">
          <ac:chgData name="H M" userId="84cd2103f36ef0dc" providerId="LiveId" clId="{F7D9C8DB-7B5E-4EFD-915D-2FFF5A92C0D8}" dt="2023-12-16T12:17:36.016" v="549" actId="165"/>
          <ac:spMkLst>
            <pc:docMk/>
            <pc:sldMk cId="3643235383" sldId="473"/>
            <ac:spMk id="73" creationId="{033DF815-91DB-051A-E081-85B83DEAC8D6}"/>
          </ac:spMkLst>
        </pc:spChg>
        <pc:spChg chg="mod">
          <ac:chgData name="H M" userId="84cd2103f36ef0dc" providerId="LiveId" clId="{F7D9C8DB-7B5E-4EFD-915D-2FFF5A92C0D8}" dt="2023-12-16T12:17:36.016" v="549" actId="165"/>
          <ac:spMkLst>
            <pc:docMk/>
            <pc:sldMk cId="3643235383" sldId="473"/>
            <ac:spMk id="74" creationId="{5A532A4D-2B8D-F403-BE59-6ACF0A691815}"/>
          </ac:spMkLst>
        </pc:spChg>
        <pc:spChg chg="mod">
          <ac:chgData name="H M" userId="84cd2103f36ef0dc" providerId="LiveId" clId="{F7D9C8DB-7B5E-4EFD-915D-2FFF5A92C0D8}" dt="2023-12-16T12:17:36.016" v="549" actId="165"/>
          <ac:spMkLst>
            <pc:docMk/>
            <pc:sldMk cId="3643235383" sldId="473"/>
            <ac:spMk id="75" creationId="{806D0DCB-F9D1-D1EA-C225-5839185E85C0}"/>
          </ac:spMkLst>
        </pc:spChg>
        <pc:spChg chg="mod">
          <ac:chgData name="H M" userId="84cd2103f36ef0dc" providerId="LiveId" clId="{F7D9C8DB-7B5E-4EFD-915D-2FFF5A92C0D8}" dt="2023-12-16T12:17:36.016" v="549" actId="165"/>
          <ac:spMkLst>
            <pc:docMk/>
            <pc:sldMk cId="3643235383" sldId="473"/>
            <ac:spMk id="76" creationId="{71326DE0-4549-6F7A-3488-A8057484AA1D}"/>
          </ac:spMkLst>
        </pc:spChg>
        <pc:spChg chg="mod">
          <ac:chgData name="H M" userId="84cd2103f36ef0dc" providerId="LiveId" clId="{F7D9C8DB-7B5E-4EFD-915D-2FFF5A92C0D8}" dt="2023-12-16T12:17:36.016" v="549" actId="165"/>
          <ac:spMkLst>
            <pc:docMk/>
            <pc:sldMk cId="3643235383" sldId="473"/>
            <ac:spMk id="77" creationId="{34A77FC5-3FC0-E981-0B62-C4BDBC1E7FA3}"/>
          </ac:spMkLst>
        </pc:spChg>
        <pc:spChg chg="mod">
          <ac:chgData name="H M" userId="84cd2103f36ef0dc" providerId="LiveId" clId="{F7D9C8DB-7B5E-4EFD-915D-2FFF5A92C0D8}" dt="2023-12-16T12:17:36.016" v="549" actId="165"/>
          <ac:spMkLst>
            <pc:docMk/>
            <pc:sldMk cId="3643235383" sldId="473"/>
            <ac:spMk id="78" creationId="{3E173181-14BB-FB0E-359F-6F1D315427A1}"/>
          </ac:spMkLst>
        </pc:spChg>
        <pc:spChg chg="mod">
          <ac:chgData name="H M" userId="84cd2103f36ef0dc" providerId="LiveId" clId="{F7D9C8DB-7B5E-4EFD-915D-2FFF5A92C0D8}" dt="2023-12-16T12:17:36.016" v="549" actId="165"/>
          <ac:spMkLst>
            <pc:docMk/>
            <pc:sldMk cId="3643235383" sldId="473"/>
            <ac:spMk id="80" creationId="{5FE5AAA2-11A8-E01A-5FA4-E9FCB889D1AB}"/>
          </ac:spMkLst>
        </pc:spChg>
        <pc:spChg chg="mod">
          <ac:chgData name="H M" userId="84cd2103f36ef0dc" providerId="LiveId" clId="{F7D9C8DB-7B5E-4EFD-915D-2FFF5A92C0D8}" dt="2023-12-16T12:17:36.016" v="549" actId="165"/>
          <ac:spMkLst>
            <pc:docMk/>
            <pc:sldMk cId="3643235383" sldId="473"/>
            <ac:spMk id="83" creationId="{C749A34A-7E87-8974-FD4D-D76C1C777222}"/>
          </ac:spMkLst>
        </pc:spChg>
        <pc:spChg chg="mod">
          <ac:chgData name="H M" userId="84cd2103f36ef0dc" providerId="LiveId" clId="{F7D9C8DB-7B5E-4EFD-915D-2FFF5A92C0D8}" dt="2023-12-16T12:17:36.016" v="549" actId="165"/>
          <ac:spMkLst>
            <pc:docMk/>
            <pc:sldMk cId="3643235383" sldId="473"/>
            <ac:spMk id="84" creationId="{8765F3C7-5FC8-25BB-DAE8-18F8C1D1AF76}"/>
          </ac:spMkLst>
        </pc:spChg>
        <pc:spChg chg="mod">
          <ac:chgData name="H M" userId="84cd2103f36ef0dc" providerId="LiveId" clId="{F7D9C8DB-7B5E-4EFD-915D-2FFF5A92C0D8}" dt="2023-12-16T12:17:36.016" v="549" actId="165"/>
          <ac:spMkLst>
            <pc:docMk/>
            <pc:sldMk cId="3643235383" sldId="473"/>
            <ac:spMk id="85" creationId="{78356B5E-45ED-5964-F301-1C7812F32894}"/>
          </ac:spMkLst>
        </pc:spChg>
        <pc:spChg chg="mod">
          <ac:chgData name="H M" userId="84cd2103f36ef0dc" providerId="LiveId" clId="{F7D9C8DB-7B5E-4EFD-915D-2FFF5A92C0D8}" dt="2023-12-16T12:17:36.016" v="549" actId="165"/>
          <ac:spMkLst>
            <pc:docMk/>
            <pc:sldMk cId="3643235383" sldId="473"/>
            <ac:spMk id="86" creationId="{F14900FF-62EC-BBD0-E034-CD16A840736F}"/>
          </ac:spMkLst>
        </pc:spChg>
        <pc:spChg chg="mod">
          <ac:chgData name="H M" userId="84cd2103f36ef0dc" providerId="LiveId" clId="{F7D9C8DB-7B5E-4EFD-915D-2FFF5A92C0D8}" dt="2023-12-16T12:17:36.016" v="549" actId="165"/>
          <ac:spMkLst>
            <pc:docMk/>
            <pc:sldMk cId="3643235383" sldId="473"/>
            <ac:spMk id="87" creationId="{CD015734-465B-44E4-65B5-73934742190E}"/>
          </ac:spMkLst>
        </pc:spChg>
        <pc:spChg chg="mod">
          <ac:chgData name="H M" userId="84cd2103f36ef0dc" providerId="LiveId" clId="{F7D9C8DB-7B5E-4EFD-915D-2FFF5A92C0D8}" dt="2023-12-16T12:17:36.016" v="549" actId="165"/>
          <ac:spMkLst>
            <pc:docMk/>
            <pc:sldMk cId="3643235383" sldId="473"/>
            <ac:spMk id="88" creationId="{DE4DC82A-CD9D-0A14-B1BB-A48D01F787CB}"/>
          </ac:spMkLst>
        </pc:spChg>
        <pc:spChg chg="mod">
          <ac:chgData name="H M" userId="84cd2103f36ef0dc" providerId="LiveId" clId="{F7D9C8DB-7B5E-4EFD-915D-2FFF5A92C0D8}" dt="2023-12-16T12:17:36.016" v="549" actId="165"/>
          <ac:spMkLst>
            <pc:docMk/>
            <pc:sldMk cId="3643235383" sldId="473"/>
            <ac:spMk id="89" creationId="{E38CBC69-3128-13C7-2D8E-F19CF88ED121}"/>
          </ac:spMkLst>
        </pc:spChg>
        <pc:spChg chg="mod">
          <ac:chgData name="H M" userId="84cd2103f36ef0dc" providerId="LiveId" clId="{F7D9C8DB-7B5E-4EFD-915D-2FFF5A92C0D8}" dt="2023-12-16T12:17:36.016" v="549" actId="165"/>
          <ac:spMkLst>
            <pc:docMk/>
            <pc:sldMk cId="3643235383" sldId="473"/>
            <ac:spMk id="90" creationId="{01B5D106-6EEA-4027-829A-605134639D12}"/>
          </ac:spMkLst>
        </pc:spChg>
        <pc:spChg chg="mod">
          <ac:chgData name="H M" userId="84cd2103f36ef0dc" providerId="LiveId" clId="{F7D9C8DB-7B5E-4EFD-915D-2FFF5A92C0D8}" dt="2023-12-16T12:17:36.016" v="549" actId="165"/>
          <ac:spMkLst>
            <pc:docMk/>
            <pc:sldMk cId="3643235383" sldId="473"/>
            <ac:spMk id="91" creationId="{CE22B9D0-56D6-7219-C0AD-AE9EAABE67E4}"/>
          </ac:spMkLst>
        </pc:spChg>
        <pc:spChg chg="mod">
          <ac:chgData name="H M" userId="84cd2103f36ef0dc" providerId="LiveId" clId="{F7D9C8DB-7B5E-4EFD-915D-2FFF5A92C0D8}" dt="2023-12-16T12:17:36.016" v="549" actId="165"/>
          <ac:spMkLst>
            <pc:docMk/>
            <pc:sldMk cId="3643235383" sldId="473"/>
            <ac:spMk id="92" creationId="{098BA5E7-A6FE-C520-0378-03FF9D1DECC8}"/>
          </ac:spMkLst>
        </pc:spChg>
        <pc:spChg chg="mod">
          <ac:chgData name="H M" userId="84cd2103f36ef0dc" providerId="LiveId" clId="{F7D9C8DB-7B5E-4EFD-915D-2FFF5A92C0D8}" dt="2023-12-16T12:17:36.016" v="549" actId="165"/>
          <ac:spMkLst>
            <pc:docMk/>
            <pc:sldMk cId="3643235383" sldId="473"/>
            <ac:spMk id="93" creationId="{E88AA71B-338F-10D6-1AC7-58FA43E17DCE}"/>
          </ac:spMkLst>
        </pc:spChg>
        <pc:spChg chg="mod">
          <ac:chgData name="H M" userId="84cd2103f36ef0dc" providerId="LiveId" clId="{F7D9C8DB-7B5E-4EFD-915D-2FFF5A92C0D8}" dt="2023-12-16T12:17:36.016" v="549" actId="165"/>
          <ac:spMkLst>
            <pc:docMk/>
            <pc:sldMk cId="3643235383" sldId="473"/>
            <ac:spMk id="94" creationId="{2CE941E7-BB9B-BDC8-867B-A7CF46CF4F69}"/>
          </ac:spMkLst>
        </pc:spChg>
        <pc:spChg chg="mod">
          <ac:chgData name="H M" userId="84cd2103f36ef0dc" providerId="LiveId" clId="{F7D9C8DB-7B5E-4EFD-915D-2FFF5A92C0D8}" dt="2023-12-16T12:17:36.016" v="549" actId="165"/>
          <ac:spMkLst>
            <pc:docMk/>
            <pc:sldMk cId="3643235383" sldId="473"/>
            <ac:spMk id="95" creationId="{E5C9D037-81B1-0D81-B472-8ACF44403064}"/>
          </ac:spMkLst>
        </pc:spChg>
        <pc:spChg chg="mod">
          <ac:chgData name="H M" userId="84cd2103f36ef0dc" providerId="LiveId" clId="{F7D9C8DB-7B5E-4EFD-915D-2FFF5A92C0D8}" dt="2023-12-16T12:17:36.016" v="549" actId="165"/>
          <ac:spMkLst>
            <pc:docMk/>
            <pc:sldMk cId="3643235383" sldId="473"/>
            <ac:spMk id="96" creationId="{52DDCE4E-3FCC-5DF8-8C19-496D2670D3F3}"/>
          </ac:spMkLst>
        </pc:spChg>
        <pc:spChg chg="mod">
          <ac:chgData name="H M" userId="84cd2103f36ef0dc" providerId="LiveId" clId="{F7D9C8DB-7B5E-4EFD-915D-2FFF5A92C0D8}" dt="2023-12-16T12:17:36.016" v="549" actId="165"/>
          <ac:spMkLst>
            <pc:docMk/>
            <pc:sldMk cId="3643235383" sldId="473"/>
            <ac:spMk id="97" creationId="{4398C01A-74DD-D927-7600-578F73EF7BB6}"/>
          </ac:spMkLst>
        </pc:spChg>
        <pc:spChg chg="mod">
          <ac:chgData name="H M" userId="84cd2103f36ef0dc" providerId="LiveId" clId="{F7D9C8DB-7B5E-4EFD-915D-2FFF5A92C0D8}" dt="2023-12-16T12:17:36.016" v="549" actId="165"/>
          <ac:spMkLst>
            <pc:docMk/>
            <pc:sldMk cId="3643235383" sldId="473"/>
            <ac:spMk id="98" creationId="{368FD0AB-9189-4C68-9713-A25B94F190C0}"/>
          </ac:spMkLst>
        </pc:spChg>
        <pc:spChg chg="mod">
          <ac:chgData name="H M" userId="84cd2103f36ef0dc" providerId="LiveId" clId="{F7D9C8DB-7B5E-4EFD-915D-2FFF5A92C0D8}" dt="2023-12-16T12:17:36.016" v="549" actId="165"/>
          <ac:spMkLst>
            <pc:docMk/>
            <pc:sldMk cId="3643235383" sldId="473"/>
            <ac:spMk id="101" creationId="{7FFF3EF3-F427-F572-7808-C49C09218ED3}"/>
          </ac:spMkLst>
        </pc:spChg>
        <pc:spChg chg="mod">
          <ac:chgData name="H M" userId="84cd2103f36ef0dc" providerId="LiveId" clId="{F7D9C8DB-7B5E-4EFD-915D-2FFF5A92C0D8}" dt="2023-12-16T12:17:36.016" v="549" actId="165"/>
          <ac:spMkLst>
            <pc:docMk/>
            <pc:sldMk cId="3643235383" sldId="473"/>
            <ac:spMk id="102" creationId="{113CD1C9-94EA-D876-8530-85F66C93C4B0}"/>
          </ac:spMkLst>
        </pc:spChg>
        <pc:spChg chg="mod">
          <ac:chgData name="H M" userId="84cd2103f36ef0dc" providerId="LiveId" clId="{F7D9C8DB-7B5E-4EFD-915D-2FFF5A92C0D8}" dt="2023-12-16T12:17:36.016" v="549" actId="165"/>
          <ac:spMkLst>
            <pc:docMk/>
            <pc:sldMk cId="3643235383" sldId="473"/>
            <ac:spMk id="105" creationId="{108705BC-B2A3-7564-9052-7744372F833C}"/>
          </ac:spMkLst>
        </pc:spChg>
        <pc:spChg chg="mod">
          <ac:chgData name="H M" userId="84cd2103f36ef0dc" providerId="LiveId" clId="{F7D9C8DB-7B5E-4EFD-915D-2FFF5A92C0D8}" dt="2023-12-16T12:17:36.016" v="549" actId="165"/>
          <ac:spMkLst>
            <pc:docMk/>
            <pc:sldMk cId="3643235383" sldId="473"/>
            <ac:spMk id="109" creationId="{2779FDCA-CCF7-0039-9997-ADB14BACE3B3}"/>
          </ac:spMkLst>
        </pc:spChg>
        <pc:spChg chg="mod">
          <ac:chgData name="H M" userId="84cd2103f36ef0dc" providerId="LiveId" clId="{F7D9C8DB-7B5E-4EFD-915D-2FFF5A92C0D8}" dt="2023-12-16T12:17:36.016" v="549" actId="165"/>
          <ac:spMkLst>
            <pc:docMk/>
            <pc:sldMk cId="3643235383" sldId="473"/>
            <ac:spMk id="110" creationId="{BD311B4D-A436-71FA-20E3-F8F0387F0A51}"/>
          </ac:spMkLst>
        </pc:spChg>
        <pc:spChg chg="mod">
          <ac:chgData name="H M" userId="84cd2103f36ef0dc" providerId="LiveId" clId="{F7D9C8DB-7B5E-4EFD-915D-2FFF5A92C0D8}" dt="2023-12-16T12:17:36.016" v="549" actId="165"/>
          <ac:spMkLst>
            <pc:docMk/>
            <pc:sldMk cId="3643235383" sldId="473"/>
            <ac:spMk id="111" creationId="{B9E7BDA6-3A57-9C05-0A03-E6364EB3B099}"/>
          </ac:spMkLst>
        </pc:spChg>
        <pc:spChg chg="mod">
          <ac:chgData name="H M" userId="84cd2103f36ef0dc" providerId="LiveId" clId="{F7D9C8DB-7B5E-4EFD-915D-2FFF5A92C0D8}" dt="2023-12-16T12:17:36.016" v="549" actId="165"/>
          <ac:spMkLst>
            <pc:docMk/>
            <pc:sldMk cId="3643235383" sldId="473"/>
            <ac:spMk id="112" creationId="{E3ED484E-4AB0-945D-9179-49E78D0A28A0}"/>
          </ac:spMkLst>
        </pc:spChg>
        <pc:spChg chg="mod">
          <ac:chgData name="H M" userId="84cd2103f36ef0dc" providerId="LiveId" clId="{F7D9C8DB-7B5E-4EFD-915D-2FFF5A92C0D8}" dt="2023-12-16T12:17:36.016" v="549" actId="165"/>
          <ac:spMkLst>
            <pc:docMk/>
            <pc:sldMk cId="3643235383" sldId="473"/>
            <ac:spMk id="113" creationId="{133801F7-7652-062A-74E7-FC89CDC3D673}"/>
          </ac:spMkLst>
        </pc:spChg>
        <pc:spChg chg="mod">
          <ac:chgData name="H M" userId="84cd2103f36ef0dc" providerId="LiveId" clId="{F7D9C8DB-7B5E-4EFD-915D-2FFF5A92C0D8}" dt="2023-12-16T12:17:36.016" v="549" actId="165"/>
          <ac:spMkLst>
            <pc:docMk/>
            <pc:sldMk cId="3643235383" sldId="473"/>
            <ac:spMk id="114" creationId="{82F9CC9F-267D-8016-09D0-73B6870F0C92}"/>
          </ac:spMkLst>
        </pc:spChg>
        <pc:spChg chg="mod">
          <ac:chgData name="H M" userId="84cd2103f36ef0dc" providerId="LiveId" clId="{F7D9C8DB-7B5E-4EFD-915D-2FFF5A92C0D8}" dt="2023-12-16T12:17:36.016" v="549" actId="165"/>
          <ac:spMkLst>
            <pc:docMk/>
            <pc:sldMk cId="3643235383" sldId="473"/>
            <ac:spMk id="115" creationId="{64675E65-70E8-9AC9-9B44-1B345014C4FB}"/>
          </ac:spMkLst>
        </pc:spChg>
        <pc:spChg chg="mod">
          <ac:chgData name="H M" userId="84cd2103f36ef0dc" providerId="LiveId" clId="{F7D9C8DB-7B5E-4EFD-915D-2FFF5A92C0D8}" dt="2023-12-16T12:17:36.016" v="549" actId="165"/>
          <ac:spMkLst>
            <pc:docMk/>
            <pc:sldMk cId="3643235383" sldId="473"/>
            <ac:spMk id="117" creationId="{0557D2F4-3560-DD07-9D7E-C1F7C603161E}"/>
          </ac:spMkLst>
        </pc:spChg>
        <pc:spChg chg="mod">
          <ac:chgData name="H M" userId="84cd2103f36ef0dc" providerId="LiveId" clId="{F7D9C8DB-7B5E-4EFD-915D-2FFF5A92C0D8}" dt="2023-12-16T12:17:36.016" v="549" actId="165"/>
          <ac:spMkLst>
            <pc:docMk/>
            <pc:sldMk cId="3643235383" sldId="473"/>
            <ac:spMk id="119" creationId="{CA810505-2A9E-8FF3-34E1-C218E0360D99}"/>
          </ac:spMkLst>
        </pc:spChg>
        <pc:spChg chg="mod">
          <ac:chgData name="H M" userId="84cd2103f36ef0dc" providerId="LiveId" clId="{F7D9C8DB-7B5E-4EFD-915D-2FFF5A92C0D8}" dt="2023-12-16T12:17:36.016" v="549" actId="165"/>
          <ac:spMkLst>
            <pc:docMk/>
            <pc:sldMk cId="3643235383" sldId="473"/>
            <ac:spMk id="120" creationId="{30C8F243-013E-5054-0E87-BA2BBD05BD76}"/>
          </ac:spMkLst>
        </pc:spChg>
        <pc:spChg chg="mod">
          <ac:chgData name="H M" userId="84cd2103f36ef0dc" providerId="LiveId" clId="{F7D9C8DB-7B5E-4EFD-915D-2FFF5A92C0D8}" dt="2023-12-16T12:17:36.016" v="549" actId="165"/>
          <ac:spMkLst>
            <pc:docMk/>
            <pc:sldMk cId="3643235383" sldId="473"/>
            <ac:spMk id="121" creationId="{990239E6-9550-DBED-3BB2-1A821FD5185A}"/>
          </ac:spMkLst>
        </pc:spChg>
        <pc:spChg chg="mod">
          <ac:chgData name="H M" userId="84cd2103f36ef0dc" providerId="LiveId" clId="{F7D9C8DB-7B5E-4EFD-915D-2FFF5A92C0D8}" dt="2023-12-16T12:17:36.016" v="549" actId="165"/>
          <ac:spMkLst>
            <pc:docMk/>
            <pc:sldMk cId="3643235383" sldId="473"/>
            <ac:spMk id="122" creationId="{A49EDD3D-F4D7-5BC9-71D2-3E4FA43ACE36}"/>
          </ac:spMkLst>
        </pc:spChg>
        <pc:spChg chg="mod">
          <ac:chgData name="H M" userId="84cd2103f36ef0dc" providerId="LiveId" clId="{F7D9C8DB-7B5E-4EFD-915D-2FFF5A92C0D8}" dt="2023-12-16T12:17:36.016" v="549" actId="165"/>
          <ac:spMkLst>
            <pc:docMk/>
            <pc:sldMk cId="3643235383" sldId="473"/>
            <ac:spMk id="123" creationId="{655440C8-6699-3660-9B81-80DADBAB2842}"/>
          </ac:spMkLst>
        </pc:spChg>
        <pc:spChg chg="mod">
          <ac:chgData name="H M" userId="84cd2103f36ef0dc" providerId="LiveId" clId="{F7D9C8DB-7B5E-4EFD-915D-2FFF5A92C0D8}" dt="2023-12-16T12:17:36.016" v="549" actId="165"/>
          <ac:spMkLst>
            <pc:docMk/>
            <pc:sldMk cId="3643235383" sldId="473"/>
            <ac:spMk id="124" creationId="{0AB611F9-663C-CF91-AC09-C936401B5591}"/>
          </ac:spMkLst>
        </pc:spChg>
        <pc:spChg chg="mod">
          <ac:chgData name="H M" userId="84cd2103f36ef0dc" providerId="LiveId" clId="{F7D9C8DB-7B5E-4EFD-915D-2FFF5A92C0D8}" dt="2023-12-16T12:17:36.016" v="549" actId="165"/>
          <ac:spMkLst>
            <pc:docMk/>
            <pc:sldMk cId="3643235383" sldId="473"/>
            <ac:spMk id="125" creationId="{E3F4DE9B-F32A-F887-72AF-B0432ADB34AB}"/>
          </ac:spMkLst>
        </pc:spChg>
        <pc:spChg chg="mod">
          <ac:chgData name="H M" userId="84cd2103f36ef0dc" providerId="LiveId" clId="{F7D9C8DB-7B5E-4EFD-915D-2FFF5A92C0D8}" dt="2023-12-16T12:17:36.016" v="549" actId="165"/>
          <ac:spMkLst>
            <pc:docMk/>
            <pc:sldMk cId="3643235383" sldId="473"/>
            <ac:spMk id="126" creationId="{DB3AB46F-95F6-A458-1DF5-1D9085C9091D}"/>
          </ac:spMkLst>
        </pc:spChg>
        <pc:spChg chg="mod">
          <ac:chgData name="H M" userId="84cd2103f36ef0dc" providerId="LiveId" clId="{F7D9C8DB-7B5E-4EFD-915D-2FFF5A92C0D8}" dt="2023-12-16T12:17:36.016" v="549" actId="165"/>
          <ac:spMkLst>
            <pc:docMk/>
            <pc:sldMk cId="3643235383" sldId="473"/>
            <ac:spMk id="127" creationId="{CF78DC80-0D79-EEF6-8F22-6BFB7FBE1EE6}"/>
          </ac:spMkLst>
        </pc:spChg>
        <pc:spChg chg="mod">
          <ac:chgData name="H M" userId="84cd2103f36ef0dc" providerId="LiveId" clId="{F7D9C8DB-7B5E-4EFD-915D-2FFF5A92C0D8}" dt="2023-12-16T12:17:36.016" v="549" actId="165"/>
          <ac:spMkLst>
            <pc:docMk/>
            <pc:sldMk cId="3643235383" sldId="473"/>
            <ac:spMk id="128" creationId="{F2EA8A8E-54A7-8ADD-2A6B-ED7E380A57D0}"/>
          </ac:spMkLst>
        </pc:spChg>
        <pc:spChg chg="mod">
          <ac:chgData name="H M" userId="84cd2103f36ef0dc" providerId="LiveId" clId="{F7D9C8DB-7B5E-4EFD-915D-2FFF5A92C0D8}" dt="2023-12-16T12:17:36.016" v="549" actId="165"/>
          <ac:spMkLst>
            <pc:docMk/>
            <pc:sldMk cId="3643235383" sldId="473"/>
            <ac:spMk id="129" creationId="{A57CB8E0-F9DF-8F4B-9F23-391A1DDEE265}"/>
          </ac:spMkLst>
        </pc:spChg>
        <pc:spChg chg="mod">
          <ac:chgData name="H M" userId="84cd2103f36ef0dc" providerId="LiveId" clId="{F7D9C8DB-7B5E-4EFD-915D-2FFF5A92C0D8}" dt="2023-12-16T12:17:36.016" v="549" actId="165"/>
          <ac:spMkLst>
            <pc:docMk/>
            <pc:sldMk cId="3643235383" sldId="473"/>
            <ac:spMk id="130" creationId="{37588F53-A6D4-B262-E220-7BFB0735976F}"/>
          </ac:spMkLst>
        </pc:spChg>
        <pc:spChg chg="mod">
          <ac:chgData name="H M" userId="84cd2103f36ef0dc" providerId="LiveId" clId="{F7D9C8DB-7B5E-4EFD-915D-2FFF5A92C0D8}" dt="2023-12-16T12:17:36.016" v="549" actId="165"/>
          <ac:spMkLst>
            <pc:docMk/>
            <pc:sldMk cId="3643235383" sldId="473"/>
            <ac:spMk id="131" creationId="{4C25CD96-263F-DB3D-FF6B-9D954805F2C2}"/>
          </ac:spMkLst>
        </pc:spChg>
        <pc:spChg chg="mod">
          <ac:chgData name="H M" userId="84cd2103f36ef0dc" providerId="LiveId" clId="{F7D9C8DB-7B5E-4EFD-915D-2FFF5A92C0D8}" dt="2023-12-16T12:17:36.016" v="549" actId="165"/>
          <ac:spMkLst>
            <pc:docMk/>
            <pc:sldMk cId="3643235383" sldId="473"/>
            <ac:spMk id="132" creationId="{3436F7CA-9F43-1B5F-2596-3406CE3C8BDA}"/>
          </ac:spMkLst>
        </pc:spChg>
        <pc:spChg chg="mod">
          <ac:chgData name="H M" userId="84cd2103f36ef0dc" providerId="LiveId" clId="{F7D9C8DB-7B5E-4EFD-915D-2FFF5A92C0D8}" dt="2023-12-16T12:17:36.016" v="549" actId="165"/>
          <ac:spMkLst>
            <pc:docMk/>
            <pc:sldMk cId="3643235383" sldId="473"/>
            <ac:spMk id="135" creationId="{E46F71EE-764A-119A-2F73-478D5E630E0C}"/>
          </ac:spMkLst>
        </pc:spChg>
        <pc:spChg chg="mod">
          <ac:chgData name="H M" userId="84cd2103f36ef0dc" providerId="LiveId" clId="{F7D9C8DB-7B5E-4EFD-915D-2FFF5A92C0D8}" dt="2023-12-16T12:17:36.016" v="549" actId="165"/>
          <ac:spMkLst>
            <pc:docMk/>
            <pc:sldMk cId="3643235383" sldId="473"/>
            <ac:spMk id="136" creationId="{A7AFBCF3-E498-F597-9654-07E4DB68E461}"/>
          </ac:spMkLst>
        </pc:spChg>
        <pc:spChg chg="mod">
          <ac:chgData name="H M" userId="84cd2103f36ef0dc" providerId="LiveId" clId="{F7D9C8DB-7B5E-4EFD-915D-2FFF5A92C0D8}" dt="2023-12-16T12:17:36.016" v="549" actId="165"/>
          <ac:spMkLst>
            <pc:docMk/>
            <pc:sldMk cId="3643235383" sldId="473"/>
            <ac:spMk id="137" creationId="{C507CC0B-0750-55C0-B17D-8A5BE8219965}"/>
          </ac:spMkLst>
        </pc:spChg>
        <pc:spChg chg="mod">
          <ac:chgData name="H M" userId="84cd2103f36ef0dc" providerId="LiveId" clId="{F7D9C8DB-7B5E-4EFD-915D-2FFF5A92C0D8}" dt="2023-12-16T12:17:36.016" v="549" actId="165"/>
          <ac:spMkLst>
            <pc:docMk/>
            <pc:sldMk cId="3643235383" sldId="473"/>
            <ac:spMk id="138" creationId="{CF62160E-5071-C28F-6211-AEAC95F5D8CB}"/>
          </ac:spMkLst>
        </pc:spChg>
        <pc:spChg chg="mod">
          <ac:chgData name="H M" userId="84cd2103f36ef0dc" providerId="LiveId" clId="{F7D9C8DB-7B5E-4EFD-915D-2FFF5A92C0D8}" dt="2023-12-16T12:17:36.016" v="549" actId="165"/>
          <ac:spMkLst>
            <pc:docMk/>
            <pc:sldMk cId="3643235383" sldId="473"/>
            <ac:spMk id="139" creationId="{8C3E0E0A-35E0-57D9-B21F-21FFCDD1D832}"/>
          </ac:spMkLst>
        </pc:spChg>
        <pc:spChg chg="mod">
          <ac:chgData name="H M" userId="84cd2103f36ef0dc" providerId="LiveId" clId="{F7D9C8DB-7B5E-4EFD-915D-2FFF5A92C0D8}" dt="2023-12-16T12:17:36.016" v="549" actId="165"/>
          <ac:spMkLst>
            <pc:docMk/>
            <pc:sldMk cId="3643235383" sldId="473"/>
            <ac:spMk id="140" creationId="{53C4F638-2C24-B3E1-8310-84BE8A1A8902}"/>
          </ac:spMkLst>
        </pc:spChg>
        <pc:spChg chg="mod">
          <ac:chgData name="H M" userId="84cd2103f36ef0dc" providerId="LiveId" clId="{F7D9C8DB-7B5E-4EFD-915D-2FFF5A92C0D8}" dt="2023-12-16T12:17:36.016" v="549" actId="165"/>
          <ac:spMkLst>
            <pc:docMk/>
            <pc:sldMk cId="3643235383" sldId="473"/>
            <ac:spMk id="143" creationId="{F9D57CDB-5CCA-34D1-01F8-7A6BE935E231}"/>
          </ac:spMkLst>
        </pc:spChg>
        <pc:spChg chg="mod">
          <ac:chgData name="H M" userId="84cd2103f36ef0dc" providerId="LiveId" clId="{F7D9C8DB-7B5E-4EFD-915D-2FFF5A92C0D8}" dt="2023-12-16T12:17:36.016" v="549" actId="165"/>
          <ac:spMkLst>
            <pc:docMk/>
            <pc:sldMk cId="3643235383" sldId="473"/>
            <ac:spMk id="145" creationId="{47B723B3-4556-E36D-9DB0-F2A1AA795383}"/>
          </ac:spMkLst>
        </pc:spChg>
        <pc:spChg chg="mod">
          <ac:chgData name="H M" userId="84cd2103f36ef0dc" providerId="LiveId" clId="{F7D9C8DB-7B5E-4EFD-915D-2FFF5A92C0D8}" dt="2023-12-16T12:17:36.016" v="549" actId="165"/>
          <ac:spMkLst>
            <pc:docMk/>
            <pc:sldMk cId="3643235383" sldId="473"/>
            <ac:spMk id="146" creationId="{D3A29975-93D7-642F-3D7A-4A5C5F09BC88}"/>
          </ac:spMkLst>
        </pc:spChg>
        <pc:spChg chg="mod">
          <ac:chgData name="H M" userId="84cd2103f36ef0dc" providerId="LiveId" clId="{F7D9C8DB-7B5E-4EFD-915D-2FFF5A92C0D8}" dt="2023-12-16T12:17:36.016" v="549" actId="165"/>
          <ac:spMkLst>
            <pc:docMk/>
            <pc:sldMk cId="3643235383" sldId="473"/>
            <ac:spMk id="147" creationId="{67689158-76C8-402D-8736-ABD6F0D78ECD}"/>
          </ac:spMkLst>
        </pc:spChg>
        <pc:spChg chg="mod">
          <ac:chgData name="H M" userId="84cd2103f36ef0dc" providerId="LiveId" clId="{F7D9C8DB-7B5E-4EFD-915D-2FFF5A92C0D8}" dt="2023-12-16T12:17:36.016" v="549" actId="165"/>
          <ac:spMkLst>
            <pc:docMk/>
            <pc:sldMk cId="3643235383" sldId="473"/>
            <ac:spMk id="148" creationId="{04A65790-67D6-725E-F333-93785D240032}"/>
          </ac:spMkLst>
        </pc:spChg>
        <pc:spChg chg="mod">
          <ac:chgData name="H M" userId="84cd2103f36ef0dc" providerId="LiveId" clId="{F7D9C8DB-7B5E-4EFD-915D-2FFF5A92C0D8}" dt="2023-12-16T12:17:36.016" v="549" actId="165"/>
          <ac:spMkLst>
            <pc:docMk/>
            <pc:sldMk cId="3643235383" sldId="473"/>
            <ac:spMk id="149" creationId="{08199FA3-256E-02A0-1E9D-7FE5100BA61E}"/>
          </ac:spMkLst>
        </pc:spChg>
        <pc:spChg chg="mod">
          <ac:chgData name="H M" userId="84cd2103f36ef0dc" providerId="LiveId" clId="{F7D9C8DB-7B5E-4EFD-915D-2FFF5A92C0D8}" dt="2023-12-16T12:17:36.016" v="549" actId="165"/>
          <ac:spMkLst>
            <pc:docMk/>
            <pc:sldMk cId="3643235383" sldId="473"/>
            <ac:spMk id="150" creationId="{F43AFE5F-3252-6E56-D5C8-1BC66B396CB2}"/>
          </ac:spMkLst>
        </pc:spChg>
        <pc:spChg chg="mod">
          <ac:chgData name="H M" userId="84cd2103f36ef0dc" providerId="LiveId" clId="{F7D9C8DB-7B5E-4EFD-915D-2FFF5A92C0D8}" dt="2023-12-16T12:17:36.016" v="549" actId="165"/>
          <ac:spMkLst>
            <pc:docMk/>
            <pc:sldMk cId="3643235383" sldId="473"/>
            <ac:spMk id="151" creationId="{8D0FEC5B-1E80-1E11-93F8-9960F90AC31D}"/>
          </ac:spMkLst>
        </pc:spChg>
        <pc:spChg chg="mod">
          <ac:chgData name="H M" userId="84cd2103f36ef0dc" providerId="LiveId" clId="{F7D9C8DB-7B5E-4EFD-915D-2FFF5A92C0D8}" dt="2023-12-16T12:17:36.016" v="549" actId="165"/>
          <ac:spMkLst>
            <pc:docMk/>
            <pc:sldMk cId="3643235383" sldId="473"/>
            <ac:spMk id="152" creationId="{78D82197-7783-D468-488E-28534BDC27BC}"/>
          </ac:spMkLst>
        </pc:spChg>
        <pc:spChg chg="mod">
          <ac:chgData name="H M" userId="84cd2103f36ef0dc" providerId="LiveId" clId="{F7D9C8DB-7B5E-4EFD-915D-2FFF5A92C0D8}" dt="2023-12-16T12:17:36.016" v="549" actId="165"/>
          <ac:spMkLst>
            <pc:docMk/>
            <pc:sldMk cId="3643235383" sldId="473"/>
            <ac:spMk id="153" creationId="{FFC23F4F-3B81-E365-3020-C3E465766ABD}"/>
          </ac:spMkLst>
        </pc:spChg>
        <pc:spChg chg="mod">
          <ac:chgData name="H M" userId="84cd2103f36ef0dc" providerId="LiveId" clId="{F7D9C8DB-7B5E-4EFD-915D-2FFF5A92C0D8}" dt="2023-12-16T12:17:36.016" v="549" actId="165"/>
          <ac:spMkLst>
            <pc:docMk/>
            <pc:sldMk cId="3643235383" sldId="473"/>
            <ac:spMk id="154" creationId="{4F9AA462-3179-B8F9-72EC-CBF75170C18A}"/>
          </ac:spMkLst>
        </pc:spChg>
        <pc:spChg chg="mod">
          <ac:chgData name="H M" userId="84cd2103f36ef0dc" providerId="LiveId" clId="{F7D9C8DB-7B5E-4EFD-915D-2FFF5A92C0D8}" dt="2023-12-16T12:17:36.016" v="549" actId="165"/>
          <ac:spMkLst>
            <pc:docMk/>
            <pc:sldMk cId="3643235383" sldId="473"/>
            <ac:spMk id="155" creationId="{2A57FCE9-C5BC-5513-E419-EF83B7CFAE11}"/>
          </ac:spMkLst>
        </pc:spChg>
        <pc:spChg chg="mod">
          <ac:chgData name="H M" userId="84cd2103f36ef0dc" providerId="LiveId" clId="{F7D9C8DB-7B5E-4EFD-915D-2FFF5A92C0D8}" dt="2023-12-16T12:17:36.016" v="549" actId="165"/>
          <ac:spMkLst>
            <pc:docMk/>
            <pc:sldMk cId="3643235383" sldId="473"/>
            <ac:spMk id="158" creationId="{D9839600-7024-4B6C-BF2D-BCA976F74817}"/>
          </ac:spMkLst>
        </pc:spChg>
        <pc:spChg chg="mod">
          <ac:chgData name="H M" userId="84cd2103f36ef0dc" providerId="LiveId" clId="{F7D9C8DB-7B5E-4EFD-915D-2FFF5A92C0D8}" dt="2023-12-16T12:17:36.016" v="549" actId="165"/>
          <ac:spMkLst>
            <pc:docMk/>
            <pc:sldMk cId="3643235383" sldId="473"/>
            <ac:spMk id="159" creationId="{2909BF2D-F182-5172-8188-A257E3E6C196}"/>
          </ac:spMkLst>
        </pc:spChg>
        <pc:spChg chg="mod">
          <ac:chgData name="H M" userId="84cd2103f36ef0dc" providerId="LiveId" clId="{F7D9C8DB-7B5E-4EFD-915D-2FFF5A92C0D8}" dt="2023-12-16T12:17:36.016" v="549" actId="165"/>
          <ac:spMkLst>
            <pc:docMk/>
            <pc:sldMk cId="3643235383" sldId="473"/>
            <ac:spMk id="160" creationId="{D44BC157-07B8-A515-EB53-E899FFE9CEA8}"/>
          </ac:spMkLst>
        </pc:spChg>
        <pc:spChg chg="mod">
          <ac:chgData name="H M" userId="84cd2103f36ef0dc" providerId="LiveId" clId="{F7D9C8DB-7B5E-4EFD-915D-2FFF5A92C0D8}" dt="2023-12-16T12:17:36.016" v="549" actId="165"/>
          <ac:spMkLst>
            <pc:docMk/>
            <pc:sldMk cId="3643235383" sldId="473"/>
            <ac:spMk id="161" creationId="{CAF558D4-4E77-E13E-7E1F-DC4D6B7BE7FD}"/>
          </ac:spMkLst>
        </pc:spChg>
        <pc:spChg chg="mod">
          <ac:chgData name="H M" userId="84cd2103f36ef0dc" providerId="LiveId" clId="{F7D9C8DB-7B5E-4EFD-915D-2FFF5A92C0D8}" dt="2023-12-16T12:17:36.016" v="549" actId="165"/>
          <ac:spMkLst>
            <pc:docMk/>
            <pc:sldMk cId="3643235383" sldId="473"/>
            <ac:spMk id="164" creationId="{B43CF130-2584-BCAE-EC97-2226029F7479}"/>
          </ac:spMkLst>
        </pc:spChg>
        <pc:spChg chg="mod">
          <ac:chgData name="H M" userId="84cd2103f36ef0dc" providerId="LiveId" clId="{F7D9C8DB-7B5E-4EFD-915D-2FFF5A92C0D8}" dt="2023-12-16T12:17:36.016" v="549" actId="165"/>
          <ac:spMkLst>
            <pc:docMk/>
            <pc:sldMk cId="3643235383" sldId="473"/>
            <ac:spMk id="165" creationId="{5D16B744-B5C5-F08C-AA73-763DCFAB441C}"/>
          </ac:spMkLst>
        </pc:spChg>
        <pc:spChg chg="mod">
          <ac:chgData name="H M" userId="84cd2103f36ef0dc" providerId="LiveId" clId="{F7D9C8DB-7B5E-4EFD-915D-2FFF5A92C0D8}" dt="2023-12-16T12:17:36.016" v="549" actId="165"/>
          <ac:spMkLst>
            <pc:docMk/>
            <pc:sldMk cId="3643235383" sldId="473"/>
            <ac:spMk id="166" creationId="{6845C2AE-7107-18F0-586D-FC8A7105ED22}"/>
          </ac:spMkLst>
        </pc:spChg>
        <pc:spChg chg="mod">
          <ac:chgData name="H M" userId="84cd2103f36ef0dc" providerId="LiveId" clId="{F7D9C8DB-7B5E-4EFD-915D-2FFF5A92C0D8}" dt="2023-12-16T12:17:36.016" v="549" actId="165"/>
          <ac:spMkLst>
            <pc:docMk/>
            <pc:sldMk cId="3643235383" sldId="473"/>
            <ac:spMk id="167" creationId="{791792D7-93B0-7DF2-3031-1C501525830A}"/>
          </ac:spMkLst>
        </pc:spChg>
        <pc:spChg chg="mod">
          <ac:chgData name="H M" userId="84cd2103f36ef0dc" providerId="LiveId" clId="{F7D9C8DB-7B5E-4EFD-915D-2FFF5A92C0D8}" dt="2023-12-16T12:17:36.016" v="549" actId="165"/>
          <ac:spMkLst>
            <pc:docMk/>
            <pc:sldMk cId="3643235383" sldId="473"/>
            <ac:spMk id="168" creationId="{5A19B851-524B-42D4-BD1E-394FCF22BD9D}"/>
          </ac:spMkLst>
        </pc:spChg>
        <pc:spChg chg="mod">
          <ac:chgData name="H M" userId="84cd2103f36ef0dc" providerId="LiveId" clId="{F7D9C8DB-7B5E-4EFD-915D-2FFF5A92C0D8}" dt="2023-12-16T12:17:36.016" v="549" actId="165"/>
          <ac:spMkLst>
            <pc:docMk/>
            <pc:sldMk cId="3643235383" sldId="473"/>
            <ac:spMk id="169" creationId="{C6D140B9-B8A6-5762-D9DE-5A9A2F46D706}"/>
          </ac:spMkLst>
        </pc:spChg>
        <pc:spChg chg="mod">
          <ac:chgData name="H M" userId="84cd2103f36ef0dc" providerId="LiveId" clId="{F7D9C8DB-7B5E-4EFD-915D-2FFF5A92C0D8}" dt="2023-12-16T12:17:36.016" v="549" actId="165"/>
          <ac:spMkLst>
            <pc:docMk/>
            <pc:sldMk cId="3643235383" sldId="473"/>
            <ac:spMk id="170" creationId="{ADA205FA-A0B9-1DAF-479E-D55A8B304412}"/>
          </ac:spMkLst>
        </pc:spChg>
        <pc:spChg chg="mod">
          <ac:chgData name="H M" userId="84cd2103f36ef0dc" providerId="LiveId" clId="{F7D9C8DB-7B5E-4EFD-915D-2FFF5A92C0D8}" dt="2023-12-16T12:17:36.016" v="549" actId="165"/>
          <ac:spMkLst>
            <pc:docMk/>
            <pc:sldMk cId="3643235383" sldId="473"/>
            <ac:spMk id="177" creationId="{07B678E1-9989-91E3-7425-738C6A59AEA5}"/>
          </ac:spMkLst>
        </pc:spChg>
        <pc:spChg chg="mod">
          <ac:chgData name="H M" userId="84cd2103f36ef0dc" providerId="LiveId" clId="{F7D9C8DB-7B5E-4EFD-915D-2FFF5A92C0D8}" dt="2023-12-16T12:17:36.016" v="549" actId="165"/>
          <ac:spMkLst>
            <pc:docMk/>
            <pc:sldMk cId="3643235383" sldId="473"/>
            <ac:spMk id="178" creationId="{07FFD854-F181-D438-443C-E99AF275A5BE}"/>
          </ac:spMkLst>
        </pc:spChg>
        <pc:spChg chg="mod">
          <ac:chgData name="H M" userId="84cd2103f36ef0dc" providerId="LiveId" clId="{F7D9C8DB-7B5E-4EFD-915D-2FFF5A92C0D8}" dt="2023-12-16T12:17:36.016" v="549" actId="165"/>
          <ac:spMkLst>
            <pc:docMk/>
            <pc:sldMk cId="3643235383" sldId="473"/>
            <ac:spMk id="179" creationId="{CD747CD1-B1EF-0404-33E3-2AC988347C2B}"/>
          </ac:spMkLst>
        </pc:spChg>
        <pc:spChg chg="mod">
          <ac:chgData name="H M" userId="84cd2103f36ef0dc" providerId="LiveId" clId="{F7D9C8DB-7B5E-4EFD-915D-2FFF5A92C0D8}" dt="2023-12-16T12:17:36.016" v="549" actId="165"/>
          <ac:spMkLst>
            <pc:docMk/>
            <pc:sldMk cId="3643235383" sldId="473"/>
            <ac:spMk id="180" creationId="{8438EA38-5D49-C566-8FC8-351A51C6F939}"/>
          </ac:spMkLst>
        </pc:spChg>
        <pc:spChg chg="mod">
          <ac:chgData name="H M" userId="84cd2103f36ef0dc" providerId="LiveId" clId="{F7D9C8DB-7B5E-4EFD-915D-2FFF5A92C0D8}" dt="2023-12-16T12:17:36.016" v="549" actId="165"/>
          <ac:spMkLst>
            <pc:docMk/>
            <pc:sldMk cId="3643235383" sldId="473"/>
            <ac:spMk id="181" creationId="{3528338E-D0BF-FCAA-C6DA-73E984CB5B2A}"/>
          </ac:spMkLst>
        </pc:spChg>
        <pc:spChg chg="mod">
          <ac:chgData name="H M" userId="84cd2103f36ef0dc" providerId="LiveId" clId="{F7D9C8DB-7B5E-4EFD-915D-2FFF5A92C0D8}" dt="2023-12-16T12:17:36.016" v="549" actId="165"/>
          <ac:spMkLst>
            <pc:docMk/>
            <pc:sldMk cId="3643235383" sldId="473"/>
            <ac:spMk id="182" creationId="{E2343284-1976-3AE9-C315-3A4219B577ED}"/>
          </ac:spMkLst>
        </pc:spChg>
        <pc:spChg chg="mod">
          <ac:chgData name="H M" userId="84cd2103f36ef0dc" providerId="LiveId" clId="{F7D9C8DB-7B5E-4EFD-915D-2FFF5A92C0D8}" dt="2023-12-16T12:17:36.016" v="549" actId="165"/>
          <ac:spMkLst>
            <pc:docMk/>
            <pc:sldMk cId="3643235383" sldId="473"/>
            <ac:spMk id="184" creationId="{F3B0B62F-F568-E679-3AEE-782412ADC4CC}"/>
          </ac:spMkLst>
        </pc:spChg>
        <pc:spChg chg="mod">
          <ac:chgData name="H M" userId="84cd2103f36ef0dc" providerId="LiveId" clId="{F7D9C8DB-7B5E-4EFD-915D-2FFF5A92C0D8}" dt="2023-12-16T12:17:36.016" v="549" actId="165"/>
          <ac:spMkLst>
            <pc:docMk/>
            <pc:sldMk cId="3643235383" sldId="473"/>
            <ac:spMk id="185" creationId="{F4C2FF04-4886-A45A-72EB-8EF4E77380A2}"/>
          </ac:spMkLst>
        </pc:spChg>
        <pc:spChg chg="mod">
          <ac:chgData name="H M" userId="84cd2103f36ef0dc" providerId="LiveId" clId="{F7D9C8DB-7B5E-4EFD-915D-2FFF5A92C0D8}" dt="2023-12-16T12:17:36.016" v="549" actId="165"/>
          <ac:spMkLst>
            <pc:docMk/>
            <pc:sldMk cId="3643235383" sldId="473"/>
            <ac:spMk id="186" creationId="{9A58516D-8D73-CD81-ECAF-2CC023A042C3}"/>
          </ac:spMkLst>
        </pc:spChg>
        <pc:spChg chg="mod">
          <ac:chgData name="H M" userId="84cd2103f36ef0dc" providerId="LiveId" clId="{F7D9C8DB-7B5E-4EFD-915D-2FFF5A92C0D8}" dt="2023-12-16T12:17:36.016" v="549" actId="165"/>
          <ac:spMkLst>
            <pc:docMk/>
            <pc:sldMk cId="3643235383" sldId="473"/>
            <ac:spMk id="187" creationId="{7053D4B3-E8C6-CEE4-AECE-24C201B29E4C}"/>
          </ac:spMkLst>
        </pc:spChg>
        <pc:spChg chg="mod">
          <ac:chgData name="H M" userId="84cd2103f36ef0dc" providerId="LiveId" clId="{F7D9C8DB-7B5E-4EFD-915D-2FFF5A92C0D8}" dt="2023-12-16T12:17:36.016" v="549" actId="165"/>
          <ac:spMkLst>
            <pc:docMk/>
            <pc:sldMk cId="3643235383" sldId="473"/>
            <ac:spMk id="188" creationId="{352A2D62-E73D-07EF-1D82-2762B89E3A0B}"/>
          </ac:spMkLst>
        </pc:spChg>
        <pc:spChg chg="mod">
          <ac:chgData name="H M" userId="84cd2103f36ef0dc" providerId="LiveId" clId="{F7D9C8DB-7B5E-4EFD-915D-2FFF5A92C0D8}" dt="2023-12-16T12:17:36.016" v="549" actId="165"/>
          <ac:spMkLst>
            <pc:docMk/>
            <pc:sldMk cId="3643235383" sldId="473"/>
            <ac:spMk id="189" creationId="{0538BA94-3DE5-8211-824A-4A4CF01A5DFF}"/>
          </ac:spMkLst>
        </pc:spChg>
        <pc:spChg chg="mod">
          <ac:chgData name="H M" userId="84cd2103f36ef0dc" providerId="LiveId" clId="{F7D9C8DB-7B5E-4EFD-915D-2FFF5A92C0D8}" dt="2023-12-16T12:17:36.016" v="549" actId="165"/>
          <ac:spMkLst>
            <pc:docMk/>
            <pc:sldMk cId="3643235383" sldId="473"/>
            <ac:spMk id="190" creationId="{692EF280-C375-5503-B71A-C44665A1BBE2}"/>
          </ac:spMkLst>
        </pc:spChg>
        <pc:spChg chg="mod">
          <ac:chgData name="H M" userId="84cd2103f36ef0dc" providerId="LiveId" clId="{F7D9C8DB-7B5E-4EFD-915D-2FFF5A92C0D8}" dt="2023-12-16T12:17:36.016" v="549" actId="165"/>
          <ac:spMkLst>
            <pc:docMk/>
            <pc:sldMk cId="3643235383" sldId="473"/>
            <ac:spMk id="191" creationId="{0B352066-B75E-6E68-4B9F-4C77E0B705E6}"/>
          </ac:spMkLst>
        </pc:spChg>
        <pc:spChg chg="mod">
          <ac:chgData name="H M" userId="84cd2103f36ef0dc" providerId="LiveId" clId="{F7D9C8DB-7B5E-4EFD-915D-2FFF5A92C0D8}" dt="2023-12-16T12:17:36.016" v="549" actId="165"/>
          <ac:spMkLst>
            <pc:docMk/>
            <pc:sldMk cId="3643235383" sldId="473"/>
            <ac:spMk id="192" creationId="{DB3664FE-1020-42A6-4466-4BA0757EAD53}"/>
          </ac:spMkLst>
        </pc:spChg>
        <pc:spChg chg="mod">
          <ac:chgData name="H M" userId="84cd2103f36ef0dc" providerId="LiveId" clId="{F7D9C8DB-7B5E-4EFD-915D-2FFF5A92C0D8}" dt="2023-12-16T12:17:36.016" v="549" actId="165"/>
          <ac:spMkLst>
            <pc:docMk/>
            <pc:sldMk cId="3643235383" sldId="473"/>
            <ac:spMk id="193" creationId="{F8A6BD4D-FE81-A259-955B-1F873863D586}"/>
          </ac:spMkLst>
        </pc:spChg>
        <pc:spChg chg="mod">
          <ac:chgData name="H M" userId="84cd2103f36ef0dc" providerId="LiveId" clId="{F7D9C8DB-7B5E-4EFD-915D-2FFF5A92C0D8}" dt="2023-12-16T12:17:36.016" v="549" actId="165"/>
          <ac:spMkLst>
            <pc:docMk/>
            <pc:sldMk cId="3643235383" sldId="473"/>
            <ac:spMk id="194" creationId="{BA5D37F0-32B1-494E-2223-C645C4FC9088}"/>
          </ac:spMkLst>
        </pc:spChg>
        <pc:spChg chg="mod">
          <ac:chgData name="H M" userId="84cd2103f36ef0dc" providerId="LiveId" clId="{F7D9C8DB-7B5E-4EFD-915D-2FFF5A92C0D8}" dt="2023-12-16T12:17:36.016" v="549" actId="165"/>
          <ac:spMkLst>
            <pc:docMk/>
            <pc:sldMk cId="3643235383" sldId="473"/>
            <ac:spMk id="195" creationId="{F8D76E32-C579-790F-9D35-2D7A3062B3AB}"/>
          </ac:spMkLst>
        </pc:spChg>
        <pc:spChg chg="mod">
          <ac:chgData name="H M" userId="84cd2103f36ef0dc" providerId="LiveId" clId="{F7D9C8DB-7B5E-4EFD-915D-2FFF5A92C0D8}" dt="2023-12-16T12:17:36.016" v="549" actId="165"/>
          <ac:spMkLst>
            <pc:docMk/>
            <pc:sldMk cId="3643235383" sldId="473"/>
            <ac:spMk id="196" creationId="{FAB34D9D-6080-F9C1-EA84-D4F8EBD92197}"/>
          </ac:spMkLst>
        </pc:spChg>
        <pc:spChg chg="mod">
          <ac:chgData name="H M" userId="84cd2103f36ef0dc" providerId="LiveId" clId="{F7D9C8DB-7B5E-4EFD-915D-2FFF5A92C0D8}" dt="2023-12-16T12:17:36.016" v="549" actId="165"/>
          <ac:spMkLst>
            <pc:docMk/>
            <pc:sldMk cId="3643235383" sldId="473"/>
            <ac:spMk id="198" creationId="{2ECEC933-20F9-7936-A422-6B72B8BD3345}"/>
          </ac:spMkLst>
        </pc:spChg>
        <pc:spChg chg="mod">
          <ac:chgData name="H M" userId="84cd2103f36ef0dc" providerId="LiveId" clId="{F7D9C8DB-7B5E-4EFD-915D-2FFF5A92C0D8}" dt="2023-12-16T12:17:36.016" v="549" actId="165"/>
          <ac:spMkLst>
            <pc:docMk/>
            <pc:sldMk cId="3643235383" sldId="473"/>
            <ac:spMk id="200" creationId="{41F361B8-6347-C314-0841-A2FBC9EF2BCF}"/>
          </ac:spMkLst>
        </pc:spChg>
        <pc:spChg chg="mod">
          <ac:chgData name="H M" userId="84cd2103f36ef0dc" providerId="LiveId" clId="{F7D9C8DB-7B5E-4EFD-915D-2FFF5A92C0D8}" dt="2023-12-16T12:17:36.016" v="549" actId="165"/>
          <ac:spMkLst>
            <pc:docMk/>
            <pc:sldMk cId="3643235383" sldId="473"/>
            <ac:spMk id="201" creationId="{A71BDD94-2BE5-711B-60F3-A02883C95794}"/>
          </ac:spMkLst>
        </pc:spChg>
        <pc:spChg chg="mod">
          <ac:chgData name="H M" userId="84cd2103f36ef0dc" providerId="LiveId" clId="{F7D9C8DB-7B5E-4EFD-915D-2FFF5A92C0D8}" dt="2023-12-16T12:17:36.016" v="549" actId="165"/>
          <ac:spMkLst>
            <pc:docMk/>
            <pc:sldMk cId="3643235383" sldId="473"/>
            <ac:spMk id="202" creationId="{8F77F1D7-84D4-2BC3-724B-2A304B7CE43D}"/>
          </ac:spMkLst>
        </pc:spChg>
        <pc:spChg chg="mod">
          <ac:chgData name="H M" userId="84cd2103f36ef0dc" providerId="LiveId" clId="{F7D9C8DB-7B5E-4EFD-915D-2FFF5A92C0D8}" dt="2023-12-16T12:17:36.016" v="549" actId="165"/>
          <ac:spMkLst>
            <pc:docMk/>
            <pc:sldMk cId="3643235383" sldId="473"/>
            <ac:spMk id="208" creationId="{96DFDD92-1F76-AE6E-710B-0BB200F0A3BF}"/>
          </ac:spMkLst>
        </pc:spChg>
        <pc:spChg chg="mod">
          <ac:chgData name="H M" userId="84cd2103f36ef0dc" providerId="LiveId" clId="{F7D9C8DB-7B5E-4EFD-915D-2FFF5A92C0D8}" dt="2023-12-16T12:17:36.016" v="549" actId="165"/>
          <ac:spMkLst>
            <pc:docMk/>
            <pc:sldMk cId="3643235383" sldId="473"/>
            <ac:spMk id="209" creationId="{5261B16D-AFF0-EF7B-7AE7-7845755409C1}"/>
          </ac:spMkLst>
        </pc:spChg>
        <pc:spChg chg="mod">
          <ac:chgData name="H M" userId="84cd2103f36ef0dc" providerId="LiveId" clId="{F7D9C8DB-7B5E-4EFD-915D-2FFF5A92C0D8}" dt="2023-12-16T12:17:36.016" v="549" actId="165"/>
          <ac:spMkLst>
            <pc:docMk/>
            <pc:sldMk cId="3643235383" sldId="473"/>
            <ac:spMk id="210" creationId="{A802D640-3F37-ADCD-08B1-F747A9D1373D}"/>
          </ac:spMkLst>
        </pc:spChg>
        <pc:spChg chg="mod">
          <ac:chgData name="H M" userId="84cd2103f36ef0dc" providerId="LiveId" clId="{F7D9C8DB-7B5E-4EFD-915D-2FFF5A92C0D8}" dt="2023-12-16T12:17:36.016" v="549" actId="165"/>
          <ac:spMkLst>
            <pc:docMk/>
            <pc:sldMk cId="3643235383" sldId="473"/>
            <ac:spMk id="211" creationId="{AFC161B6-FF82-75C6-0FEE-55BD41913E88}"/>
          </ac:spMkLst>
        </pc:spChg>
        <pc:spChg chg="mod">
          <ac:chgData name="H M" userId="84cd2103f36ef0dc" providerId="LiveId" clId="{F7D9C8DB-7B5E-4EFD-915D-2FFF5A92C0D8}" dt="2023-12-16T12:17:36.016" v="549" actId="165"/>
          <ac:spMkLst>
            <pc:docMk/>
            <pc:sldMk cId="3643235383" sldId="473"/>
            <ac:spMk id="212" creationId="{FCF317B3-EC36-B529-1754-73BEF8DB15D4}"/>
          </ac:spMkLst>
        </pc:spChg>
        <pc:spChg chg="mod">
          <ac:chgData name="H M" userId="84cd2103f36ef0dc" providerId="LiveId" clId="{F7D9C8DB-7B5E-4EFD-915D-2FFF5A92C0D8}" dt="2023-12-16T12:17:36.016" v="549" actId="165"/>
          <ac:spMkLst>
            <pc:docMk/>
            <pc:sldMk cId="3643235383" sldId="473"/>
            <ac:spMk id="213" creationId="{63C3B1CC-E7AC-0F8E-3D3A-17AAC37A99F9}"/>
          </ac:spMkLst>
        </pc:spChg>
        <pc:spChg chg="mod">
          <ac:chgData name="H M" userId="84cd2103f36ef0dc" providerId="LiveId" clId="{F7D9C8DB-7B5E-4EFD-915D-2FFF5A92C0D8}" dt="2023-12-16T12:17:36.016" v="549" actId="165"/>
          <ac:spMkLst>
            <pc:docMk/>
            <pc:sldMk cId="3643235383" sldId="473"/>
            <ac:spMk id="214" creationId="{60FEB5B7-7757-9F35-F5FA-A2910F63AA4D}"/>
          </ac:spMkLst>
        </pc:spChg>
        <pc:spChg chg="mod">
          <ac:chgData name="H M" userId="84cd2103f36ef0dc" providerId="LiveId" clId="{F7D9C8DB-7B5E-4EFD-915D-2FFF5A92C0D8}" dt="2023-12-16T12:17:36.016" v="549" actId="165"/>
          <ac:spMkLst>
            <pc:docMk/>
            <pc:sldMk cId="3643235383" sldId="473"/>
            <ac:spMk id="215" creationId="{82FC5BC4-C78C-F32B-8FE7-D44372E223CB}"/>
          </ac:spMkLst>
        </pc:spChg>
        <pc:spChg chg="mod">
          <ac:chgData name="H M" userId="84cd2103f36ef0dc" providerId="LiveId" clId="{F7D9C8DB-7B5E-4EFD-915D-2FFF5A92C0D8}" dt="2023-12-16T12:17:36.016" v="549" actId="165"/>
          <ac:spMkLst>
            <pc:docMk/>
            <pc:sldMk cId="3643235383" sldId="473"/>
            <ac:spMk id="216" creationId="{DE59D590-8878-6486-3BDC-A12CE23A56D2}"/>
          </ac:spMkLst>
        </pc:spChg>
        <pc:spChg chg="mod">
          <ac:chgData name="H M" userId="84cd2103f36ef0dc" providerId="LiveId" clId="{F7D9C8DB-7B5E-4EFD-915D-2FFF5A92C0D8}" dt="2023-12-16T12:17:36.016" v="549" actId="165"/>
          <ac:spMkLst>
            <pc:docMk/>
            <pc:sldMk cId="3643235383" sldId="473"/>
            <ac:spMk id="217" creationId="{8D565917-54A8-38E8-4F5D-A5244D682554}"/>
          </ac:spMkLst>
        </pc:spChg>
        <pc:spChg chg="mod">
          <ac:chgData name="H M" userId="84cd2103f36ef0dc" providerId="LiveId" clId="{F7D9C8DB-7B5E-4EFD-915D-2FFF5A92C0D8}" dt="2023-12-16T12:17:36.016" v="549" actId="165"/>
          <ac:spMkLst>
            <pc:docMk/>
            <pc:sldMk cId="3643235383" sldId="473"/>
            <ac:spMk id="218" creationId="{CE860C08-08D0-EE4B-12B7-958FA1FC7BA0}"/>
          </ac:spMkLst>
        </pc:spChg>
        <pc:spChg chg="mod">
          <ac:chgData name="H M" userId="84cd2103f36ef0dc" providerId="LiveId" clId="{F7D9C8DB-7B5E-4EFD-915D-2FFF5A92C0D8}" dt="2023-12-16T12:17:36.016" v="549" actId="165"/>
          <ac:spMkLst>
            <pc:docMk/>
            <pc:sldMk cId="3643235383" sldId="473"/>
            <ac:spMk id="219" creationId="{B2DDB3A2-41A4-8A17-C2C1-C2892157E686}"/>
          </ac:spMkLst>
        </pc:spChg>
        <pc:spChg chg="mod">
          <ac:chgData name="H M" userId="84cd2103f36ef0dc" providerId="LiveId" clId="{F7D9C8DB-7B5E-4EFD-915D-2FFF5A92C0D8}" dt="2023-12-16T12:17:36.016" v="549" actId="165"/>
          <ac:spMkLst>
            <pc:docMk/>
            <pc:sldMk cId="3643235383" sldId="473"/>
            <ac:spMk id="220" creationId="{AA228DA0-DFC0-885C-C40A-A725DDD1452E}"/>
          </ac:spMkLst>
        </pc:spChg>
        <pc:spChg chg="mod">
          <ac:chgData name="H M" userId="84cd2103f36ef0dc" providerId="LiveId" clId="{F7D9C8DB-7B5E-4EFD-915D-2FFF5A92C0D8}" dt="2023-12-16T12:17:36.016" v="549" actId="165"/>
          <ac:spMkLst>
            <pc:docMk/>
            <pc:sldMk cId="3643235383" sldId="473"/>
            <ac:spMk id="221" creationId="{EE78C7BE-2E8C-7160-444E-79CAE94538C9}"/>
          </ac:spMkLst>
        </pc:spChg>
        <pc:spChg chg="mod">
          <ac:chgData name="H M" userId="84cd2103f36ef0dc" providerId="LiveId" clId="{F7D9C8DB-7B5E-4EFD-915D-2FFF5A92C0D8}" dt="2023-12-16T12:17:36.016" v="549" actId="165"/>
          <ac:spMkLst>
            <pc:docMk/>
            <pc:sldMk cId="3643235383" sldId="473"/>
            <ac:spMk id="224" creationId="{77219916-7B28-4231-9D51-445CB0CDCC4F}"/>
          </ac:spMkLst>
        </pc:spChg>
        <pc:spChg chg="mod">
          <ac:chgData name="H M" userId="84cd2103f36ef0dc" providerId="LiveId" clId="{F7D9C8DB-7B5E-4EFD-915D-2FFF5A92C0D8}" dt="2023-12-16T12:17:36.016" v="549" actId="165"/>
          <ac:spMkLst>
            <pc:docMk/>
            <pc:sldMk cId="3643235383" sldId="473"/>
            <ac:spMk id="225" creationId="{7429D1C6-88A7-B816-4234-B28D9DA38136}"/>
          </ac:spMkLst>
        </pc:spChg>
        <pc:spChg chg="mod">
          <ac:chgData name="H M" userId="84cd2103f36ef0dc" providerId="LiveId" clId="{F7D9C8DB-7B5E-4EFD-915D-2FFF5A92C0D8}" dt="2023-12-16T12:17:36.016" v="549" actId="165"/>
          <ac:spMkLst>
            <pc:docMk/>
            <pc:sldMk cId="3643235383" sldId="473"/>
            <ac:spMk id="226" creationId="{81F815F9-430A-5FE2-46AF-2AD2289831A3}"/>
          </ac:spMkLst>
        </pc:spChg>
        <pc:spChg chg="mod">
          <ac:chgData name="H M" userId="84cd2103f36ef0dc" providerId="LiveId" clId="{F7D9C8DB-7B5E-4EFD-915D-2FFF5A92C0D8}" dt="2023-12-16T12:17:36.016" v="549" actId="165"/>
          <ac:spMkLst>
            <pc:docMk/>
            <pc:sldMk cId="3643235383" sldId="473"/>
            <ac:spMk id="232" creationId="{46F59762-36C3-5A2E-61DD-12FCD7046852}"/>
          </ac:spMkLst>
        </pc:spChg>
        <pc:spChg chg="mod">
          <ac:chgData name="H M" userId="84cd2103f36ef0dc" providerId="LiveId" clId="{F7D9C8DB-7B5E-4EFD-915D-2FFF5A92C0D8}" dt="2023-12-16T12:17:36.016" v="549" actId="165"/>
          <ac:spMkLst>
            <pc:docMk/>
            <pc:sldMk cId="3643235383" sldId="473"/>
            <ac:spMk id="233" creationId="{A9D787E5-56E8-C83E-2ED8-C3557169F16C}"/>
          </ac:spMkLst>
        </pc:spChg>
        <pc:spChg chg="mod">
          <ac:chgData name="H M" userId="84cd2103f36ef0dc" providerId="LiveId" clId="{F7D9C8DB-7B5E-4EFD-915D-2FFF5A92C0D8}" dt="2023-12-16T12:17:36.016" v="549" actId="165"/>
          <ac:spMkLst>
            <pc:docMk/>
            <pc:sldMk cId="3643235383" sldId="473"/>
            <ac:spMk id="234" creationId="{490495B9-42ED-CB91-7C23-A0B596C61F01}"/>
          </ac:spMkLst>
        </pc:spChg>
        <pc:spChg chg="mod">
          <ac:chgData name="H M" userId="84cd2103f36ef0dc" providerId="LiveId" clId="{F7D9C8DB-7B5E-4EFD-915D-2FFF5A92C0D8}" dt="2023-12-16T12:17:36.016" v="549" actId="165"/>
          <ac:spMkLst>
            <pc:docMk/>
            <pc:sldMk cId="3643235383" sldId="473"/>
            <ac:spMk id="235" creationId="{2EB53AEA-AA9A-74C8-C9C6-04DAA220BC1C}"/>
          </ac:spMkLst>
        </pc:spChg>
        <pc:spChg chg="mod">
          <ac:chgData name="H M" userId="84cd2103f36ef0dc" providerId="LiveId" clId="{F7D9C8DB-7B5E-4EFD-915D-2FFF5A92C0D8}" dt="2023-12-16T12:17:36.016" v="549" actId="165"/>
          <ac:spMkLst>
            <pc:docMk/>
            <pc:sldMk cId="3643235383" sldId="473"/>
            <ac:spMk id="236" creationId="{04AFF9DD-4B68-A8BA-4276-470A96C4ECC0}"/>
          </ac:spMkLst>
        </pc:spChg>
        <pc:spChg chg="mod">
          <ac:chgData name="H M" userId="84cd2103f36ef0dc" providerId="LiveId" clId="{F7D9C8DB-7B5E-4EFD-915D-2FFF5A92C0D8}" dt="2023-12-16T12:17:36.016" v="549" actId="165"/>
          <ac:spMkLst>
            <pc:docMk/>
            <pc:sldMk cId="3643235383" sldId="473"/>
            <ac:spMk id="237" creationId="{49FACE13-F427-3D7C-979C-5CA8F7CE9DC7}"/>
          </ac:spMkLst>
        </pc:spChg>
        <pc:spChg chg="mod">
          <ac:chgData name="H M" userId="84cd2103f36ef0dc" providerId="LiveId" clId="{F7D9C8DB-7B5E-4EFD-915D-2FFF5A92C0D8}" dt="2023-12-16T12:17:36.016" v="549" actId="165"/>
          <ac:spMkLst>
            <pc:docMk/>
            <pc:sldMk cId="3643235383" sldId="473"/>
            <ac:spMk id="238" creationId="{62EA97E8-5E00-C244-7928-13B9DEF0F0AE}"/>
          </ac:spMkLst>
        </pc:spChg>
        <pc:spChg chg="mod">
          <ac:chgData name="H M" userId="84cd2103f36ef0dc" providerId="LiveId" clId="{F7D9C8DB-7B5E-4EFD-915D-2FFF5A92C0D8}" dt="2023-12-16T12:17:36.016" v="549" actId="165"/>
          <ac:spMkLst>
            <pc:docMk/>
            <pc:sldMk cId="3643235383" sldId="473"/>
            <ac:spMk id="239" creationId="{2362BB94-43DE-D6E0-B631-DD628D388466}"/>
          </ac:spMkLst>
        </pc:spChg>
        <pc:spChg chg="mod">
          <ac:chgData name="H M" userId="84cd2103f36ef0dc" providerId="LiveId" clId="{F7D9C8DB-7B5E-4EFD-915D-2FFF5A92C0D8}" dt="2023-12-16T12:17:36.016" v="549" actId="165"/>
          <ac:spMkLst>
            <pc:docMk/>
            <pc:sldMk cId="3643235383" sldId="473"/>
            <ac:spMk id="240" creationId="{BEE4F625-AFA4-69FB-ED0F-B958A91B6F93}"/>
          </ac:spMkLst>
        </pc:spChg>
        <pc:spChg chg="mod">
          <ac:chgData name="H M" userId="84cd2103f36ef0dc" providerId="LiveId" clId="{F7D9C8DB-7B5E-4EFD-915D-2FFF5A92C0D8}" dt="2023-12-16T12:17:36.016" v="549" actId="165"/>
          <ac:spMkLst>
            <pc:docMk/>
            <pc:sldMk cId="3643235383" sldId="473"/>
            <ac:spMk id="241" creationId="{5F2EAE0D-1C02-7370-B301-7E2831F800CD}"/>
          </ac:spMkLst>
        </pc:spChg>
        <pc:spChg chg="mod">
          <ac:chgData name="H M" userId="84cd2103f36ef0dc" providerId="LiveId" clId="{F7D9C8DB-7B5E-4EFD-915D-2FFF5A92C0D8}" dt="2023-12-16T12:17:36.016" v="549" actId="165"/>
          <ac:spMkLst>
            <pc:docMk/>
            <pc:sldMk cId="3643235383" sldId="473"/>
            <ac:spMk id="242" creationId="{C56440F2-84B7-B127-3260-A6F732CB8A1F}"/>
          </ac:spMkLst>
        </pc:spChg>
        <pc:spChg chg="mod">
          <ac:chgData name="H M" userId="84cd2103f36ef0dc" providerId="LiveId" clId="{F7D9C8DB-7B5E-4EFD-915D-2FFF5A92C0D8}" dt="2023-12-16T12:17:36.016" v="549" actId="165"/>
          <ac:spMkLst>
            <pc:docMk/>
            <pc:sldMk cId="3643235383" sldId="473"/>
            <ac:spMk id="243" creationId="{937B3ED8-F4F4-68F7-92BA-15A88AB7F1D6}"/>
          </ac:spMkLst>
        </pc:spChg>
        <pc:spChg chg="mod">
          <ac:chgData name="H M" userId="84cd2103f36ef0dc" providerId="LiveId" clId="{F7D9C8DB-7B5E-4EFD-915D-2FFF5A92C0D8}" dt="2023-12-16T12:17:36.016" v="549" actId="165"/>
          <ac:spMkLst>
            <pc:docMk/>
            <pc:sldMk cId="3643235383" sldId="473"/>
            <ac:spMk id="244" creationId="{58934050-372B-1A7A-F351-1746D263CC35}"/>
          </ac:spMkLst>
        </pc:spChg>
        <pc:spChg chg="mod">
          <ac:chgData name="H M" userId="84cd2103f36ef0dc" providerId="LiveId" clId="{F7D9C8DB-7B5E-4EFD-915D-2FFF5A92C0D8}" dt="2023-12-16T12:17:36.016" v="549" actId="165"/>
          <ac:spMkLst>
            <pc:docMk/>
            <pc:sldMk cId="3643235383" sldId="473"/>
            <ac:spMk id="245" creationId="{46CE4F42-A2C9-3F71-7DEC-71408610AE52}"/>
          </ac:spMkLst>
        </pc:spChg>
        <pc:spChg chg="mod">
          <ac:chgData name="H M" userId="84cd2103f36ef0dc" providerId="LiveId" clId="{F7D9C8DB-7B5E-4EFD-915D-2FFF5A92C0D8}" dt="2023-12-16T12:17:36.016" v="549" actId="165"/>
          <ac:spMkLst>
            <pc:docMk/>
            <pc:sldMk cId="3643235383" sldId="473"/>
            <ac:spMk id="246" creationId="{11726CAC-A382-1E7B-AB1C-C8A257334B80}"/>
          </ac:spMkLst>
        </pc:spChg>
        <pc:spChg chg="mod">
          <ac:chgData name="H M" userId="84cd2103f36ef0dc" providerId="LiveId" clId="{F7D9C8DB-7B5E-4EFD-915D-2FFF5A92C0D8}" dt="2023-12-16T12:17:36.016" v="549" actId="165"/>
          <ac:spMkLst>
            <pc:docMk/>
            <pc:sldMk cId="3643235383" sldId="473"/>
            <ac:spMk id="247" creationId="{59FA4742-11C4-BE5C-5B7D-6F6FECF82A7E}"/>
          </ac:spMkLst>
        </pc:spChg>
        <pc:spChg chg="mod">
          <ac:chgData name="H M" userId="84cd2103f36ef0dc" providerId="LiveId" clId="{F7D9C8DB-7B5E-4EFD-915D-2FFF5A92C0D8}" dt="2023-12-16T12:17:36.016" v="549" actId="165"/>
          <ac:spMkLst>
            <pc:docMk/>
            <pc:sldMk cId="3643235383" sldId="473"/>
            <ac:spMk id="248" creationId="{F2591A77-D9C6-0236-30C0-D53281D0EB1C}"/>
          </ac:spMkLst>
        </pc:spChg>
        <pc:spChg chg="mod">
          <ac:chgData name="H M" userId="84cd2103f36ef0dc" providerId="LiveId" clId="{F7D9C8DB-7B5E-4EFD-915D-2FFF5A92C0D8}" dt="2023-12-16T12:17:36.016" v="549" actId="165"/>
          <ac:spMkLst>
            <pc:docMk/>
            <pc:sldMk cId="3643235383" sldId="473"/>
            <ac:spMk id="249" creationId="{E31E6A60-589B-A0C0-CDCF-3F72471B6F40}"/>
          </ac:spMkLst>
        </pc:spChg>
        <pc:spChg chg="mod">
          <ac:chgData name="H M" userId="84cd2103f36ef0dc" providerId="LiveId" clId="{F7D9C8DB-7B5E-4EFD-915D-2FFF5A92C0D8}" dt="2023-12-16T12:17:36.016" v="549" actId="165"/>
          <ac:spMkLst>
            <pc:docMk/>
            <pc:sldMk cId="3643235383" sldId="473"/>
            <ac:spMk id="250" creationId="{707122A2-273A-C9E4-3B16-F8618072B15C}"/>
          </ac:spMkLst>
        </pc:spChg>
        <pc:grpChg chg="add mod topLvl">
          <ac:chgData name="H M" userId="84cd2103f36ef0dc" providerId="LiveId" clId="{F7D9C8DB-7B5E-4EFD-915D-2FFF5A92C0D8}" dt="2023-12-16T12:17:36.016" v="549" actId="165"/>
          <ac:grpSpMkLst>
            <pc:docMk/>
            <pc:sldMk cId="3643235383" sldId="473"/>
            <ac:grpSpMk id="2" creationId="{F75D1ED7-ED5A-E4B2-F8BD-90634C9FC500}"/>
          </ac:grpSpMkLst>
        </pc:grpChg>
        <pc:grpChg chg="mod">
          <ac:chgData name="H M" userId="84cd2103f36ef0dc" providerId="LiveId" clId="{F7D9C8DB-7B5E-4EFD-915D-2FFF5A92C0D8}" dt="2023-12-16T12:17:36.016" v="549" actId="165"/>
          <ac:grpSpMkLst>
            <pc:docMk/>
            <pc:sldMk cId="3643235383" sldId="473"/>
            <ac:grpSpMk id="4" creationId="{5409BA4E-A801-3250-28E0-4E0763C22FE8}"/>
          </ac:grpSpMkLst>
        </pc:grpChg>
        <pc:grpChg chg="mod">
          <ac:chgData name="H M" userId="84cd2103f36ef0dc" providerId="LiveId" clId="{F7D9C8DB-7B5E-4EFD-915D-2FFF5A92C0D8}" dt="2023-12-16T12:17:36.016" v="549" actId="165"/>
          <ac:grpSpMkLst>
            <pc:docMk/>
            <pc:sldMk cId="3643235383" sldId="473"/>
            <ac:grpSpMk id="5" creationId="{7CCB33B9-CC1C-4673-E545-53CDF8A7850A}"/>
          </ac:grpSpMkLst>
        </pc:grpChg>
        <pc:grpChg chg="mod">
          <ac:chgData name="H M" userId="84cd2103f36ef0dc" providerId="LiveId" clId="{F7D9C8DB-7B5E-4EFD-915D-2FFF5A92C0D8}" dt="2023-12-16T12:17:36.016" v="549" actId="165"/>
          <ac:grpSpMkLst>
            <pc:docMk/>
            <pc:sldMk cId="3643235383" sldId="473"/>
            <ac:grpSpMk id="6" creationId="{0BD08750-0984-DC28-3A41-4C5BF5702336}"/>
          </ac:grpSpMkLst>
        </pc:grpChg>
        <pc:grpChg chg="mod">
          <ac:chgData name="H M" userId="84cd2103f36ef0dc" providerId="LiveId" clId="{F7D9C8DB-7B5E-4EFD-915D-2FFF5A92C0D8}" dt="2023-12-16T12:17:36.016" v="549" actId="165"/>
          <ac:grpSpMkLst>
            <pc:docMk/>
            <pc:sldMk cId="3643235383" sldId="473"/>
            <ac:grpSpMk id="8" creationId="{194D4DFF-4370-DCB2-AD96-2D031D7DFE89}"/>
          </ac:grpSpMkLst>
        </pc:grpChg>
        <pc:grpChg chg="mod">
          <ac:chgData name="H M" userId="84cd2103f36ef0dc" providerId="LiveId" clId="{F7D9C8DB-7B5E-4EFD-915D-2FFF5A92C0D8}" dt="2023-12-16T12:17:36.016" v="549" actId="165"/>
          <ac:grpSpMkLst>
            <pc:docMk/>
            <pc:sldMk cId="3643235383" sldId="473"/>
            <ac:grpSpMk id="9" creationId="{9268E3EE-C810-24B9-4A11-DB5D7D3CC396}"/>
          </ac:grpSpMkLst>
        </pc:grpChg>
        <pc:grpChg chg="mod">
          <ac:chgData name="H M" userId="84cd2103f36ef0dc" providerId="LiveId" clId="{F7D9C8DB-7B5E-4EFD-915D-2FFF5A92C0D8}" dt="2023-12-16T12:17:36.016" v="549" actId="165"/>
          <ac:grpSpMkLst>
            <pc:docMk/>
            <pc:sldMk cId="3643235383" sldId="473"/>
            <ac:grpSpMk id="10" creationId="{09A086AD-92E8-45B8-A07B-724EBC2DF5F6}"/>
          </ac:grpSpMkLst>
        </pc:grpChg>
        <pc:grpChg chg="add mod topLvl">
          <ac:chgData name="H M" userId="84cd2103f36ef0dc" providerId="LiveId" clId="{F7D9C8DB-7B5E-4EFD-915D-2FFF5A92C0D8}" dt="2023-12-16T12:17:36.016" v="549" actId="165"/>
          <ac:grpSpMkLst>
            <pc:docMk/>
            <pc:sldMk cId="3643235383" sldId="473"/>
            <ac:grpSpMk id="41" creationId="{59716472-84D9-AB5B-18C4-6A154C07A894}"/>
          </ac:grpSpMkLst>
        </pc:grpChg>
        <pc:grpChg chg="mod">
          <ac:chgData name="H M" userId="84cd2103f36ef0dc" providerId="LiveId" clId="{F7D9C8DB-7B5E-4EFD-915D-2FFF5A92C0D8}" dt="2023-12-16T12:17:36.016" v="549" actId="165"/>
          <ac:grpSpMkLst>
            <pc:docMk/>
            <pc:sldMk cId="3643235383" sldId="473"/>
            <ac:grpSpMk id="42" creationId="{C699ED94-2CBA-309C-B437-7699A3A8569A}"/>
          </ac:grpSpMkLst>
        </pc:grpChg>
        <pc:grpChg chg="mod">
          <ac:chgData name="H M" userId="84cd2103f36ef0dc" providerId="LiveId" clId="{F7D9C8DB-7B5E-4EFD-915D-2FFF5A92C0D8}" dt="2023-12-16T12:17:36.016" v="549" actId="165"/>
          <ac:grpSpMkLst>
            <pc:docMk/>
            <pc:sldMk cId="3643235383" sldId="473"/>
            <ac:grpSpMk id="43" creationId="{029F55E1-74FE-706D-DF52-5E91E6DB464F}"/>
          </ac:grpSpMkLst>
        </pc:grpChg>
        <pc:grpChg chg="mod">
          <ac:chgData name="H M" userId="84cd2103f36ef0dc" providerId="LiveId" clId="{F7D9C8DB-7B5E-4EFD-915D-2FFF5A92C0D8}" dt="2023-12-16T12:17:36.016" v="549" actId="165"/>
          <ac:grpSpMkLst>
            <pc:docMk/>
            <pc:sldMk cId="3643235383" sldId="473"/>
            <ac:grpSpMk id="44" creationId="{7E3B3C78-FDDF-B8EC-4D51-B2C64E2EAF9B}"/>
          </ac:grpSpMkLst>
        </pc:grpChg>
        <pc:grpChg chg="mod">
          <ac:chgData name="H M" userId="84cd2103f36ef0dc" providerId="LiveId" clId="{F7D9C8DB-7B5E-4EFD-915D-2FFF5A92C0D8}" dt="2023-12-16T12:17:36.016" v="549" actId="165"/>
          <ac:grpSpMkLst>
            <pc:docMk/>
            <pc:sldMk cId="3643235383" sldId="473"/>
            <ac:grpSpMk id="46" creationId="{492119A1-8797-C1BC-BD8A-E3B0EB57A2E8}"/>
          </ac:grpSpMkLst>
        </pc:grpChg>
        <pc:grpChg chg="mod">
          <ac:chgData name="H M" userId="84cd2103f36ef0dc" providerId="LiveId" clId="{F7D9C8DB-7B5E-4EFD-915D-2FFF5A92C0D8}" dt="2023-12-16T12:17:36.016" v="549" actId="165"/>
          <ac:grpSpMkLst>
            <pc:docMk/>
            <pc:sldMk cId="3643235383" sldId="473"/>
            <ac:grpSpMk id="55" creationId="{6FFD111E-87BE-6A15-3774-DB65CF8E1414}"/>
          </ac:grpSpMkLst>
        </pc:grpChg>
        <pc:grpChg chg="mod">
          <ac:chgData name="H M" userId="84cd2103f36ef0dc" providerId="LiveId" clId="{F7D9C8DB-7B5E-4EFD-915D-2FFF5A92C0D8}" dt="2023-12-16T12:17:36.016" v="549" actId="165"/>
          <ac:grpSpMkLst>
            <pc:docMk/>
            <pc:sldMk cId="3643235383" sldId="473"/>
            <ac:grpSpMk id="56" creationId="{5A3331AF-CD9D-DFC5-8BF3-90ABD9834D61}"/>
          </ac:grpSpMkLst>
        </pc:grpChg>
        <pc:grpChg chg="mod">
          <ac:chgData name="H M" userId="84cd2103f36ef0dc" providerId="LiveId" clId="{F7D9C8DB-7B5E-4EFD-915D-2FFF5A92C0D8}" dt="2023-12-16T12:17:36.016" v="549" actId="165"/>
          <ac:grpSpMkLst>
            <pc:docMk/>
            <pc:sldMk cId="3643235383" sldId="473"/>
            <ac:grpSpMk id="64" creationId="{00205912-7E9B-272B-B320-881C8BB93A57}"/>
          </ac:grpSpMkLst>
        </pc:grpChg>
        <pc:grpChg chg="mod">
          <ac:chgData name="H M" userId="84cd2103f36ef0dc" providerId="LiveId" clId="{F7D9C8DB-7B5E-4EFD-915D-2FFF5A92C0D8}" dt="2023-12-16T12:17:36.016" v="549" actId="165"/>
          <ac:grpSpMkLst>
            <pc:docMk/>
            <pc:sldMk cId="3643235383" sldId="473"/>
            <ac:grpSpMk id="65" creationId="{890CBA11-9CC3-7407-1DBE-679ABCF7AAFC}"/>
          </ac:grpSpMkLst>
        </pc:grpChg>
        <pc:grpChg chg="add mod topLvl">
          <ac:chgData name="H M" userId="84cd2103f36ef0dc" providerId="LiveId" clId="{F7D9C8DB-7B5E-4EFD-915D-2FFF5A92C0D8}" dt="2023-12-16T12:17:36.016" v="549" actId="165"/>
          <ac:grpSpMkLst>
            <pc:docMk/>
            <pc:sldMk cId="3643235383" sldId="473"/>
            <ac:grpSpMk id="71" creationId="{23EB148D-6B08-1BF2-C12F-19B502BC1263}"/>
          </ac:grpSpMkLst>
        </pc:grpChg>
        <pc:grpChg chg="mod">
          <ac:chgData name="H M" userId="84cd2103f36ef0dc" providerId="LiveId" clId="{F7D9C8DB-7B5E-4EFD-915D-2FFF5A92C0D8}" dt="2023-12-16T12:17:36.016" v="549" actId="165"/>
          <ac:grpSpMkLst>
            <pc:docMk/>
            <pc:sldMk cId="3643235383" sldId="473"/>
            <ac:grpSpMk id="79" creationId="{5E80ABA5-A7ED-9B6F-46D6-245DB2DFCB6B}"/>
          </ac:grpSpMkLst>
        </pc:grpChg>
        <pc:grpChg chg="mod">
          <ac:chgData name="H M" userId="84cd2103f36ef0dc" providerId="LiveId" clId="{F7D9C8DB-7B5E-4EFD-915D-2FFF5A92C0D8}" dt="2023-12-16T12:17:36.016" v="549" actId="165"/>
          <ac:grpSpMkLst>
            <pc:docMk/>
            <pc:sldMk cId="3643235383" sldId="473"/>
            <ac:grpSpMk id="81" creationId="{12D2DEDF-F23A-10A3-733F-78DE0633628A}"/>
          </ac:grpSpMkLst>
        </pc:grpChg>
        <pc:grpChg chg="mod">
          <ac:chgData name="H M" userId="84cd2103f36ef0dc" providerId="LiveId" clId="{F7D9C8DB-7B5E-4EFD-915D-2FFF5A92C0D8}" dt="2023-12-16T12:17:36.016" v="549" actId="165"/>
          <ac:grpSpMkLst>
            <pc:docMk/>
            <pc:sldMk cId="3643235383" sldId="473"/>
            <ac:grpSpMk id="82" creationId="{6119B923-7BE5-A9E4-F9AF-2CC03F458F2D}"/>
          </ac:grpSpMkLst>
        </pc:grpChg>
        <pc:grpChg chg="add mod topLvl">
          <ac:chgData name="H M" userId="84cd2103f36ef0dc" providerId="LiveId" clId="{F7D9C8DB-7B5E-4EFD-915D-2FFF5A92C0D8}" dt="2023-12-16T12:17:36.016" v="549" actId="165"/>
          <ac:grpSpMkLst>
            <pc:docMk/>
            <pc:sldMk cId="3643235383" sldId="473"/>
            <ac:grpSpMk id="99" creationId="{FCE3A07D-98E3-0687-C182-5E0637591F3A}"/>
          </ac:grpSpMkLst>
        </pc:grpChg>
        <pc:grpChg chg="mod">
          <ac:chgData name="H M" userId="84cd2103f36ef0dc" providerId="LiveId" clId="{F7D9C8DB-7B5E-4EFD-915D-2FFF5A92C0D8}" dt="2023-12-16T12:17:36.016" v="549" actId="165"/>
          <ac:grpSpMkLst>
            <pc:docMk/>
            <pc:sldMk cId="3643235383" sldId="473"/>
            <ac:grpSpMk id="100" creationId="{1F3BA7BD-B8CA-D67F-3741-B968825F772C}"/>
          </ac:grpSpMkLst>
        </pc:grpChg>
        <pc:grpChg chg="mod">
          <ac:chgData name="H M" userId="84cd2103f36ef0dc" providerId="LiveId" clId="{F7D9C8DB-7B5E-4EFD-915D-2FFF5A92C0D8}" dt="2023-12-16T12:17:36.016" v="549" actId="165"/>
          <ac:grpSpMkLst>
            <pc:docMk/>
            <pc:sldMk cId="3643235383" sldId="473"/>
            <ac:grpSpMk id="103" creationId="{80C91982-1B1C-7386-98B4-3B4D4C4AF45A}"/>
          </ac:grpSpMkLst>
        </pc:grpChg>
        <pc:grpChg chg="mod">
          <ac:chgData name="H M" userId="84cd2103f36ef0dc" providerId="LiveId" clId="{F7D9C8DB-7B5E-4EFD-915D-2FFF5A92C0D8}" dt="2023-12-16T12:17:36.016" v="549" actId="165"/>
          <ac:grpSpMkLst>
            <pc:docMk/>
            <pc:sldMk cId="3643235383" sldId="473"/>
            <ac:grpSpMk id="104" creationId="{85AADC00-FF0D-8C01-29A4-8A912458D12B}"/>
          </ac:grpSpMkLst>
        </pc:grpChg>
        <pc:grpChg chg="mod">
          <ac:chgData name="H M" userId="84cd2103f36ef0dc" providerId="LiveId" clId="{F7D9C8DB-7B5E-4EFD-915D-2FFF5A92C0D8}" dt="2023-12-16T12:17:36.016" v="549" actId="165"/>
          <ac:grpSpMkLst>
            <pc:docMk/>
            <pc:sldMk cId="3643235383" sldId="473"/>
            <ac:grpSpMk id="106" creationId="{C9987D64-9B50-D72D-C511-029FF4FDB61E}"/>
          </ac:grpSpMkLst>
        </pc:grpChg>
        <pc:grpChg chg="mod">
          <ac:chgData name="H M" userId="84cd2103f36ef0dc" providerId="LiveId" clId="{F7D9C8DB-7B5E-4EFD-915D-2FFF5A92C0D8}" dt="2023-12-16T12:17:36.016" v="549" actId="165"/>
          <ac:grpSpMkLst>
            <pc:docMk/>
            <pc:sldMk cId="3643235383" sldId="473"/>
            <ac:grpSpMk id="107" creationId="{B6482E10-E3A8-0774-2E85-EBFED566DB32}"/>
          </ac:grpSpMkLst>
        </pc:grpChg>
        <pc:grpChg chg="mod">
          <ac:chgData name="H M" userId="84cd2103f36ef0dc" providerId="LiveId" clId="{F7D9C8DB-7B5E-4EFD-915D-2FFF5A92C0D8}" dt="2023-12-16T12:17:36.016" v="549" actId="165"/>
          <ac:grpSpMkLst>
            <pc:docMk/>
            <pc:sldMk cId="3643235383" sldId="473"/>
            <ac:grpSpMk id="108" creationId="{7A4A382C-647B-9497-F1BA-9E0AB1813E89}"/>
          </ac:grpSpMkLst>
        </pc:grpChg>
        <pc:grpChg chg="mod">
          <ac:chgData name="H M" userId="84cd2103f36ef0dc" providerId="LiveId" clId="{F7D9C8DB-7B5E-4EFD-915D-2FFF5A92C0D8}" dt="2023-12-16T12:17:36.016" v="549" actId="165"/>
          <ac:grpSpMkLst>
            <pc:docMk/>
            <pc:sldMk cId="3643235383" sldId="473"/>
            <ac:grpSpMk id="116" creationId="{31267D86-EB54-36A7-BE71-2641F5693F7B}"/>
          </ac:grpSpMkLst>
        </pc:grpChg>
        <pc:grpChg chg="mod">
          <ac:chgData name="H M" userId="84cd2103f36ef0dc" providerId="LiveId" clId="{F7D9C8DB-7B5E-4EFD-915D-2FFF5A92C0D8}" dt="2023-12-16T12:17:36.016" v="549" actId="165"/>
          <ac:grpSpMkLst>
            <pc:docMk/>
            <pc:sldMk cId="3643235383" sldId="473"/>
            <ac:grpSpMk id="118" creationId="{301F592B-1575-D4ED-6A30-7CE2F077802C}"/>
          </ac:grpSpMkLst>
        </pc:grpChg>
        <pc:grpChg chg="add mod topLvl">
          <ac:chgData name="H M" userId="84cd2103f36ef0dc" providerId="LiveId" clId="{F7D9C8DB-7B5E-4EFD-915D-2FFF5A92C0D8}" dt="2023-12-16T12:17:36.016" v="549" actId="165"/>
          <ac:grpSpMkLst>
            <pc:docMk/>
            <pc:sldMk cId="3643235383" sldId="473"/>
            <ac:grpSpMk id="133" creationId="{8EA6E5A4-5AB4-9946-CA1E-8FD724134A18}"/>
          </ac:grpSpMkLst>
        </pc:grpChg>
        <pc:grpChg chg="mod">
          <ac:chgData name="H M" userId="84cd2103f36ef0dc" providerId="LiveId" clId="{F7D9C8DB-7B5E-4EFD-915D-2FFF5A92C0D8}" dt="2023-12-16T12:17:36.016" v="549" actId="165"/>
          <ac:grpSpMkLst>
            <pc:docMk/>
            <pc:sldMk cId="3643235383" sldId="473"/>
            <ac:grpSpMk id="134" creationId="{40DDED9A-03E5-EEBF-4296-704545C89618}"/>
          </ac:grpSpMkLst>
        </pc:grpChg>
        <pc:grpChg chg="mod">
          <ac:chgData name="H M" userId="84cd2103f36ef0dc" providerId="LiveId" clId="{F7D9C8DB-7B5E-4EFD-915D-2FFF5A92C0D8}" dt="2023-12-16T12:17:36.016" v="549" actId="165"/>
          <ac:grpSpMkLst>
            <pc:docMk/>
            <pc:sldMk cId="3643235383" sldId="473"/>
            <ac:grpSpMk id="141" creationId="{F51C5D14-20C8-6DD1-3799-11FFD9E4A62D}"/>
          </ac:grpSpMkLst>
        </pc:grpChg>
        <pc:grpChg chg="mod">
          <ac:chgData name="H M" userId="84cd2103f36ef0dc" providerId="LiveId" clId="{F7D9C8DB-7B5E-4EFD-915D-2FFF5A92C0D8}" dt="2023-12-16T12:17:36.016" v="549" actId="165"/>
          <ac:grpSpMkLst>
            <pc:docMk/>
            <pc:sldMk cId="3643235383" sldId="473"/>
            <ac:grpSpMk id="142" creationId="{466C5D23-0647-6AE5-B4E9-5CC396363E02}"/>
          </ac:grpSpMkLst>
        </pc:grpChg>
        <pc:grpChg chg="mod">
          <ac:chgData name="H M" userId="84cd2103f36ef0dc" providerId="LiveId" clId="{F7D9C8DB-7B5E-4EFD-915D-2FFF5A92C0D8}" dt="2023-12-16T12:17:36.016" v="549" actId="165"/>
          <ac:grpSpMkLst>
            <pc:docMk/>
            <pc:sldMk cId="3643235383" sldId="473"/>
            <ac:grpSpMk id="144" creationId="{204C3977-6743-EBEF-CDA7-6E4E0AE6E636}"/>
          </ac:grpSpMkLst>
        </pc:grpChg>
        <pc:grpChg chg="add mod topLvl">
          <ac:chgData name="H M" userId="84cd2103f36ef0dc" providerId="LiveId" clId="{F7D9C8DB-7B5E-4EFD-915D-2FFF5A92C0D8}" dt="2023-12-16T12:17:36.016" v="549" actId="165"/>
          <ac:grpSpMkLst>
            <pc:docMk/>
            <pc:sldMk cId="3643235383" sldId="473"/>
            <ac:grpSpMk id="156" creationId="{6CC86E64-DEE1-4D24-50CE-EF2FA0B0AFAE}"/>
          </ac:grpSpMkLst>
        </pc:grpChg>
        <pc:grpChg chg="mod">
          <ac:chgData name="H M" userId="84cd2103f36ef0dc" providerId="LiveId" clId="{F7D9C8DB-7B5E-4EFD-915D-2FFF5A92C0D8}" dt="2023-12-16T12:17:36.016" v="549" actId="165"/>
          <ac:grpSpMkLst>
            <pc:docMk/>
            <pc:sldMk cId="3643235383" sldId="473"/>
            <ac:grpSpMk id="157" creationId="{D6FB51F6-6991-F396-253F-7AC0221121DF}"/>
          </ac:grpSpMkLst>
        </pc:grpChg>
        <pc:grpChg chg="mod">
          <ac:chgData name="H M" userId="84cd2103f36ef0dc" providerId="LiveId" clId="{F7D9C8DB-7B5E-4EFD-915D-2FFF5A92C0D8}" dt="2023-12-16T12:17:36.016" v="549" actId="165"/>
          <ac:grpSpMkLst>
            <pc:docMk/>
            <pc:sldMk cId="3643235383" sldId="473"/>
            <ac:grpSpMk id="162" creationId="{CBA0E3EF-331C-35BB-3FAD-77152D4AB2B5}"/>
          </ac:grpSpMkLst>
        </pc:grpChg>
        <pc:grpChg chg="mod">
          <ac:chgData name="H M" userId="84cd2103f36ef0dc" providerId="LiveId" clId="{F7D9C8DB-7B5E-4EFD-915D-2FFF5A92C0D8}" dt="2023-12-16T12:17:36.016" v="549" actId="165"/>
          <ac:grpSpMkLst>
            <pc:docMk/>
            <pc:sldMk cId="3643235383" sldId="473"/>
            <ac:grpSpMk id="163" creationId="{C79C3D7C-DDB4-8D8D-FC50-F2D6DC04BD9E}"/>
          </ac:grpSpMkLst>
        </pc:grpChg>
        <pc:grpChg chg="add mod topLvl">
          <ac:chgData name="H M" userId="84cd2103f36ef0dc" providerId="LiveId" clId="{F7D9C8DB-7B5E-4EFD-915D-2FFF5A92C0D8}" dt="2023-12-16T12:17:36.016" v="549" actId="165"/>
          <ac:grpSpMkLst>
            <pc:docMk/>
            <pc:sldMk cId="3643235383" sldId="473"/>
            <ac:grpSpMk id="171" creationId="{0B24F9AB-6F12-29DD-A866-07631B55B4FB}"/>
          </ac:grpSpMkLst>
        </pc:grpChg>
        <pc:grpChg chg="mod">
          <ac:chgData name="H M" userId="84cd2103f36ef0dc" providerId="LiveId" clId="{F7D9C8DB-7B5E-4EFD-915D-2FFF5A92C0D8}" dt="2023-12-16T12:17:36.016" v="549" actId="165"/>
          <ac:grpSpMkLst>
            <pc:docMk/>
            <pc:sldMk cId="3643235383" sldId="473"/>
            <ac:grpSpMk id="172" creationId="{05D39785-B979-EBE4-7F4C-16779BF3582B}"/>
          </ac:grpSpMkLst>
        </pc:grpChg>
        <pc:grpChg chg="mod">
          <ac:chgData name="H M" userId="84cd2103f36ef0dc" providerId="LiveId" clId="{F7D9C8DB-7B5E-4EFD-915D-2FFF5A92C0D8}" dt="2023-12-16T12:17:36.016" v="549" actId="165"/>
          <ac:grpSpMkLst>
            <pc:docMk/>
            <pc:sldMk cId="3643235383" sldId="473"/>
            <ac:grpSpMk id="173" creationId="{437803B1-8BB0-5244-73A2-E63D1597B857}"/>
          </ac:grpSpMkLst>
        </pc:grpChg>
        <pc:grpChg chg="mod">
          <ac:chgData name="H M" userId="84cd2103f36ef0dc" providerId="LiveId" clId="{F7D9C8DB-7B5E-4EFD-915D-2FFF5A92C0D8}" dt="2023-12-16T12:17:36.016" v="549" actId="165"/>
          <ac:grpSpMkLst>
            <pc:docMk/>
            <pc:sldMk cId="3643235383" sldId="473"/>
            <ac:grpSpMk id="174" creationId="{3A82644A-E910-DC63-4C8D-50B4FEC93C5A}"/>
          </ac:grpSpMkLst>
        </pc:grpChg>
        <pc:grpChg chg="mod">
          <ac:chgData name="H M" userId="84cd2103f36ef0dc" providerId="LiveId" clId="{F7D9C8DB-7B5E-4EFD-915D-2FFF5A92C0D8}" dt="2023-12-16T12:17:36.016" v="549" actId="165"/>
          <ac:grpSpMkLst>
            <pc:docMk/>
            <pc:sldMk cId="3643235383" sldId="473"/>
            <ac:grpSpMk id="175" creationId="{B86BCE77-DFA4-BB56-10B4-D7B2D9F07AD3}"/>
          </ac:grpSpMkLst>
        </pc:grpChg>
        <pc:grpChg chg="mod">
          <ac:chgData name="H M" userId="84cd2103f36ef0dc" providerId="LiveId" clId="{F7D9C8DB-7B5E-4EFD-915D-2FFF5A92C0D8}" dt="2023-12-16T12:17:36.016" v="549" actId="165"/>
          <ac:grpSpMkLst>
            <pc:docMk/>
            <pc:sldMk cId="3643235383" sldId="473"/>
            <ac:grpSpMk id="176" creationId="{9ABB3679-4E47-D146-2D16-B95CA15E8B86}"/>
          </ac:grpSpMkLst>
        </pc:grpChg>
        <pc:grpChg chg="mod">
          <ac:chgData name="H M" userId="84cd2103f36ef0dc" providerId="LiveId" clId="{F7D9C8DB-7B5E-4EFD-915D-2FFF5A92C0D8}" dt="2023-12-16T12:17:36.016" v="549" actId="165"/>
          <ac:grpSpMkLst>
            <pc:docMk/>
            <pc:sldMk cId="3643235383" sldId="473"/>
            <ac:grpSpMk id="183" creationId="{968C1D90-7965-87E0-7327-932EE268D493}"/>
          </ac:grpSpMkLst>
        </pc:grpChg>
        <pc:grpChg chg="add mod topLvl">
          <ac:chgData name="H M" userId="84cd2103f36ef0dc" providerId="LiveId" clId="{F7D9C8DB-7B5E-4EFD-915D-2FFF5A92C0D8}" dt="2023-12-16T12:17:36.016" v="549" actId="165"/>
          <ac:grpSpMkLst>
            <pc:docMk/>
            <pc:sldMk cId="3643235383" sldId="473"/>
            <ac:grpSpMk id="197" creationId="{F58A1DB0-DB03-176D-9CA9-CDE97C8999F5}"/>
          </ac:grpSpMkLst>
        </pc:grpChg>
        <pc:grpChg chg="mod">
          <ac:chgData name="H M" userId="84cd2103f36ef0dc" providerId="LiveId" clId="{F7D9C8DB-7B5E-4EFD-915D-2FFF5A92C0D8}" dt="2023-12-16T12:17:36.016" v="549" actId="165"/>
          <ac:grpSpMkLst>
            <pc:docMk/>
            <pc:sldMk cId="3643235383" sldId="473"/>
            <ac:grpSpMk id="199" creationId="{C43674D5-D559-85D8-CE18-5A5589951F32}"/>
          </ac:grpSpMkLst>
        </pc:grpChg>
        <pc:grpChg chg="mod">
          <ac:chgData name="H M" userId="84cd2103f36ef0dc" providerId="LiveId" clId="{F7D9C8DB-7B5E-4EFD-915D-2FFF5A92C0D8}" dt="2023-12-16T12:17:36.016" v="549" actId="165"/>
          <ac:grpSpMkLst>
            <pc:docMk/>
            <pc:sldMk cId="3643235383" sldId="473"/>
            <ac:grpSpMk id="203" creationId="{20142104-B25E-CCC2-9558-556F316FCA95}"/>
          </ac:grpSpMkLst>
        </pc:grpChg>
        <pc:grpChg chg="mod">
          <ac:chgData name="H M" userId="84cd2103f36ef0dc" providerId="LiveId" clId="{F7D9C8DB-7B5E-4EFD-915D-2FFF5A92C0D8}" dt="2023-12-16T12:17:36.016" v="549" actId="165"/>
          <ac:grpSpMkLst>
            <pc:docMk/>
            <pc:sldMk cId="3643235383" sldId="473"/>
            <ac:grpSpMk id="204" creationId="{3E7D53DB-236D-9D05-CC6F-9E2D786F2E8D}"/>
          </ac:grpSpMkLst>
        </pc:grpChg>
        <pc:grpChg chg="mod">
          <ac:chgData name="H M" userId="84cd2103f36ef0dc" providerId="LiveId" clId="{F7D9C8DB-7B5E-4EFD-915D-2FFF5A92C0D8}" dt="2023-12-16T12:17:36.016" v="549" actId="165"/>
          <ac:grpSpMkLst>
            <pc:docMk/>
            <pc:sldMk cId="3643235383" sldId="473"/>
            <ac:grpSpMk id="205" creationId="{42BA5EC0-9843-B5EA-2472-1D99259630D5}"/>
          </ac:grpSpMkLst>
        </pc:grpChg>
        <pc:grpChg chg="mod">
          <ac:chgData name="H M" userId="84cd2103f36ef0dc" providerId="LiveId" clId="{F7D9C8DB-7B5E-4EFD-915D-2FFF5A92C0D8}" dt="2023-12-16T12:17:36.016" v="549" actId="165"/>
          <ac:grpSpMkLst>
            <pc:docMk/>
            <pc:sldMk cId="3643235383" sldId="473"/>
            <ac:grpSpMk id="206" creationId="{D2FC5D1E-368C-AF36-E443-B7D2F44DD4CB}"/>
          </ac:grpSpMkLst>
        </pc:grpChg>
        <pc:grpChg chg="mod">
          <ac:chgData name="H M" userId="84cd2103f36ef0dc" providerId="LiveId" clId="{F7D9C8DB-7B5E-4EFD-915D-2FFF5A92C0D8}" dt="2023-12-16T12:17:36.016" v="549" actId="165"/>
          <ac:grpSpMkLst>
            <pc:docMk/>
            <pc:sldMk cId="3643235383" sldId="473"/>
            <ac:grpSpMk id="207" creationId="{EEAFB1B0-C290-7777-322D-1CED3A2FD339}"/>
          </ac:grpSpMkLst>
        </pc:grpChg>
        <pc:grpChg chg="add mod topLvl">
          <ac:chgData name="H M" userId="84cd2103f36ef0dc" providerId="LiveId" clId="{F7D9C8DB-7B5E-4EFD-915D-2FFF5A92C0D8}" dt="2023-12-16T12:17:36.016" v="549" actId="165"/>
          <ac:grpSpMkLst>
            <pc:docMk/>
            <pc:sldMk cId="3643235383" sldId="473"/>
            <ac:grpSpMk id="222" creationId="{4BB1D093-2758-A760-B869-D684DF92BC31}"/>
          </ac:grpSpMkLst>
        </pc:grpChg>
        <pc:grpChg chg="mod">
          <ac:chgData name="H M" userId="84cd2103f36ef0dc" providerId="LiveId" clId="{F7D9C8DB-7B5E-4EFD-915D-2FFF5A92C0D8}" dt="2023-12-16T12:17:36.016" v="549" actId="165"/>
          <ac:grpSpMkLst>
            <pc:docMk/>
            <pc:sldMk cId="3643235383" sldId="473"/>
            <ac:grpSpMk id="223" creationId="{FF979C12-8E08-2D65-1004-0987D4490533}"/>
          </ac:grpSpMkLst>
        </pc:grpChg>
        <pc:grpChg chg="mod">
          <ac:chgData name="H M" userId="84cd2103f36ef0dc" providerId="LiveId" clId="{F7D9C8DB-7B5E-4EFD-915D-2FFF5A92C0D8}" dt="2023-12-16T12:17:36.016" v="549" actId="165"/>
          <ac:grpSpMkLst>
            <pc:docMk/>
            <pc:sldMk cId="3643235383" sldId="473"/>
            <ac:grpSpMk id="227" creationId="{061560D6-2E69-5ACC-B1AD-6DB95FCB9AAE}"/>
          </ac:grpSpMkLst>
        </pc:grpChg>
        <pc:grpChg chg="mod">
          <ac:chgData name="H M" userId="84cd2103f36ef0dc" providerId="LiveId" clId="{F7D9C8DB-7B5E-4EFD-915D-2FFF5A92C0D8}" dt="2023-12-16T12:17:36.016" v="549" actId="165"/>
          <ac:grpSpMkLst>
            <pc:docMk/>
            <pc:sldMk cId="3643235383" sldId="473"/>
            <ac:grpSpMk id="228" creationId="{03BAB8B0-91DC-E8C2-3421-65CC53C3E389}"/>
          </ac:grpSpMkLst>
        </pc:grpChg>
        <pc:grpChg chg="mod">
          <ac:chgData name="H M" userId="84cd2103f36ef0dc" providerId="LiveId" clId="{F7D9C8DB-7B5E-4EFD-915D-2FFF5A92C0D8}" dt="2023-12-16T12:17:36.016" v="549" actId="165"/>
          <ac:grpSpMkLst>
            <pc:docMk/>
            <pc:sldMk cId="3643235383" sldId="473"/>
            <ac:grpSpMk id="229" creationId="{5142DECB-E140-00FD-3598-1E234A063E6E}"/>
          </ac:grpSpMkLst>
        </pc:grpChg>
        <pc:grpChg chg="mod">
          <ac:chgData name="H M" userId="84cd2103f36ef0dc" providerId="LiveId" clId="{F7D9C8DB-7B5E-4EFD-915D-2FFF5A92C0D8}" dt="2023-12-16T12:17:36.016" v="549" actId="165"/>
          <ac:grpSpMkLst>
            <pc:docMk/>
            <pc:sldMk cId="3643235383" sldId="473"/>
            <ac:grpSpMk id="230" creationId="{4134EC92-D23A-85B6-8F67-54A455769486}"/>
          </ac:grpSpMkLst>
        </pc:grpChg>
        <pc:grpChg chg="mod">
          <ac:chgData name="H M" userId="84cd2103f36ef0dc" providerId="LiveId" clId="{F7D9C8DB-7B5E-4EFD-915D-2FFF5A92C0D8}" dt="2023-12-16T12:17:36.016" v="549" actId="165"/>
          <ac:grpSpMkLst>
            <pc:docMk/>
            <pc:sldMk cId="3643235383" sldId="473"/>
            <ac:grpSpMk id="231" creationId="{982CCAF8-147B-906D-E9B2-2206B93A389A}"/>
          </ac:grpSpMkLst>
        </pc:grpChg>
        <pc:grpChg chg="add del mod">
          <ac:chgData name="H M" userId="84cd2103f36ef0dc" providerId="LiveId" clId="{F7D9C8DB-7B5E-4EFD-915D-2FFF5A92C0D8}" dt="2023-12-16T12:17:36.016" v="549" actId="165"/>
          <ac:grpSpMkLst>
            <pc:docMk/>
            <pc:sldMk cId="3643235383" sldId="473"/>
            <ac:grpSpMk id="251" creationId="{4112A0FA-487F-2170-1DAB-2D620027121D}"/>
          </ac:grpSpMkLst>
        </pc:grpChg>
      </pc:sldChg>
    </pc:docChg>
  </pc:docChgLst>
  <pc:docChgLst>
    <pc:chgData name="Hassan Moddather" userId="84cd2103f36ef0dc" providerId="LiveId" clId="{1D23B812-9424-4B54-BDC8-CDA125B1883F}"/>
    <pc:docChg chg="custSel modSld">
      <pc:chgData name="Hassan Moddather" userId="84cd2103f36ef0dc" providerId="LiveId" clId="{1D23B812-9424-4B54-BDC8-CDA125B1883F}" dt="2023-04-16T01:08:52.923" v="4" actId="1076"/>
      <pc:docMkLst>
        <pc:docMk/>
      </pc:docMkLst>
      <pc:sldChg chg="addSp delSp modSp mod">
        <pc:chgData name="Hassan Moddather" userId="84cd2103f36ef0dc" providerId="LiveId" clId="{1D23B812-9424-4B54-BDC8-CDA125B1883F}" dt="2023-04-16T01:08:52.923" v="4" actId="1076"/>
        <pc:sldMkLst>
          <pc:docMk/>
          <pc:sldMk cId="1719167534" sldId="468"/>
        </pc:sldMkLst>
        <pc:spChg chg="topLvl">
          <ac:chgData name="Hassan Moddather" userId="84cd2103f36ef0dc" providerId="LiveId" clId="{1D23B812-9424-4B54-BDC8-CDA125B1883F}" dt="2023-04-16T01:08:50.887" v="3" actId="478"/>
          <ac:spMkLst>
            <pc:docMk/>
            <pc:sldMk cId="1719167534" sldId="468"/>
            <ac:spMk id="3" creationId="{B4D62E6E-6847-0675-56F4-9DA0FD7D80D5}"/>
          </ac:spMkLst>
        </pc:spChg>
        <pc:grpChg chg="del">
          <ac:chgData name="Hassan Moddather" userId="84cd2103f36ef0dc" providerId="LiveId" clId="{1D23B812-9424-4B54-BDC8-CDA125B1883F}" dt="2023-04-16T01:08:50.887" v="3" actId="478"/>
          <ac:grpSpMkLst>
            <pc:docMk/>
            <pc:sldMk cId="1719167534" sldId="468"/>
            <ac:grpSpMk id="4" creationId="{4442F8F2-636F-CAE1-4495-08FCBDDB1856}"/>
          </ac:grpSpMkLst>
        </pc:grpChg>
        <pc:picChg chg="del topLvl">
          <ac:chgData name="Hassan Moddather" userId="84cd2103f36ef0dc" providerId="LiveId" clId="{1D23B812-9424-4B54-BDC8-CDA125B1883F}" dt="2023-04-16T01:08:50.887" v="3" actId="478"/>
          <ac:picMkLst>
            <pc:docMk/>
            <pc:sldMk cId="1719167534" sldId="468"/>
            <ac:picMk id="2" creationId="{3CD30172-052F-C9C5-A995-A209ACE2317F}"/>
          </ac:picMkLst>
        </pc:picChg>
        <pc:picChg chg="add mod">
          <ac:chgData name="Hassan Moddather" userId="84cd2103f36ef0dc" providerId="LiveId" clId="{1D23B812-9424-4B54-BDC8-CDA125B1883F}" dt="2023-04-16T01:08:52.923" v="4" actId="1076"/>
          <ac:picMkLst>
            <pc:docMk/>
            <pc:sldMk cId="1719167534" sldId="468"/>
            <ac:picMk id="5" creationId="{20840D0D-8AF2-2A3F-366D-B76454B5CBAF}"/>
          </ac:picMkLst>
        </pc:picChg>
      </pc:sldChg>
    </pc:docChg>
  </pc:docChgLst>
  <pc:docChgLst>
    <pc:chgData name="H M" userId="84cd2103f36ef0dc" providerId="LiveId" clId="{E59A68CB-8FD3-43F2-A927-3DF865AE8900}"/>
    <pc:docChg chg="undo custSel modSld">
      <pc:chgData name="H M" userId="84cd2103f36ef0dc" providerId="LiveId" clId="{E59A68CB-8FD3-43F2-A927-3DF865AE8900}" dt="2023-06-05T13:46:15.874" v="20" actId="164"/>
      <pc:docMkLst>
        <pc:docMk/>
      </pc:docMkLst>
      <pc:sldChg chg="addSp delSp modSp mod">
        <pc:chgData name="H M" userId="84cd2103f36ef0dc" providerId="LiveId" clId="{E59A68CB-8FD3-43F2-A927-3DF865AE8900}" dt="2023-06-05T13:46:15.874" v="20" actId="164"/>
        <pc:sldMkLst>
          <pc:docMk/>
          <pc:sldMk cId="3165081508" sldId="471"/>
        </pc:sldMkLst>
        <pc:spChg chg="del mod">
          <ac:chgData name="H M" userId="84cd2103f36ef0dc" providerId="LiveId" clId="{E59A68CB-8FD3-43F2-A927-3DF865AE8900}" dt="2023-06-05T13:43:43.741" v="9" actId="478"/>
          <ac:spMkLst>
            <pc:docMk/>
            <pc:sldMk cId="3165081508" sldId="471"/>
            <ac:spMk id="2" creationId="{5C32B595-96F1-BB39-A4E8-1261C8885184}"/>
          </ac:spMkLst>
        </pc:spChg>
        <pc:spChg chg="add del mod">
          <ac:chgData name="H M" userId="84cd2103f36ef0dc" providerId="LiveId" clId="{E59A68CB-8FD3-43F2-A927-3DF865AE8900}" dt="2023-06-05T13:44:23.551" v="17" actId="478"/>
          <ac:spMkLst>
            <pc:docMk/>
            <pc:sldMk cId="3165081508" sldId="471"/>
            <ac:spMk id="3" creationId="{0BB6EC46-7BC4-0FA5-DD83-BD328C38428B}"/>
          </ac:spMkLst>
        </pc:spChg>
        <pc:grpChg chg="add mod">
          <ac:chgData name="H M" userId="84cd2103f36ef0dc" providerId="LiveId" clId="{E59A68CB-8FD3-43F2-A927-3DF865AE8900}" dt="2023-06-05T13:46:15.874" v="20" actId="164"/>
          <ac:grpSpMkLst>
            <pc:docMk/>
            <pc:sldMk cId="3165081508" sldId="471"/>
            <ac:grpSpMk id="2" creationId="{50F5CB1C-480C-30B8-9830-CA90BB8652EF}"/>
          </ac:grpSpMkLst>
        </pc:grpChg>
        <pc:picChg chg="add mod">
          <ac:chgData name="H M" userId="84cd2103f36ef0dc" providerId="LiveId" clId="{E59A68CB-8FD3-43F2-A927-3DF865AE8900}" dt="2023-06-05T13:46:15.874" v="20" actId="164"/>
          <ac:picMkLst>
            <pc:docMk/>
            <pc:sldMk cId="3165081508" sldId="471"/>
            <ac:picMk id="4" creationId="{BC3CEC16-45E5-FEC6-AE78-69D75438C8A0}"/>
          </ac:picMkLst>
        </pc:picChg>
        <pc:picChg chg="add mod">
          <ac:chgData name="H M" userId="84cd2103f36ef0dc" providerId="LiveId" clId="{E59A68CB-8FD3-43F2-A927-3DF865AE8900}" dt="2023-06-05T13:46:15.874" v="20" actId="164"/>
          <ac:picMkLst>
            <pc:docMk/>
            <pc:sldMk cId="3165081508" sldId="471"/>
            <ac:picMk id="5" creationId="{9FF0E665-BFD2-2924-EE3D-4CDC6299E2A8}"/>
          </ac:picMkLst>
        </pc:picChg>
      </pc:sldChg>
    </pc:docChg>
  </pc:docChgLst>
  <pc:docChgLst>
    <pc:chgData name="H M" userId="84cd2103f36ef0dc" providerId="LiveId" clId="{5E518AE1-F9F3-4EA9-93EE-2B6E4B7843CA}"/>
    <pc:docChg chg="modSld">
      <pc:chgData name="H M" userId="84cd2103f36ef0dc" providerId="LiveId" clId="{5E518AE1-F9F3-4EA9-93EE-2B6E4B7843CA}" dt="2023-04-21T17:02:37.265" v="2" actId="20577"/>
      <pc:docMkLst>
        <pc:docMk/>
      </pc:docMkLst>
      <pc:sldChg chg="modSp mod">
        <pc:chgData name="H M" userId="84cd2103f36ef0dc" providerId="LiveId" clId="{5E518AE1-F9F3-4EA9-93EE-2B6E4B7843CA}" dt="2023-04-21T17:02:37.265" v="2" actId="20577"/>
        <pc:sldMkLst>
          <pc:docMk/>
          <pc:sldMk cId="1894565167" sldId="470"/>
        </pc:sldMkLst>
        <pc:spChg chg="mod">
          <ac:chgData name="H M" userId="84cd2103f36ef0dc" providerId="LiveId" clId="{5E518AE1-F9F3-4EA9-93EE-2B6E4B7843CA}" dt="2023-04-21T17:02:37.265" v="2" actId="20577"/>
          <ac:spMkLst>
            <pc:docMk/>
            <pc:sldMk cId="1894565167" sldId="470"/>
            <ac:spMk id="2" creationId="{81043D1C-CBF4-FD02-EB40-E9A1811439A8}"/>
          </ac:spMkLst>
        </pc:spChg>
      </pc:sldChg>
    </pc:docChg>
  </pc:docChgLst>
  <pc:docChgLst>
    <pc:chgData name="H M" userId="84cd2103f36ef0dc" providerId="LiveId" clId="{321F02F4-6DF9-485B-B42D-B3C2A2BB5429}"/>
    <pc:docChg chg="undo custSel delSld modSld">
      <pc:chgData name="H M" userId="84cd2103f36ef0dc" providerId="LiveId" clId="{321F02F4-6DF9-485B-B42D-B3C2A2BB5429}" dt="2023-06-04T07:52:36.058" v="25"/>
      <pc:docMkLst>
        <pc:docMk/>
      </pc:docMkLst>
      <pc:sldChg chg="del">
        <pc:chgData name="H M" userId="84cd2103f36ef0dc" providerId="LiveId" clId="{321F02F4-6DF9-485B-B42D-B3C2A2BB5429}" dt="2023-06-04T07:52:14.460" v="20" actId="47"/>
        <pc:sldMkLst>
          <pc:docMk/>
          <pc:sldMk cId="3284969479" sldId="411"/>
        </pc:sldMkLst>
      </pc:sldChg>
      <pc:sldChg chg="delSp mod setBg">
        <pc:chgData name="H M" userId="84cd2103f36ef0dc" providerId="LiveId" clId="{321F02F4-6DF9-485B-B42D-B3C2A2BB5429}" dt="2023-06-04T07:52:36.058" v="25"/>
        <pc:sldMkLst>
          <pc:docMk/>
          <pc:sldMk cId="2852566979" sldId="412"/>
        </pc:sldMkLst>
        <pc:grpChg chg="del">
          <ac:chgData name="H M" userId="84cd2103f36ef0dc" providerId="LiveId" clId="{321F02F4-6DF9-485B-B42D-B3C2A2BB5429}" dt="2023-06-04T07:52:17.072" v="21" actId="478"/>
          <ac:grpSpMkLst>
            <pc:docMk/>
            <pc:sldMk cId="2852566979" sldId="412"/>
            <ac:grpSpMk id="4" creationId="{C606A39A-E530-4FA2-BCBC-200785593694}"/>
          </ac:grpSpMkLst>
        </pc:grpChg>
        <pc:grpChg chg="del">
          <ac:chgData name="H M" userId="84cd2103f36ef0dc" providerId="LiveId" clId="{321F02F4-6DF9-485B-B42D-B3C2A2BB5429}" dt="2023-06-04T07:52:17.072" v="21" actId="478"/>
          <ac:grpSpMkLst>
            <pc:docMk/>
            <pc:sldMk cId="2852566979" sldId="412"/>
            <ac:grpSpMk id="43" creationId="{FDDF4820-C5B9-409D-815A-375A72634401}"/>
          </ac:grpSpMkLst>
        </pc:grpChg>
        <pc:grpChg chg="del">
          <ac:chgData name="H M" userId="84cd2103f36ef0dc" providerId="LiveId" clId="{321F02F4-6DF9-485B-B42D-B3C2A2BB5429}" dt="2023-06-04T07:52:17.072" v="21" actId="478"/>
          <ac:grpSpMkLst>
            <pc:docMk/>
            <pc:sldMk cId="2852566979" sldId="412"/>
            <ac:grpSpMk id="73" creationId="{F21FC9EE-0CA0-4EE6-AA0F-47A83D0A79A0}"/>
          </ac:grpSpMkLst>
        </pc:grpChg>
        <pc:grpChg chg="del">
          <ac:chgData name="H M" userId="84cd2103f36ef0dc" providerId="LiveId" clId="{321F02F4-6DF9-485B-B42D-B3C2A2BB5429}" dt="2023-06-04T07:52:17.072" v="21" actId="478"/>
          <ac:grpSpMkLst>
            <pc:docMk/>
            <pc:sldMk cId="2852566979" sldId="412"/>
            <ac:grpSpMk id="101" creationId="{7A6F9C47-A5DA-4829-94F3-521B168813F6}"/>
          </ac:grpSpMkLst>
        </pc:grpChg>
        <pc:grpChg chg="del">
          <ac:chgData name="H M" userId="84cd2103f36ef0dc" providerId="LiveId" clId="{321F02F4-6DF9-485B-B42D-B3C2A2BB5429}" dt="2023-06-04T07:52:17.072" v="21" actId="478"/>
          <ac:grpSpMkLst>
            <pc:docMk/>
            <pc:sldMk cId="2852566979" sldId="412"/>
            <ac:grpSpMk id="135" creationId="{35EF441D-565D-4737-AA13-42C3D3CD55C8}"/>
          </ac:grpSpMkLst>
        </pc:grpChg>
        <pc:grpChg chg="del">
          <ac:chgData name="H M" userId="84cd2103f36ef0dc" providerId="LiveId" clId="{321F02F4-6DF9-485B-B42D-B3C2A2BB5429}" dt="2023-06-04T07:52:17.072" v="21" actId="478"/>
          <ac:grpSpMkLst>
            <pc:docMk/>
            <pc:sldMk cId="2852566979" sldId="412"/>
            <ac:grpSpMk id="158" creationId="{C7186C8D-0A14-4D2D-9C7A-2FA996EF0765}"/>
          </ac:grpSpMkLst>
        </pc:grpChg>
        <pc:grpChg chg="del">
          <ac:chgData name="H M" userId="84cd2103f36ef0dc" providerId="LiveId" clId="{321F02F4-6DF9-485B-B42D-B3C2A2BB5429}" dt="2023-06-04T07:52:17.072" v="21" actId="478"/>
          <ac:grpSpMkLst>
            <pc:docMk/>
            <pc:sldMk cId="2852566979" sldId="412"/>
            <ac:grpSpMk id="173" creationId="{3F7F0879-F952-4D5F-8BB0-17BD16CE4F71}"/>
          </ac:grpSpMkLst>
        </pc:grpChg>
        <pc:grpChg chg="del">
          <ac:chgData name="H M" userId="84cd2103f36ef0dc" providerId="LiveId" clId="{321F02F4-6DF9-485B-B42D-B3C2A2BB5429}" dt="2023-06-04T07:52:17.072" v="21" actId="478"/>
          <ac:grpSpMkLst>
            <pc:docMk/>
            <pc:sldMk cId="2852566979" sldId="412"/>
            <ac:grpSpMk id="199" creationId="{970401E3-8968-48AA-A678-56BA1AC173E0}"/>
          </ac:grpSpMkLst>
        </pc:grpChg>
        <pc:grpChg chg="del">
          <ac:chgData name="H M" userId="84cd2103f36ef0dc" providerId="LiveId" clId="{321F02F4-6DF9-485B-B42D-B3C2A2BB5429}" dt="2023-06-04T07:52:17.072" v="21" actId="478"/>
          <ac:grpSpMkLst>
            <pc:docMk/>
            <pc:sldMk cId="2852566979" sldId="412"/>
            <ac:grpSpMk id="224" creationId="{DECC9D94-5145-49A4-BE3D-64B15BF63005}"/>
          </ac:grpSpMkLst>
        </pc:grpChg>
      </pc:sldChg>
      <pc:sldChg chg="addSp delSp modSp mod">
        <pc:chgData name="H M" userId="84cd2103f36ef0dc" providerId="LiveId" clId="{321F02F4-6DF9-485B-B42D-B3C2A2BB5429}" dt="2023-06-04T07:52:29.948" v="24" actId="207"/>
        <pc:sldMkLst>
          <pc:docMk/>
          <pc:sldMk cId="3165081508" sldId="471"/>
        </pc:sldMkLst>
        <pc:spChg chg="add del">
          <ac:chgData name="H M" userId="84cd2103f36ef0dc" providerId="LiveId" clId="{321F02F4-6DF9-485B-B42D-B3C2A2BB5429}" dt="2023-06-04T07:51:53.539" v="7" actId="478"/>
          <ac:spMkLst>
            <pc:docMk/>
            <pc:sldMk cId="3165081508" sldId="471"/>
            <ac:spMk id="2" creationId="{5C32B595-96F1-BB39-A4E8-1261C8885184}"/>
          </ac:spMkLst>
        </pc:spChg>
        <pc:spChg chg="del">
          <ac:chgData name="H M" userId="84cd2103f36ef0dc" providerId="LiveId" clId="{321F02F4-6DF9-485B-B42D-B3C2A2BB5429}" dt="2023-06-04T07:51:49.584" v="5" actId="478"/>
          <ac:spMkLst>
            <pc:docMk/>
            <pc:sldMk cId="3165081508" sldId="471"/>
            <ac:spMk id="4" creationId="{F6FBA963-0C80-1BA5-818A-BB6AEE7472DD}"/>
          </ac:spMkLst>
        </pc:spChg>
        <pc:spChg chg="del">
          <ac:chgData name="H M" userId="84cd2103f36ef0dc" providerId="LiveId" clId="{321F02F4-6DF9-485B-B42D-B3C2A2BB5429}" dt="2023-06-04T07:52:00.544" v="12" actId="478"/>
          <ac:spMkLst>
            <pc:docMk/>
            <pc:sldMk cId="3165081508" sldId="471"/>
            <ac:spMk id="5" creationId="{758EE2FE-3F14-FC2F-191B-713083AC9973}"/>
          </ac:spMkLst>
        </pc:spChg>
        <pc:spChg chg="del">
          <ac:chgData name="H M" userId="84cd2103f36ef0dc" providerId="LiveId" clId="{321F02F4-6DF9-485B-B42D-B3C2A2BB5429}" dt="2023-06-04T07:52:07.055" v="17" actId="478"/>
          <ac:spMkLst>
            <pc:docMk/>
            <pc:sldMk cId="3165081508" sldId="471"/>
            <ac:spMk id="6" creationId="{CB3E20DA-BFB1-B89E-EEB0-3C0C818FB5BE}"/>
          </ac:spMkLst>
        </pc:spChg>
        <pc:spChg chg="add del mod">
          <ac:chgData name="H M" userId="84cd2103f36ef0dc" providerId="LiveId" clId="{321F02F4-6DF9-485B-B42D-B3C2A2BB5429}" dt="2023-06-04T07:52:29.404" v="23" actId="207"/>
          <ac:spMkLst>
            <pc:docMk/>
            <pc:sldMk cId="3165081508" sldId="471"/>
            <ac:spMk id="12" creationId="{DB3E85C3-E491-0B74-5880-9B66DBD04995}"/>
          </ac:spMkLst>
        </pc:spChg>
        <pc:spChg chg="del">
          <ac:chgData name="H M" userId="84cd2103f36ef0dc" providerId="LiveId" clId="{321F02F4-6DF9-485B-B42D-B3C2A2BB5429}" dt="2023-06-04T07:51:46.232" v="1" actId="478"/>
          <ac:spMkLst>
            <pc:docMk/>
            <pc:sldMk cId="3165081508" sldId="471"/>
            <ac:spMk id="23" creationId="{31C17C37-F5F0-03CF-257F-7B48345DAB20}"/>
          </ac:spMkLst>
        </pc:spChg>
        <pc:spChg chg="mod">
          <ac:chgData name="H M" userId="84cd2103f36ef0dc" providerId="LiveId" clId="{321F02F4-6DF9-485B-B42D-B3C2A2BB5429}" dt="2023-06-04T07:52:27.112" v="22" actId="207"/>
          <ac:spMkLst>
            <pc:docMk/>
            <pc:sldMk cId="3165081508" sldId="471"/>
            <ac:spMk id="26" creationId="{AA10B143-CA1A-83F8-E65B-A07CD594B0B2}"/>
          </ac:spMkLst>
        </pc:spChg>
        <pc:spChg chg="mod">
          <ac:chgData name="H M" userId="84cd2103f36ef0dc" providerId="LiveId" clId="{321F02F4-6DF9-485B-B42D-B3C2A2BB5429}" dt="2023-06-04T07:52:29.948" v="24" actId="207"/>
          <ac:spMkLst>
            <pc:docMk/>
            <pc:sldMk cId="3165081508" sldId="471"/>
            <ac:spMk id="27" creationId="{8505E859-7AAF-0F73-F630-1EB1BE317AF9}"/>
          </ac:spMkLst>
        </pc:spChg>
        <pc:spChg chg="del">
          <ac:chgData name="H M" userId="84cd2103f36ef0dc" providerId="LiveId" clId="{321F02F4-6DF9-485B-B42D-B3C2A2BB5429}" dt="2023-06-04T07:51:45.430" v="0" actId="478"/>
          <ac:spMkLst>
            <pc:docMk/>
            <pc:sldMk cId="3165081508" sldId="471"/>
            <ac:spMk id="29" creationId="{EFD17D6B-AA39-42C6-C1AE-14A1D50DA5D0}"/>
          </ac:spMkLst>
        </pc:spChg>
        <pc:spChg chg="del">
          <ac:chgData name="H M" userId="84cd2103f36ef0dc" providerId="LiveId" clId="{321F02F4-6DF9-485B-B42D-B3C2A2BB5429}" dt="2023-06-04T07:51:55.094" v="8" actId="478"/>
          <ac:spMkLst>
            <pc:docMk/>
            <pc:sldMk cId="3165081508" sldId="471"/>
            <ac:spMk id="30" creationId="{4127CB7A-ECBD-29AA-E7DB-28DA5801C705}"/>
          </ac:spMkLst>
        </pc:spChg>
        <pc:spChg chg="del">
          <ac:chgData name="H M" userId="84cd2103f36ef0dc" providerId="LiveId" clId="{321F02F4-6DF9-485B-B42D-B3C2A2BB5429}" dt="2023-06-04T07:51:59.734" v="11" actId="478"/>
          <ac:spMkLst>
            <pc:docMk/>
            <pc:sldMk cId="3165081508" sldId="471"/>
            <ac:spMk id="32" creationId="{A6B4F66B-DDD6-A93B-6938-7076CEF96EB9}"/>
          </ac:spMkLst>
        </pc:spChg>
        <pc:spChg chg="del">
          <ac:chgData name="H M" userId="84cd2103f36ef0dc" providerId="LiveId" clId="{321F02F4-6DF9-485B-B42D-B3C2A2BB5429}" dt="2023-06-04T07:52:08.950" v="18" actId="478"/>
          <ac:spMkLst>
            <pc:docMk/>
            <pc:sldMk cId="3165081508" sldId="471"/>
            <ac:spMk id="69" creationId="{446C8FD9-E57F-0D06-A216-5313EC6C1D68}"/>
          </ac:spMkLst>
        </pc:spChg>
        <pc:spChg chg="del">
          <ac:chgData name="H M" userId="84cd2103f36ef0dc" providerId="LiveId" clId="{321F02F4-6DF9-485B-B42D-B3C2A2BB5429}" dt="2023-06-04T07:52:08.950" v="18" actId="478"/>
          <ac:spMkLst>
            <pc:docMk/>
            <pc:sldMk cId="3165081508" sldId="471"/>
            <ac:spMk id="70" creationId="{C56D788F-0F46-30DA-D8DB-4F3E69DBB2AE}"/>
          </ac:spMkLst>
        </pc:spChg>
        <pc:spChg chg="del">
          <ac:chgData name="H M" userId="84cd2103f36ef0dc" providerId="LiveId" clId="{321F02F4-6DF9-485B-B42D-B3C2A2BB5429}" dt="2023-06-04T07:52:08.950" v="18" actId="478"/>
          <ac:spMkLst>
            <pc:docMk/>
            <pc:sldMk cId="3165081508" sldId="471"/>
            <ac:spMk id="71" creationId="{92CC44AB-B92F-2AB8-9254-0DFFBE30EA2C}"/>
          </ac:spMkLst>
        </pc:spChg>
        <pc:spChg chg="del">
          <ac:chgData name="H M" userId="84cd2103f36ef0dc" providerId="LiveId" clId="{321F02F4-6DF9-485B-B42D-B3C2A2BB5429}" dt="2023-06-04T07:52:08.950" v="18" actId="478"/>
          <ac:spMkLst>
            <pc:docMk/>
            <pc:sldMk cId="3165081508" sldId="471"/>
            <ac:spMk id="72" creationId="{33F7F578-6EE9-5D81-35BB-5C95C5AEAF4F}"/>
          </ac:spMkLst>
        </pc:spChg>
        <pc:spChg chg="del">
          <ac:chgData name="H M" userId="84cd2103f36ef0dc" providerId="LiveId" clId="{321F02F4-6DF9-485B-B42D-B3C2A2BB5429}" dt="2023-06-04T07:52:07.055" v="17" actId="478"/>
          <ac:spMkLst>
            <pc:docMk/>
            <pc:sldMk cId="3165081508" sldId="471"/>
            <ac:spMk id="113" creationId="{C280708E-5855-0528-370E-E60FDDE85619}"/>
          </ac:spMkLst>
        </pc:spChg>
        <pc:spChg chg="del">
          <ac:chgData name="H M" userId="84cd2103f36ef0dc" providerId="LiveId" clId="{321F02F4-6DF9-485B-B42D-B3C2A2BB5429}" dt="2023-06-04T07:52:07.055" v="17" actId="478"/>
          <ac:spMkLst>
            <pc:docMk/>
            <pc:sldMk cId="3165081508" sldId="471"/>
            <ac:spMk id="114" creationId="{BDA0D818-9754-7072-BE9C-5D8A43A7C746}"/>
          </ac:spMkLst>
        </pc:spChg>
        <pc:spChg chg="del">
          <ac:chgData name="H M" userId="84cd2103f36ef0dc" providerId="LiveId" clId="{321F02F4-6DF9-485B-B42D-B3C2A2BB5429}" dt="2023-06-04T07:52:07.055" v="17" actId="478"/>
          <ac:spMkLst>
            <pc:docMk/>
            <pc:sldMk cId="3165081508" sldId="471"/>
            <ac:spMk id="116" creationId="{1C5274BD-6868-95A4-FDB6-A1394CBA633F}"/>
          </ac:spMkLst>
        </pc:spChg>
        <pc:spChg chg="del">
          <ac:chgData name="H M" userId="84cd2103f36ef0dc" providerId="LiveId" clId="{321F02F4-6DF9-485B-B42D-B3C2A2BB5429}" dt="2023-06-04T07:52:07.055" v="17" actId="478"/>
          <ac:spMkLst>
            <pc:docMk/>
            <pc:sldMk cId="3165081508" sldId="471"/>
            <ac:spMk id="117" creationId="{93C30959-BE70-A594-22E4-254F2FD6A5DD}"/>
          </ac:spMkLst>
        </pc:spChg>
        <pc:spChg chg="del">
          <ac:chgData name="H M" userId="84cd2103f36ef0dc" providerId="LiveId" clId="{321F02F4-6DF9-485B-B42D-B3C2A2BB5429}" dt="2023-06-04T07:52:07.055" v="17" actId="478"/>
          <ac:spMkLst>
            <pc:docMk/>
            <pc:sldMk cId="3165081508" sldId="471"/>
            <ac:spMk id="118" creationId="{A972F13C-7448-F0D8-ECA9-D39D251E402C}"/>
          </ac:spMkLst>
        </pc:spChg>
        <pc:spChg chg="del">
          <ac:chgData name="H M" userId="84cd2103f36ef0dc" providerId="LiveId" clId="{321F02F4-6DF9-485B-B42D-B3C2A2BB5429}" dt="2023-06-04T07:52:07.055" v="17" actId="478"/>
          <ac:spMkLst>
            <pc:docMk/>
            <pc:sldMk cId="3165081508" sldId="471"/>
            <ac:spMk id="119" creationId="{597D553C-114E-9DE7-C78F-6F643212874A}"/>
          </ac:spMkLst>
        </pc:spChg>
        <pc:spChg chg="del">
          <ac:chgData name="H M" userId="84cd2103f36ef0dc" providerId="LiveId" clId="{321F02F4-6DF9-485B-B42D-B3C2A2BB5429}" dt="2023-06-04T07:52:07.055" v="17" actId="478"/>
          <ac:spMkLst>
            <pc:docMk/>
            <pc:sldMk cId="3165081508" sldId="471"/>
            <ac:spMk id="120" creationId="{E0819303-73A2-1794-1B76-7188F0F16A4F}"/>
          </ac:spMkLst>
        </pc:spChg>
        <pc:spChg chg="del">
          <ac:chgData name="H M" userId="84cd2103f36ef0dc" providerId="LiveId" clId="{321F02F4-6DF9-485B-B42D-B3C2A2BB5429}" dt="2023-06-04T07:52:07.055" v="17" actId="478"/>
          <ac:spMkLst>
            <pc:docMk/>
            <pc:sldMk cId="3165081508" sldId="471"/>
            <ac:spMk id="121" creationId="{86847022-3A6E-6F75-2088-3697BD3A78D0}"/>
          </ac:spMkLst>
        </pc:spChg>
        <pc:grpChg chg="del">
          <ac:chgData name="H M" userId="84cd2103f36ef0dc" providerId="LiveId" clId="{321F02F4-6DF9-485B-B42D-B3C2A2BB5429}" dt="2023-06-04T07:51:48.697" v="4" actId="478"/>
          <ac:grpSpMkLst>
            <pc:docMk/>
            <pc:sldMk cId="3165081508" sldId="471"/>
            <ac:grpSpMk id="11" creationId="{16BE59C3-1FCB-267B-3895-ECE8639D3AF5}"/>
          </ac:grpSpMkLst>
        </pc:grpChg>
        <pc:grpChg chg="del">
          <ac:chgData name="H M" userId="84cd2103f36ef0dc" providerId="LiveId" clId="{321F02F4-6DF9-485B-B42D-B3C2A2BB5429}" dt="2023-06-04T07:51:47.170" v="2" actId="478"/>
          <ac:grpSpMkLst>
            <pc:docMk/>
            <pc:sldMk cId="3165081508" sldId="471"/>
            <ac:grpSpMk id="18" creationId="{E3EA18A9-179B-B573-5D9B-FAE6951F6EE2}"/>
          </ac:grpSpMkLst>
        </pc:grpChg>
        <pc:grpChg chg="del">
          <ac:chgData name="H M" userId="84cd2103f36ef0dc" providerId="LiveId" clId="{321F02F4-6DF9-485B-B42D-B3C2A2BB5429}" dt="2023-06-04T07:52:03.914" v="15" actId="478"/>
          <ac:grpSpMkLst>
            <pc:docMk/>
            <pc:sldMk cId="3165081508" sldId="471"/>
            <ac:grpSpMk id="33" creationId="{3F24FF37-899B-583D-FA24-322CF3D6769D}"/>
          </ac:grpSpMkLst>
        </pc:grpChg>
        <pc:grpChg chg="del">
          <ac:chgData name="H M" userId="84cd2103f36ef0dc" providerId="LiveId" clId="{321F02F4-6DF9-485B-B42D-B3C2A2BB5429}" dt="2023-06-04T07:52:08.950" v="18" actId="478"/>
          <ac:grpSpMkLst>
            <pc:docMk/>
            <pc:sldMk cId="3165081508" sldId="471"/>
            <ac:grpSpMk id="73" creationId="{DAB43640-C4EC-B501-196E-484980F98976}"/>
          </ac:grpSpMkLst>
        </pc:grpChg>
        <pc:grpChg chg="del">
          <ac:chgData name="H M" userId="84cd2103f36ef0dc" providerId="LiveId" clId="{321F02F4-6DF9-485B-B42D-B3C2A2BB5429}" dt="2023-06-04T07:52:08.950" v="18" actId="478"/>
          <ac:grpSpMkLst>
            <pc:docMk/>
            <pc:sldMk cId="3165081508" sldId="471"/>
            <ac:grpSpMk id="80" creationId="{3B7D0739-4CB7-EEBC-014A-8BC3B33BC357}"/>
          </ac:grpSpMkLst>
        </pc:grpChg>
        <pc:grpChg chg="del">
          <ac:chgData name="H M" userId="84cd2103f36ef0dc" providerId="LiveId" clId="{321F02F4-6DF9-485B-B42D-B3C2A2BB5429}" dt="2023-06-04T07:52:08.950" v="18" actId="478"/>
          <ac:grpSpMkLst>
            <pc:docMk/>
            <pc:sldMk cId="3165081508" sldId="471"/>
            <ac:grpSpMk id="108" creationId="{3BB0F204-6B42-21FF-66EA-99EA6605C24E}"/>
          </ac:grpSpMkLst>
        </pc:grpChg>
        <pc:grpChg chg="del">
          <ac:chgData name="H M" userId="84cd2103f36ef0dc" providerId="LiveId" clId="{321F02F4-6DF9-485B-B42D-B3C2A2BB5429}" dt="2023-06-04T07:51:58.188" v="10" actId="478"/>
          <ac:grpSpMkLst>
            <pc:docMk/>
            <pc:sldMk cId="3165081508" sldId="471"/>
            <ac:grpSpMk id="109" creationId="{13946D0D-BD92-B2AD-A3C7-D31AAF4E5F86}"/>
          </ac:grpSpMkLst>
        </pc:grpChg>
        <pc:grpChg chg="del">
          <ac:chgData name="H M" userId="84cd2103f36ef0dc" providerId="LiveId" clId="{321F02F4-6DF9-485B-B42D-B3C2A2BB5429}" dt="2023-06-04T07:52:07.055" v="17" actId="478"/>
          <ac:grpSpMkLst>
            <pc:docMk/>
            <pc:sldMk cId="3165081508" sldId="471"/>
            <ac:grpSpMk id="110" creationId="{ECC5A822-EF97-BD86-93F9-99095D76F3D5}"/>
          </ac:grpSpMkLst>
        </pc:grpChg>
        <pc:grpChg chg="del">
          <ac:chgData name="H M" userId="84cd2103f36ef0dc" providerId="LiveId" clId="{321F02F4-6DF9-485B-B42D-B3C2A2BB5429}" dt="2023-06-04T07:51:56.556" v="9" actId="478"/>
          <ac:grpSpMkLst>
            <pc:docMk/>
            <pc:sldMk cId="3165081508" sldId="471"/>
            <ac:grpSpMk id="123" creationId="{DCB5F36B-AC7F-4F02-E5F4-03BF6B3C7182}"/>
          </ac:grpSpMkLst>
        </pc:grpChg>
        <pc:grpChg chg="del">
          <ac:chgData name="H M" userId="84cd2103f36ef0dc" providerId="LiveId" clId="{321F02F4-6DF9-485B-B42D-B3C2A2BB5429}" dt="2023-06-04T07:52:05.029" v="16" actId="478"/>
          <ac:grpSpMkLst>
            <pc:docMk/>
            <pc:sldMk cId="3165081508" sldId="471"/>
            <ac:grpSpMk id="183" creationId="{0955C0A2-C617-A792-F733-F00873D8ED31}"/>
          </ac:grpSpMkLst>
        </pc:grpChg>
        <pc:grpChg chg="del">
          <ac:chgData name="H M" userId="84cd2103f36ef0dc" providerId="LiveId" clId="{321F02F4-6DF9-485B-B42D-B3C2A2BB5429}" dt="2023-06-04T07:51:48.112" v="3" actId="478"/>
          <ac:grpSpMkLst>
            <pc:docMk/>
            <pc:sldMk cId="3165081508" sldId="471"/>
            <ac:grpSpMk id="224" creationId="{7A4B1218-B65E-3C03-30A8-824924AC8EA1}"/>
          </ac:grpSpMkLst>
        </pc:grpChg>
        <pc:grpChg chg="del">
          <ac:chgData name="H M" userId="84cd2103f36ef0dc" providerId="LiveId" clId="{321F02F4-6DF9-485B-B42D-B3C2A2BB5429}" dt="2023-06-04T07:52:07.055" v="17" actId="478"/>
          <ac:grpSpMkLst>
            <pc:docMk/>
            <pc:sldMk cId="3165081508" sldId="471"/>
            <ac:grpSpMk id="234" creationId="{438A896B-1C15-FAB0-0474-66CAF23E99F0}"/>
          </ac:grpSpMkLst>
        </pc:grpChg>
      </pc:sldChg>
      <pc:sldChg chg="del">
        <pc:chgData name="H M" userId="84cd2103f36ef0dc" providerId="LiveId" clId="{321F02F4-6DF9-485B-B42D-B3C2A2BB5429}" dt="2023-06-04T07:52:10.349" v="19" actId="47"/>
        <pc:sldMkLst>
          <pc:docMk/>
          <pc:sldMk cId="4276042047"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5901" y="2"/>
            <a:ext cx="3078163" cy="512763"/>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2"/>
            <a:ext cx="3078162" cy="512763"/>
          </a:xfrm>
          <a:prstGeom prst="rect">
            <a:avLst/>
          </a:prstGeom>
        </p:spPr>
        <p:txBody>
          <a:bodyPr vert="horz" lIns="91440" tIns="45720" rIns="91440" bIns="45720" rtlCol="1"/>
          <a:lstStyle>
            <a:lvl1pPr algn="l">
              <a:defRPr sz="1200"/>
            </a:lvl1pPr>
          </a:lstStyle>
          <a:p>
            <a:fld id="{58D42A7A-F2EA-4A3A-B80C-B0EDE5406679}" type="datetimeFigureOut">
              <a:rPr lang="ar-SA" smtClean="0"/>
              <a:t>6/4/1445</a:t>
            </a:fld>
            <a:endParaRPr lang="ar-SA"/>
          </a:p>
        </p:txBody>
      </p:sp>
      <p:sp>
        <p:nvSpPr>
          <p:cNvPr id="4" name="عنصر نائب لصورة الشريحة 3"/>
          <p:cNvSpPr>
            <a:spLocks noGrp="1" noRot="1" noChangeAspect="1"/>
          </p:cNvSpPr>
          <p:nvPr>
            <p:ph type="sldImg" idx="2"/>
          </p:nvPr>
        </p:nvSpPr>
        <p:spPr>
          <a:xfrm>
            <a:off x="1111250" y="1279525"/>
            <a:ext cx="4883150" cy="34544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711200" y="4926014"/>
            <a:ext cx="5683250" cy="4029075"/>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4025901" y="9721851"/>
            <a:ext cx="3078163" cy="512763"/>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721851"/>
            <a:ext cx="3078162" cy="512763"/>
          </a:xfrm>
          <a:prstGeom prst="rect">
            <a:avLst/>
          </a:prstGeom>
        </p:spPr>
        <p:txBody>
          <a:bodyPr vert="horz" lIns="91440" tIns="45720" rIns="91440" bIns="45720" rtlCol="1" anchor="b"/>
          <a:lstStyle>
            <a:lvl1pPr algn="l">
              <a:defRPr sz="1200"/>
            </a:lvl1pPr>
          </a:lstStyle>
          <a:p>
            <a:fld id="{6EBB802D-6D50-427E-B6C4-0A86EF48D5A1}" type="slidenum">
              <a:rPr lang="ar-SA" smtClean="0"/>
              <a:t>‹#›</a:t>
            </a:fld>
            <a:endParaRPr lang="ar-SA"/>
          </a:p>
        </p:txBody>
      </p:sp>
    </p:spTree>
    <p:extLst>
      <p:ext uri="{BB962C8B-B14F-4D97-AF65-F5344CB8AC3E}">
        <p14:creationId xmlns:p14="http://schemas.microsoft.com/office/powerpoint/2010/main" val="3161969985"/>
      </p:ext>
    </p:extLst>
  </p:cSld>
  <p:clrMap bg1="lt1" tx1="dk1" bg2="lt2" tx2="dk2" accent1="accent1" accent2="accent2" accent3="accent3" accent4="accent4" accent5="accent5" accent6="accent6" hlink="hlink" folHlink="folHlink"/>
  <p:notesStyle>
    <a:lvl1pPr marL="0" algn="r" defTabSz="914308" rtl="1" eaLnBrk="1" latinLnBrk="0" hangingPunct="1">
      <a:defRPr sz="1200" kern="1200">
        <a:solidFill>
          <a:schemeClr val="tx1"/>
        </a:solidFill>
        <a:latin typeface="+mn-lt"/>
        <a:ea typeface="+mn-ea"/>
        <a:cs typeface="+mn-cs"/>
      </a:defRPr>
    </a:lvl1pPr>
    <a:lvl2pPr marL="457154" algn="r" defTabSz="914308" rtl="1" eaLnBrk="1" latinLnBrk="0" hangingPunct="1">
      <a:defRPr sz="1200" kern="1200">
        <a:solidFill>
          <a:schemeClr val="tx1"/>
        </a:solidFill>
        <a:latin typeface="+mn-lt"/>
        <a:ea typeface="+mn-ea"/>
        <a:cs typeface="+mn-cs"/>
      </a:defRPr>
    </a:lvl2pPr>
    <a:lvl3pPr marL="914308" algn="r" defTabSz="914308" rtl="1" eaLnBrk="1" latinLnBrk="0" hangingPunct="1">
      <a:defRPr sz="1200" kern="1200">
        <a:solidFill>
          <a:schemeClr val="tx1"/>
        </a:solidFill>
        <a:latin typeface="+mn-lt"/>
        <a:ea typeface="+mn-ea"/>
        <a:cs typeface="+mn-cs"/>
      </a:defRPr>
    </a:lvl3pPr>
    <a:lvl4pPr marL="1371462" algn="r" defTabSz="914308" rtl="1" eaLnBrk="1" latinLnBrk="0" hangingPunct="1">
      <a:defRPr sz="1200" kern="1200">
        <a:solidFill>
          <a:schemeClr val="tx1"/>
        </a:solidFill>
        <a:latin typeface="+mn-lt"/>
        <a:ea typeface="+mn-ea"/>
        <a:cs typeface="+mn-cs"/>
      </a:defRPr>
    </a:lvl4pPr>
    <a:lvl5pPr marL="1828616" algn="r" defTabSz="914308" rtl="1" eaLnBrk="1" latinLnBrk="0" hangingPunct="1">
      <a:defRPr sz="1200" kern="1200">
        <a:solidFill>
          <a:schemeClr val="tx1"/>
        </a:solidFill>
        <a:latin typeface="+mn-lt"/>
        <a:ea typeface="+mn-ea"/>
        <a:cs typeface="+mn-cs"/>
      </a:defRPr>
    </a:lvl5pPr>
    <a:lvl6pPr marL="2285770" algn="r" defTabSz="914308" rtl="1" eaLnBrk="1" latinLnBrk="0" hangingPunct="1">
      <a:defRPr sz="1200" kern="1200">
        <a:solidFill>
          <a:schemeClr val="tx1"/>
        </a:solidFill>
        <a:latin typeface="+mn-lt"/>
        <a:ea typeface="+mn-ea"/>
        <a:cs typeface="+mn-cs"/>
      </a:defRPr>
    </a:lvl6pPr>
    <a:lvl7pPr marL="2742924" algn="r" defTabSz="914308" rtl="1" eaLnBrk="1" latinLnBrk="0" hangingPunct="1">
      <a:defRPr sz="1200" kern="1200">
        <a:solidFill>
          <a:schemeClr val="tx1"/>
        </a:solidFill>
        <a:latin typeface="+mn-lt"/>
        <a:ea typeface="+mn-ea"/>
        <a:cs typeface="+mn-cs"/>
      </a:defRPr>
    </a:lvl7pPr>
    <a:lvl8pPr marL="3200077" algn="r" defTabSz="914308" rtl="1" eaLnBrk="1" latinLnBrk="0" hangingPunct="1">
      <a:defRPr sz="1200" kern="1200">
        <a:solidFill>
          <a:schemeClr val="tx1"/>
        </a:solidFill>
        <a:latin typeface="+mn-lt"/>
        <a:ea typeface="+mn-ea"/>
        <a:cs typeface="+mn-cs"/>
      </a:defRPr>
    </a:lvl8pPr>
    <a:lvl9pPr marL="3657232" algn="r" defTabSz="914308"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6</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7</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وجه الاول">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وجه الثاني">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2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D8D651-84F6-42E1-BDE4-352DE4A79A18}"/>
              </a:ext>
            </a:extLst>
          </p:cNvPr>
          <p:cNvSpPr>
            <a:spLocks noGrp="1"/>
          </p:cNvSpPr>
          <p:nvPr>
            <p:ph type="title"/>
          </p:nvPr>
        </p:nvSpPr>
        <p:spPr>
          <a:xfrm>
            <a:off x="735062" y="402483"/>
            <a:ext cx="9221689" cy="1461188"/>
          </a:xfrm>
          <a:prstGeom prst="rect">
            <a:avLst/>
          </a:prstGeom>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2E0FF66-1696-4B5C-BAC4-F1980D4A6AA6}"/>
              </a:ext>
            </a:extLst>
          </p:cNvPr>
          <p:cNvSpPr>
            <a:spLocks noGrp="1"/>
          </p:cNvSpPr>
          <p:nvPr>
            <p:ph idx="1"/>
          </p:nvPr>
        </p:nvSpPr>
        <p:spPr>
          <a:xfrm>
            <a:off x="735062" y="2012414"/>
            <a:ext cx="9221689" cy="4796544"/>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9779AB8A-DAC4-46CE-AFDB-33FA2C5C3DA3}"/>
              </a:ext>
            </a:extLst>
          </p:cNvPr>
          <p:cNvSpPr>
            <a:spLocks noGrp="1"/>
          </p:cNvSpPr>
          <p:nvPr>
            <p:ph type="dt" sz="half" idx="10"/>
          </p:nvPr>
        </p:nvSpPr>
        <p:spPr>
          <a:xfrm>
            <a:off x="7551093" y="7006699"/>
            <a:ext cx="2405658" cy="402483"/>
          </a:xfrm>
          <a:prstGeom prst="rect">
            <a:avLst/>
          </a:prstGeom>
        </p:spPr>
        <p:txBody>
          <a:bodyPr/>
          <a:lstStyle/>
          <a:p>
            <a:fld id="{F749B51A-4345-4294-B44B-7708CFF1B0D2}" type="datetimeFigureOut">
              <a:rPr lang="ar-EG" smtClean="0"/>
              <a:t>04/06/1445</a:t>
            </a:fld>
            <a:endParaRPr lang="ar-EG"/>
          </a:p>
        </p:txBody>
      </p:sp>
      <p:sp>
        <p:nvSpPr>
          <p:cNvPr id="5" name="عنصر نائب للتذييل 4">
            <a:extLst>
              <a:ext uri="{FF2B5EF4-FFF2-40B4-BE49-F238E27FC236}">
                <a16:creationId xmlns:a16="http://schemas.microsoft.com/office/drawing/2014/main" id="{07717785-9BA3-4D72-AD3D-BD3D96F92C9D}"/>
              </a:ext>
            </a:extLst>
          </p:cNvPr>
          <p:cNvSpPr>
            <a:spLocks noGrp="1"/>
          </p:cNvSpPr>
          <p:nvPr>
            <p:ph type="ftr" sz="quarter" idx="11"/>
          </p:nvPr>
        </p:nvSpPr>
        <p:spPr>
          <a:xfrm>
            <a:off x="3541663" y="7006699"/>
            <a:ext cx="3608487" cy="402483"/>
          </a:xfrm>
          <a:prstGeom prst="rect">
            <a:avLst/>
          </a:prstGeom>
        </p:spPr>
        <p:txBody>
          <a:bodyPr/>
          <a:lstStyle/>
          <a:p>
            <a:endParaRPr lang="ar-EG"/>
          </a:p>
        </p:txBody>
      </p:sp>
      <p:sp>
        <p:nvSpPr>
          <p:cNvPr id="6" name="عنصر نائب لرقم الشريحة 5">
            <a:extLst>
              <a:ext uri="{FF2B5EF4-FFF2-40B4-BE49-F238E27FC236}">
                <a16:creationId xmlns:a16="http://schemas.microsoft.com/office/drawing/2014/main" id="{16F2E551-1779-46D5-8A39-B36F7CC8F978}"/>
              </a:ext>
            </a:extLst>
          </p:cNvPr>
          <p:cNvSpPr>
            <a:spLocks noGrp="1"/>
          </p:cNvSpPr>
          <p:nvPr>
            <p:ph type="sldNum" sz="quarter" idx="12"/>
          </p:nvPr>
        </p:nvSpPr>
        <p:spPr>
          <a:xfrm>
            <a:off x="735062" y="7006699"/>
            <a:ext cx="2405658" cy="402483"/>
          </a:xfrm>
          <a:prstGeom prst="rect">
            <a:avLst/>
          </a:prstGeom>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376779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5CCA141-A142-C21A-A629-BE4558245910}"/>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476636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007943" rtl="1"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r" defTabSz="1007943" rtl="1"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r" defTabSz="1007943" rtl="1"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r" defTabSz="1007943" rtl="1"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nts.google.com/specimen/Harmatt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a:extLst>
              <a:ext uri="{FF2B5EF4-FFF2-40B4-BE49-F238E27FC236}">
                <a16:creationId xmlns:a16="http://schemas.microsoft.com/office/drawing/2014/main" id="{8505E859-7AAF-0F73-F630-1EB1BE317AF9}"/>
              </a:ext>
            </a:extLst>
          </p:cNvPr>
          <p:cNvSpPr/>
          <p:nvPr/>
        </p:nvSpPr>
        <p:spPr>
          <a:xfrm>
            <a:off x="0" y="0"/>
            <a:ext cx="3566160" cy="7559675"/>
          </a:xfrm>
          <a:prstGeom prst="rect">
            <a:avLst/>
          </a:prstGeom>
          <a:solidFill>
            <a:srgbClr val="F8D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2" name="2">
            <a:extLst>
              <a:ext uri="{FF2B5EF4-FFF2-40B4-BE49-F238E27FC236}">
                <a16:creationId xmlns:a16="http://schemas.microsoft.com/office/drawing/2014/main" id="{DB3E85C3-E491-0B74-5880-9B66DBD04995}"/>
              </a:ext>
            </a:extLst>
          </p:cNvPr>
          <p:cNvSpPr/>
          <p:nvPr/>
        </p:nvSpPr>
        <p:spPr>
          <a:xfrm>
            <a:off x="3562826" y="0"/>
            <a:ext cx="3566160" cy="7559675"/>
          </a:xfrm>
          <a:prstGeom prst="rect">
            <a:avLst/>
          </a:prstGeom>
          <a:solidFill>
            <a:srgbClr val="F8D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6" name="1">
            <a:extLst>
              <a:ext uri="{FF2B5EF4-FFF2-40B4-BE49-F238E27FC236}">
                <a16:creationId xmlns:a16="http://schemas.microsoft.com/office/drawing/2014/main" id="{AA10B143-CA1A-83F8-E65B-A07CD594B0B2}"/>
              </a:ext>
            </a:extLst>
          </p:cNvPr>
          <p:cNvSpPr/>
          <p:nvPr/>
        </p:nvSpPr>
        <p:spPr>
          <a:xfrm>
            <a:off x="7125653" y="0"/>
            <a:ext cx="3566160" cy="7559675"/>
          </a:xfrm>
          <a:prstGeom prst="rect">
            <a:avLst/>
          </a:prstGeom>
          <a:solidFill>
            <a:srgbClr val="F8D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sp>
        <p:nvSpPr>
          <p:cNvPr id="3" name="مربع نص 2">
            <a:extLst>
              <a:ext uri="{FF2B5EF4-FFF2-40B4-BE49-F238E27FC236}">
                <a16:creationId xmlns:a16="http://schemas.microsoft.com/office/drawing/2014/main" id="{C7545DFD-7E7C-459E-1C54-AC23829F1AF3}"/>
              </a:ext>
            </a:extLst>
          </p:cNvPr>
          <p:cNvSpPr txBox="1"/>
          <p:nvPr/>
        </p:nvSpPr>
        <p:spPr>
          <a:xfrm>
            <a:off x="7122319" y="1659770"/>
            <a:ext cx="3562828" cy="1862048"/>
          </a:xfrm>
          <a:prstGeom prst="rect">
            <a:avLst/>
          </a:prstGeom>
          <a:noFill/>
        </p:spPr>
        <p:txBody>
          <a:bodyPr wrap="square" rtlCol="1">
            <a:spAutoFit/>
          </a:bodyPr>
          <a:lstStyle/>
          <a:p>
            <a:pPr algn="ctr"/>
            <a:r>
              <a:rPr lang="ar-SA" sz="11500" b="1" dirty="0">
                <a:ln w="12700">
                  <a:solidFill>
                    <a:srgbClr val="FFFFFF"/>
                  </a:solidFill>
                  <a:prstDash val="solid"/>
                </a:ln>
                <a:solidFill>
                  <a:srgbClr val="DB355D"/>
                </a:solidFill>
                <a:effectLst>
                  <a:outerShdw dist="38100" dir="2640000" algn="bl" rotWithShape="0">
                    <a:srgbClr val="FFFFFF"/>
                  </a:outerShdw>
                </a:effectLst>
              </a:rPr>
              <a:t>الرفق</a:t>
            </a:r>
            <a:endParaRPr lang="ar-SA" sz="6000" dirty="0">
              <a:ln w="12700">
                <a:solidFill>
                  <a:srgbClr val="FFFFFF"/>
                </a:solidFill>
                <a:prstDash val="solid"/>
              </a:ln>
              <a:solidFill>
                <a:srgbClr val="DB355D"/>
              </a:solidFill>
              <a:effectLst>
                <a:outerShdw dist="38100" dir="2640000" algn="bl" rotWithShape="0">
                  <a:srgbClr val="FFFFFF"/>
                </a:outerShdw>
              </a:effectLst>
            </a:endParaRPr>
          </a:p>
        </p:txBody>
      </p:sp>
      <p:sp>
        <p:nvSpPr>
          <p:cNvPr id="28" name="Google Shape;35;p2">
            <a:extLst>
              <a:ext uri="{FF2B5EF4-FFF2-40B4-BE49-F238E27FC236}">
                <a16:creationId xmlns:a16="http://schemas.microsoft.com/office/drawing/2014/main" id="{6460609D-99E6-9164-CCED-12B516CA88BE}"/>
              </a:ext>
            </a:extLst>
          </p:cNvPr>
          <p:cNvSpPr/>
          <p:nvPr/>
        </p:nvSpPr>
        <p:spPr>
          <a:xfrm>
            <a:off x="9646135" y="2080104"/>
            <a:ext cx="827665" cy="180393"/>
          </a:xfrm>
          <a:custGeom>
            <a:avLst/>
            <a:gdLst/>
            <a:ahLst/>
            <a:cxnLst/>
            <a:rect l="l" t="t" r="r" b="b"/>
            <a:pathLst>
              <a:path w="42174" h="9192" extrusionOk="0">
                <a:moveTo>
                  <a:pt x="31424" y="1"/>
                </a:moveTo>
                <a:cubicBezTo>
                  <a:pt x="30281" y="1"/>
                  <a:pt x="29136" y="457"/>
                  <a:pt x="28199" y="1374"/>
                </a:cubicBezTo>
                <a:lnTo>
                  <a:pt x="26420" y="3115"/>
                </a:lnTo>
                <a:cubicBezTo>
                  <a:pt x="25498" y="4019"/>
                  <a:pt x="24353" y="4489"/>
                  <a:pt x="23195" y="4489"/>
                </a:cubicBezTo>
                <a:cubicBezTo>
                  <a:pt x="22539" y="4489"/>
                  <a:pt x="21878" y="4338"/>
                  <a:pt x="21251" y="4029"/>
                </a:cubicBezTo>
                <a:lnTo>
                  <a:pt x="19527" y="3182"/>
                </a:lnTo>
                <a:cubicBezTo>
                  <a:pt x="18899" y="2872"/>
                  <a:pt x="18238" y="2722"/>
                  <a:pt x="17583" y="2722"/>
                </a:cubicBezTo>
                <a:cubicBezTo>
                  <a:pt x="16268" y="2722"/>
                  <a:pt x="14975" y="3328"/>
                  <a:pt x="14008" y="4470"/>
                </a:cubicBezTo>
                <a:cubicBezTo>
                  <a:pt x="13052" y="5601"/>
                  <a:pt x="11762" y="6220"/>
                  <a:pt x="10434" y="6220"/>
                </a:cubicBezTo>
                <a:cubicBezTo>
                  <a:pt x="10138" y="6220"/>
                  <a:pt x="9841" y="6189"/>
                  <a:pt x="9545" y="6127"/>
                </a:cubicBezTo>
                <a:lnTo>
                  <a:pt x="7866" y="5773"/>
                </a:lnTo>
                <a:cubicBezTo>
                  <a:pt x="7571" y="5711"/>
                  <a:pt x="7273" y="5680"/>
                  <a:pt x="6976" y="5680"/>
                </a:cubicBezTo>
                <a:cubicBezTo>
                  <a:pt x="6172" y="5680"/>
                  <a:pt x="5375" y="5907"/>
                  <a:pt x="4654" y="6348"/>
                </a:cubicBezTo>
                <a:lnTo>
                  <a:pt x="0" y="9192"/>
                </a:lnTo>
                <a:lnTo>
                  <a:pt x="42174" y="9192"/>
                </a:lnTo>
                <a:lnTo>
                  <a:pt x="34765" y="1490"/>
                </a:lnTo>
                <a:cubicBezTo>
                  <a:pt x="33811" y="498"/>
                  <a:pt x="32618" y="1"/>
                  <a:pt x="314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6;p2">
            <a:extLst>
              <a:ext uri="{FF2B5EF4-FFF2-40B4-BE49-F238E27FC236}">
                <a16:creationId xmlns:a16="http://schemas.microsoft.com/office/drawing/2014/main" id="{500390E6-3880-7F78-1463-9B0A9E28F6CE}"/>
              </a:ext>
            </a:extLst>
          </p:cNvPr>
          <p:cNvSpPr/>
          <p:nvPr/>
        </p:nvSpPr>
        <p:spPr>
          <a:xfrm flipH="1">
            <a:off x="1324030" y="1153920"/>
            <a:ext cx="601860" cy="122656"/>
          </a:xfrm>
          <a:custGeom>
            <a:avLst/>
            <a:gdLst/>
            <a:ahLst/>
            <a:cxnLst/>
            <a:rect l="l" t="t" r="r" b="b"/>
            <a:pathLst>
              <a:path w="30668" h="6250" extrusionOk="0">
                <a:moveTo>
                  <a:pt x="16" y="6241"/>
                </a:moveTo>
                <a:cubicBezTo>
                  <a:pt x="3" y="6244"/>
                  <a:pt x="1" y="6247"/>
                  <a:pt x="10" y="6250"/>
                </a:cubicBezTo>
                <a:lnTo>
                  <a:pt x="16" y="6241"/>
                </a:lnTo>
                <a:close/>
                <a:moveTo>
                  <a:pt x="7801" y="0"/>
                </a:moveTo>
                <a:cubicBezTo>
                  <a:pt x="5837" y="0"/>
                  <a:pt x="3911" y="912"/>
                  <a:pt x="2676" y="2600"/>
                </a:cubicBezTo>
                <a:lnTo>
                  <a:pt x="16" y="6241"/>
                </a:lnTo>
                <a:lnTo>
                  <a:pt x="16" y="6241"/>
                </a:lnTo>
                <a:cubicBezTo>
                  <a:pt x="235" y="6195"/>
                  <a:pt x="3461" y="6179"/>
                  <a:pt x="7745" y="6179"/>
                </a:cubicBezTo>
                <a:cubicBezTo>
                  <a:pt x="16829" y="6179"/>
                  <a:pt x="30667" y="6250"/>
                  <a:pt x="30667" y="6250"/>
                </a:cubicBezTo>
                <a:lnTo>
                  <a:pt x="21162" y="1497"/>
                </a:lnTo>
                <a:cubicBezTo>
                  <a:pt x="20723" y="1278"/>
                  <a:pt x="20250" y="1171"/>
                  <a:pt x="19782" y="1171"/>
                </a:cubicBezTo>
                <a:cubicBezTo>
                  <a:pt x="18979" y="1171"/>
                  <a:pt x="18188" y="1483"/>
                  <a:pt x="17594" y="2076"/>
                </a:cubicBezTo>
                <a:cubicBezTo>
                  <a:pt x="16999" y="2673"/>
                  <a:pt x="16207" y="2982"/>
                  <a:pt x="15408" y="2982"/>
                </a:cubicBezTo>
                <a:cubicBezTo>
                  <a:pt x="14867" y="2982"/>
                  <a:pt x="14322" y="2840"/>
                  <a:pt x="13832" y="2549"/>
                </a:cubicBezTo>
                <a:lnTo>
                  <a:pt x="11033" y="889"/>
                </a:lnTo>
                <a:cubicBezTo>
                  <a:pt x="10022" y="288"/>
                  <a:pt x="8906" y="0"/>
                  <a:pt x="7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7;p2">
            <a:extLst>
              <a:ext uri="{FF2B5EF4-FFF2-40B4-BE49-F238E27FC236}">
                <a16:creationId xmlns:a16="http://schemas.microsoft.com/office/drawing/2014/main" id="{2953A982-5C1C-FD4D-6714-F7A9B0AD6B79}"/>
              </a:ext>
            </a:extLst>
          </p:cNvPr>
          <p:cNvSpPr/>
          <p:nvPr/>
        </p:nvSpPr>
        <p:spPr>
          <a:xfrm>
            <a:off x="6234925" y="1000170"/>
            <a:ext cx="601634" cy="122652"/>
          </a:xfrm>
          <a:custGeom>
            <a:avLst/>
            <a:gdLst/>
            <a:ahLst/>
            <a:cxnLst/>
            <a:rect l="l" t="t" r="r" b="b"/>
            <a:pathLst>
              <a:path w="20746" h="4229" extrusionOk="0">
                <a:moveTo>
                  <a:pt x="15468" y="1"/>
                </a:moveTo>
                <a:cubicBezTo>
                  <a:pt x="14721" y="1"/>
                  <a:pt x="13966" y="195"/>
                  <a:pt x="13282" y="602"/>
                </a:cubicBezTo>
                <a:lnTo>
                  <a:pt x="11389" y="1726"/>
                </a:lnTo>
                <a:cubicBezTo>
                  <a:pt x="11057" y="1922"/>
                  <a:pt x="10688" y="2018"/>
                  <a:pt x="10322" y="2018"/>
                </a:cubicBezTo>
                <a:cubicBezTo>
                  <a:pt x="9781" y="2018"/>
                  <a:pt x="9246" y="1809"/>
                  <a:pt x="8844" y="1406"/>
                </a:cubicBezTo>
                <a:cubicBezTo>
                  <a:pt x="8442" y="1004"/>
                  <a:pt x="7907" y="793"/>
                  <a:pt x="7365" y="793"/>
                </a:cubicBezTo>
                <a:cubicBezTo>
                  <a:pt x="7047" y="793"/>
                  <a:pt x="6727" y="865"/>
                  <a:pt x="6430" y="1014"/>
                </a:cubicBezTo>
                <a:lnTo>
                  <a:pt x="1" y="4229"/>
                </a:lnTo>
                <a:cubicBezTo>
                  <a:pt x="1" y="4229"/>
                  <a:pt x="9362" y="4180"/>
                  <a:pt x="15506" y="4180"/>
                </a:cubicBezTo>
                <a:cubicBezTo>
                  <a:pt x="18404" y="4180"/>
                  <a:pt x="20586" y="4191"/>
                  <a:pt x="20735" y="4223"/>
                </a:cubicBezTo>
                <a:lnTo>
                  <a:pt x="20735" y="4223"/>
                </a:lnTo>
                <a:lnTo>
                  <a:pt x="18935" y="1761"/>
                </a:lnTo>
                <a:cubicBezTo>
                  <a:pt x="18100" y="617"/>
                  <a:pt x="16796" y="1"/>
                  <a:pt x="15468" y="1"/>
                </a:cubicBezTo>
                <a:close/>
                <a:moveTo>
                  <a:pt x="20735" y="4223"/>
                </a:moveTo>
                <a:lnTo>
                  <a:pt x="20739" y="4229"/>
                </a:lnTo>
                <a:cubicBezTo>
                  <a:pt x="20745" y="4226"/>
                  <a:pt x="20744" y="4224"/>
                  <a:pt x="20735" y="42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8;p2">
            <a:extLst>
              <a:ext uri="{FF2B5EF4-FFF2-40B4-BE49-F238E27FC236}">
                <a16:creationId xmlns:a16="http://schemas.microsoft.com/office/drawing/2014/main" id="{2C12E972-6752-AEB6-C0AC-10C66C5D8639}"/>
              </a:ext>
            </a:extLst>
          </p:cNvPr>
          <p:cNvSpPr/>
          <p:nvPr/>
        </p:nvSpPr>
        <p:spPr>
          <a:xfrm>
            <a:off x="3735955" y="478295"/>
            <a:ext cx="601860" cy="122656"/>
          </a:xfrm>
          <a:custGeom>
            <a:avLst/>
            <a:gdLst/>
            <a:ahLst/>
            <a:cxnLst/>
            <a:rect l="l" t="t" r="r" b="b"/>
            <a:pathLst>
              <a:path w="30668" h="6250" extrusionOk="0">
                <a:moveTo>
                  <a:pt x="16" y="6241"/>
                </a:moveTo>
                <a:cubicBezTo>
                  <a:pt x="3" y="6244"/>
                  <a:pt x="1" y="6247"/>
                  <a:pt x="10" y="6250"/>
                </a:cubicBezTo>
                <a:lnTo>
                  <a:pt x="16" y="6241"/>
                </a:lnTo>
                <a:close/>
                <a:moveTo>
                  <a:pt x="7801" y="0"/>
                </a:moveTo>
                <a:cubicBezTo>
                  <a:pt x="5837" y="0"/>
                  <a:pt x="3911" y="912"/>
                  <a:pt x="2676" y="2600"/>
                </a:cubicBezTo>
                <a:lnTo>
                  <a:pt x="16" y="6241"/>
                </a:lnTo>
                <a:lnTo>
                  <a:pt x="16" y="6241"/>
                </a:lnTo>
                <a:cubicBezTo>
                  <a:pt x="235" y="6195"/>
                  <a:pt x="3461" y="6179"/>
                  <a:pt x="7745" y="6179"/>
                </a:cubicBezTo>
                <a:cubicBezTo>
                  <a:pt x="16829" y="6179"/>
                  <a:pt x="30667" y="6250"/>
                  <a:pt x="30667" y="6250"/>
                </a:cubicBezTo>
                <a:lnTo>
                  <a:pt x="21162" y="1497"/>
                </a:lnTo>
                <a:cubicBezTo>
                  <a:pt x="20723" y="1278"/>
                  <a:pt x="20250" y="1171"/>
                  <a:pt x="19782" y="1171"/>
                </a:cubicBezTo>
                <a:cubicBezTo>
                  <a:pt x="18979" y="1171"/>
                  <a:pt x="18188" y="1483"/>
                  <a:pt x="17594" y="2076"/>
                </a:cubicBezTo>
                <a:cubicBezTo>
                  <a:pt x="16999" y="2673"/>
                  <a:pt x="16207" y="2982"/>
                  <a:pt x="15408" y="2982"/>
                </a:cubicBezTo>
                <a:cubicBezTo>
                  <a:pt x="14867" y="2982"/>
                  <a:pt x="14322" y="2840"/>
                  <a:pt x="13832" y="2549"/>
                </a:cubicBezTo>
                <a:lnTo>
                  <a:pt x="11033" y="889"/>
                </a:lnTo>
                <a:cubicBezTo>
                  <a:pt x="10022" y="288"/>
                  <a:pt x="8906" y="0"/>
                  <a:pt x="7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9;p2">
            <a:extLst>
              <a:ext uri="{FF2B5EF4-FFF2-40B4-BE49-F238E27FC236}">
                <a16:creationId xmlns:a16="http://schemas.microsoft.com/office/drawing/2014/main" id="{12C0A8E6-CD63-9EA9-5BA9-FCFD0FA723DF}"/>
              </a:ext>
            </a:extLst>
          </p:cNvPr>
          <p:cNvSpPr/>
          <p:nvPr/>
        </p:nvSpPr>
        <p:spPr>
          <a:xfrm>
            <a:off x="9044501" y="448045"/>
            <a:ext cx="601634" cy="122652"/>
          </a:xfrm>
          <a:custGeom>
            <a:avLst/>
            <a:gdLst/>
            <a:ahLst/>
            <a:cxnLst/>
            <a:rect l="l" t="t" r="r" b="b"/>
            <a:pathLst>
              <a:path w="20746" h="4229" extrusionOk="0">
                <a:moveTo>
                  <a:pt x="15468" y="1"/>
                </a:moveTo>
                <a:cubicBezTo>
                  <a:pt x="14721" y="1"/>
                  <a:pt x="13966" y="195"/>
                  <a:pt x="13282" y="602"/>
                </a:cubicBezTo>
                <a:lnTo>
                  <a:pt x="11389" y="1726"/>
                </a:lnTo>
                <a:cubicBezTo>
                  <a:pt x="11057" y="1922"/>
                  <a:pt x="10688" y="2018"/>
                  <a:pt x="10322" y="2018"/>
                </a:cubicBezTo>
                <a:cubicBezTo>
                  <a:pt x="9781" y="2018"/>
                  <a:pt x="9246" y="1809"/>
                  <a:pt x="8844" y="1406"/>
                </a:cubicBezTo>
                <a:cubicBezTo>
                  <a:pt x="8442" y="1004"/>
                  <a:pt x="7907" y="793"/>
                  <a:pt x="7365" y="793"/>
                </a:cubicBezTo>
                <a:cubicBezTo>
                  <a:pt x="7047" y="793"/>
                  <a:pt x="6727" y="865"/>
                  <a:pt x="6430" y="1014"/>
                </a:cubicBezTo>
                <a:lnTo>
                  <a:pt x="1" y="4229"/>
                </a:lnTo>
                <a:cubicBezTo>
                  <a:pt x="1" y="4229"/>
                  <a:pt x="9362" y="4180"/>
                  <a:pt x="15506" y="4180"/>
                </a:cubicBezTo>
                <a:cubicBezTo>
                  <a:pt x="18404" y="4180"/>
                  <a:pt x="20586" y="4191"/>
                  <a:pt x="20735" y="4223"/>
                </a:cubicBezTo>
                <a:lnTo>
                  <a:pt x="20735" y="4223"/>
                </a:lnTo>
                <a:lnTo>
                  <a:pt x="18935" y="1761"/>
                </a:lnTo>
                <a:cubicBezTo>
                  <a:pt x="18100" y="617"/>
                  <a:pt x="16796" y="1"/>
                  <a:pt x="15468" y="1"/>
                </a:cubicBezTo>
                <a:close/>
                <a:moveTo>
                  <a:pt x="20735" y="4223"/>
                </a:moveTo>
                <a:lnTo>
                  <a:pt x="20739" y="4229"/>
                </a:lnTo>
                <a:cubicBezTo>
                  <a:pt x="20745" y="4226"/>
                  <a:pt x="20744" y="4224"/>
                  <a:pt x="20735" y="42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7" name="مجموعة 146">
            <a:extLst>
              <a:ext uri="{FF2B5EF4-FFF2-40B4-BE49-F238E27FC236}">
                <a16:creationId xmlns:a16="http://schemas.microsoft.com/office/drawing/2014/main" id="{13ECF95C-6812-A595-982E-580729273419}"/>
              </a:ext>
            </a:extLst>
          </p:cNvPr>
          <p:cNvGrpSpPr/>
          <p:nvPr/>
        </p:nvGrpSpPr>
        <p:grpSpPr>
          <a:xfrm>
            <a:off x="487054" y="3558226"/>
            <a:ext cx="508678" cy="718426"/>
            <a:chOff x="487054" y="3558226"/>
            <a:chExt cx="508678" cy="718426"/>
          </a:xfrm>
        </p:grpSpPr>
        <p:sp>
          <p:nvSpPr>
            <p:cNvPr id="34" name="Google Shape;107;p4">
              <a:extLst>
                <a:ext uri="{FF2B5EF4-FFF2-40B4-BE49-F238E27FC236}">
                  <a16:creationId xmlns:a16="http://schemas.microsoft.com/office/drawing/2014/main" id="{7DA291A3-B013-0E38-8B6B-4EAFF0F2C221}"/>
                </a:ext>
              </a:extLst>
            </p:cNvPr>
            <p:cNvSpPr/>
            <p:nvPr/>
          </p:nvSpPr>
          <p:spPr>
            <a:xfrm flipH="1">
              <a:off x="487054" y="3972401"/>
              <a:ext cx="259904" cy="304251"/>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8;p4">
              <a:extLst>
                <a:ext uri="{FF2B5EF4-FFF2-40B4-BE49-F238E27FC236}">
                  <a16:creationId xmlns:a16="http://schemas.microsoft.com/office/drawing/2014/main" id="{03B0B3D4-781E-DAF4-E830-4BFA11D3C2AF}"/>
                </a:ext>
              </a:extLst>
            </p:cNvPr>
            <p:cNvSpPr/>
            <p:nvPr/>
          </p:nvSpPr>
          <p:spPr>
            <a:xfrm flipH="1">
              <a:off x="839107" y="3558226"/>
              <a:ext cx="156625" cy="183350"/>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 name="مجموعة 65">
            <a:extLst>
              <a:ext uri="{FF2B5EF4-FFF2-40B4-BE49-F238E27FC236}">
                <a16:creationId xmlns:a16="http://schemas.microsoft.com/office/drawing/2014/main" id="{8C0996C7-6EDA-78E2-2929-4A20ECC8EB55}"/>
              </a:ext>
            </a:extLst>
          </p:cNvPr>
          <p:cNvGrpSpPr/>
          <p:nvPr/>
        </p:nvGrpSpPr>
        <p:grpSpPr>
          <a:xfrm>
            <a:off x="7540186" y="1021711"/>
            <a:ext cx="508679" cy="718426"/>
            <a:chOff x="9830798" y="3023150"/>
            <a:chExt cx="508679" cy="718426"/>
          </a:xfrm>
        </p:grpSpPr>
        <p:sp>
          <p:nvSpPr>
            <p:cNvPr id="36" name="Google Shape;109;p4">
              <a:extLst>
                <a:ext uri="{FF2B5EF4-FFF2-40B4-BE49-F238E27FC236}">
                  <a16:creationId xmlns:a16="http://schemas.microsoft.com/office/drawing/2014/main" id="{38477E2A-BC9A-5F53-C84D-F991167EAE60}"/>
                </a:ext>
              </a:extLst>
            </p:cNvPr>
            <p:cNvSpPr/>
            <p:nvPr/>
          </p:nvSpPr>
          <p:spPr>
            <a:xfrm>
              <a:off x="10079573" y="3437325"/>
              <a:ext cx="259904" cy="304251"/>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0;p4">
              <a:extLst>
                <a:ext uri="{FF2B5EF4-FFF2-40B4-BE49-F238E27FC236}">
                  <a16:creationId xmlns:a16="http://schemas.microsoft.com/office/drawing/2014/main" id="{571C04FB-888F-93D6-65F7-69346AE1AB7F}"/>
                </a:ext>
              </a:extLst>
            </p:cNvPr>
            <p:cNvSpPr/>
            <p:nvPr/>
          </p:nvSpPr>
          <p:spPr>
            <a:xfrm>
              <a:off x="9830798" y="3023150"/>
              <a:ext cx="156625" cy="183350"/>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 name="مجموعة 46">
            <a:extLst>
              <a:ext uri="{FF2B5EF4-FFF2-40B4-BE49-F238E27FC236}">
                <a16:creationId xmlns:a16="http://schemas.microsoft.com/office/drawing/2014/main" id="{9D852D08-BA2E-D764-92A9-C9C01EF4125D}"/>
              </a:ext>
            </a:extLst>
          </p:cNvPr>
          <p:cNvGrpSpPr/>
          <p:nvPr/>
        </p:nvGrpSpPr>
        <p:grpSpPr>
          <a:xfrm>
            <a:off x="7551863" y="3917880"/>
            <a:ext cx="2636328" cy="2623960"/>
            <a:chOff x="1041400" y="2051764"/>
            <a:chExt cx="3715672" cy="3698240"/>
          </a:xfrm>
        </p:grpSpPr>
        <p:pic>
          <p:nvPicPr>
            <p:cNvPr id="48" name="صورة 47">
              <a:extLst>
                <a:ext uri="{FF2B5EF4-FFF2-40B4-BE49-F238E27FC236}">
                  <a16:creationId xmlns:a16="http://schemas.microsoft.com/office/drawing/2014/main" id="{77D0076F-6DA7-0A8F-9E76-0FDF6E531BFF}"/>
                </a:ext>
              </a:extLst>
            </p:cNvPr>
            <p:cNvPicPr>
              <a:picLocks noChangeAspect="1"/>
            </p:cNvPicPr>
            <p:nvPr/>
          </p:nvPicPr>
          <p:blipFill>
            <a:blip r:embed="rId3"/>
            <a:stretch>
              <a:fillRect/>
            </a:stretch>
          </p:blipFill>
          <p:spPr>
            <a:xfrm>
              <a:off x="3331395" y="2051764"/>
              <a:ext cx="1425677" cy="3698240"/>
            </a:xfrm>
            <a:prstGeom prst="rect">
              <a:avLst/>
            </a:prstGeom>
          </p:spPr>
        </p:pic>
        <p:pic>
          <p:nvPicPr>
            <p:cNvPr id="49" name="صورة 48">
              <a:extLst>
                <a:ext uri="{FF2B5EF4-FFF2-40B4-BE49-F238E27FC236}">
                  <a16:creationId xmlns:a16="http://schemas.microsoft.com/office/drawing/2014/main" id="{2049A699-27FA-A088-6C9E-35A4D7E11F1A}"/>
                </a:ext>
              </a:extLst>
            </p:cNvPr>
            <p:cNvPicPr>
              <a:picLocks noChangeAspect="1"/>
            </p:cNvPicPr>
            <p:nvPr/>
          </p:nvPicPr>
          <p:blipFill>
            <a:blip r:embed="rId4"/>
            <a:stretch>
              <a:fillRect/>
            </a:stretch>
          </p:blipFill>
          <p:spPr>
            <a:xfrm>
              <a:off x="1041400" y="2051764"/>
              <a:ext cx="1794828" cy="3698240"/>
            </a:xfrm>
            <a:prstGeom prst="rect">
              <a:avLst/>
            </a:prstGeom>
          </p:spPr>
        </p:pic>
      </p:grpSp>
      <p:grpSp>
        <p:nvGrpSpPr>
          <p:cNvPr id="45" name="مجموعة 44">
            <a:extLst>
              <a:ext uri="{FF2B5EF4-FFF2-40B4-BE49-F238E27FC236}">
                <a16:creationId xmlns:a16="http://schemas.microsoft.com/office/drawing/2014/main" id="{0BBD7757-6243-C1AD-49FF-3FD1B965C533}"/>
              </a:ext>
            </a:extLst>
          </p:cNvPr>
          <p:cNvGrpSpPr/>
          <p:nvPr/>
        </p:nvGrpSpPr>
        <p:grpSpPr>
          <a:xfrm>
            <a:off x="9813280" y="6028589"/>
            <a:ext cx="1240786" cy="1811887"/>
            <a:chOff x="11218996" y="5414308"/>
            <a:chExt cx="1240786" cy="1811887"/>
          </a:xfrm>
        </p:grpSpPr>
        <p:grpSp>
          <p:nvGrpSpPr>
            <p:cNvPr id="6" name="Google Shape;9;p2">
              <a:extLst>
                <a:ext uri="{FF2B5EF4-FFF2-40B4-BE49-F238E27FC236}">
                  <a16:creationId xmlns:a16="http://schemas.microsoft.com/office/drawing/2014/main" id="{29CE0A43-BEA1-A486-B9E7-FCB4CB7B41AC}"/>
                </a:ext>
              </a:extLst>
            </p:cNvPr>
            <p:cNvGrpSpPr/>
            <p:nvPr/>
          </p:nvGrpSpPr>
          <p:grpSpPr>
            <a:xfrm rot="2526733">
              <a:off x="11370184" y="5414308"/>
              <a:ext cx="1089598" cy="1137338"/>
              <a:chOff x="5583125" y="4345800"/>
              <a:chExt cx="627075" cy="654550"/>
            </a:xfrm>
          </p:grpSpPr>
          <p:sp>
            <p:nvSpPr>
              <p:cNvPr id="7" name="Google Shape;10;p2">
                <a:extLst>
                  <a:ext uri="{FF2B5EF4-FFF2-40B4-BE49-F238E27FC236}">
                    <a16:creationId xmlns:a16="http://schemas.microsoft.com/office/drawing/2014/main" id="{28BD7E33-05B4-A671-567D-E37046C1B9CE}"/>
                  </a:ext>
                </a:extLst>
              </p:cNvPr>
              <p:cNvSpPr/>
              <p:nvPr/>
            </p:nvSpPr>
            <p:spPr>
              <a:xfrm>
                <a:off x="5583125" y="4345800"/>
                <a:ext cx="627075" cy="654550"/>
              </a:xfrm>
              <a:custGeom>
                <a:avLst/>
                <a:gdLst/>
                <a:ahLst/>
                <a:cxnLst/>
                <a:rect l="l" t="t" r="r" b="b"/>
                <a:pathLst>
                  <a:path w="25083" h="26182" extrusionOk="0">
                    <a:moveTo>
                      <a:pt x="1870" y="0"/>
                    </a:moveTo>
                    <a:cubicBezTo>
                      <a:pt x="693" y="0"/>
                      <a:pt x="0" y="162"/>
                      <a:pt x="0" y="162"/>
                    </a:cubicBezTo>
                    <a:cubicBezTo>
                      <a:pt x="3247" y="14909"/>
                      <a:pt x="15562" y="18950"/>
                      <a:pt x="15562" y="18950"/>
                    </a:cubicBezTo>
                    <a:cubicBezTo>
                      <a:pt x="15562" y="18950"/>
                      <a:pt x="21793" y="26182"/>
                      <a:pt x="23902" y="26182"/>
                    </a:cubicBezTo>
                    <a:cubicBezTo>
                      <a:pt x="25082" y="26182"/>
                      <a:pt x="24972" y="23918"/>
                      <a:pt x="21758" y="16857"/>
                    </a:cubicBezTo>
                    <a:cubicBezTo>
                      <a:pt x="14884" y="1757"/>
                      <a:pt x="5750" y="0"/>
                      <a:pt x="1870" y="0"/>
                    </a:cubicBezTo>
                    <a:close/>
                  </a:path>
                </a:pathLst>
              </a:custGeom>
              <a:solidFill>
                <a:srgbClr val="F1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1;p2">
                <a:extLst>
                  <a:ext uri="{FF2B5EF4-FFF2-40B4-BE49-F238E27FC236}">
                    <a16:creationId xmlns:a16="http://schemas.microsoft.com/office/drawing/2014/main" id="{076B344F-3918-F6D4-4ABA-E86ED07CCD56}"/>
                  </a:ext>
                </a:extLst>
              </p:cNvPr>
              <p:cNvSpPr/>
              <p:nvPr/>
            </p:nvSpPr>
            <p:spPr>
              <a:xfrm>
                <a:off x="5686700" y="4424125"/>
                <a:ext cx="492000" cy="439050"/>
              </a:xfrm>
              <a:custGeom>
                <a:avLst/>
                <a:gdLst/>
                <a:ahLst/>
                <a:cxnLst/>
                <a:rect l="l" t="t" r="r" b="b"/>
                <a:pathLst>
                  <a:path w="19680" h="17562" fill="none" extrusionOk="0">
                    <a:moveTo>
                      <a:pt x="1" y="1"/>
                    </a:moveTo>
                    <a:cubicBezTo>
                      <a:pt x="132" y="294"/>
                      <a:pt x="9965" y="7080"/>
                      <a:pt x="19680" y="1756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p2">
                <a:extLst>
                  <a:ext uri="{FF2B5EF4-FFF2-40B4-BE49-F238E27FC236}">
                    <a16:creationId xmlns:a16="http://schemas.microsoft.com/office/drawing/2014/main" id="{6E4D9244-4A9A-D03D-4D92-0BD1FD4C5DE9}"/>
                  </a:ext>
                </a:extLst>
              </p:cNvPr>
              <p:cNvSpPr/>
              <p:nvPr/>
            </p:nvSpPr>
            <p:spPr>
              <a:xfrm>
                <a:off x="5705350" y="4424375"/>
                <a:ext cx="99025" cy="103250"/>
              </a:xfrm>
              <a:custGeom>
                <a:avLst/>
                <a:gdLst/>
                <a:ahLst/>
                <a:cxnLst/>
                <a:rect l="l" t="t" r="r" b="b"/>
                <a:pathLst>
                  <a:path w="3961" h="4130" fill="none" extrusionOk="0">
                    <a:moveTo>
                      <a:pt x="0" y="4042"/>
                    </a:moveTo>
                    <a:cubicBezTo>
                      <a:pt x="0" y="4042"/>
                      <a:pt x="2450" y="4129"/>
                      <a:pt x="3961" y="3671"/>
                    </a:cubicBezTo>
                    <a:cubicBezTo>
                      <a:pt x="3961" y="3671"/>
                      <a:pt x="3513" y="1460"/>
                      <a:pt x="2702" y="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3;p2">
                <a:extLst>
                  <a:ext uri="{FF2B5EF4-FFF2-40B4-BE49-F238E27FC236}">
                    <a16:creationId xmlns:a16="http://schemas.microsoft.com/office/drawing/2014/main" id="{203D7CA3-132B-F06B-E60A-4204C649768C}"/>
                  </a:ext>
                </a:extLst>
              </p:cNvPr>
              <p:cNvSpPr/>
              <p:nvPr/>
            </p:nvSpPr>
            <p:spPr>
              <a:xfrm>
                <a:off x="5820300" y="4635725"/>
                <a:ext cx="121625" cy="31375"/>
              </a:xfrm>
              <a:custGeom>
                <a:avLst/>
                <a:gdLst/>
                <a:ahLst/>
                <a:cxnLst/>
                <a:rect l="l" t="t" r="r" b="b"/>
                <a:pathLst>
                  <a:path w="4865" h="1255" fill="none" extrusionOk="0">
                    <a:moveTo>
                      <a:pt x="1" y="987"/>
                    </a:moveTo>
                    <a:cubicBezTo>
                      <a:pt x="1" y="987"/>
                      <a:pt x="2529" y="1254"/>
                      <a:pt x="4865" y="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95;p4">
              <a:extLst>
                <a:ext uri="{FF2B5EF4-FFF2-40B4-BE49-F238E27FC236}">
                  <a16:creationId xmlns:a16="http://schemas.microsoft.com/office/drawing/2014/main" id="{1E0FE963-8764-FCE1-0521-E8E1D8D01163}"/>
                </a:ext>
              </a:extLst>
            </p:cNvPr>
            <p:cNvGrpSpPr/>
            <p:nvPr/>
          </p:nvGrpSpPr>
          <p:grpSpPr>
            <a:xfrm rot="20567690" flipH="1">
              <a:off x="11218996" y="5623986"/>
              <a:ext cx="889578" cy="1602209"/>
              <a:chOff x="2004450" y="3991800"/>
              <a:chExt cx="807775" cy="1454875"/>
            </a:xfrm>
          </p:grpSpPr>
          <p:sp>
            <p:nvSpPr>
              <p:cNvPr id="39" name="Google Shape;96;p4">
                <a:extLst>
                  <a:ext uri="{FF2B5EF4-FFF2-40B4-BE49-F238E27FC236}">
                    <a16:creationId xmlns:a16="http://schemas.microsoft.com/office/drawing/2014/main" id="{2532419E-539C-B1C6-ECAC-8B22E65B15D5}"/>
                  </a:ext>
                </a:extLst>
              </p:cNvPr>
              <p:cNvSpPr/>
              <p:nvPr/>
            </p:nvSpPr>
            <p:spPr>
              <a:xfrm>
                <a:off x="2269700" y="4501200"/>
                <a:ext cx="23575" cy="20225"/>
              </a:xfrm>
              <a:custGeom>
                <a:avLst/>
                <a:gdLst/>
                <a:ahLst/>
                <a:cxnLst/>
                <a:rect l="l" t="t" r="r" b="b"/>
                <a:pathLst>
                  <a:path w="943" h="809" extrusionOk="0">
                    <a:moveTo>
                      <a:pt x="403" y="0"/>
                    </a:moveTo>
                    <a:cubicBezTo>
                      <a:pt x="180" y="0"/>
                      <a:pt x="0" y="181"/>
                      <a:pt x="0" y="405"/>
                    </a:cubicBezTo>
                    <a:cubicBezTo>
                      <a:pt x="0" y="647"/>
                      <a:pt x="198" y="809"/>
                      <a:pt x="406" y="809"/>
                    </a:cubicBezTo>
                    <a:cubicBezTo>
                      <a:pt x="505" y="809"/>
                      <a:pt x="606" y="772"/>
                      <a:pt x="689" y="689"/>
                    </a:cubicBezTo>
                    <a:cubicBezTo>
                      <a:pt x="942" y="436"/>
                      <a:pt x="762" y="0"/>
                      <a:pt x="403" y="0"/>
                    </a:cubicBezTo>
                    <a:close/>
                  </a:path>
                </a:pathLst>
              </a:custGeom>
              <a:solidFill>
                <a:srgbClr val="FFBAC9"/>
              </a:solidFill>
              <a:ln w="9525" cap="flat" cmpd="sng">
                <a:solidFill>
                  <a:srgbClr val="DB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p4">
                <a:extLst>
                  <a:ext uri="{FF2B5EF4-FFF2-40B4-BE49-F238E27FC236}">
                    <a16:creationId xmlns:a16="http://schemas.microsoft.com/office/drawing/2014/main" id="{94358BA9-D1DB-2E3F-8B6C-55F25A3A3542}"/>
                  </a:ext>
                </a:extLst>
              </p:cNvPr>
              <p:cNvSpPr/>
              <p:nvPr/>
            </p:nvSpPr>
            <p:spPr>
              <a:xfrm>
                <a:off x="2171050" y="4372450"/>
                <a:ext cx="395200" cy="953300"/>
              </a:xfrm>
              <a:custGeom>
                <a:avLst/>
                <a:gdLst/>
                <a:ahLst/>
                <a:cxnLst/>
                <a:rect l="l" t="t" r="r" b="b"/>
                <a:pathLst>
                  <a:path w="15808" h="38132" fill="none" extrusionOk="0">
                    <a:moveTo>
                      <a:pt x="1" y="38132"/>
                    </a:moveTo>
                    <a:lnTo>
                      <a:pt x="863" y="31799"/>
                    </a:lnTo>
                    <a:cubicBezTo>
                      <a:pt x="1030" y="30569"/>
                      <a:pt x="1530" y="29408"/>
                      <a:pt x="2309" y="28442"/>
                    </a:cubicBezTo>
                    <a:lnTo>
                      <a:pt x="6587" y="23140"/>
                    </a:lnTo>
                    <a:cubicBezTo>
                      <a:pt x="7489" y="22023"/>
                      <a:pt x="8014" y="20649"/>
                      <a:pt x="8087" y="19213"/>
                    </a:cubicBezTo>
                    <a:lnTo>
                      <a:pt x="8432" y="12424"/>
                    </a:lnTo>
                    <a:cubicBezTo>
                      <a:pt x="8497" y="11156"/>
                      <a:pt x="8915" y="9932"/>
                      <a:pt x="9638" y="8890"/>
                    </a:cubicBezTo>
                    <a:lnTo>
                      <a:pt x="15807" y="1"/>
                    </a:ln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8;p4">
                <a:extLst>
                  <a:ext uri="{FF2B5EF4-FFF2-40B4-BE49-F238E27FC236}">
                    <a16:creationId xmlns:a16="http://schemas.microsoft.com/office/drawing/2014/main" id="{BF92E2F6-9595-7981-8494-A3FBBFF1BA64}"/>
                  </a:ext>
                </a:extLst>
              </p:cNvPr>
              <p:cNvSpPr/>
              <p:nvPr/>
            </p:nvSpPr>
            <p:spPr>
              <a:xfrm>
                <a:off x="2004450" y="3991800"/>
                <a:ext cx="807775" cy="1454875"/>
              </a:xfrm>
              <a:custGeom>
                <a:avLst/>
                <a:gdLst/>
                <a:ahLst/>
                <a:cxnLst/>
                <a:rect l="l" t="t" r="r" b="b"/>
                <a:pathLst>
                  <a:path w="32311" h="58195" extrusionOk="0">
                    <a:moveTo>
                      <a:pt x="29492" y="0"/>
                    </a:moveTo>
                    <a:lnTo>
                      <a:pt x="22414" y="1302"/>
                    </a:lnTo>
                    <a:cubicBezTo>
                      <a:pt x="19580" y="1823"/>
                      <a:pt x="17458" y="4196"/>
                      <a:pt x="17258" y="7070"/>
                    </a:cubicBezTo>
                    <a:lnTo>
                      <a:pt x="16822" y="13328"/>
                    </a:lnTo>
                    <a:cubicBezTo>
                      <a:pt x="16633" y="16030"/>
                      <a:pt x="14741" y="18309"/>
                      <a:pt x="12123" y="18995"/>
                    </a:cubicBezTo>
                    <a:lnTo>
                      <a:pt x="11166" y="19245"/>
                    </a:lnTo>
                    <a:cubicBezTo>
                      <a:pt x="8168" y="20030"/>
                      <a:pt x="6183" y="22874"/>
                      <a:pt x="6480" y="25958"/>
                    </a:cubicBezTo>
                    <a:lnTo>
                      <a:pt x="7207" y="33494"/>
                    </a:lnTo>
                    <a:cubicBezTo>
                      <a:pt x="7451" y="36020"/>
                      <a:pt x="6159" y="38445"/>
                      <a:pt x="3928" y="39652"/>
                    </a:cubicBezTo>
                    <a:cubicBezTo>
                      <a:pt x="1266" y="41092"/>
                      <a:pt x="1" y="44217"/>
                      <a:pt x="911" y="47102"/>
                    </a:cubicBezTo>
                    <a:lnTo>
                      <a:pt x="4407" y="58194"/>
                    </a:lnTo>
                    <a:lnTo>
                      <a:pt x="10628" y="57459"/>
                    </a:lnTo>
                    <a:lnTo>
                      <a:pt x="10386" y="53424"/>
                    </a:lnTo>
                    <a:cubicBezTo>
                      <a:pt x="10461" y="50867"/>
                      <a:pt x="12069" y="48608"/>
                      <a:pt x="14460" y="47702"/>
                    </a:cubicBezTo>
                    <a:lnTo>
                      <a:pt x="20446" y="45433"/>
                    </a:lnTo>
                    <a:cubicBezTo>
                      <a:pt x="23342" y="44336"/>
                      <a:pt x="25014" y="41300"/>
                      <a:pt x="24393" y="38266"/>
                    </a:cubicBezTo>
                    <a:lnTo>
                      <a:pt x="22897" y="30947"/>
                    </a:lnTo>
                    <a:cubicBezTo>
                      <a:pt x="22454" y="28788"/>
                      <a:pt x="23171" y="26554"/>
                      <a:pt x="24787" y="25056"/>
                    </a:cubicBezTo>
                    <a:lnTo>
                      <a:pt x="30024" y="20196"/>
                    </a:lnTo>
                    <a:cubicBezTo>
                      <a:pt x="31585" y="18748"/>
                      <a:pt x="32310" y="16611"/>
                      <a:pt x="31954" y="14513"/>
                    </a:cubicBezTo>
                    <a:lnTo>
                      <a:pt x="29492"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9;p4">
                <a:extLst>
                  <a:ext uri="{FF2B5EF4-FFF2-40B4-BE49-F238E27FC236}">
                    <a16:creationId xmlns:a16="http://schemas.microsoft.com/office/drawing/2014/main" id="{EEDFC953-F63E-C0F7-FC7F-6200DB9C11B8}"/>
                  </a:ext>
                </a:extLst>
              </p:cNvPr>
              <p:cNvSpPr/>
              <p:nvPr/>
            </p:nvSpPr>
            <p:spPr>
              <a:xfrm>
                <a:off x="2696900" y="4093925"/>
                <a:ext cx="99500" cy="238875"/>
              </a:xfrm>
              <a:custGeom>
                <a:avLst/>
                <a:gdLst/>
                <a:ahLst/>
                <a:cxnLst/>
                <a:rect l="l" t="t" r="r" b="b"/>
                <a:pathLst>
                  <a:path w="3980" h="9555" fill="none" extrusionOk="0">
                    <a:moveTo>
                      <a:pt x="2337" y="0"/>
                    </a:moveTo>
                    <a:lnTo>
                      <a:pt x="1805" y="880"/>
                    </a:lnTo>
                    <a:cubicBezTo>
                      <a:pt x="1" y="3874"/>
                      <a:pt x="975" y="7765"/>
                      <a:pt x="3980" y="9554"/>
                    </a:cubicBezTo>
                    <a:lnTo>
                      <a:pt x="3980" y="9554"/>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0;p4">
                <a:extLst>
                  <a:ext uri="{FF2B5EF4-FFF2-40B4-BE49-F238E27FC236}">
                    <a16:creationId xmlns:a16="http://schemas.microsoft.com/office/drawing/2014/main" id="{2CB818B5-3C59-71E5-6E0E-BE5686730FB8}"/>
                  </a:ext>
                </a:extLst>
              </p:cNvPr>
              <p:cNvSpPr/>
              <p:nvPr/>
            </p:nvSpPr>
            <p:spPr>
              <a:xfrm>
                <a:off x="2172400" y="4661725"/>
                <a:ext cx="65275" cy="211700"/>
              </a:xfrm>
              <a:custGeom>
                <a:avLst/>
                <a:gdLst/>
                <a:ahLst/>
                <a:cxnLst/>
                <a:rect l="l" t="t" r="r" b="b"/>
                <a:pathLst>
                  <a:path w="2611" h="8468" fill="none" extrusionOk="0">
                    <a:moveTo>
                      <a:pt x="0" y="1"/>
                    </a:moveTo>
                    <a:lnTo>
                      <a:pt x="1021" y="1263"/>
                    </a:lnTo>
                    <a:cubicBezTo>
                      <a:pt x="2610" y="3225"/>
                      <a:pt x="2567" y="6045"/>
                      <a:pt x="917" y="7956"/>
                    </a:cubicBezTo>
                    <a:lnTo>
                      <a:pt x="476" y="8468"/>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1;p4">
                <a:extLst>
                  <a:ext uri="{FF2B5EF4-FFF2-40B4-BE49-F238E27FC236}">
                    <a16:creationId xmlns:a16="http://schemas.microsoft.com/office/drawing/2014/main" id="{0B700925-249E-ECA7-6A9F-821F8BBB31AC}"/>
                  </a:ext>
                </a:extLst>
              </p:cNvPr>
              <p:cNvSpPr/>
              <p:nvPr/>
            </p:nvSpPr>
            <p:spPr>
              <a:xfrm>
                <a:off x="2162650" y="4166850"/>
                <a:ext cx="454650" cy="1126175"/>
              </a:xfrm>
              <a:custGeom>
                <a:avLst/>
                <a:gdLst/>
                <a:ahLst/>
                <a:cxnLst/>
                <a:rect l="l" t="t" r="r" b="b"/>
                <a:pathLst>
                  <a:path w="18186" h="45047" fill="none" extrusionOk="0">
                    <a:moveTo>
                      <a:pt x="18186" y="0"/>
                    </a:moveTo>
                    <a:lnTo>
                      <a:pt x="17749" y="4284"/>
                    </a:lnTo>
                    <a:cubicBezTo>
                      <a:pt x="17379" y="7920"/>
                      <a:pt x="15664" y="11290"/>
                      <a:pt x="12942" y="13731"/>
                    </a:cubicBezTo>
                    <a:lnTo>
                      <a:pt x="12311" y="14297"/>
                    </a:lnTo>
                    <a:cubicBezTo>
                      <a:pt x="9491" y="16827"/>
                      <a:pt x="7756" y="20348"/>
                      <a:pt x="7470" y="24126"/>
                    </a:cubicBezTo>
                    <a:lnTo>
                      <a:pt x="7291" y="26498"/>
                    </a:lnTo>
                    <a:cubicBezTo>
                      <a:pt x="7051" y="29657"/>
                      <a:pt x="5798" y="32655"/>
                      <a:pt x="3716" y="35043"/>
                    </a:cubicBezTo>
                    <a:lnTo>
                      <a:pt x="3716" y="35043"/>
                    </a:lnTo>
                    <a:cubicBezTo>
                      <a:pt x="1700" y="37358"/>
                      <a:pt x="459" y="40244"/>
                      <a:pt x="166" y="43299"/>
                    </a:cubicBezTo>
                    <a:lnTo>
                      <a:pt x="0" y="45047"/>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0" name="مربع نص 49">
            <a:extLst>
              <a:ext uri="{FF2B5EF4-FFF2-40B4-BE49-F238E27FC236}">
                <a16:creationId xmlns:a16="http://schemas.microsoft.com/office/drawing/2014/main" id="{10B574B6-DFD6-72B0-5262-6DECF91F01D2}"/>
              </a:ext>
            </a:extLst>
          </p:cNvPr>
          <p:cNvSpPr txBox="1"/>
          <p:nvPr/>
        </p:nvSpPr>
        <p:spPr>
          <a:xfrm>
            <a:off x="3529164" y="375920"/>
            <a:ext cx="3593155" cy="584775"/>
          </a:xfrm>
          <a:prstGeom prst="rect">
            <a:avLst/>
          </a:prstGeom>
          <a:noFill/>
        </p:spPr>
        <p:txBody>
          <a:bodyPr wrap="square" rtlCol="1">
            <a:spAutoFit/>
          </a:bodyPr>
          <a:lstStyle/>
          <a:p>
            <a:pPr algn="ctr"/>
            <a:r>
              <a:rPr lang="ar-SA" sz="3200" dirty="0">
                <a:solidFill>
                  <a:srgbClr val="DB355D"/>
                </a:solidFill>
              </a:rPr>
              <a:t>تعريف الرفق</a:t>
            </a:r>
          </a:p>
        </p:txBody>
      </p:sp>
      <p:grpSp>
        <p:nvGrpSpPr>
          <p:cNvPr id="129" name="مجموعة 128">
            <a:extLst>
              <a:ext uri="{FF2B5EF4-FFF2-40B4-BE49-F238E27FC236}">
                <a16:creationId xmlns:a16="http://schemas.microsoft.com/office/drawing/2014/main" id="{8E3C3970-4EF6-A601-BB05-84791A467937}"/>
              </a:ext>
            </a:extLst>
          </p:cNvPr>
          <p:cNvGrpSpPr/>
          <p:nvPr/>
        </p:nvGrpSpPr>
        <p:grpSpPr>
          <a:xfrm>
            <a:off x="3758090" y="1218387"/>
            <a:ext cx="3060152" cy="923330"/>
            <a:chOff x="3758090" y="1334314"/>
            <a:chExt cx="3060152" cy="923330"/>
          </a:xfrm>
        </p:grpSpPr>
        <p:sp>
          <p:nvSpPr>
            <p:cNvPr id="51" name="مربع نص 50">
              <a:extLst>
                <a:ext uri="{FF2B5EF4-FFF2-40B4-BE49-F238E27FC236}">
                  <a16:creationId xmlns:a16="http://schemas.microsoft.com/office/drawing/2014/main" id="{33663CD8-6DC9-BACF-8EA2-DF1D4F683DC7}"/>
                </a:ext>
              </a:extLst>
            </p:cNvPr>
            <p:cNvSpPr txBox="1"/>
            <p:nvPr/>
          </p:nvSpPr>
          <p:spPr>
            <a:xfrm>
              <a:off x="3758090" y="1334314"/>
              <a:ext cx="2628347" cy="923330"/>
            </a:xfrm>
            <a:prstGeom prst="rect">
              <a:avLst/>
            </a:prstGeom>
            <a:noFill/>
          </p:spPr>
          <p:txBody>
            <a:bodyPr wrap="square">
              <a:spAutoFit/>
            </a:bodyPr>
            <a:lstStyle/>
            <a:p>
              <a:pPr algn="r" rtl="1"/>
              <a:r>
                <a:rPr lang="ar-SA" sz="1800" dirty="0">
                  <a:solidFill>
                    <a:srgbClr val="DB355D"/>
                  </a:solidFill>
                </a:rPr>
                <a:t>الرفق</a:t>
              </a:r>
              <a:r>
                <a:rPr lang="ar-SA" sz="1800" dirty="0"/>
                <a:t> </a:t>
              </a:r>
              <a:r>
                <a:rPr lang="ar-SA" sz="1800" dirty="0">
                  <a:solidFill>
                    <a:schemeClr val="tx1">
                      <a:lumMod val="85000"/>
                      <a:lumOff val="15000"/>
                    </a:schemeClr>
                  </a:solidFill>
                </a:rPr>
                <a:t>هو "لين الجانب بالقول والفعل، والأخذ بالأسهل، وهو ضد العنف".</a:t>
              </a:r>
            </a:p>
          </p:txBody>
        </p:sp>
        <p:grpSp>
          <p:nvGrpSpPr>
            <p:cNvPr id="52" name="Google Shape;2174;p66">
              <a:extLst>
                <a:ext uri="{FF2B5EF4-FFF2-40B4-BE49-F238E27FC236}">
                  <a16:creationId xmlns:a16="http://schemas.microsoft.com/office/drawing/2014/main" id="{E7ECD01D-D8EC-FE7D-34BA-B2812CCE9338}"/>
                </a:ext>
              </a:extLst>
            </p:cNvPr>
            <p:cNvGrpSpPr/>
            <p:nvPr/>
          </p:nvGrpSpPr>
          <p:grpSpPr>
            <a:xfrm>
              <a:off x="6447161" y="1473091"/>
              <a:ext cx="371081" cy="371140"/>
              <a:chOff x="2132225" y="1372725"/>
              <a:chExt cx="523975" cy="524000"/>
            </a:xfrm>
          </p:grpSpPr>
          <p:sp>
            <p:nvSpPr>
              <p:cNvPr id="53" name="Google Shape;2175;p66">
                <a:extLst>
                  <a:ext uri="{FF2B5EF4-FFF2-40B4-BE49-F238E27FC236}">
                    <a16:creationId xmlns:a16="http://schemas.microsoft.com/office/drawing/2014/main" id="{4AFDBB81-309C-0DF8-86DB-19EB8C80AAFB}"/>
                  </a:ext>
                </a:extLst>
              </p:cNvPr>
              <p:cNvSpPr/>
              <p:nvPr/>
            </p:nvSpPr>
            <p:spPr>
              <a:xfrm>
                <a:off x="2255500" y="1372725"/>
                <a:ext cx="277325" cy="244475"/>
              </a:xfrm>
              <a:custGeom>
                <a:avLst/>
                <a:gdLst/>
                <a:ahLst/>
                <a:cxnLst/>
                <a:rect l="l" t="t" r="r" b="b"/>
                <a:pathLst>
                  <a:path w="11093" h="9779" extrusionOk="0">
                    <a:moveTo>
                      <a:pt x="3244" y="1"/>
                    </a:moveTo>
                    <a:cubicBezTo>
                      <a:pt x="1455" y="1"/>
                      <a:pt x="1" y="1456"/>
                      <a:pt x="1" y="3244"/>
                    </a:cubicBezTo>
                    <a:cubicBezTo>
                      <a:pt x="1" y="7208"/>
                      <a:pt x="5070" y="9620"/>
                      <a:pt x="5287" y="9721"/>
                    </a:cubicBezTo>
                    <a:cubicBezTo>
                      <a:pt x="5369" y="9759"/>
                      <a:pt x="5458" y="9778"/>
                      <a:pt x="5547" y="9778"/>
                    </a:cubicBezTo>
                    <a:cubicBezTo>
                      <a:pt x="5635" y="9778"/>
                      <a:pt x="5724" y="9759"/>
                      <a:pt x="5807" y="9721"/>
                    </a:cubicBezTo>
                    <a:cubicBezTo>
                      <a:pt x="6022" y="9620"/>
                      <a:pt x="11093" y="7208"/>
                      <a:pt x="11093" y="3244"/>
                    </a:cubicBezTo>
                    <a:cubicBezTo>
                      <a:pt x="11089" y="1281"/>
                      <a:pt x="9463" y="4"/>
                      <a:pt x="7840" y="4"/>
                    </a:cubicBezTo>
                    <a:cubicBezTo>
                      <a:pt x="7000" y="4"/>
                      <a:pt x="6160" y="347"/>
                      <a:pt x="5547" y="1115"/>
                    </a:cubicBezTo>
                    <a:cubicBezTo>
                      <a:pt x="5094" y="576"/>
                      <a:pt x="4352" y="1"/>
                      <a:pt x="32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176;p66">
                <a:extLst>
                  <a:ext uri="{FF2B5EF4-FFF2-40B4-BE49-F238E27FC236}">
                    <a16:creationId xmlns:a16="http://schemas.microsoft.com/office/drawing/2014/main" id="{74453ED0-2689-6C75-296B-62D038419ECB}"/>
                  </a:ext>
                </a:extLst>
              </p:cNvPr>
              <p:cNvSpPr/>
              <p:nvPr/>
            </p:nvSpPr>
            <p:spPr>
              <a:xfrm>
                <a:off x="2132225" y="1454950"/>
                <a:ext cx="244625" cy="441775"/>
              </a:xfrm>
              <a:custGeom>
                <a:avLst/>
                <a:gdLst/>
                <a:ahLst/>
                <a:cxnLst/>
                <a:rect l="l" t="t" r="r" b="b"/>
                <a:pathLst>
                  <a:path w="9785" h="17671" extrusionOk="0">
                    <a:moveTo>
                      <a:pt x="610" y="0"/>
                    </a:moveTo>
                    <a:cubicBezTo>
                      <a:pt x="602" y="0"/>
                      <a:pt x="593" y="0"/>
                      <a:pt x="585" y="0"/>
                    </a:cubicBezTo>
                    <a:cubicBezTo>
                      <a:pt x="257" y="11"/>
                      <a:pt x="0" y="286"/>
                      <a:pt x="0" y="614"/>
                    </a:cubicBezTo>
                    <a:lnTo>
                      <a:pt x="0" y="8853"/>
                    </a:lnTo>
                    <a:cubicBezTo>
                      <a:pt x="0" y="10083"/>
                      <a:pt x="694" y="11206"/>
                      <a:pt x="1795" y="11756"/>
                    </a:cubicBezTo>
                    <a:lnTo>
                      <a:pt x="5198" y="13456"/>
                    </a:lnTo>
                    <a:lnTo>
                      <a:pt x="4616" y="16955"/>
                    </a:lnTo>
                    <a:cubicBezTo>
                      <a:pt x="4557" y="17305"/>
                      <a:pt x="4814" y="17670"/>
                      <a:pt x="5235" y="17670"/>
                    </a:cubicBezTo>
                    <a:lnTo>
                      <a:pt x="9170" y="17670"/>
                    </a:lnTo>
                    <a:cubicBezTo>
                      <a:pt x="9510" y="17670"/>
                      <a:pt x="9785" y="17395"/>
                      <a:pt x="9785" y="17055"/>
                    </a:cubicBezTo>
                    <a:lnTo>
                      <a:pt x="9785" y="10517"/>
                    </a:lnTo>
                    <a:cubicBezTo>
                      <a:pt x="9785" y="8873"/>
                      <a:pt x="8677" y="7117"/>
                      <a:pt x="6684" y="6699"/>
                    </a:cubicBezTo>
                    <a:lnTo>
                      <a:pt x="6683" y="6698"/>
                    </a:lnTo>
                    <a:lnTo>
                      <a:pt x="5172" y="6379"/>
                    </a:lnTo>
                    <a:cubicBezTo>
                      <a:pt x="5087" y="6361"/>
                      <a:pt x="5003" y="6353"/>
                      <a:pt x="4920" y="6353"/>
                    </a:cubicBezTo>
                    <a:cubicBezTo>
                      <a:pt x="4203" y="6353"/>
                      <a:pt x="3619" y="7002"/>
                      <a:pt x="3744" y="7747"/>
                    </a:cubicBezTo>
                    <a:cubicBezTo>
                      <a:pt x="3782" y="7967"/>
                      <a:pt x="3920" y="8154"/>
                      <a:pt x="4120" y="8255"/>
                    </a:cubicBezTo>
                    <a:lnTo>
                      <a:pt x="6155" y="9271"/>
                    </a:lnTo>
                    <a:cubicBezTo>
                      <a:pt x="6772" y="9612"/>
                      <a:pt x="6467" y="10435"/>
                      <a:pt x="5892" y="10435"/>
                    </a:cubicBezTo>
                    <a:cubicBezTo>
                      <a:pt x="5802" y="10435"/>
                      <a:pt x="5706" y="10415"/>
                      <a:pt x="5605" y="10370"/>
                    </a:cubicBezTo>
                    <a:lnTo>
                      <a:pt x="3568" y="9354"/>
                    </a:lnTo>
                    <a:cubicBezTo>
                      <a:pt x="2964" y="9052"/>
                      <a:pt x="2605" y="8472"/>
                      <a:pt x="2528" y="7935"/>
                    </a:cubicBezTo>
                    <a:lnTo>
                      <a:pt x="1302" y="585"/>
                    </a:lnTo>
                    <a:cubicBezTo>
                      <a:pt x="1259" y="329"/>
                      <a:pt x="1037" y="0"/>
                      <a:pt x="61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77;p66">
                <a:extLst>
                  <a:ext uri="{FF2B5EF4-FFF2-40B4-BE49-F238E27FC236}">
                    <a16:creationId xmlns:a16="http://schemas.microsoft.com/office/drawing/2014/main" id="{372D9ED6-2401-72CD-556B-134543ADE090}"/>
                  </a:ext>
                </a:extLst>
              </p:cNvPr>
              <p:cNvSpPr/>
              <p:nvPr/>
            </p:nvSpPr>
            <p:spPr>
              <a:xfrm>
                <a:off x="2411600" y="1454950"/>
                <a:ext cx="244600" cy="441725"/>
              </a:xfrm>
              <a:custGeom>
                <a:avLst/>
                <a:gdLst/>
                <a:ahLst/>
                <a:cxnLst/>
                <a:rect l="l" t="t" r="r" b="b"/>
                <a:pathLst>
                  <a:path w="9784" h="17669" extrusionOk="0">
                    <a:moveTo>
                      <a:pt x="9172" y="0"/>
                    </a:moveTo>
                    <a:cubicBezTo>
                      <a:pt x="8746" y="0"/>
                      <a:pt x="8523" y="327"/>
                      <a:pt x="8480" y="584"/>
                    </a:cubicBezTo>
                    <a:lnTo>
                      <a:pt x="7254" y="7935"/>
                    </a:lnTo>
                    <a:cubicBezTo>
                      <a:pt x="7177" y="8472"/>
                      <a:pt x="6818" y="9050"/>
                      <a:pt x="6214" y="9352"/>
                    </a:cubicBezTo>
                    <a:lnTo>
                      <a:pt x="4180" y="10370"/>
                    </a:lnTo>
                    <a:cubicBezTo>
                      <a:pt x="4079" y="10415"/>
                      <a:pt x="3983" y="10435"/>
                      <a:pt x="3893" y="10435"/>
                    </a:cubicBezTo>
                    <a:cubicBezTo>
                      <a:pt x="3318" y="10435"/>
                      <a:pt x="3013" y="9612"/>
                      <a:pt x="3630" y="9271"/>
                    </a:cubicBezTo>
                    <a:lnTo>
                      <a:pt x="5664" y="8255"/>
                    </a:lnTo>
                    <a:cubicBezTo>
                      <a:pt x="5864" y="8156"/>
                      <a:pt x="6003" y="7967"/>
                      <a:pt x="6039" y="7747"/>
                    </a:cubicBezTo>
                    <a:cubicBezTo>
                      <a:pt x="6165" y="7001"/>
                      <a:pt x="5580" y="6353"/>
                      <a:pt x="4862" y="6353"/>
                    </a:cubicBezTo>
                    <a:cubicBezTo>
                      <a:pt x="4780" y="6353"/>
                      <a:pt x="4696" y="6362"/>
                      <a:pt x="4612" y="6379"/>
                    </a:cubicBezTo>
                    <a:lnTo>
                      <a:pt x="3099" y="6698"/>
                    </a:lnTo>
                    <a:cubicBezTo>
                      <a:pt x="1108" y="7117"/>
                      <a:pt x="0" y="8871"/>
                      <a:pt x="0" y="10516"/>
                    </a:cubicBezTo>
                    <a:lnTo>
                      <a:pt x="0" y="17054"/>
                    </a:lnTo>
                    <a:cubicBezTo>
                      <a:pt x="0" y="17394"/>
                      <a:pt x="275" y="17669"/>
                      <a:pt x="613" y="17669"/>
                    </a:cubicBezTo>
                    <a:lnTo>
                      <a:pt x="4548" y="17669"/>
                    </a:lnTo>
                    <a:cubicBezTo>
                      <a:pt x="4971" y="17669"/>
                      <a:pt x="5226" y="17305"/>
                      <a:pt x="5169" y="16953"/>
                    </a:cubicBezTo>
                    <a:lnTo>
                      <a:pt x="4584" y="13454"/>
                    </a:lnTo>
                    <a:lnTo>
                      <a:pt x="7989" y="11754"/>
                    </a:lnTo>
                    <a:cubicBezTo>
                      <a:pt x="9088" y="11206"/>
                      <a:pt x="9783" y="10081"/>
                      <a:pt x="9783" y="8852"/>
                    </a:cubicBezTo>
                    <a:lnTo>
                      <a:pt x="9783" y="614"/>
                    </a:lnTo>
                    <a:cubicBezTo>
                      <a:pt x="9783" y="286"/>
                      <a:pt x="9526" y="9"/>
                      <a:pt x="9199" y="0"/>
                    </a:cubicBezTo>
                    <a:lnTo>
                      <a:pt x="9197" y="0"/>
                    </a:lnTo>
                    <a:cubicBezTo>
                      <a:pt x="9189" y="0"/>
                      <a:pt x="9180" y="0"/>
                      <a:pt x="917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7" name="Google Shape;39;p2">
            <a:extLst>
              <a:ext uri="{FF2B5EF4-FFF2-40B4-BE49-F238E27FC236}">
                <a16:creationId xmlns:a16="http://schemas.microsoft.com/office/drawing/2014/main" id="{47FBDEA6-6854-22E2-B1B6-25E9D20ACB23}"/>
              </a:ext>
            </a:extLst>
          </p:cNvPr>
          <p:cNvSpPr/>
          <p:nvPr/>
        </p:nvSpPr>
        <p:spPr>
          <a:xfrm flipH="1">
            <a:off x="8330470" y="1194809"/>
            <a:ext cx="601634" cy="122652"/>
          </a:xfrm>
          <a:custGeom>
            <a:avLst/>
            <a:gdLst/>
            <a:ahLst/>
            <a:cxnLst/>
            <a:rect l="l" t="t" r="r" b="b"/>
            <a:pathLst>
              <a:path w="20746" h="4229" extrusionOk="0">
                <a:moveTo>
                  <a:pt x="15468" y="1"/>
                </a:moveTo>
                <a:cubicBezTo>
                  <a:pt x="14721" y="1"/>
                  <a:pt x="13966" y="195"/>
                  <a:pt x="13282" y="602"/>
                </a:cubicBezTo>
                <a:lnTo>
                  <a:pt x="11389" y="1726"/>
                </a:lnTo>
                <a:cubicBezTo>
                  <a:pt x="11057" y="1922"/>
                  <a:pt x="10688" y="2018"/>
                  <a:pt x="10322" y="2018"/>
                </a:cubicBezTo>
                <a:cubicBezTo>
                  <a:pt x="9781" y="2018"/>
                  <a:pt x="9246" y="1809"/>
                  <a:pt x="8844" y="1406"/>
                </a:cubicBezTo>
                <a:cubicBezTo>
                  <a:pt x="8442" y="1004"/>
                  <a:pt x="7907" y="793"/>
                  <a:pt x="7365" y="793"/>
                </a:cubicBezTo>
                <a:cubicBezTo>
                  <a:pt x="7047" y="793"/>
                  <a:pt x="6727" y="865"/>
                  <a:pt x="6430" y="1014"/>
                </a:cubicBezTo>
                <a:lnTo>
                  <a:pt x="1" y="4229"/>
                </a:lnTo>
                <a:cubicBezTo>
                  <a:pt x="1" y="4229"/>
                  <a:pt x="9362" y="4180"/>
                  <a:pt x="15506" y="4180"/>
                </a:cubicBezTo>
                <a:cubicBezTo>
                  <a:pt x="18404" y="4180"/>
                  <a:pt x="20586" y="4191"/>
                  <a:pt x="20735" y="4223"/>
                </a:cubicBezTo>
                <a:lnTo>
                  <a:pt x="20735" y="4223"/>
                </a:lnTo>
                <a:lnTo>
                  <a:pt x="18935" y="1761"/>
                </a:lnTo>
                <a:cubicBezTo>
                  <a:pt x="18100" y="617"/>
                  <a:pt x="16796" y="1"/>
                  <a:pt x="15468" y="1"/>
                </a:cubicBezTo>
                <a:close/>
                <a:moveTo>
                  <a:pt x="20735" y="4223"/>
                </a:moveTo>
                <a:lnTo>
                  <a:pt x="20739" y="4229"/>
                </a:lnTo>
                <a:cubicBezTo>
                  <a:pt x="20745" y="4226"/>
                  <a:pt x="20744" y="4224"/>
                  <a:pt x="20735" y="42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مربع نص 67">
            <a:extLst>
              <a:ext uri="{FF2B5EF4-FFF2-40B4-BE49-F238E27FC236}">
                <a16:creationId xmlns:a16="http://schemas.microsoft.com/office/drawing/2014/main" id="{52005368-5F08-E6D7-2F5A-BBDF13475DF1}"/>
              </a:ext>
            </a:extLst>
          </p:cNvPr>
          <p:cNvSpPr txBox="1"/>
          <p:nvPr/>
        </p:nvSpPr>
        <p:spPr>
          <a:xfrm>
            <a:off x="3333" y="375920"/>
            <a:ext cx="3542662" cy="584775"/>
          </a:xfrm>
          <a:prstGeom prst="rect">
            <a:avLst/>
          </a:prstGeom>
          <a:noFill/>
        </p:spPr>
        <p:txBody>
          <a:bodyPr wrap="square" rtlCol="1">
            <a:spAutoFit/>
          </a:bodyPr>
          <a:lstStyle/>
          <a:p>
            <a:pPr algn="ctr"/>
            <a:r>
              <a:rPr lang="ar-SA" sz="3200" dirty="0">
                <a:solidFill>
                  <a:srgbClr val="DB355D"/>
                </a:solidFill>
              </a:rPr>
              <a:t>آثار الرفق على الفرد</a:t>
            </a:r>
          </a:p>
        </p:txBody>
      </p:sp>
      <p:sp>
        <p:nvSpPr>
          <p:cNvPr id="70" name="فقاعة الكلام: مستطيلة مستديرة الزوايا 69">
            <a:extLst>
              <a:ext uri="{FF2B5EF4-FFF2-40B4-BE49-F238E27FC236}">
                <a16:creationId xmlns:a16="http://schemas.microsoft.com/office/drawing/2014/main" id="{7F99D08F-B823-3B30-2DEA-34338A56B51E}"/>
              </a:ext>
            </a:extLst>
          </p:cNvPr>
          <p:cNvSpPr/>
          <p:nvPr/>
        </p:nvSpPr>
        <p:spPr>
          <a:xfrm>
            <a:off x="3907335" y="2264763"/>
            <a:ext cx="2877142" cy="2597264"/>
          </a:xfrm>
          <a:prstGeom prst="wedgeRoundRectCallout">
            <a:avLst>
              <a:gd name="adj1" fmla="val 4290"/>
              <a:gd name="adj2" fmla="val 62938"/>
              <a:gd name="adj3" fmla="val 16667"/>
            </a:avLst>
          </a:prstGeom>
          <a:solidFill>
            <a:srgbClr val="FCEEEE"/>
          </a:solidFill>
          <a:ln w="38100">
            <a:solidFill>
              <a:srgbClr val="F1A9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1800" dirty="0">
                <a:solidFill>
                  <a:srgbClr val="DB355D"/>
                </a:solidFill>
              </a:rPr>
              <a:t>الرفق</a:t>
            </a:r>
            <a:r>
              <a:rPr lang="ar-SA" sz="1800" dirty="0">
                <a:solidFill>
                  <a:schemeClr val="tx1"/>
                </a:solidFill>
              </a:rPr>
              <a:t> </a:t>
            </a:r>
            <a:r>
              <a:rPr lang="ar-SA" sz="1800" dirty="0">
                <a:solidFill>
                  <a:schemeClr val="tx1">
                    <a:lumMod val="85000"/>
                    <a:lumOff val="15000"/>
                  </a:schemeClr>
                </a:solidFill>
              </a:rPr>
              <a:t>هو صفة حميدة وعادة إيجابية يمكن للمرء أن يُدرّب نفسه عليها حتّى تصبح له سجيّة وخصلة وطبع، فالرفق يعود بالفضل والأثر الحسن على الفرد نفسه وعلى الآخرين من الأهل والأصدقاء وعلى المجتمع والأمة ككل، وفيما يأتي من الفقرات توضيح لبعض هذه الآثار</a:t>
            </a:r>
            <a:endParaRPr lang="en-US" sz="1800" dirty="0">
              <a:solidFill>
                <a:schemeClr val="tx1">
                  <a:lumMod val="85000"/>
                  <a:lumOff val="15000"/>
                </a:schemeClr>
              </a:solidFill>
            </a:endParaRPr>
          </a:p>
        </p:txBody>
      </p:sp>
      <p:grpSp>
        <p:nvGrpSpPr>
          <p:cNvPr id="128" name="مجموعة 127">
            <a:extLst>
              <a:ext uri="{FF2B5EF4-FFF2-40B4-BE49-F238E27FC236}">
                <a16:creationId xmlns:a16="http://schemas.microsoft.com/office/drawing/2014/main" id="{6DCE5E76-692E-1586-98B6-58AC74E397E3}"/>
              </a:ext>
            </a:extLst>
          </p:cNvPr>
          <p:cNvGrpSpPr/>
          <p:nvPr/>
        </p:nvGrpSpPr>
        <p:grpSpPr>
          <a:xfrm>
            <a:off x="-31278" y="4787954"/>
            <a:ext cx="3302071" cy="2806853"/>
            <a:chOff x="3551107" y="4787954"/>
            <a:chExt cx="3302071" cy="2806853"/>
          </a:xfrm>
        </p:grpSpPr>
        <p:sp>
          <p:nvSpPr>
            <p:cNvPr id="73" name="Google Shape;28;p3">
              <a:extLst>
                <a:ext uri="{FF2B5EF4-FFF2-40B4-BE49-F238E27FC236}">
                  <a16:creationId xmlns:a16="http://schemas.microsoft.com/office/drawing/2014/main" id="{7AE93C75-2002-04F3-E9E2-1378F7F24CAA}"/>
                </a:ext>
              </a:extLst>
            </p:cNvPr>
            <p:cNvSpPr/>
            <p:nvPr/>
          </p:nvSpPr>
          <p:spPr>
            <a:xfrm flipH="1">
              <a:off x="4561871" y="5283642"/>
              <a:ext cx="1107165" cy="1027900"/>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شكل حر: شكل 93">
              <a:extLst>
                <a:ext uri="{FF2B5EF4-FFF2-40B4-BE49-F238E27FC236}">
                  <a16:creationId xmlns:a16="http://schemas.microsoft.com/office/drawing/2014/main" id="{F2F09F90-6477-F46F-657B-4A0FBAC25001}"/>
                </a:ext>
              </a:extLst>
            </p:cNvPr>
            <p:cNvSpPr/>
            <p:nvPr/>
          </p:nvSpPr>
          <p:spPr>
            <a:xfrm flipH="1">
              <a:off x="3559493" y="4787954"/>
              <a:ext cx="1240228" cy="1451218"/>
            </a:xfrm>
            <a:custGeom>
              <a:avLst/>
              <a:gdLst>
                <a:gd name="connsiteX0" fmla="*/ 647698 w 1240228"/>
                <a:gd name="connsiteY0" fmla="*/ 0 h 1451218"/>
                <a:gd name="connsiteX1" fmla="*/ 283555 w 1240228"/>
                <a:gd name="connsiteY1" fmla="*/ 364143 h 1451218"/>
                <a:gd name="connsiteX2" fmla="*/ 303529 w 1240228"/>
                <a:gd name="connsiteY2" fmla="*/ 483471 h 1451218"/>
                <a:gd name="connsiteX3" fmla="*/ 0 w 1240228"/>
                <a:gd name="connsiteY3" fmla="*/ 921352 h 1451218"/>
                <a:gd name="connsiteX4" fmla="*/ 466950 w 1240228"/>
                <a:gd name="connsiteY4" fmla="*/ 1388360 h 1451218"/>
                <a:gd name="connsiteX5" fmla="*/ 604813 w 1240228"/>
                <a:gd name="connsiteY5" fmla="*/ 1367867 h 1451218"/>
                <a:gd name="connsiteX6" fmla="*/ 588408 w 1240228"/>
                <a:gd name="connsiteY6" fmla="*/ 1451218 h 1451218"/>
                <a:gd name="connsiteX7" fmla="*/ 650461 w 1240228"/>
                <a:gd name="connsiteY7" fmla="*/ 1351059 h 1451218"/>
                <a:gd name="connsiteX8" fmla="*/ 805823 w 1240228"/>
                <a:gd name="connsiteY8" fmla="*/ 1242898 h 1451218"/>
                <a:gd name="connsiteX9" fmla="*/ 817105 w 1240228"/>
                <a:gd name="connsiteY9" fmla="*/ 1381510 h 1451218"/>
                <a:gd name="connsiteX10" fmla="*/ 1011380 w 1240228"/>
                <a:gd name="connsiteY10" fmla="*/ 1119541 h 1451218"/>
                <a:gd name="connsiteX11" fmla="*/ 1239135 w 1240228"/>
                <a:gd name="connsiteY11" fmla="*/ 1329503 h 1451218"/>
                <a:gd name="connsiteX12" fmla="*/ 1240228 w 1240228"/>
                <a:gd name="connsiteY12" fmla="*/ 1329758 h 1451218"/>
                <a:gd name="connsiteX13" fmla="*/ 1240228 w 1240228"/>
                <a:gd name="connsiteY13" fmla="*/ 114478 h 1451218"/>
                <a:gd name="connsiteX14" fmla="*/ 1181593 w 1240228"/>
                <a:gd name="connsiteY14" fmla="*/ 108564 h 1451218"/>
                <a:gd name="connsiteX15" fmla="*/ 962912 w 1240228"/>
                <a:gd name="connsiteY15" fmla="*/ 181496 h 1451218"/>
                <a:gd name="connsiteX16" fmla="*/ 647698 w 1240228"/>
                <a:gd name="connsiteY16" fmla="*/ 0 h 145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0228" h="1451218">
                  <a:moveTo>
                    <a:pt x="647698" y="0"/>
                  </a:moveTo>
                  <a:cubicBezTo>
                    <a:pt x="446573" y="0"/>
                    <a:pt x="283555" y="163076"/>
                    <a:pt x="283555" y="364143"/>
                  </a:cubicBezTo>
                  <a:cubicBezTo>
                    <a:pt x="283555" y="406164"/>
                    <a:pt x="290405" y="445882"/>
                    <a:pt x="303529" y="483471"/>
                  </a:cubicBezTo>
                  <a:cubicBezTo>
                    <a:pt x="126178" y="549611"/>
                    <a:pt x="0" y="720630"/>
                    <a:pt x="0" y="921352"/>
                  </a:cubicBezTo>
                  <a:cubicBezTo>
                    <a:pt x="0" y="1179234"/>
                    <a:pt x="209069" y="1388360"/>
                    <a:pt x="466950" y="1388360"/>
                  </a:cubicBezTo>
                  <a:cubicBezTo>
                    <a:pt x="515015" y="1388360"/>
                    <a:pt x="561181" y="1381107"/>
                    <a:pt x="604813" y="1367867"/>
                  </a:cubicBezTo>
                  <a:cubicBezTo>
                    <a:pt x="598366" y="1395555"/>
                    <a:pt x="592783" y="1423646"/>
                    <a:pt x="588408" y="1451218"/>
                  </a:cubicBezTo>
                  <a:lnTo>
                    <a:pt x="650461" y="1351059"/>
                  </a:lnTo>
                  <a:cubicBezTo>
                    <a:pt x="709348" y="1325846"/>
                    <a:pt x="762190" y="1289064"/>
                    <a:pt x="805823" y="1242898"/>
                  </a:cubicBezTo>
                  <a:cubicBezTo>
                    <a:pt x="805478" y="1289064"/>
                    <a:pt x="810255" y="1335862"/>
                    <a:pt x="817105" y="1381510"/>
                  </a:cubicBezTo>
                  <a:lnTo>
                    <a:pt x="1011380" y="1119541"/>
                  </a:lnTo>
                  <a:cubicBezTo>
                    <a:pt x="1051876" y="1219269"/>
                    <a:pt x="1135500" y="1296914"/>
                    <a:pt x="1239135" y="1329503"/>
                  </a:cubicBezTo>
                  <a:lnTo>
                    <a:pt x="1240228" y="1329758"/>
                  </a:lnTo>
                  <a:lnTo>
                    <a:pt x="1240228" y="114478"/>
                  </a:lnTo>
                  <a:lnTo>
                    <a:pt x="1181593" y="108564"/>
                  </a:lnTo>
                  <a:cubicBezTo>
                    <a:pt x="1099509" y="108564"/>
                    <a:pt x="1023756" y="135849"/>
                    <a:pt x="962912" y="181496"/>
                  </a:cubicBezTo>
                  <a:cubicBezTo>
                    <a:pt x="899535" y="72990"/>
                    <a:pt x="782280" y="0"/>
                    <a:pt x="647698" y="0"/>
                  </a:cubicBezTo>
                  <a:close/>
                </a:path>
              </a:pathLst>
            </a:custGeom>
            <a:solidFill>
              <a:srgbClr val="DB3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p3">
              <a:extLst>
                <a:ext uri="{FF2B5EF4-FFF2-40B4-BE49-F238E27FC236}">
                  <a16:creationId xmlns:a16="http://schemas.microsoft.com/office/drawing/2014/main" id="{2484013B-1F1E-7A82-7E30-3DCD86EC7EF1}"/>
                </a:ext>
              </a:extLst>
            </p:cNvPr>
            <p:cNvSpPr/>
            <p:nvPr/>
          </p:nvSpPr>
          <p:spPr>
            <a:xfrm flipH="1">
              <a:off x="3551107" y="5551158"/>
              <a:ext cx="3302071" cy="2020311"/>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rgbClr val="F1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9;p3">
              <a:extLst>
                <a:ext uri="{FF2B5EF4-FFF2-40B4-BE49-F238E27FC236}">
                  <a16:creationId xmlns:a16="http://schemas.microsoft.com/office/drawing/2014/main" id="{68EFA364-88BF-82DA-FF75-51DC297C24EA}"/>
                </a:ext>
              </a:extLst>
            </p:cNvPr>
            <p:cNvGrpSpPr/>
            <p:nvPr/>
          </p:nvGrpSpPr>
          <p:grpSpPr>
            <a:xfrm flipH="1">
              <a:off x="3689863" y="6593763"/>
              <a:ext cx="358568" cy="332468"/>
              <a:chOff x="247670" y="4242199"/>
              <a:chExt cx="638089" cy="591643"/>
            </a:xfrm>
          </p:grpSpPr>
          <p:sp>
            <p:nvSpPr>
              <p:cNvPr id="86" name="Google Shape;50;p3">
                <a:extLst>
                  <a:ext uri="{FF2B5EF4-FFF2-40B4-BE49-F238E27FC236}">
                    <a16:creationId xmlns:a16="http://schemas.microsoft.com/office/drawing/2014/main" id="{D07823A2-829A-533B-C154-BA8B639410C0}"/>
                  </a:ext>
                </a:extLst>
              </p:cNvPr>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p3">
                <a:extLst>
                  <a:ext uri="{FF2B5EF4-FFF2-40B4-BE49-F238E27FC236}">
                    <a16:creationId xmlns:a16="http://schemas.microsoft.com/office/drawing/2014/main" id="{D4F2C7A7-E739-27ED-D8FD-51E87F386FE5}"/>
                  </a:ext>
                </a:extLst>
              </p:cNvPr>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2;p3">
                <a:extLst>
                  <a:ext uri="{FF2B5EF4-FFF2-40B4-BE49-F238E27FC236}">
                    <a16:creationId xmlns:a16="http://schemas.microsoft.com/office/drawing/2014/main" id="{F3D09F33-4F48-C193-6F39-8CD8D77EC30D}"/>
                  </a:ext>
                </a:extLst>
              </p:cNvPr>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p3">
                <a:extLst>
                  <a:ext uri="{FF2B5EF4-FFF2-40B4-BE49-F238E27FC236}">
                    <a16:creationId xmlns:a16="http://schemas.microsoft.com/office/drawing/2014/main" id="{875F9F78-DA71-DB87-C729-68AF0C8C7BE1}"/>
                  </a:ext>
                </a:extLst>
              </p:cNvPr>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4;p3">
                <a:extLst>
                  <a:ext uri="{FF2B5EF4-FFF2-40B4-BE49-F238E27FC236}">
                    <a16:creationId xmlns:a16="http://schemas.microsoft.com/office/drawing/2014/main" id="{91E07435-6EF7-4D0D-12A8-F15E64A5B102}"/>
                  </a:ext>
                </a:extLst>
              </p:cNvPr>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p3">
                <a:extLst>
                  <a:ext uri="{FF2B5EF4-FFF2-40B4-BE49-F238E27FC236}">
                    <a16:creationId xmlns:a16="http://schemas.microsoft.com/office/drawing/2014/main" id="{9AE041FE-C358-35C0-0CC8-F2D36BA2A5C1}"/>
                  </a:ext>
                </a:extLst>
              </p:cNvPr>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6;p3">
                <a:extLst>
                  <a:ext uri="{FF2B5EF4-FFF2-40B4-BE49-F238E27FC236}">
                    <a16:creationId xmlns:a16="http://schemas.microsoft.com/office/drawing/2014/main" id="{96D0A984-796B-0517-A447-71AE2A343B3F}"/>
                  </a:ext>
                </a:extLst>
              </p:cNvPr>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DB3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57;p3">
              <a:extLst>
                <a:ext uri="{FF2B5EF4-FFF2-40B4-BE49-F238E27FC236}">
                  <a16:creationId xmlns:a16="http://schemas.microsoft.com/office/drawing/2014/main" id="{586417F0-0C80-873D-901E-02AE30E0CB7F}"/>
                </a:ext>
              </a:extLst>
            </p:cNvPr>
            <p:cNvGrpSpPr/>
            <p:nvPr/>
          </p:nvGrpSpPr>
          <p:grpSpPr>
            <a:xfrm flipH="1">
              <a:off x="6375078" y="7325488"/>
              <a:ext cx="290462" cy="269319"/>
              <a:chOff x="247670" y="4242199"/>
              <a:chExt cx="638089" cy="591643"/>
            </a:xfrm>
          </p:grpSpPr>
          <p:sp>
            <p:nvSpPr>
              <p:cNvPr id="79" name="Google Shape;58;p3">
                <a:extLst>
                  <a:ext uri="{FF2B5EF4-FFF2-40B4-BE49-F238E27FC236}">
                    <a16:creationId xmlns:a16="http://schemas.microsoft.com/office/drawing/2014/main" id="{25CA85B1-D54F-5965-E7A1-6B08B8DF52E6}"/>
                  </a:ext>
                </a:extLst>
              </p:cNvPr>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9;p3">
                <a:extLst>
                  <a:ext uri="{FF2B5EF4-FFF2-40B4-BE49-F238E27FC236}">
                    <a16:creationId xmlns:a16="http://schemas.microsoft.com/office/drawing/2014/main" id="{79217FDE-12B2-C1ED-003B-40ECB08C2EB3}"/>
                  </a:ext>
                </a:extLst>
              </p:cNvPr>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0;p3">
                <a:extLst>
                  <a:ext uri="{FF2B5EF4-FFF2-40B4-BE49-F238E27FC236}">
                    <a16:creationId xmlns:a16="http://schemas.microsoft.com/office/drawing/2014/main" id="{4A23F763-6F23-FA15-729B-4040FA96D986}"/>
                  </a:ext>
                </a:extLst>
              </p:cNvPr>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1;p3">
                <a:extLst>
                  <a:ext uri="{FF2B5EF4-FFF2-40B4-BE49-F238E27FC236}">
                    <a16:creationId xmlns:a16="http://schemas.microsoft.com/office/drawing/2014/main" id="{AD19D445-CB9A-474A-3014-EF5B1BF7C7E4}"/>
                  </a:ext>
                </a:extLst>
              </p:cNvPr>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2;p3">
                <a:extLst>
                  <a:ext uri="{FF2B5EF4-FFF2-40B4-BE49-F238E27FC236}">
                    <a16:creationId xmlns:a16="http://schemas.microsoft.com/office/drawing/2014/main" id="{C15CEFC7-1281-8E45-00AA-EB1EBC4283D9}"/>
                  </a:ext>
                </a:extLst>
              </p:cNvPr>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3;p3">
                <a:extLst>
                  <a:ext uri="{FF2B5EF4-FFF2-40B4-BE49-F238E27FC236}">
                    <a16:creationId xmlns:a16="http://schemas.microsoft.com/office/drawing/2014/main" id="{0EB8A4FF-AA93-3210-A74A-470898E19377}"/>
                  </a:ext>
                </a:extLst>
              </p:cNvPr>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4;p3">
                <a:extLst>
                  <a:ext uri="{FF2B5EF4-FFF2-40B4-BE49-F238E27FC236}">
                    <a16:creationId xmlns:a16="http://schemas.microsoft.com/office/drawing/2014/main" id="{E8DA878B-9AB5-B3B3-717D-EB1C87DCB566}"/>
                  </a:ext>
                </a:extLst>
              </p:cNvPr>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DB3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صورة 77">
              <a:extLst>
                <a:ext uri="{FF2B5EF4-FFF2-40B4-BE49-F238E27FC236}">
                  <a16:creationId xmlns:a16="http://schemas.microsoft.com/office/drawing/2014/main" id="{4EDB56FE-5A23-1800-3D3E-FFB0034DAEB2}"/>
                </a:ext>
              </a:extLst>
            </p:cNvPr>
            <p:cNvPicPr>
              <a:picLocks noChangeAspect="1"/>
            </p:cNvPicPr>
            <p:nvPr/>
          </p:nvPicPr>
          <p:blipFill>
            <a:blip r:embed="rId5"/>
            <a:stretch>
              <a:fillRect/>
            </a:stretch>
          </p:blipFill>
          <p:spPr>
            <a:xfrm>
              <a:off x="3818679" y="5445308"/>
              <a:ext cx="1837964" cy="2090321"/>
            </a:xfrm>
            <a:prstGeom prst="rect">
              <a:avLst/>
            </a:prstGeom>
          </p:spPr>
        </p:pic>
      </p:grpSp>
      <p:sp>
        <p:nvSpPr>
          <p:cNvPr id="97" name="مربع نص 96">
            <a:extLst>
              <a:ext uri="{FF2B5EF4-FFF2-40B4-BE49-F238E27FC236}">
                <a16:creationId xmlns:a16="http://schemas.microsoft.com/office/drawing/2014/main" id="{2FCD2381-3D3E-E198-8C94-FCEA1CED24DF}"/>
              </a:ext>
            </a:extLst>
          </p:cNvPr>
          <p:cNvSpPr txBox="1"/>
          <p:nvPr/>
        </p:nvSpPr>
        <p:spPr>
          <a:xfrm>
            <a:off x="117153" y="1166068"/>
            <a:ext cx="2952579" cy="3293209"/>
          </a:xfrm>
          <a:prstGeom prst="rect">
            <a:avLst/>
          </a:prstGeom>
          <a:noFill/>
        </p:spPr>
        <p:txBody>
          <a:bodyPr wrap="square">
            <a:spAutoFit/>
          </a:bodyPr>
          <a:lstStyle/>
          <a:p>
            <a:pPr algn="r" rtl="1">
              <a:lnSpc>
                <a:spcPct val="130000"/>
              </a:lnSpc>
            </a:pPr>
            <a:r>
              <a:rPr lang="ar-SA" sz="2000" dirty="0">
                <a:solidFill>
                  <a:schemeClr val="tx1">
                    <a:lumMod val="85000"/>
                    <a:lumOff val="15000"/>
                  </a:schemeClr>
                </a:solidFill>
              </a:rPr>
              <a:t>الرفق هو طريق للوصول إلى الجنة </a:t>
            </a:r>
          </a:p>
          <a:p>
            <a:pPr algn="r" rtl="1">
              <a:lnSpc>
                <a:spcPct val="130000"/>
              </a:lnSpc>
            </a:pPr>
            <a:r>
              <a:rPr lang="ar-SA" sz="2000" dirty="0">
                <a:solidFill>
                  <a:schemeClr val="tx1">
                    <a:lumMod val="85000"/>
                    <a:lumOff val="15000"/>
                  </a:schemeClr>
                </a:solidFill>
              </a:rPr>
              <a:t>الرفق يدلّ على حُسن إسلام العبد وكمال إيمانه. </a:t>
            </a:r>
          </a:p>
          <a:p>
            <a:pPr algn="r" rtl="1">
              <a:lnSpc>
                <a:spcPct val="130000"/>
              </a:lnSpc>
            </a:pPr>
            <a:r>
              <a:rPr lang="ar-SA" sz="2000" dirty="0">
                <a:solidFill>
                  <a:schemeClr val="tx1">
                    <a:lumMod val="85000"/>
                    <a:lumOff val="15000"/>
                  </a:schemeClr>
                </a:solidFill>
              </a:rPr>
              <a:t>الرفق سبب في تحصيل محبّة الله -تعالى- ومحبّة خلقه. </a:t>
            </a:r>
          </a:p>
          <a:p>
            <a:pPr algn="r" rtl="1">
              <a:lnSpc>
                <a:spcPct val="130000"/>
              </a:lnSpc>
            </a:pPr>
            <a:r>
              <a:rPr lang="ar-SA" sz="2000" dirty="0">
                <a:solidFill>
                  <a:schemeClr val="tx1">
                    <a:lumMod val="85000"/>
                    <a:lumOff val="15000"/>
                  </a:schemeClr>
                </a:solidFill>
              </a:rPr>
              <a:t>الرفق هو سبب لسعادة العبد في الدنيا والآخرة. </a:t>
            </a:r>
          </a:p>
          <a:p>
            <a:pPr algn="r" rtl="1">
              <a:lnSpc>
                <a:spcPct val="130000"/>
              </a:lnSpc>
            </a:pPr>
            <a:r>
              <a:rPr lang="ar-SA" sz="2000" dirty="0">
                <a:solidFill>
                  <a:schemeClr val="tx1">
                    <a:lumMod val="85000"/>
                    <a:lumOff val="15000"/>
                  </a:schemeClr>
                </a:solidFill>
              </a:rPr>
              <a:t>الرفق سبب في تحصيل الخير</a:t>
            </a:r>
          </a:p>
        </p:txBody>
      </p:sp>
      <p:grpSp>
        <p:nvGrpSpPr>
          <p:cNvPr id="98" name="Google Shape;2174;p66">
            <a:extLst>
              <a:ext uri="{FF2B5EF4-FFF2-40B4-BE49-F238E27FC236}">
                <a16:creationId xmlns:a16="http://schemas.microsoft.com/office/drawing/2014/main" id="{1D5A698D-55D3-6947-96C8-E5A86E261497}"/>
              </a:ext>
            </a:extLst>
          </p:cNvPr>
          <p:cNvGrpSpPr/>
          <p:nvPr/>
        </p:nvGrpSpPr>
        <p:grpSpPr>
          <a:xfrm>
            <a:off x="3065454" y="3355785"/>
            <a:ext cx="251005" cy="251044"/>
            <a:chOff x="2132225" y="1372725"/>
            <a:chExt cx="523975" cy="524000"/>
          </a:xfrm>
        </p:grpSpPr>
        <p:sp>
          <p:nvSpPr>
            <p:cNvPr id="99" name="Google Shape;2175;p66">
              <a:extLst>
                <a:ext uri="{FF2B5EF4-FFF2-40B4-BE49-F238E27FC236}">
                  <a16:creationId xmlns:a16="http://schemas.microsoft.com/office/drawing/2014/main" id="{CBEA0551-92E8-F427-987F-4F779A631C38}"/>
                </a:ext>
              </a:extLst>
            </p:cNvPr>
            <p:cNvSpPr/>
            <p:nvPr/>
          </p:nvSpPr>
          <p:spPr>
            <a:xfrm>
              <a:off x="2255500" y="1372725"/>
              <a:ext cx="277325" cy="244475"/>
            </a:xfrm>
            <a:custGeom>
              <a:avLst/>
              <a:gdLst/>
              <a:ahLst/>
              <a:cxnLst/>
              <a:rect l="l" t="t" r="r" b="b"/>
              <a:pathLst>
                <a:path w="11093" h="9779" extrusionOk="0">
                  <a:moveTo>
                    <a:pt x="3244" y="1"/>
                  </a:moveTo>
                  <a:cubicBezTo>
                    <a:pt x="1455" y="1"/>
                    <a:pt x="1" y="1456"/>
                    <a:pt x="1" y="3244"/>
                  </a:cubicBezTo>
                  <a:cubicBezTo>
                    <a:pt x="1" y="7208"/>
                    <a:pt x="5070" y="9620"/>
                    <a:pt x="5287" y="9721"/>
                  </a:cubicBezTo>
                  <a:cubicBezTo>
                    <a:pt x="5369" y="9759"/>
                    <a:pt x="5458" y="9778"/>
                    <a:pt x="5547" y="9778"/>
                  </a:cubicBezTo>
                  <a:cubicBezTo>
                    <a:pt x="5635" y="9778"/>
                    <a:pt x="5724" y="9759"/>
                    <a:pt x="5807" y="9721"/>
                  </a:cubicBezTo>
                  <a:cubicBezTo>
                    <a:pt x="6022" y="9620"/>
                    <a:pt x="11093" y="7208"/>
                    <a:pt x="11093" y="3244"/>
                  </a:cubicBezTo>
                  <a:cubicBezTo>
                    <a:pt x="11089" y="1281"/>
                    <a:pt x="9463" y="4"/>
                    <a:pt x="7840" y="4"/>
                  </a:cubicBezTo>
                  <a:cubicBezTo>
                    <a:pt x="7000" y="4"/>
                    <a:pt x="6160" y="347"/>
                    <a:pt x="5547" y="1115"/>
                  </a:cubicBezTo>
                  <a:cubicBezTo>
                    <a:pt x="5094" y="576"/>
                    <a:pt x="4352" y="1"/>
                    <a:pt x="32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76;p66">
              <a:extLst>
                <a:ext uri="{FF2B5EF4-FFF2-40B4-BE49-F238E27FC236}">
                  <a16:creationId xmlns:a16="http://schemas.microsoft.com/office/drawing/2014/main" id="{9A454C6A-F33F-4E2F-F71F-671466F243DF}"/>
                </a:ext>
              </a:extLst>
            </p:cNvPr>
            <p:cNvSpPr/>
            <p:nvPr/>
          </p:nvSpPr>
          <p:spPr>
            <a:xfrm>
              <a:off x="2132225" y="1454950"/>
              <a:ext cx="244625" cy="441775"/>
            </a:xfrm>
            <a:custGeom>
              <a:avLst/>
              <a:gdLst/>
              <a:ahLst/>
              <a:cxnLst/>
              <a:rect l="l" t="t" r="r" b="b"/>
              <a:pathLst>
                <a:path w="9785" h="17671" extrusionOk="0">
                  <a:moveTo>
                    <a:pt x="610" y="0"/>
                  </a:moveTo>
                  <a:cubicBezTo>
                    <a:pt x="602" y="0"/>
                    <a:pt x="593" y="0"/>
                    <a:pt x="585" y="0"/>
                  </a:cubicBezTo>
                  <a:cubicBezTo>
                    <a:pt x="257" y="11"/>
                    <a:pt x="0" y="286"/>
                    <a:pt x="0" y="614"/>
                  </a:cubicBezTo>
                  <a:lnTo>
                    <a:pt x="0" y="8853"/>
                  </a:lnTo>
                  <a:cubicBezTo>
                    <a:pt x="0" y="10083"/>
                    <a:pt x="694" y="11206"/>
                    <a:pt x="1795" y="11756"/>
                  </a:cubicBezTo>
                  <a:lnTo>
                    <a:pt x="5198" y="13456"/>
                  </a:lnTo>
                  <a:lnTo>
                    <a:pt x="4616" y="16955"/>
                  </a:lnTo>
                  <a:cubicBezTo>
                    <a:pt x="4557" y="17305"/>
                    <a:pt x="4814" y="17670"/>
                    <a:pt x="5235" y="17670"/>
                  </a:cubicBezTo>
                  <a:lnTo>
                    <a:pt x="9170" y="17670"/>
                  </a:lnTo>
                  <a:cubicBezTo>
                    <a:pt x="9510" y="17670"/>
                    <a:pt x="9785" y="17395"/>
                    <a:pt x="9785" y="17055"/>
                  </a:cubicBezTo>
                  <a:lnTo>
                    <a:pt x="9785" y="10517"/>
                  </a:lnTo>
                  <a:cubicBezTo>
                    <a:pt x="9785" y="8873"/>
                    <a:pt x="8677" y="7117"/>
                    <a:pt x="6684" y="6699"/>
                  </a:cubicBezTo>
                  <a:lnTo>
                    <a:pt x="6683" y="6698"/>
                  </a:lnTo>
                  <a:lnTo>
                    <a:pt x="5172" y="6379"/>
                  </a:lnTo>
                  <a:cubicBezTo>
                    <a:pt x="5087" y="6361"/>
                    <a:pt x="5003" y="6353"/>
                    <a:pt x="4920" y="6353"/>
                  </a:cubicBezTo>
                  <a:cubicBezTo>
                    <a:pt x="4203" y="6353"/>
                    <a:pt x="3619" y="7002"/>
                    <a:pt x="3744" y="7747"/>
                  </a:cubicBezTo>
                  <a:cubicBezTo>
                    <a:pt x="3782" y="7967"/>
                    <a:pt x="3920" y="8154"/>
                    <a:pt x="4120" y="8255"/>
                  </a:cubicBezTo>
                  <a:lnTo>
                    <a:pt x="6155" y="9271"/>
                  </a:lnTo>
                  <a:cubicBezTo>
                    <a:pt x="6772" y="9612"/>
                    <a:pt x="6467" y="10435"/>
                    <a:pt x="5892" y="10435"/>
                  </a:cubicBezTo>
                  <a:cubicBezTo>
                    <a:pt x="5802" y="10435"/>
                    <a:pt x="5706" y="10415"/>
                    <a:pt x="5605" y="10370"/>
                  </a:cubicBezTo>
                  <a:lnTo>
                    <a:pt x="3568" y="9354"/>
                  </a:lnTo>
                  <a:cubicBezTo>
                    <a:pt x="2964" y="9052"/>
                    <a:pt x="2605" y="8472"/>
                    <a:pt x="2528" y="7935"/>
                  </a:cubicBezTo>
                  <a:lnTo>
                    <a:pt x="1302" y="585"/>
                  </a:lnTo>
                  <a:cubicBezTo>
                    <a:pt x="1259" y="329"/>
                    <a:pt x="1037" y="0"/>
                    <a:pt x="61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77;p66">
              <a:extLst>
                <a:ext uri="{FF2B5EF4-FFF2-40B4-BE49-F238E27FC236}">
                  <a16:creationId xmlns:a16="http://schemas.microsoft.com/office/drawing/2014/main" id="{E68D7CE8-C2F9-ABB0-3A07-BF3390752731}"/>
                </a:ext>
              </a:extLst>
            </p:cNvPr>
            <p:cNvSpPr/>
            <p:nvPr/>
          </p:nvSpPr>
          <p:spPr>
            <a:xfrm>
              <a:off x="2411600" y="1454950"/>
              <a:ext cx="244600" cy="441725"/>
            </a:xfrm>
            <a:custGeom>
              <a:avLst/>
              <a:gdLst/>
              <a:ahLst/>
              <a:cxnLst/>
              <a:rect l="l" t="t" r="r" b="b"/>
              <a:pathLst>
                <a:path w="9784" h="17669" extrusionOk="0">
                  <a:moveTo>
                    <a:pt x="9172" y="0"/>
                  </a:moveTo>
                  <a:cubicBezTo>
                    <a:pt x="8746" y="0"/>
                    <a:pt x="8523" y="327"/>
                    <a:pt x="8480" y="584"/>
                  </a:cubicBezTo>
                  <a:lnTo>
                    <a:pt x="7254" y="7935"/>
                  </a:lnTo>
                  <a:cubicBezTo>
                    <a:pt x="7177" y="8472"/>
                    <a:pt x="6818" y="9050"/>
                    <a:pt x="6214" y="9352"/>
                  </a:cubicBezTo>
                  <a:lnTo>
                    <a:pt x="4180" y="10370"/>
                  </a:lnTo>
                  <a:cubicBezTo>
                    <a:pt x="4079" y="10415"/>
                    <a:pt x="3983" y="10435"/>
                    <a:pt x="3893" y="10435"/>
                  </a:cubicBezTo>
                  <a:cubicBezTo>
                    <a:pt x="3318" y="10435"/>
                    <a:pt x="3013" y="9612"/>
                    <a:pt x="3630" y="9271"/>
                  </a:cubicBezTo>
                  <a:lnTo>
                    <a:pt x="5664" y="8255"/>
                  </a:lnTo>
                  <a:cubicBezTo>
                    <a:pt x="5864" y="8156"/>
                    <a:pt x="6003" y="7967"/>
                    <a:pt x="6039" y="7747"/>
                  </a:cubicBezTo>
                  <a:cubicBezTo>
                    <a:pt x="6165" y="7001"/>
                    <a:pt x="5580" y="6353"/>
                    <a:pt x="4862" y="6353"/>
                  </a:cubicBezTo>
                  <a:cubicBezTo>
                    <a:pt x="4780" y="6353"/>
                    <a:pt x="4696" y="6362"/>
                    <a:pt x="4612" y="6379"/>
                  </a:cubicBezTo>
                  <a:lnTo>
                    <a:pt x="3099" y="6698"/>
                  </a:lnTo>
                  <a:cubicBezTo>
                    <a:pt x="1108" y="7117"/>
                    <a:pt x="0" y="8871"/>
                    <a:pt x="0" y="10516"/>
                  </a:cubicBezTo>
                  <a:lnTo>
                    <a:pt x="0" y="17054"/>
                  </a:lnTo>
                  <a:cubicBezTo>
                    <a:pt x="0" y="17394"/>
                    <a:pt x="275" y="17669"/>
                    <a:pt x="613" y="17669"/>
                  </a:cubicBezTo>
                  <a:lnTo>
                    <a:pt x="4548" y="17669"/>
                  </a:lnTo>
                  <a:cubicBezTo>
                    <a:pt x="4971" y="17669"/>
                    <a:pt x="5226" y="17305"/>
                    <a:pt x="5169" y="16953"/>
                  </a:cubicBezTo>
                  <a:lnTo>
                    <a:pt x="4584" y="13454"/>
                  </a:lnTo>
                  <a:lnTo>
                    <a:pt x="7989" y="11754"/>
                  </a:lnTo>
                  <a:cubicBezTo>
                    <a:pt x="9088" y="11206"/>
                    <a:pt x="9783" y="10081"/>
                    <a:pt x="9783" y="8852"/>
                  </a:cubicBezTo>
                  <a:lnTo>
                    <a:pt x="9783" y="614"/>
                  </a:lnTo>
                  <a:cubicBezTo>
                    <a:pt x="9783" y="286"/>
                    <a:pt x="9526" y="9"/>
                    <a:pt x="9199" y="0"/>
                  </a:cubicBezTo>
                  <a:lnTo>
                    <a:pt x="9197" y="0"/>
                  </a:lnTo>
                  <a:cubicBezTo>
                    <a:pt x="9189" y="0"/>
                    <a:pt x="9180" y="0"/>
                    <a:pt x="917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 name="Google Shape;2196;p66">
            <a:extLst>
              <a:ext uri="{FF2B5EF4-FFF2-40B4-BE49-F238E27FC236}">
                <a16:creationId xmlns:a16="http://schemas.microsoft.com/office/drawing/2014/main" id="{7AD21A9C-21D5-A824-CF03-FDEEC71CA98F}"/>
              </a:ext>
            </a:extLst>
          </p:cNvPr>
          <p:cNvGrpSpPr/>
          <p:nvPr/>
        </p:nvGrpSpPr>
        <p:grpSpPr>
          <a:xfrm>
            <a:off x="3072241" y="1278235"/>
            <a:ext cx="275292" cy="283339"/>
            <a:chOff x="4404900" y="1359400"/>
            <a:chExt cx="509175" cy="524000"/>
          </a:xfrm>
        </p:grpSpPr>
        <p:sp>
          <p:nvSpPr>
            <p:cNvPr id="103" name="Google Shape;2197;p66">
              <a:extLst>
                <a:ext uri="{FF2B5EF4-FFF2-40B4-BE49-F238E27FC236}">
                  <a16:creationId xmlns:a16="http://schemas.microsoft.com/office/drawing/2014/main" id="{00B94835-256B-9E5D-28AE-00FAA4BA2E41}"/>
                </a:ext>
              </a:extLst>
            </p:cNvPr>
            <p:cNvSpPr/>
            <p:nvPr/>
          </p:nvSpPr>
          <p:spPr>
            <a:xfrm>
              <a:off x="4644450" y="1359400"/>
              <a:ext cx="30725" cy="96425"/>
            </a:xfrm>
            <a:custGeom>
              <a:avLst/>
              <a:gdLst/>
              <a:ahLst/>
              <a:cxnLst/>
              <a:rect l="l" t="t" r="r" b="b"/>
              <a:pathLst>
                <a:path w="1229" h="3857" extrusionOk="0">
                  <a:moveTo>
                    <a:pt x="615" y="1"/>
                  </a:moveTo>
                  <a:cubicBezTo>
                    <a:pt x="316" y="1"/>
                    <a:pt x="17" y="205"/>
                    <a:pt x="0" y="612"/>
                  </a:cubicBezTo>
                  <a:lnTo>
                    <a:pt x="0" y="3242"/>
                  </a:lnTo>
                  <a:cubicBezTo>
                    <a:pt x="0" y="3582"/>
                    <a:pt x="275" y="3857"/>
                    <a:pt x="615" y="3857"/>
                  </a:cubicBezTo>
                  <a:cubicBezTo>
                    <a:pt x="953" y="3857"/>
                    <a:pt x="1228" y="3582"/>
                    <a:pt x="1228" y="3242"/>
                  </a:cubicBezTo>
                  <a:lnTo>
                    <a:pt x="1228" y="612"/>
                  </a:lnTo>
                  <a:cubicBezTo>
                    <a:pt x="1212" y="205"/>
                    <a:pt x="914" y="1"/>
                    <a:pt x="615"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98;p66">
              <a:extLst>
                <a:ext uri="{FF2B5EF4-FFF2-40B4-BE49-F238E27FC236}">
                  <a16:creationId xmlns:a16="http://schemas.microsoft.com/office/drawing/2014/main" id="{A05A881F-9268-EB98-4489-833647660AF7}"/>
                </a:ext>
              </a:extLst>
            </p:cNvPr>
            <p:cNvSpPr/>
            <p:nvPr/>
          </p:nvSpPr>
          <p:spPr>
            <a:xfrm>
              <a:off x="4415525" y="1378950"/>
              <a:ext cx="79725" cy="76700"/>
            </a:xfrm>
            <a:custGeom>
              <a:avLst/>
              <a:gdLst/>
              <a:ahLst/>
              <a:cxnLst/>
              <a:rect l="l" t="t" r="r" b="b"/>
              <a:pathLst>
                <a:path w="3189" h="3068" extrusionOk="0">
                  <a:moveTo>
                    <a:pt x="675" y="0"/>
                  </a:moveTo>
                  <a:cubicBezTo>
                    <a:pt x="518" y="0"/>
                    <a:pt x="361" y="60"/>
                    <a:pt x="241" y="180"/>
                  </a:cubicBezTo>
                  <a:cubicBezTo>
                    <a:pt x="8" y="415"/>
                    <a:pt x="1" y="792"/>
                    <a:pt x="228" y="1034"/>
                  </a:cubicBezTo>
                  <a:lnTo>
                    <a:pt x="2087" y="2895"/>
                  </a:lnTo>
                  <a:cubicBezTo>
                    <a:pt x="2207" y="3010"/>
                    <a:pt x="2361" y="3067"/>
                    <a:pt x="2515" y="3067"/>
                  </a:cubicBezTo>
                  <a:cubicBezTo>
                    <a:pt x="2673" y="3067"/>
                    <a:pt x="2830" y="3008"/>
                    <a:pt x="2950" y="2889"/>
                  </a:cubicBezTo>
                  <a:cubicBezTo>
                    <a:pt x="3186" y="2651"/>
                    <a:pt x="3189" y="2266"/>
                    <a:pt x="2956" y="2026"/>
                  </a:cubicBezTo>
                  <a:lnTo>
                    <a:pt x="1095" y="167"/>
                  </a:lnTo>
                  <a:cubicBezTo>
                    <a:pt x="977" y="56"/>
                    <a:pt x="826" y="0"/>
                    <a:pt x="67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199;p66">
              <a:extLst>
                <a:ext uri="{FF2B5EF4-FFF2-40B4-BE49-F238E27FC236}">
                  <a16:creationId xmlns:a16="http://schemas.microsoft.com/office/drawing/2014/main" id="{9BD9158B-8378-BE14-5CF1-A498B63C4329}"/>
                </a:ext>
              </a:extLst>
            </p:cNvPr>
            <p:cNvSpPr/>
            <p:nvPr/>
          </p:nvSpPr>
          <p:spPr>
            <a:xfrm>
              <a:off x="4818900" y="1378525"/>
              <a:ext cx="89475" cy="77375"/>
            </a:xfrm>
            <a:custGeom>
              <a:avLst/>
              <a:gdLst/>
              <a:ahLst/>
              <a:cxnLst/>
              <a:rect l="l" t="t" r="r" b="b"/>
              <a:pathLst>
                <a:path w="3579" h="3095" extrusionOk="0">
                  <a:moveTo>
                    <a:pt x="2719" y="1"/>
                  </a:moveTo>
                  <a:cubicBezTo>
                    <a:pt x="2576" y="1"/>
                    <a:pt x="2424" y="55"/>
                    <a:pt x="2285" y="184"/>
                  </a:cubicBezTo>
                  <a:lnTo>
                    <a:pt x="425" y="2043"/>
                  </a:lnTo>
                  <a:cubicBezTo>
                    <a:pt x="0" y="2503"/>
                    <a:pt x="387" y="3094"/>
                    <a:pt x="860" y="3094"/>
                  </a:cubicBezTo>
                  <a:cubicBezTo>
                    <a:pt x="1003" y="3094"/>
                    <a:pt x="1154" y="3040"/>
                    <a:pt x="1293" y="2912"/>
                  </a:cubicBezTo>
                  <a:lnTo>
                    <a:pt x="3154" y="1052"/>
                  </a:lnTo>
                  <a:cubicBezTo>
                    <a:pt x="3579" y="592"/>
                    <a:pt x="3192" y="1"/>
                    <a:pt x="271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200;p66">
              <a:extLst>
                <a:ext uri="{FF2B5EF4-FFF2-40B4-BE49-F238E27FC236}">
                  <a16:creationId xmlns:a16="http://schemas.microsoft.com/office/drawing/2014/main" id="{85DFCADE-1211-ED81-87ED-56BE3CF1ACFB}"/>
                </a:ext>
              </a:extLst>
            </p:cNvPr>
            <p:cNvSpPr/>
            <p:nvPr/>
          </p:nvSpPr>
          <p:spPr>
            <a:xfrm>
              <a:off x="4705100" y="1490425"/>
              <a:ext cx="135475" cy="104075"/>
            </a:xfrm>
            <a:custGeom>
              <a:avLst/>
              <a:gdLst/>
              <a:ahLst/>
              <a:cxnLst/>
              <a:rect l="l" t="t" r="r" b="b"/>
              <a:pathLst>
                <a:path w="5419" h="4163" extrusionOk="0">
                  <a:moveTo>
                    <a:pt x="4748" y="0"/>
                  </a:moveTo>
                  <a:cubicBezTo>
                    <a:pt x="4745" y="0"/>
                    <a:pt x="4741" y="0"/>
                    <a:pt x="4738" y="0"/>
                  </a:cubicBezTo>
                  <a:lnTo>
                    <a:pt x="0" y="0"/>
                  </a:lnTo>
                  <a:lnTo>
                    <a:pt x="2973" y="4162"/>
                  </a:lnTo>
                  <a:lnTo>
                    <a:pt x="5253" y="971"/>
                  </a:lnTo>
                  <a:cubicBezTo>
                    <a:pt x="5419" y="738"/>
                    <a:pt x="5404" y="423"/>
                    <a:pt x="5214" y="208"/>
                  </a:cubicBezTo>
                  <a:cubicBezTo>
                    <a:pt x="5095" y="75"/>
                    <a:pt x="4926" y="0"/>
                    <a:pt x="474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201;p66">
              <a:extLst>
                <a:ext uri="{FF2B5EF4-FFF2-40B4-BE49-F238E27FC236}">
                  <a16:creationId xmlns:a16="http://schemas.microsoft.com/office/drawing/2014/main" id="{A7673CFD-656D-7444-3A95-DA73137379A6}"/>
                </a:ext>
              </a:extLst>
            </p:cNvPr>
            <p:cNvSpPr/>
            <p:nvPr/>
          </p:nvSpPr>
          <p:spPr>
            <a:xfrm>
              <a:off x="4478725" y="1490425"/>
              <a:ext cx="135125" cy="104075"/>
            </a:xfrm>
            <a:custGeom>
              <a:avLst/>
              <a:gdLst/>
              <a:ahLst/>
              <a:cxnLst/>
              <a:rect l="l" t="t" r="r" b="b"/>
              <a:pathLst>
                <a:path w="5405" h="4163" extrusionOk="0">
                  <a:moveTo>
                    <a:pt x="652" y="0"/>
                  </a:moveTo>
                  <a:cubicBezTo>
                    <a:pt x="422" y="0"/>
                    <a:pt x="211" y="130"/>
                    <a:pt x="104" y="334"/>
                  </a:cubicBezTo>
                  <a:lnTo>
                    <a:pt x="106" y="332"/>
                  </a:lnTo>
                  <a:lnTo>
                    <a:pt x="106" y="332"/>
                  </a:lnTo>
                  <a:cubicBezTo>
                    <a:pt x="1" y="537"/>
                    <a:pt x="19" y="785"/>
                    <a:pt x="153" y="971"/>
                  </a:cubicBezTo>
                  <a:lnTo>
                    <a:pt x="2431" y="4162"/>
                  </a:lnTo>
                  <a:lnTo>
                    <a:pt x="5404"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202;p66">
              <a:extLst>
                <a:ext uri="{FF2B5EF4-FFF2-40B4-BE49-F238E27FC236}">
                  <a16:creationId xmlns:a16="http://schemas.microsoft.com/office/drawing/2014/main" id="{BD92B6EC-BE9D-1B8C-E6B7-C5594C74D213}"/>
                </a:ext>
              </a:extLst>
            </p:cNvPr>
            <p:cNvSpPr/>
            <p:nvPr/>
          </p:nvSpPr>
          <p:spPr>
            <a:xfrm>
              <a:off x="4406425" y="1636750"/>
              <a:ext cx="191100" cy="191100"/>
            </a:xfrm>
            <a:custGeom>
              <a:avLst/>
              <a:gdLst/>
              <a:ahLst/>
              <a:cxnLst/>
              <a:rect l="l" t="t" r="r" b="b"/>
              <a:pathLst>
                <a:path w="7644" h="7644" extrusionOk="0">
                  <a:moveTo>
                    <a:pt x="1" y="0"/>
                  </a:moveTo>
                  <a:lnTo>
                    <a:pt x="7644" y="7643"/>
                  </a:lnTo>
                  <a:lnTo>
                    <a:pt x="5096"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203;p66">
              <a:extLst>
                <a:ext uri="{FF2B5EF4-FFF2-40B4-BE49-F238E27FC236}">
                  <a16:creationId xmlns:a16="http://schemas.microsoft.com/office/drawing/2014/main" id="{2E4EC10E-8ABB-EA8C-529B-775E249CB0DC}"/>
                </a:ext>
              </a:extLst>
            </p:cNvPr>
            <p:cNvSpPr/>
            <p:nvPr/>
          </p:nvSpPr>
          <p:spPr>
            <a:xfrm>
              <a:off x="4721425" y="1636750"/>
              <a:ext cx="191100" cy="191100"/>
            </a:xfrm>
            <a:custGeom>
              <a:avLst/>
              <a:gdLst/>
              <a:ahLst/>
              <a:cxnLst/>
              <a:rect l="l" t="t" r="r" b="b"/>
              <a:pathLst>
                <a:path w="7644" h="7644" extrusionOk="0">
                  <a:moveTo>
                    <a:pt x="2549" y="0"/>
                  </a:moveTo>
                  <a:lnTo>
                    <a:pt x="1" y="7643"/>
                  </a:lnTo>
                  <a:lnTo>
                    <a:pt x="7644"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204;p66">
              <a:extLst>
                <a:ext uri="{FF2B5EF4-FFF2-40B4-BE49-F238E27FC236}">
                  <a16:creationId xmlns:a16="http://schemas.microsoft.com/office/drawing/2014/main" id="{41997252-E130-BD27-2BB1-281BBE7B5732}"/>
                </a:ext>
              </a:extLst>
            </p:cNvPr>
            <p:cNvSpPr/>
            <p:nvPr/>
          </p:nvSpPr>
          <p:spPr>
            <a:xfrm>
              <a:off x="4566175" y="1636750"/>
              <a:ext cx="186575" cy="246650"/>
            </a:xfrm>
            <a:custGeom>
              <a:avLst/>
              <a:gdLst/>
              <a:ahLst/>
              <a:cxnLst/>
              <a:rect l="l" t="t" r="r" b="b"/>
              <a:pathLst>
                <a:path w="7463" h="9866" extrusionOk="0">
                  <a:moveTo>
                    <a:pt x="0" y="0"/>
                  </a:moveTo>
                  <a:lnTo>
                    <a:pt x="3149" y="9448"/>
                  </a:lnTo>
                  <a:cubicBezTo>
                    <a:pt x="3243" y="9726"/>
                    <a:pt x="3487" y="9865"/>
                    <a:pt x="3732" y="9865"/>
                  </a:cubicBezTo>
                  <a:cubicBezTo>
                    <a:pt x="3976" y="9865"/>
                    <a:pt x="4220" y="9726"/>
                    <a:pt x="4314" y="9448"/>
                  </a:cubicBezTo>
                  <a:lnTo>
                    <a:pt x="7463"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205;p66">
              <a:extLst>
                <a:ext uri="{FF2B5EF4-FFF2-40B4-BE49-F238E27FC236}">
                  <a16:creationId xmlns:a16="http://schemas.microsoft.com/office/drawing/2014/main" id="{0C4708E5-60B6-2514-C928-B0524F947BC1}"/>
                </a:ext>
              </a:extLst>
            </p:cNvPr>
            <p:cNvSpPr/>
            <p:nvPr/>
          </p:nvSpPr>
          <p:spPr>
            <a:xfrm>
              <a:off x="4809250" y="1532700"/>
              <a:ext cx="104825" cy="73375"/>
            </a:xfrm>
            <a:custGeom>
              <a:avLst/>
              <a:gdLst/>
              <a:ahLst/>
              <a:cxnLst/>
              <a:rect l="l" t="t" r="r" b="b"/>
              <a:pathLst>
                <a:path w="4193" h="2935" extrusionOk="0">
                  <a:moveTo>
                    <a:pt x="2097" y="0"/>
                  </a:moveTo>
                  <a:lnTo>
                    <a:pt x="0" y="2934"/>
                  </a:lnTo>
                  <a:lnTo>
                    <a:pt x="4192" y="2934"/>
                  </a:lnTo>
                  <a:lnTo>
                    <a:pt x="2097"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206;p66">
              <a:extLst>
                <a:ext uri="{FF2B5EF4-FFF2-40B4-BE49-F238E27FC236}">
                  <a16:creationId xmlns:a16="http://schemas.microsoft.com/office/drawing/2014/main" id="{CE9BD0C8-EF3A-B01D-A231-8E54C592AF8D}"/>
                </a:ext>
              </a:extLst>
            </p:cNvPr>
            <p:cNvSpPr/>
            <p:nvPr/>
          </p:nvSpPr>
          <p:spPr>
            <a:xfrm>
              <a:off x="4404900" y="1532700"/>
              <a:ext cx="104775" cy="73375"/>
            </a:xfrm>
            <a:custGeom>
              <a:avLst/>
              <a:gdLst/>
              <a:ahLst/>
              <a:cxnLst/>
              <a:rect l="l" t="t" r="r" b="b"/>
              <a:pathLst>
                <a:path w="4191" h="2935" extrusionOk="0">
                  <a:moveTo>
                    <a:pt x="2095" y="0"/>
                  </a:moveTo>
                  <a:lnTo>
                    <a:pt x="0" y="2934"/>
                  </a:lnTo>
                  <a:lnTo>
                    <a:pt x="4191" y="2934"/>
                  </a:lnTo>
                  <a:lnTo>
                    <a:pt x="2095"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207;p66">
              <a:extLst>
                <a:ext uri="{FF2B5EF4-FFF2-40B4-BE49-F238E27FC236}">
                  <a16:creationId xmlns:a16="http://schemas.microsoft.com/office/drawing/2014/main" id="{6A11C4C1-C8F5-BE1A-86F4-1814EAC8656A}"/>
                </a:ext>
              </a:extLst>
            </p:cNvPr>
            <p:cNvSpPr/>
            <p:nvPr/>
          </p:nvSpPr>
          <p:spPr>
            <a:xfrm>
              <a:off x="4569325" y="1490900"/>
              <a:ext cx="180275" cy="115175"/>
            </a:xfrm>
            <a:custGeom>
              <a:avLst/>
              <a:gdLst/>
              <a:ahLst/>
              <a:cxnLst/>
              <a:rect l="l" t="t" r="r" b="b"/>
              <a:pathLst>
                <a:path w="7211" h="4607" extrusionOk="0">
                  <a:moveTo>
                    <a:pt x="3606" y="1"/>
                  </a:moveTo>
                  <a:cubicBezTo>
                    <a:pt x="3408" y="1"/>
                    <a:pt x="3222" y="97"/>
                    <a:pt x="3106" y="258"/>
                  </a:cubicBezTo>
                  <a:lnTo>
                    <a:pt x="1" y="4606"/>
                  </a:lnTo>
                  <a:lnTo>
                    <a:pt x="7211" y="4606"/>
                  </a:lnTo>
                  <a:lnTo>
                    <a:pt x="4105" y="258"/>
                  </a:lnTo>
                  <a:cubicBezTo>
                    <a:pt x="3991" y="97"/>
                    <a:pt x="3805" y="1"/>
                    <a:pt x="3606"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 name="Google Shape;2252;p66">
            <a:extLst>
              <a:ext uri="{FF2B5EF4-FFF2-40B4-BE49-F238E27FC236}">
                <a16:creationId xmlns:a16="http://schemas.microsoft.com/office/drawing/2014/main" id="{A4D7B2A5-D001-B443-505B-3786BC39175E}"/>
              </a:ext>
            </a:extLst>
          </p:cNvPr>
          <p:cNvGrpSpPr/>
          <p:nvPr/>
        </p:nvGrpSpPr>
        <p:grpSpPr>
          <a:xfrm>
            <a:off x="3116605" y="1735295"/>
            <a:ext cx="235887" cy="235227"/>
            <a:chOff x="3553775" y="2105300"/>
            <a:chExt cx="525025" cy="523500"/>
          </a:xfrm>
        </p:grpSpPr>
        <p:sp>
          <p:nvSpPr>
            <p:cNvPr id="115" name="Google Shape;2253;p66">
              <a:extLst>
                <a:ext uri="{FF2B5EF4-FFF2-40B4-BE49-F238E27FC236}">
                  <a16:creationId xmlns:a16="http://schemas.microsoft.com/office/drawing/2014/main" id="{C703DAFD-F795-9973-9A34-50ECCBFF4640}"/>
                </a:ext>
              </a:extLst>
            </p:cNvPr>
            <p:cNvSpPr/>
            <p:nvPr/>
          </p:nvSpPr>
          <p:spPr>
            <a:xfrm>
              <a:off x="3602675" y="2411300"/>
              <a:ext cx="427600" cy="217500"/>
            </a:xfrm>
            <a:custGeom>
              <a:avLst/>
              <a:gdLst/>
              <a:ahLst/>
              <a:cxnLst/>
              <a:rect l="l" t="t" r="r" b="b"/>
              <a:pathLst>
                <a:path w="17104" h="8700" extrusionOk="0">
                  <a:moveTo>
                    <a:pt x="9609" y="2127"/>
                  </a:moveTo>
                  <a:cubicBezTo>
                    <a:pt x="9611" y="2127"/>
                    <a:pt x="9614" y="2127"/>
                    <a:pt x="9616" y="2127"/>
                  </a:cubicBezTo>
                  <a:cubicBezTo>
                    <a:pt x="10624" y="2129"/>
                    <a:pt x="11442" y="2946"/>
                    <a:pt x="11443" y="3955"/>
                  </a:cubicBezTo>
                  <a:cubicBezTo>
                    <a:pt x="11443" y="5736"/>
                    <a:pt x="9504" y="6922"/>
                    <a:pt x="8813" y="7244"/>
                  </a:cubicBezTo>
                  <a:cubicBezTo>
                    <a:pt x="8730" y="7282"/>
                    <a:pt x="8642" y="7301"/>
                    <a:pt x="8553" y="7301"/>
                  </a:cubicBezTo>
                  <a:cubicBezTo>
                    <a:pt x="8464" y="7301"/>
                    <a:pt x="8376" y="7282"/>
                    <a:pt x="8293" y="7244"/>
                  </a:cubicBezTo>
                  <a:cubicBezTo>
                    <a:pt x="7605" y="6922"/>
                    <a:pt x="5663" y="5736"/>
                    <a:pt x="5663" y="3955"/>
                  </a:cubicBezTo>
                  <a:cubicBezTo>
                    <a:pt x="5664" y="2946"/>
                    <a:pt x="6482" y="2129"/>
                    <a:pt x="7490" y="2127"/>
                  </a:cubicBezTo>
                  <a:cubicBezTo>
                    <a:pt x="7493" y="2127"/>
                    <a:pt x="7495" y="2127"/>
                    <a:pt x="7497" y="2127"/>
                  </a:cubicBezTo>
                  <a:cubicBezTo>
                    <a:pt x="7882" y="2127"/>
                    <a:pt x="8257" y="2262"/>
                    <a:pt x="8553" y="2509"/>
                  </a:cubicBezTo>
                  <a:cubicBezTo>
                    <a:pt x="8850" y="2262"/>
                    <a:pt x="9224" y="2127"/>
                    <a:pt x="9609" y="2127"/>
                  </a:cubicBezTo>
                  <a:close/>
                  <a:moveTo>
                    <a:pt x="5433" y="0"/>
                  </a:moveTo>
                  <a:cubicBezTo>
                    <a:pt x="4600" y="479"/>
                    <a:pt x="3617" y="717"/>
                    <a:pt x="2636" y="717"/>
                  </a:cubicBezTo>
                  <a:cubicBezTo>
                    <a:pt x="1712" y="717"/>
                    <a:pt x="791" y="506"/>
                    <a:pt x="1" y="86"/>
                  </a:cubicBezTo>
                  <a:lnTo>
                    <a:pt x="1" y="86"/>
                  </a:lnTo>
                  <a:lnTo>
                    <a:pt x="2039" y="8234"/>
                  </a:lnTo>
                  <a:cubicBezTo>
                    <a:pt x="2106" y="8508"/>
                    <a:pt x="2353" y="8700"/>
                    <a:pt x="2634" y="8700"/>
                  </a:cubicBezTo>
                  <a:lnTo>
                    <a:pt x="14472" y="8700"/>
                  </a:lnTo>
                  <a:cubicBezTo>
                    <a:pt x="14753" y="8700"/>
                    <a:pt x="15000" y="8508"/>
                    <a:pt x="15067" y="8234"/>
                  </a:cubicBezTo>
                  <a:lnTo>
                    <a:pt x="17104" y="86"/>
                  </a:lnTo>
                  <a:lnTo>
                    <a:pt x="17104" y="86"/>
                  </a:lnTo>
                  <a:cubicBezTo>
                    <a:pt x="16314" y="505"/>
                    <a:pt x="15393" y="716"/>
                    <a:pt x="14470" y="716"/>
                  </a:cubicBezTo>
                  <a:cubicBezTo>
                    <a:pt x="13489" y="716"/>
                    <a:pt x="12506" y="479"/>
                    <a:pt x="11673" y="0"/>
                  </a:cubicBezTo>
                  <a:cubicBezTo>
                    <a:pt x="10714" y="479"/>
                    <a:pt x="9633" y="718"/>
                    <a:pt x="8553" y="718"/>
                  </a:cubicBezTo>
                  <a:cubicBezTo>
                    <a:pt x="7473" y="718"/>
                    <a:pt x="6392" y="479"/>
                    <a:pt x="5433"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254;p66">
              <a:extLst>
                <a:ext uri="{FF2B5EF4-FFF2-40B4-BE49-F238E27FC236}">
                  <a16:creationId xmlns:a16="http://schemas.microsoft.com/office/drawing/2014/main" id="{6772F63F-D427-902B-36BE-C2A509E98452}"/>
                </a:ext>
              </a:extLst>
            </p:cNvPr>
            <p:cNvSpPr/>
            <p:nvPr/>
          </p:nvSpPr>
          <p:spPr>
            <a:xfrm>
              <a:off x="3774925" y="2495175"/>
              <a:ext cx="83150" cy="66000"/>
            </a:xfrm>
            <a:custGeom>
              <a:avLst/>
              <a:gdLst/>
              <a:ahLst/>
              <a:cxnLst/>
              <a:rect l="l" t="t" r="r" b="b"/>
              <a:pathLst>
                <a:path w="3326" h="2640" extrusionOk="0">
                  <a:moveTo>
                    <a:pt x="2726" y="0"/>
                  </a:moveTo>
                  <a:cubicBezTo>
                    <a:pt x="2397" y="0"/>
                    <a:pt x="2234" y="368"/>
                    <a:pt x="2233" y="373"/>
                  </a:cubicBezTo>
                  <a:cubicBezTo>
                    <a:pt x="2141" y="606"/>
                    <a:pt x="1916" y="767"/>
                    <a:pt x="1667" y="767"/>
                  </a:cubicBezTo>
                  <a:cubicBezTo>
                    <a:pt x="1664" y="767"/>
                    <a:pt x="1660" y="767"/>
                    <a:pt x="1657" y="767"/>
                  </a:cubicBezTo>
                  <a:cubicBezTo>
                    <a:pt x="1406" y="767"/>
                    <a:pt x="1182" y="612"/>
                    <a:pt x="1093" y="377"/>
                  </a:cubicBezTo>
                  <a:cubicBezTo>
                    <a:pt x="1075" y="334"/>
                    <a:pt x="913" y="2"/>
                    <a:pt x="600" y="2"/>
                  </a:cubicBezTo>
                  <a:cubicBezTo>
                    <a:pt x="270" y="2"/>
                    <a:pt x="1" y="271"/>
                    <a:pt x="1" y="601"/>
                  </a:cubicBezTo>
                  <a:cubicBezTo>
                    <a:pt x="1" y="1500"/>
                    <a:pt x="1035" y="2282"/>
                    <a:pt x="1663" y="2640"/>
                  </a:cubicBezTo>
                  <a:cubicBezTo>
                    <a:pt x="2290" y="2282"/>
                    <a:pt x="3325" y="1500"/>
                    <a:pt x="3325" y="601"/>
                  </a:cubicBezTo>
                  <a:cubicBezTo>
                    <a:pt x="3324" y="271"/>
                    <a:pt x="3056" y="2"/>
                    <a:pt x="2724" y="2"/>
                  </a:cubicBezTo>
                  <a:lnTo>
                    <a:pt x="2726"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255;p66">
              <a:extLst>
                <a:ext uri="{FF2B5EF4-FFF2-40B4-BE49-F238E27FC236}">
                  <a16:creationId xmlns:a16="http://schemas.microsoft.com/office/drawing/2014/main" id="{E04985D4-66EC-42DC-DD79-21D4F466DAA0}"/>
                </a:ext>
              </a:extLst>
            </p:cNvPr>
            <p:cNvSpPr/>
            <p:nvPr/>
          </p:nvSpPr>
          <p:spPr>
            <a:xfrm>
              <a:off x="3553775" y="2105300"/>
              <a:ext cx="525025" cy="293450"/>
            </a:xfrm>
            <a:custGeom>
              <a:avLst/>
              <a:gdLst/>
              <a:ahLst/>
              <a:cxnLst/>
              <a:rect l="l" t="t" r="r" b="b"/>
              <a:pathLst>
                <a:path w="21001" h="11738" extrusionOk="0">
                  <a:moveTo>
                    <a:pt x="10509" y="1"/>
                  </a:moveTo>
                  <a:cubicBezTo>
                    <a:pt x="8586" y="1"/>
                    <a:pt x="6662" y="906"/>
                    <a:pt x="5546" y="2717"/>
                  </a:cubicBezTo>
                  <a:cubicBezTo>
                    <a:pt x="5225" y="2645"/>
                    <a:pt x="4904" y="2610"/>
                    <a:pt x="4587" y="2610"/>
                  </a:cubicBezTo>
                  <a:cubicBezTo>
                    <a:pt x="2158" y="2610"/>
                    <a:pt x="1" y="4643"/>
                    <a:pt x="30" y="7175"/>
                  </a:cubicBezTo>
                  <a:cubicBezTo>
                    <a:pt x="18" y="9862"/>
                    <a:pt x="2272" y="11738"/>
                    <a:pt x="4639" y="11738"/>
                  </a:cubicBezTo>
                  <a:cubicBezTo>
                    <a:pt x="5566" y="11738"/>
                    <a:pt x="6511" y="11450"/>
                    <a:pt x="7344" y="10811"/>
                  </a:cubicBezTo>
                  <a:cubicBezTo>
                    <a:pt x="8276" y="11426"/>
                    <a:pt x="9392" y="11733"/>
                    <a:pt x="10508" y="11733"/>
                  </a:cubicBezTo>
                  <a:cubicBezTo>
                    <a:pt x="11625" y="11733"/>
                    <a:pt x="12742" y="11426"/>
                    <a:pt x="13674" y="10811"/>
                  </a:cubicBezTo>
                  <a:cubicBezTo>
                    <a:pt x="14508" y="11450"/>
                    <a:pt x="15452" y="11737"/>
                    <a:pt x="16379" y="11737"/>
                  </a:cubicBezTo>
                  <a:cubicBezTo>
                    <a:pt x="18747" y="11737"/>
                    <a:pt x="21000" y="9861"/>
                    <a:pt x="20988" y="7175"/>
                  </a:cubicBezTo>
                  <a:cubicBezTo>
                    <a:pt x="20988" y="4662"/>
                    <a:pt x="18943" y="2616"/>
                    <a:pt x="16428" y="2616"/>
                  </a:cubicBezTo>
                  <a:cubicBezTo>
                    <a:pt x="16106" y="2616"/>
                    <a:pt x="15786" y="2649"/>
                    <a:pt x="15472" y="2717"/>
                  </a:cubicBezTo>
                  <a:cubicBezTo>
                    <a:pt x="14355" y="906"/>
                    <a:pt x="12432" y="1"/>
                    <a:pt x="1050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2295;p66">
            <a:extLst>
              <a:ext uri="{FF2B5EF4-FFF2-40B4-BE49-F238E27FC236}">
                <a16:creationId xmlns:a16="http://schemas.microsoft.com/office/drawing/2014/main" id="{C9CE6C92-74F6-B3D0-0CAA-F409B71300EA}"/>
              </a:ext>
            </a:extLst>
          </p:cNvPr>
          <p:cNvGrpSpPr/>
          <p:nvPr/>
        </p:nvGrpSpPr>
        <p:grpSpPr>
          <a:xfrm>
            <a:off x="3097059" y="2507902"/>
            <a:ext cx="260566" cy="260594"/>
            <a:chOff x="2255000" y="2893350"/>
            <a:chExt cx="524000" cy="524000"/>
          </a:xfrm>
        </p:grpSpPr>
        <p:sp>
          <p:nvSpPr>
            <p:cNvPr id="119" name="Google Shape;2296;p66">
              <a:extLst>
                <a:ext uri="{FF2B5EF4-FFF2-40B4-BE49-F238E27FC236}">
                  <a16:creationId xmlns:a16="http://schemas.microsoft.com/office/drawing/2014/main" id="{BFBF132C-3830-1724-BD5C-9A936A36ADB3}"/>
                </a:ext>
              </a:extLst>
            </p:cNvPr>
            <p:cNvSpPr/>
            <p:nvPr/>
          </p:nvSpPr>
          <p:spPr>
            <a:xfrm>
              <a:off x="2255000" y="2991625"/>
              <a:ext cx="261050" cy="425725"/>
            </a:xfrm>
            <a:custGeom>
              <a:avLst/>
              <a:gdLst/>
              <a:ahLst/>
              <a:cxnLst/>
              <a:rect l="l" t="t" r="r" b="b"/>
              <a:pathLst>
                <a:path w="10442" h="17029" extrusionOk="0">
                  <a:moveTo>
                    <a:pt x="5894" y="1391"/>
                  </a:moveTo>
                  <a:cubicBezTo>
                    <a:pt x="6709" y="1424"/>
                    <a:pt x="6709" y="2587"/>
                    <a:pt x="5894" y="2619"/>
                  </a:cubicBezTo>
                  <a:lnTo>
                    <a:pt x="4579" y="2619"/>
                  </a:lnTo>
                  <a:cubicBezTo>
                    <a:pt x="4213" y="2619"/>
                    <a:pt x="3928" y="2300"/>
                    <a:pt x="3971" y="1936"/>
                  </a:cubicBezTo>
                  <a:lnTo>
                    <a:pt x="3969" y="1936"/>
                  </a:lnTo>
                  <a:cubicBezTo>
                    <a:pt x="4004" y="1622"/>
                    <a:pt x="4280" y="1391"/>
                    <a:pt x="4596" y="1391"/>
                  </a:cubicBezTo>
                  <a:close/>
                  <a:moveTo>
                    <a:pt x="1932" y="0"/>
                  </a:moveTo>
                  <a:cubicBezTo>
                    <a:pt x="867" y="0"/>
                    <a:pt x="1" y="865"/>
                    <a:pt x="1" y="1932"/>
                  </a:cubicBezTo>
                  <a:lnTo>
                    <a:pt x="1" y="15097"/>
                  </a:lnTo>
                  <a:cubicBezTo>
                    <a:pt x="1" y="16164"/>
                    <a:pt x="867" y="17028"/>
                    <a:pt x="1932" y="17028"/>
                  </a:cubicBezTo>
                  <a:lnTo>
                    <a:pt x="8514" y="17028"/>
                  </a:lnTo>
                  <a:cubicBezTo>
                    <a:pt x="9580" y="17027"/>
                    <a:pt x="10441" y="16161"/>
                    <a:pt x="10440" y="15097"/>
                  </a:cubicBezTo>
                  <a:lnTo>
                    <a:pt x="10440" y="10356"/>
                  </a:lnTo>
                  <a:lnTo>
                    <a:pt x="7113" y="10356"/>
                  </a:lnTo>
                  <a:cubicBezTo>
                    <a:pt x="7112" y="10356"/>
                    <a:pt x="7111" y="10356"/>
                    <a:pt x="7110" y="10356"/>
                  </a:cubicBezTo>
                  <a:cubicBezTo>
                    <a:pt x="6367" y="10356"/>
                    <a:pt x="5697" y="9906"/>
                    <a:pt x="5416" y="9219"/>
                  </a:cubicBezTo>
                  <a:cubicBezTo>
                    <a:pt x="5129" y="8529"/>
                    <a:pt x="5287" y="7735"/>
                    <a:pt x="5815" y="7207"/>
                  </a:cubicBezTo>
                  <a:lnTo>
                    <a:pt x="7901" y="5115"/>
                  </a:lnTo>
                  <a:lnTo>
                    <a:pt x="7901"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297;p66">
              <a:extLst>
                <a:ext uri="{FF2B5EF4-FFF2-40B4-BE49-F238E27FC236}">
                  <a16:creationId xmlns:a16="http://schemas.microsoft.com/office/drawing/2014/main" id="{E2C82E47-6B73-8FBD-5619-D29722F02A87}"/>
                </a:ext>
              </a:extLst>
            </p:cNvPr>
            <p:cNvSpPr/>
            <p:nvPr/>
          </p:nvSpPr>
          <p:spPr>
            <a:xfrm>
              <a:off x="2416900" y="2893350"/>
              <a:ext cx="362100" cy="326500"/>
            </a:xfrm>
            <a:custGeom>
              <a:avLst/>
              <a:gdLst/>
              <a:ahLst/>
              <a:cxnLst/>
              <a:rect l="l" t="t" r="r" b="b"/>
              <a:pathLst>
                <a:path w="14484" h="13060" extrusionOk="0">
                  <a:moveTo>
                    <a:pt x="10114" y="3275"/>
                  </a:moveTo>
                  <a:cubicBezTo>
                    <a:pt x="11420" y="3276"/>
                    <a:pt x="12480" y="4334"/>
                    <a:pt x="12481" y="5642"/>
                  </a:cubicBezTo>
                  <a:cubicBezTo>
                    <a:pt x="12481" y="8412"/>
                    <a:pt x="8987" y="10074"/>
                    <a:pt x="8838" y="10143"/>
                  </a:cubicBezTo>
                  <a:lnTo>
                    <a:pt x="8840" y="10143"/>
                  </a:lnTo>
                  <a:cubicBezTo>
                    <a:pt x="8757" y="10182"/>
                    <a:pt x="8668" y="10201"/>
                    <a:pt x="8579" y="10201"/>
                  </a:cubicBezTo>
                  <a:cubicBezTo>
                    <a:pt x="8491" y="10201"/>
                    <a:pt x="8402" y="10182"/>
                    <a:pt x="8319" y="10143"/>
                  </a:cubicBezTo>
                  <a:cubicBezTo>
                    <a:pt x="8171" y="10074"/>
                    <a:pt x="4678" y="8412"/>
                    <a:pt x="4678" y="5642"/>
                  </a:cubicBezTo>
                  <a:cubicBezTo>
                    <a:pt x="4679" y="4334"/>
                    <a:pt x="5737" y="3276"/>
                    <a:pt x="7045" y="3275"/>
                  </a:cubicBezTo>
                  <a:cubicBezTo>
                    <a:pt x="7711" y="3275"/>
                    <a:pt x="8220" y="3565"/>
                    <a:pt x="8579" y="3916"/>
                  </a:cubicBezTo>
                  <a:cubicBezTo>
                    <a:pt x="8937" y="3565"/>
                    <a:pt x="9447" y="3275"/>
                    <a:pt x="10114" y="3275"/>
                  </a:cubicBezTo>
                  <a:close/>
                  <a:moveTo>
                    <a:pt x="11240" y="1"/>
                  </a:moveTo>
                  <a:lnTo>
                    <a:pt x="11240" y="2"/>
                  </a:lnTo>
                  <a:lnTo>
                    <a:pt x="5898" y="2"/>
                  </a:lnTo>
                  <a:cubicBezTo>
                    <a:pt x="5897" y="2"/>
                    <a:pt x="5896" y="2"/>
                    <a:pt x="5895" y="2"/>
                  </a:cubicBezTo>
                  <a:cubicBezTo>
                    <a:pt x="4103" y="2"/>
                    <a:pt x="2653" y="1455"/>
                    <a:pt x="2653" y="3246"/>
                  </a:cubicBezTo>
                  <a:lnTo>
                    <a:pt x="2653" y="9562"/>
                  </a:lnTo>
                  <a:lnTo>
                    <a:pt x="214" y="12001"/>
                  </a:lnTo>
                  <a:cubicBezTo>
                    <a:pt x="74" y="12141"/>
                    <a:pt x="0" y="12336"/>
                    <a:pt x="29" y="12530"/>
                  </a:cubicBezTo>
                  <a:cubicBezTo>
                    <a:pt x="72" y="12834"/>
                    <a:pt x="331" y="13059"/>
                    <a:pt x="637" y="13059"/>
                  </a:cubicBezTo>
                  <a:lnTo>
                    <a:pt x="11240" y="13059"/>
                  </a:lnTo>
                  <a:cubicBezTo>
                    <a:pt x="11241" y="13059"/>
                    <a:pt x="11242" y="13059"/>
                    <a:pt x="11243" y="13059"/>
                  </a:cubicBezTo>
                  <a:cubicBezTo>
                    <a:pt x="13033" y="13059"/>
                    <a:pt x="14483" y="11606"/>
                    <a:pt x="14482" y="9816"/>
                  </a:cubicBezTo>
                  <a:lnTo>
                    <a:pt x="14482" y="3244"/>
                  </a:lnTo>
                  <a:cubicBezTo>
                    <a:pt x="14483" y="1453"/>
                    <a:pt x="13031" y="1"/>
                    <a:pt x="11240"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298;p66">
              <a:extLst>
                <a:ext uri="{FF2B5EF4-FFF2-40B4-BE49-F238E27FC236}">
                  <a16:creationId xmlns:a16="http://schemas.microsoft.com/office/drawing/2014/main" id="{4E646C3A-6413-1423-9863-D84BC1BC8680}"/>
                </a:ext>
              </a:extLst>
            </p:cNvPr>
            <p:cNvSpPr/>
            <p:nvPr/>
          </p:nvSpPr>
          <p:spPr>
            <a:xfrm>
              <a:off x="2564525" y="3005875"/>
              <a:ext cx="133725" cy="109875"/>
            </a:xfrm>
            <a:custGeom>
              <a:avLst/>
              <a:gdLst/>
              <a:ahLst/>
              <a:cxnLst/>
              <a:rect l="l" t="t" r="r" b="b"/>
              <a:pathLst>
                <a:path w="5349" h="4395" extrusionOk="0">
                  <a:moveTo>
                    <a:pt x="1140" y="0"/>
                  </a:moveTo>
                  <a:cubicBezTo>
                    <a:pt x="510" y="2"/>
                    <a:pt x="1" y="511"/>
                    <a:pt x="1" y="1141"/>
                  </a:cubicBezTo>
                  <a:cubicBezTo>
                    <a:pt x="1" y="2524"/>
                    <a:pt x="1466" y="3731"/>
                    <a:pt x="2674" y="4395"/>
                  </a:cubicBezTo>
                  <a:cubicBezTo>
                    <a:pt x="3889" y="3726"/>
                    <a:pt x="5348" y="2524"/>
                    <a:pt x="5348" y="1141"/>
                  </a:cubicBezTo>
                  <a:cubicBezTo>
                    <a:pt x="5348" y="511"/>
                    <a:pt x="4839" y="2"/>
                    <a:pt x="4209" y="0"/>
                  </a:cubicBezTo>
                  <a:cubicBezTo>
                    <a:pt x="3566" y="0"/>
                    <a:pt x="3268" y="657"/>
                    <a:pt x="3244" y="712"/>
                  </a:cubicBezTo>
                  <a:cubicBezTo>
                    <a:pt x="3144" y="974"/>
                    <a:pt x="2909" y="1105"/>
                    <a:pt x="2674" y="1105"/>
                  </a:cubicBezTo>
                  <a:cubicBezTo>
                    <a:pt x="2440" y="1105"/>
                    <a:pt x="2205" y="974"/>
                    <a:pt x="2105" y="712"/>
                  </a:cubicBezTo>
                  <a:cubicBezTo>
                    <a:pt x="2081" y="657"/>
                    <a:pt x="1783" y="0"/>
                    <a:pt x="114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 name="Google Shape;2334;p66">
            <a:extLst>
              <a:ext uri="{FF2B5EF4-FFF2-40B4-BE49-F238E27FC236}">
                <a16:creationId xmlns:a16="http://schemas.microsoft.com/office/drawing/2014/main" id="{04B2B066-39E7-806A-8AB1-EA9671B1E266}"/>
              </a:ext>
            </a:extLst>
          </p:cNvPr>
          <p:cNvGrpSpPr/>
          <p:nvPr/>
        </p:nvGrpSpPr>
        <p:grpSpPr>
          <a:xfrm>
            <a:off x="3039979" y="4056266"/>
            <a:ext cx="320071" cy="352512"/>
            <a:chOff x="465975" y="3801525"/>
            <a:chExt cx="475625" cy="523775"/>
          </a:xfrm>
        </p:grpSpPr>
        <p:sp>
          <p:nvSpPr>
            <p:cNvPr id="123" name="Google Shape;2335;p66">
              <a:extLst>
                <a:ext uri="{FF2B5EF4-FFF2-40B4-BE49-F238E27FC236}">
                  <a16:creationId xmlns:a16="http://schemas.microsoft.com/office/drawing/2014/main" id="{3DD19274-0014-26FF-C53C-5713975F91F2}"/>
                </a:ext>
              </a:extLst>
            </p:cNvPr>
            <p:cNvSpPr/>
            <p:nvPr/>
          </p:nvSpPr>
          <p:spPr>
            <a:xfrm>
              <a:off x="465975" y="4084725"/>
              <a:ext cx="475625" cy="240575"/>
            </a:xfrm>
            <a:custGeom>
              <a:avLst/>
              <a:gdLst/>
              <a:ahLst/>
              <a:cxnLst/>
              <a:rect l="l" t="t" r="r" b="b"/>
              <a:pathLst>
                <a:path w="19025" h="9623" extrusionOk="0">
                  <a:moveTo>
                    <a:pt x="18297" y="0"/>
                  </a:moveTo>
                  <a:cubicBezTo>
                    <a:pt x="18136" y="0"/>
                    <a:pt x="17986" y="56"/>
                    <a:pt x="17881" y="132"/>
                  </a:cubicBezTo>
                  <a:lnTo>
                    <a:pt x="11816" y="4462"/>
                  </a:lnTo>
                  <a:cubicBezTo>
                    <a:pt x="11520" y="4685"/>
                    <a:pt x="11115" y="4828"/>
                    <a:pt x="10684" y="4828"/>
                  </a:cubicBezTo>
                  <a:cubicBezTo>
                    <a:pt x="10485" y="4828"/>
                    <a:pt x="10281" y="4797"/>
                    <a:pt x="10078" y="4730"/>
                  </a:cubicBezTo>
                  <a:lnTo>
                    <a:pt x="7922" y="4010"/>
                  </a:lnTo>
                  <a:cubicBezTo>
                    <a:pt x="7601" y="3902"/>
                    <a:pt x="7430" y="3555"/>
                    <a:pt x="7537" y="3236"/>
                  </a:cubicBezTo>
                  <a:cubicBezTo>
                    <a:pt x="7623" y="2978"/>
                    <a:pt x="7863" y="2815"/>
                    <a:pt x="8121" y="2815"/>
                  </a:cubicBezTo>
                  <a:cubicBezTo>
                    <a:pt x="8183" y="2815"/>
                    <a:pt x="8247" y="2825"/>
                    <a:pt x="8309" y="2845"/>
                  </a:cubicBezTo>
                  <a:lnTo>
                    <a:pt x="10466" y="3565"/>
                  </a:lnTo>
                  <a:cubicBezTo>
                    <a:pt x="10538" y="3589"/>
                    <a:pt x="10612" y="3600"/>
                    <a:pt x="10685" y="3600"/>
                  </a:cubicBezTo>
                  <a:cubicBezTo>
                    <a:pt x="10829" y="3600"/>
                    <a:pt x="10971" y="3556"/>
                    <a:pt x="11090" y="3470"/>
                  </a:cubicBezTo>
                  <a:cubicBezTo>
                    <a:pt x="11777" y="2982"/>
                    <a:pt x="11754" y="1955"/>
                    <a:pt x="11049" y="1494"/>
                  </a:cubicBezTo>
                  <a:lnTo>
                    <a:pt x="9755" y="651"/>
                  </a:lnTo>
                  <a:cubicBezTo>
                    <a:pt x="9077" y="208"/>
                    <a:pt x="8349" y="15"/>
                    <a:pt x="7645" y="15"/>
                  </a:cubicBezTo>
                  <a:cubicBezTo>
                    <a:pt x="6578" y="15"/>
                    <a:pt x="5565" y="459"/>
                    <a:pt x="4864" y="1160"/>
                  </a:cubicBezTo>
                  <a:lnTo>
                    <a:pt x="241" y="5784"/>
                  </a:lnTo>
                  <a:cubicBezTo>
                    <a:pt x="0" y="6024"/>
                    <a:pt x="0" y="6412"/>
                    <a:pt x="241" y="6652"/>
                  </a:cubicBezTo>
                  <a:lnTo>
                    <a:pt x="3022" y="9433"/>
                  </a:lnTo>
                  <a:cubicBezTo>
                    <a:pt x="3153" y="9564"/>
                    <a:pt x="3311" y="9623"/>
                    <a:pt x="3465" y="9623"/>
                  </a:cubicBezTo>
                  <a:cubicBezTo>
                    <a:pt x="3661" y="9623"/>
                    <a:pt x="3849" y="9528"/>
                    <a:pt x="3966" y="9365"/>
                  </a:cubicBezTo>
                  <a:lnTo>
                    <a:pt x="6026" y="6480"/>
                  </a:lnTo>
                  <a:lnTo>
                    <a:pt x="9633" y="7682"/>
                  </a:lnTo>
                  <a:cubicBezTo>
                    <a:pt x="9969" y="7794"/>
                    <a:pt x="10315" y="7848"/>
                    <a:pt x="10657" y="7848"/>
                  </a:cubicBezTo>
                  <a:cubicBezTo>
                    <a:pt x="11505" y="7848"/>
                    <a:pt x="12335" y="7516"/>
                    <a:pt x="12954" y="6897"/>
                  </a:cubicBezTo>
                  <a:lnTo>
                    <a:pt x="18780" y="1072"/>
                  </a:lnTo>
                  <a:cubicBezTo>
                    <a:pt x="19011" y="840"/>
                    <a:pt x="19025" y="463"/>
                    <a:pt x="18801" y="224"/>
                  </a:cubicBezTo>
                  <a:lnTo>
                    <a:pt x="18801" y="224"/>
                  </a:lnTo>
                  <a:lnTo>
                    <a:pt x="18801" y="225"/>
                  </a:lnTo>
                  <a:cubicBezTo>
                    <a:pt x="18646" y="61"/>
                    <a:pt x="18465" y="0"/>
                    <a:pt x="18297"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336;p66">
              <a:extLst>
                <a:ext uri="{FF2B5EF4-FFF2-40B4-BE49-F238E27FC236}">
                  <a16:creationId xmlns:a16="http://schemas.microsoft.com/office/drawing/2014/main" id="{F869FCED-F05A-7431-A76D-36A0EC7954D3}"/>
                </a:ext>
              </a:extLst>
            </p:cNvPr>
            <p:cNvSpPr/>
            <p:nvPr/>
          </p:nvSpPr>
          <p:spPr>
            <a:xfrm>
              <a:off x="648600" y="3992150"/>
              <a:ext cx="228225" cy="70650"/>
            </a:xfrm>
            <a:custGeom>
              <a:avLst/>
              <a:gdLst/>
              <a:ahLst/>
              <a:cxnLst/>
              <a:rect l="l" t="t" r="r" b="b"/>
              <a:pathLst>
                <a:path w="9129" h="2826" extrusionOk="0">
                  <a:moveTo>
                    <a:pt x="0" y="1"/>
                  </a:moveTo>
                  <a:lnTo>
                    <a:pt x="0" y="883"/>
                  </a:lnTo>
                  <a:cubicBezTo>
                    <a:pt x="0" y="1956"/>
                    <a:pt x="866" y="2825"/>
                    <a:pt x="1932" y="2825"/>
                  </a:cubicBezTo>
                  <a:lnTo>
                    <a:pt x="7198" y="2825"/>
                  </a:lnTo>
                  <a:cubicBezTo>
                    <a:pt x="8266" y="2825"/>
                    <a:pt x="9128" y="1955"/>
                    <a:pt x="9128" y="883"/>
                  </a:cubicBezTo>
                  <a:lnTo>
                    <a:pt x="9128" y="1"/>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337;p66">
              <a:extLst>
                <a:ext uri="{FF2B5EF4-FFF2-40B4-BE49-F238E27FC236}">
                  <a16:creationId xmlns:a16="http://schemas.microsoft.com/office/drawing/2014/main" id="{F034219A-661B-D045-0E01-0BFD2F628D71}"/>
                </a:ext>
              </a:extLst>
            </p:cNvPr>
            <p:cNvSpPr/>
            <p:nvPr/>
          </p:nvSpPr>
          <p:spPr>
            <a:xfrm>
              <a:off x="647550" y="3801525"/>
              <a:ext cx="231150" cy="70375"/>
            </a:xfrm>
            <a:custGeom>
              <a:avLst/>
              <a:gdLst/>
              <a:ahLst/>
              <a:cxnLst/>
              <a:rect l="l" t="t" r="r" b="b"/>
              <a:pathLst>
                <a:path w="9246" h="2815" extrusionOk="0">
                  <a:moveTo>
                    <a:pt x="7221" y="1"/>
                  </a:moveTo>
                  <a:cubicBezTo>
                    <a:pt x="6179" y="1"/>
                    <a:pt x="5201" y="503"/>
                    <a:pt x="4590" y="1348"/>
                  </a:cubicBezTo>
                  <a:cubicBezTo>
                    <a:pt x="4004" y="535"/>
                    <a:pt x="3074" y="37"/>
                    <a:pt x="2071" y="2"/>
                  </a:cubicBezTo>
                  <a:cubicBezTo>
                    <a:pt x="2051" y="2"/>
                    <a:pt x="2030" y="1"/>
                    <a:pt x="2009" y="1"/>
                  </a:cubicBezTo>
                  <a:cubicBezTo>
                    <a:pt x="1044" y="1"/>
                    <a:pt x="148" y="752"/>
                    <a:pt x="42" y="1716"/>
                  </a:cubicBezTo>
                  <a:cubicBezTo>
                    <a:pt x="0" y="2093"/>
                    <a:pt x="71" y="2476"/>
                    <a:pt x="247" y="2815"/>
                  </a:cubicBezTo>
                  <a:cubicBezTo>
                    <a:pt x="585" y="2693"/>
                    <a:pt x="943" y="2631"/>
                    <a:pt x="1302" y="2631"/>
                  </a:cubicBezTo>
                  <a:lnTo>
                    <a:pt x="1962" y="2631"/>
                  </a:lnTo>
                  <a:cubicBezTo>
                    <a:pt x="1030" y="2594"/>
                    <a:pt x="1031" y="1268"/>
                    <a:pt x="1962" y="1229"/>
                  </a:cubicBezTo>
                  <a:cubicBezTo>
                    <a:pt x="2838" y="1230"/>
                    <a:pt x="3614" y="1797"/>
                    <a:pt x="3881" y="2631"/>
                  </a:cubicBezTo>
                  <a:lnTo>
                    <a:pt x="5301" y="2631"/>
                  </a:lnTo>
                  <a:cubicBezTo>
                    <a:pt x="5569" y="1797"/>
                    <a:pt x="6345" y="1230"/>
                    <a:pt x="7222" y="1229"/>
                  </a:cubicBezTo>
                  <a:cubicBezTo>
                    <a:pt x="8153" y="1268"/>
                    <a:pt x="8153" y="2594"/>
                    <a:pt x="7222" y="2631"/>
                  </a:cubicBezTo>
                  <a:lnTo>
                    <a:pt x="7879" y="2631"/>
                  </a:lnTo>
                  <a:cubicBezTo>
                    <a:pt x="8240" y="2631"/>
                    <a:pt x="8598" y="2693"/>
                    <a:pt x="8936" y="2815"/>
                  </a:cubicBezTo>
                  <a:cubicBezTo>
                    <a:pt x="9245" y="2216"/>
                    <a:pt x="9220" y="1499"/>
                    <a:pt x="8870" y="925"/>
                  </a:cubicBezTo>
                  <a:cubicBezTo>
                    <a:pt x="8519" y="351"/>
                    <a:pt x="7894" y="1"/>
                    <a:pt x="7221"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338;p66">
              <a:extLst>
                <a:ext uri="{FF2B5EF4-FFF2-40B4-BE49-F238E27FC236}">
                  <a16:creationId xmlns:a16="http://schemas.microsoft.com/office/drawing/2014/main" id="{21011665-ADED-3C31-650F-D9BE6BAF959B}"/>
                </a:ext>
              </a:extLst>
            </p:cNvPr>
            <p:cNvSpPr/>
            <p:nvPr/>
          </p:nvSpPr>
          <p:spPr>
            <a:xfrm>
              <a:off x="632125" y="3898000"/>
              <a:ext cx="260475" cy="63475"/>
            </a:xfrm>
            <a:custGeom>
              <a:avLst/>
              <a:gdLst/>
              <a:ahLst/>
              <a:cxnLst/>
              <a:rect l="l" t="t" r="r" b="b"/>
              <a:pathLst>
                <a:path w="10419" h="2539" extrusionOk="0">
                  <a:moveTo>
                    <a:pt x="1928" y="0"/>
                  </a:moveTo>
                  <a:cubicBezTo>
                    <a:pt x="864" y="0"/>
                    <a:pt x="1" y="863"/>
                    <a:pt x="2" y="1927"/>
                  </a:cubicBezTo>
                  <a:cubicBezTo>
                    <a:pt x="2" y="2265"/>
                    <a:pt x="276" y="2539"/>
                    <a:pt x="616" y="2539"/>
                  </a:cubicBezTo>
                  <a:lnTo>
                    <a:pt x="9801" y="2539"/>
                  </a:lnTo>
                  <a:cubicBezTo>
                    <a:pt x="10137" y="2539"/>
                    <a:pt x="10413" y="2268"/>
                    <a:pt x="10416" y="1932"/>
                  </a:cubicBezTo>
                  <a:cubicBezTo>
                    <a:pt x="10419" y="866"/>
                    <a:pt x="9556" y="0"/>
                    <a:pt x="849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pic>
        <p:nvPicPr>
          <p:cNvPr id="130" name="صورة 129">
            <a:extLst>
              <a:ext uri="{FF2B5EF4-FFF2-40B4-BE49-F238E27FC236}">
                <a16:creationId xmlns:a16="http://schemas.microsoft.com/office/drawing/2014/main" id="{EB1617EC-3AB0-32E8-9703-EFA339EB6F5C}"/>
              </a:ext>
            </a:extLst>
          </p:cNvPr>
          <p:cNvPicPr>
            <a:picLocks noChangeAspect="1"/>
          </p:cNvPicPr>
          <p:nvPr/>
        </p:nvPicPr>
        <p:blipFill>
          <a:blip r:embed="rId6"/>
          <a:stretch>
            <a:fillRect/>
          </a:stretch>
        </p:blipFill>
        <p:spPr>
          <a:xfrm>
            <a:off x="3827988" y="4661937"/>
            <a:ext cx="1526816" cy="2688074"/>
          </a:xfrm>
          <a:prstGeom prst="rect">
            <a:avLst/>
          </a:prstGeom>
        </p:spPr>
      </p:pic>
      <p:grpSp>
        <p:nvGrpSpPr>
          <p:cNvPr id="148" name="مجموعة 147">
            <a:extLst>
              <a:ext uri="{FF2B5EF4-FFF2-40B4-BE49-F238E27FC236}">
                <a16:creationId xmlns:a16="http://schemas.microsoft.com/office/drawing/2014/main" id="{16ACF9C9-4070-CEA9-82C5-8602927FE506}"/>
              </a:ext>
            </a:extLst>
          </p:cNvPr>
          <p:cNvGrpSpPr/>
          <p:nvPr/>
        </p:nvGrpSpPr>
        <p:grpSpPr>
          <a:xfrm>
            <a:off x="5878495" y="5459577"/>
            <a:ext cx="508678" cy="718426"/>
            <a:chOff x="487054" y="3558226"/>
            <a:chExt cx="508678" cy="718426"/>
          </a:xfrm>
        </p:grpSpPr>
        <p:sp>
          <p:nvSpPr>
            <p:cNvPr id="149" name="Google Shape;107;p4">
              <a:extLst>
                <a:ext uri="{FF2B5EF4-FFF2-40B4-BE49-F238E27FC236}">
                  <a16:creationId xmlns:a16="http://schemas.microsoft.com/office/drawing/2014/main" id="{84C9B197-3D1E-8C86-9376-98C1ACA03286}"/>
                </a:ext>
              </a:extLst>
            </p:cNvPr>
            <p:cNvSpPr/>
            <p:nvPr/>
          </p:nvSpPr>
          <p:spPr>
            <a:xfrm flipH="1">
              <a:off x="487054" y="3972401"/>
              <a:ext cx="259904" cy="304251"/>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08;p4">
              <a:extLst>
                <a:ext uri="{FF2B5EF4-FFF2-40B4-BE49-F238E27FC236}">
                  <a16:creationId xmlns:a16="http://schemas.microsoft.com/office/drawing/2014/main" id="{0B79344F-A33C-0227-DBA7-3BE3921FFE06}"/>
                </a:ext>
              </a:extLst>
            </p:cNvPr>
            <p:cNvSpPr/>
            <p:nvPr/>
          </p:nvSpPr>
          <p:spPr>
            <a:xfrm flipH="1">
              <a:off x="839107" y="3558226"/>
              <a:ext cx="156625" cy="183350"/>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2" name="مجموعة 171">
            <a:extLst>
              <a:ext uri="{FF2B5EF4-FFF2-40B4-BE49-F238E27FC236}">
                <a16:creationId xmlns:a16="http://schemas.microsoft.com/office/drawing/2014/main" id="{FEBD8A66-C4CB-0E5D-1A0D-81BC6DBAA3CA}"/>
              </a:ext>
            </a:extLst>
          </p:cNvPr>
          <p:cNvGrpSpPr/>
          <p:nvPr/>
        </p:nvGrpSpPr>
        <p:grpSpPr>
          <a:xfrm>
            <a:off x="5862177" y="6622332"/>
            <a:ext cx="694712" cy="974626"/>
            <a:chOff x="5862177" y="6622332"/>
            <a:chExt cx="694712" cy="974626"/>
          </a:xfrm>
        </p:grpSpPr>
        <p:grpSp>
          <p:nvGrpSpPr>
            <p:cNvPr id="152" name="Google Shape;21;p2">
              <a:extLst>
                <a:ext uri="{FF2B5EF4-FFF2-40B4-BE49-F238E27FC236}">
                  <a16:creationId xmlns:a16="http://schemas.microsoft.com/office/drawing/2014/main" id="{454045F5-1699-D4FE-77D2-D45CB6FDBE5A}"/>
                </a:ext>
              </a:extLst>
            </p:cNvPr>
            <p:cNvGrpSpPr/>
            <p:nvPr/>
          </p:nvGrpSpPr>
          <p:grpSpPr>
            <a:xfrm rot="21175714">
              <a:off x="5862177" y="6622332"/>
              <a:ext cx="606707" cy="974626"/>
              <a:chOff x="4305125" y="4012025"/>
              <a:chExt cx="601851" cy="966825"/>
            </a:xfrm>
          </p:grpSpPr>
          <p:sp>
            <p:nvSpPr>
              <p:cNvPr id="161" name="Google Shape;22;p2">
                <a:extLst>
                  <a:ext uri="{FF2B5EF4-FFF2-40B4-BE49-F238E27FC236}">
                    <a16:creationId xmlns:a16="http://schemas.microsoft.com/office/drawing/2014/main" id="{BD919A79-FDB2-1045-D8D0-1ED0BC758C2E}"/>
                  </a:ext>
                </a:extLst>
              </p:cNvPr>
              <p:cNvSpPr/>
              <p:nvPr/>
            </p:nvSpPr>
            <p:spPr>
              <a:xfrm>
                <a:off x="4432674" y="4422392"/>
                <a:ext cx="203860" cy="556458"/>
              </a:xfrm>
              <a:custGeom>
                <a:avLst/>
                <a:gdLst/>
                <a:ahLst/>
                <a:cxnLst/>
                <a:rect l="l" t="t" r="r" b="b"/>
                <a:pathLst>
                  <a:path w="4464" h="12185" fill="none" extrusionOk="0">
                    <a:moveTo>
                      <a:pt x="4463" y="1"/>
                    </a:moveTo>
                    <a:cubicBezTo>
                      <a:pt x="4463" y="1"/>
                      <a:pt x="4358" y="7002"/>
                      <a:pt x="1" y="12185"/>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3;p2">
                <a:extLst>
                  <a:ext uri="{FF2B5EF4-FFF2-40B4-BE49-F238E27FC236}">
                    <a16:creationId xmlns:a16="http://schemas.microsoft.com/office/drawing/2014/main" id="{03C5580F-CE63-5955-EC9B-8DB59D73616D}"/>
                  </a:ext>
                </a:extLst>
              </p:cNvPr>
              <p:cNvSpPr/>
              <p:nvPr/>
            </p:nvSpPr>
            <p:spPr>
              <a:xfrm>
                <a:off x="4502225" y="4012025"/>
                <a:ext cx="404751" cy="412149"/>
              </a:xfrm>
              <a:custGeom>
                <a:avLst/>
                <a:gdLst/>
                <a:ahLst/>
                <a:cxnLst/>
                <a:rect l="l" t="t" r="r" b="b"/>
                <a:pathLst>
                  <a:path w="8863" h="9025" extrusionOk="0">
                    <a:moveTo>
                      <a:pt x="1794" y="0"/>
                    </a:moveTo>
                    <a:cubicBezTo>
                      <a:pt x="1604" y="0"/>
                      <a:pt x="1415" y="115"/>
                      <a:pt x="1354" y="332"/>
                    </a:cubicBezTo>
                    <a:cubicBezTo>
                      <a:pt x="684" y="2716"/>
                      <a:pt x="1" y="7805"/>
                      <a:pt x="2674" y="8823"/>
                    </a:cubicBezTo>
                    <a:cubicBezTo>
                      <a:pt x="3036" y="8961"/>
                      <a:pt x="3383" y="9025"/>
                      <a:pt x="3713" y="9025"/>
                    </a:cubicBezTo>
                    <a:cubicBezTo>
                      <a:pt x="6313" y="9025"/>
                      <a:pt x="7934" y="5095"/>
                      <a:pt x="8759" y="2555"/>
                    </a:cubicBezTo>
                    <a:cubicBezTo>
                      <a:pt x="8862" y="2237"/>
                      <a:pt x="8611" y="1955"/>
                      <a:pt x="8323" y="1955"/>
                    </a:cubicBezTo>
                    <a:cubicBezTo>
                      <a:pt x="8243" y="1955"/>
                      <a:pt x="8159" y="1977"/>
                      <a:pt x="8080" y="2027"/>
                    </a:cubicBezTo>
                    <a:lnTo>
                      <a:pt x="7991" y="2082"/>
                    </a:lnTo>
                    <a:cubicBezTo>
                      <a:pt x="7755" y="2230"/>
                      <a:pt x="7501" y="2297"/>
                      <a:pt x="7252" y="2297"/>
                    </a:cubicBezTo>
                    <a:cubicBezTo>
                      <a:pt x="6536" y="2297"/>
                      <a:pt x="5872" y="1736"/>
                      <a:pt x="5852" y="931"/>
                    </a:cubicBezTo>
                    <a:cubicBezTo>
                      <a:pt x="5845" y="652"/>
                      <a:pt x="5618" y="483"/>
                      <a:pt x="5388" y="483"/>
                    </a:cubicBezTo>
                    <a:cubicBezTo>
                      <a:pt x="5243" y="483"/>
                      <a:pt x="5096" y="551"/>
                      <a:pt x="5004" y="701"/>
                    </a:cubicBezTo>
                    <a:lnTo>
                      <a:pt x="4901" y="871"/>
                    </a:lnTo>
                    <a:cubicBezTo>
                      <a:pt x="4626" y="1318"/>
                      <a:pt x="4167" y="1537"/>
                      <a:pt x="3710" y="1537"/>
                    </a:cubicBezTo>
                    <a:cubicBezTo>
                      <a:pt x="3210" y="1537"/>
                      <a:pt x="2712" y="1275"/>
                      <a:pt x="2457" y="762"/>
                    </a:cubicBezTo>
                    <a:lnTo>
                      <a:pt x="2205" y="255"/>
                    </a:lnTo>
                    <a:cubicBezTo>
                      <a:pt x="2119" y="83"/>
                      <a:pt x="1956" y="0"/>
                      <a:pt x="1794"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4;p2">
                <a:extLst>
                  <a:ext uri="{FF2B5EF4-FFF2-40B4-BE49-F238E27FC236}">
                    <a16:creationId xmlns:a16="http://schemas.microsoft.com/office/drawing/2014/main" id="{AF8157A5-3481-A3A6-1279-FDF40CED2612}"/>
                  </a:ext>
                </a:extLst>
              </p:cNvPr>
              <p:cNvSpPr/>
              <p:nvPr/>
            </p:nvSpPr>
            <p:spPr>
              <a:xfrm>
                <a:off x="4647356" y="4115964"/>
                <a:ext cx="159288" cy="302502"/>
              </a:xfrm>
              <a:custGeom>
                <a:avLst/>
                <a:gdLst/>
                <a:ahLst/>
                <a:cxnLst/>
                <a:rect l="l" t="t" r="r" b="b"/>
                <a:pathLst>
                  <a:path w="3488" h="6624" fill="none" extrusionOk="0">
                    <a:moveTo>
                      <a:pt x="3488" y="0"/>
                    </a:moveTo>
                    <a:cubicBezTo>
                      <a:pt x="3488" y="0"/>
                      <a:pt x="2016" y="4661"/>
                      <a:pt x="0" y="6623"/>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5;p2">
                <a:extLst>
                  <a:ext uri="{FF2B5EF4-FFF2-40B4-BE49-F238E27FC236}">
                    <a16:creationId xmlns:a16="http://schemas.microsoft.com/office/drawing/2014/main" id="{0DF40A0F-F581-EA1E-03EB-AD7F2106EB18}"/>
                  </a:ext>
                </a:extLst>
              </p:cNvPr>
              <p:cNvSpPr/>
              <p:nvPr/>
            </p:nvSpPr>
            <p:spPr>
              <a:xfrm>
                <a:off x="4581458" y="4089385"/>
                <a:ext cx="79324" cy="320312"/>
              </a:xfrm>
              <a:custGeom>
                <a:avLst/>
                <a:gdLst/>
                <a:ahLst/>
                <a:cxnLst/>
                <a:rect l="l" t="t" r="r" b="b"/>
                <a:pathLst>
                  <a:path w="1737" h="7014" fill="none" extrusionOk="0">
                    <a:moveTo>
                      <a:pt x="1736" y="1"/>
                    </a:moveTo>
                    <a:cubicBezTo>
                      <a:pt x="1736" y="1"/>
                      <a:pt x="1" y="3536"/>
                      <a:pt x="1000" y="7014"/>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6;p2">
                <a:extLst>
                  <a:ext uri="{FF2B5EF4-FFF2-40B4-BE49-F238E27FC236}">
                    <a16:creationId xmlns:a16="http://schemas.microsoft.com/office/drawing/2014/main" id="{966D34A6-BEB0-12B1-456A-E280FBCD1003}"/>
                  </a:ext>
                </a:extLst>
              </p:cNvPr>
              <p:cNvSpPr/>
              <p:nvPr/>
            </p:nvSpPr>
            <p:spPr>
              <a:xfrm>
                <a:off x="4305125" y="4319001"/>
                <a:ext cx="284691" cy="410733"/>
              </a:xfrm>
              <a:custGeom>
                <a:avLst/>
                <a:gdLst/>
                <a:ahLst/>
                <a:cxnLst/>
                <a:rect l="l" t="t" r="r" b="b"/>
                <a:pathLst>
                  <a:path w="6234" h="8994" extrusionOk="0">
                    <a:moveTo>
                      <a:pt x="2176" y="1"/>
                    </a:moveTo>
                    <a:cubicBezTo>
                      <a:pt x="1899" y="1"/>
                      <a:pt x="1647" y="183"/>
                      <a:pt x="1437" y="597"/>
                    </a:cubicBezTo>
                    <a:cubicBezTo>
                      <a:pt x="1" y="3436"/>
                      <a:pt x="5507" y="8993"/>
                      <a:pt x="5507" y="8993"/>
                    </a:cubicBezTo>
                    <a:cubicBezTo>
                      <a:pt x="6234" y="6278"/>
                      <a:pt x="3797" y="1"/>
                      <a:pt x="2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6" name="Google Shape;21;p2">
              <a:extLst>
                <a:ext uri="{FF2B5EF4-FFF2-40B4-BE49-F238E27FC236}">
                  <a16:creationId xmlns:a16="http://schemas.microsoft.com/office/drawing/2014/main" id="{C75769FD-22E9-DDFB-3BE0-1FBF89CC9AAB}"/>
                </a:ext>
              </a:extLst>
            </p:cNvPr>
            <p:cNvGrpSpPr/>
            <p:nvPr/>
          </p:nvGrpSpPr>
          <p:grpSpPr>
            <a:xfrm rot="424286" flipH="1">
              <a:off x="6242591" y="7072488"/>
              <a:ext cx="314298" cy="504894"/>
              <a:chOff x="4305125" y="4012025"/>
              <a:chExt cx="601851" cy="966825"/>
            </a:xfrm>
          </p:grpSpPr>
          <p:sp>
            <p:nvSpPr>
              <p:cNvPr id="167" name="Google Shape;22;p2">
                <a:extLst>
                  <a:ext uri="{FF2B5EF4-FFF2-40B4-BE49-F238E27FC236}">
                    <a16:creationId xmlns:a16="http://schemas.microsoft.com/office/drawing/2014/main" id="{2F05EA57-425D-BFA7-70BA-36B6B911BAA1}"/>
                  </a:ext>
                </a:extLst>
              </p:cNvPr>
              <p:cNvSpPr/>
              <p:nvPr/>
            </p:nvSpPr>
            <p:spPr>
              <a:xfrm>
                <a:off x="4432674" y="4422392"/>
                <a:ext cx="203860" cy="556458"/>
              </a:xfrm>
              <a:custGeom>
                <a:avLst/>
                <a:gdLst/>
                <a:ahLst/>
                <a:cxnLst/>
                <a:rect l="l" t="t" r="r" b="b"/>
                <a:pathLst>
                  <a:path w="4464" h="12185" fill="none" extrusionOk="0">
                    <a:moveTo>
                      <a:pt x="4463" y="1"/>
                    </a:moveTo>
                    <a:cubicBezTo>
                      <a:pt x="4463" y="1"/>
                      <a:pt x="4358" y="7002"/>
                      <a:pt x="1" y="12185"/>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3;p2">
                <a:extLst>
                  <a:ext uri="{FF2B5EF4-FFF2-40B4-BE49-F238E27FC236}">
                    <a16:creationId xmlns:a16="http://schemas.microsoft.com/office/drawing/2014/main" id="{47A8F273-1BCC-9206-DCB8-64D139CB9192}"/>
                  </a:ext>
                </a:extLst>
              </p:cNvPr>
              <p:cNvSpPr/>
              <p:nvPr/>
            </p:nvSpPr>
            <p:spPr>
              <a:xfrm>
                <a:off x="4502225" y="4012025"/>
                <a:ext cx="404751" cy="412149"/>
              </a:xfrm>
              <a:custGeom>
                <a:avLst/>
                <a:gdLst/>
                <a:ahLst/>
                <a:cxnLst/>
                <a:rect l="l" t="t" r="r" b="b"/>
                <a:pathLst>
                  <a:path w="8863" h="9025" extrusionOk="0">
                    <a:moveTo>
                      <a:pt x="1794" y="0"/>
                    </a:moveTo>
                    <a:cubicBezTo>
                      <a:pt x="1604" y="0"/>
                      <a:pt x="1415" y="115"/>
                      <a:pt x="1354" y="332"/>
                    </a:cubicBezTo>
                    <a:cubicBezTo>
                      <a:pt x="684" y="2716"/>
                      <a:pt x="1" y="7805"/>
                      <a:pt x="2674" y="8823"/>
                    </a:cubicBezTo>
                    <a:cubicBezTo>
                      <a:pt x="3036" y="8961"/>
                      <a:pt x="3383" y="9025"/>
                      <a:pt x="3713" y="9025"/>
                    </a:cubicBezTo>
                    <a:cubicBezTo>
                      <a:pt x="6313" y="9025"/>
                      <a:pt x="7934" y="5095"/>
                      <a:pt x="8759" y="2555"/>
                    </a:cubicBezTo>
                    <a:cubicBezTo>
                      <a:pt x="8862" y="2237"/>
                      <a:pt x="8611" y="1955"/>
                      <a:pt x="8323" y="1955"/>
                    </a:cubicBezTo>
                    <a:cubicBezTo>
                      <a:pt x="8243" y="1955"/>
                      <a:pt x="8159" y="1977"/>
                      <a:pt x="8080" y="2027"/>
                    </a:cubicBezTo>
                    <a:lnTo>
                      <a:pt x="7991" y="2082"/>
                    </a:lnTo>
                    <a:cubicBezTo>
                      <a:pt x="7755" y="2230"/>
                      <a:pt x="7501" y="2297"/>
                      <a:pt x="7252" y="2297"/>
                    </a:cubicBezTo>
                    <a:cubicBezTo>
                      <a:pt x="6536" y="2297"/>
                      <a:pt x="5872" y="1736"/>
                      <a:pt x="5852" y="931"/>
                    </a:cubicBezTo>
                    <a:cubicBezTo>
                      <a:pt x="5845" y="652"/>
                      <a:pt x="5618" y="483"/>
                      <a:pt x="5388" y="483"/>
                    </a:cubicBezTo>
                    <a:cubicBezTo>
                      <a:pt x="5243" y="483"/>
                      <a:pt x="5096" y="551"/>
                      <a:pt x="5004" y="701"/>
                    </a:cubicBezTo>
                    <a:lnTo>
                      <a:pt x="4901" y="871"/>
                    </a:lnTo>
                    <a:cubicBezTo>
                      <a:pt x="4626" y="1318"/>
                      <a:pt x="4167" y="1537"/>
                      <a:pt x="3710" y="1537"/>
                    </a:cubicBezTo>
                    <a:cubicBezTo>
                      <a:pt x="3210" y="1537"/>
                      <a:pt x="2712" y="1275"/>
                      <a:pt x="2457" y="762"/>
                    </a:cubicBezTo>
                    <a:lnTo>
                      <a:pt x="2205" y="255"/>
                    </a:lnTo>
                    <a:cubicBezTo>
                      <a:pt x="2119" y="83"/>
                      <a:pt x="1956" y="0"/>
                      <a:pt x="1794"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4;p2">
                <a:extLst>
                  <a:ext uri="{FF2B5EF4-FFF2-40B4-BE49-F238E27FC236}">
                    <a16:creationId xmlns:a16="http://schemas.microsoft.com/office/drawing/2014/main" id="{6C392C32-81CD-F333-89C4-26449D115F9D}"/>
                  </a:ext>
                </a:extLst>
              </p:cNvPr>
              <p:cNvSpPr/>
              <p:nvPr/>
            </p:nvSpPr>
            <p:spPr>
              <a:xfrm>
                <a:off x="4647356" y="4115964"/>
                <a:ext cx="159288" cy="302502"/>
              </a:xfrm>
              <a:custGeom>
                <a:avLst/>
                <a:gdLst/>
                <a:ahLst/>
                <a:cxnLst/>
                <a:rect l="l" t="t" r="r" b="b"/>
                <a:pathLst>
                  <a:path w="3488" h="6624" fill="none" extrusionOk="0">
                    <a:moveTo>
                      <a:pt x="3488" y="0"/>
                    </a:moveTo>
                    <a:cubicBezTo>
                      <a:pt x="3488" y="0"/>
                      <a:pt x="2016" y="4661"/>
                      <a:pt x="0" y="6623"/>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5;p2">
                <a:extLst>
                  <a:ext uri="{FF2B5EF4-FFF2-40B4-BE49-F238E27FC236}">
                    <a16:creationId xmlns:a16="http://schemas.microsoft.com/office/drawing/2014/main" id="{F258F3D6-1A55-B2D1-394D-844A5992E6AA}"/>
                  </a:ext>
                </a:extLst>
              </p:cNvPr>
              <p:cNvSpPr/>
              <p:nvPr/>
            </p:nvSpPr>
            <p:spPr>
              <a:xfrm>
                <a:off x="4581458" y="4089385"/>
                <a:ext cx="79324" cy="320312"/>
              </a:xfrm>
              <a:custGeom>
                <a:avLst/>
                <a:gdLst/>
                <a:ahLst/>
                <a:cxnLst/>
                <a:rect l="l" t="t" r="r" b="b"/>
                <a:pathLst>
                  <a:path w="1737" h="7014" fill="none" extrusionOk="0">
                    <a:moveTo>
                      <a:pt x="1736" y="1"/>
                    </a:moveTo>
                    <a:cubicBezTo>
                      <a:pt x="1736" y="1"/>
                      <a:pt x="1" y="3536"/>
                      <a:pt x="1000" y="7014"/>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6;p2">
                <a:extLst>
                  <a:ext uri="{FF2B5EF4-FFF2-40B4-BE49-F238E27FC236}">
                    <a16:creationId xmlns:a16="http://schemas.microsoft.com/office/drawing/2014/main" id="{BAE6246F-B50F-9A08-824B-142CD03281A2}"/>
                  </a:ext>
                </a:extLst>
              </p:cNvPr>
              <p:cNvSpPr/>
              <p:nvPr/>
            </p:nvSpPr>
            <p:spPr>
              <a:xfrm>
                <a:off x="4305125" y="4319001"/>
                <a:ext cx="284691" cy="410733"/>
              </a:xfrm>
              <a:custGeom>
                <a:avLst/>
                <a:gdLst/>
                <a:ahLst/>
                <a:cxnLst/>
                <a:rect l="l" t="t" r="r" b="b"/>
                <a:pathLst>
                  <a:path w="6234" h="8994" extrusionOk="0">
                    <a:moveTo>
                      <a:pt x="2176" y="1"/>
                    </a:moveTo>
                    <a:cubicBezTo>
                      <a:pt x="1899" y="1"/>
                      <a:pt x="1647" y="183"/>
                      <a:pt x="1437" y="597"/>
                    </a:cubicBezTo>
                    <a:cubicBezTo>
                      <a:pt x="1" y="3436"/>
                      <a:pt x="5507" y="8993"/>
                      <a:pt x="5507" y="8993"/>
                    </a:cubicBezTo>
                    <a:cubicBezTo>
                      <a:pt x="6234" y="6278"/>
                      <a:pt x="3797" y="1"/>
                      <a:pt x="2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4" name="مجموعة 143">
            <a:extLst>
              <a:ext uri="{FF2B5EF4-FFF2-40B4-BE49-F238E27FC236}">
                <a16:creationId xmlns:a16="http://schemas.microsoft.com/office/drawing/2014/main" id="{F982BF5F-9982-01D5-CF3B-72A0629D7228}"/>
              </a:ext>
            </a:extLst>
          </p:cNvPr>
          <p:cNvGrpSpPr/>
          <p:nvPr/>
        </p:nvGrpSpPr>
        <p:grpSpPr>
          <a:xfrm>
            <a:off x="6921353" y="6155500"/>
            <a:ext cx="1398077" cy="1674657"/>
            <a:chOff x="-304858" y="5330155"/>
            <a:chExt cx="1596018" cy="1911757"/>
          </a:xfrm>
        </p:grpSpPr>
        <p:grpSp>
          <p:nvGrpSpPr>
            <p:cNvPr id="145" name="Google Shape;21;p2">
              <a:extLst>
                <a:ext uri="{FF2B5EF4-FFF2-40B4-BE49-F238E27FC236}">
                  <a16:creationId xmlns:a16="http://schemas.microsoft.com/office/drawing/2014/main" id="{6CA2B6BD-1935-9991-2CB3-15D4F6EFAE78}"/>
                </a:ext>
              </a:extLst>
            </p:cNvPr>
            <p:cNvGrpSpPr/>
            <p:nvPr userDrawn="1"/>
          </p:nvGrpSpPr>
          <p:grpSpPr>
            <a:xfrm rot="-424286">
              <a:off x="105678" y="5330155"/>
              <a:ext cx="606707" cy="974626"/>
              <a:chOff x="4305125" y="4012025"/>
              <a:chExt cx="601851" cy="966825"/>
            </a:xfrm>
          </p:grpSpPr>
          <p:sp>
            <p:nvSpPr>
              <p:cNvPr id="159" name="Google Shape;22;p2">
                <a:extLst>
                  <a:ext uri="{FF2B5EF4-FFF2-40B4-BE49-F238E27FC236}">
                    <a16:creationId xmlns:a16="http://schemas.microsoft.com/office/drawing/2014/main" id="{52B027FD-6D0B-E27C-5B92-91A6F2771D50}"/>
                  </a:ext>
                </a:extLst>
              </p:cNvPr>
              <p:cNvSpPr/>
              <p:nvPr/>
            </p:nvSpPr>
            <p:spPr>
              <a:xfrm>
                <a:off x="4432674" y="4422392"/>
                <a:ext cx="203860" cy="556458"/>
              </a:xfrm>
              <a:custGeom>
                <a:avLst/>
                <a:gdLst/>
                <a:ahLst/>
                <a:cxnLst/>
                <a:rect l="l" t="t" r="r" b="b"/>
                <a:pathLst>
                  <a:path w="4464" h="12185" fill="none" extrusionOk="0">
                    <a:moveTo>
                      <a:pt x="4463" y="1"/>
                    </a:moveTo>
                    <a:cubicBezTo>
                      <a:pt x="4463" y="1"/>
                      <a:pt x="4358" y="7002"/>
                      <a:pt x="1" y="12185"/>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3;p2">
                <a:extLst>
                  <a:ext uri="{FF2B5EF4-FFF2-40B4-BE49-F238E27FC236}">
                    <a16:creationId xmlns:a16="http://schemas.microsoft.com/office/drawing/2014/main" id="{2532A9F7-4314-0F24-B05F-1691A347F6B3}"/>
                  </a:ext>
                </a:extLst>
              </p:cNvPr>
              <p:cNvSpPr/>
              <p:nvPr/>
            </p:nvSpPr>
            <p:spPr>
              <a:xfrm>
                <a:off x="4502225" y="4012025"/>
                <a:ext cx="404751" cy="412149"/>
              </a:xfrm>
              <a:custGeom>
                <a:avLst/>
                <a:gdLst/>
                <a:ahLst/>
                <a:cxnLst/>
                <a:rect l="l" t="t" r="r" b="b"/>
                <a:pathLst>
                  <a:path w="8863" h="9025" extrusionOk="0">
                    <a:moveTo>
                      <a:pt x="1794" y="0"/>
                    </a:moveTo>
                    <a:cubicBezTo>
                      <a:pt x="1604" y="0"/>
                      <a:pt x="1415" y="115"/>
                      <a:pt x="1354" y="332"/>
                    </a:cubicBezTo>
                    <a:cubicBezTo>
                      <a:pt x="684" y="2716"/>
                      <a:pt x="1" y="7805"/>
                      <a:pt x="2674" y="8823"/>
                    </a:cubicBezTo>
                    <a:cubicBezTo>
                      <a:pt x="3036" y="8961"/>
                      <a:pt x="3383" y="9025"/>
                      <a:pt x="3713" y="9025"/>
                    </a:cubicBezTo>
                    <a:cubicBezTo>
                      <a:pt x="6313" y="9025"/>
                      <a:pt x="7934" y="5095"/>
                      <a:pt x="8759" y="2555"/>
                    </a:cubicBezTo>
                    <a:cubicBezTo>
                      <a:pt x="8862" y="2237"/>
                      <a:pt x="8611" y="1955"/>
                      <a:pt x="8323" y="1955"/>
                    </a:cubicBezTo>
                    <a:cubicBezTo>
                      <a:pt x="8243" y="1955"/>
                      <a:pt x="8159" y="1977"/>
                      <a:pt x="8080" y="2027"/>
                    </a:cubicBezTo>
                    <a:lnTo>
                      <a:pt x="7991" y="2082"/>
                    </a:lnTo>
                    <a:cubicBezTo>
                      <a:pt x="7755" y="2230"/>
                      <a:pt x="7501" y="2297"/>
                      <a:pt x="7252" y="2297"/>
                    </a:cubicBezTo>
                    <a:cubicBezTo>
                      <a:pt x="6536" y="2297"/>
                      <a:pt x="5872" y="1736"/>
                      <a:pt x="5852" y="931"/>
                    </a:cubicBezTo>
                    <a:cubicBezTo>
                      <a:pt x="5845" y="652"/>
                      <a:pt x="5618" y="483"/>
                      <a:pt x="5388" y="483"/>
                    </a:cubicBezTo>
                    <a:cubicBezTo>
                      <a:pt x="5243" y="483"/>
                      <a:pt x="5096" y="551"/>
                      <a:pt x="5004" y="701"/>
                    </a:cubicBezTo>
                    <a:lnTo>
                      <a:pt x="4901" y="871"/>
                    </a:lnTo>
                    <a:cubicBezTo>
                      <a:pt x="4626" y="1318"/>
                      <a:pt x="4167" y="1537"/>
                      <a:pt x="3710" y="1537"/>
                    </a:cubicBezTo>
                    <a:cubicBezTo>
                      <a:pt x="3210" y="1537"/>
                      <a:pt x="2712" y="1275"/>
                      <a:pt x="2457" y="762"/>
                    </a:cubicBezTo>
                    <a:lnTo>
                      <a:pt x="2205" y="255"/>
                    </a:lnTo>
                    <a:cubicBezTo>
                      <a:pt x="2119" y="83"/>
                      <a:pt x="1956" y="0"/>
                      <a:pt x="1794"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4;p2">
                <a:extLst>
                  <a:ext uri="{FF2B5EF4-FFF2-40B4-BE49-F238E27FC236}">
                    <a16:creationId xmlns:a16="http://schemas.microsoft.com/office/drawing/2014/main" id="{BDDF53D8-844E-64AF-C420-3151AD23A59F}"/>
                  </a:ext>
                </a:extLst>
              </p:cNvPr>
              <p:cNvSpPr/>
              <p:nvPr/>
            </p:nvSpPr>
            <p:spPr>
              <a:xfrm>
                <a:off x="4647356" y="4115964"/>
                <a:ext cx="159288" cy="302502"/>
              </a:xfrm>
              <a:custGeom>
                <a:avLst/>
                <a:gdLst/>
                <a:ahLst/>
                <a:cxnLst/>
                <a:rect l="l" t="t" r="r" b="b"/>
                <a:pathLst>
                  <a:path w="3488" h="6624" fill="none" extrusionOk="0">
                    <a:moveTo>
                      <a:pt x="3488" y="0"/>
                    </a:moveTo>
                    <a:cubicBezTo>
                      <a:pt x="3488" y="0"/>
                      <a:pt x="2016" y="4661"/>
                      <a:pt x="0" y="6623"/>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5;p2">
                <a:extLst>
                  <a:ext uri="{FF2B5EF4-FFF2-40B4-BE49-F238E27FC236}">
                    <a16:creationId xmlns:a16="http://schemas.microsoft.com/office/drawing/2014/main" id="{A741703C-E005-88D3-6E91-16FCBB96ED74}"/>
                  </a:ext>
                </a:extLst>
              </p:cNvPr>
              <p:cNvSpPr/>
              <p:nvPr/>
            </p:nvSpPr>
            <p:spPr>
              <a:xfrm>
                <a:off x="4581458" y="4089385"/>
                <a:ext cx="79324" cy="320312"/>
              </a:xfrm>
              <a:custGeom>
                <a:avLst/>
                <a:gdLst/>
                <a:ahLst/>
                <a:cxnLst/>
                <a:rect l="l" t="t" r="r" b="b"/>
                <a:pathLst>
                  <a:path w="1737" h="7014" fill="none" extrusionOk="0">
                    <a:moveTo>
                      <a:pt x="1736" y="1"/>
                    </a:moveTo>
                    <a:cubicBezTo>
                      <a:pt x="1736" y="1"/>
                      <a:pt x="1" y="3536"/>
                      <a:pt x="1000" y="7014"/>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6;p2">
                <a:extLst>
                  <a:ext uri="{FF2B5EF4-FFF2-40B4-BE49-F238E27FC236}">
                    <a16:creationId xmlns:a16="http://schemas.microsoft.com/office/drawing/2014/main" id="{6EAFC224-A430-4A48-86F4-4F1D6210C353}"/>
                  </a:ext>
                </a:extLst>
              </p:cNvPr>
              <p:cNvSpPr/>
              <p:nvPr/>
            </p:nvSpPr>
            <p:spPr>
              <a:xfrm>
                <a:off x="4305125" y="4319001"/>
                <a:ext cx="284691" cy="410733"/>
              </a:xfrm>
              <a:custGeom>
                <a:avLst/>
                <a:gdLst/>
                <a:ahLst/>
                <a:cxnLst/>
                <a:rect l="l" t="t" r="r" b="b"/>
                <a:pathLst>
                  <a:path w="6234" h="8994" extrusionOk="0">
                    <a:moveTo>
                      <a:pt x="2176" y="1"/>
                    </a:moveTo>
                    <a:cubicBezTo>
                      <a:pt x="1899" y="1"/>
                      <a:pt x="1647" y="183"/>
                      <a:pt x="1437" y="597"/>
                    </a:cubicBezTo>
                    <a:cubicBezTo>
                      <a:pt x="1" y="3436"/>
                      <a:pt x="5507" y="8993"/>
                      <a:pt x="5507" y="8993"/>
                    </a:cubicBezTo>
                    <a:cubicBezTo>
                      <a:pt x="6234" y="6278"/>
                      <a:pt x="3797" y="1"/>
                      <a:pt x="2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6" name="Google Shape;27;p2">
              <a:extLst>
                <a:ext uri="{FF2B5EF4-FFF2-40B4-BE49-F238E27FC236}">
                  <a16:creationId xmlns:a16="http://schemas.microsoft.com/office/drawing/2014/main" id="{883B9CB4-2B0F-DB93-F089-68E0AC03233D}"/>
                </a:ext>
              </a:extLst>
            </p:cNvPr>
            <p:cNvGrpSpPr/>
            <p:nvPr userDrawn="1"/>
          </p:nvGrpSpPr>
          <p:grpSpPr>
            <a:xfrm rot="1868880" flipH="1">
              <a:off x="-304858" y="5722738"/>
              <a:ext cx="1596018" cy="1519174"/>
              <a:chOff x="-452696" y="3780468"/>
              <a:chExt cx="1739813" cy="1656045"/>
            </a:xfrm>
          </p:grpSpPr>
          <p:sp>
            <p:nvSpPr>
              <p:cNvPr id="151" name="Google Shape;28;p2">
                <a:extLst>
                  <a:ext uri="{FF2B5EF4-FFF2-40B4-BE49-F238E27FC236}">
                    <a16:creationId xmlns:a16="http://schemas.microsoft.com/office/drawing/2014/main" id="{A50FF1CA-F62C-8F46-2AAF-6580865253C9}"/>
                  </a:ext>
                </a:extLst>
              </p:cNvPr>
              <p:cNvSpPr/>
              <p:nvPr/>
            </p:nvSpPr>
            <p:spPr>
              <a:xfrm rot="2152215">
                <a:off x="-284126" y="4093806"/>
                <a:ext cx="1402674" cy="1029370"/>
              </a:xfrm>
              <a:custGeom>
                <a:avLst/>
                <a:gdLst/>
                <a:ahLst/>
                <a:cxnLst/>
                <a:rect l="l" t="t" r="r" b="b"/>
                <a:pathLst>
                  <a:path w="42448" h="31151" extrusionOk="0">
                    <a:moveTo>
                      <a:pt x="6574" y="0"/>
                    </a:moveTo>
                    <a:cubicBezTo>
                      <a:pt x="2643" y="0"/>
                      <a:pt x="1" y="385"/>
                      <a:pt x="1" y="385"/>
                    </a:cubicBezTo>
                    <a:cubicBezTo>
                      <a:pt x="1993" y="7133"/>
                      <a:pt x="5887" y="12504"/>
                      <a:pt x="10180" y="16658"/>
                    </a:cubicBezTo>
                    <a:lnTo>
                      <a:pt x="17116" y="15896"/>
                    </a:lnTo>
                    <a:cubicBezTo>
                      <a:pt x="17160" y="15891"/>
                      <a:pt x="17204" y="15889"/>
                      <a:pt x="17247" y="15889"/>
                    </a:cubicBezTo>
                    <a:cubicBezTo>
                      <a:pt x="18076" y="15889"/>
                      <a:pt x="18655" y="16771"/>
                      <a:pt x="18268" y="17538"/>
                    </a:cubicBezTo>
                    <a:cubicBezTo>
                      <a:pt x="17685" y="18698"/>
                      <a:pt x="16670" y="20093"/>
                      <a:pt x="15003" y="20760"/>
                    </a:cubicBezTo>
                    <a:cubicBezTo>
                      <a:pt x="19577" y="24188"/>
                      <a:pt x="23976" y="26354"/>
                      <a:pt x="26484" y="27449"/>
                    </a:cubicBezTo>
                    <a:cubicBezTo>
                      <a:pt x="27820" y="28031"/>
                      <a:pt x="28618" y="28307"/>
                      <a:pt x="28618" y="28307"/>
                    </a:cubicBezTo>
                    <a:cubicBezTo>
                      <a:pt x="28618" y="28307"/>
                      <a:pt x="33150" y="31150"/>
                      <a:pt x="36634" y="31150"/>
                    </a:cubicBezTo>
                    <a:cubicBezTo>
                      <a:pt x="40042" y="31150"/>
                      <a:pt x="42447" y="28429"/>
                      <a:pt x="38626" y="17662"/>
                    </a:cubicBezTo>
                    <a:cubicBezTo>
                      <a:pt x="33160" y="2253"/>
                      <a:pt x="16089" y="0"/>
                      <a:pt x="6574" y="0"/>
                    </a:cubicBezTo>
                    <a:close/>
                  </a:path>
                </a:pathLst>
              </a:custGeom>
              <a:solidFill>
                <a:srgbClr val="F1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9;p2">
                <a:extLst>
                  <a:ext uri="{FF2B5EF4-FFF2-40B4-BE49-F238E27FC236}">
                    <a16:creationId xmlns:a16="http://schemas.microsoft.com/office/drawing/2014/main" id="{07FE76AA-A06A-4A7D-3021-1508DFAFDBFF}"/>
                  </a:ext>
                </a:extLst>
              </p:cNvPr>
              <p:cNvSpPr/>
              <p:nvPr/>
            </p:nvSpPr>
            <p:spPr>
              <a:xfrm rot="2152215">
                <a:off x="40169" y="4258324"/>
                <a:ext cx="849344" cy="572199"/>
              </a:xfrm>
              <a:custGeom>
                <a:avLst/>
                <a:gdLst/>
                <a:ahLst/>
                <a:cxnLst/>
                <a:rect l="l" t="t" r="r" b="b"/>
                <a:pathLst>
                  <a:path w="25703" h="17316" fill="none" extrusionOk="0">
                    <a:moveTo>
                      <a:pt x="0" y="0"/>
                    </a:moveTo>
                    <a:cubicBezTo>
                      <a:pt x="0" y="0"/>
                      <a:pt x="17017" y="6119"/>
                      <a:pt x="25702" y="17315"/>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0;p2">
                <a:extLst>
                  <a:ext uri="{FF2B5EF4-FFF2-40B4-BE49-F238E27FC236}">
                    <a16:creationId xmlns:a16="http://schemas.microsoft.com/office/drawing/2014/main" id="{2C030E65-BA16-32AA-C62C-D0E1208089B9}"/>
                  </a:ext>
                </a:extLst>
              </p:cNvPr>
              <p:cNvSpPr/>
              <p:nvPr/>
            </p:nvSpPr>
            <p:spPr>
              <a:xfrm rot="2152215">
                <a:off x="422222" y="4148751"/>
                <a:ext cx="48609" cy="145660"/>
              </a:xfrm>
              <a:custGeom>
                <a:avLst/>
                <a:gdLst/>
                <a:ahLst/>
                <a:cxnLst/>
                <a:rect l="l" t="t" r="r" b="b"/>
                <a:pathLst>
                  <a:path w="1471" h="4408" fill="none" extrusionOk="0">
                    <a:moveTo>
                      <a:pt x="1" y="0"/>
                    </a:moveTo>
                    <a:cubicBezTo>
                      <a:pt x="1" y="0"/>
                      <a:pt x="1171" y="2275"/>
                      <a:pt x="1470" y="4407"/>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1;p2">
                <a:extLst>
                  <a:ext uri="{FF2B5EF4-FFF2-40B4-BE49-F238E27FC236}">
                    <a16:creationId xmlns:a16="http://schemas.microsoft.com/office/drawing/2014/main" id="{4C7A9688-A1AC-2855-2256-93B88DBBFEB2}"/>
                  </a:ext>
                </a:extLst>
              </p:cNvPr>
              <p:cNvSpPr/>
              <p:nvPr/>
            </p:nvSpPr>
            <p:spPr>
              <a:xfrm rot="2152215">
                <a:off x="557440" y="4323549"/>
                <a:ext cx="65891" cy="234814"/>
              </a:xfrm>
              <a:custGeom>
                <a:avLst/>
                <a:gdLst/>
                <a:ahLst/>
                <a:cxnLst/>
                <a:rect l="l" t="t" r="r" b="b"/>
                <a:pathLst>
                  <a:path w="1994" h="7106" fill="none" extrusionOk="0">
                    <a:moveTo>
                      <a:pt x="1993" y="7105"/>
                    </a:moveTo>
                    <a:cubicBezTo>
                      <a:pt x="1993" y="7105"/>
                      <a:pt x="1796" y="2939"/>
                      <a:pt x="0" y="0"/>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2;p2">
                <a:extLst>
                  <a:ext uri="{FF2B5EF4-FFF2-40B4-BE49-F238E27FC236}">
                    <a16:creationId xmlns:a16="http://schemas.microsoft.com/office/drawing/2014/main" id="{F6EE42C5-3958-1EB4-5394-5CF2E50D7C18}"/>
                  </a:ext>
                </a:extLst>
              </p:cNvPr>
              <p:cNvSpPr/>
              <p:nvPr/>
            </p:nvSpPr>
            <p:spPr>
              <a:xfrm rot="2152215">
                <a:off x="224479" y="4349703"/>
                <a:ext cx="268487" cy="65362"/>
              </a:xfrm>
              <a:custGeom>
                <a:avLst/>
                <a:gdLst/>
                <a:ahLst/>
                <a:cxnLst/>
                <a:rect l="l" t="t" r="r" b="b"/>
                <a:pathLst>
                  <a:path w="8125" h="1978" fill="none" extrusionOk="0">
                    <a:moveTo>
                      <a:pt x="0" y="1977"/>
                    </a:moveTo>
                    <a:cubicBezTo>
                      <a:pt x="0" y="1977"/>
                      <a:pt x="6013" y="1662"/>
                      <a:pt x="8125" y="1"/>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3;p2">
                <a:extLst>
                  <a:ext uri="{FF2B5EF4-FFF2-40B4-BE49-F238E27FC236}">
                    <a16:creationId xmlns:a16="http://schemas.microsoft.com/office/drawing/2014/main" id="{2A4BB0E5-A729-2B7B-6352-10EBCBDD4708}"/>
                  </a:ext>
                </a:extLst>
              </p:cNvPr>
              <p:cNvSpPr/>
              <p:nvPr/>
            </p:nvSpPr>
            <p:spPr>
              <a:xfrm rot="2152215">
                <a:off x="349563" y="4755021"/>
                <a:ext cx="252559" cy="125635"/>
              </a:xfrm>
              <a:custGeom>
                <a:avLst/>
                <a:gdLst/>
                <a:ahLst/>
                <a:cxnLst/>
                <a:rect l="l" t="t" r="r" b="b"/>
                <a:pathLst>
                  <a:path w="7643" h="3802" fill="none" extrusionOk="0">
                    <a:moveTo>
                      <a:pt x="1" y="3802"/>
                    </a:moveTo>
                    <a:cubicBezTo>
                      <a:pt x="1" y="3802"/>
                      <a:pt x="5531" y="1662"/>
                      <a:pt x="7642" y="0"/>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34;p2">
                <a:extLst>
                  <a:ext uri="{FF2B5EF4-FFF2-40B4-BE49-F238E27FC236}">
                    <a16:creationId xmlns:a16="http://schemas.microsoft.com/office/drawing/2014/main" id="{39B1A98A-5C17-3A0D-5BE6-CB18756E1A0C}"/>
                  </a:ext>
                </a:extLst>
              </p:cNvPr>
              <p:cNvSpPr/>
              <p:nvPr/>
            </p:nvSpPr>
            <p:spPr>
              <a:xfrm rot="2152215">
                <a:off x="241142" y="4150688"/>
                <a:ext cx="119489" cy="30566"/>
              </a:xfrm>
              <a:custGeom>
                <a:avLst/>
                <a:gdLst/>
                <a:ahLst/>
                <a:cxnLst/>
                <a:rect l="l" t="t" r="r" b="b"/>
                <a:pathLst>
                  <a:path w="3616" h="925" fill="none" extrusionOk="0">
                    <a:moveTo>
                      <a:pt x="1" y="925"/>
                    </a:moveTo>
                    <a:cubicBezTo>
                      <a:pt x="1" y="925"/>
                      <a:pt x="2253" y="840"/>
                      <a:pt x="3615" y="1"/>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668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a:extLst>
              <a:ext uri="{FF2B5EF4-FFF2-40B4-BE49-F238E27FC236}">
                <a16:creationId xmlns:a16="http://schemas.microsoft.com/office/drawing/2014/main" id="{8505E859-7AAF-0F73-F630-1EB1BE317AF9}"/>
              </a:ext>
            </a:extLst>
          </p:cNvPr>
          <p:cNvSpPr/>
          <p:nvPr/>
        </p:nvSpPr>
        <p:spPr>
          <a:xfrm>
            <a:off x="0" y="0"/>
            <a:ext cx="3566160" cy="7559675"/>
          </a:xfrm>
          <a:prstGeom prst="rect">
            <a:avLst/>
          </a:prstGeom>
          <a:solidFill>
            <a:srgbClr val="F8D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2" name="2">
            <a:extLst>
              <a:ext uri="{FF2B5EF4-FFF2-40B4-BE49-F238E27FC236}">
                <a16:creationId xmlns:a16="http://schemas.microsoft.com/office/drawing/2014/main" id="{DB3E85C3-E491-0B74-5880-9B66DBD04995}"/>
              </a:ext>
            </a:extLst>
          </p:cNvPr>
          <p:cNvSpPr/>
          <p:nvPr/>
        </p:nvSpPr>
        <p:spPr>
          <a:xfrm>
            <a:off x="3562826" y="0"/>
            <a:ext cx="3566160" cy="7559675"/>
          </a:xfrm>
          <a:prstGeom prst="rect">
            <a:avLst/>
          </a:prstGeom>
          <a:solidFill>
            <a:srgbClr val="F8D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6" name="1">
            <a:extLst>
              <a:ext uri="{FF2B5EF4-FFF2-40B4-BE49-F238E27FC236}">
                <a16:creationId xmlns:a16="http://schemas.microsoft.com/office/drawing/2014/main" id="{AA10B143-CA1A-83F8-E65B-A07CD594B0B2}"/>
              </a:ext>
            </a:extLst>
          </p:cNvPr>
          <p:cNvSpPr/>
          <p:nvPr/>
        </p:nvSpPr>
        <p:spPr>
          <a:xfrm>
            <a:off x="7125653" y="0"/>
            <a:ext cx="3566160" cy="7559675"/>
          </a:xfrm>
          <a:prstGeom prst="rect">
            <a:avLst/>
          </a:prstGeom>
          <a:solidFill>
            <a:srgbClr val="F8D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sp>
        <p:nvSpPr>
          <p:cNvPr id="30" name="Google Shape;37;p2">
            <a:extLst>
              <a:ext uri="{FF2B5EF4-FFF2-40B4-BE49-F238E27FC236}">
                <a16:creationId xmlns:a16="http://schemas.microsoft.com/office/drawing/2014/main" id="{2953A982-5C1C-FD4D-6714-F7A9B0AD6B79}"/>
              </a:ext>
            </a:extLst>
          </p:cNvPr>
          <p:cNvSpPr/>
          <p:nvPr/>
        </p:nvSpPr>
        <p:spPr>
          <a:xfrm>
            <a:off x="6234925" y="1000170"/>
            <a:ext cx="601634" cy="122652"/>
          </a:xfrm>
          <a:custGeom>
            <a:avLst/>
            <a:gdLst/>
            <a:ahLst/>
            <a:cxnLst/>
            <a:rect l="l" t="t" r="r" b="b"/>
            <a:pathLst>
              <a:path w="20746" h="4229" extrusionOk="0">
                <a:moveTo>
                  <a:pt x="15468" y="1"/>
                </a:moveTo>
                <a:cubicBezTo>
                  <a:pt x="14721" y="1"/>
                  <a:pt x="13966" y="195"/>
                  <a:pt x="13282" y="602"/>
                </a:cubicBezTo>
                <a:lnTo>
                  <a:pt x="11389" y="1726"/>
                </a:lnTo>
                <a:cubicBezTo>
                  <a:pt x="11057" y="1922"/>
                  <a:pt x="10688" y="2018"/>
                  <a:pt x="10322" y="2018"/>
                </a:cubicBezTo>
                <a:cubicBezTo>
                  <a:pt x="9781" y="2018"/>
                  <a:pt x="9246" y="1809"/>
                  <a:pt x="8844" y="1406"/>
                </a:cubicBezTo>
                <a:cubicBezTo>
                  <a:pt x="8442" y="1004"/>
                  <a:pt x="7907" y="793"/>
                  <a:pt x="7365" y="793"/>
                </a:cubicBezTo>
                <a:cubicBezTo>
                  <a:pt x="7047" y="793"/>
                  <a:pt x="6727" y="865"/>
                  <a:pt x="6430" y="1014"/>
                </a:cubicBezTo>
                <a:lnTo>
                  <a:pt x="1" y="4229"/>
                </a:lnTo>
                <a:cubicBezTo>
                  <a:pt x="1" y="4229"/>
                  <a:pt x="9362" y="4180"/>
                  <a:pt x="15506" y="4180"/>
                </a:cubicBezTo>
                <a:cubicBezTo>
                  <a:pt x="18404" y="4180"/>
                  <a:pt x="20586" y="4191"/>
                  <a:pt x="20735" y="4223"/>
                </a:cubicBezTo>
                <a:lnTo>
                  <a:pt x="20735" y="4223"/>
                </a:lnTo>
                <a:lnTo>
                  <a:pt x="18935" y="1761"/>
                </a:lnTo>
                <a:cubicBezTo>
                  <a:pt x="18100" y="617"/>
                  <a:pt x="16796" y="1"/>
                  <a:pt x="15468" y="1"/>
                </a:cubicBezTo>
                <a:close/>
                <a:moveTo>
                  <a:pt x="20735" y="4223"/>
                </a:moveTo>
                <a:lnTo>
                  <a:pt x="20739" y="4229"/>
                </a:lnTo>
                <a:cubicBezTo>
                  <a:pt x="20745" y="4226"/>
                  <a:pt x="20744" y="4224"/>
                  <a:pt x="20735" y="42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8;p2">
            <a:extLst>
              <a:ext uri="{FF2B5EF4-FFF2-40B4-BE49-F238E27FC236}">
                <a16:creationId xmlns:a16="http://schemas.microsoft.com/office/drawing/2014/main" id="{2C12E972-6752-AEB6-C0AC-10C66C5D8639}"/>
              </a:ext>
            </a:extLst>
          </p:cNvPr>
          <p:cNvSpPr/>
          <p:nvPr/>
        </p:nvSpPr>
        <p:spPr>
          <a:xfrm>
            <a:off x="3735955" y="478295"/>
            <a:ext cx="601860" cy="122656"/>
          </a:xfrm>
          <a:custGeom>
            <a:avLst/>
            <a:gdLst/>
            <a:ahLst/>
            <a:cxnLst/>
            <a:rect l="l" t="t" r="r" b="b"/>
            <a:pathLst>
              <a:path w="30668" h="6250" extrusionOk="0">
                <a:moveTo>
                  <a:pt x="16" y="6241"/>
                </a:moveTo>
                <a:cubicBezTo>
                  <a:pt x="3" y="6244"/>
                  <a:pt x="1" y="6247"/>
                  <a:pt x="10" y="6250"/>
                </a:cubicBezTo>
                <a:lnTo>
                  <a:pt x="16" y="6241"/>
                </a:lnTo>
                <a:close/>
                <a:moveTo>
                  <a:pt x="7801" y="0"/>
                </a:moveTo>
                <a:cubicBezTo>
                  <a:pt x="5837" y="0"/>
                  <a:pt x="3911" y="912"/>
                  <a:pt x="2676" y="2600"/>
                </a:cubicBezTo>
                <a:lnTo>
                  <a:pt x="16" y="6241"/>
                </a:lnTo>
                <a:lnTo>
                  <a:pt x="16" y="6241"/>
                </a:lnTo>
                <a:cubicBezTo>
                  <a:pt x="235" y="6195"/>
                  <a:pt x="3461" y="6179"/>
                  <a:pt x="7745" y="6179"/>
                </a:cubicBezTo>
                <a:cubicBezTo>
                  <a:pt x="16829" y="6179"/>
                  <a:pt x="30667" y="6250"/>
                  <a:pt x="30667" y="6250"/>
                </a:cubicBezTo>
                <a:lnTo>
                  <a:pt x="21162" y="1497"/>
                </a:lnTo>
                <a:cubicBezTo>
                  <a:pt x="20723" y="1278"/>
                  <a:pt x="20250" y="1171"/>
                  <a:pt x="19782" y="1171"/>
                </a:cubicBezTo>
                <a:cubicBezTo>
                  <a:pt x="18979" y="1171"/>
                  <a:pt x="18188" y="1483"/>
                  <a:pt x="17594" y="2076"/>
                </a:cubicBezTo>
                <a:cubicBezTo>
                  <a:pt x="16999" y="2673"/>
                  <a:pt x="16207" y="2982"/>
                  <a:pt x="15408" y="2982"/>
                </a:cubicBezTo>
                <a:cubicBezTo>
                  <a:pt x="14867" y="2982"/>
                  <a:pt x="14322" y="2840"/>
                  <a:pt x="13832" y="2549"/>
                </a:cubicBezTo>
                <a:lnTo>
                  <a:pt x="11033" y="889"/>
                </a:lnTo>
                <a:cubicBezTo>
                  <a:pt x="10022" y="288"/>
                  <a:pt x="8906" y="0"/>
                  <a:pt x="7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9;p2">
            <a:extLst>
              <a:ext uri="{FF2B5EF4-FFF2-40B4-BE49-F238E27FC236}">
                <a16:creationId xmlns:a16="http://schemas.microsoft.com/office/drawing/2014/main" id="{12C0A8E6-CD63-9EA9-5BA9-FCFD0FA723DF}"/>
              </a:ext>
            </a:extLst>
          </p:cNvPr>
          <p:cNvSpPr/>
          <p:nvPr/>
        </p:nvSpPr>
        <p:spPr>
          <a:xfrm>
            <a:off x="8617775" y="448045"/>
            <a:ext cx="601634" cy="122652"/>
          </a:xfrm>
          <a:custGeom>
            <a:avLst/>
            <a:gdLst/>
            <a:ahLst/>
            <a:cxnLst/>
            <a:rect l="l" t="t" r="r" b="b"/>
            <a:pathLst>
              <a:path w="20746" h="4229" extrusionOk="0">
                <a:moveTo>
                  <a:pt x="15468" y="1"/>
                </a:moveTo>
                <a:cubicBezTo>
                  <a:pt x="14721" y="1"/>
                  <a:pt x="13966" y="195"/>
                  <a:pt x="13282" y="602"/>
                </a:cubicBezTo>
                <a:lnTo>
                  <a:pt x="11389" y="1726"/>
                </a:lnTo>
                <a:cubicBezTo>
                  <a:pt x="11057" y="1922"/>
                  <a:pt x="10688" y="2018"/>
                  <a:pt x="10322" y="2018"/>
                </a:cubicBezTo>
                <a:cubicBezTo>
                  <a:pt x="9781" y="2018"/>
                  <a:pt x="9246" y="1809"/>
                  <a:pt x="8844" y="1406"/>
                </a:cubicBezTo>
                <a:cubicBezTo>
                  <a:pt x="8442" y="1004"/>
                  <a:pt x="7907" y="793"/>
                  <a:pt x="7365" y="793"/>
                </a:cubicBezTo>
                <a:cubicBezTo>
                  <a:pt x="7047" y="793"/>
                  <a:pt x="6727" y="865"/>
                  <a:pt x="6430" y="1014"/>
                </a:cubicBezTo>
                <a:lnTo>
                  <a:pt x="1" y="4229"/>
                </a:lnTo>
                <a:cubicBezTo>
                  <a:pt x="1" y="4229"/>
                  <a:pt x="9362" y="4180"/>
                  <a:pt x="15506" y="4180"/>
                </a:cubicBezTo>
                <a:cubicBezTo>
                  <a:pt x="18404" y="4180"/>
                  <a:pt x="20586" y="4191"/>
                  <a:pt x="20735" y="4223"/>
                </a:cubicBezTo>
                <a:lnTo>
                  <a:pt x="20735" y="4223"/>
                </a:lnTo>
                <a:lnTo>
                  <a:pt x="18935" y="1761"/>
                </a:lnTo>
                <a:cubicBezTo>
                  <a:pt x="18100" y="617"/>
                  <a:pt x="16796" y="1"/>
                  <a:pt x="15468" y="1"/>
                </a:cubicBezTo>
                <a:close/>
                <a:moveTo>
                  <a:pt x="20735" y="4223"/>
                </a:moveTo>
                <a:lnTo>
                  <a:pt x="20739" y="4229"/>
                </a:lnTo>
                <a:cubicBezTo>
                  <a:pt x="20745" y="4226"/>
                  <a:pt x="20744" y="4224"/>
                  <a:pt x="20735" y="42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7" name="مجموعة 146">
            <a:extLst>
              <a:ext uri="{FF2B5EF4-FFF2-40B4-BE49-F238E27FC236}">
                <a16:creationId xmlns:a16="http://schemas.microsoft.com/office/drawing/2014/main" id="{13ECF95C-6812-A595-982E-580729273419}"/>
              </a:ext>
            </a:extLst>
          </p:cNvPr>
          <p:cNvGrpSpPr/>
          <p:nvPr/>
        </p:nvGrpSpPr>
        <p:grpSpPr>
          <a:xfrm>
            <a:off x="578934" y="4737064"/>
            <a:ext cx="508678" cy="718426"/>
            <a:chOff x="487054" y="3558226"/>
            <a:chExt cx="508678" cy="718426"/>
          </a:xfrm>
        </p:grpSpPr>
        <p:sp>
          <p:nvSpPr>
            <p:cNvPr id="34" name="Google Shape;107;p4">
              <a:extLst>
                <a:ext uri="{FF2B5EF4-FFF2-40B4-BE49-F238E27FC236}">
                  <a16:creationId xmlns:a16="http://schemas.microsoft.com/office/drawing/2014/main" id="{7DA291A3-B013-0E38-8B6B-4EAFF0F2C221}"/>
                </a:ext>
              </a:extLst>
            </p:cNvPr>
            <p:cNvSpPr/>
            <p:nvPr/>
          </p:nvSpPr>
          <p:spPr>
            <a:xfrm flipH="1">
              <a:off x="487054" y="3972401"/>
              <a:ext cx="259904" cy="304251"/>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8;p4">
              <a:extLst>
                <a:ext uri="{FF2B5EF4-FFF2-40B4-BE49-F238E27FC236}">
                  <a16:creationId xmlns:a16="http://schemas.microsoft.com/office/drawing/2014/main" id="{03B0B3D4-781E-DAF4-E830-4BFA11D3C2AF}"/>
                </a:ext>
              </a:extLst>
            </p:cNvPr>
            <p:cNvSpPr/>
            <p:nvPr/>
          </p:nvSpPr>
          <p:spPr>
            <a:xfrm flipH="1">
              <a:off x="839107" y="3558226"/>
              <a:ext cx="156625" cy="183350"/>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 name="مجموعة 65">
            <a:extLst>
              <a:ext uri="{FF2B5EF4-FFF2-40B4-BE49-F238E27FC236}">
                <a16:creationId xmlns:a16="http://schemas.microsoft.com/office/drawing/2014/main" id="{8C0996C7-6EDA-78E2-2929-4A20ECC8EB55}"/>
              </a:ext>
            </a:extLst>
          </p:cNvPr>
          <p:cNvGrpSpPr/>
          <p:nvPr/>
        </p:nvGrpSpPr>
        <p:grpSpPr>
          <a:xfrm>
            <a:off x="7363950" y="319050"/>
            <a:ext cx="508679" cy="718426"/>
            <a:chOff x="9830798" y="3023150"/>
            <a:chExt cx="508679" cy="718426"/>
          </a:xfrm>
        </p:grpSpPr>
        <p:sp>
          <p:nvSpPr>
            <p:cNvPr id="36" name="Google Shape;109;p4">
              <a:extLst>
                <a:ext uri="{FF2B5EF4-FFF2-40B4-BE49-F238E27FC236}">
                  <a16:creationId xmlns:a16="http://schemas.microsoft.com/office/drawing/2014/main" id="{38477E2A-BC9A-5F53-C84D-F991167EAE60}"/>
                </a:ext>
              </a:extLst>
            </p:cNvPr>
            <p:cNvSpPr/>
            <p:nvPr/>
          </p:nvSpPr>
          <p:spPr>
            <a:xfrm>
              <a:off x="10079573" y="3437325"/>
              <a:ext cx="259904" cy="304251"/>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0;p4">
              <a:extLst>
                <a:ext uri="{FF2B5EF4-FFF2-40B4-BE49-F238E27FC236}">
                  <a16:creationId xmlns:a16="http://schemas.microsoft.com/office/drawing/2014/main" id="{571C04FB-888F-93D6-65F7-69346AE1AB7F}"/>
                </a:ext>
              </a:extLst>
            </p:cNvPr>
            <p:cNvSpPr/>
            <p:nvPr/>
          </p:nvSpPr>
          <p:spPr>
            <a:xfrm>
              <a:off x="9830798" y="3023150"/>
              <a:ext cx="156625" cy="183350"/>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مجموعة 44">
            <a:extLst>
              <a:ext uri="{FF2B5EF4-FFF2-40B4-BE49-F238E27FC236}">
                <a16:creationId xmlns:a16="http://schemas.microsoft.com/office/drawing/2014/main" id="{0BBD7757-6243-C1AD-49FF-3FD1B965C533}"/>
              </a:ext>
            </a:extLst>
          </p:cNvPr>
          <p:cNvGrpSpPr/>
          <p:nvPr/>
        </p:nvGrpSpPr>
        <p:grpSpPr>
          <a:xfrm flipH="1">
            <a:off x="-223614" y="6383113"/>
            <a:ext cx="882218" cy="1288280"/>
            <a:chOff x="11218996" y="5414308"/>
            <a:chExt cx="1240786" cy="1811887"/>
          </a:xfrm>
        </p:grpSpPr>
        <p:grpSp>
          <p:nvGrpSpPr>
            <p:cNvPr id="6" name="Google Shape;9;p2">
              <a:extLst>
                <a:ext uri="{FF2B5EF4-FFF2-40B4-BE49-F238E27FC236}">
                  <a16:creationId xmlns:a16="http://schemas.microsoft.com/office/drawing/2014/main" id="{29CE0A43-BEA1-A486-B9E7-FCB4CB7B41AC}"/>
                </a:ext>
              </a:extLst>
            </p:cNvPr>
            <p:cNvGrpSpPr/>
            <p:nvPr/>
          </p:nvGrpSpPr>
          <p:grpSpPr>
            <a:xfrm rot="2526733">
              <a:off x="11370184" y="5414308"/>
              <a:ext cx="1089598" cy="1137338"/>
              <a:chOff x="5583125" y="4345800"/>
              <a:chExt cx="627075" cy="654550"/>
            </a:xfrm>
          </p:grpSpPr>
          <p:sp>
            <p:nvSpPr>
              <p:cNvPr id="7" name="Google Shape;10;p2">
                <a:extLst>
                  <a:ext uri="{FF2B5EF4-FFF2-40B4-BE49-F238E27FC236}">
                    <a16:creationId xmlns:a16="http://schemas.microsoft.com/office/drawing/2014/main" id="{28BD7E33-05B4-A671-567D-E37046C1B9CE}"/>
                  </a:ext>
                </a:extLst>
              </p:cNvPr>
              <p:cNvSpPr/>
              <p:nvPr/>
            </p:nvSpPr>
            <p:spPr>
              <a:xfrm>
                <a:off x="5583125" y="4345800"/>
                <a:ext cx="627075" cy="654550"/>
              </a:xfrm>
              <a:custGeom>
                <a:avLst/>
                <a:gdLst/>
                <a:ahLst/>
                <a:cxnLst/>
                <a:rect l="l" t="t" r="r" b="b"/>
                <a:pathLst>
                  <a:path w="25083" h="26182" extrusionOk="0">
                    <a:moveTo>
                      <a:pt x="1870" y="0"/>
                    </a:moveTo>
                    <a:cubicBezTo>
                      <a:pt x="693" y="0"/>
                      <a:pt x="0" y="162"/>
                      <a:pt x="0" y="162"/>
                    </a:cubicBezTo>
                    <a:cubicBezTo>
                      <a:pt x="3247" y="14909"/>
                      <a:pt x="15562" y="18950"/>
                      <a:pt x="15562" y="18950"/>
                    </a:cubicBezTo>
                    <a:cubicBezTo>
                      <a:pt x="15562" y="18950"/>
                      <a:pt x="21793" y="26182"/>
                      <a:pt x="23902" y="26182"/>
                    </a:cubicBezTo>
                    <a:cubicBezTo>
                      <a:pt x="25082" y="26182"/>
                      <a:pt x="24972" y="23918"/>
                      <a:pt x="21758" y="16857"/>
                    </a:cubicBezTo>
                    <a:cubicBezTo>
                      <a:pt x="14884" y="1757"/>
                      <a:pt x="5750" y="0"/>
                      <a:pt x="1870" y="0"/>
                    </a:cubicBezTo>
                    <a:close/>
                  </a:path>
                </a:pathLst>
              </a:custGeom>
              <a:solidFill>
                <a:srgbClr val="F1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1;p2">
                <a:extLst>
                  <a:ext uri="{FF2B5EF4-FFF2-40B4-BE49-F238E27FC236}">
                    <a16:creationId xmlns:a16="http://schemas.microsoft.com/office/drawing/2014/main" id="{076B344F-3918-F6D4-4ABA-E86ED07CCD56}"/>
                  </a:ext>
                </a:extLst>
              </p:cNvPr>
              <p:cNvSpPr/>
              <p:nvPr/>
            </p:nvSpPr>
            <p:spPr>
              <a:xfrm>
                <a:off x="5686700" y="4424125"/>
                <a:ext cx="492000" cy="439050"/>
              </a:xfrm>
              <a:custGeom>
                <a:avLst/>
                <a:gdLst/>
                <a:ahLst/>
                <a:cxnLst/>
                <a:rect l="l" t="t" r="r" b="b"/>
                <a:pathLst>
                  <a:path w="19680" h="17562" fill="none" extrusionOk="0">
                    <a:moveTo>
                      <a:pt x="1" y="1"/>
                    </a:moveTo>
                    <a:cubicBezTo>
                      <a:pt x="132" y="294"/>
                      <a:pt x="9965" y="7080"/>
                      <a:pt x="19680" y="1756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p2">
                <a:extLst>
                  <a:ext uri="{FF2B5EF4-FFF2-40B4-BE49-F238E27FC236}">
                    <a16:creationId xmlns:a16="http://schemas.microsoft.com/office/drawing/2014/main" id="{6E4D9244-4A9A-D03D-4D92-0BD1FD4C5DE9}"/>
                  </a:ext>
                </a:extLst>
              </p:cNvPr>
              <p:cNvSpPr/>
              <p:nvPr/>
            </p:nvSpPr>
            <p:spPr>
              <a:xfrm>
                <a:off x="5705350" y="4424375"/>
                <a:ext cx="99025" cy="103250"/>
              </a:xfrm>
              <a:custGeom>
                <a:avLst/>
                <a:gdLst/>
                <a:ahLst/>
                <a:cxnLst/>
                <a:rect l="l" t="t" r="r" b="b"/>
                <a:pathLst>
                  <a:path w="3961" h="4130" fill="none" extrusionOk="0">
                    <a:moveTo>
                      <a:pt x="0" y="4042"/>
                    </a:moveTo>
                    <a:cubicBezTo>
                      <a:pt x="0" y="4042"/>
                      <a:pt x="2450" y="4129"/>
                      <a:pt x="3961" y="3671"/>
                    </a:cubicBezTo>
                    <a:cubicBezTo>
                      <a:pt x="3961" y="3671"/>
                      <a:pt x="3513" y="1460"/>
                      <a:pt x="2702" y="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3;p2">
                <a:extLst>
                  <a:ext uri="{FF2B5EF4-FFF2-40B4-BE49-F238E27FC236}">
                    <a16:creationId xmlns:a16="http://schemas.microsoft.com/office/drawing/2014/main" id="{203D7CA3-132B-F06B-E60A-4204C649768C}"/>
                  </a:ext>
                </a:extLst>
              </p:cNvPr>
              <p:cNvSpPr/>
              <p:nvPr/>
            </p:nvSpPr>
            <p:spPr>
              <a:xfrm>
                <a:off x="5820300" y="4635725"/>
                <a:ext cx="121625" cy="31375"/>
              </a:xfrm>
              <a:custGeom>
                <a:avLst/>
                <a:gdLst/>
                <a:ahLst/>
                <a:cxnLst/>
                <a:rect l="l" t="t" r="r" b="b"/>
                <a:pathLst>
                  <a:path w="4865" h="1255" fill="none" extrusionOk="0">
                    <a:moveTo>
                      <a:pt x="1" y="987"/>
                    </a:moveTo>
                    <a:cubicBezTo>
                      <a:pt x="1" y="987"/>
                      <a:pt x="2529" y="1254"/>
                      <a:pt x="4865" y="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95;p4">
              <a:extLst>
                <a:ext uri="{FF2B5EF4-FFF2-40B4-BE49-F238E27FC236}">
                  <a16:creationId xmlns:a16="http://schemas.microsoft.com/office/drawing/2014/main" id="{1E0FE963-8764-FCE1-0521-E8E1D8D01163}"/>
                </a:ext>
              </a:extLst>
            </p:cNvPr>
            <p:cNvGrpSpPr/>
            <p:nvPr/>
          </p:nvGrpSpPr>
          <p:grpSpPr>
            <a:xfrm rot="20567690" flipH="1">
              <a:off x="11218996" y="5623986"/>
              <a:ext cx="889578" cy="1602209"/>
              <a:chOff x="2004450" y="3991800"/>
              <a:chExt cx="807775" cy="1454875"/>
            </a:xfrm>
          </p:grpSpPr>
          <p:sp>
            <p:nvSpPr>
              <p:cNvPr id="39" name="Google Shape;96;p4">
                <a:extLst>
                  <a:ext uri="{FF2B5EF4-FFF2-40B4-BE49-F238E27FC236}">
                    <a16:creationId xmlns:a16="http://schemas.microsoft.com/office/drawing/2014/main" id="{2532419E-539C-B1C6-ECAC-8B22E65B15D5}"/>
                  </a:ext>
                </a:extLst>
              </p:cNvPr>
              <p:cNvSpPr/>
              <p:nvPr/>
            </p:nvSpPr>
            <p:spPr>
              <a:xfrm>
                <a:off x="2269700" y="4501200"/>
                <a:ext cx="23575" cy="20225"/>
              </a:xfrm>
              <a:custGeom>
                <a:avLst/>
                <a:gdLst/>
                <a:ahLst/>
                <a:cxnLst/>
                <a:rect l="l" t="t" r="r" b="b"/>
                <a:pathLst>
                  <a:path w="943" h="809" extrusionOk="0">
                    <a:moveTo>
                      <a:pt x="403" y="0"/>
                    </a:moveTo>
                    <a:cubicBezTo>
                      <a:pt x="180" y="0"/>
                      <a:pt x="0" y="181"/>
                      <a:pt x="0" y="405"/>
                    </a:cubicBezTo>
                    <a:cubicBezTo>
                      <a:pt x="0" y="647"/>
                      <a:pt x="198" y="809"/>
                      <a:pt x="406" y="809"/>
                    </a:cubicBezTo>
                    <a:cubicBezTo>
                      <a:pt x="505" y="809"/>
                      <a:pt x="606" y="772"/>
                      <a:pt x="689" y="689"/>
                    </a:cubicBezTo>
                    <a:cubicBezTo>
                      <a:pt x="942" y="436"/>
                      <a:pt x="762" y="0"/>
                      <a:pt x="403" y="0"/>
                    </a:cubicBezTo>
                    <a:close/>
                  </a:path>
                </a:pathLst>
              </a:custGeom>
              <a:solidFill>
                <a:srgbClr val="FFBAC9"/>
              </a:solidFill>
              <a:ln w="9525" cap="flat" cmpd="sng">
                <a:solidFill>
                  <a:srgbClr val="DB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p4">
                <a:extLst>
                  <a:ext uri="{FF2B5EF4-FFF2-40B4-BE49-F238E27FC236}">
                    <a16:creationId xmlns:a16="http://schemas.microsoft.com/office/drawing/2014/main" id="{94358BA9-D1DB-2E3F-8B6C-55F25A3A3542}"/>
                  </a:ext>
                </a:extLst>
              </p:cNvPr>
              <p:cNvSpPr/>
              <p:nvPr/>
            </p:nvSpPr>
            <p:spPr>
              <a:xfrm>
                <a:off x="2171050" y="4372450"/>
                <a:ext cx="395200" cy="953300"/>
              </a:xfrm>
              <a:custGeom>
                <a:avLst/>
                <a:gdLst/>
                <a:ahLst/>
                <a:cxnLst/>
                <a:rect l="l" t="t" r="r" b="b"/>
                <a:pathLst>
                  <a:path w="15808" h="38132" fill="none" extrusionOk="0">
                    <a:moveTo>
                      <a:pt x="1" y="38132"/>
                    </a:moveTo>
                    <a:lnTo>
                      <a:pt x="863" y="31799"/>
                    </a:lnTo>
                    <a:cubicBezTo>
                      <a:pt x="1030" y="30569"/>
                      <a:pt x="1530" y="29408"/>
                      <a:pt x="2309" y="28442"/>
                    </a:cubicBezTo>
                    <a:lnTo>
                      <a:pt x="6587" y="23140"/>
                    </a:lnTo>
                    <a:cubicBezTo>
                      <a:pt x="7489" y="22023"/>
                      <a:pt x="8014" y="20649"/>
                      <a:pt x="8087" y="19213"/>
                    </a:cubicBezTo>
                    <a:lnTo>
                      <a:pt x="8432" y="12424"/>
                    </a:lnTo>
                    <a:cubicBezTo>
                      <a:pt x="8497" y="11156"/>
                      <a:pt x="8915" y="9932"/>
                      <a:pt x="9638" y="8890"/>
                    </a:cubicBezTo>
                    <a:lnTo>
                      <a:pt x="15807" y="1"/>
                    </a:ln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8;p4">
                <a:extLst>
                  <a:ext uri="{FF2B5EF4-FFF2-40B4-BE49-F238E27FC236}">
                    <a16:creationId xmlns:a16="http://schemas.microsoft.com/office/drawing/2014/main" id="{BF92E2F6-9595-7981-8494-A3FBBFF1BA64}"/>
                  </a:ext>
                </a:extLst>
              </p:cNvPr>
              <p:cNvSpPr/>
              <p:nvPr/>
            </p:nvSpPr>
            <p:spPr>
              <a:xfrm>
                <a:off x="2004450" y="3991800"/>
                <a:ext cx="807775" cy="1454875"/>
              </a:xfrm>
              <a:custGeom>
                <a:avLst/>
                <a:gdLst/>
                <a:ahLst/>
                <a:cxnLst/>
                <a:rect l="l" t="t" r="r" b="b"/>
                <a:pathLst>
                  <a:path w="32311" h="58195" extrusionOk="0">
                    <a:moveTo>
                      <a:pt x="29492" y="0"/>
                    </a:moveTo>
                    <a:lnTo>
                      <a:pt x="22414" y="1302"/>
                    </a:lnTo>
                    <a:cubicBezTo>
                      <a:pt x="19580" y="1823"/>
                      <a:pt x="17458" y="4196"/>
                      <a:pt x="17258" y="7070"/>
                    </a:cubicBezTo>
                    <a:lnTo>
                      <a:pt x="16822" y="13328"/>
                    </a:lnTo>
                    <a:cubicBezTo>
                      <a:pt x="16633" y="16030"/>
                      <a:pt x="14741" y="18309"/>
                      <a:pt x="12123" y="18995"/>
                    </a:cubicBezTo>
                    <a:lnTo>
                      <a:pt x="11166" y="19245"/>
                    </a:lnTo>
                    <a:cubicBezTo>
                      <a:pt x="8168" y="20030"/>
                      <a:pt x="6183" y="22874"/>
                      <a:pt x="6480" y="25958"/>
                    </a:cubicBezTo>
                    <a:lnTo>
                      <a:pt x="7207" y="33494"/>
                    </a:lnTo>
                    <a:cubicBezTo>
                      <a:pt x="7451" y="36020"/>
                      <a:pt x="6159" y="38445"/>
                      <a:pt x="3928" y="39652"/>
                    </a:cubicBezTo>
                    <a:cubicBezTo>
                      <a:pt x="1266" y="41092"/>
                      <a:pt x="1" y="44217"/>
                      <a:pt x="911" y="47102"/>
                    </a:cubicBezTo>
                    <a:lnTo>
                      <a:pt x="4407" y="58194"/>
                    </a:lnTo>
                    <a:lnTo>
                      <a:pt x="10628" y="57459"/>
                    </a:lnTo>
                    <a:lnTo>
                      <a:pt x="10386" y="53424"/>
                    </a:lnTo>
                    <a:cubicBezTo>
                      <a:pt x="10461" y="50867"/>
                      <a:pt x="12069" y="48608"/>
                      <a:pt x="14460" y="47702"/>
                    </a:cubicBezTo>
                    <a:lnTo>
                      <a:pt x="20446" y="45433"/>
                    </a:lnTo>
                    <a:cubicBezTo>
                      <a:pt x="23342" y="44336"/>
                      <a:pt x="25014" y="41300"/>
                      <a:pt x="24393" y="38266"/>
                    </a:cubicBezTo>
                    <a:lnTo>
                      <a:pt x="22897" y="30947"/>
                    </a:lnTo>
                    <a:cubicBezTo>
                      <a:pt x="22454" y="28788"/>
                      <a:pt x="23171" y="26554"/>
                      <a:pt x="24787" y="25056"/>
                    </a:cubicBezTo>
                    <a:lnTo>
                      <a:pt x="30024" y="20196"/>
                    </a:lnTo>
                    <a:cubicBezTo>
                      <a:pt x="31585" y="18748"/>
                      <a:pt x="32310" y="16611"/>
                      <a:pt x="31954" y="14513"/>
                    </a:cubicBezTo>
                    <a:lnTo>
                      <a:pt x="29492"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9;p4">
                <a:extLst>
                  <a:ext uri="{FF2B5EF4-FFF2-40B4-BE49-F238E27FC236}">
                    <a16:creationId xmlns:a16="http://schemas.microsoft.com/office/drawing/2014/main" id="{EEDFC953-F63E-C0F7-FC7F-6200DB9C11B8}"/>
                  </a:ext>
                </a:extLst>
              </p:cNvPr>
              <p:cNvSpPr/>
              <p:nvPr/>
            </p:nvSpPr>
            <p:spPr>
              <a:xfrm>
                <a:off x="2696900" y="4093925"/>
                <a:ext cx="99500" cy="238875"/>
              </a:xfrm>
              <a:custGeom>
                <a:avLst/>
                <a:gdLst/>
                <a:ahLst/>
                <a:cxnLst/>
                <a:rect l="l" t="t" r="r" b="b"/>
                <a:pathLst>
                  <a:path w="3980" h="9555" fill="none" extrusionOk="0">
                    <a:moveTo>
                      <a:pt x="2337" y="0"/>
                    </a:moveTo>
                    <a:lnTo>
                      <a:pt x="1805" y="880"/>
                    </a:lnTo>
                    <a:cubicBezTo>
                      <a:pt x="1" y="3874"/>
                      <a:pt x="975" y="7765"/>
                      <a:pt x="3980" y="9554"/>
                    </a:cubicBezTo>
                    <a:lnTo>
                      <a:pt x="3980" y="9554"/>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0;p4">
                <a:extLst>
                  <a:ext uri="{FF2B5EF4-FFF2-40B4-BE49-F238E27FC236}">
                    <a16:creationId xmlns:a16="http://schemas.microsoft.com/office/drawing/2014/main" id="{2CB818B5-3C59-71E5-6E0E-BE5686730FB8}"/>
                  </a:ext>
                </a:extLst>
              </p:cNvPr>
              <p:cNvSpPr/>
              <p:nvPr/>
            </p:nvSpPr>
            <p:spPr>
              <a:xfrm>
                <a:off x="2172400" y="4661725"/>
                <a:ext cx="65275" cy="211700"/>
              </a:xfrm>
              <a:custGeom>
                <a:avLst/>
                <a:gdLst/>
                <a:ahLst/>
                <a:cxnLst/>
                <a:rect l="l" t="t" r="r" b="b"/>
                <a:pathLst>
                  <a:path w="2611" h="8468" fill="none" extrusionOk="0">
                    <a:moveTo>
                      <a:pt x="0" y="1"/>
                    </a:moveTo>
                    <a:lnTo>
                      <a:pt x="1021" y="1263"/>
                    </a:lnTo>
                    <a:cubicBezTo>
                      <a:pt x="2610" y="3225"/>
                      <a:pt x="2567" y="6045"/>
                      <a:pt x="917" y="7956"/>
                    </a:cubicBezTo>
                    <a:lnTo>
                      <a:pt x="476" y="8468"/>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1;p4">
                <a:extLst>
                  <a:ext uri="{FF2B5EF4-FFF2-40B4-BE49-F238E27FC236}">
                    <a16:creationId xmlns:a16="http://schemas.microsoft.com/office/drawing/2014/main" id="{0B700925-249E-ECA7-6A9F-821F8BBB31AC}"/>
                  </a:ext>
                </a:extLst>
              </p:cNvPr>
              <p:cNvSpPr/>
              <p:nvPr/>
            </p:nvSpPr>
            <p:spPr>
              <a:xfrm>
                <a:off x="2162650" y="4166850"/>
                <a:ext cx="454650" cy="1126175"/>
              </a:xfrm>
              <a:custGeom>
                <a:avLst/>
                <a:gdLst/>
                <a:ahLst/>
                <a:cxnLst/>
                <a:rect l="l" t="t" r="r" b="b"/>
                <a:pathLst>
                  <a:path w="18186" h="45047" fill="none" extrusionOk="0">
                    <a:moveTo>
                      <a:pt x="18186" y="0"/>
                    </a:moveTo>
                    <a:lnTo>
                      <a:pt x="17749" y="4284"/>
                    </a:lnTo>
                    <a:cubicBezTo>
                      <a:pt x="17379" y="7920"/>
                      <a:pt x="15664" y="11290"/>
                      <a:pt x="12942" y="13731"/>
                    </a:cubicBezTo>
                    <a:lnTo>
                      <a:pt x="12311" y="14297"/>
                    </a:lnTo>
                    <a:cubicBezTo>
                      <a:pt x="9491" y="16827"/>
                      <a:pt x="7756" y="20348"/>
                      <a:pt x="7470" y="24126"/>
                    </a:cubicBezTo>
                    <a:lnTo>
                      <a:pt x="7291" y="26498"/>
                    </a:lnTo>
                    <a:cubicBezTo>
                      <a:pt x="7051" y="29657"/>
                      <a:pt x="5798" y="32655"/>
                      <a:pt x="3716" y="35043"/>
                    </a:cubicBezTo>
                    <a:lnTo>
                      <a:pt x="3716" y="35043"/>
                    </a:lnTo>
                    <a:cubicBezTo>
                      <a:pt x="1700" y="37358"/>
                      <a:pt x="459" y="40244"/>
                      <a:pt x="166" y="43299"/>
                    </a:cubicBezTo>
                    <a:lnTo>
                      <a:pt x="0" y="45047"/>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0" name="مربع نص 49">
            <a:extLst>
              <a:ext uri="{FF2B5EF4-FFF2-40B4-BE49-F238E27FC236}">
                <a16:creationId xmlns:a16="http://schemas.microsoft.com/office/drawing/2014/main" id="{10B574B6-DFD6-72B0-5262-6DECF91F01D2}"/>
              </a:ext>
            </a:extLst>
          </p:cNvPr>
          <p:cNvSpPr txBox="1"/>
          <p:nvPr/>
        </p:nvSpPr>
        <p:spPr>
          <a:xfrm>
            <a:off x="3529164" y="375920"/>
            <a:ext cx="3593155" cy="584775"/>
          </a:xfrm>
          <a:prstGeom prst="rect">
            <a:avLst/>
          </a:prstGeom>
          <a:noFill/>
        </p:spPr>
        <p:txBody>
          <a:bodyPr wrap="square" rtlCol="1">
            <a:spAutoFit/>
          </a:bodyPr>
          <a:lstStyle/>
          <a:p>
            <a:pPr algn="ctr"/>
            <a:r>
              <a:rPr lang="ar-SA" sz="3200" dirty="0">
                <a:solidFill>
                  <a:srgbClr val="DB355D"/>
                </a:solidFill>
              </a:rPr>
              <a:t>صور الرفق</a:t>
            </a:r>
          </a:p>
        </p:txBody>
      </p:sp>
      <p:sp>
        <p:nvSpPr>
          <p:cNvPr id="68" name="مربع نص 67">
            <a:extLst>
              <a:ext uri="{FF2B5EF4-FFF2-40B4-BE49-F238E27FC236}">
                <a16:creationId xmlns:a16="http://schemas.microsoft.com/office/drawing/2014/main" id="{52005368-5F08-E6D7-2F5A-BBDF13475DF1}"/>
              </a:ext>
            </a:extLst>
          </p:cNvPr>
          <p:cNvSpPr txBox="1"/>
          <p:nvPr/>
        </p:nvSpPr>
        <p:spPr>
          <a:xfrm>
            <a:off x="3333" y="1393919"/>
            <a:ext cx="3542662" cy="584775"/>
          </a:xfrm>
          <a:prstGeom prst="rect">
            <a:avLst/>
          </a:prstGeom>
          <a:noFill/>
        </p:spPr>
        <p:txBody>
          <a:bodyPr wrap="square" rtlCol="1">
            <a:spAutoFit/>
          </a:bodyPr>
          <a:lstStyle/>
          <a:p>
            <a:pPr algn="ctr"/>
            <a:r>
              <a:rPr lang="ar-SA" sz="3200" dirty="0">
                <a:solidFill>
                  <a:srgbClr val="DB355D"/>
                </a:solidFill>
              </a:rPr>
              <a:t>الرفق بالحيوانات</a:t>
            </a:r>
          </a:p>
        </p:txBody>
      </p:sp>
      <p:grpSp>
        <p:nvGrpSpPr>
          <p:cNvPr id="133" name="Google Shape;27;p2">
            <a:extLst>
              <a:ext uri="{FF2B5EF4-FFF2-40B4-BE49-F238E27FC236}">
                <a16:creationId xmlns:a16="http://schemas.microsoft.com/office/drawing/2014/main" id="{0D59627D-FC28-E078-5CC4-EBD29AD30171}"/>
              </a:ext>
            </a:extLst>
          </p:cNvPr>
          <p:cNvGrpSpPr/>
          <p:nvPr/>
        </p:nvGrpSpPr>
        <p:grpSpPr>
          <a:xfrm rot="1868880" flipH="1">
            <a:off x="1998560" y="6105580"/>
            <a:ext cx="1596018" cy="1519174"/>
            <a:chOff x="-452696" y="3780468"/>
            <a:chExt cx="1739813" cy="1656045"/>
          </a:xfrm>
        </p:grpSpPr>
        <p:sp>
          <p:nvSpPr>
            <p:cNvPr id="134" name="Google Shape;28;p2">
              <a:extLst>
                <a:ext uri="{FF2B5EF4-FFF2-40B4-BE49-F238E27FC236}">
                  <a16:creationId xmlns:a16="http://schemas.microsoft.com/office/drawing/2014/main" id="{B3B7A0E0-4D4D-2656-C748-6CA0F1E3A900}"/>
                </a:ext>
              </a:extLst>
            </p:cNvPr>
            <p:cNvSpPr/>
            <p:nvPr/>
          </p:nvSpPr>
          <p:spPr>
            <a:xfrm rot="2152215">
              <a:off x="-284126" y="4093806"/>
              <a:ext cx="1402674" cy="1029370"/>
            </a:xfrm>
            <a:custGeom>
              <a:avLst/>
              <a:gdLst/>
              <a:ahLst/>
              <a:cxnLst/>
              <a:rect l="l" t="t" r="r" b="b"/>
              <a:pathLst>
                <a:path w="42448" h="31151" extrusionOk="0">
                  <a:moveTo>
                    <a:pt x="6574" y="0"/>
                  </a:moveTo>
                  <a:cubicBezTo>
                    <a:pt x="2643" y="0"/>
                    <a:pt x="1" y="385"/>
                    <a:pt x="1" y="385"/>
                  </a:cubicBezTo>
                  <a:cubicBezTo>
                    <a:pt x="1993" y="7133"/>
                    <a:pt x="5887" y="12504"/>
                    <a:pt x="10180" y="16658"/>
                  </a:cubicBezTo>
                  <a:lnTo>
                    <a:pt x="17116" y="15896"/>
                  </a:lnTo>
                  <a:cubicBezTo>
                    <a:pt x="17160" y="15891"/>
                    <a:pt x="17204" y="15889"/>
                    <a:pt x="17247" y="15889"/>
                  </a:cubicBezTo>
                  <a:cubicBezTo>
                    <a:pt x="18076" y="15889"/>
                    <a:pt x="18655" y="16771"/>
                    <a:pt x="18268" y="17538"/>
                  </a:cubicBezTo>
                  <a:cubicBezTo>
                    <a:pt x="17685" y="18698"/>
                    <a:pt x="16670" y="20093"/>
                    <a:pt x="15003" y="20760"/>
                  </a:cubicBezTo>
                  <a:cubicBezTo>
                    <a:pt x="19577" y="24188"/>
                    <a:pt x="23976" y="26354"/>
                    <a:pt x="26484" y="27449"/>
                  </a:cubicBezTo>
                  <a:cubicBezTo>
                    <a:pt x="27820" y="28031"/>
                    <a:pt x="28618" y="28307"/>
                    <a:pt x="28618" y="28307"/>
                  </a:cubicBezTo>
                  <a:cubicBezTo>
                    <a:pt x="28618" y="28307"/>
                    <a:pt x="33150" y="31150"/>
                    <a:pt x="36634" y="31150"/>
                  </a:cubicBezTo>
                  <a:cubicBezTo>
                    <a:pt x="40042" y="31150"/>
                    <a:pt x="42447" y="28429"/>
                    <a:pt x="38626" y="17662"/>
                  </a:cubicBezTo>
                  <a:cubicBezTo>
                    <a:pt x="33160" y="2253"/>
                    <a:pt x="16089" y="0"/>
                    <a:pt x="6574" y="0"/>
                  </a:cubicBezTo>
                  <a:close/>
                </a:path>
              </a:pathLst>
            </a:custGeom>
            <a:solidFill>
              <a:srgbClr val="F1A9A7"/>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9;p2">
              <a:extLst>
                <a:ext uri="{FF2B5EF4-FFF2-40B4-BE49-F238E27FC236}">
                  <a16:creationId xmlns:a16="http://schemas.microsoft.com/office/drawing/2014/main" id="{345351BB-3CB7-0869-83E8-48523F88C503}"/>
                </a:ext>
              </a:extLst>
            </p:cNvPr>
            <p:cNvSpPr/>
            <p:nvPr/>
          </p:nvSpPr>
          <p:spPr>
            <a:xfrm rot="2152215">
              <a:off x="40169" y="4258324"/>
              <a:ext cx="849344" cy="572199"/>
            </a:xfrm>
            <a:custGeom>
              <a:avLst/>
              <a:gdLst/>
              <a:ahLst/>
              <a:cxnLst/>
              <a:rect l="l" t="t" r="r" b="b"/>
              <a:pathLst>
                <a:path w="25703" h="17316" fill="none" extrusionOk="0">
                  <a:moveTo>
                    <a:pt x="0" y="0"/>
                  </a:moveTo>
                  <a:cubicBezTo>
                    <a:pt x="0" y="0"/>
                    <a:pt x="17017" y="6119"/>
                    <a:pt x="25702" y="17315"/>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0;p2">
              <a:extLst>
                <a:ext uri="{FF2B5EF4-FFF2-40B4-BE49-F238E27FC236}">
                  <a16:creationId xmlns:a16="http://schemas.microsoft.com/office/drawing/2014/main" id="{4CD2DEC3-7539-CEB8-A474-7BF2EE4DE9CF}"/>
                </a:ext>
              </a:extLst>
            </p:cNvPr>
            <p:cNvSpPr/>
            <p:nvPr/>
          </p:nvSpPr>
          <p:spPr>
            <a:xfrm rot="2152215">
              <a:off x="422222" y="4148751"/>
              <a:ext cx="48609" cy="145660"/>
            </a:xfrm>
            <a:custGeom>
              <a:avLst/>
              <a:gdLst/>
              <a:ahLst/>
              <a:cxnLst/>
              <a:rect l="l" t="t" r="r" b="b"/>
              <a:pathLst>
                <a:path w="1471" h="4408" fill="none" extrusionOk="0">
                  <a:moveTo>
                    <a:pt x="1" y="0"/>
                  </a:moveTo>
                  <a:cubicBezTo>
                    <a:pt x="1" y="0"/>
                    <a:pt x="1171" y="2275"/>
                    <a:pt x="1470" y="4407"/>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p2">
              <a:extLst>
                <a:ext uri="{FF2B5EF4-FFF2-40B4-BE49-F238E27FC236}">
                  <a16:creationId xmlns:a16="http://schemas.microsoft.com/office/drawing/2014/main" id="{3615A71C-0C4B-DF24-08AA-C3B4DF41DF35}"/>
                </a:ext>
              </a:extLst>
            </p:cNvPr>
            <p:cNvSpPr/>
            <p:nvPr/>
          </p:nvSpPr>
          <p:spPr>
            <a:xfrm rot="2152215">
              <a:off x="557440" y="4323549"/>
              <a:ext cx="65891" cy="234814"/>
            </a:xfrm>
            <a:custGeom>
              <a:avLst/>
              <a:gdLst/>
              <a:ahLst/>
              <a:cxnLst/>
              <a:rect l="l" t="t" r="r" b="b"/>
              <a:pathLst>
                <a:path w="1994" h="7106" fill="none" extrusionOk="0">
                  <a:moveTo>
                    <a:pt x="1993" y="7105"/>
                  </a:moveTo>
                  <a:cubicBezTo>
                    <a:pt x="1993" y="7105"/>
                    <a:pt x="1796" y="2939"/>
                    <a:pt x="0" y="0"/>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2;p2">
              <a:extLst>
                <a:ext uri="{FF2B5EF4-FFF2-40B4-BE49-F238E27FC236}">
                  <a16:creationId xmlns:a16="http://schemas.microsoft.com/office/drawing/2014/main" id="{33BE727A-56B5-66DA-7E4A-D9FD30D64519}"/>
                </a:ext>
              </a:extLst>
            </p:cNvPr>
            <p:cNvSpPr/>
            <p:nvPr/>
          </p:nvSpPr>
          <p:spPr>
            <a:xfrm rot="2152215">
              <a:off x="224479" y="4349703"/>
              <a:ext cx="268487" cy="65362"/>
            </a:xfrm>
            <a:custGeom>
              <a:avLst/>
              <a:gdLst/>
              <a:ahLst/>
              <a:cxnLst/>
              <a:rect l="l" t="t" r="r" b="b"/>
              <a:pathLst>
                <a:path w="8125" h="1978" fill="none" extrusionOk="0">
                  <a:moveTo>
                    <a:pt x="0" y="1977"/>
                  </a:moveTo>
                  <a:cubicBezTo>
                    <a:pt x="0" y="1977"/>
                    <a:pt x="6013" y="1662"/>
                    <a:pt x="8125" y="1"/>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3;p2">
              <a:extLst>
                <a:ext uri="{FF2B5EF4-FFF2-40B4-BE49-F238E27FC236}">
                  <a16:creationId xmlns:a16="http://schemas.microsoft.com/office/drawing/2014/main" id="{0D14F2C5-917C-8C6D-4741-6E39DA22C8E4}"/>
                </a:ext>
              </a:extLst>
            </p:cNvPr>
            <p:cNvSpPr/>
            <p:nvPr/>
          </p:nvSpPr>
          <p:spPr>
            <a:xfrm rot="2152215">
              <a:off x="349563" y="4755021"/>
              <a:ext cx="252559" cy="125635"/>
            </a:xfrm>
            <a:custGeom>
              <a:avLst/>
              <a:gdLst/>
              <a:ahLst/>
              <a:cxnLst/>
              <a:rect l="l" t="t" r="r" b="b"/>
              <a:pathLst>
                <a:path w="7643" h="3802" fill="none" extrusionOk="0">
                  <a:moveTo>
                    <a:pt x="1" y="3802"/>
                  </a:moveTo>
                  <a:cubicBezTo>
                    <a:pt x="1" y="3802"/>
                    <a:pt x="5531" y="1662"/>
                    <a:pt x="7642" y="0"/>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34;p2">
              <a:extLst>
                <a:ext uri="{FF2B5EF4-FFF2-40B4-BE49-F238E27FC236}">
                  <a16:creationId xmlns:a16="http://schemas.microsoft.com/office/drawing/2014/main" id="{37362B58-3C94-0AA5-1399-CA33BE5B49B8}"/>
                </a:ext>
              </a:extLst>
            </p:cNvPr>
            <p:cNvSpPr/>
            <p:nvPr/>
          </p:nvSpPr>
          <p:spPr>
            <a:xfrm rot="2152215">
              <a:off x="241142" y="4150688"/>
              <a:ext cx="119489" cy="30566"/>
            </a:xfrm>
            <a:custGeom>
              <a:avLst/>
              <a:gdLst/>
              <a:ahLst/>
              <a:cxnLst/>
              <a:rect l="l" t="t" r="r" b="b"/>
              <a:pathLst>
                <a:path w="3616" h="925" fill="none" extrusionOk="0">
                  <a:moveTo>
                    <a:pt x="1" y="925"/>
                  </a:moveTo>
                  <a:cubicBezTo>
                    <a:pt x="1" y="925"/>
                    <a:pt x="2253" y="840"/>
                    <a:pt x="3615" y="1"/>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مجموعة 147">
            <a:extLst>
              <a:ext uri="{FF2B5EF4-FFF2-40B4-BE49-F238E27FC236}">
                <a16:creationId xmlns:a16="http://schemas.microsoft.com/office/drawing/2014/main" id="{16ACF9C9-4070-CEA9-82C5-8602927FE506}"/>
              </a:ext>
            </a:extLst>
          </p:cNvPr>
          <p:cNvGrpSpPr/>
          <p:nvPr/>
        </p:nvGrpSpPr>
        <p:grpSpPr>
          <a:xfrm>
            <a:off x="6075323" y="5468300"/>
            <a:ext cx="508678" cy="718426"/>
            <a:chOff x="487054" y="3558226"/>
            <a:chExt cx="508678" cy="718426"/>
          </a:xfrm>
        </p:grpSpPr>
        <p:sp>
          <p:nvSpPr>
            <p:cNvPr id="149" name="Google Shape;107;p4">
              <a:extLst>
                <a:ext uri="{FF2B5EF4-FFF2-40B4-BE49-F238E27FC236}">
                  <a16:creationId xmlns:a16="http://schemas.microsoft.com/office/drawing/2014/main" id="{84C9B197-3D1E-8C86-9376-98C1ACA03286}"/>
                </a:ext>
              </a:extLst>
            </p:cNvPr>
            <p:cNvSpPr/>
            <p:nvPr/>
          </p:nvSpPr>
          <p:spPr>
            <a:xfrm flipH="1">
              <a:off x="487054" y="3972401"/>
              <a:ext cx="259904" cy="304251"/>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08;p4">
              <a:extLst>
                <a:ext uri="{FF2B5EF4-FFF2-40B4-BE49-F238E27FC236}">
                  <a16:creationId xmlns:a16="http://schemas.microsoft.com/office/drawing/2014/main" id="{0B79344F-A33C-0227-DBA7-3BE3921FFE06}"/>
                </a:ext>
              </a:extLst>
            </p:cNvPr>
            <p:cNvSpPr/>
            <p:nvPr/>
          </p:nvSpPr>
          <p:spPr>
            <a:xfrm flipH="1">
              <a:off x="839107" y="3558226"/>
              <a:ext cx="156625" cy="183350"/>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2" name="مجموعة 171">
            <a:extLst>
              <a:ext uri="{FF2B5EF4-FFF2-40B4-BE49-F238E27FC236}">
                <a16:creationId xmlns:a16="http://schemas.microsoft.com/office/drawing/2014/main" id="{FEBD8A66-C4CB-0E5D-1A0D-81BC6DBAA3CA}"/>
              </a:ext>
            </a:extLst>
          </p:cNvPr>
          <p:cNvGrpSpPr/>
          <p:nvPr/>
        </p:nvGrpSpPr>
        <p:grpSpPr>
          <a:xfrm>
            <a:off x="6185829" y="6622332"/>
            <a:ext cx="694712" cy="974626"/>
            <a:chOff x="5862177" y="6622332"/>
            <a:chExt cx="694712" cy="974626"/>
          </a:xfrm>
        </p:grpSpPr>
        <p:grpSp>
          <p:nvGrpSpPr>
            <p:cNvPr id="152" name="Google Shape;21;p2">
              <a:extLst>
                <a:ext uri="{FF2B5EF4-FFF2-40B4-BE49-F238E27FC236}">
                  <a16:creationId xmlns:a16="http://schemas.microsoft.com/office/drawing/2014/main" id="{454045F5-1699-D4FE-77D2-D45CB6FDBE5A}"/>
                </a:ext>
              </a:extLst>
            </p:cNvPr>
            <p:cNvGrpSpPr/>
            <p:nvPr/>
          </p:nvGrpSpPr>
          <p:grpSpPr>
            <a:xfrm rot="21175714">
              <a:off x="5862177" y="6622332"/>
              <a:ext cx="606707" cy="974626"/>
              <a:chOff x="4305125" y="4012025"/>
              <a:chExt cx="601851" cy="966825"/>
            </a:xfrm>
          </p:grpSpPr>
          <p:sp>
            <p:nvSpPr>
              <p:cNvPr id="161" name="Google Shape;22;p2">
                <a:extLst>
                  <a:ext uri="{FF2B5EF4-FFF2-40B4-BE49-F238E27FC236}">
                    <a16:creationId xmlns:a16="http://schemas.microsoft.com/office/drawing/2014/main" id="{BD919A79-FDB2-1045-D8D0-1ED0BC758C2E}"/>
                  </a:ext>
                </a:extLst>
              </p:cNvPr>
              <p:cNvSpPr/>
              <p:nvPr/>
            </p:nvSpPr>
            <p:spPr>
              <a:xfrm>
                <a:off x="4432674" y="4422392"/>
                <a:ext cx="203860" cy="556458"/>
              </a:xfrm>
              <a:custGeom>
                <a:avLst/>
                <a:gdLst/>
                <a:ahLst/>
                <a:cxnLst/>
                <a:rect l="l" t="t" r="r" b="b"/>
                <a:pathLst>
                  <a:path w="4464" h="12185" fill="none" extrusionOk="0">
                    <a:moveTo>
                      <a:pt x="4463" y="1"/>
                    </a:moveTo>
                    <a:cubicBezTo>
                      <a:pt x="4463" y="1"/>
                      <a:pt x="4358" y="7002"/>
                      <a:pt x="1" y="12185"/>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3;p2">
                <a:extLst>
                  <a:ext uri="{FF2B5EF4-FFF2-40B4-BE49-F238E27FC236}">
                    <a16:creationId xmlns:a16="http://schemas.microsoft.com/office/drawing/2014/main" id="{03C5580F-CE63-5955-EC9B-8DB59D73616D}"/>
                  </a:ext>
                </a:extLst>
              </p:cNvPr>
              <p:cNvSpPr/>
              <p:nvPr/>
            </p:nvSpPr>
            <p:spPr>
              <a:xfrm>
                <a:off x="4502225" y="4012025"/>
                <a:ext cx="404751" cy="412149"/>
              </a:xfrm>
              <a:custGeom>
                <a:avLst/>
                <a:gdLst/>
                <a:ahLst/>
                <a:cxnLst/>
                <a:rect l="l" t="t" r="r" b="b"/>
                <a:pathLst>
                  <a:path w="8863" h="9025" extrusionOk="0">
                    <a:moveTo>
                      <a:pt x="1794" y="0"/>
                    </a:moveTo>
                    <a:cubicBezTo>
                      <a:pt x="1604" y="0"/>
                      <a:pt x="1415" y="115"/>
                      <a:pt x="1354" y="332"/>
                    </a:cubicBezTo>
                    <a:cubicBezTo>
                      <a:pt x="684" y="2716"/>
                      <a:pt x="1" y="7805"/>
                      <a:pt x="2674" y="8823"/>
                    </a:cubicBezTo>
                    <a:cubicBezTo>
                      <a:pt x="3036" y="8961"/>
                      <a:pt x="3383" y="9025"/>
                      <a:pt x="3713" y="9025"/>
                    </a:cubicBezTo>
                    <a:cubicBezTo>
                      <a:pt x="6313" y="9025"/>
                      <a:pt x="7934" y="5095"/>
                      <a:pt x="8759" y="2555"/>
                    </a:cubicBezTo>
                    <a:cubicBezTo>
                      <a:pt x="8862" y="2237"/>
                      <a:pt x="8611" y="1955"/>
                      <a:pt x="8323" y="1955"/>
                    </a:cubicBezTo>
                    <a:cubicBezTo>
                      <a:pt x="8243" y="1955"/>
                      <a:pt x="8159" y="1977"/>
                      <a:pt x="8080" y="2027"/>
                    </a:cubicBezTo>
                    <a:lnTo>
                      <a:pt x="7991" y="2082"/>
                    </a:lnTo>
                    <a:cubicBezTo>
                      <a:pt x="7755" y="2230"/>
                      <a:pt x="7501" y="2297"/>
                      <a:pt x="7252" y="2297"/>
                    </a:cubicBezTo>
                    <a:cubicBezTo>
                      <a:pt x="6536" y="2297"/>
                      <a:pt x="5872" y="1736"/>
                      <a:pt x="5852" y="931"/>
                    </a:cubicBezTo>
                    <a:cubicBezTo>
                      <a:pt x="5845" y="652"/>
                      <a:pt x="5618" y="483"/>
                      <a:pt x="5388" y="483"/>
                    </a:cubicBezTo>
                    <a:cubicBezTo>
                      <a:pt x="5243" y="483"/>
                      <a:pt x="5096" y="551"/>
                      <a:pt x="5004" y="701"/>
                    </a:cubicBezTo>
                    <a:lnTo>
                      <a:pt x="4901" y="871"/>
                    </a:lnTo>
                    <a:cubicBezTo>
                      <a:pt x="4626" y="1318"/>
                      <a:pt x="4167" y="1537"/>
                      <a:pt x="3710" y="1537"/>
                    </a:cubicBezTo>
                    <a:cubicBezTo>
                      <a:pt x="3210" y="1537"/>
                      <a:pt x="2712" y="1275"/>
                      <a:pt x="2457" y="762"/>
                    </a:cubicBezTo>
                    <a:lnTo>
                      <a:pt x="2205" y="255"/>
                    </a:lnTo>
                    <a:cubicBezTo>
                      <a:pt x="2119" y="83"/>
                      <a:pt x="1956" y="0"/>
                      <a:pt x="1794"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4;p2">
                <a:extLst>
                  <a:ext uri="{FF2B5EF4-FFF2-40B4-BE49-F238E27FC236}">
                    <a16:creationId xmlns:a16="http://schemas.microsoft.com/office/drawing/2014/main" id="{AF8157A5-3481-A3A6-1279-FDF40CED2612}"/>
                  </a:ext>
                </a:extLst>
              </p:cNvPr>
              <p:cNvSpPr/>
              <p:nvPr/>
            </p:nvSpPr>
            <p:spPr>
              <a:xfrm>
                <a:off x="4647356" y="4115964"/>
                <a:ext cx="159288" cy="302502"/>
              </a:xfrm>
              <a:custGeom>
                <a:avLst/>
                <a:gdLst/>
                <a:ahLst/>
                <a:cxnLst/>
                <a:rect l="l" t="t" r="r" b="b"/>
                <a:pathLst>
                  <a:path w="3488" h="6624" fill="none" extrusionOk="0">
                    <a:moveTo>
                      <a:pt x="3488" y="0"/>
                    </a:moveTo>
                    <a:cubicBezTo>
                      <a:pt x="3488" y="0"/>
                      <a:pt x="2016" y="4661"/>
                      <a:pt x="0" y="6623"/>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5;p2">
                <a:extLst>
                  <a:ext uri="{FF2B5EF4-FFF2-40B4-BE49-F238E27FC236}">
                    <a16:creationId xmlns:a16="http://schemas.microsoft.com/office/drawing/2014/main" id="{0DF40A0F-F581-EA1E-03EB-AD7F2106EB18}"/>
                  </a:ext>
                </a:extLst>
              </p:cNvPr>
              <p:cNvSpPr/>
              <p:nvPr/>
            </p:nvSpPr>
            <p:spPr>
              <a:xfrm>
                <a:off x="4581458" y="4089385"/>
                <a:ext cx="79324" cy="320312"/>
              </a:xfrm>
              <a:custGeom>
                <a:avLst/>
                <a:gdLst/>
                <a:ahLst/>
                <a:cxnLst/>
                <a:rect l="l" t="t" r="r" b="b"/>
                <a:pathLst>
                  <a:path w="1737" h="7014" fill="none" extrusionOk="0">
                    <a:moveTo>
                      <a:pt x="1736" y="1"/>
                    </a:moveTo>
                    <a:cubicBezTo>
                      <a:pt x="1736" y="1"/>
                      <a:pt x="1" y="3536"/>
                      <a:pt x="1000" y="7014"/>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6;p2">
                <a:extLst>
                  <a:ext uri="{FF2B5EF4-FFF2-40B4-BE49-F238E27FC236}">
                    <a16:creationId xmlns:a16="http://schemas.microsoft.com/office/drawing/2014/main" id="{966D34A6-BEB0-12B1-456A-E280FBCD1003}"/>
                  </a:ext>
                </a:extLst>
              </p:cNvPr>
              <p:cNvSpPr/>
              <p:nvPr/>
            </p:nvSpPr>
            <p:spPr>
              <a:xfrm>
                <a:off x="4305125" y="4319001"/>
                <a:ext cx="284691" cy="410733"/>
              </a:xfrm>
              <a:custGeom>
                <a:avLst/>
                <a:gdLst/>
                <a:ahLst/>
                <a:cxnLst/>
                <a:rect l="l" t="t" r="r" b="b"/>
                <a:pathLst>
                  <a:path w="6234" h="8994" extrusionOk="0">
                    <a:moveTo>
                      <a:pt x="2176" y="1"/>
                    </a:moveTo>
                    <a:cubicBezTo>
                      <a:pt x="1899" y="1"/>
                      <a:pt x="1647" y="183"/>
                      <a:pt x="1437" y="597"/>
                    </a:cubicBezTo>
                    <a:cubicBezTo>
                      <a:pt x="1" y="3436"/>
                      <a:pt x="5507" y="8993"/>
                      <a:pt x="5507" y="8993"/>
                    </a:cubicBezTo>
                    <a:cubicBezTo>
                      <a:pt x="6234" y="6278"/>
                      <a:pt x="3797" y="1"/>
                      <a:pt x="2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6" name="Google Shape;21;p2">
              <a:extLst>
                <a:ext uri="{FF2B5EF4-FFF2-40B4-BE49-F238E27FC236}">
                  <a16:creationId xmlns:a16="http://schemas.microsoft.com/office/drawing/2014/main" id="{C75769FD-22E9-DDFB-3BE0-1FBF89CC9AAB}"/>
                </a:ext>
              </a:extLst>
            </p:cNvPr>
            <p:cNvGrpSpPr/>
            <p:nvPr/>
          </p:nvGrpSpPr>
          <p:grpSpPr>
            <a:xfrm rot="424286" flipH="1">
              <a:off x="6242591" y="7072488"/>
              <a:ext cx="314298" cy="504894"/>
              <a:chOff x="4305125" y="4012025"/>
              <a:chExt cx="601851" cy="966825"/>
            </a:xfrm>
          </p:grpSpPr>
          <p:sp>
            <p:nvSpPr>
              <p:cNvPr id="167" name="Google Shape;22;p2">
                <a:extLst>
                  <a:ext uri="{FF2B5EF4-FFF2-40B4-BE49-F238E27FC236}">
                    <a16:creationId xmlns:a16="http://schemas.microsoft.com/office/drawing/2014/main" id="{2F05EA57-425D-BFA7-70BA-36B6B911BAA1}"/>
                  </a:ext>
                </a:extLst>
              </p:cNvPr>
              <p:cNvSpPr/>
              <p:nvPr/>
            </p:nvSpPr>
            <p:spPr>
              <a:xfrm>
                <a:off x="4432674" y="4422392"/>
                <a:ext cx="203860" cy="556458"/>
              </a:xfrm>
              <a:custGeom>
                <a:avLst/>
                <a:gdLst/>
                <a:ahLst/>
                <a:cxnLst/>
                <a:rect l="l" t="t" r="r" b="b"/>
                <a:pathLst>
                  <a:path w="4464" h="12185" fill="none" extrusionOk="0">
                    <a:moveTo>
                      <a:pt x="4463" y="1"/>
                    </a:moveTo>
                    <a:cubicBezTo>
                      <a:pt x="4463" y="1"/>
                      <a:pt x="4358" y="7002"/>
                      <a:pt x="1" y="12185"/>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3;p2">
                <a:extLst>
                  <a:ext uri="{FF2B5EF4-FFF2-40B4-BE49-F238E27FC236}">
                    <a16:creationId xmlns:a16="http://schemas.microsoft.com/office/drawing/2014/main" id="{47A8F273-1BCC-9206-DCB8-64D139CB9192}"/>
                  </a:ext>
                </a:extLst>
              </p:cNvPr>
              <p:cNvSpPr/>
              <p:nvPr/>
            </p:nvSpPr>
            <p:spPr>
              <a:xfrm>
                <a:off x="4502225" y="4012025"/>
                <a:ext cx="404751" cy="412149"/>
              </a:xfrm>
              <a:custGeom>
                <a:avLst/>
                <a:gdLst/>
                <a:ahLst/>
                <a:cxnLst/>
                <a:rect l="l" t="t" r="r" b="b"/>
                <a:pathLst>
                  <a:path w="8863" h="9025" extrusionOk="0">
                    <a:moveTo>
                      <a:pt x="1794" y="0"/>
                    </a:moveTo>
                    <a:cubicBezTo>
                      <a:pt x="1604" y="0"/>
                      <a:pt x="1415" y="115"/>
                      <a:pt x="1354" y="332"/>
                    </a:cubicBezTo>
                    <a:cubicBezTo>
                      <a:pt x="684" y="2716"/>
                      <a:pt x="1" y="7805"/>
                      <a:pt x="2674" y="8823"/>
                    </a:cubicBezTo>
                    <a:cubicBezTo>
                      <a:pt x="3036" y="8961"/>
                      <a:pt x="3383" y="9025"/>
                      <a:pt x="3713" y="9025"/>
                    </a:cubicBezTo>
                    <a:cubicBezTo>
                      <a:pt x="6313" y="9025"/>
                      <a:pt x="7934" y="5095"/>
                      <a:pt x="8759" y="2555"/>
                    </a:cubicBezTo>
                    <a:cubicBezTo>
                      <a:pt x="8862" y="2237"/>
                      <a:pt x="8611" y="1955"/>
                      <a:pt x="8323" y="1955"/>
                    </a:cubicBezTo>
                    <a:cubicBezTo>
                      <a:pt x="8243" y="1955"/>
                      <a:pt x="8159" y="1977"/>
                      <a:pt x="8080" y="2027"/>
                    </a:cubicBezTo>
                    <a:lnTo>
                      <a:pt x="7991" y="2082"/>
                    </a:lnTo>
                    <a:cubicBezTo>
                      <a:pt x="7755" y="2230"/>
                      <a:pt x="7501" y="2297"/>
                      <a:pt x="7252" y="2297"/>
                    </a:cubicBezTo>
                    <a:cubicBezTo>
                      <a:pt x="6536" y="2297"/>
                      <a:pt x="5872" y="1736"/>
                      <a:pt x="5852" y="931"/>
                    </a:cubicBezTo>
                    <a:cubicBezTo>
                      <a:pt x="5845" y="652"/>
                      <a:pt x="5618" y="483"/>
                      <a:pt x="5388" y="483"/>
                    </a:cubicBezTo>
                    <a:cubicBezTo>
                      <a:pt x="5243" y="483"/>
                      <a:pt x="5096" y="551"/>
                      <a:pt x="5004" y="701"/>
                    </a:cubicBezTo>
                    <a:lnTo>
                      <a:pt x="4901" y="871"/>
                    </a:lnTo>
                    <a:cubicBezTo>
                      <a:pt x="4626" y="1318"/>
                      <a:pt x="4167" y="1537"/>
                      <a:pt x="3710" y="1537"/>
                    </a:cubicBezTo>
                    <a:cubicBezTo>
                      <a:pt x="3210" y="1537"/>
                      <a:pt x="2712" y="1275"/>
                      <a:pt x="2457" y="762"/>
                    </a:cubicBezTo>
                    <a:lnTo>
                      <a:pt x="2205" y="255"/>
                    </a:lnTo>
                    <a:cubicBezTo>
                      <a:pt x="2119" y="83"/>
                      <a:pt x="1956" y="0"/>
                      <a:pt x="1794"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4;p2">
                <a:extLst>
                  <a:ext uri="{FF2B5EF4-FFF2-40B4-BE49-F238E27FC236}">
                    <a16:creationId xmlns:a16="http://schemas.microsoft.com/office/drawing/2014/main" id="{6C392C32-81CD-F333-89C4-26449D115F9D}"/>
                  </a:ext>
                </a:extLst>
              </p:cNvPr>
              <p:cNvSpPr/>
              <p:nvPr/>
            </p:nvSpPr>
            <p:spPr>
              <a:xfrm>
                <a:off x="4647356" y="4115964"/>
                <a:ext cx="159288" cy="302502"/>
              </a:xfrm>
              <a:custGeom>
                <a:avLst/>
                <a:gdLst/>
                <a:ahLst/>
                <a:cxnLst/>
                <a:rect l="l" t="t" r="r" b="b"/>
                <a:pathLst>
                  <a:path w="3488" h="6624" fill="none" extrusionOk="0">
                    <a:moveTo>
                      <a:pt x="3488" y="0"/>
                    </a:moveTo>
                    <a:cubicBezTo>
                      <a:pt x="3488" y="0"/>
                      <a:pt x="2016" y="4661"/>
                      <a:pt x="0" y="6623"/>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5;p2">
                <a:extLst>
                  <a:ext uri="{FF2B5EF4-FFF2-40B4-BE49-F238E27FC236}">
                    <a16:creationId xmlns:a16="http://schemas.microsoft.com/office/drawing/2014/main" id="{F258F3D6-1A55-B2D1-394D-844A5992E6AA}"/>
                  </a:ext>
                </a:extLst>
              </p:cNvPr>
              <p:cNvSpPr/>
              <p:nvPr/>
            </p:nvSpPr>
            <p:spPr>
              <a:xfrm>
                <a:off x="4581458" y="4089385"/>
                <a:ext cx="79324" cy="320312"/>
              </a:xfrm>
              <a:custGeom>
                <a:avLst/>
                <a:gdLst/>
                <a:ahLst/>
                <a:cxnLst/>
                <a:rect l="l" t="t" r="r" b="b"/>
                <a:pathLst>
                  <a:path w="1737" h="7014" fill="none" extrusionOk="0">
                    <a:moveTo>
                      <a:pt x="1736" y="1"/>
                    </a:moveTo>
                    <a:cubicBezTo>
                      <a:pt x="1736" y="1"/>
                      <a:pt x="1" y="3536"/>
                      <a:pt x="1000" y="7014"/>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6;p2">
                <a:extLst>
                  <a:ext uri="{FF2B5EF4-FFF2-40B4-BE49-F238E27FC236}">
                    <a16:creationId xmlns:a16="http://schemas.microsoft.com/office/drawing/2014/main" id="{BAE6246F-B50F-9A08-824B-142CD03281A2}"/>
                  </a:ext>
                </a:extLst>
              </p:cNvPr>
              <p:cNvSpPr/>
              <p:nvPr/>
            </p:nvSpPr>
            <p:spPr>
              <a:xfrm>
                <a:off x="4305125" y="4319001"/>
                <a:ext cx="284691" cy="410733"/>
              </a:xfrm>
              <a:custGeom>
                <a:avLst/>
                <a:gdLst/>
                <a:ahLst/>
                <a:cxnLst/>
                <a:rect l="l" t="t" r="r" b="b"/>
                <a:pathLst>
                  <a:path w="6234" h="8994" extrusionOk="0">
                    <a:moveTo>
                      <a:pt x="2176" y="1"/>
                    </a:moveTo>
                    <a:cubicBezTo>
                      <a:pt x="1899" y="1"/>
                      <a:pt x="1647" y="183"/>
                      <a:pt x="1437" y="597"/>
                    </a:cubicBezTo>
                    <a:cubicBezTo>
                      <a:pt x="1" y="3436"/>
                      <a:pt x="5507" y="8993"/>
                      <a:pt x="5507" y="8993"/>
                    </a:cubicBezTo>
                    <a:cubicBezTo>
                      <a:pt x="6234" y="6278"/>
                      <a:pt x="3797" y="1"/>
                      <a:pt x="2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3" name="مربع نص 172">
            <a:extLst>
              <a:ext uri="{FF2B5EF4-FFF2-40B4-BE49-F238E27FC236}">
                <a16:creationId xmlns:a16="http://schemas.microsoft.com/office/drawing/2014/main" id="{647A5140-0BDB-74C8-E180-D59E4FE752AE}"/>
              </a:ext>
            </a:extLst>
          </p:cNvPr>
          <p:cNvSpPr txBox="1"/>
          <p:nvPr/>
        </p:nvSpPr>
        <p:spPr>
          <a:xfrm>
            <a:off x="7095325" y="4079615"/>
            <a:ext cx="3593155" cy="584775"/>
          </a:xfrm>
          <a:prstGeom prst="rect">
            <a:avLst/>
          </a:prstGeom>
          <a:noFill/>
        </p:spPr>
        <p:txBody>
          <a:bodyPr wrap="square" rtlCol="1">
            <a:spAutoFit/>
          </a:bodyPr>
          <a:lstStyle/>
          <a:p>
            <a:pPr algn="ctr"/>
            <a:r>
              <a:rPr lang="ar-SA" sz="3200" dirty="0">
                <a:solidFill>
                  <a:srgbClr val="DB355D"/>
                </a:solidFill>
              </a:rPr>
              <a:t>آثار الرفق على المجتمع</a:t>
            </a:r>
          </a:p>
        </p:txBody>
      </p:sp>
      <p:sp>
        <p:nvSpPr>
          <p:cNvPr id="175" name="مربع نص 174">
            <a:extLst>
              <a:ext uri="{FF2B5EF4-FFF2-40B4-BE49-F238E27FC236}">
                <a16:creationId xmlns:a16="http://schemas.microsoft.com/office/drawing/2014/main" id="{EA027A1B-8364-BA94-F2FF-DEA62763AE3F}"/>
              </a:ext>
            </a:extLst>
          </p:cNvPr>
          <p:cNvSpPr txBox="1"/>
          <p:nvPr/>
        </p:nvSpPr>
        <p:spPr>
          <a:xfrm>
            <a:off x="7363119" y="4664390"/>
            <a:ext cx="2658814" cy="2613023"/>
          </a:xfrm>
          <a:prstGeom prst="rect">
            <a:avLst/>
          </a:prstGeom>
          <a:noFill/>
        </p:spPr>
        <p:txBody>
          <a:bodyPr wrap="square">
            <a:spAutoFit/>
          </a:bodyPr>
          <a:lstStyle/>
          <a:p>
            <a:pPr algn="r" rtl="1">
              <a:lnSpc>
                <a:spcPct val="130000"/>
              </a:lnSpc>
            </a:pPr>
            <a:r>
              <a:rPr lang="ar-SA" sz="1800" dirty="0">
                <a:solidFill>
                  <a:schemeClr val="tx1">
                    <a:lumMod val="85000"/>
                    <a:lumOff val="15000"/>
                  </a:schemeClr>
                </a:solidFill>
              </a:rPr>
              <a:t>الرفق يزيد المحبّة بين أفراد المجتمع</a:t>
            </a:r>
          </a:p>
          <a:p>
            <a:pPr algn="r" rtl="1">
              <a:lnSpc>
                <a:spcPct val="130000"/>
              </a:lnSpc>
            </a:pPr>
            <a:r>
              <a:rPr lang="ar-SA" sz="1800" dirty="0">
                <a:solidFill>
                  <a:schemeClr val="tx1">
                    <a:lumMod val="85000"/>
                    <a:lumOff val="15000"/>
                  </a:schemeClr>
                </a:solidFill>
              </a:rPr>
              <a:t>ويُقوّي روح التعاون والمساعدة</a:t>
            </a:r>
          </a:p>
          <a:p>
            <a:pPr algn="r" rtl="1">
              <a:lnSpc>
                <a:spcPct val="130000"/>
              </a:lnSpc>
            </a:pPr>
            <a:r>
              <a:rPr lang="ar-SA" sz="1800" dirty="0">
                <a:solidFill>
                  <a:schemeClr val="tx1">
                    <a:lumMod val="85000"/>
                    <a:lumOff val="15000"/>
                  </a:schemeClr>
                </a:solidFill>
              </a:rPr>
              <a:t>الرفق سببٌ في قيام مجتمع سالم من الغل</a:t>
            </a:r>
          </a:p>
          <a:p>
            <a:pPr algn="r" rtl="1">
              <a:lnSpc>
                <a:spcPct val="130000"/>
              </a:lnSpc>
            </a:pPr>
            <a:r>
              <a:rPr lang="ar-SA" sz="1800" dirty="0">
                <a:solidFill>
                  <a:schemeClr val="tx1">
                    <a:lumMod val="85000"/>
                    <a:lumOff val="15000"/>
                  </a:schemeClr>
                </a:solidFill>
              </a:rPr>
              <a:t>تحلّي أفراد المجتمع بالفوائد والآثار الحميدة</a:t>
            </a:r>
          </a:p>
          <a:p>
            <a:pPr algn="r" rtl="1">
              <a:lnSpc>
                <a:spcPct val="130000"/>
              </a:lnSpc>
            </a:pPr>
            <a:r>
              <a:rPr lang="ar-SA" sz="1800" dirty="0">
                <a:solidFill>
                  <a:schemeClr val="tx1">
                    <a:lumMod val="85000"/>
                    <a:lumOff val="15000"/>
                  </a:schemeClr>
                </a:solidFill>
              </a:rPr>
              <a:t>الرفق دليل على رقيّ المجتمع .</a:t>
            </a:r>
          </a:p>
        </p:txBody>
      </p:sp>
      <p:grpSp>
        <p:nvGrpSpPr>
          <p:cNvPr id="176" name="Google Shape;2174;p66">
            <a:extLst>
              <a:ext uri="{FF2B5EF4-FFF2-40B4-BE49-F238E27FC236}">
                <a16:creationId xmlns:a16="http://schemas.microsoft.com/office/drawing/2014/main" id="{2AD7BDB6-2409-6DAA-AC61-1DD32790CA25}"/>
              </a:ext>
            </a:extLst>
          </p:cNvPr>
          <p:cNvGrpSpPr/>
          <p:nvPr/>
        </p:nvGrpSpPr>
        <p:grpSpPr>
          <a:xfrm>
            <a:off x="10046230" y="6263449"/>
            <a:ext cx="267582" cy="267623"/>
            <a:chOff x="2132225" y="1372725"/>
            <a:chExt cx="523975" cy="524000"/>
          </a:xfrm>
        </p:grpSpPr>
        <p:sp>
          <p:nvSpPr>
            <p:cNvPr id="202" name="Google Shape;2175;p66">
              <a:extLst>
                <a:ext uri="{FF2B5EF4-FFF2-40B4-BE49-F238E27FC236}">
                  <a16:creationId xmlns:a16="http://schemas.microsoft.com/office/drawing/2014/main" id="{1349C63A-B24D-59E1-8FC1-2283299349FA}"/>
                </a:ext>
              </a:extLst>
            </p:cNvPr>
            <p:cNvSpPr/>
            <p:nvPr/>
          </p:nvSpPr>
          <p:spPr>
            <a:xfrm>
              <a:off x="2255500" y="1372725"/>
              <a:ext cx="277325" cy="244475"/>
            </a:xfrm>
            <a:custGeom>
              <a:avLst/>
              <a:gdLst/>
              <a:ahLst/>
              <a:cxnLst/>
              <a:rect l="l" t="t" r="r" b="b"/>
              <a:pathLst>
                <a:path w="11093" h="9779" extrusionOk="0">
                  <a:moveTo>
                    <a:pt x="3244" y="1"/>
                  </a:moveTo>
                  <a:cubicBezTo>
                    <a:pt x="1455" y="1"/>
                    <a:pt x="1" y="1456"/>
                    <a:pt x="1" y="3244"/>
                  </a:cubicBezTo>
                  <a:cubicBezTo>
                    <a:pt x="1" y="7208"/>
                    <a:pt x="5070" y="9620"/>
                    <a:pt x="5287" y="9721"/>
                  </a:cubicBezTo>
                  <a:cubicBezTo>
                    <a:pt x="5369" y="9759"/>
                    <a:pt x="5458" y="9778"/>
                    <a:pt x="5547" y="9778"/>
                  </a:cubicBezTo>
                  <a:cubicBezTo>
                    <a:pt x="5635" y="9778"/>
                    <a:pt x="5724" y="9759"/>
                    <a:pt x="5807" y="9721"/>
                  </a:cubicBezTo>
                  <a:cubicBezTo>
                    <a:pt x="6022" y="9620"/>
                    <a:pt x="11093" y="7208"/>
                    <a:pt x="11093" y="3244"/>
                  </a:cubicBezTo>
                  <a:cubicBezTo>
                    <a:pt x="11089" y="1281"/>
                    <a:pt x="9463" y="4"/>
                    <a:pt x="7840" y="4"/>
                  </a:cubicBezTo>
                  <a:cubicBezTo>
                    <a:pt x="7000" y="4"/>
                    <a:pt x="6160" y="347"/>
                    <a:pt x="5547" y="1115"/>
                  </a:cubicBezTo>
                  <a:cubicBezTo>
                    <a:pt x="5094" y="576"/>
                    <a:pt x="4352" y="1"/>
                    <a:pt x="32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176;p66">
              <a:extLst>
                <a:ext uri="{FF2B5EF4-FFF2-40B4-BE49-F238E27FC236}">
                  <a16:creationId xmlns:a16="http://schemas.microsoft.com/office/drawing/2014/main" id="{30E5ADA9-1336-B9CB-21C2-888FDE66FD52}"/>
                </a:ext>
              </a:extLst>
            </p:cNvPr>
            <p:cNvSpPr/>
            <p:nvPr/>
          </p:nvSpPr>
          <p:spPr>
            <a:xfrm>
              <a:off x="2132225" y="1454950"/>
              <a:ext cx="244625" cy="441775"/>
            </a:xfrm>
            <a:custGeom>
              <a:avLst/>
              <a:gdLst/>
              <a:ahLst/>
              <a:cxnLst/>
              <a:rect l="l" t="t" r="r" b="b"/>
              <a:pathLst>
                <a:path w="9785" h="17671" extrusionOk="0">
                  <a:moveTo>
                    <a:pt x="610" y="0"/>
                  </a:moveTo>
                  <a:cubicBezTo>
                    <a:pt x="602" y="0"/>
                    <a:pt x="593" y="0"/>
                    <a:pt x="585" y="0"/>
                  </a:cubicBezTo>
                  <a:cubicBezTo>
                    <a:pt x="257" y="11"/>
                    <a:pt x="0" y="286"/>
                    <a:pt x="0" y="614"/>
                  </a:cubicBezTo>
                  <a:lnTo>
                    <a:pt x="0" y="8853"/>
                  </a:lnTo>
                  <a:cubicBezTo>
                    <a:pt x="0" y="10083"/>
                    <a:pt x="694" y="11206"/>
                    <a:pt x="1795" y="11756"/>
                  </a:cubicBezTo>
                  <a:lnTo>
                    <a:pt x="5198" y="13456"/>
                  </a:lnTo>
                  <a:lnTo>
                    <a:pt x="4616" y="16955"/>
                  </a:lnTo>
                  <a:cubicBezTo>
                    <a:pt x="4557" y="17305"/>
                    <a:pt x="4814" y="17670"/>
                    <a:pt x="5235" y="17670"/>
                  </a:cubicBezTo>
                  <a:lnTo>
                    <a:pt x="9170" y="17670"/>
                  </a:lnTo>
                  <a:cubicBezTo>
                    <a:pt x="9510" y="17670"/>
                    <a:pt x="9785" y="17395"/>
                    <a:pt x="9785" y="17055"/>
                  </a:cubicBezTo>
                  <a:lnTo>
                    <a:pt x="9785" y="10517"/>
                  </a:lnTo>
                  <a:cubicBezTo>
                    <a:pt x="9785" y="8873"/>
                    <a:pt x="8677" y="7117"/>
                    <a:pt x="6684" y="6699"/>
                  </a:cubicBezTo>
                  <a:lnTo>
                    <a:pt x="6683" y="6698"/>
                  </a:lnTo>
                  <a:lnTo>
                    <a:pt x="5172" y="6379"/>
                  </a:lnTo>
                  <a:cubicBezTo>
                    <a:pt x="5087" y="6361"/>
                    <a:pt x="5003" y="6353"/>
                    <a:pt x="4920" y="6353"/>
                  </a:cubicBezTo>
                  <a:cubicBezTo>
                    <a:pt x="4203" y="6353"/>
                    <a:pt x="3619" y="7002"/>
                    <a:pt x="3744" y="7747"/>
                  </a:cubicBezTo>
                  <a:cubicBezTo>
                    <a:pt x="3782" y="7967"/>
                    <a:pt x="3920" y="8154"/>
                    <a:pt x="4120" y="8255"/>
                  </a:cubicBezTo>
                  <a:lnTo>
                    <a:pt x="6155" y="9271"/>
                  </a:lnTo>
                  <a:cubicBezTo>
                    <a:pt x="6772" y="9612"/>
                    <a:pt x="6467" y="10435"/>
                    <a:pt x="5892" y="10435"/>
                  </a:cubicBezTo>
                  <a:cubicBezTo>
                    <a:pt x="5802" y="10435"/>
                    <a:pt x="5706" y="10415"/>
                    <a:pt x="5605" y="10370"/>
                  </a:cubicBezTo>
                  <a:lnTo>
                    <a:pt x="3568" y="9354"/>
                  </a:lnTo>
                  <a:cubicBezTo>
                    <a:pt x="2964" y="9052"/>
                    <a:pt x="2605" y="8472"/>
                    <a:pt x="2528" y="7935"/>
                  </a:cubicBezTo>
                  <a:lnTo>
                    <a:pt x="1302" y="585"/>
                  </a:lnTo>
                  <a:cubicBezTo>
                    <a:pt x="1259" y="329"/>
                    <a:pt x="1037" y="0"/>
                    <a:pt x="61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177;p66">
              <a:extLst>
                <a:ext uri="{FF2B5EF4-FFF2-40B4-BE49-F238E27FC236}">
                  <a16:creationId xmlns:a16="http://schemas.microsoft.com/office/drawing/2014/main" id="{945F3F1B-D1E9-F8AD-5015-192680FF6CB3}"/>
                </a:ext>
              </a:extLst>
            </p:cNvPr>
            <p:cNvSpPr/>
            <p:nvPr/>
          </p:nvSpPr>
          <p:spPr>
            <a:xfrm>
              <a:off x="2411600" y="1454950"/>
              <a:ext cx="244600" cy="441725"/>
            </a:xfrm>
            <a:custGeom>
              <a:avLst/>
              <a:gdLst/>
              <a:ahLst/>
              <a:cxnLst/>
              <a:rect l="l" t="t" r="r" b="b"/>
              <a:pathLst>
                <a:path w="9784" h="17669" extrusionOk="0">
                  <a:moveTo>
                    <a:pt x="9172" y="0"/>
                  </a:moveTo>
                  <a:cubicBezTo>
                    <a:pt x="8746" y="0"/>
                    <a:pt x="8523" y="327"/>
                    <a:pt x="8480" y="584"/>
                  </a:cubicBezTo>
                  <a:lnTo>
                    <a:pt x="7254" y="7935"/>
                  </a:lnTo>
                  <a:cubicBezTo>
                    <a:pt x="7177" y="8472"/>
                    <a:pt x="6818" y="9050"/>
                    <a:pt x="6214" y="9352"/>
                  </a:cubicBezTo>
                  <a:lnTo>
                    <a:pt x="4180" y="10370"/>
                  </a:lnTo>
                  <a:cubicBezTo>
                    <a:pt x="4079" y="10415"/>
                    <a:pt x="3983" y="10435"/>
                    <a:pt x="3893" y="10435"/>
                  </a:cubicBezTo>
                  <a:cubicBezTo>
                    <a:pt x="3318" y="10435"/>
                    <a:pt x="3013" y="9612"/>
                    <a:pt x="3630" y="9271"/>
                  </a:cubicBezTo>
                  <a:lnTo>
                    <a:pt x="5664" y="8255"/>
                  </a:lnTo>
                  <a:cubicBezTo>
                    <a:pt x="5864" y="8156"/>
                    <a:pt x="6003" y="7967"/>
                    <a:pt x="6039" y="7747"/>
                  </a:cubicBezTo>
                  <a:cubicBezTo>
                    <a:pt x="6165" y="7001"/>
                    <a:pt x="5580" y="6353"/>
                    <a:pt x="4862" y="6353"/>
                  </a:cubicBezTo>
                  <a:cubicBezTo>
                    <a:pt x="4780" y="6353"/>
                    <a:pt x="4696" y="6362"/>
                    <a:pt x="4612" y="6379"/>
                  </a:cubicBezTo>
                  <a:lnTo>
                    <a:pt x="3099" y="6698"/>
                  </a:lnTo>
                  <a:cubicBezTo>
                    <a:pt x="1108" y="7117"/>
                    <a:pt x="0" y="8871"/>
                    <a:pt x="0" y="10516"/>
                  </a:cubicBezTo>
                  <a:lnTo>
                    <a:pt x="0" y="17054"/>
                  </a:lnTo>
                  <a:cubicBezTo>
                    <a:pt x="0" y="17394"/>
                    <a:pt x="275" y="17669"/>
                    <a:pt x="613" y="17669"/>
                  </a:cubicBezTo>
                  <a:lnTo>
                    <a:pt x="4548" y="17669"/>
                  </a:lnTo>
                  <a:cubicBezTo>
                    <a:pt x="4971" y="17669"/>
                    <a:pt x="5226" y="17305"/>
                    <a:pt x="5169" y="16953"/>
                  </a:cubicBezTo>
                  <a:lnTo>
                    <a:pt x="4584" y="13454"/>
                  </a:lnTo>
                  <a:lnTo>
                    <a:pt x="7989" y="11754"/>
                  </a:lnTo>
                  <a:cubicBezTo>
                    <a:pt x="9088" y="11206"/>
                    <a:pt x="9783" y="10081"/>
                    <a:pt x="9783" y="8852"/>
                  </a:cubicBezTo>
                  <a:lnTo>
                    <a:pt x="9783" y="614"/>
                  </a:lnTo>
                  <a:cubicBezTo>
                    <a:pt x="9783" y="286"/>
                    <a:pt x="9526" y="9"/>
                    <a:pt x="9199" y="0"/>
                  </a:cubicBezTo>
                  <a:lnTo>
                    <a:pt x="9197" y="0"/>
                  </a:lnTo>
                  <a:cubicBezTo>
                    <a:pt x="9189" y="0"/>
                    <a:pt x="9180" y="0"/>
                    <a:pt x="917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 name="Google Shape;2196;p66">
            <a:extLst>
              <a:ext uri="{FF2B5EF4-FFF2-40B4-BE49-F238E27FC236}">
                <a16:creationId xmlns:a16="http://schemas.microsoft.com/office/drawing/2014/main" id="{0F6FED21-D598-CB0D-D388-5F46517F272B}"/>
              </a:ext>
            </a:extLst>
          </p:cNvPr>
          <p:cNvGrpSpPr/>
          <p:nvPr/>
        </p:nvGrpSpPr>
        <p:grpSpPr>
          <a:xfrm>
            <a:off x="10033285" y="4783964"/>
            <a:ext cx="293472" cy="302051"/>
            <a:chOff x="4404900" y="1359400"/>
            <a:chExt cx="509175" cy="524000"/>
          </a:xfrm>
        </p:grpSpPr>
        <p:sp>
          <p:nvSpPr>
            <p:cNvPr id="191" name="Google Shape;2197;p66">
              <a:extLst>
                <a:ext uri="{FF2B5EF4-FFF2-40B4-BE49-F238E27FC236}">
                  <a16:creationId xmlns:a16="http://schemas.microsoft.com/office/drawing/2014/main" id="{C96C35E6-CA6A-B14B-031E-F8AB3B323575}"/>
                </a:ext>
              </a:extLst>
            </p:cNvPr>
            <p:cNvSpPr/>
            <p:nvPr/>
          </p:nvSpPr>
          <p:spPr>
            <a:xfrm>
              <a:off x="4644450" y="1359400"/>
              <a:ext cx="30725" cy="96425"/>
            </a:xfrm>
            <a:custGeom>
              <a:avLst/>
              <a:gdLst/>
              <a:ahLst/>
              <a:cxnLst/>
              <a:rect l="l" t="t" r="r" b="b"/>
              <a:pathLst>
                <a:path w="1229" h="3857" extrusionOk="0">
                  <a:moveTo>
                    <a:pt x="615" y="1"/>
                  </a:moveTo>
                  <a:cubicBezTo>
                    <a:pt x="316" y="1"/>
                    <a:pt x="17" y="205"/>
                    <a:pt x="0" y="612"/>
                  </a:cubicBezTo>
                  <a:lnTo>
                    <a:pt x="0" y="3242"/>
                  </a:lnTo>
                  <a:cubicBezTo>
                    <a:pt x="0" y="3582"/>
                    <a:pt x="275" y="3857"/>
                    <a:pt x="615" y="3857"/>
                  </a:cubicBezTo>
                  <a:cubicBezTo>
                    <a:pt x="953" y="3857"/>
                    <a:pt x="1228" y="3582"/>
                    <a:pt x="1228" y="3242"/>
                  </a:cubicBezTo>
                  <a:lnTo>
                    <a:pt x="1228" y="612"/>
                  </a:lnTo>
                  <a:cubicBezTo>
                    <a:pt x="1212" y="205"/>
                    <a:pt x="914" y="1"/>
                    <a:pt x="615"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198;p66">
              <a:extLst>
                <a:ext uri="{FF2B5EF4-FFF2-40B4-BE49-F238E27FC236}">
                  <a16:creationId xmlns:a16="http://schemas.microsoft.com/office/drawing/2014/main" id="{BA735D30-6A88-C9FF-E0C3-F7E91516903A}"/>
                </a:ext>
              </a:extLst>
            </p:cNvPr>
            <p:cNvSpPr/>
            <p:nvPr/>
          </p:nvSpPr>
          <p:spPr>
            <a:xfrm>
              <a:off x="4415525" y="1378950"/>
              <a:ext cx="79725" cy="76700"/>
            </a:xfrm>
            <a:custGeom>
              <a:avLst/>
              <a:gdLst/>
              <a:ahLst/>
              <a:cxnLst/>
              <a:rect l="l" t="t" r="r" b="b"/>
              <a:pathLst>
                <a:path w="3189" h="3068" extrusionOk="0">
                  <a:moveTo>
                    <a:pt x="675" y="0"/>
                  </a:moveTo>
                  <a:cubicBezTo>
                    <a:pt x="518" y="0"/>
                    <a:pt x="361" y="60"/>
                    <a:pt x="241" y="180"/>
                  </a:cubicBezTo>
                  <a:cubicBezTo>
                    <a:pt x="8" y="415"/>
                    <a:pt x="1" y="792"/>
                    <a:pt x="228" y="1034"/>
                  </a:cubicBezTo>
                  <a:lnTo>
                    <a:pt x="2087" y="2895"/>
                  </a:lnTo>
                  <a:cubicBezTo>
                    <a:pt x="2207" y="3010"/>
                    <a:pt x="2361" y="3067"/>
                    <a:pt x="2515" y="3067"/>
                  </a:cubicBezTo>
                  <a:cubicBezTo>
                    <a:pt x="2673" y="3067"/>
                    <a:pt x="2830" y="3008"/>
                    <a:pt x="2950" y="2889"/>
                  </a:cubicBezTo>
                  <a:cubicBezTo>
                    <a:pt x="3186" y="2651"/>
                    <a:pt x="3189" y="2266"/>
                    <a:pt x="2956" y="2026"/>
                  </a:cubicBezTo>
                  <a:lnTo>
                    <a:pt x="1095" y="167"/>
                  </a:lnTo>
                  <a:cubicBezTo>
                    <a:pt x="977" y="56"/>
                    <a:pt x="826" y="0"/>
                    <a:pt x="67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199;p66">
              <a:extLst>
                <a:ext uri="{FF2B5EF4-FFF2-40B4-BE49-F238E27FC236}">
                  <a16:creationId xmlns:a16="http://schemas.microsoft.com/office/drawing/2014/main" id="{07DB3E4F-C8A4-ADCB-4BD8-D6DA121665C5}"/>
                </a:ext>
              </a:extLst>
            </p:cNvPr>
            <p:cNvSpPr/>
            <p:nvPr/>
          </p:nvSpPr>
          <p:spPr>
            <a:xfrm>
              <a:off x="4818900" y="1378525"/>
              <a:ext cx="89475" cy="77375"/>
            </a:xfrm>
            <a:custGeom>
              <a:avLst/>
              <a:gdLst/>
              <a:ahLst/>
              <a:cxnLst/>
              <a:rect l="l" t="t" r="r" b="b"/>
              <a:pathLst>
                <a:path w="3579" h="3095" extrusionOk="0">
                  <a:moveTo>
                    <a:pt x="2719" y="1"/>
                  </a:moveTo>
                  <a:cubicBezTo>
                    <a:pt x="2576" y="1"/>
                    <a:pt x="2424" y="55"/>
                    <a:pt x="2285" y="184"/>
                  </a:cubicBezTo>
                  <a:lnTo>
                    <a:pt x="425" y="2043"/>
                  </a:lnTo>
                  <a:cubicBezTo>
                    <a:pt x="0" y="2503"/>
                    <a:pt x="387" y="3094"/>
                    <a:pt x="860" y="3094"/>
                  </a:cubicBezTo>
                  <a:cubicBezTo>
                    <a:pt x="1003" y="3094"/>
                    <a:pt x="1154" y="3040"/>
                    <a:pt x="1293" y="2912"/>
                  </a:cubicBezTo>
                  <a:lnTo>
                    <a:pt x="3154" y="1052"/>
                  </a:lnTo>
                  <a:cubicBezTo>
                    <a:pt x="3579" y="592"/>
                    <a:pt x="3192" y="1"/>
                    <a:pt x="271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200;p66">
              <a:extLst>
                <a:ext uri="{FF2B5EF4-FFF2-40B4-BE49-F238E27FC236}">
                  <a16:creationId xmlns:a16="http://schemas.microsoft.com/office/drawing/2014/main" id="{B93387BA-775D-9ED1-D01B-44690D124D10}"/>
                </a:ext>
              </a:extLst>
            </p:cNvPr>
            <p:cNvSpPr/>
            <p:nvPr/>
          </p:nvSpPr>
          <p:spPr>
            <a:xfrm>
              <a:off x="4705100" y="1490425"/>
              <a:ext cx="135475" cy="104075"/>
            </a:xfrm>
            <a:custGeom>
              <a:avLst/>
              <a:gdLst/>
              <a:ahLst/>
              <a:cxnLst/>
              <a:rect l="l" t="t" r="r" b="b"/>
              <a:pathLst>
                <a:path w="5419" h="4163" extrusionOk="0">
                  <a:moveTo>
                    <a:pt x="4748" y="0"/>
                  </a:moveTo>
                  <a:cubicBezTo>
                    <a:pt x="4745" y="0"/>
                    <a:pt x="4741" y="0"/>
                    <a:pt x="4738" y="0"/>
                  </a:cubicBezTo>
                  <a:lnTo>
                    <a:pt x="0" y="0"/>
                  </a:lnTo>
                  <a:lnTo>
                    <a:pt x="2973" y="4162"/>
                  </a:lnTo>
                  <a:lnTo>
                    <a:pt x="5253" y="971"/>
                  </a:lnTo>
                  <a:cubicBezTo>
                    <a:pt x="5419" y="738"/>
                    <a:pt x="5404" y="423"/>
                    <a:pt x="5214" y="208"/>
                  </a:cubicBezTo>
                  <a:cubicBezTo>
                    <a:pt x="5095" y="75"/>
                    <a:pt x="4926" y="0"/>
                    <a:pt x="474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201;p66">
              <a:extLst>
                <a:ext uri="{FF2B5EF4-FFF2-40B4-BE49-F238E27FC236}">
                  <a16:creationId xmlns:a16="http://schemas.microsoft.com/office/drawing/2014/main" id="{225EE3D9-D13A-57CD-D7CA-E7645F76F52C}"/>
                </a:ext>
              </a:extLst>
            </p:cNvPr>
            <p:cNvSpPr/>
            <p:nvPr/>
          </p:nvSpPr>
          <p:spPr>
            <a:xfrm>
              <a:off x="4478725" y="1490425"/>
              <a:ext cx="135125" cy="104075"/>
            </a:xfrm>
            <a:custGeom>
              <a:avLst/>
              <a:gdLst/>
              <a:ahLst/>
              <a:cxnLst/>
              <a:rect l="l" t="t" r="r" b="b"/>
              <a:pathLst>
                <a:path w="5405" h="4163" extrusionOk="0">
                  <a:moveTo>
                    <a:pt x="652" y="0"/>
                  </a:moveTo>
                  <a:cubicBezTo>
                    <a:pt x="422" y="0"/>
                    <a:pt x="211" y="130"/>
                    <a:pt x="104" y="334"/>
                  </a:cubicBezTo>
                  <a:lnTo>
                    <a:pt x="106" y="332"/>
                  </a:lnTo>
                  <a:lnTo>
                    <a:pt x="106" y="332"/>
                  </a:lnTo>
                  <a:cubicBezTo>
                    <a:pt x="1" y="537"/>
                    <a:pt x="19" y="785"/>
                    <a:pt x="153" y="971"/>
                  </a:cubicBezTo>
                  <a:lnTo>
                    <a:pt x="2431" y="4162"/>
                  </a:lnTo>
                  <a:lnTo>
                    <a:pt x="5404"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202;p66">
              <a:extLst>
                <a:ext uri="{FF2B5EF4-FFF2-40B4-BE49-F238E27FC236}">
                  <a16:creationId xmlns:a16="http://schemas.microsoft.com/office/drawing/2014/main" id="{AC50433F-59FF-2FA1-5E35-36EEB8940BA9}"/>
                </a:ext>
              </a:extLst>
            </p:cNvPr>
            <p:cNvSpPr/>
            <p:nvPr/>
          </p:nvSpPr>
          <p:spPr>
            <a:xfrm>
              <a:off x="4406425" y="1636750"/>
              <a:ext cx="191100" cy="191100"/>
            </a:xfrm>
            <a:custGeom>
              <a:avLst/>
              <a:gdLst/>
              <a:ahLst/>
              <a:cxnLst/>
              <a:rect l="l" t="t" r="r" b="b"/>
              <a:pathLst>
                <a:path w="7644" h="7644" extrusionOk="0">
                  <a:moveTo>
                    <a:pt x="1" y="0"/>
                  </a:moveTo>
                  <a:lnTo>
                    <a:pt x="7644" y="7643"/>
                  </a:lnTo>
                  <a:lnTo>
                    <a:pt x="5096"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203;p66">
              <a:extLst>
                <a:ext uri="{FF2B5EF4-FFF2-40B4-BE49-F238E27FC236}">
                  <a16:creationId xmlns:a16="http://schemas.microsoft.com/office/drawing/2014/main" id="{9B271BCB-4163-22E6-FF3D-EFAA9298529E}"/>
                </a:ext>
              </a:extLst>
            </p:cNvPr>
            <p:cNvSpPr/>
            <p:nvPr/>
          </p:nvSpPr>
          <p:spPr>
            <a:xfrm>
              <a:off x="4721425" y="1636750"/>
              <a:ext cx="191100" cy="191100"/>
            </a:xfrm>
            <a:custGeom>
              <a:avLst/>
              <a:gdLst/>
              <a:ahLst/>
              <a:cxnLst/>
              <a:rect l="l" t="t" r="r" b="b"/>
              <a:pathLst>
                <a:path w="7644" h="7644" extrusionOk="0">
                  <a:moveTo>
                    <a:pt x="2549" y="0"/>
                  </a:moveTo>
                  <a:lnTo>
                    <a:pt x="1" y="7643"/>
                  </a:lnTo>
                  <a:lnTo>
                    <a:pt x="7644"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204;p66">
              <a:extLst>
                <a:ext uri="{FF2B5EF4-FFF2-40B4-BE49-F238E27FC236}">
                  <a16:creationId xmlns:a16="http://schemas.microsoft.com/office/drawing/2014/main" id="{31AD7D48-1F8F-1F82-CF20-069AF4DEFF34}"/>
                </a:ext>
              </a:extLst>
            </p:cNvPr>
            <p:cNvSpPr/>
            <p:nvPr/>
          </p:nvSpPr>
          <p:spPr>
            <a:xfrm>
              <a:off x="4566175" y="1636750"/>
              <a:ext cx="186575" cy="246650"/>
            </a:xfrm>
            <a:custGeom>
              <a:avLst/>
              <a:gdLst/>
              <a:ahLst/>
              <a:cxnLst/>
              <a:rect l="l" t="t" r="r" b="b"/>
              <a:pathLst>
                <a:path w="7463" h="9866" extrusionOk="0">
                  <a:moveTo>
                    <a:pt x="0" y="0"/>
                  </a:moveTo>
                  <a:lnTo>
                    <a:pt x="3149" y="9448"/>
                  </a:lnTo>
                  <a:cubicBezTo>
                    <a:pt x="3243" y="9726"/>
                    <a:pt x="3487" y="9865"/>
                    <a:pt x="3732" y="9865"/>
                  </a:cubicBezTo>
                  <a:cubicBezTo>
                    <a:pt x="3976" y="9865"/>
                    <a:pt x="4220" y="9726"/>
                    <a:pt x="4314" y="9448"/>
                  </a:cubicBezTo>
                  <a:lnTo>
                    <a:pt x="7463"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205;p66">
              <a:extLst>
                <a:ext uri="{FF2B5EF4-FFF2-40B4-BE49-F238E27FC236}">
                  <a16:creationId xmlns:a16="http://schemas.microsoft.com/office/drawing/2014/main" id="{A33DDFFD-B4BE-0472-21AE-2989DB804192}"/>
                </a:ext>
              </a:extLst>
            </p:cNvPr>
            <p:cNvSpPr/>
            <p:nvPr/>
          </p:nvSpPr>
          <p:spPr>
            <a:xfrm>
              <a:off x="4809250" y="1532700"/>
              <a:ext cx="104825" cy="73375"/>
            </a:xfrm>
            <a:custGeom>
              <a:avLst/>
              <a:gdLst/>
              <a:ahLst/>
              <a:cxnLst/>
              <a:rect l="l" t="t" r="r" b="b"/>
              <a:pathLst>
                <a:path w="4193" h="2935" extrusionOk="0">
                  <a:moveTo>
                    <a:pt x="2097" y="0"/>
                  </a:moveTo>
                  <a:lnTo>
                    <a:pt x="0" y="2934"/>
                  </a:lnTo>
                  <a:lnTo>
                    <a:pt x="4192" y="2934"/>
                  </a:lnTo>
                  <a:lnTo>
                    <a:pt x="2097"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206;p66">
              <a:extLst>
                <a:ext uri="{FF2B5EF4-FFF2-40B4-BE49-F238E27FC236}">
                  <a16:creationId xmlns:a16="http://schemas.microsoft.com/office/drawing/2014/main" id="{A78F900F-7B12-3B24-AA43-915B936903E0}"/>
                </a:ext>
              </a:extLst>
            </p:cNvPr>
            <p:cNvSpPr/>
            <p:nvPr/>
          </p:nvSpPr>
          <p:spPr>
            <a:xfrm>
              <a:off x="4404900" y="1532700"/>
              <a:ext cx="104775" cy="73375"/>
            </a:xfrm>
            <a:custGeom>
              <a:avLst/>
              <a:gdLst/>
              <a:ahLst/>
              <a:cxnLst/>
              <a:rect l="l" t="t" r="r" b="b"/>
              <a:pathLst>
                <a:path w="4191" h="2935" extrusionOk="0">
                  <a:moveTo>
                    <a:pt x="2095" y="0"/>
                  </a:moveTo>
                  <a:lnTo>
                    <a:pt x="0" y="2934"/>
                  </a:lnTo>
                  <a:lnTo>
                    <a:pt x="4191" y="2934"/>
                  </a:lnTo>
                  <a:lnTo>
                    <a:pt x="2095"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207;p66">
              <a:extLst>
                <a:ext uri="{FF2B5EF4-FFF2-40B4-BE49-F238E27FC236}">
                  <a16:creationId xmlns:a16="http://schemas.microsoft.com/office/drawing/2014/main" id="{37F85AC1-98EB-CC32-A6AD-980275AC40A1}"/>
                </a:ext>
              </a:extLst>
            </p:cNvPr>
            <p:cNvSpPr/>
            <p:nvPr/>
          </p:nvSpPr>
          <p:spPr>
            <a:xfrm>
              <a:off x="4569325" y="1490900"/>
              <a:ext cx="180275" cy="115175"/>
            </a:xfrm>
            <a:custGeom>
              <a:avLst/>
              <a:gdLst/>
              <a:ahLst/>
              <a:cxnLst/>
              <a:rect l="l" t="t" r="r" b="b"/>
              <a:pathLst>
                <a:path w="7211" h="4607" extrusionOk="0">
                  <a:moveTo>
                    <a:pt x="3606" y="1"/>
                  </a:moveTo>
                  <a:cubicBezTo>
                    <a:pt x="3408" y="1"/>
                    <a:pt x="3222" y="97"/>
                    <a:pt x="3106" y="258"/>
                  </a:cubicBezTo>
                  <a:lnTo>
                    <a:pt x="1" y="4606"/>
                  </a:lnTo>
                  <a:lnTo>
                    <a:pt x="7211" y="4606"/>
                  </a:lnTo>
                  <a:lnTo>
                    <a:pt x="4105" y="258"/>
                  </a:lnTo>
                  <a:cubicBezTo>
                    <a:pt x="3991" y="97"/>
                    <a:pt x="3805" y="1"/>
                    <a:pt x="3606"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 name="Google Shape;2295;p66">
            <a:extLst>
              <a:ext uri="{FF2B5EF4-FFF2-40B4-BE49-F238E27FC236}">
                <a16:creationId xmlns:a16="http://schemas.microsoft.com/office/drawing/2014/main" id="{EF27BAD0-969F-CA3A-5477-F9360044C4BD}"/>
              </a:ext>
            </a:extLst>
          </p:cNvPr>
          <p:cNvGrpSpPr/>
          <p:nvPr/>
        </p:nvGrpSpPr>
        <p:grpSpPr>
          <a:xfrm>
            <a:off x="10041134" y="5490203"/>
            <a:ext cx="277774" cy="277804"/>
            <a:chOff x="2255000" y="2893350"/>
            <a:chExt cx="524000" cy="524000"/>
          </a:xfrm>
        </p:grpSpPr>
        <p:sp>
          <p:nvSpPr>
            <p:cNvPr id="185" name="Google Shape;2296;p66">
              <a:extLst>
                <a:ext uri="{FF2B5EF4-FFF2-40B4-BE49-F238E27FC236}">
                  <a16:creationId xmlns:a16="http://schemas.microsoft.com/office/drawing/2014/main" id="{94F3493D-FAAB-888B-7C4A-51286DE848C1}"/>
                </a:ext>
              </a:extLst>
            </p:cNvPr>
            <p:cNvSpPr/>
            <p:nvPr/>
          </p:nvSpPr>
          <p:spPr>
            <a:xfrm>
              <a:off x="2255000" y="2991625"/>
              <a:ext cx="261050" cy="425725"/>
            </a:xfrm>
            <a:custGeom>
              <a:avLst/>
              <a:gdLst/>
              <a:ahLst/>
              <a:cxnLst/>
              <a:rect l="l" t="t" r="r" b="b"/>
              <a:pathLst>
                <a:path w="10442" h="17029" extrusionOk="0">
                  <a:moveTo>
                    <a:pt x="5894" y="1391"/>
                  </a:moveTo>
                  <a:cubicBezTo>
                    <a:pt x="6709" y="1424"/>
                    <a:pt x="6709" y="2587"/>
                    <a:pt x="5894" y="2619"/>
                  </a:cubicBezTo>
                  <a:lnTo>
                    <a:pt x="4579" y="2619"/>
                  </a:lnTo>
                  <a:cubicBezTo>
                    <a:pt x="4213" y="2619"/>
                    <a:pt x="3928" y="2300"/>
                    <a:pt x="3971" y="1936"/>
                  </a:cubicBezTo>
                  <a:lnTo>
                    <a:pt x="3969" y="1936"/>
                  </a:lnTo>
                  <a:cubicBezTo>
                    <a:pt x="4004" y="1622"/>
                    <a:pt x="4280" y="1391"/>
                    <a:pt x="4596" y="1391"/>
                  </a:cubicBezTo>
                  <a:close/>
                  <a:moveTo>
                    <a:pt x="1932" y="0"/>
                  </a:moveTo>
                  <a:cubicBezTo>
                    <a:pt x="867" y="0"/>
                    <a:pt x="1" y="865"/>
                    <a:pt x="1" y="1932"/>
                  </a:cubicBezTo>
                  <a:lnTo>
                    <a:pt x="1" y="15097"/>
                  </a:lnTo>
                  <a:cubicBezTo>
                    <a:pt x="1" y="16164"/>
                    <a:pt x="867" y="17028"/>
                    <a:pt x="1932" y="17028"/>
                  </a:cubicBezTo>
                  <a:lnTo>
                    <a:pt x="8514" y="17028"/>
                  </a:lnTo>
                  <a:cubicBezTo>
                    <a:pt x="9580" y="17027"/>
                    <a:pt x="10441" y="16161"/>
                    <a:pt x="10440" y="15097"/>
                  </a:cubicBezTo>
                  <a:lnTo>
                    <a:pt x="10440" y="10356"/>
                  </a:lnTo>
                  <a:lnTo>
                    <a:pt x="7113" y="10356"/>
                  </a:lnTo>
                  <a:cubicBezTo>
                    <a:pt x="7112" y="10356"/>
                    <a:pt x="7111" y="10356"/>
                    <a:pt x="7110" y="10356"/>
                  </a:cubicBezTo>
                  <a:cubicBezTo>
                    <a:pt x="6367" y="10356"/>
                    <a:pt x="5697" y="9906"/>
                    <a:pt x="5416" y="9219"/>
                  </a:cubicBezTo>
                  <a:cubicBezTo>
                    <a:pt x="5129" y="8529"/>
                    <a:pt x="5287" y="7735"/>
                    <a:pt x="5815" y="7207"/>
                  </a:cubicBezTo>
                  <a:lnTo>
                    <a:pt x="7901" y="5115"/>
                  </a:lnTo>
                  <a:lnTo>
                    <a:pt x="7901" y="0"/>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297;p66">
              <a:extLst>
                <a:ext uri="{FF2B5EF4-FFF2-40B4-BE49-F238E27FC236}">
                  <a16:creationId xmlns:a16="http://schemas.microsoft.com/office/drawing/2014/main" id="{A57833A7-147C-9E90-5479-62D5A68F9C28}"/>
                </a:ext>
              </a:extLst>
            </p:cNvPr>
            <p:cNvSpPr/>
            <p:nvPr/>
          </p:nvSpPr>
          <p:spPr>
            <a:xfrm>
              <a:off x="2416900" y="2893350"/>
              <a:ext cx="362100" cy="326500"/>
            </a:xfrm>
            <a:custGeom>
              <a:avLst/>
              <a:gdLst/>
              <a:ahLst/>
              <a:cxnLst/>
              <a:rect l="l" t="t" r="r" b="b"/>
              <a:pathLst>
                <a:path w="14484" h="13060" extrusionOk="0">
                  <a:moveTo>
                    <a:pt x="10114" y="3275"/>
                  </a:moveTo>
                  <a:cubicBezTo>
                    <a:pt x="11420" y="3276"/>
                    <a:pt x="12480" y="4334"/>
                    <a:pt x="12481" y="5642"/>
                  </a:cubicBezTo>
                  <a:cubicBezTo>
                    <a:pt x="12481" y="8412"/>
                    <a:pt x="8987" y="10074"/>
                    <a:pt x="8838" y="10143"/>
                  </a:cubicBezTo>
                  <a:lnTo>
                    <a:pt x="8840" y="10143"/>
                  </a:lnTo>
                  <a:cubicBezTo>
                    <a:pt x="8757" y="10182"/>
                    <a:pt x="8668" y="10201"/>
                    <a:pt x="8579" y="10201"/>
                  </a:cubicBezTo>
                  <a:cubicBezTo>
                    <a:pt x="8491" y="10201"/>
                    <a:pt x="8402" y="10182"/>
                    <a:pt x="8319" y="10143"/>
                  </a:cubicBezTo>
                  <a:cubicBezTo>
                    <a:pt x="8171" y="10074"/>
                    <a:pt x="4678" y="8412"/>
                    <a:pt x="4678" y="5642"/>
                  </a:cubicBezTo>
                  <a:cubicBezTo>
                    <a:pt x="4679" y="4334"/>
                    <a:pt x="5737" y="3276"/>
                    <a:pt x="7045" y="3275"/>
                  </a:cubicBezTo>
                  <a:cubicBezTo>
                    <a:pt x="7711" y="3275"/>
                    <a:pt x="8220" y="3565"/>
                    <a:pt x="8579" y="3916"/>
                  </a:cubicBezTo>
                  <a:cubicBezTo>
                    <a:pt x="8937" y="3565"/>
                    <a:pt x="9447" y="3275"/>
                    <a:pt x="10114" y="3275"/>
                  </a:cubicBezTo>
                  <a:close/>
                  <a:moveTo>
                    <a:pt x="11240" y="1"/>
                  </a:moveTo>
                  <a:lnTo>
                    <a:pt x="11240" y="2"/>
                  </a:lnTo>
                  <a:lnTo>
                    <a:pt x="5898" y="2"/>
                  </a:lnTo>
                  <a:cubicBezTo>
                    <a:pt x="5897" y="2"/>
                    <a:pt x="5896" y="2"/>
                    <a:pt x="5895" y="2"/>
                  </a:cubicBezTo>
                  <a:cubicBezTo>
                    <a:pt x="4103" y="2"/>
                    <a:pt x="2653" y="1455"/>
                    <a:pt x="2653" y="3246"/>
                  </a:cubicBezTo>
                  <a:lnTo>
                    <a:pt x="2653" y="9562"/>
                  </a:lnTo>
                  <a:lnTo>
                    <a:pt x="214" y="12001"/>
                  </a:lnTo>
                  <a:cubicBezTo>
                    <a:pt x="74" y="12141"/>
                    <a:pt x="0" y="12336"/>
                    <a:pt x="29" y="12530"/>
                  </a:cubicBezTo>
                  <a:cubicBezTo>
                    <a:pt x="72" y="12834"/>
                    <a:pt x="331" y="13059"/>
                    <a:pt x="637" y="13059"/>
                  </a:cubicBezTo>
                  <a:lnTo>
                    <a:pt x="11240" y="13059"/>
                  </a:lnTo>
                  <a:cubicBezTo>
                    <a:pt x="11241" y="13059"/>
                    <a:pt x="11242" y="13059"/>
                    <a:pt x="11243" y="13059"/>
                  </a:cubicBezTo>
                  <a:cubicBezTo>
                    <a:pt x="13033" y="13059"/>
                    <a:pt x="14483" y="11606"/>
                    <a:pt x="14482" y="9816"/>
                  </a:cubicBezTo>
                  <a:lnTo>
                    <a:pt x="14482" y="3244"/>
                  </a:lnTo>
                  <a:cubicBezTo>
                    <a:pt x="14483" y="1453"/>
                    <a:pt x="13031" y="1"/>
                    <a:pt x="11240"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298;p66">
              <a:extLst>
                <a:ext uri="{FF2B5EF4-FFF2-40B4-BE49-F238E27FC236}">
                  <a16:creationId xmlns:a16="http://schemas.microsoft.com/office/drawing/2014/main" id="{D878A4FE-49F6-67BF-CED3-99AC6EA6F93A}"/>
                </a:ext>
              </a:extLst>
            </p:cNvPr>
            <p:cNvSpPr/>
            <p:nvPr/>
          </p:nvSpPr>
          <p:spPr>
            <a:xfrm>
              <a:off x="2564525" y="3005875"/>
              <a:ext cx="133725" cy="109875"/>
            </a:xfrm>
            <a:custGeom>
              <a:avLst/>
              <a:gdLst/>
              <a:ahLst/>
              <a:cxnLst/>
              <a:rect l="l" t="t" r="r" b="b"/>
              <a:pathLst>
                <a:path w="5349" h="4395" extrusionOk="0">
                  <a:moveTo>
                    <a:pt x="1140" y="0"/>
                  </a:moveTo>
                  <a:cubicBezTo>
                    <a:pt x="510" y="2"/>
                    <a:pt x="1" y="511"/>
                    <a:pt x="1" y="1141"/>
                  </a:cubicBezTo>
                  <a:cubicBezTo>
                    <a:pt x="1" y="2524"/>
                    <a:pt x="1466" y="3731"/>
                    <a:pt x="2674" y="4395"/>
                  </a:cubicBezTo>
                  <a:cubicBezTo>
                    <a:pt x="3889" y="3726"/>
                    <a:pt x="5348" y="2524"/>
                    <a:pt x="5348" y="1141"/>
                  </a:cubicBezTo>
                  <a:cubicBezTo>
                    <a:pt x="5348" y="511"/>
                    <a:pt x="4839" y="2"/>
                    <a:pt x="4209" y="0"/>
                  </a:cubicBezTo>
                  <a:cubicBezTo>
                    <a:pt x="3566" y="0"/>
                    <a:pt x="3268" y="657"/>
                    <a:pt x="3244" y="712"/>
                  </a:cubicBezTo>
                  <a:cubicBezTo>
                    <a:pt x="3144" y="974"/>
                    <a:pt x="2909" y="1105"/>
                    <a:pt x="2674" y="1105"/>
                  </a:cubicBezTo>
                  <a:cubicBezTo>
                    <a:pt x="2440" y="1105"/>
                    <a:pt x="2205" y="974"/>
                    <a:pt x="2105" y="712"/>
                  </a:cubicBezTo>
                  <a:cubicBezTo>
                    <a:pt x="2081" y="657"/>
                    <a:pt x="1783" y="0"/>
                    <a:pt x="114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 name="Google Shape;2334;p66">
            <a:extLst>
              <a:ext uri="{FF2B5EF4-FFF2-40B4-BE49-F238E27FC236}">
                <a16:creationId xmlns:a16="http://schemas.microsoft.com/office/drawing/2014/main" id="{E8A3C893-7509-CD26-0080-73CF37F8BDDD}"/>
              </a:ext>
            </a:extLst>
          </p:cNvPr>
          <p:cNvGrpSpPr/>
          <p:nvPr/>
        </p:nvGrpSpPr>
        <p:grpSpPr>
          <a:xfrm>
            <a:off x="10009417" y="6811305"/>
            <a:ext cx="341208" cy="375792"/>
            <a:chOff x="465975" y="3801525"/>
            <a:chExt cx="475625" cy="523775"/>
          </a:xfrm>
        </p:grpSpPr>
        <p:sp>
          <p:nvSpPr>
            <p:cNvPr id="181" name="Google Shape;2335;p66">
              <a:extLst>
                <a:ext uri="{FF2B5EF4-FFF2-40B4-BE49-F238E27FC236}">
                  <a16:creationId xmlns:a16="http://schemas.microsoft.com/office/drawing/2014/main" id="{3131842B-583B-362C-FDAB-DC34D9045228}"/>
                </a:ext>
              </a:extLst>
            </p:cNvPr>
            <p:cNvSpPr/>
            <p:nvPr/>
          </p:nvSpPr>
          <p:spPr>
            <a:xfrm>
              <a:off x="465975" y="4084725"/>
              <a:ext cx="475625" cy="240575"/>
            </a:xfrm>
            <a:custGeom>
              <a:avLst/>
              <a:gdLst/>
              <a:ahLst/>
              <a:cxnLst/>
              <a:rect l="l" t="t" r="r" b="b"/>
              <a:pathLst>
                <a:path w="19025" h="9623" extrusionOk="0">
                  <a:moveTo>
                    <a:pt x="18297" y="0"/>
                  </a:moveTo>
                  <a:cubicBezTo>
                    <a:pt x="18136" y="0"/>
                    <a:pt x="17986" y="56"/>
                    <a:pt x="17881" y="132"/>
                  </a:cubicBezTo>
                  <a:lnTo>
                    <a:pt x="11816" y="4462"/>
                  </a:lnTo>
                  <a:cubicBezTo>
                    <a:pt x="11520" y="4685"/>
                    <a:pt x="11115" y="4828"/>
                    <a:pt x="10684" y="4828"/>
                  </a:cubicBezTo>
                  <a:cubicBezTo>
                    <a:pt x="10485" y="4828"/>
                    <a:pt x="10281" y="4797"/>
                    <a:pt x="10078" y="4730"/>
                  </a:cubicBezTo>
                  <a:lnTo>
                    <a:pt x="7922" y="4010"/>
                  </a:lnTo>
                  <a:cubicBezTo>
                    <a:pt x="7601" y="3902"/>
                    <a:pt x="7430" y="3555"/>
                    <a:pt x="7537" y="3236"/>
                  </a:cubicBezTo>
                  <a:cubicBezTo>
                    <a:pt x="7623" y="2978"/>
                    <a:pt x="7863" y="2815"/>
                    <a:pt x="8121" y="2815"/>
                  </a:cubicBezTo>
                  <a:cubicBezTo>
                    <a:pt x="8183" y="2815"/>
                    <a:pt x="8247" y="2825"/>
                    <a:pt x="8309" y="2845"/>
                  </a:cubicBezTo>
                  <a:lnTo>
                    <a:pt x="10466" y="3565"/>
                  </a:lnTo>
                  <a:cubicBezTo>
                    <a:pt x="10538" y="3589"/>
                    <a:pt x="10612" y="3600"/>
                    <a:pt x="10685" y="3600"/>
                  </a:cubicBezTo>
                  <a:cubicBezTo>
                    <a:pt x="10829" y="3600"/>
                    <a:pt x="10971" y="3556"/>
                    <a:pt x="11090" y="3470"/>
                  </a:cubicBezTo>
                  <a:cubicBezTo>
                    <a:pt x="11777" y="2982"/>
                    <a:pt x="11754" y="1955"/>
                    <a:pt x="11049" y="1494"/>
                  </a:cubicBezTo>
                  <a:lnTo>
                    <a:pt x="9755" y="651"/>
                  </a:lnTo>
                  <a:cubicBezTo>
                    <a:pt x="9077" y="208"/>
                    <a:pt x="8349" y="15"/>
                    <a:pt x="7645" y="15"/>
                  </a:cubicBezTo>
                  <a:cubicBezTo>
                    <a:pt x="6578" y="15"/>
                    <a:pt x="5565" y="459"/>
                    <a:pt x="4864" y="1160"/>
                  </a:cubicBezTo>
                  <a:lnTo>
                    <a:pt x="241" y="5784"/>
                  </a:lnTo>
                  <a:cubicBezTo>
                    <a:pt x="0" y="6024"/>
                    <a:pt x="0" y="6412"/>
                    <a:pt x="241" y="6652"/>
                  </a:cubicBezTo>
                  <a:lnTo>
                    <a:pt x="3022" y="9433"/>
                  </a:lnTo>
                  <a:cubicBezTo>
                    <a:pt x="3153" y="9564"/>
                    <a:pt x="3311" y="9623"/>
                    <a:pt x="3465" y="9623"/>
                  </a:cubicBezTo>
                  <a:cubicBezTo>
                    <a:pt x="3661" y="9623"/>
                    <a:pt x="3849" y="9528"/>
                    <a:pt x="3966" y="9365"/>
                  </a:cubicBezTo>
                  <a:lnTo>
                    <a:pt x="6026" y="6480"/>
                  </a:lnTo>
                  <a:lnTo>
                    <a:pt x="9633" y="7682"/>
                  </a:lnTo>
                  <a:cubicBezTo>
                    <a:pt x="9969" y="7794"/>
                    <a:pt x="10315" y="7848"/>
                    <a:pt x="10657" y="7848"/>
                  </a:cubicBezTo>
                  <a:cubicBezTo>
                    <a:pt x="11505" y="7848"/>
                    <a:pt x="12335" y="7516"/>
                    <a:pt x="12954" y="6897"/>
                  </a:cubicBezTo>
                  <a:lnTo>
                    <a:pt x="18780" y="1072"/>
                  </a:lnTo>
                  <a:cubicBezTo>
                    <a:pt x="19011" y="840"/>
                    <a:pt x="19025" y="463"/>
                    <a:pt x="18801" y="224"/>
                  </a:cubicBezTo>
                  <a:lnTo>
                    <a:pt x="18801" y="224"/>
                  </a:lnTo>
                  <a:lnTo>
                    <a:pt x="18801" y="225"/>
                  </a:lnTo>
                  <a:cubicBezTo>
                    <a:pt x="18646" y="61"/>
                    <a:pt x="18465" y="0"/>
                    <a:pt x="18297"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336;p66">
              <a:extLst>
                <a:ext uri="{FF2B5EF4-FFF2-40B4-BE49-F238E27FC236}">
                  <a16:creationId xmlns:a16="http://schemas.microsoft.com/office/drawing/2014/main" id="{7D4EE4F8-A83A-06BC-84A4-273A6BD1FC24}"/>
                </a:ext>
              </a:extLst>
            </p:cNvPr>
            <p:cNvSpPr/>
            <p:nvPr/>
          </p:nvSpPr>
          <p:spPr>
            <a:xfrm>
              <a:off x="648600" y="3992150"/>
              <a:ext cx="228225" cy="70650"/>
            </a:xfrm>
            <a:custGeom>
              <a:avLst/>
              <a:gdLst/>
              <a:ahLst/>
              <a:cxnLst/>
              <a:rect l="l" t="t" r="r" b="b"/>
              <a:pathLst>
                <a:path w="9129" h="2826" extrusionOk="0">
                  <a:moveTo>
                    <a:pt x="0" y="1"/>
                  </a:moveTo>
                  <a:lnTo>
                    <a:pt x="0" y="883"/>
                  </a:lnTo>
                  <a:cubicBezTo>
                    <a:pt x="0" y="1956"/>
                    <a:pt x="866" y="2825"/>
                    <a:pt x="1932" y="2825"/>
                  </a:cubicBezTo>
                  <a:lnTo>
                    <a:pt x="7198" y="2825"/>
                  </a:lnTo>
                  <a:cubicBezTo>
                    <a:pt x="8266" y="2825"/>
                    <a:pt x="9128" y="1955"/>
                    <a:pt x="9128" y="883"/>
                  </a:cubicBezTo>
                  <a:lnTo>
                    <a:pt x="9128" y="1"/>
                  </a:ln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337;p66">
              <a:extLst>
                <a:ext uri="{FF2B5EF4-FFF2-40B4-BE49-F238E27FC236}">
                  <a16:creationId xmlns:a16="http://schemas.microsoft.com/office/drawing/2014/main" id="{9E882E5E-05D0-4794-B192-9B6A36E70F94}"/>
                </a:ext>
              </a:extLst>
            </p:cNvPr>
            <p:cNvSpPr/>
            <p:nvPr/>
          </p:nvSpPr>
          <p:spPr>
            <a:xfrm>
              <a:off x="647550" y="3801525"/>
              <a:ext cx="231150" cy="70375"/>
            </a:xfrm>
            <a:custGeom>
              <a:avLst/>
              <a:gdLst/>
              <a:ahLst/>
              <a:cxnLst/>
              <a:rect l="l" t="t" r="r" b="b"/>
              <a:pathLst>
                <a:path w="9246" h="2815" extrusionOk="0">
                  <a:moveTo>
                    <a:pt x="7221" y="1"/>
                  </a:moveTo>
                  <a:cubicBezTo>
                    <a:pt x="6179" y="1"/>
                    <a:pt x="5201" y="503"/>
                    <a:pt x="4590" y="1348"/>
                  </a:cubicBezTo>
                  <a:cubicBezTo>
                    <a:pt x="4004" y="535"/>
                    <a:pt x="3074" y="37"/>
                    <a:pt x="2071" y="2"/>
                  </a:cubicBezTo>
                  <a:cubicBezTo>
                    <a:pt x="2051" y="2"/>
                    <a:pt x="2030" y="1"/>
                    <a:pt x="2009" y="1"/>
                  </a:cubicBezTo>
                  <a:cubicBezTo>
                    <a:pt x="1044" y="1"/>
                    <a:pt x="148" y="752"/>
                    <a:pt x="42" y="1716"/>
                  </a:cubicBezTo>
                  <a:cubicBezTo>
                    <a:pt x="0" y="2093"/>
                    <a:pt x="71" y="2476"/>
                    <a:pt x="247" y="2815"/>
                  </a:cubicBezTo>
                  <a:cubicBezTo>
                    <a:pt x="585" y="2693"/>
                    <a:pt x="943" y="2631"/>
                    <a:pt x="1302" y="2631"/>
                  </a:cubicBezTo>
                  <a:lnTo>
                    <a:pt x="1962" y="2631"/>
                  </a:lnTo>
                  <a:cubicBezTo>
                    <a:pt x="1030" y="2594"/>
                    <a:pt x="1031" y="1268"/>
                    <a:pt x="1962" y="1229"/>
                  </a:cubicBezTo>
                  <a:cubicBezTo>
                    <a:pt x="2838" y="1230"/>
                    <a:pt x="3614" y="1797"/>
                    <a:pt x="3881" y="2631"/>
                  </a:cubicBezTo>
                  <a:lnTo>
                    <a:pt x="5301" y="2631"/>
                  </a:lnTo>
                  <a:cubicBezTo>
                    <a:pt x="5569" y="1797"/>
                    <a:pt x="6345" y="1230"/>
                    <a:pt x="7222" y="1229"/>
                  </a:cubicBezTo>
                  <a:cubicBezTo>
                    <a:pt x="8153" y="1268"/>
                    <a:pt x="8153" y="2594"/>
                    <a:pt x="7222" y="2631"/>
                  </a:cubicBezTo>
                  <a:lnTo>
                    <a:pt x="7879" y="2631"/>
                  </a:lnTo>
                  <a:cubicBezTo>
                    <a:pt x="8240" y="2631"/>
                    <a:pt x="8598" y="2693"/>
                    <a:pt x="8936" y="2815"/>
                  </a:cubicBezTo>
                  <a:cubicBezTo>
                    <a:pt x="9245" y="2216"/>
                    <a:pt x="9220" y="1499"/>
                    <a:pt x="8870" y="925"/>
                  </a:cubicBezTo>
                  <a:cubicBezTo>
                    <a:pt x="8519" y="351"/>
                    <a:pt x="7894" y="1"/>
                    <a:pt x="7221"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338;p66">
              <a:extLst>
                <a:ext uri="{FF2B5EF4-FFF2-40B4-BE49-F238E27FC236}">
                  <a16:creationId xmlns:a16="http://schemas.microsoft.com/office/drawing/2014/main" id="{3CD419D8-1575-92C0-CB2E-59173A82040D}"/>
                </a:ext>
              </a:extLst>
            </p:cNvPr>
            <p:cNvSpPr/>
            <p:nvPr/>
          </p:nvSpPr>
          <p:spPr>
            <a:xfrm>
              <a:off x="632125" y="3898000"/>
              <a:ext cx="260475" cy="63475"/>
            </a:xfrm>
            <a:custGeom>
              <a:avLst/>
              <a:gdLst/>
              <a:ahLst/>
              <a:cxnLst/>
              <a:rect l="l" t="t" r="r" b="b"/>
              <a:pathLst>
                <a:path w="10419" h="2539" extrusionOk="0">
                  <a:moveTo>
                    <a:pt x="1928" y="0"/>
                  </a:moveTo>
                  <a:cubicBezTo>
                    <a:pt x="864" y="0"/>
                    <a:pt x="1" y="863"/>
                    <a:pt x="2" y="1927"/>
                  </a:cubicBezTo>
                  <a:cubicBezTo>
                    <a:pt x="2" y="2265"/>
                    <a:pt x="276" y="2539"/>
                    <a:pt x="616" y="2539"/>
                  </a:cubicBezTo>
                  <a:lnTo>
                    <a:pt x="9801" y="2539"/>
                  </a:lnTo>
                  <a:cubicBezTo>
                    <a:pt x="10137" y="2539"/>
                    <a:pt x="10413" y="2268"/>
                    <a:pt x="10416" y="1932"/>
                  </a:cubicBezTo>
                  <a:cubicBezTo>
                    <a:pt x="10419" y="866"/>
                    <a:pt x="9556" y="0"/>
                    <a:pt x="849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8" name="مجموعة 207">
            <a:extLst>
              <a:ext uri="{FF2B5EF4-FFF2-40B4-BE49-F238E27FC236}">
                <a16:creationId xmlns:a16="http://schemas.microsoft.com/office/drawing/2014/main" id="{68C55264-E10F-ECCA-1918-B31AD241536E}"/>
              </a:ext>
            </a:extLst>
          </p:cNvPr>
          <p:cNvGrpSpPr/>
          <p:nvPr/>
        </p:nvGrpSpPr>
        <p:grpSpPr>
          <a:xfrm>
            <a:off x="7401114" y="1071043"/>
            <a:ext cx="3155145" cy="2819391"/>
            <a:chOff x="7141054" y="1825167"/>
            <a:chExt cx="4392235" cy="3924837"/>
          </a:xfrm>
        </p:grpSpPr>
        <p:pic>
          <p:nvPicPr>
            <p:cNvPr id="206" name="صورة 205">
              <a:extLst>
                <a:ext uri="{FF2B5EF4-FFF2-40B4-BE49-F238E27FC236}">
                  <a16:creationId xmlns:a16="http://schemas.microsoft.com/office/drawing/2014/main" id="{495E5A49-D993-BE4F-03D1-13AA157C330C}"/>
                </a:ext>
              </a:extLst>
            </p:cNvPr>
            <p:cNvPicPr>
              <a:picLocks noChangeAspect="1"/>
            </p:cNvPicPr>
            <p:nvPr/>
          </p:nvPicPr>
          <p:blipFill>
            <a:blip r:embed="rId3"/>
            <a:stretch>
              <a:fillRect/>
            </a:stretch>
          </p:blipFill>
          <p:spPr>
            <a:xfrm>
              <a:off x="8916567" y="1825167"/>
              <a:ext cx="2616722" cy="3885648"/>
            </a:xfrm>
            <a:prstGeom prst="rect">
              <a:avLst/>
            </a:prstGeom>
          </p:spPr>
        </p:pic>
        <p:pic>
          <p:nvPicPr>
            <p:cNvPr id="207" name="صورة 206">
              <a:extLst>
                <a:ext uri="{FF2B5EF4-FFF2-40B4-BE49-F238E27FC236}">
                  <a16:creationId xmlns:a16="http://schemas.microsoft.com/office/drawing/2014/main" id="{B8D03AE5-17D8-AF6D-8E9A-97F4AEF9A250}"/>
                </a:ext>
              </a:extLst>
            </p:cNvPr>
            <p:cNvPicPr>
              <a:picLocks noChangeAspect="1"/>
            </p:cNvPicPr>
            <p:nvPr/>
          </p:nvPicPr>
          <p:blipFill>
            <a:blip r:embed="rId4"/>
            <a:stretch>
              <a:fillRect/>
            </a:stretch>
          </p:blipFill>
          <p:spPr>
            <a:xfrm>
              <a:off x="7141054" y="1841393"/>
              <a:ext cx="1896925" cy="3908611"/>
            </a:xfrm>
            <a:prstGeom prst="rect">
              <a:avLst/>
            </a:prstGeom>
          </p:spPr>
        </p:pic>
      </p:grpSp>
      <p:grpSp>
        <p:nvGrpSpPr>
          <p:cNvPr id="422" name="مجموعة 421">
            <a:extLst>
              <a:ext uri="{FF2B5EF4-FFF2-40B4-BE49-F238E27FC236}">
                <a16:creationId xmlns:a16="http://schemas.microsoft.com/office/drawing/2014/main" id="{725C6A3F-0250-D5B2-D250-17CB59453862}"/>
              </a:ext>
            </a:extLst>
          </p:cNvPr>
          <p:cNvGrpSpPr/>
          <p:nvPr/>
        </p:nvGrpSpPr>
        <p:grpSpPr>
          <a:xfrm>
            <a:off x="5242134" y="1138985"/>
            <a:ext cx="1752478" cy="3508411"/>
            <a:chOff x="5242134" y="1148257"/>
            <a:chExt cx="1752478" cy="3508411"/>
          </a:xfrm>
        </p:grpSpPr>
        <p:grpSp>
          <p:nvGrpSpPr>
            <p:cNvPr id="211" name="Google Shape;2196;p66">
              <a:extLst>
                <a:ext uri="{FF2B5EF4-FFF2-40B4-BE49-F238E27FC236}">
                  <a16:creationId xmlns:a16="http://schemas.microsoft.com/office/drawing/2014/main" id="{1E7B76B6-434A-ADCB-5F03-1DF92CEDD887}"/>
                </a:ext>
              </a:extLst>
            </p:cNvPr>
            <p:cNvGrpSpPr/>
            <p:nvPr/>
          </p:nvGrpSpPr>
          <p:grpSpPr>
            <a:xfrm>
              <a:off x="5917197" y="1148257"/>
              <a:ext cx="402350" cy="414111"/>
              <a:chOff x="4404900" y="1359400"/>
              <a:chExt cx="509175" cy="524000"/>
            </a:xfrm>
          </p:grpSpPr>
          <p:sp>
            <p:nvSpPr>
              <p:cNvPr id="238" name="Google Shape;2197;p66">
                <a:extLst>
                  <a:ext uri="{FF2B5EF4-FFF2-40B4-BE49-F238E27FC236}">
                    <a16:creationId xmlns:a16="http://schemas.microsoft.com/office/drawing/2014/main" id="{85881380-E5CE-049E-7BEE-0DB9AE4BDDDE}"/>
                  </a:ext>
                </a:extLst>
              </p:cNvPr>
              <p:cNvSpPr/>
              <p:nvPr/>
            </p:nvSpPr>
            <p:spPr>
              <a:xfrm>
                <a:off x="4644450" y="1359400"/>
                <a:ext cx="30725" cy="96425"/>
              </a:xfrm>
              <a:custGeom>
                <a:avLst/>
                <a:gdLst/>
                <a:ahLst/>
                <a:cxnLst/>
                <a:rect l="l" t="t" r="r" b="b"/>
                <a:pathLst>
                  <a:path w="1229" h="3857" extrusionOk="0">
                    <a:moveTo>
                      <a:pt x="615" y="1"/>
                    </a:moveTo>
                    <a:cubicBezTo>
                      <a:pt x="316" y="1"/>
                      <a:pt x="17" y="205"/>
                      <a:pt x="0" y="612"/>
                    </a:cubicBezTo>
                    <a:lnTo>
                      <a:pt x="0" y="3242"/>
                    </a:lnTo>
                    <a:cubicBezTo>
                      <a:pt x="0" y="3582"/>
                      <a:pt x="275" y="3857"/>
                      <a:pt x="615" y="3857"/>
                    </a:cubicBezTo>
                    <a:cubicBezTo>
                      <a:pt x="953" y="3857"/>
                      <a:pt x="1228" y="3582"/>
                      <a:pt x="1228" y="3242"/>
                    </a:cubicBezTo>
                    <a:lnTo>
                      <a:pt x="1228" y="612"/>
                    </a:lnTo>
                    <a:cubicBezTo>
                      <a:pt x="1212" y="205"/>
                      <a:pt x="914" y="1"/>
                      <a:pt x="615"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198;p66">
                <a:extLst>
                  <a:ext uri="{FF2B5EF4-FFF2-40B4-BE49-F238E27FC236}">
                    <a16:creationId xmlns:a16="http://schemas.microsoft.com/office/drawing/2014/main" id="{B603F27C-E41C-F71A-76AF-52C5F8AAAFAB}"/>
                  </a:ext>
                </a:extLst>
              </p:cNvPr>
              <p:cNvSpPr/>
              <p:nvPr/>
            </p:nvSpPr>
            <p:spPr>
              <a:xfrm>
                <a:off x="4415525" y="1378950"/>
                <a:ext cx="79725" cy="76700"/>
              </a:xfrm>
              <a:custGeom>
                <a:avLst/>
                <a:gdLst/>
                <a:ahLst/>
                <a:cxnLst/>
                <a:rect l="l" t="t" r="r" b="b"/>
                <a:pathLst>
                  <a:path w="3189" h="3068" extrusionOk="0">
                    <a:moveTo>
                      <a:pt x="675" y="0"/>
                    </a:moveTo>
                    <a:cubicBezTo>
                      <a:pt x="518" y="0"/>
                      <a:pt x="361" y="60"/>
                      <a:pt x="241" y="180"/>
                    </a:cubicBezTo>
                    <a:cubicBezTo>
                      <a:pt x="8" y="415"/>
                      <a:pt x="1" y="792"/>
                      <a:pt x="228" y="1034"/>
                    </a:cubicBezTo>
                    <a:lnTo>
                      <a:pt x="2087" y="2895"/>
                    </a:lnTo>
                    <a:cubicBezTo>
                      <a:pt x="2207" y="3010"/>
                      <a:pt x="2361" y="3067"/>
                      <a:pt x="2515" y="3067"/>
                    </a:cubicBezTo>
                    <a:cubicBezTo>
                      <a:pt x="2673" y="3067"/>
                      <a:pt x="2830" y="3008"/>
                      <a:pt x="2950" y="2889"/>
                    </a:cubicBezTo>
                    <a:cubicBezTo>
                      <a:pt x="3186" y="2651"/>
                      <a:pt x="3189" y="2266"/>
                      <a:pt x="2956" y="2026"/>
                    </a:cubicBezTo>
                    <a:lnTo>
                      <a:pt x="1095" y="167"/>
                    </a:lnTo>
                    <a:cubicBezTo>
                      <a:pt x="977" y="56"/>
                      <a:pt x="826" y="0"/>
                      <a:pt x="67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199;p66">
                <a:extLst>
                  <a:ext uri="{FF2B5EF4-FFF2-40B4-BE49-F238E27FC236}">
                    <a16:creationId xmlns:a16="http://schemas.microsoft.com/office/drawing/2014/main" id="{C23D9FE3-C27C-2F3E-9EF7-709374AABAE2}"/>
                  </a:ext>
                </a:extLst>
              </p:cNvPr>
              <p:cNvSpPr/>
              <p:nvPr/>
            </p:nvSpPr>
            <p:spPr>
              <a:xfrm>
                <a:off x="4818900" y="1378525"/>
                <a:ext cx="89475" cy="77375"/>
              </a:xfrm>
              <a:custGeom>
                <a:avLst/>
                <a:gdLst/>
                <a:ahLst/>
                <a:cxnLst/>
                <a:rect l="l" t="t" r="r" b="b"/>
                <a:pathLst>
                  <a:path w="3579" h="3095" extrusionOk="0">
                    <a:moveTo>
                      <a:pt x="2719" y="1"/>
                    </a:moveTo>
                    <a:cubicBezTo>
                      <a:pt x="2576" y="1"/>
                      <a:pt x="2424" y="55"/>
                      <a:pt x="2285" y="184"/>
                    </a:cubicBezTo>
                    <a:lnTo>
                      <a:pt x="425" y="2043"/>
                    </a:lnTo>
                    <a:cubicBezTo>
                      <a:pt x="0" y="2503"/>
                      <a:pt x="387" y="3094"/>
                      <a:pt x="860" y="3094"/>
                    </a:cubicBezTo>
                    <a:cubicBezTo>
                      <a:pt x="1003" y="3094"/>
                      <a:pt x="1154" y="3040"/>
                      <a:pt x="1293" y="2912"/>
                    </a:cubicBezTo>
                    <a:lnTo>
                      <a:pt x="3154" y="1052"/>
                    </a:lnTo>
                    <a:cubicBezTo>
                      <a:pt x="3579" y="592"/>
                      <a:pt x="3192" y="1"/>
                      <a:pt x="271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200;p66">
                <a:extLst>
                  <a:ext uri="{FF2B5EF4-FFF2-40B4-BE49-F238E27FC236}">
                    <a16:creationId xmlns:a16="http://schemas.microsoft.com/office/drawing/2014/main" id="{60A21B99-EAF5-4089-EEAD-BDBC7385734D}"/>
                  </a:ext>
                </a:extLst>
              </p:cNvPr>
              <p:cNvSpPr/>
              <p:nvPr/>
            </p:nvSpPr>
            <p:spPr>
              <a:xfrm>
                <a:off x="4705100" y="1490425"/>
                <a:ext cx="135475" cy="104075"/>
              </a:xfrm>
              <a:custGeom>
                <a:avLst/>
                <a:gdLst/>
                <a:ahLst/>
                <a:cxnLst/>
                <a:rect l="l" t="t" r="r" b="b"/>
                <a:pathLst>
                  <a:path w="5419" h="4163" extrusionOk="0">
                    <a:moveTo>
                      <a:pt x="4748" y="0"/>
                    </a:moveTo>
                    <a:cubicBezTo>
                      <a:pt x="4745" y="0"/>
                      <a:pt x="4741" y="0"/>
                      <a:pt x="4738" y="0"/>
                    </a:cubicBezTo>
                    <a:lnTo>
                      <a:pt x="0" y="0"/>
                    </a:lnTo>
                    <a:lnTo>
                      <a:pt x="2973" y="4162"/>
                    </a:lnTo>
                    <a:lnTo>
                      <a:pt x="5253" y="971"/>
                    </a:lnTo>
                    <a:cubicBezTo>
                      <a:pt x="5419" y="738"/>
                      <a:pt x="5404" y="423"/>
                      <a:pt x="5214" y="208"/>
                    </a:cubicBezTo>
                    <a:cubicBezTo>
                      <a:pt x="5095" y="75"/>
                      <a:pt x="4926" y="0"/>
                      <a:pt x="474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201;p66">
                <a:extLst>
                  <a:ext uri="{FF2B5EF4-FFF2-40B4-BE49-F238E27FC236}">
                    <a16:creationId xmlns:a16="http://schemas.microsoft.com/office/drawing/2014/main" id="{40846115-3B23-15F4-807A-35E773881EAD}"/>
                  </a:ext>
                </a:extLst>
              </p:cNvPr>
              <p:cNvSpPr/>
              <p:nvPr/>
            </p:nvSpPr>
            <p:spPr>
              <a:xfrm>
                <a:off x="4478725" y="1490425"/>
                <a:ext cx="135125" cy="104075"/>
              </a:xfrm>
              <a:custGeom>
                <a:avLst/>
                <a:gdLst/>
                <a:ahLst/>
                <a:cxnLst/>
                <a:rect l="l" t="t" r="r" b="b"/>
                <a:pathLst>
                  <a:path w="5405" h="4163" extrusionOk="0">
                    <a:moveTo>
                      <a:pt x="652" y="0"/>
                    </a:moveTo>
                    <a:cubicBezTo>
                      <a:pt x="422" y="0"/>
                      <a:pt x="211" y="130"/>
                      <a:pt x="104" y="334"/>
                    </a:cubicBezTo>
                    <a:lnTo>
                      <a:pt x="106" y="332"/>
                    </a:lnTo>
                    <a:lnTo>
                      <a:pt x="106" y="332"/>
                    </a:lnTo>
                    <a:cubicBezTo>
                      <a:pt x="1" y="537"/>
                      <a:pt x="19" y="785"/>
                      <a:pt x="153" y="971"/>
                    </a:cubicBezTo>
                    <a:lnTo>
                      <a:pt x="2431" y="4162"/>
                    </a:lnTo>
                    <a:lnTo>
                      <a:pt x="5404"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202;p66">
                <a:extLst>
                  <a:ext uri="{FF2B5EF4-FFF2-40B4-BE49-F238E27FC236}">
                    <a16:creationId xmlns:a16="http://schemas.microsoft.com/office/drawing/2014/main" id="{E76A885D-BCA1-70B3-0E54-D9B7A6BE6229}"/>
                  </a:ext>
                </a:extLst>
              </p:cNvPr>
              <p:cNvSpPr/>
              <p:nvPr/>
            </p:nvSpPr>
            <p:spPr>
              <a:xfrm>
                <a:off x="4406425" y="1636750"/>
                <a:ext cx="191100" cy="191100"/>
              </a:xfrm>
              <a:custGeom>
                <a:avLst/>
                <a:gdLst/>
                <a:ahLst/>
                <a:cxnLst/>
                <a:rect l="l" t="t" r="r" b="b"/>
                <a:pathLst>
                  <a:path w="7644" h="7644" extrusionOk="0">
                    <a:moveTo>
                      <a:pt x="1" y="0"/>
                    </a:moveTo>
                    <a:lnTo>
                      <a:pt x="7644" y="7643"/>
                    </a:lnTo>
                    <a:lnTo>
                      <a:pt x="5096"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203;p66">
                <a:extLst>
                  <a:ext uri="{FF2B5EF4-FFF2-40B4-BE49-F238E27FC236}">
                    <a16:creationId xmlns:a16="http://schemas.microsoft.com/office/drawing/2014/main" id="{6BCA4E20-E2A5-FC2C-7B1E-2205AD2FFA59}"/>
                  </a:ext>
                </a:extLst>
              </p:cNvPr>
              <p:cNvSpPr/>
              <p:nvPr/>
            </p:nvSpPr>
            <p:spPr>
              <a:xfrm>
                <a:off x="4721425" y="1636750"/>
                <a:ext cx="191100" cy="191100"/>
              </a:xfrm>
              <a:custGeom>
                <a:avLst/>
                <a:gdLst/>
                <a:ahLst/>
                <a:cxnLst/>
                <a:rect l="l" t="t" r="r" b="b"/>
                <a:pathLst>
                  <a:path w="7644" h="7644" extrusionOk="0">
                    <a:moveTo>
                      <a:pt x="2549" y="0"/>
                    </a:moveTo>
                    <a:lnTo>
                      <a:pt x="1" y="7643"/>
                    </a:lnTo>
                    <a:lnTo>
                      <a:pt x="7644"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204;p66">
                <a:extLst>
                  <a:ext uri="{FF2B5EF4-FFF2-40B4-BE49-F238E27FC236}">
                    <a16:creationId xmlns:a16="http://schemas.microsoft.com/office/drawing/2014/main" id="{01F9BA92-DD39-2BED-CDA9-288877F802F9}"/>
                  </a:ext>
                </a:extLst>
              </p:cNvPr>
              <p:cNvSpPr/>
              <p:nvPr/>
            </p:nvSpPr>
            <p:spPr>
              <a:xfrm>
                <a:off x="4566175" y="1636750"/>
                <a:ext cx="186575" cy="246650"/>
              </a:xfrm>
              <a:custGeom>
                <a:avLst/>
                <a:gdLst/>
                <a:ahLst/>
                <a:cxnLst/>
                <a:rect l="l" t="t" r="r" b="b"/>
                <a:pathLst>
                  <a:path w="7463" h="9866" extrusionOk="0">
                    <a:moveTo>
                      <a:pt x="0" y="0"/>
                    </a:moveTo>
                    <a:lnTo>
                      <a:pt x="3149" y="9448"/>
                    </a:lnTo>
                    <a:cubicBezTo>
                      <a:pt x="3243" y="9726"/>
                      <a:pt x="3487" y="9865"/>
                      <a:pt x="3732" y="9865"/>
                    </a:cubicBezTo>
                    <a:cubicBezTo>
                      <a:pt x="3976" y="9865"/>
                      <a:pt x="4220" y="9726"/>
                      <a:pt x="4314" y="9448"/>
                    </a:cubicBezTo>
                    <a:lnTo>
                      <a:pt x="7463"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205;p66">
                <a:extLst>
                  <a:ext uri="{FF2B5EF4-FFF2-40B4-BE49-F238E27FC236}">
                    <a16:creationId xmlns:a16="http://schemas.microsoft.com/office/drawing/2014/main" id="{606177E0-7468-4D1E-CF5C-67A86450BCB9}"/>
                  </a:ext>
                </a:extLst>
              </p:cNvPr>
              <p:cNvSpPr/>
              <p:nvPr/>
            </p:nvSpPr>
            <p:spPr>
              <a:xfrm>
                <a:off x="4809250" y="1532700"/>
                <a:ext cx="104825" cy="73375"/>
              </a:xfrm>
              <a:custGeom>
                <a:avLst/>
                <a:gdLst/>
                <a:ahLst/>
                <a:cxnLst/>
                <a:rect l="l" t="t" r="r" b="b"/>
                <a:pathLst>
                  <a:path w="4193" h="2935" extrusionOk="0">
                    <a:moveTo>
                      <a:pt x="2097" y="0"/>
                    </a:moveTo>
                    <a:lnTo>
                      <a:pt x="0" y="2934"/>
                    </a:lnTo>
                    <a:lnTo>
                      <a:pt x="4192" y="2934"/>
                    </a:lnTo>
                    <a:lnTo>
                      <a:pt x="2097"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206;p66">
                <a:extLst>
                  <a:ext uri="{FF2B5EF4-FFF2-40B4-BE49-F238E27FC236}">
                    <a16:creationId xmlns:a16="http://schemas.microsoft.com/office/drawing/2014/main" id="{01B8E8EC-0B5E-84FD-DA1E-5C66AF76F775}"/>
                  </a:ext>
                </a:extLst>
              </p:cNvPr>
              <p:cNvSpPr/>
              <p:nvPr/>
            </p:nvSpPr>
            <p:spPr>
              <a:xfrm>
                <a:off x="4404900" y="1532700"/>
                <a:ext cx="104775" cy="73375"/>
              </a:xfrm>
              <a:custGeom>
                <a:avLst/>
                <a:gdLst/>
                <a:ahLst/>
                <a:cxnLst/>
                <a:rect l="l" t="t" r="r" b="b"/>
                <a:pathLst>
                  <a:path w="4191" h="2935" extrusionOk="0">
                    <a:moveTo>
                      <a:pt x="2095" y="0"/>
                    </a:moveTo>
                    <a:lnTo>
                      <a:pt x="0" y="2934"/>
                    </a:lnTo>
                    <a:lnTo>
                      <a:pt x="4191" y="2934"/>
                    </a:lnTo>
                    <a:lnTo>
                      <a:pt x="2095"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207;p66">
                <a:extLst>
                  <a:ext uri="{FF2B5EF4-FFF2-40B4-BE49-F238E27FC236}">
                    <a16:creationId xmlns:a16="http://schemas.microsoft.com/office/drawing/2014/main" id="{43014E8C-969F-4EB8-ACBA-9E5D0B6B5623}"/>
                  </a:ext>
                </a:extLst>
              </p:cNvPr>
              <p:cNvSpPr/>
              <p:nvPr/>
            </p:nvSpPr>
            <p:spPr>
              <a:xfrm>
                <a:off x="4569325" y="1490900"/>
                <a:ext cx="180275" cy="115175"/>
              </a:xfrm>
              <a:custGeom>
                <a:avLst/>
                <a:gdLst/>
                <a:ahLst/>
                <a:cxnLst/>
                <a:rect l="l" t="t" r="r" b="b"/>
                <a:pathLst>
                  <a:path w="7211" h="4607" extrusionOk="0">
                    <a:moveTo>
                      <a:pt x="3606" y="1"/>
                    </a:moveTo>
                    <a:cubicBezTo>
                      <a:pt x="3408" y="1"/>
                      <a:pt x="3222" y="97"/>
                      <a:pt x="3106" y="258"/>
                    </a:cubicBezTo>
                    <a:lnTo>
                      <a:pt x="1" y="4606"/>
                    </a:lnTo>
                    <a:lnTo>
                      <a:pt x="7211" y="4606"/>
                    </a:lnTo>
                    <a:lnTo>
                      <a:pt x="4105" y="258"/>
                    </a:lnTo>
                    <a:cubicBezTo>
                      <a:pt x="3991" y="97"/>
                      <a:pt x="3805" y="1"/>
                      <a:pt x="3606"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2" name="Google Shape;2252;p66">
              <a:extLst>
                <a:ext uri="{FF2B5EF4-FFF2-40B4-BE49-F238E27FC236}">
                  <a16:creationId xmlns:a16="http://schemas.microsoft.com/office/drawing/2014/main" id="{E0CFA845-4FB1-757A-3D99-3EF4F1602C5D}"/>
                </a:ext>
              </a:extLst>
            </p:cNvPr>
            <p:cNvGrpSpPr/>
            <p:nvPr/>
          </p:nvGrpSpPr>
          <p:grpSpPr>
            <a:xfrm>
              <a:off x="5945994" y="2468005"/>
              <a:ext cx="344757" cy="343793"/>
              <a:chOff x="3553775" y="2105300"/>
              <a:chExt cx="525025" cy="523500"/>
            </a:xfrm>
          </p:grpSpPr>
          <p:sp>
            <p:nvSpPr>
              <p:cNvPr id="235" name="Google Shape;2253;p66">
                <a:extLst>
                  <a:ext uri="{FF2B5EF4-FFF2-40B4-BE49-F238E27FC236}">
                    <a16:creationId xmlns:a16="http://schemas.microsoft.com/office/drawing/2014/main" id="{E208504F-3A32-0D59-7543-283F206291EC}"/>
                  </a:ext>
                </a:extLst>
              </p:cNvPr>
              <p:cNvSpPr/>
              <p:nvPr/>
            </p:nvSpPr>
            <p:spPr>
              <a:xfrm>
                <a:off x="3602675" y="2411300"/>
                <a:ext cx="427600" cy="217500"/>
              </a:xfrm>
              <a:custGeom>
                <a:avLst/>
                <a:gdLst/>
                <a:ahLst/>
                <a:cxnLst/>
                <a:rect l="l" t="t" r="r" b="b"/>
                <a:pathLst>
                  <a:path w="17104" h="8700" extrusionOk="0">
                    <a:moveTo>
                      <a:pt x="9609" y="2127"/>
                    </a:moveTo>
                    <a:cubicBezTo>
                      <a:pt x="9611" y="2127"/>
                      <a:pt x="9614" y="2127"/>
                      <a:pt x="9616" y="2127"/>
                    </a:cubicBezTo>
                    <a:cubicBezTo>
                      <a:pt x="10624" y="2129"/>
                      <a:pt x="11442" y="2946"/>
                      <a:pt x="11443" y="3955"/>
                    </a:cubicBezTo>
                    <a:cubicBezTo>
                      <a:pt x="11443" y="5736"/>
                      <a:pt x="9504" y="6922"/>
                      <a:pt x="8813" y="7244"/>
                    </a:cubicBezTo>
                    <a:cubicBezTo>
                      <a:pt x="8730" y="7282"/>
                      <a:pt x="8642" y="7301"/>
                      <a:pt x="8553" y="7301"/>
                    </a:cubicBezTo>
                    <a:cubicBezTo>
                      <a:pt x="8464" y="7301"/>
                      <a:pt x="8376" y="7282"/>
                      <a:pt x="8293" y="7244"/>
                    </a:cubicBezTo>
                    <a:cubicBezTo>
                      <a:pt x="7605" y="6922"/>
                      <a:pt x="5663" y="5736"/>
                      <a:pt x="5663" y="3955"/>
                    </a:cubicBezTo>
                    <a:cubicBezTo>
                      <a:pt x="5664" y="2946"/>
                      <a:pt x="6482" y="2129"/>
                      <a:pt x="7490" y="2127"/>
                    </a:cubicBezTo>
                    <a:cubicBezTo>
                      <a:pt x="7493" y="2127"/>
                      <a:pt x="7495" y="2127"/>
                      <a:pt x="7497" y="2127"/>
                    </a:cubicBezTo>
                    <a:cubicBezTo>
                      <a:pt x="7882" y="2127"/>
                      <a:pt x="8257" y="2262"/>
                      <a:pt x="8553" y="2509"/>
                    </a:cubicBezTo>
                    <a:cubicBezTo>
                      <a:pt x="8850" y="2262"/>
                      <a:pt x="9224" y="2127"/>
                      <a:pt x="9609" y="2127"/>
                    </a:cubicBezTo>
                    <a:close/>
                    <a:moveTo>
                      <a:pt x="5433" y="0"/>
                    </a:moveTo>
                    <a:cubicBezTo>
                      <a:pt x="4600" y="479"/>
                      <a:pt x="3617" y="717"/>
                      <a:pt x="2636" y="717"/>
                    </a:cubicBezTo>
                    <a:cubicBezTo>
                      <a:pt x="1712" y="717"/>
                      <a:pt x="791" y="506"/>
                      <a:pt x="1" y="86"/>
                    </a:cubicBezTo>
                    <a:lnTo>
                      <a:pt x="1" y="86"/>
                    </a:lnTo>
                    <a:lnTo>
                      <a:pt x="2039" y="8234"/>
                    </a:lnTo>
                    <a:cubicBezTo>
                      <a:pt x="2106" y="8508"/>
                      <a:pt x="2353" y="8700"/>
                      <a:pt x="2634" y="8700"/>
                    </a:cubicBezTo>
                    <a:lnTo>
                      <a:pt x="14472" y="8700"/>
                    </a:lnTo>
                    <a:cubicBezTo>
                      <a:pt x="14753" y="8700"/>
                      <a:pt x="15000" y="8508"/>
                      <a:pt x="15067" y="8234"/>
                    </a:cubicBezTo>
                    <a:lnTo>
                      <a:pt x="17104" y="86"/>
                    </a:lnTo>
                    <a:lnTo>
                      <a:pt x="17104" y="86"/>
                    </a:lnTo>
                    <a:cubicBezTo>
                      <a:pt x="16314" y="505"/>
                      <a:pt x="15393" y="716"/>
                      <a:pt x="14470" y="716"/>
                    </a:cubicBezTo>
                    <a:cubicBezTo>
                      <a:pt x="13489" y="716"/>
                      <a:pt x="12506" y="479"/>
                      <a:pt x="11673" y="0"/>
                    </a:cubicBezTo>
                    <a:cubicBezTo>
                      <a:pt x="10714" y="479"/>
                      <a:pt x="9633" y="718"/>
                      <a:pt x="8553" y="718"/>
                    </a:cubicBezTo>
                    <a:cubicBezTo>
                      <a:pt x="7473" y="718"/>
                      <a:pt x="6392" y="479"/>
                      <a:pt x="5433"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254;p66">
                <a:extLst>
                  <a:ext uri="{FF2B5EF4-FFF2-40B4-BE49-F238E27FC236}">
                    <a16:creationId xmlns:a16="http://schemas.microsoft.com/office/drawing/2014/main" id="{607925D2-6500-31F9-3D4B-5265EFB31E6A}"/>
                  </a:ext>
                </a:extLst>
              </p:cNvPr>
              <p:cNvSpPr/>
              <p:nvPr/>
            </p:nvSpPr>
            <p:spPr>
              <a:xfrm>
                <a:off x="3774925" y="2495175"/>
                <a:ext cx="83150" cy="66000"/>
              </a:xfrm>
              <a:custGeom>
                <a:avLst/>
                <a:gdLst/>
                <a:ahLst/>
                <a:cxnLst/>
                <a:rect l="l" t="t" r="r" b="b"/>
                <a:pathLst>
                  <a:path w="3326" h="2640" extrusionOk="0">
                    <a:moveTo>
                      <a:pt x="2726" y="0"/>
                    </a:moveTo>
                    <a:cubicBezTo>
                      <a:pt x="2397" y="0"/>
                      <a:pt x="2234" y="368"/>
                      <a:pt x="2233" y="373"/>
                    </a:cubicBezTo>
                    <a:cubicBezTo>
                      <a:pt x="2141" y="606"/>
                      <a:pt x="1916" y="767"/>
                      <a:pt x="1667" y="767"/>
                    </a:cubicBezTo>
                    <a:cubicBezTo>
                      <a:pt x="1664" y="767"/>
                      <a:pt x="1660" y="767"/>
                      <a:pt x="1657" y="767"/>
                    </a:cubicBezTo>
                    <a:cubicBezTo>
                      <a:pt x="1406" y="767"/>
                      <a:pt x="1182" y="612"/>
                      <a:pt x="1093" y="377"/>
                    </a:cubicBezTo>
                    <a:cubicBezTo>
                      <a:pt x="1075" y="334"/>
                      <a:pt x="913" y="2"/>
                      <a:pt x="600" y="2"/>
                    </a:cubicBezTo>
                    <a:cubicBezTo>
                      <a:pt x="270" y="2"/>
                      <a:pt x="1" y="271"/>
                      <a:pt x="1" y="601"/>
                    </a:cubicBezTo>
                    <a:cubicBezTo>
                      <a:pt x="1" y="1500"/>
                      <a:pt x="1035" y="2282"/>
                      <a:pt x="1663" y="2640"/>
                    </a:cubicBezTo>
                    <a:cubicBezTo>
                      <a:pt x="2290" y="2282"/>
                      <a:pt x="3325" y="1500"/>
                      <a:pt x="3325" y="601"/>
                    </a:cubicBezTo>
                    <a:cubicBezTo>
                      <a:pt x="3324" y="271"/>
                      <a:pt x="3056" y="2"/>
                      <a:pt x="2724" y="2"/>
                    </a:cubicBezTo>
                    <a:lnTo>
                      <a:pt x="2726"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255;p66">
                <a:extLst>
                  <a:ext uri="{FF2B5EF4-FFF2-40B4-BE49-F238E27FC236}">
                    <a16:creationId xmlns:a16="http://schemas.microsoft.com/office/drawing/2014/main" id="{9E4426FE-06B5-5079-A849-6793E6EA6E10}"/>
                  </a:ext>
                </a:extLst>
              </p:cNvPr>
              <p:cNvSpPr/>
              <p:nvPr/>
            </p:nvSpPr>
            <p:spPr>
              <a:xfrm>
                <a:off x="3553775" y="2105300"/>
                <a:ext cx="525025" cy="293450"/>
              </a:xfrm>
              <a:custGeom>
                <a:avLst/>
                <a:gdLst/>
                <a:ahLst/>
                <a:cxnLst/>
                <a:rect l="l" t="t" r="r" b="b"/>
                <a:pathLst>
                  <a:path w="21001" h="11738" extrusionOk="0">
                    <a:moveTo>
                      <a:pt x="10509" y="1"/>
                    </a:moveTo>
                    <a:cubicBezTo>
                      <a:pt x="8586" y="1"/>
                      <a:pt x="6662" y="906"/>
                      <a:pt x="5546" y="2717"/>
                    </a:cubicBezTo>
                    <a:cubicBezTo>
                      <a:pt x="5225" y="2645"/>
                      <a:pt x="4904" y="2610"/>
                      <a:pt x="4587" y="2610"/>
                    </a:cubicBezTo>
                    <a:cubicBezTo>
                      <a:pt x="2158" y="2610"/>
                      <a:pt x="1" y="4643"/>
                      <a:pt x="30" y="7175"/>
                    </a:cubicBezTo>
                    <a:cubicBezTo>
                      <a:pt x="18" y="9862"/>
                      <a:pt x="2272" y="11738"/>
                      <a:pt x="4639" y="11738"/>
                    </a:cubicBezTo>
                    <a:cubicBezTo>
                      <a:pt x="5566" y="11738"/>
                      <a:pt x="6511" y="11450"/>
                      <a:pt x="7344" y="10811"/>
                    </a:cubicBezTo>
                    <a:cubicBezTo>
                      <a:pt x="8276" y="11426"/>
                      <a:pt x="9392" y="11733"/>
                      <a:pt x="10508" y="11733"/>
                    </a:cubicBezTo>
                    <a:cubicBezTo>
                      <a:pt x="11625" y="11733"/>
                      <a:pt x="12742" y="11426"/>
                      <a:pt x="13674" y="10811"/>
                    </a:cubicBezTo>
                    <a:cubicBezTo>
                      <a:pt x="14508" y="11450"/>
                      <a:pt x="15452" y="11737"/>
                      <a:pt x="16379" y="11737"/>
                    </a:cubicBezTo>
                    <a:cubicBezTo>
                      <a:pt x="18747" y="11737"/>
                      <a:pt x="21000" y="9861"/>
                      <a:pt x="20988" y="7175"/>
                    </a:cubicBezTo>
                    <a:cubicBezTo>
                      <a:pt x="20988" y="4662"/>
                      <a:pt x="18943" y="2616"/>
                      <a:pt x="16428" y="2616"/>
                    </a:cubicBezTo>
                    <a:cubicBezTo>
                      <a:pt x="16106" y="2616"/>
                      <a:pt x="15786" y="2649"/>
                      <a:pt x="15472" y="2717"/>
                    </a:cubicBezTo>
                    <a:cubicBezTo>
                      <a:pt x="14355" y="906"/>
                      <a:pt x="12432" y="1"/>
                      <a:pt x="1050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213" name="مربع نص 212">
              <a:extLst>
                <a:ext uri="{FF2B5EF4-FFF2-40B4-BE49-F238E27FC236}">
                  <a16:creationId xmlns:a16="http://schemas.microsoft.com/office/drawing/2014/main" id="{F5B9C0E8-47FB-4DAE-0BEF-463EB64E3B8F}"/>
                </a:ext>
              </a:extLst>
            </p:cNvPr>
            <p:cNvSpPr txBox="1"/>
            <p:nvPr/>
          </p:nvSpPr>
          <p:spPr>
            <a:xfrm>
              <a:off x="5242134" y="1527846"/>
              <a:ext cx="1752478" cy="492443"/>
            </a:xfrm>
            <a:prstGeom prst="rect">
              <a:avLst/>
            </a:prstGeom>
            <a:noFill/>
          </p:spPr>
          <p:txBody>
            <a:bodyPr wrap="square">
              <a:spAutoFit/>
            </a:bodyPr>
            <a:lstStyle/>
            <a:p>
              <a:pPr algn="ctr">
                <a:lnSpc>
                  <a:spcPct val="130000"/>
                </a:lnSpc>
              </a:pPr>
              <a:r>
                <a:rPr lang="ar-SA" sz="2000" dirty="0">
                  <a:solidFill>
                    <a:schemeClr val="tx1">
                      <a:lumMod val="85000"/>
                      <a:lumOff val="15000"/>
                    </a:schemeClr>
                  </a:solidFill>
                </a:rPr>
                <a:t>الرفق في التعامل</a:t>
              </a:r>
            </a:p>
          </p:txBody>
        </p:sp>
        <p:sp>
          <p:nvSpPr>
            <p:cNvPr id="216" name="مربع نص 215">
              <a:extLst>
                <a:ext uri="{FF2B5EF4-FFF2-40B4-BE49-F238E27FC236}">
                  <a16:creationId xmlns:a16="http://schemas.microsoft.com/office/drawing/2014/main" id="{39F80A50-CDEF-919A-187D-EA292FCE189A}"/>
                </a:ext>
              </a:extLst>
            </p:cNvPr>
            <p:cNvSpPr txBox="1"/>
            <p:nvPr/>
          </p:nvSpPr>
          <p:spPr>
            <a:xfrm>
              <a:off x="5242134" y="2814751"/>
              <a:ext cx="1752478" cy="492443"/>
            </a:xfrm>
            <a:prstGeom prst="rect">
              <a:avLst/>
            </a:prstGeom>
            <a:noFill/>
          </p:spPr>
          <p:txBody>
            <a:bodyPr wrap="square">
              <a:spAutoFit/>
            </a:bodyPr>
            <a:lstStyle/>
            <a:p>
              <a:pPr algn="ctr">
                <a:lnSpc>
                  <a:spcPct val="130000"/>
                </a:lnSpc>
              </a:pPr>
              <a:r>
                <a:rPr lang="ar-SA" sz="2000" dirty="0">
                  <a:solidFill>
                    <a:schemeClr val="tx1">
                      <a:lumMod val="85000"/>
                      <a:lumOff val="15000"/>
                    </a:schemeClr>
                  </a:solidFill>
                </a:rPr>
                <a:t>الرفق بالحيوان</a:t>
              </a:r>
            </a:p>
          </p:txBody>
        </p:sp>
        <p:sp>
          <p:nvSpPr>
            <p:cNvPr id="218" name="مربع نص 217">
              <a:extLst>
                <a:ext uri="{FF2B5EF4-FFF2-40B4-BE49-F238E27FC236}">
                  <a16:creationId xmlns:a16="http://schemas.microsoft.com/office/drawing/2014/main" id="{DD487E0B-A2E6-423D-D1CD-1A954A692C0B}"/>
                </a:ext>
              </a:extLst>
            </p:cNvPr>
            <p:cNvSpPr txBox="1"/>
            <p:nvPr/>
          </p:nvSpPr>
          <p:spPr>
            <a:xfrm>
              <a:off x="5435069" y="4164225"/>
              <a:ext cx="1434908" cy="492443"/>
            </a:xfrm>
            <a:prstGeom prst="rect">
              <a:avLst/>
            </a:prstGeom>
            <a:noFill/>
          </p:spPr>
          <p:txBody>
            <a:bodyPr wrap="square">
              <a:spAutoFit/>
            </a:bodyPr>
            <a:lstStyle/>
            <a:p>
              <a:pPr algn="ctr">
                <a:lnSpc>
                  <a:spcPct val="130000"/>
                </a:lnSpc>
              </a:pPr>
              <a:r>
                <a:rPr lang="ar-SA" sz="2000" dirty="0">
                  <a:solidFill>
                    <a:schemeClr val="tx1">
                      <a:lumMod val="85000"/>
                      <a:lumOff val="15000"/>
                    </a:schemeClr>
                  </a:solidFill>
                </a:rPr>
                <a:t>الرفق بالنفس</a:t>
              </a:r>
            </a:p>
          </p:txBody>
        </p:sp>
        <p:grpSp>
          <p:nvGrpSpPr>
            <p:cNvPr id="220" name="Google Shape;2342;p66">
              <a:extLst>
                <a:ext uri="{FF2B5EF4-FFF2-40B4-BE49-F238E27FC236}">
                  <a16:creationId xmlns:a16="http://schemas.microsoft.com/office/drawing/2014/main" id="{42A61304-65D0-FF2C-DD9C-B83A43388DAA}"/>
                </a:ext>
              </a:extLst>
            </p:cNvPr>
            <p:cNvGrpSpPr/>
            <p:nvPr/>
          </p:nvGrpSpPr>
          <p:grpSpPr>
            <a:xfrm>
              <a:off x="5972141" y="3746125"/>
              <a:ext cx="360764" cy="486502"/>
              <a:chOff x="1895475" y="3774075"/>
              <a:chExt cx="388875" cy="524350"/>
            </a:xfrm>
          </p:grpSpPr>
          <p:sp>
            <p:nvSpPr>
              <p:cNvPr id="226" name="Google Shape;2343;p66">
                <a:extLst>
                  <a:ext uri="{FF2B5EF4-FFF2-40B4-BE49-F238E27FC236}">
                    <a16:creationId xmlns:a16="http://schemas.microsoft.com/office/drawing/2014/main" id="{4F6D6385-B8F0-5874-2F95-96C9FA92676B}"/>
                  </a:ext>
                </a:extLst>
              </p:cNvPr>
              <p:cNvSpPr/>
              <p:nvPr/>
            </p:nvSpPr>
            <p:spPr>
              <a:xfrm>
                <a:off x="1975600" y="3774075"/>
                <a:ext cx="228325" cy="85950"/>
              </a:xfrm>
              <a:custGeom>
                <a:avLst/>
                <a:gdLst/>
                <a:ahLst/>
                <a:cxnLst/>
                <a:rect l="l" t="t" r="r" b="b"/>
                <a:pathLst>
                  <a:path w="9133" h="3438" extrusionOk="0">
                    <a:moveTo>
                      <a:pt x="4565" y="0"/>
                    </a:moveTo>
                    <a:cubicBezTo>
                      <a:pt x="4446" y="0"/>
                      <a:pt x="4327" y="35"/>
                      <a:pt x="4224" y="104"/>
                    </a:cubicBezTo>
                    <a:lnTo>
                      <a:pt x="2590" y="1194"/>
                    </a:lnTo>
                    <a:lnTo>
                      <a:pt x="965" y="110"/>
                    </a:lnTo>
                    <a:cubicBezTo>
                      <a:pt x="861" y="38"/>
                      <a:pt x="736" y="0"/>
                      <a:pt x="611" y="0"/>
                    </a:cubicBezTo>
                    <a:cubicBezTo>
                      <a:pt x="576" y="0"/>
                      <a:pt x="541" y="3"/>
                      <a:pt x="507" y="9"/>
                    </a:cubicBezTo>
                    <a:cubicBezTo>
                      <a:pt x="214" y="62"/>
                      <a:pt x="0" y="317"/>
                      <a:pt x="0" y="615"/>
                    </a:cubicBezTo>
                    <a:lnTo>
                      <a:pt x="0" y="3430"/>
                    </a:lnTo>
                    <a:cubicBezTo>
                      <a:pt x="1279" y="2412"/>
                      <a:pt x="2918" y="1909"/>
                      <a:pt x="4555" y="1909"/>
                    </a:cubicBezTo>
                    <a:cubicBezTo>
                      <a:pt x="6208" y="1909"/>
                      <a:pt x="7858" y="2422"/>
                      <a:pt x="9128" y="3438"/>
                    </a:cubicBezTo>
                    <a:lnTo>
                      <a:pt x="9130" y="3436"/>
                    </a:lnTo>
                    <a:lnTo>
                      <a:pt x="9130" y="630"/>
                    </a:lnTo>
                    <a:cubicBezTo>
                      <a:pt x="9133" y="453"/>
                      <a:pt x="9061" y="281"/>
                      <a:pt x="8930" y="160"/>
                    </a:cubicBezTo>
                    <a:cubicBezTo>
                      <a:pt x="8814" y="54"/>
                      <a:pt x="8666" y="0"/>
                      <a:pt x="8517" y="0"/>
                    </a:cubicBezTo>
                    <a:cubicBezTo>
                      <a:pt x="8398" y="0"/>
                      <a:pt x="8279" y="35"/>
                      <a:pt x="8175" y="104"/>
                    </a:cubicBezTo>
                    <a:lnTo>
                      <a:pt x="6540" y="1194"/>
                    </a:lnTo>
                    <a:lnTo>
                      <a:pt x="4906" y="104"/>
                    </a:lnTo>
                    <a:cubicBezTo>
                      <a:pt x="4803" y="35"/>
                      <a:pt x="4683" y="0"/>
                      <a:pt x="456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344;p66">
                <a:extLst>
                  <a:ext uri="{FF2B5EF4-FFF2-40B4-BE49-F238E27FC236}">
                    <a16:creationId xmlns:a16="http://schemas.microsoft.com/office/drawing/2014/main" id="{3AC4FE7B-BBF0-532D-2ED2-BD1756D20323}"/>
                  </a:ext>
                </a:extLst>
              </p:cNvPr>
              <p:cNvSpPr/>
              <p:nvPr/>
            </p:nvSpPr>
            <p:spPr>
              <a:xfrm>
                <a:off x="1895475" y="4122575"/>
                <a:ext cx="388875" cy="175850"/>
              </a:xfrm>
              <a:custGeom>
                <a:avLst/>
                <a:gdLst/>
                <a:ahLst/>
                <a:cxnLst/>
                <a:rect l="l" t="t" r="r" b="b"/>
                <a:pathLst>
                  <a:path w="15555" h="7034" extrusionOk="0">
                    <a:moveTo>
                      <a:pt x="7778" y="0"/>
                    </a:moveTo>
                    <a:cubicBezTo>
                      <a:pt x="4376" y="0"/>
                      <a:pt x="973" y="2103"/>
                      <a:pt x="74" y="6306"/>
                    </a:cubicBezTo>
                    <a:cubicBezTo>
                      <a:pt x="1" y="6683"/>
                      <a:pt x="294" y="7034"/>
                      <a:pt x="677" y="7034"/>
                    </a:cubicBezTo>
                    <a:lnTo>
                      <a:pt x="14876" y="7034"/>
                    </a:lnTo>
                    <a:cubicBezTo>
                      <a:pt x="15261" y="7034"/>
                      <a:pt x="15554" y="6683"/>
                      <a:pt x="15481" y="6306"/>
                    </a:cubicBezTo>
                    <a:cubicBezTo>
                      <a:pt x="14580" y="2101"/>
                      <a:pt x="11179" y="0"/>
                      <a:pt x="777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345;p66">
                <a:extLst>
                  <a:ext uri="{FF2B5EF4-FFF2-40B4-BE49-F238E27FC236}">
                    <a16:creationId xmlns:a16="http://schemas.microsoft.com/office/drawing/2014/main" id="{4F737B9B-CD73-82DB-44B3-E569AF377C56}"/>
                  </a:ext>
                </a:extLst>
              </p:cNvPr>
              <p:cNvSpPr/>
              <p:nvPr/>
            </p:nvSpPr>
            <p:spPr>
              <a:xfrm>
                <a:off x="1987950" y="3967850"/>
                <a:ext cx="203950" cy="123200"/>
              </a:xfrm>
              <a:custGeom>
                <a:avLst/>
                <a:gdLst/>
                <a:ahLst/>
                <a:cxnLst/>
                <a:rect l="l" t="t" r="r" b="b"/>
                <a:pathLst>
                  <a:path w="8158" h="4928" extrusionOk="0">
                    <a:moveTo>
                      <a:pt x="1325" y="0"/>
                    </a:moveTo>
                    <a:cubicBezTo>
                      <a:pt x="0" y="2104"/>
                      <a:pt x="1567" y="4928"/>
                      <a:pt x="4049" y="4928"/>
                    </a:cubicBezTo>
                    <a:cubicBezTo>
                      <a:pt x="4059" y="4928"/>
                      <a:pt x="4069" y="4927"/>
                      <a:pt x="4079" y="4927"/>
                    </a:cubicBezTo>
                    <a:cubicBezTo>
                      <a:pt x="4088" y="4927"/>
                      <a:pt x="4098" y="4928"/>
                      <a:pt x="4108" y="4928"/>
                    </a:cubicBezTo>
                    <a:cubicBezTo>
                      <a:pt x="6591" y="4928"/>
                      <a:pt x="8157" y="2104"/>
                      <a:pt x="683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346;p66">
                <a:extLst>
                  <a:ext uri="{FF2B5EF4-FFF2-40B4-BE49-F238E27FC236}">
                    <a16:creationId xmlns:a16="http://schemas.microsoft.com/office/drawing/2014/main" id="{CC32609B-EDA0-CA89-E6E3-1FA56FD36595}"/>
                  </a:ext>
                </a:extLst>
              </p:cNvPr>
              <p:cNvSpPr/>
              <p:nvPr/>
            </p:nvSpPr>
            <p:spPr>
              <a:xfrm>
                <a:off x="1932675" y="3853325"/>
                <a:ext cx="315175" cy="301525"/>
              </a:xfrm>
              <a:custGeom>
                <a:avLst/>
                <a:gdLst/>
                <a:ahLst/>
                <a:cxnLst/>
                <a:rect l="l" t="t" r="r" b="b"/>
                <a:pathLst>
                  <a:path w="12607" h="12061" extrusionOk="0">
                    <a:moveTo>
                      <a:pt x="6299" y="0"/>
                    </a:moveTo>
                    <a:cubicBezTo>
                      <a:pt x="3231" y="0"/>
                      <a:pt x="165" y="2091"/>
                      <a:pt x="1" y="6275"/>
                    </a:cubicBezTo>
                    <a:lnTo>
                      <a:pt x="1" y="12061"/>
                    </a:lnTo>
                    <a:cubicBezTo>
                      <a:pt x="1039" y="11051"/>
                      <a:pt x="2305" y="10305"/>
                      <a:pt x="3694" y="9889"/>
                    </a:cubicBezTo>
                    <a:cubicBezTo>
                      <a:pt x="2535" y="9050"/>
                      <a:pt x="1848" y="7706"/>
                      <a:pt x="1848" y="6275"/>
                    </a:cubicBezTo>
                    <a:cubicBezTo>
                      <a:pt x="1845" y="5310"/>
                      <a:pt x="2158" y="4370"/>
                      <a:pt x="2739" y="3600"/>
                    </a:cubicBezTo>
                    <a:cubicBezTo>
                      <a:pt x="2855" y="3445"/>
                      <a:pt x="3037" y="3353"/>
                      <a:pt x="3229" y="3353"/>
                    </a:cubicBezTo>
                    <a:lnTo>
                      <a:pt x="9377" y="3353"/>
                    </a:lnTo>
                    <a:cubicBezTo>
                      <a:pt x="9571" y="3353"/>
                      <a:pt x="9751" y="3445"/>
                      <a:pt x="9867" y="3600"/>
                    </a:cubicBezTo>
                    <a:cubicBezTo>
                      <a:pt x="11383" y="5540"/>
                      <a:pt x="10880" y="8525"/>
                      <a:pt x="8914" y="9889"/>
                    </a:cubicBezTo>
                    <a:cubicBezTo>
                      <a:pt x="10301" y="10305"/>
                      <a:pt x="11568" y="11051"/>
                      <a:pt x="12607" y="12061"/>
                    </a:cubicBezTo>
                    <a:lnTo>
                      <a:pt x="12607" y="6275"/>
                    </a:lnTo>
                    <a:cubicBezTo>
                      <a:pt x="12438" y="2093"/>
                      <a:pt x="9367" y="0"/>
                      <a:pt x="6299"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21" name="مجموعة 420">
            <a:extLst>
              <a:ext uri="{FF2B5EF4-FFF2-40B4-BE49-F238E27FC236}">
                <a16:creationId xmlns:a16="http://schemas.microsoft.com/office/drawing/2014/main" id="{E9D9D041-5F0C-7411-50B6-1F98262C55EC}"/>
              </a:ext>
            </a:extLst>
          </p:cNvPr>
          <p:cNvGrpSpPr/>
          <p:nvPr/>
        </p:nvGrpSpPr>
        <p:grpSpPr>
          <a:xfrm>
            <a:off x="3589428" y="1139856"/>
            <a:ext cx="1981462" cy="3510420"/>
            <a:chOff x="3438782" y="1139856"/>
            <a:chExt cx="1981462" cy="3510420"/>
          </a:xfrm>
        </p:grpSpPr>
        <p:grpSp>
          <p:nvGrpSpPr>
            <p:cNvPr id="210" name="Google Shape;2174;p66">
              <a:extLst>
                <a:ext uri="{FF2B5EF4-FFF2-40B4-BE49-F238E27FC236}">
                  <a16:creationId xmlns:a16="http://schemas.microsoft.com/office/drawing/2014/main" id="{0BC5CF2F-7572-1329-0CC7-DA33FA19BE2F}"/>
                </a:ext>
              </a:extLst>
            </p:cNvPr>
            <p:cNvGrpSpPr/>
            <p:nvPr/>
          </p:nvGrpSpPr>
          <p:grpSpPr>
            <a:xfrm>
              <a:off x="4246086" y="2456446"/>
              <a:ext cx="366853" cy="366910"/>
              <a:chOff x="2132225" y="1372725"/>
              <a:chExt cx="523975" cy="524000"/>
            </a:xfrm>
          </p:grpSpPr>
          <p:sp>
            <p:nvSpPr>
              <p:cNvPr id="249" name="Google Shape;2175;p66">
                <a:extLst>
                  <a:ext uri="{FF2B5EF4-FFF2-40B4-BE49-F238E27FC236}">
                    <a16:creationId xmlns:a16="http://schemas.microsoft.com/office/drawing/2014/main" id="{7BCEA499-BD5D-4D90-05FA-87656D837900}"/>
                  </a:ext>
                </a:extLst>
              </p:cNvPr>
              <p:cNvSpPr/>
              <p:nvPr/>
            </p:nvSpPr>
            <p:spPr>
              <a:xfrm>
                <a:off x="2255500" y="1372725"/>
                <a:ext cx="277325" cy="244475"/>
              </a:xfrm>
              <a:custGeom>
                <a:avLst/>
                <a:gdLst/>
                <a:ahLst/>
                <a:cxnLst/>
                <a:rect l="l" t="t" r="r" b="b"/>
                <a:pathLst>
                  <a:path w="11093" h="9779" extrusionOk="0">
                    <a:moveTo>
                      <a:pt x="3244" y="1"/>
                    </a:moveTo>
                    <a:cubicBezTo>
                      <a:pt x="1455" y="1"/>
                      <a:pt x="1" y="1456"/>
                      <a:pt x="1" y="3244"/>
                    </a:cubicBezTo>
                    <a:cubicBezTo>
                      <a:pt x="1" y="7208"/>
                      <a:pt x="5070" y="9620"/>
                      <a:pt x="5287" y="9721"/>
                    </a:cubicBezTo>
                    <a:cubicBezTo>
                      <a:pt x="5369" y="9759"/>
                      <a:pt x="5458" y="9778"/>
                      <a:pt x="5547" y="9778"/>
                    </a:cubicBezTo>
                    <a:cubicBezTo>
                      <a:pt x="5635" y="9778"/>
                      <a:pt x="5724" y="9759"/>
                      <a:pt x="5807" y="9721"/>
                    </a:cubicBezTo>
                    <a:cubicBezTo>
                      <a:pt x="6022" y="9620"/>
                      <a:pt x="11093" y="7208"/>
                      <a:pt x="11093" y="3244"/>
                    </a:cubicBezTo>
                    <a:cubicBezTo>
                      <a:pt x="11089" y="1281"/>
                      <a:pt x="9463" y="4"/>
                      <a:pt x="7840" y="4"/>
                    </a:cubicBezTo>
                    <a:cubicBezTo>
                      <a:pt x="7000" y="4"/>
                      <a:pt x="6160" y="347"/>
                      <a:pt x="5547" y="1115"/>
                    </a:cubicBezTo>
                    <a:cubicBezTo>
                      <a:pt x="5094" y="576"/>
                      <a:pt x="4352" y="1"/>
                      <a:pt x="32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176;p66">
                <a:extLst>
                  <a:ext uri="{FF2B5EF4-FFF2-40B4-BE49-F238E27FC236}">
                    <a16:creationId xmlns:a16="http://schemas.microsoft.com/office/drawing/2014/main" id="{551C28FB-A355-10B7-1A97-B41066326787}"/>
                  </a:ext>
                </a:extLst>
              </p:cNvPr>
              <p:cNvSpPr/>
              <p:nvPr/>
            </p:nvSpPr>
            <p:spPr>
              <a:xfrm>
                <a:off x="2132225" y="1454950"/>
                <a:ext cx="244625" cy="441775"/>
              </a:xfrm>
              <a:custGeom>
                <a:avLst/>
                <a:gdLst/>
                <a:ahLst/>
                <a:cxnLst/>
                <a:rect l="l" t="t" r="r" b="b"/>
                <a:pathLst>
                  <a:path w="9785" h="17671" extrusionOk="0">
                    <a:moveTo>
                      <a:pt x="610" y="0"/>
                    </a:moveTo>
                    <a:cubicBezTo>
                      <a:pt x="602" y="0"/>
                      <a:pt x="593" y="0"/>
                      <a:pt x="585" y="0"/>
                    </a:cubicBezTo>
                    <a:cubicBezTo>
                      <a:pt x="257" y="11"/>
                      <a:pt x="0" y="286"/>
                      <a:pt x="0" y="614"/>
                    </a:cubicBezTo>
                    <a:lnTo>
                      <a:pt x="0" y="8853"/>
                    </a:lnTo>
                    <a:cubicBezTo>
                      <a:pt x="0" y="10083"/>
                      <a:pt x="694" y="11206"/>
                      <a:pt x="1795" y="11756"/>
                    </a:cubicBezTo>
                    <a:lnTo>
                      <a:pt x="5198" y="13456"/>
                    </a:lnTo>
                    <a:lnTo>
                      <a:pt x="4616" y="16955"/>
                    </a:lnTo>
                    <a:cubicBezTo>
                      <a:pt x="4557" y="17305"/>
                      <a:pt x="4814" y="17670"/>
                      <a:pt x="5235" y="17670"/>
                    </a:cubicBezTo>
                    <a:lnTo>
                      <a:pt x="9170" y="17670"/>
                    </a:lnTo>
                    <a:cubicBezTo>
                      <a:pt x="9510" y="17670"/>
                      <a:pt x="9785" y="17395"/>
                      <a:pt x="9785" y="17055"/>
                    </a:cubicBezTo>
                    <a:lnTo>
                      <a:pt x="9785" y="10517"/>
                    </a:lnTo>
                    <a:cubicBezTo>
                      <a:pt x="9785" y="8873"/>
                      <a:pt x="8677" y="7117"/>
                      <a:pt x="6684" y="6699"/>
                    </a:cubicBezTo>
                    <a:lnTo>
                      <a:pt x="6683" y="6698"/>
                    </a:lnTo>
                    <a:lnTo>
                      <a:pt x="5172" y="6379"/>
                    </a:lnTo>
                    <a:cubicBezTo>
                      <a:pt x="5087" y="6361"/>
                      <a:pt x="5003" y="6353"/>
                      <a:pt x="4920" y="6353"/>
                    </a:cubicBezTo>
                    <a:cubicBezTo>
                      <a:pt x="4203" y="6353"/>
                      <a:pt x="3619" y="7002"/>
                      <a:pt x="3744" y="7747"/>
                    </a:cubicBezTo>
                    <a:cubicBezTo>
                      <a:pt x="3782" y="7967"/>
                      <a:pt x="3920" y="8154"/>
                      <a:pt x="4120" y="8255"/>
                    </a:cubicBezTo>
                    <a:lnTo>
                      <a:pt x="6155" y="9271"/>
                    </a:lnTo>
                    <a:cubicBezTo>
                      <a:pt x="6772" y="9612"/>
                      <a:pt x="6467" y="10435"/>
                      <a:pt x="5892" y="10435"/>
                    </a:cubicBezTo>
                    <a:cubicBezTo>
                      <a:pt x="5802" y="10435"/>
                      <a:pt x="5706" y="10415"/>
                      <a:pt x="5605" y="10370"/>
                    </a:cubicBezTo>
                    <a:lnTo>
                      <a:pt x="3568" y="9354"/>
                    </a:lnTo>
                    <a:cubicBezTo>
                      <a:pt x="2964" y="9052"/>
                      <a:pt x="2605" y="8472"/>
                      <a:pt x="2528" y="7935"/>
                    </a:cubicBezTo>
                    <a:lnTo>
                      <a:pt x="1302" y="585"/>
                    </a:lnTo>
                    <a:cubicBezTo>
                      <a:pt x="1259" y="329"/>
                      <a:pt x="1037" y="0"/>
                      <a:pt x="61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177;p66">
                <a:extLst>
                  <a:ext uri="{FF2B5EF4-FFF2-40B4-BE49-F238E27FC236}">
                    <a16:creationId xmlns:a16="http://schemas.microsoft.com/office/drawing/2014/main" id="{6B6FD549-52F4-59B3-31D4-AF850382B022}"/>
                  </a:ext>
                </a:extLst>
              </p:cNvPr>
              <p:cNvSpPr/>
              <p:nvPr/>
            </p:nvSpPr>
            <p:spPr>
              <a:xfrm>
                <a:off x="2411600" y="1454950"/>
                <a:ext cx="244600" cy="441725"/>
              </a:xfrm>
              <a:custGeom>
                <a:avLst/>
                <a:gdLst/>
                <a:ahLst/>
                <a:cxnLst/>
                <a:rect l="l" t="t" r="r" b="b"/>
                <a:pathLst>
                  <a:path w="9784" h="17669" extrusionOk="0">
                    <a:moveTo>
                      <a:pt x="9172" y="0"/>
                    </a:moveTo>
                    <a:cubicBezTo>
                      <a:pt x="8746" y="0"/>
                      <a:pt x="8523" y="327"/>
                      <a:pt x="8480" y="584"/>
                    </a:cubicBezTo>
                    <a:lnTo>
                      <a:pt x="7254" y="7935"/>
                    </a:lnTo>
                    <a:cubicBezTo>
                      <a:pt x="7177" y="8472"/>
                      <a:pt x="6818" y="9050"/>
                      <a:pt x="6214" y="9352"/>
                    </a:cubicBezTo>
                    <a:lnTo>
                      <a:pt x="4180" y="10370"/>
                    </a:lnTo>
                    <a:cubicBezTo>
                      <a:pt x="4079" y="10415"/>
                      <a:pt x="3983" y="10435"/>
                      <a:pt x="3893" y="10435"/>
                    </a:cubicBezTo>
                    <a:cubicBezTo>
                      <a:pt x="3318" y="10435"/>
                      <a:pt x="3013" y="9612"/>
                      <a:pt x="3630" y="9271"/>
                    </a:cubicBezTo>
                    <a:lnTo>
                      <a:pt x="5664" y="8255"/>
                    </a:lnTo>
                    <a:cubicBezTo>
                      <a:pt x="5864" y="8156"/>
                      <a:pt x="6003" y="7967"/>
                      <a:pt x="6039" y="7747"/>
                    </a:cubicBezTo>
                    <a:cubicBezTo>
                      <a:pt x="6165" y="7001"/>
                      <a:pt x="5580" y="6353"/>
                      <a:pt x="4862" y="6353"/>
                    </a:cubicBezTo>
                    <a:cubicBezTo>
                      <a:pt x="4780" y="6353"/>
                      <a:pt x="4696" y="6362"/>
                      <a:pt x="4612" y="6379"/>
                    </a:cubicBezTo>
                    <a:lnTo>
                      <a:pt x="3099" y="6698"/>
                    </a:lnTo>
                    <a:cubicBezTo>
                      <a:pt x="1108" y="7117"/>
                      <a:pt x="0" y="8871"/>
                      <a:pt x="0" y="10516"/>
                    </a:cubicBezTo>
                    <a:lnTo>
                      <a:pt x="0" y="17054"/>
                    </a:lnTo>
                    <a:cubicBezTo>
                      <a:pt x="0" y="17394"/>
                      <a:pt x="275" y="17669"/>
                      <a:pt x="613" y="17669"/>
                    </a:cubicBezTo>
                    <a:lnTo>
                      <a:pt x="4548" y="17669"/>
                    </a:lnTo>
                    <a:cubicBezTo>
                      <a:pt x="4971" y="17669"/>
                      <a:pt x="5226" y="17305"/>
                      <a:pt x="5169" y="16953"/>
                    </a:cubicBezTo>
                    <a:lnTo>
                      <a:pt x="4584" y="13454"/>
                    </a:lnTo>
                    <a:lnTo>
                      <a:pt x="7989" y="11754"/>
                    </a:lnTo>
                    <a:cubicBezTo>
                      <a:pt x="9088" y="11206"/>
                      <a:pt x="9783" y="10081"/>
                      <a:pt x="9783" y="8852"/>
                    </a:cubicBezTo>
                    <a:lnTo>
                      <a:pt x="9783" y="614"/>
                    </a:lnTo>
                    <a:cubicBezTo>
                      <a:pt x="9783" y="286"/>
                      <a:pt x="9526" y="9"/>
                      <a:pt x="9199" y="0"/>
                    </a:cubicBezTo>
                    <a:lnTo>
                      <a:pt x="9197" y="0"/>
                    </a:lnTo>
                    <a:cubicBezTo>
                      <a:pt x="9189" y="0"/>
                      <a:pt x="9180" y="0"/>
                      <a:pt x="917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214" name="مربع نص 213">
              <a:extLst>
                <a:ext uri="{FF2B5EF4-FFF2-40B4-BE49-F238E27FC236}">
                  <a16:creationId xmlns:a16="http://schemas.microsoft.com/office/drawing/2014/main" id="{2F1C69E6-DBB2-1C94-243F-2E289ADB6E4D}"/>
                </a:ext>
              </a:extLst>
            </p:cNvPr>
            <p:cNvSpPr txBox="1"/>
            <p:nvPr/>
          </p:nvSpPr>
          <p:spPr>
            <a:xfrm>
              <a:off x="3438782" y="1527846"/>
              <a:ext cx="1981462" cy="492443"/>
            </a:xfrm>
            <a:prstGeom prst="rect">
              <a:avLst/>
            </a:prstGeom>
            <a:noFill/>
          </p:spPr>
          <p:txBody>
            <a:bodyPr wrap="square">
              <a:spAutoFit/>
            </a:bodyPr>
            <a:lstStyle/>
            <a:p>
              <a:pPr algn="ctr">
                <a:lnSpc>
                  <a:spcPct val="130000"/>
                </a:lnSpc>
              </a:pPr>
              <a:r>
                <a:rPr lang="ar-SA" sz="2000" dirty="0">
                  <a:solidFill>
                    <a:schemeClr val="tx1">
                      <a:lumMod val="85000"/>
                      <a:lumOff val="15000"/>
                    </a:schemeClr>
                  </a:solidFill>
                </a:rPr>
                <a:t>الرفق بالمساكين</a:t>
              </a:r>
            </a:p>
          </p:txBody>
        </p:sp>
        <p:sp>
          <p:nvSpPr>
            <p:cNvPr id="215" name="مربع نص 214">
              <a:extLst>
                <a:ext uri="{FF2B5EF4-FFF2-40B4-BE49-F238E27FC236}">
                  <a16:creationId xmlns:a16="http://schemas.microsoft.com/office/drawing/2014/main" id="{F1D74AE6-7544-2D98-AF4B-F3D1A220E2FF}"/>
                </a:ext>
              </a:extLst>
            </p:cNvPr>
            <p:cNvSpPr txBox="1"/>
            <p:nvPr/>
          </p:nvSpPr>
          <p:spPr>
            <a:xfrm>
              <a:off x="3657389" y="4157833"/>
              <a:ext cx="1532435" cy="492443"/>
            </a:xfrm>
            <a:prstGeom prst="rect">
              <a:avLst/>
            </a:prstGeom>
            <a:noFill/>
          </p:spPr>
          <p:txBody>
            <a:bodyPr wrap="square">
              <a:spAutoFit/>
            </a:bodyPr>
            <a:lstStyle/>
            <a:p>
              <a:pPr algn="ctr">
                <a:lnSpc>
                  <a:spcPct val="130000"/>
                </a:lnSpc>
              </a:pPr>
              <a:r>
                <a:rPr lang="ar-SA" sz="2000" dirty="0">
                  <a:solidFill>
                    <a:schemeClr val="tx1">
                      <a:lumMod val="85000"/>
                      <a:lumOff val="15000"/>
                    </a:schemeClr>
                  </a:solidFill>
                </a:rPr>
                <a:t>الرفق بالوالدين</a:t>
              </a:r>
            </a:p>
          </p:txBody>
        </p:sp>
        <p:sp>
          <p:nvSpPr>
            <p:cNvPr id="217" name="مربع نص 216">
              <a:extLst>
                <a:ext uri="{FF2B5EF4-FFF2-40B4-BE49-F238E27FC236}">
                  <a16:creationId xmlns:a16="http://schemas.microsoft.com/office/drawing/2014/main" id="{9B520835-29B0-A5CC-7913-61FAAA2FA2C3}"/>
                </a:ext>
              </a:extLst>
            </p:cNvPr>
            <p:cNvSpPr txBox="1"/>
            <p:nvPr/>
          </p:nvSpPr>
          <p:spPr>
            <a:xfrm>
              <a:off x="3550241" y="2814750"/>
              <a:ext cx="1758544" cy="492443"/>
            </a:xfrm>
            <a:prstGeom prst="rect">
              <a:avLst/>
            </a:prstGeom>
            <a:noFill/>
          </p:spPr>
          <p:txBody>
            <a:bodyPr wrap="square">
              <a:spAutoFit/>
            </a:bodyPr>
            <a:lstStyle/>
            <a:p>
              <a:pPr algn="ctr">
                <a:lnSpc>
                  <a:spcPct val="130000"/>
                </a:lnSpc>
              </a:pPr>
              <a:r>
                <a:rPr lang="ar-SA" sz="2000" dirty="0">
                  <a:solidFill>
                    <a:schemeClr val="tx1">
                      <a:lumMod val="85000"/>
                      <a:lumOff val="15000"/>
                    </a:schemeClr>
                  </a:solidFill>
                </a:rPr>
                <a:t>الرفق بالعامل</a:t>
              </a:r>
            </a:p>
          </p:txBody>
        </p:sp>
        <p:grpSp>
          <p:nvGrpSpPr>
            <p:cNvPr id="219" name="Google Shape;2299;p66">
              <a:extLst>
                <a:ext uri="{FF2B5EF4-FFF2-40B4-BE49-F238E27FC236}">
                  <a16:creationId xmlns:a16="http://schemas.microsoft.com/office/drawing/2014/main" id="{72FF1033-BBC7-9B2B-F1EC-48E2B392D9D0}"/>
                </a:ext>
              </a:extLst>
            </p:cNvPr>
            <p:cNvGrpSpPr/>
            <p:nvPr/>
          </p:nvGrpSpPr>
          <p:grpSpPr>
            <a:xfrm>
              <a:off x="4205663" y="3767915"/>
              <a:ext cx="435886" cy="434769"/>
              <a:chOff x="3006125" y="2956200"/>
              <a:chExt cx="523950" cy="522550"/>
            </a:xfrm>
          </p:grpSpPr>
          <p:sp>
            <p:nvSpPr>
              <p:cNvPr id="230" name="Google Shape;2300;p66">
                <a:extLst>
                  <a:ext uri="{FF2B5EF4-FFF2-40B4-BE49-F238E27FC236}">
                    <a16:creationId xmlns:a16="http://schemas.microsoft.com/office/drawing/2014/main" id="{789161E9-159E-0C39-473C-2173989ABBDC}"/>
                  </a:ext>
                </a:extLst>
              </p:cNvPr>
              <p:cNvSpPr/>
              <p:nvPr/>
            </p:nvSpPr>
            <p:spPr>
              <a:xfrm>
                <a:off x="3376175" y="3214125"/>
                <a:ext cx="117225" cy="116950"/>
              </a:xfrm>
              <a:custGeom>
                <a:avLst/>
                <a:gdLst/>
                <a:ahLst/>
                <a:cxnLst/>
                <a:rect l="l" t="t" r="r" b="b"/>
                <a:pathLst>
                  <a:path w="4689" h="4678" extrusionOk="0">
                    <a:moveTo>
                      <a:pt x="2344" y="1"/>
                    </a:moveTo>
                    <a:cubicBezTo>
                      <a:pt x="1204" y="1"/>
                      <a:pt x="64" y="778"/>
                      <a:pt x="0" y="2333"/>
                    </a:cubicBezTo>
                    <a:cubicBezTo>
                      <a:pt x="0" y="3627"/>
                      <a:pt x="1049" y="4676"/>
                      <a:pt x="2344" y="4677"/>
                    </a:cubicBezTo>
                    <a:cubicBezTo>
                      <a:pt x="3638" y="4676"/>
                      <a:pt x="4687" y="3627"/>
                      <a:pt x="4688" y="2333"/>
                    </a:cubicBezTo>
                    <a:cubicBezTo>
                      <a:pt x="4624" y="778"/>
                      <a:pt x="3484" y="1"/>
                      <a:pt x="23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01;p66">
                <a:extLst>
                  <a:ext uri="{FF2B5EF4-FFF2-40B4-BE49-F238E27FC236}">
                    <a16:creationId xmlns:a16="http://schemas.microsoft.com/office/drawing/2014/main" id="{9D0C9C5B-FF8D-4535-A95E-8C7A9B541C2A}"/>
                  </a:ext>
                </a:extLst>
              </p:cNvPr>
              <p:cNvSpPr/>
              <p:nvPr/>
            </p:nvSpPr>
            <p:spPr>
              <a:xfrm>
                <a:off x="3006125" y="3214500"/>
                <a:ext cx="367550" cy="264250"/>
              </a:xfrm>
              <a:custGeom>
                <a:avLst/>
                <a:gdLst/>
                <a:ahLst/>
                <a:cxnLst/>
                <a:rect l="l" t="t" r="r" b="b"/>
                <a:pathLst>
                  <a:path w="14702" h="10570" extrusionOk="0">
                    <a:moveTo>
                      <a:pt x="7580" y="1"/>
                    </a:moveTo>
                    <a:cubicBezTo>
                      <a:pt x="3833" y="1"/>
                      <a:pt x="95" y="2661"/>
                      <a:pt x="0" y="7485"/>
                    </a:cubicBezTo>
                    <a:lnTo>
                      <a:pt x="0" y="9955"/>
                    </a:lnTo>
                    <a:cubicBezTo>
                      <a:pt x="0" y="10294"/>
                      <a:pt x="275" y="10569"/>
                      <a:pt x="614" y="10569"/>
                    </a:cubicBezTo>
                    <a:lnTo>
                      <a:pt x="12181" y="10569"/>
                    </a:lnTo>
                    <a:cubicBezTo>
                      <a:pt x="12110" y="10372"/>
                      <a:pt x="12076" y="10165"/>
                      <a:pt x="12076" y="9955"/>
                    </a:cubicBezTo>
                    <a:lnTo>
                      <a:pt x="12076" y="9704"/>
                    </a:lnTo>
                    <a:cubicBezTo>
                      <a:pt x="12076" y="7796"/>
                      <a:pt x="13137" y="6134"/>
                      <a:pt x="14702" y="5274"/>
                    </a:cubicBezTo>
                    <a:cubicBezTo>
                      <a:pt x="13533" y="1676"/>
                      <a:pt x="10554" y="1"/>
                      <a:pt x="7580"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02;p66">
                <a:extLst>
                  <a:ext uri="{FF2B5EF4-FFF2-40B4-BE49-F238E27FC236}">
                    <a16:creationId xmlns:a16="http://schemas.microsoft.com/office/drawing/2014/main" id="{9B2B5B9D-67C2-5261-94FD-258EEF2A369E}"/>
                  </a:ext>
                </a:extLst>
              </p:cNvPr>
              <p:cNvSpPr/>
              <p:nvPr/>
            </p:nvSpPr>
            <p:spPr>
              <a:xfrm>
                <a:off x="3338700" y="3361525"/>
                <a:ext cx="191375" cy="117225"/>
              </a:xfrm>
              <a:custGeom>
                <a:avLst/>
                <a:gdLst/>
                <a:ahLst/>
                <a:cxnLst/>
                <a:rect l="l" t="t" r="r" b="b"/>
                <a:pathLst>
                  <a:path w="7655" h="4689" extrusionOk="0">
                    <a:moveTo>
                      <a:pt x="3828" y="0"/>
                    </a:moveTo>
                    <a:cubicBezTo>
                      <a:pt x="1717" y="0"/>
                      <a:pt x="1" y="1715"/>
                      <a:pt x="1" y="3823"/>
                    </a:cubicBezTo>
                    <a:lnTo>
                      <a:pt x="1" y="4074"/>
                    </a:lnTo>
                    <a:cubicBezTo>
                      <a:pt x="1" y="4413"/>
                      <a:pt x="276" y="4688"/>
                      <a:pt x="616" y="4688"/>
                    </a:cubicBezTo>
                    <a:lnTo>
                      <a:pt x="7041" y="4688"/>
                    </a:lnTo>
                    <a:cubicBezTo>
                      <a:pt x="7379" y="4688"/>
                      <a:pt x="7654" y="4413"/>
                      <a:pt x="7654" y="4074"/>
                    </a:cubicBezTo>
                    <a:lnTo>
                      <a:pt x="7654" y="3823"/>
                    </a:lnTo>
                    <a:cubicBezTo>
                      <a:pt x="7654" y="1712"/>
                      <a:pt x="5945" y="0"/>
                      <a:pt x="382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03;p66">
                <a:extLst>
                  <a:ext uri="{FF2B5EF4-FFF2-40B4-BE49-F238E27FC236}">
                    <a16:creationId xmlns:a16="http://schemas.microsoft.com/office/drawing/2014/main" id="{9718A124-1CD5-6AB4-A175-D9AC27E57EA9}"/>
                  </a:ext>
                </a:extLst>
              </p:cNvPr>
              <p:cNvSpPr/>
              <p:nvPr/>
            </p:nvSpPr>
            <p:spPr>
              <a:xfrm>
                <a:off x="3097250" y="3066325"/>
                <a:ext cx="194350" cy="117225"/>
              </a:xfrm>
              <a:custGeom>
                <a:avLst/>
                <a:gdLst/>
                <a:ahLst/>
                <a:cxnLst/>
                <a:rect l="l" t="t" r="r" b="b"/>
                <a:pathLst>
                  <a:path w="7774" h="4689" extrusionOk="0">
                    <a:moveTo>
                      <a:pt x="1254" y="0"/>
                    </a:moveTo>
                    <a:cubicBezTo>
                      <a:pt x="1" y="2007"/>
                      <a:pt x="1496" y="4689"/>
                      <a:pt x="3859" y="4689"/>
                    </a:cubicBezTo>
                    <a:cubicBezTo>
                      <a:pt x="3869" y="4689"/>
                      <a:pt x="3878" y="4688"/>
                      <a:pt x="3887" y="4688"/>
                    </a:cubicBezTo>
                    <a:cubicBezTo>
                      <a:pt x="3897" y="4689"/>
                      <a:pt x="3907" y="4689"/>
                      <a:pt x="3917" y="4689"/>
                    </a:cubicBezTo>
                    <a:cubicBezTo>
                      <a:pt x="6277" y="4689"/>
                      <a:pt x="7773" y="2006"/>
                      <a:pt x="652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04;p66">
                <a:extLst>
                  <a:ext uri="{FF2B5EF4-FFF2-40B4-BE49-F238E27FC236}">
                    <a16:creationId xmlns:a16="http://schemas.microsoft.com/office/drawing/2014/main" id="{952A121E-9E51-3635-6FE2-B6E7991B5598}"/>
                  </a:ext>
                </a:extLst>
              </p:cNvPr>
              <p:cNvSpPr/>
              <p:nvPr/>
            </p:nvSpPr>
            <p:spPr>
              <a:xfrm>
                <a:off x="3042975" y="2956200"/>
                <a:ext cx="301875" cy="288025"/>
              </a:xfrm>
              <a:custGeom>
                <a:avLst/>
                <a:gdLst/>
                <a:ahLst/>
                <a:cxnLst/>
                <a:rect l="l" t="t" r="r" b="b"/>
                <a:pathLst>
                  <a:path w="12075" h="11521" extrusionOk="0">
                    <a:moveTo>
                      <a:pt x="6034" y="1"/>
                    </a:moveTo>
                    <a:cubicBezTo>
                      <a:pt x="3095" y="1"/>
                      <a:pt x="157" y="2004"/>
                      <a:pt x="1" y="6011"/>
                    </a:cubicBezTo>
                    <a:lnTo>
                      <a:pt x="1" y="11521"/>
                    </a:lnTo>
                    <a:cubicBezTo>
                      <a:pt x="984" y="10578"/>
                      <a:pt x="2176" y="9878"/>
                      <a:pt x="3479" y="9477"/>
                    </a:cubicBezTo>
                    <a:cubicBezTo>
                      <a:pt x="2379" y="8665"/>
                      <a:pt x="1729" y="7378"/>
                      <a:pt x="1729" y="6011"/>
                    </a:cubicBezTo>
                    <a:lnTo>
                      <a:pt x="1729" y="6009"/>
                    </a:lnTo>
                    <a:cubicBezTo>
                      <a:pt x="1726" y="5076"/>
                      <a:pt x="2030" y="4168"/>
                      <a:pt x="2592" y="3422"/>
                    </a:cubicBezTo>
                    <a:cubicBezTo>
                      <a:pt x="2708" y="3268"/>
                      <a:pt x="2890" y="3177"/>
                      <a:pt x="3082" y="3177"/>
                    </a:cubicBezTo>
                    <a:lnTo>
                      <a:pt x="8994" y="3177"/>
                    </a:lnTo>
                    <a:cubicBezTo>
                      <a:pt x="9186" y="3177"/>
                      <a:pt x="9368" y="3268"/>
                      <a:pt x="9484" y="3422"/>
                    </a:cubicBezTo>
                    <a:cubicBezTo>
                      <a:pt x="10940" y="5286"/>
                      <a:pt x="10471" y="8149"/>
                      <a:pt x="8597" y="9477"/>
                    </a:cubicBezTo>
                    <a:cubicBezTo>
                      <a:pt x="9898" y="9876"/>
                      <a:pt x="11090" y="10574"/>
                      <a:pt x="12075" y="11515"/>
                    </a:cubicBezTo>
                    <a:lnTo>
                      <a:pt x="12075" y="6011"/>
                    </a:lnTo>
                    <a:cubicBezTo>
                      <a:pt x="11912" y="2004"/>
                      <a:pt x="8972" y="1"/>
                      <a:pt x="603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 name="Google Shape;2211;p66">
              <a:extLst>
                <a:ext uri="{FF2B5EF4-FFF2-40B4-BE49-F238E27FC236}">
                  <a16:creationId xmlns:a16="http://schemas.microsoft.com/office/drawing/2014/main" id="{AC4F6FD2-650D-03CF-174B-064E0143A42F}"/>
                </a:ext>
              </a:extLst>
            </p:cNvPr>
            <p:cNvGrpSpPr/>
            <p:nvPr/>
          </p:nvGrpSpPr>
          <p:grpSpPr>
            <a:xfrm>
              <a:off x="4181557" y="1139856"/>
              <a:ext cx="495911" cy="430912"/>
              <a:chOff x="5900000" y="1359475"/>
              <a:chExt cx="527200" cy="458050"/>
            </a:xfrm>
          </p:grpSpPr>
          <p:sp>
            <p:nvSpPr>
              <p:cNvPr id="222" name="Google Shape;2212;p66">
                <a:extLst>
                  <a:ext uri="{FF2B5EF4-FFF2-40B4-BE49-F238E27FC236}">
                    <a16:creationId xmlns:a16="http://schemas.microsoft.com/office/drawing/2014/main" id="{A69F566C-056B-11D6-6331-BA0B86B37BCF}"/>
                  </a:ext>
                </a:extLst>
              </p:cNvPr>
              <p:cNvSpPr/>
              <p:nvPr/>
            </p:nvSpPr>
            <p:spPr>
              <a:xfrm>
                <a:off x="6048850" y="1702800"/>
                <a:ext cx="229175" cy="114725"/>
              </a:xfrm>
              <a:custGeom>
                <a:avLst/>
                <a:gdLst/>
                <a:ahLst/>
                <a:cxnLst/>
                <a:rect l="l" t="t" r="r" b="b"/>
                <a:pathLst>
                  <a:path w="9167" h="4589" extrusionOk="0">
                    <a:moveTo>
                      <a:pt x="4583" y="0"/>
                    </a:moveTo>
                    <a:cubicBezTo>
                      <a:pt x="2903" y="0"/>
                      <a:pt x="1223" y="611"/>
                      <a:pt x="0" y="1834"/>
                    </a:cubicBezTo>
                    <a:cubicBezTo>
                      <a:pt x="1788" y="3211"/>
                      <a:pt x="3500" y="4146"/>
                      <a:pt x="4323" y="4531"/>
                    </a:cubicBezTo>
                    <a:cubicBezTo>
                      <a:pt x="4406" y="4569"/>
                      <a:pt x="4495" y="4588"/>
                      <a:pt x="4583" y="4588"/>
                    </a:cubicBezTo>
                    <a:cubicBezTo>
                      <a:pt x="4672" y="4588"/>
                      <a:pt x="4761" y="4569"/>
                      <a:pt x="4843" y="4531"/>
                    </a:cubicBezTo>
                    <a:cubicBezTo>
                      <a:pt x="5671" y="4144"/>
                      <a:pt x="7382" y="3209"/>
                      <a:pt x="9166" y="1834"/>
                    </a:cubicBezTo>
                    <a:cubicBezTo>
                      <a:pt x="7943" y="611"/>
                      <a:pt x="6263" y="0"/>
                      <a:pt x="4583"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13;p66">
                <a:extLst>
                  <a:ext uri="{FF2B5EF4-FFF2-40B4-BE49-F238E27FC236}">
                    <a16:creationId xmlns:a16="http://schemas.microsoft.com/office/drawing/2014/main" id="{1B8B04E6-697C-1992-C3CB-0BB8C5CB4257}"/>
                  </a:ext>
                </a:extLst>
              </p:cNvPr>
              <p:cNvSpPr/>
              <p:nvPr/>
            </p:nvSpPr>
            <p:spPr>
              <a:xfrm>
                <a:off x="5900000" y="1359475"/>
                <a:ext cx="527200" cy="347075"/>
              </a:xfrm>
              <a:custGeom>
                <a:avLst/>
                <a:gdLst/>
                <a:ahLst/>
                <a:cxnLst/>
                <a:rect l="l" t="t" r="r" b="b"/>
                <a:pathLst>
                  <a:path w="21088" h="13883" extrusionOk="0">
                    <a:moveTo>
                      <a:pt x="15146" y="0"/>
                    </a:moveTo>
                    <a:cubicBezTo>
                      <a:pt x="13219" y="0"/>
                      <a:pt x="11622" y="1021"/>
                      <a:pt x="10545" y="2635"/>
                    </a:cubicBezTo>
                    <a:cubicBezTo>
                      <a:pt x="9391" y="814"/>
                      <a:pt x="7660" y="14"/>
                      <a:pt x="5935" y="14"/>
                    </a:cubicBezTo>
                    <a:cubicBezTo>
                      <a:pt x="2997" y="14"/>
                      <a:pt x="80" y="2334"/>
                      <a:pt x="73" y="5871"/>
                    </a:cubicBezTo>
                    <a:cubicBezTo>
                      <a:pt x="1" y="8778"/>
                      <a:pt x="1844" y="11849"/>
                      <a:pt x="4016" y="13881"/>
                    </a:cubicBezTo>
                    <a:lnTo>
                      <a:pt x="4016" y="9815"/>
                    </a:lnTo>
                    <a:cubicBezTo>
                      <a:pt x="4188" y="5484"/>
                      <a:pt x="7362" y="3321"/>
                      <a:pt x="10539" y="3321"/>
                    </a:cubicBezTo>
                    <a:cubicBezTo>
                      <a:pt x="13718" y="3321"/>
                      <a:pt x="16900" y="5488"/>
                      <a:pt x="17072" y="9815"/>
                    </a:cubicBezTo>
                    <a:lnTo>
                      <a:pt x="17072" y="13882"/>
                    </a:lnTo>
                    <a:cubicBezTo>
                      <a:pt x="19244" y="11849"/>
                      <a:pt x="21087" y="8779"/>
                      <a:pt x="21016" y="5871"/>
                    </a:cubicBezTo>
                    <a:cubicBezTo>
                      <a:pt x="21016" y="2634"/>
                      <a:pt x="18383" y="0"/>
                      <a:pt x="15146"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14;p66">
                <a:extLst>
                  <a:ext uri="{FF2B5EF4-FFF2-40B4-BE49-F238E27FC236}">
                    <a16:creationId xmlns:a16="http://schemas.microsoft.com/office/drawing/2014/main" id="{118D5C31-F98C-995F-3FA7-69F84F473B2C}"/>
                  </a:ext>
                </a:extLst>
              </p:cNvPr>
              <p:cNvSpPr/>
              <p:nvPr/>
            </p:nvSpPr>
            <p:spPr>
              <a:xfrm>
                <a:off x="6079500" y="1571250"/>
                <a:ext cx="150825" cy="100850"/>
              </a:xfrm>
              <a:custGeom>
                <a:avLst/>
                <a:gdLst/>
                <a:ahLst/>
                <a:cxnLst/>
                <a:rect l="l" t="t" r="r" b="b"/>
                <a:pathLst>
                  <a:path w="6033" h="4034" extrusionOk="0">
                    <a:moveTo>
                      <a:pt x="1055" y="0"/>
                    </a:moveTo>
                    <a:cubicBezTo>
                      <a:pt x="1" y="1740"/>
                      <a:pt x="1301" y="4033"/>
                      <a:pt x="3331" y="4033"/>
                    </a:cubicBezTo>
                    <a:cubicBezTo>
                      <a:pt x="3340" y="4033"/>
                      <a:pt x="3349" y="4033"/>
                      <a:pt x="3357" y="4033"/>
                    </a:cubicBezTo>
                    <a:cubicBezTo>
                      <a:pt x="4832" y="4033"/>
                      <a:pt x="6031" y="2834"/>
                      <a:pt x="6031" y="1359"/>
                    </a:cubicBezTo>
                    <a:cubicBezTo>
                      <a:pt x="6033" y="881"/>
                      <a:pt x="5903" y="412"/>
                      <a:pt x="566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15;p66">
                <a:extLst>
                  <a:ext uri="{FF2B5EF4-FFF2-40B4-BE49-F238E27FC236}">
                    <a16:creationId xmlns:a16="http://schemas.microsoft.com/office/drawing/2014/main" id="{34E11E4E-034B-0D28-ED70-23299E1B3E1A}"/>
                  </a:ext>
                </a:extLst>
              </p:cNvPr>
              <p:cNvSpPr/>
              <p:nvPr/>
            </p:nvSpPr>
            <p:spPr>
              <a:xfrm>
                <a:off x="6031075" y="1472600"/>
                <a:ext cx="265050" cy="236700"/>
              </a:xfrm>
              <a:custGeom>
                <a:avLst/>
                <a:gdLst/>
                <a:ahLst/>
                <a:cxnLst/>
                <a:rect l="l" t="t" r="r" b="b"/>
                <a:pathLst>
                  <a:path w="10602" h="9468" extrusionOk="0">
                    <a:moveTo>
                      <a:pt x="5300" y="1"/>
                    </a:moveTo>
                    <a:cubicBezTo>
                      <a:pt x="2374" y="1"/>
                      <a:pt x="1" y="2371"/>
                      <a:pt x="1" y="5305"/>
                    </a:cubicBezTo>
                    <a:lnTo>
                      <a:pt x="1" y="8846"/>
                    </a:lnTo>
                    <a:cubicBezTo>
                      <a:pt x="233" y="9061"/>
                      <a:pt x="469" y="9269"/>
                      <a:pt x="705" y="9467"/>
                    </a:cubicBezTo>
                    <a:cubicBezTo>
                      <a:pt x="1368" y="8988"/>
                      <a:pt x="2103" y="8615"/>
                      <a:pt x="2882" y="8362"/>
                    </a:cubicBezTo>
                    <a:cubicBezTo>
                      <a:pt x="1266" y="7136"/>
                      <a:pt x="898" y="4608"/>
                      <a:pt x="2183" y="2963"/>
                    </a:cubicBezTo>
                    <a:cubicBezTo>
                      <a:pt x="2299" y="2810"/>
                      <a:pt x="2481" y="2720"/>
                      <a:pt x="2673" y="2720"/>
                    </a:cubicBezTo>
                    <a:lnTo>
                      <a:pt x="7929" y="2720"/>
                    </a:lnTo>
                    <a:cubicBezTo>
                      <a:pt x="8121" y="2720"/>
                      <a:pt x="8303" y="2810"/>
                      <a:pt x="8419" y="2963"/>
                    </a:cubicBezTo>
                    <a:cubicBezTo>
                      <a:pt x="9704" y="4608"/>
                      <a:pt x="9336" y="7136"/>
                      <a:pt x="7720" y="8362"/>
                    </a:cubicBezTo>
                    <a:cubicBezTo>
                      <a:pt x="8499" y="8615"/>
                      <a:pt x="9234" y="8988"/>
                      <a:pt x="9897" y="9467"/>
                    </a:cubicBezTo>
                    <a:cubicBezTo>
                      <a:pt x="10133" y="9269"/>
                      <a:pt x="10369" y="9063"/>
                      <a:pt x="10602" y="8848"/>
                    </a:cubicBezTo>
                    <a:lnTo>
                      <a:pt x="10602" y="5305"/>
                    </a:lnTo>
                    <a:cubicBezTo>
                      <a:pt x="10602" y="2380"/>
                      <a:pt x="8224" y="1"/>
                      <a:pt x="5300"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52" name="صورة 251">
            <a:extLst>
              <a:ext uri="{FF2B5EF4-FFF2-40B4-BE49-F238E27FC236}">
                <a16:creationId xmlns:a16="http://schemas.microsoft.com/office/drawing/2014/main" id="{DEB80A24-1E92-0B35-1079-007759D5D0CC}"/>
              </a:ext>
            </a:extLst>
          </p:cNvPr>
          <p:cNvPicPr>
            <a:picLocks noChangeAspect="1"/>
          </p:cNvPicPr>
          <p:nvPr/>
        </p:nvPicPr>
        <p:blipFill>
          <a:blip r:embed="rId5"/>
          <a:stretch>
            <a:fillRect/>
          </a:stretch>
        </p:blipFill>
        <p:spPr>
          <a:xfrm>
            <a:off x="4435792" y="5060647"/>
            <a:ext cx="1449362" cy="2551710"/>
          </a:xfrm>
          <a:prstGeom prst="rect">
            <a:avLst/>
          </a:prstGeom>
        </p:spPr>
      </p:pic>
      <p:grpSp>
        <p:nvGrpSpPr>
          <p:cNvPr id="253" name="مجموعة 252">
            <a:extLst>
              <a:ext uri="{FF2B5EF4-FFF2-40B4-BE49-F238E27FC236}">
                <a16:creationId xmlns:a16="http://schemas.microsoft.com/office/drawing/2014/main" id="{1F1586A0-E080-74A6-036E-EF1344D492F4}"/>
              </a:ext>
            </a:extLst>
          </p:cNvPr>
          <p:cNvGrpSpPr/>
          <p:nvPr/>
        </p:nvGrpSpPr>
        <p:grpSpPr>
          <a:xfrm>
            <a:off x="595396" y="4426539"/>
            <a:ext cx="2449840" cy="3126892"/>
            <a:chOff x="257627" y="619316"/>
            <a:chExt cx="3880804" cy="4953325"/>
          </a:xfrm>
        </p:grpSpPr>
        <p:grpSp>
          <p:nvGrpSpPr>
            <p:cNvPr id="254" name="مجموعة 253">
              <a:extLst>
                <a:ext uri="{FF2B5EF4-FFF2-40B4-BE49-F238E27FC236}">
                  <a16:creationId xmlns:a16="http://schemas.microsoft.com/office/drawing/2014/main" id="{5E864045-37B8-84E2-3778-442E152A69FB}"/>
                </a:ext>
              </a:extLst>
            </p:cNvPr>
            <p:cNvGrpSpPr/>
            <p:nvPr/>
          </p:nvGrpSpPr>
          <p:grpSpPr>
            <a:xfrm>
              <a:off x="2147511" y="619316"/>
              <a:ext cx="1226133" cy="1049556"/>
              <a:chOff x="2437458" y="1152322"/>
              <a:chExt cx="1226133" cy="1049556"/>
            </a:xfrm>
          </p:grpSpPr>
          <p:grpSp>
            <p:nvGrpSpPr>
              <p:cNvPr id="282" name="مجموعة 281">
                <a:extLst>
                  <a:ext uri="{FF2B5EF4-FFF2-40B4-BE49-F238E27FC236}">
                    <a16:creationId xmlns:a16="http://schemas.microsoft.com/office/drawing/2014/main" id="{940B701F-80EA-2E11-E0A4-423FE6FB3541}"/>
                  </a:ext>
                </a:extLst>
              </p:cNvPr>
              <p:cNvGrpSpPr/>
              <p:nvPr/>
            </p:nvGrpSpPr>
            <p:grpSpPr>
              <a:xfrm>
                <a:off x="2437458" y="1152322"/>
                <a:ext cx="1226133" cy="1049556"/>
                <a:chOff x="1908541" y="1439193"/>
                <a:chExt cx="1226133" cy="1049556"/>
              </a:xfrm>
            </p:grpSpPr>
            <p:sp>
              <p:nvSpPr>
                <p:cNvPr id="284" name="شكل حر: شكل 283">
                  <a:extLst>
                    <a:ext uri="{FF2B5EF4-FFF2-40B4-BE49-F238E27FC236}">
                      <a16:creationId xmlns:a16="http://schemas.microsoft.com/office/drawing/2014/main" id="{AC06A67D-F83F-A769-95AF-04CAD1339440}"/>
                    </a:ext>
                  </a:extLst>
                </p:cNvPr>
                <p:cNvSpPr/>
                <p:nvPr/>
              </p:nvSpPr>
              <p:spPr>
                <a:xfrm>
                  <a:off x="2310716" y="2127203"/>
                  <a:ext cx="184980" cy="184981"/>
                </a:xfrm>
                <a:custGeom>
                  <a:avLst/>
                  <a:gdLst>
                    <a:gd name="connsiteX0" fmla="*/ 9808 w 184980"/>
                    <a:gd name="connsiteY0" fmla="*/ 184982 h 184981"/>
                    <a:gd name="connsiteX1" fmla="*/ 2873 w 184980"/>
                    <a:gd name="connsiteY1" fmla="*/ 182108 h 184981"/>
                    <a:gd name="connsiteX2" fmla="*/ 2873 w 184980"/>
                    <a:gd name="connsiteY2" fmla="*/ 168238 h 184981"/>
                    <a:gd name="connsiteX3" fmla="*/ 168238 w 184980"/>
                    <a:gd name="connsiteY3" fmla="*/ 2873 h 184981"/>
                    <a:gd name="connsiteX4" fmla="*/ 182108 w 184980"/>
                    <a:gd name="connsiteY4" fmla="*/ 2873 h 184981"/>
                    <a:gd name="connsiteX5" fmla="*/ 182108 w 184980"/>
                    <a:gd name="connsiteY5" fmla="*/ 16743 h 184981"/>
                    <a:gd name="connsiteX6" fmla="*/ 16743 w 184980"/>
                    <a:gd name="connsiteY6" fmla="*/ 182108 h 184981"/>
                    <a:gd name="connsiteX7" fmla="*/ 9808 w 184980"/>
                    <a:gd name="connsiteY7" fmla="*/ 184982 h 1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980" h="184981">
                      <a:moveTo>
                        <a:pt x="9808" y="184982"/>
                      </a:moveTo>
                      <a:cubicBezTo>
                        <a:pt x="7297" y="184982"/>
                        <a:pt x="4790" y="184025"/>
                        <a:pt x="2873" y="182108"/>
                      </a:cubicBezTo>
                      <a:cubicBezTo>
                        <a:pt x="-958" y="178277"/>
                        <a:pt x="-958" y="172068"/>
                        <a:pt x="2873" y="168238"/>
                      </a:cubicBezTo>
                      <a:lnTo>
                        <a:pt x="168238" y="2873"/>
                      </a:lnTo>
                      <a:cubicBezTo>
                        <a:pt x="172068" y="-958"/>
                        <a:pt x="178277" y="-958"/>
                        <a:pt x="182108" y="2873"/>
                      </a:cubicBezTo>
                      <a:cubicBezTo>
                        <a:pt x="185938" y="6703"/>
                        <a:pt x="185938" y="12912"/>
                        <a:pt x="182108" y="16743"/>
                      </a:cubicBezTo>
                      <a:lnTo>
                        <a:pt x="16743" y="182108"/>
                      </a:lnTo>
                      <a:cubicBezTo>
                        <a:pt x="14825" y="184025"/>
                        <a:pt x="12314" y="184982"/>
                        <a:pt x="9808" y="184982"/>
                      </a:cubicBezTo>
                      <a:close/>
                    </a:path>
                  </a:pathLst>
                </a:custGeom>
                <a:solidFill>
                  <a:srgbClr val="86513B"/>
                </a:solidFill>
                <a:ln w="4901" cap="flat">
                  <a:noFill/>
                  <a:prstDash val="solid"/>
                  <a:miter/>
                </a:ln>
              </p:spPr>
              <p:txBody>
                <a:bodyPr rtlCol="1" anchor="ctr"/>
                <a:lstStyle/>
                <a:p>
                  <a:endParaRPr lang="ar-SA"/>
                </a:p>
              </p:txBody>
            </p:sp>
            <p:sp>
              <p:nvSpPr>
                <p:cNvPr id="285" name="شكل حر: شكل 284">
                  <a:extLst>
                    <a:ext uri="{FF2B5EF4-FFF2-40B4-BE49-F238E27FC236}">
                      <a16:creationId xmlns:a16="http://schemas.microsoft.com/office/drawing/2014/main" id="{733390B1-B863-5428-2F5A-8CE6F614EB14}"/>
                    </a:ext>
                  </a:extLst>
                </p:cNvPr>
                <p:cNvSpPr/>
                <p:nvPr/>
              </p:nvSpPr>
              <p:spPr>
                <a:xfrm>
                  <a:off x="2006635" y="1439193"/>
                  <a:ext cx="1128039" cy="1049556"/>
                </a:xfrm>
                <a:custGeom>
                  <a:avLst/>
                  <a:gdLst>
                    <a:gd name="connsiteX0" fmla="*/ 742796 w 1128039"/>
                    <a:gd name="connsiteY0" fmla="*/ 738745 h 1049556"/>
                    <a:gd name="connsiteX1" fmla="*/ 264843 w 1128039"/>
                    <a:gd name="connsiteY1" fmla="*/ 106173 h 1049556"/>
                    <a:gd name="connsiteX2" fmla="*/ 294093 w 1128039"/>
                    <a:gd name="connsiteY2" fmla="*/ 89 h 1049556"/>
                    <a:gd name="connsiteX3" fmla="*/ 294084 w 1128039"/>
                    <a:gd name="connsiteY3" fmla="*/ 0 h 1049556"/>
                    <a:gd name="connsiteX4" fmla="*/ 20 w 1128039"/>
                    <a:gd name="connsiteY4" fmla="*/ 128081 h 1049556"/>
                    <a:gd name="connsiteX5" fmla="*/ 1123 w 1128039"/>
                    <a:gd name="connsiteY5" fmla="*/ 129695 h 1049556"/>
                    <a:gd name="connsiteX6" fmla="*/ 13443 w 1128039"/>
                    <a:gd name="connsiteY6" fmla="*/ 224911 h 1049556"/>
                    <a:gd name="connsiteX7" fmla="*/ 0 w 1128039"/>
                    <a:gd name="connsiteY7" fmla="*/ 335100 h 1049556"/>
                    <a:gd name="connsiteX8" fmla="*/ 0 w 1128039"/>
                    <a:gd name="connsiteY8" fmla="*/ 340358 h 1049556"/>
                    <a:gd name="connsiteX9" fmla="*/ 618806 w 1128039"/>
                    <a:gd name="connsiteY9" fmla="*/ 754229 h 1049556"/>
                    <a:gd name="connsiteX10" fmla="*/ 718416 w 1128039"/>
                    <a:gd name="connsiteY10" fmla="*/ 754999 h 1049556"/>
                    <a:gd name="connsiteX11" fmla="*/ 900098 w 1128039"/>
                    <a:gd name="connsiteY11" fmla="*/ 996688 h 1049556"/>
                    <a:gd name="connsiteX12" fmla="*/ 1128040 w 1128039"/>
                    <a:gd name="connsiteY12" fmla="*/ 1003716 h 1049556"/>
                    <a:gd name="connsiteX13" fmla="*/ 742796 w 1128039"/>
                    <a:gd name="connsiteY13" fmla="*/ 738745 h 104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8039" h="1049556">
                      <a:moveTo>
                        <a:pt x="742796" y="738745"/>
                      </a:moveTo>
                      <a:lnTo>
                        <a:pt x="264843" y="106173"/>
                      </a:lnTo>
                      <a:cubicBezTo>
                        <a:pt x="264843" y="106173"/>
                        <a:pt x="225676" y="37628"/>
                        <a:pt x="294093" y="89"/>
                      </a:cubicBezTo>
                      <a:cubicBezTo>
                        <a:pt x="294138" y="64"/>
                        <a:pt x="294133" y="-5"/>
                        <a:pt x="294084" y="0"/>
                      </a:cubicBezTo>
                      <a:cubicBezTo>
                        <a:pt x="285726" y="304"/>
                        <a:pt x="2609" y="11462"/>
                        <a:pt x="20" y="128081"/>
                      </a:cubicBezTo>
                      <a:cubicBezTo>
                        <a:pt x="10" y="128616"/>
                        <a:pt x="721" y="129131"/>
                        <a:pt x="1123" y="129695"/>
                      </a:cubicBezTo>
                      <a:cubicBezTo>
                        <a:pt x="1123" y="129695"/>
                        <a:pt x="13443" y="147091"/>
                        <a:pt x="13443" y="224911"/>
                      </a:cubicBezTo>
                      <a:cubicBezTo>
                        <a:pt x="13443" y="307306"/>
                        <a:pt x="0" y="335100"/>
                        <a:pt x="0" y="335100"/>
                      </a:cubicBezTo>
                      <a:lnTo>
                        <a:pt x="0" y="340358"/>
                      </a:lnTo>
                      <a:cubicBezTo>
                        <a:pt x="0" y="575774"/>
                        <a:pt x="367690" y="753047"/>
                        <a:pt x="618806" y="754229"/>
                      </a:cubicBezTo>
                      <a:lnTo>
                        <a:pt x="718416" y="754999"/>
                      </a:lnTo>
                      <a:lnTo>
                        <a:pt x="900098" y="996688"/>
                      </a:lnTo>
                      <a:cubicBezTo>
                        <a:pt x="959845" y="1064296"/>
                        <a:pt x="1064237" y="1067519"/>
                        <a:pt x="1128040" y="1003716"/>
                      </a:cubicBezTo>
                      <a:lnTo>
                        <a:pt x="742796" y="738745"/>
                      </a:lnTo>
                      <a:close/>
                    </a:path>
                  </a:pathLst>
                </a:custGeom>
                <a:solidFill>
                  <a:srgbClr val="4878BA"/>
                </a:solidFill>
                <a:ln w="4901" cap="flat">
                  <a:noFill/>
                  <a:prstDash val="solid"/>
                  <a:miter/>
                </a:ln>
              </p:spPr>
              <p:txBody>
                <a:bodyPr rtlCol="1" anchor="ctr"/>
                <a:lstStyle/>
                <a:p>
                  <a:endParaRPr lang="ar-SA"/>
                </a:p>
              </p:txBody>
            </p:sp>
            <p:sp>
              <p:nvSpPr>
                <p:cNvPr id="286" name="شكل حر: شكل 285">
                  <a:extLst>
                    <a:ext uri="{FF2B5EF4-FFF2-40B4-BE49-F238E27FC236}">
                      <a16:creationId xmlns:a16="http://schemas.microsoft.com/office/drawing/2014/main" id="{E262C3CB-600F-1CC2-5122-7E24499258A5}"/>
                    </a:ext>
                  </a:extLst>
                </p:cNvPr>
                <p:cNvSpPr/>
                <p:nvPr/>
              </p:nvSpPr>
              <p:spPr>
                <a:xfrm>
                  <a:off x="2212620" y="2135616"/>
                  <a:ext cx="362934" cy="176568"/>
                </a:xfrm>
                <a:custGeom>
                  <a:avLst/>
                  <a:gdLst>
                    <a:gd name="connsiteX0" fmla="*/ 359951 w 362934"/>
                    <a:gd name="connsiteY0" fmla="*/ 2768 h 176568"/>
                    <a:gd name="connsiteX1" fmla="*/ 346081 w 362934"/>
                    <a:gd name="connsiteY1" fmla="*/ 2988 h 176568"/>
                    <a:gd name="connsiteX2" fmla="*/ 196930 w 362934"/>
                    <a:gd name="connsiteY2" fmla="*/ 156950 h 176568"/>
                    <a:gd name="connsiteX3" fmla="*/ 9809 w 362934"/>
                    <a:gd name="connsiteY3" fmla="*/ 156950 h 176568"/>
                    <a:gd name="connsiteX4" fmla="*/ 0 w 362934"/>
                    <a:gd name="connsiteY4" fmla="*/ 166759 h 176568"/>
                    <a:gd name="connsiteX5" fmla="*/ 9809 w 362934"/>
                    <a:gd name="connsiteY5" fmla="*/ 176568 h 176568"/>
                    <a:gd name="connsiteX6" fmla="*/ 264843 w 362934"/>
                    <a:gd name="connsiteY6" fmla="*/ 176568 h 176568"/>
                    <a:gd name="connsiteX7" fmla="*/ 274652 w 362934"/>
                    <a:gd name="connsiteY7" fmla="*/ 166759 h 176568"/>
                    <a:gd name="connsiteX8" fmla="*/ 264843 w 362934"/>
                    <a:gd name="connsiteY8" fmla="*/ 156950 h 176568"/>
                    <a:gd name="connsiteX9" fmla="*/ 224244 w 362934"/>
                    <a:gd name="connsiteY9" fmla="*/ 156950 h 176568"/>
                    <a:gd name="connsiteX10" fmla="*/ 360167 w 362934"/>
                    <a:gd name="connsiteY10" fmla="*/ 16642 h 176568"/>
                    <a:gd name="connsiteX11" fmla="*/ 359951 w 362934"/>
                    <a:gd name="connsiteY11" fmla="*/ 2768 h 1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34" h="176568">
                      <a:moveTo>
                        <a:pt x="359951" y="2768"/>
                      </a:moveTo>
                      <a:cubicBezTo>
                        <a:pt x="356057" y="-1009"/>
                        <a:pt x="349848" y="-906"/>
                        <a:pt x="346081" y="2988"/>
                      </a:cubicBezTo>
                      <a:lnTo>
                        <a:pt x="196930" y="156950"/>
                      </a:lnTo>
                      <a:lnTo>
                        <a:pt x="9809" y="156950"/>
                      </a:lnTo>
                      <a:cubicBezTo>
                        <a:pt x="4394" y="156950"/>
                        <a:pt x="0" y="161345"/>
                        <a:pt x="0" y="166759"/>
                      </a:cubicBezTo>
                      <a:cubicBezTo>
                        <a:pt x="0" y="172174"/>
                        <a:pt x="4394" y="176568"/>
                        <a:pt x="9809" y="176568"/>
                      </a:cubicBezTo>
                      <a:lnTo>
                        <a:pt x="264843" y="176568"/>
                      </a:lnTo>
                      <a:cubicBezTo>
                        <a:pt x="270258" y="176568"/>
                        <a:pt x="274652" y="172174"/>
                        <a:pt x="274652" y="166759"/>
                      </a:cubicBezTo>
                      <a:cubicBezTo>
                        <a:pt x="274652" y="161345"/>
                        <a:pt x="270258" y="156950"/>
                        <a:pt x="264843" y="156950"/>
                      </a:cubicBezTo>
                      <a:lnTo>
                        <a:pt x="224244" y="156950"/>
                      </a:lnTo>
                      <a:lnTo>
                        <a:pt x="360167" y="16642"/>
                      </a:lnTo>
                      <a:cubicBezTo>
                        <a:pt x="363943" y="12748"/>
                        <a:pt x="363840" y="6539"/>
                        <a:pt x="359951" y="2768"/>
                      </a:cubicBezTo>
                      <a:close/>
                    </a:path>
                  </a:pathLst>
                </a:custGeom>
                <a:solidFill>
                  <a:srgbClr val="86513B"/>
                </a:solidFill>
                <a:ln w="4901" cap="flat">
                  <a:noFill/>
                  <a:prstDash val="solid"/>
                  <a:miter/>
                </a:ln>
              </p:spPr>
              <p:txBody>
                <a:bodyPr rtlCol="1" anchor="ctr"/>
                <a:lstStyle/>
                <a:p>
                  <a:endParaRPr lang="ar-SA"/>
                </a:p>
              </p:txBody>
            </p:sp>
            <p:grpSp>
              <p:nvGrpSpPr>
                <p:cNvPr id="287" name="رسم 2267" descr="طائر أصلي">
                  <a:extLst>
                    <a:ext uri="{FF2B5EF4-FFF2-40B4-BE49-F238E27FC236}">
                      <a16:creationId xmlns:a16="http://schemas.microsoft.com/office/drawing/2014/main" id="{09762BB7-3432-4931-4D91-BCB57B454565}"/>
                    </a:ext>
                  </a:extLst>
                </p:cNvPr>
                <p:cNvGrpSpPr/>
                <p:nvPr/>
              </p:nvGrpSpPr>
              <p:grpSpPr>
                <a:xfrm>
                  <a:off x="2179725" y="1765869"/>
                  <a:ext cx="538391" cy="316087"/>
                  <a:chOff x="2179725" y="1765869"/>
                  <a:chExt cx="538391" cy="316087"/>
                </a:xfrm>
              </p:grpSpPr>
              <p:sp>
                <p:nvSpPr>
                  <p:cNvPr id="293" name="شكل حر: شكل 292">
                    <a:extLst>
                      <a:ext uri="{FF2B5EF4-FFF2-40B4-BE49-F238E27FC236}">
                        <a16:creationId xmlns:a16="http://schemas.microsoft.com/office/drawing/2014/main" id="{A0F8D5D7-E22A-B2D5-D736-A2D01DA58BBF}"/>
                      </a:ext>
                    </a:extLst>
                  </p:cNvPr>
                  <p:cNvSpPr/>
                  <p:nvPr/>
                </p:nvSpPr>
                <p:spPr>
                  <a:xfrm>
                    <a:off x="2179725" y="1765869"/>
                    <a:ext cx="538391" cy="316087"/>
                  </a:xfrm>
                  <a:custGeom>
                    <a:avLst/>
                    <a:gdLst>
                      <a:gd name="connsiteX0" fmla="*/ 316806 w 538391"/>
                      <a:gd name="connsiteY0" fmla="*/ 92095 h 316087"/>
                      <a:gd name="connsiteX1" fmla="*/ 6278 w 538391"/>
                      <a:gd name="connsiteY1" fmla="*/ 8871 h 316087"/>
                      <a:gd name="connsiteX2" fmla="*/ 0 w 538391"/>
                      <a:gd name="connsiteY2" fmla="*/ 10391 h 316087"/>
                      <a:gd name="connsiteX3" fmla="*/ 6459 w 538391"/>
                      <a:gd name="connsiteY3" fmla="*/ 33045 h 316087"/>
                      <a:gd name="connsiteX4" fmla="*/ 489704 w 538391"/>
                      <a:gd name="connsiteY4" fmla="*/ 305887 h 316087"/>
                      <a:gd name="connsiteX5" fmla="*/ 538391 w 538391"/>
                      <a:gd name="connsiteY5" fmla="*/ 299384 h 316087"/>
                      <a:gd name="connsiteX6" fmla="*/ 316806 w 538391"/>
                      <a:gd name="connsiteY6" fmla="*/ 92095 h 31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391" h="316087">
                        <a:moveTo>
                          <a:pt x="316806" y="92095"/>
                        </a:moveTo>
                        <a:cubicBezTo>
                          <a:pt x="233552" y="14212"/>
                          <a:pt x="117041" y="-16883"/>
                          <a:pt x="6278" y="8871"/>
                        </a:cubicBezTo>
                        <a:cubicBezTo>
                          <a:pt x="4184" y="9356"/>
                          <a:pt x="0" y="10391"/>
                          <a:pt x="0" y="10391"/>
                        </a:cubicBezTo>
                        <a:cubicBezTo>
                          <a:pt x="1903" y="17920"/>
                          <a:pt x="4056" y="25477"/>
                          <a:pt x="6459" y="33045"/>
                        </a:cubicBezTo>
                        <a:cubicBezTo>
                          <a:pt x="70698" y="235513"/>
                          <a:pt x="282470" y="352505"/>
                          <a:pt x="489704" y="305887"/>
                        </a:cubicBezTo>
                        <a:lnTo>
                          <a:pt x="538391" y="299384"/>
                        </a:lnTo>
                        <a:lnTo>
                          <a:pt x="316806" y="92095"/>
                        </a:lnTo>
                        <a:close/>
                      </a:path>
                    </a:pathLst>
                  </a:custGeom>
                  <a:solidFill>
                    <a:srgbClr val="A3E2F6"/>
                  </a:solidFill>
                  <a:ln w="4901" cap="flat">
                    <a:noFill/>
                    <a:prstDash val="solid"/>
                    <a:miter/>
                  </a:ln>
                </p:spPr>
                <p:txBody>
                  <a:bodyPr rtlCol="1" anchor="ctr"/>
                  <a:lstStyle/>
                  <a:p>
                    <a:endParaRPr lang="ar-SA"/>
                  </a:p>
                </p:txBody>
              </p:sp>
              <p:sp>
                <p:nvSpPr>
                  <p:cNvPr id="294" name="شكل حر: شكل 293">
                    <a:extLst>
                      <a:ext uri="{FF2B5EF4-FFF2-40B4-BE49-F238E27FC236}">
                        <a16:creationId xmlns:a16="http://schemas.microsoft.com/office/drawing/2014/main" id="{706E8B0A-7755-A2FA-4C82-643AA8DDE215}"/>
                      </a:ext>
                    </a:extLst>
                  </p:cNvPr>
                  <p:cNvSpPr/>
                  <p:nvPr/>
                </p:nvSpPr>
                <p:spPr>
                  <a:xfrm>
                    <a:off x="2209093" y="1776348"/>
                    <a:ext cx="464642" cy="300209"/>
                  </a:xfrm>
                  <a:custGeom>
                    <a:avLst/>
                    <a:gdLst>
                      <a:gd name="connsiteX0" fmla="*/ 464643 w 464642"/>
                      <a:gd name="connsiteY0" fmla="*/ 252680 h 300209"/>
                      <a:gd name="connsiteX1" fmla="*/ 84186 w 464642"/>
                      <a:gd name="connsiteY1" fmla="*/ 120916 h 300209"/>
                      <a:gd name="connsiteX2" fmla="*/ 4924 w 464642"/>
                      <a:gd name="connsiteY2" fmla="*/ 0 h 300209"/>
                      <a:gd name="connsiteX3" fmla="*/ 0 w 464642"/>
                      <a:gd name="connsiteY3" fmla="*/ 1202 h 300209"/>
                      <a:gd name="connsiteX4" fmla="*/ 80429 w 464642"/>
                      <a:gd name="connsiteY4" fmla="*/ 124339 h 300209"/>
                      <a:gd name="connsiteX5" fmla="*/ 124991 w 464642"/>
                      <a:gd name="connsiteY5" fmla="*/ 160603 h 300209"/>
                      <a:gd name="connsiteX6" fmla="*/ 414156 w 464642"/>
                      <a:gd name="connsiteY6" fmla="*/ 300209 h 300209"/>
                      <a:gd name="connsiteX7" fmla="*/ 414602 w 464642"/>
                      <a:gd name="connsiteY7" fmla="*/ 295163 h 300209"/>
                      <a:gd name="connsiteX8" fmla="*/ 149224 w 464642"/>
                      <a:gd name="connsiteY8" fmla="*/ 176400 h 300209"/>
                      <a:gd name="connsiteX9" fmla="*/ 149293 w 464642"/>
                      <a:gd name="connsiteY9" fmla="*/ 176336 h 300209"/>
                      <a:gd name="connsiteX10" fmla="*/ 464466 w 464642"/>
                      <a:gd name="connsiteY10" fmla="*/ 257746 h 300209"/>
                      <a:gd name="connsiteX11" fmla="*/ 464643 w 464642"/>
                      <a:gd name="connsiteY11" fmla="*/ 252680 h 30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42" h="300209">
                        <a:moveTo>
                          <a:pt x="464643" y="252680"/>
                        </a:moveTo>
                        <a:cubicBezTo>
                          <a:pt x="350142" y="248594"/>
                          <a:pt x="191192" y="222414"/>
                          <a:pt x="84186" y="120916"/>
                        </a:cubicBezTo>
                        <a:cubicBezTo>
                          <a:pt x="20251" y="60276"/>
                          <a:pt x="5066" y="598"/>
                          <a:pt x="4924" y="0"/>
                        </a:cubicBezTo>
                        <a:lnTo>
                          <a:pt x="0" y="1202"/>
                        </a:lnTo>
                        <a:cubicBezTo>
                          <a:pt x="147" y="1810"/>
                          <a:pt x="15562" y="62689"/>
                          <a:pt x="80429" y="124339"/>
                        </a:cubicBezTo>
                        <a:cubicBezTo>
                          <a:pt x="94470" y="137684"/>
                          <a:pt x="109405" y="149715"/>
                          <a:pt x="124991" y="160603"/>
                        </a:cubicBezTo>
                        <a:cubicBezTo>
                          <a:pt x="127762" y="163546"/>
                          <a:pt x="243999" y="285197"/>
                          <a:pt x="414156" y="300209"/>
                        </a:cubicBezTo>
                        <a:lnTo>
                          <a:pt x="414602" y="295163"/>
                        </a:lnTo>
                        <a:cubicBezTo>
                          <a:pt x="286751" y="283882"/>
                          <a:pt x="189667" y="211678"/>
                          <a:pt x="149224" y="176400"/>
                        </a:cubicBezTo>
                        <a:cubicBezTo>
                          <a:pt x="149008" y="176209"/>
                          <a:pt x="149043" y="176184"/>
                          <a:pt x="149293" y="176336"/>
                        </a:cubicBezTo>
                        <a:cubicBezTo>
                          <a:pt x="249718" y="236618"/>
                          <a:pt x="371594" y="254431"/>
                          <a:pt x="464466" y="257746"/>
                        </a:cubicBezTo>
                        <a:lnTo>
                          <a:pt x="464643" y="252680"/>
                        </a:lnTo>
                        <a:close/>
                      </a:path>
                    </a:pathLst>
                  </a:custGeom>
                  <a:solidFill>
                    <a:srgbClr val="505050"/>
                  </a:solidFill>
                  <a:ln w="4901" cap="flat">
                    <a:noFill/>
                    <a:prstDash val="solid"/>
                    <a:miter/>
                  </a:ln>
                </p:spPr>
                <p:txBody>
                  <a:bodyPr rtlCol="1" anchor="ctr"/>
                  <a:lstStyle/>
                  <a:p>
                    <a:endParaRPr lang="ar-SA"/>
                  </a:p>
                </p:txBody>
              </p:sp>
              <p:sp>
                <p:nvSpPr>
                  <p:cNvPr id="295" name="شكل حر: شكل 294">
                    <a:extLst>
                      <a:ext uri="{FF2B5EF4-FFF2-40B4-BE49-F238E27FC236}">
                        <a16:creationId xmlns:a16="http://schemas.microsoft.com/office/drawing/2014/main" id="{C55D688B-7B58-DFD2-1B44-A985495AC5FA}"/>
                      </a:ext>
                    </a:extLst>
                  </p:cNvPr>
                  <p:cNvSpPr/>
                  <p:nvPr/>
                </p:nvSpPr>
                <p:spPr>
                  <a:xfrm>
                    <a:off x="2243057" y="1769242"/>
                    <a:ext cx="395940" cy="232316"/>
                  </a:xfrm>
                  <a:custGeom>
                    <a:avLst/>
                    <a:gdLst>
                      <a:gd name="connsiteX0" fmla="*/ 395690 w 395940"/>
                      <a:gd name="connsiteY0" fmla="*/ 232316 h 232316"/>
                      <a:gd name="connsiteX1" fmla="*/ 87634 w 395940"/>
                      <a:gd name="connsiteY1" fmla="*/ 111891 h 232316"/>
                      <a:gd name="connsiteX2" fmla="*/ 0 w 395940"/>
                      <a:gd name="connsiteY2" fmla="*/ 2158 h 232316"/>
                      <a:gd name="connsiteX3" fmla="*/ 4591 w 395940"/>
                      <a:gd name="connsiteY3" fmla="*/ 0 h 232316"/>
                      <a:gd name="connsiteX4" fmla="*/ 395940 w 395940"/>
                      <a:gd name="connsiteY4" fmla="*/ 227255 h 232316"/>
                      <a:gd name="connsiteX5" fmla="*/ 395690 w 395940"/>
                      <a:gd name="connsiteY5" fmla="*/ 232316 h 2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40" h="232316">
                        <a:moveTo>
                          <a:pt x="395690" y="232316"/>
                        </a:moveTo>
                        <a:cubicBezTo>
                          <a:pt x="243793" y="224803"/>
                          <a:pt x="144330" y="162682"/>
                          <a:pt x="87634" y="111891"/>
                        </a:cubicBezTo>
                        <a:cubicBezTo>
                          <a:pt x="26161" y="56819"/>
                          <a:pt x="255" y="2697"/>
                          <a:pt x="0" y="2158"/>
                        </a:cubicBezTo>
                        <a:lnTo>
                          <a:pt x="4591" y="0"/>
                        </a:lnTo>
                        <a:cubicBezTo>
                          <a:pt x="5591" y="2129"/>
                          <a:pt x="108316" y="213027"/>
                          <a:pt x="395940" y="227255"/>
                        </a:cubicBezTo>
                        <a:lnTo>
                          <a:pt x="395690" y="232316"/>
                        </a:lnTo>
                        <a:close/>
                      </a:path>
                    </a:pathLst>
                  </a:custGeom>
                  <a:solidFill>
                    <a:srgbClr val="505050"/>
                  </a:solidFill>
                  <a:ln w="4901" cap="flat">
                    <a:noFill/>
                    <a:prstDash val="solid"/>
                    <a:miter/>
                  </a:ln>
                </p:spPr>
                <p:txBody>
                  <a:bodyPr rtlCol="1" anchor="ctr"/>
                  <a:lstStyle/>
                  <a:p>
                    <a:endParaRPr lang="ar-SA"/>
                  </a:p>
                </p:txBody>
              </p:sp>
            </p:grpSp>
            <p:grpSp>
              <p:nvGrpSpPr>
                <p:cNvPr id="288" name="رسم 2267" descr="طائر أصلي">
                  <a:extLst>
                    <a:ext uri="{FF2B5EF4-FFF2-40B4-BE49-F238E27FC236}">
                      <a16:creationId xmlns:a16="http://schemas.microsoft.com/office/drawing/2014/main" id="{4D940100-A0F8-D001-3AA5-F278FE2C811F}"/>
                    </a:ext>
                  </a:extLst>
                </p:cNvPr>
                <p:cNvGrpSpPr/>
                <p:nvPr/>
              </p:nvGrpSpPr>
              <p:grpSpPr>
                <a:xfrm>
                  <a:off x="1908541" y="1567269"/>
                  <a:ext cx="209093" cy="207705"/>
                  <a:chOff x="1908541" y="1567269"/>
                  <a:chExt cx="209093" cy="207705"/>
                </a:xfrm>
              </p:grpSpPr>
              <p:sp>
                <p:nvSpPr>
                  <p:cNvPr id="289" name="شكل حر: شكل 288">
                    <a:extLst>
                      <a:ext uri="{FF2B5EF4-FFF2-40B4-BE49-F238E27FC236}">
                        <a16:creationId xmlns:a16="http://schemas.microsoft.com/office/drawing/2014/main" id="{F1DED722-63D4-1E1E-5623-D4BADEA32461}"/>
                      </a:ext>
                    </a:extLst>
                  </p:cNvPr>
                  <p:cNvSpPr/>
                  <p:nvPr/>
                </p:nvSpPr>
                <p:spPr>
                  <a:xfrm>
                    <a:off x="2006631" y="1567269"/>
                    <a:ext cx="111003" cy="207705"/>
                  </a:xfrm>
                  <a:custGeom>
                    <a:avLst/>
                    <a:gdLst>
                      <a:gd name="connsiteX0" fmla="*/ 49 w 111003"/>
                      <a:gd name="connsiteY0" fmla="*/ 0 h 207705"/>
                      <a:gd name="connsiteX1" fmla="*/ 111004 w 111003"/>
                      <a:gd name="connsiteY1" fmla="*/ 0 h 207705"/>
                      <a:gd name="connsiteX2" fmla="*/ 111004 w 111003"/>
                      <a:gd name="connsiteY2" fmla="*/ 7322 h 207705"/>
                      <a:gd name="connsiteX3" fmla="*/ 0 w 111003"/>
                      <a:gd name="connsiteY3" fmla="*/ 207706 h 207705"/>
                      <a:gd name="connsiteX4" fmla="*/ 0 w 111003"/>
                      <a:gd name="connsiteY4" fmla="*/ 207706 h 207705"/>
                      <a:gd name="connsiteX5" fmla="*/ 0 w 111003"/>
                      <a:gd name="connsiteY5" fmla="*/ 49 h 207705"/>
                      <a:gd name="connsiteX6" fmla="*/ 49 w 111003"/>
                      <a:gd name="connsiteY6" fmla="*/ 0 h 2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03" h="207705">
                        <a:moveTo>
                          <a:pt x="49" y="0"/>
                        </a:moveTo>
                        <a:lnTo>
                          <a:pt x="111004" y="0"/>
                        </a:lnTo>
                        <a:lnTo>
                          <a:pt x="111004" y="7322"/>
                        </a:lnTo>
                        <a:cubicBezTo>
                          <a:pt x="111004" y="88781"/>
                          <a:pt x="69060" y="164502"/>
                          <a:pt x="0" y="207706"/>
                        </a:cubicBezTo>
                        <a:lnTo>
                          <a:pt x="0" y="207706"/>
                        </a:lnTo>
                        <a:lnTo>
                          <a:pt x="0" y="49"/>
                        </a:lnTo>
                        <a:cubicBezTo>
                          <a:pt x="0" y="25"/>
                          <a:pt x="25" y="0"/>
                          <a:pt x="49" y="0"/>
                        </a:cubicBezTo>
                        <a:close/>
                      </a:path>
                    </a:pathLst>
                  </a:custGeom>
                  <a:solidFill>
                    <a:srgbClr val="505050"/>
                  </a:solidFill>
                  <a:ln w="4901" cap="flat">
                    <a:noFill/>
                    <a:prstDash val="solid"/>
                    <a:miter/>
                  </a:ln>
                </p:spPr>
                <p:txBody>
                  <a:bodyPr rtlCol="1" anchor="ctr"/>
                  <a:lstStyle/>
                  <a:p>
                    <a:endParaRPr lang="ar-SA"/>
                  </a:p>
                </p:txBody>
              </p:sp>
              <p:sp>
                <p:nvSpPr>
                  <p:cNvPr id="290" name="شكل حر: شكل 289">
                    <a:extLst>
                      <a:ext uri="{FF2B5EF4-FFF2-40B4-BE49-F238E27FC236}">
                        <a16:creationId xmlns:a16="http://schemas.microsoft.com/office/drawing/2014/main" id="{93348DC4-16E7-1E29-CAF6-B877E2F79EF7}"/>
                      </a:ext>
                    </a:extLst>
                  </p:cNvPr>
                  <p:cNvSpPr/>
                  <p:nvPr/>
                </p:nvSpPr>
                <p:spPr>
                  <a:xfrm>
                    <a:off x="2065485" y="1586319"/>
                    <a:ext cx="29427" cy="29427"/>
                  </a:xfrm>
                  <a:custGeom>
                    <a:avLst/>
                    <a:gdLst>
                      <a:gd name="connsiteX0" fmla="*/ 29427 w 29427"/>
                      <a:gd name="connsiteY0" fmla="*/ 14713 h 29427"/>
                      <a:gd name="connsiteX1" fmla="*/ 14713 w 29427"/>
                      <a:gd name="connsiteY1" fmla="*/ 29427 h 29427"/>
                      <a:gd name="connsiteX2" fmla="*/ 0 w 29427"/>
                      <a:gd name="connsiteY2" fmla="*/ 14713 h 29427"/>
                      <a:gd name="connsiteX3" fmla="*/ 14713 w 29427"/>
                      <a:gd name="connsiteY3" fmla="*/ 0 h 29427"/>
                      <a:gd name="connsiteX4" fmla="*/ 29427 w 29427"/>
                      <a:gd name="connsiteY4" fmla="*/ 14713 h 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7" h="29427">
                        <a:moveTo>
                          <a:pt x="29427" y="14713"/>
                        </a:moveTo>
                        <a:cubicBezTo>
                          <a:pt x="29427" y="22840"/>
                          <a:pt x="22840" y="29427"/>
                          <a:pt x="14713" y="29427"/>
                        </a:cubicBezTo>
                        <a:cubicBezTo>
                          <a:pt x="6587" y="29427"/>
                          <a:pt x="0" y="22840"/>
                          <a:pt x="0" y="14713"/>
                        </a:cubicBezTo>
                        <a:cubicBezTo>
                          <a:pt x="0" y="6587"/>
                          <a:pt x="6587" y="0"/>
                          <a:pt x="14713" y="0"/>
                        </a:cubicBezTo>
                        <a:cubicBezTo>
                          <a:pt x="22840" y="0"/>
                          <a:pt x="29427" y="6587"/>
                          <a:pt x="29427" y="14713"/>
                        </a:cubicBezTo>
                        <a:close/>
                      </a:path>
                    </a:pathLst>
                  </a:custGeom>
                  <a:solidFill>
                    <a:srgbClr val="FFFFFF"/>
                  </a:solidFill>
                  <a:ln w="4901" cap="flat">
                    <a:noFill/>
                    <a:prstDash val="solid"/>
                    <a:miter/>
                  </a:ln>
                </p:spPr>
                <p:txBody>
                  <a:bodyPr rtlCol="1" anchor="ctr"/>
                  <a:lstStyle/>
                  <a:p>
                    <a:endParaRPr lang="ar-SA"/>
                  </a:p>
                </p:txBody>
              </p:sp>
              <p:sp>
                <p:nvSpPr>
                  <p:cNvPr id="291" name="شكل حر: شكل 290">
                    <a:extLst>
                      <a:ext uri="{FF2B5EF4-FFF2-40B4-BE49-F238E27FC236}">
                        <a16:creationId xmlns:a16="http://schemas.microsoft.com/office/drawing/2014/main" id="{6CA4941E-F8A9-1CF0-0DCA-2376FE0233C7}"/>
                      </a:ext>
                    </a:extLst>
                  </p:cNvPr>
                  <p:cNvSpPr/>
                  <p:nvPr/>
                </p:nvSpPr>
                <p:spPr>
                  <a:xfrm>
                    <a:off x="1908541" y="1584610"/>
                    <a:ext cx="137310" cy="98064"/>
                  </a:xfrm>
                  <a:custGeom>
                    <a:avLst/>
                    <a:gdLst>
                      <a:gd name="connsiteX0" fmla="*/ 98061 w 137310"/>
                      <a:gd name="connsiteY0" fmla="*/ 2 h 98064"/>
                      <a:gd name="connsiteX1" fmla="*/ 0 w 137310"/>
                      <a:gd name="connsiteY1" fmla="*/ 40945 h 98064"/>
                      <a:gd name="connsiteX2" fmla="*/ 98051 w 137310"/>
                      <a:gd name="connsiteY2" fmla="*/ 98058 h 98064"/>
                      <a:gd name="connsiteX3" fmla="*/ 98115 w 137310"/>
                      <a:gd name="connsiteY3" fmla="*/ 98043 h 98064"/>
                      <a:gd name="connsiteX4" fmla="*/ 137301 w 137310"/>
                      <a:gd name="connsiteY4" fmla="*/ 40979 h 98064"/>
                      <a:gd name="connsiteX5" fmla="*/ 137297 w 137310"/>
                      <a:gd name="connsiteY5" fmla="*/ 40915 h 98064"/>
                      <a:gd name="connsiteX6" fmla="*/ 98110 w 137310"/>
                      <a:gd name="connsiteY6" fmla="*/ 17 h 98064"/>
                      <a:gd name="connsiteX7" fmla="*/ 98061 w 137310"/>
                      <a:gd name="connsiteY7" fmla="*/ 2 h 9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10" h="98064">
                        <a:moveTo>
                          <a:pt x="98061" y="2"/>
                        </a:moveTo>
                        <a:lnTo>
                          <a:pt x="0" y="40945"/>
                        </a:lnTo>
                        <a:lnTo>
                          <a:pt x="98051" y="98058"/>
                        </a:lnTo>
                        <a:cubicBezTo>
                          <a:pt x="98075" y="98072"/>
                          <a:pt x="98100" y="98062"/>
                          <a:pt x="98115" y="98043"/>
                        </a:cubicBezTo>
                        <a:lnTo>
                          <a:pt x="137301" y="40979"/>
                        </a:lnTo>
                        <a:cubicBezTo>
                          <a:pt x="137316" y="40959"/>
                          <a:pt x="137311" y="40935"/>
                          <a:pt x="137297" y="40915"/>
                        </a:cubicBezTo>
                        <a:lnTo>
                          <a:pt x="98110" y="17"/>
                        </a:lnTo>
                        <a:cubicBezTo>
                          <a:pt x="98100" y="2"/>
                          <a:pt x="98080" y="-3"/>
                          <a:pt x="98061" y="2"/>
                        </a:cubicBezTo>
                        <a:close/>
                      </a:path>
                    </a:pathLst>
                  </a:custGeom>
                  <a:solidFill>
                    <a:srgbClr val="EF6129"/>
                  </a:solidFill>
                  <a:ln w="4901" cap="flat">
                    <a:noFill/>
                    <a:prstDash val="solid"/>
                    <a:miter/>
                  </a:ln>
                </p:spPr>
                <p:txBody>
                  <a:bodyPr rtlCol="1" anchor="ctr"/>
                  <a:lstStyle/>
                  <a:p>
                    <a:endParaRPr lang="ar-SA"/>
                  </a:p>
                </p:txBody>
              </p:sp>
              <p:sp>
                <p:nvSpPr>
                  <p:cNvPr id="292" name="شكل حر: شكل 291">
                    <a:extLst>
                      <a:ext uri="{FF2B5EF4-FFF2-40B4-BE49-F238E27FC236}">
                        <a16:creationId xmlns:a16="http://schemas.microsoft.com/office/drawing/2014/main" id="{F2F2C943-686E-17E5-6C67-85B125286D78}"/>
                      </a:ext>
                    </a:extLst>
                  </p:cNvPr>
                  <p:cNvSpPr/>
                  <p:nvPr/>
                </p:nvSpPr>
                <p:spPr>
                  <a:xfrm>
                    <a:off x="1926324" y="1623715"/>
                    <a:ext cx="121386" cy="3678"/>
                  </a:xfrm>
                  <a:custGeom>
                    <a:avLst/>
                    <a:gdLst>
                      <a:gd name="connsiteX0" fmla="*/ 119547 w 121386"/>
                      <a:gd name="connsiteY0" fmla="*/ 3678 h 3678"/>
                      <a:gd name="connsiteX1" fmla="*/ 1839 w 121386"/>
                      <a:gd name="connsiteY1" fmla="*/ 3678 h 3678"/>
                      <a:gd name="connsiteX2" fmla="*/ 0 w 121386"/>
                      <a:gd name="connsiteY2" fmla="*/ 1839 h 3678"/>
                      <a:gd name="connsiteX3" fmla="*/ 1839 w 121386"/>
                      <a:gd name="connsiteY3" fmla="*/ 0 h 3678"/>
                      <a:gd name="connsiteX4" fmla="*/ 119547 w 121386"/>
                      <a:gd name="connsiteY4" fmla="*/ 0 h 3678"/>
                      <a:gd name="connsiteX5" fmla="*/ 121386 w 121386"/>
                      <a:gd name="connsiteY5" fmla="*/ 1839 h 3678"/>
                      <a:gd name="connsiteX6" fmla="*/ 119547 w 121386"/>
                      <a:gd name="connsiteY6" fmla="*/ 3678 h 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86" h="3678">
                        <a:moveTo>
                          <a:pt x="119547" y="3678"/>
                        </a:moveTo>
                        <a:lnTo>
                          <a:pt x="1839" y="3678"/>
                        </a:lnTo>
                        <a:cubicBezTo>
                          <a:pt x="824" y="3678"/>
                          <a:pt x="0" y="2854"/>
                          <a:pt x="0" y="1839"/>
                        </a:cubicBezTo>
                        <a:cubicBezTo>
                          <a:pt x="0" y="824"/>
                          <a:pt x="824" y="0"/>
                          <a:pt x="1839" y="0"/>
                        </a:cubicBezTo>
                        <a:lnTo>
                          <a:pt x="119547" y="0"/>
                        </a:lnTo>
                        <a:cubicBezTo>
                          <a:pt x="120562" y="0"/>
                          <a:pt x="121386" y="824"/>
                          <a:pt x="121386" y="1839"/>
                        </a:cubicBezTo>
                        <a:cubicBezTo>
                          <a:pt x="121386" y="2854"/>
                          <a:pt x="120562" y="3678"/>
                          <a:pt x="119547" y="3678"/>
                        </a:cubicBezTo>
                        <a:close/>
                      </a:path>
                    </a:pathLst>
                  </a:custGeom>
                  <a:solidFill>
                    <a:srgbClr val="505050"/>
                  </a:solidFill>
                  <a:ln w="4901" cap="flat">
                    <a:noFill/>
                    <a:prstDash val="solid"/>
                    <a:miter/>
                  </a:ln>
                </p:spPr>
                <p:txBody>
                  <a:bodyPr rtlCol="1" anchor="ctr"/>
                  <a:lstStyle/>
                  <a:p>
                    <a:endParaRPr lang="ar-SA"/>
                  </a:p>
                </p:txBody>
              </p:sp>
            </p:grpSp>
          </p:grpSp>
          <p:sp>
            <p:nvSpPr>
              <p:cNvPr id="283" name="شكل بيضاوي 282">
                <a:extLst>
                  <a:ext uri="{FF2B5EF4-FFF2-40B4-BE49-F238E27FC236}">
                    <a16:creationId xmlns:a16="http://schemas.microsoft.com/office/drawing/2014/main" id="{AB20D6CC-6020-536A-12F6-EC5BFBF9C418}"/>
                  </a:ext>
                </a:extLst>
              </p:cNvPr>
              <p:cNvSpPr/>
              <p:nvPr/>
            </p:nvSpPr>
            <p:spPr>
              <a:xfrm>
                <a:off x="2582164" y="1353185"/>
                <a:ext cx="96266" cy="96266"/>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255" name="صورة 254">
              <a:extLst>
                <a:ext uri="{FF2B5EF4-FFF2-40B4-BE49-F238E27FC236}">
                  <a16:creationId xmlns:a16="http://schemas.microsoft.com/office/drawing/2014/main" id="{9D60DAD9-8100-D8AD-3BA9-A7C72281D72A}"/>
                </a:ext>
              </a:extLst>
            </p:cNvPr>
            <p:cNvPicPr>
              <a:picLocks noChangeAspect="1"/>
            </p:cNvPicPr>
            <p:nvPr/>
          </p:nvPicPr>
          <p:blipFill>
            <a:blip r:embed="rId6"/>
            <a:stretch>
              <a:fillRect/>
            </a:stretch>
          </p:blipFill>
          <p:spPr>
            <a:xfrm>
              <a:off x="1382726" y="1477796"/>
              <a:ext cx="2755705" cy="4094845"/>
            </a:xfrm>
            <a:prstGeom prst="rect">
              <a:avLst/>
            </a:prstGeom>
          </p:spPr>
        </p:pic>
        <p:grpSp>
          <p:nvGrpSpPr>
            <p:cNvPr id="256" name="مجموعة 255">
              <a:extLst>
                <a:ext uri="{FF2B5EF4-FFF2-40B4-BE49-F238E27FC236}">
                  <a16:creationId xmlns:a16="http://schemas.microsoft.com/office/drawing/2014/main" id="{9B0BE7FD-A14D-9B6C-80AA-75E2911BBD33}"/>
                </a:ext>
              </a:extLst>
            </p:cNvPr>
            <p:cNvGrpSpPr/>
            <p:nvPr/>
          </p:nvGrpSpPr>
          <p:grpSpPr>
            <a:xfrm>
              <a:off x="257627" y="3429000"/>
              <a:ext cx="1889884" cy="2118679"/>
              <a:chOff x="3567152" y="655477"/>
              <a:chExt cx="1672819" cy="1875337"/>
            </a:xfrm>
          </p:grpSpPr>
          <p:grpSp>
            <p:nvGrpSpPr>
              <p:cNvPr id="257" name="رسم 670" descr="غزال طفل">
                <a:extLst>
                  <a:ext uri="{FF2B5EF4-FFF2-40B4-BE49-F238E27FC236}">
                    <a16:creationId xmlns:a16="http://schemas.microsoft.com/office/drawing/2014/main" id="{1BCE6F52-2573-8100-A4D6-87B542167B03}"/>
                  </a:ext>
                </a:extLst>
              </p:cNvPr>
              <p:cNvGrpSpPr/>
              <p:nvPr/>
            </p:nvGrpSpPr>
            <p:grpSpPr>
              <a:xfrm>
                <a:off x="4754225" y="1765064"/>
                <a:ext cx="444605" cy="764268"/>
                <a:chOff x="4332883" y="2455346"/>
                <a:chExt cx="444605" cy="764268"/>
              </a:xfrm>
            </p:grpSpPr>
            <p:sp>
              <p:nvSpPr>
                <p:cNvPr id="280" name="شكل حر: شكل 279">
                  <a:extLst>
                    <a:ext uri="{FF2B5EF4-FFF2-40B4-BE49-F238E27FC236}">
                      <a16:creationId xmlns:a16="http://schemas.microsoft.com/office/drawing/2014/main" id="{CA532FC0-F505-40C9-A83D-AC0F86BA9F01}"/>
                    </a:ext>
                  </a:extLst>
                </p:cNvPr>
                <p:cNvSpPr/>
                <p:nvPr/>
              </p:nvSpPr>
              <p:spPr>
                <a:xfrm>
                  <a:off x="4332883" y="2455346"/>
                  <a:ext cx="285925" cy="627188"/>
                </a:xfrm>
                <a:custGeom>
                  <a:avLst/>
                  <a:gdLst>
                    <a:gd name="connsiteX0" fmla="*/ 117709 w 285925"/>
                    <a:gd name="connsiteY0" fmla="*/ 626397 h 627188"/>
                    <a:gd name="connsiteX1" fmla="*/ 285925 w 285925"/>
                    <a:gd name="connsiteY1" fmla="*/ 551251 h 627188"/>
                    <a:gd name="connsiteX2" fmla="*/ 281857 w 285925"/>
                    <a:gd name="connsiteY2" fmla="*/ 550080 h 627188"/>
                    <a:gd name="connsiteX3" fmla="*/ 222303 w 285925"/>
                    <a:gd name="connsiteY3" fmla="*/ 541959 h 627188"/>
                    <a:gd name="connsiteX4" fmla="*/ 222303 w 285925"/>
                    <a:gd name="connsiteY4" fmla="*/ 541959 h 627188"/>
                    <a:gd name="connsiteX5" fmla="*/ 222303 w 285925"/>
                    <a:gd name="connsiteY5" fmla="*/ 0 h 627188"/>
                    <a:gd name="connsiteX6" fmla="*/ 0 w 285925"/>
                    <a:gd name="connsiteY6" fmla="*/ 330171 h 627188"/>
                    <a:gd name="connsiteX7" fmla="*/ 0 w 285925"/>
                    <a:gd name="connsiteY7" fmla="*/ 541966 h 627188"/>
                    <a:gd name="connsiteX8" fmla="*/ 4253 w 285925"/>
                    <a:gd name="connsiteY8" fmla="*/ 585278 h 627188"/>
                    <a:gd name="connsiteX9" fmla="*/ 117709 w 285925"/>
                    <a:gd name="connsiteY9" fmla="*/ 626397 h 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925" h="627188">
                      <a:moveTo>
                        <a:pt x="117709" y="626397"/>
                      </a:moveTo>
                      <a:cubicBezTo>
                        <a:pt x="178472" y="631828"/>
                        <a:pt x="271343" y="609598"/>
                        <a:pt x="285925" y="551251"/>
                      </a:cubicBezTo>
                      <a:cubicBezTo>
                        <a:pt x="285933" y="551251"/>
                        <a:pt x="283228" y="550458"/>
                        <a:pt x="281857" y="550080"/>
                      </a:cubicBezTo>
                      <a:cubicBezTo>
                        <a:pt x="262902" y="544811"/>
                        <a:pt x="242940" y="541959"/>
                        <a:pt x="222303" y="541959"/>
                      </a:cubicBezTo>
                      <a:lnTo>
                        <a:pt x="222303" y="541959"/>
                      </a:lnTo>
                      <a:lnTo>
                        <a:pt x="222303" y="0"/>
                      </a:lnTo>
                      <a:lnTo>
                        <a:pt x="0" y="330171"/>
                      </a:lnTo>
                      <a:lnTo>
                        <a:pt x="0" y="541966"/>
                      </a:lnTo>
                      <a:cubicBezTo>
                        <a:pt x="0" y="556794"/>
                        <a:pt x="1482" y="571265"/>
                        <a:pt x="4253" y="585278"/>
                      </a:cubicBezTo>
                      <a:cubicBezTo>
                        <a:pt x="4253" y="585278"/>
                        <a:pt x="56946" y="620965"/>
                        <a:pt x="117709" y="626397"/>
                      </a:cubicBezTo>
                      <a:close/>
                    </a:path>
                  </a:pathLst>
                </a:custGeom>
                <a:solidFill>
                  <a:srgbClr val="E6E6E6"/>
                </a:solidFill>
                <a:ln w="7402" cap="flat">
                  <a:noFill/>
                  <a:prstDash val="solid"/>
                  <a:miter/>
                </a:ln>
              </p:spPr>
              <p:txBody>
                <a:bodyPr rtlCol="1" anchor="ctr"/>
                <a:lstStyle/>
                <a:p>
                  <a:endParaRPr lang="ar-SA"/>
                </a:p>
              </p:txBody>
            </p:sp>
            <p:sp>
              <p:nvSpPr>
                <p:cNvPr id="281" name="شكل حر: شكل 280">
                  <a:extLst>
                    <a:ext uri="{FF2B5EF4-FFF2-40B4-BE49-F238E27FC236}">
                      <a16:creationId xmlns:a16="http://schemas.microsoft.com/office/drawing/2014/main" id="{1CEB607D-2D53-0E10-21D3-55F531120985}"/>
                    </a:ext>
                  </a:extLst>
                </p:cNvPr>
                <p:cNvSpPr/>
                <p:nvPr/>
              </p:nvSpPr>
              <p:spPr>
                <a:xfrm>
                  <a:off x="4337129" y="3006604"/>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7"/>
                        <a:pt x="0" y="34020"/>
                      </a:cubicBezTo>
                      <a:lnTo>
                        <a:pt x="118272" y="34020"/>
                      </a:lnTo>
                      <a:close/>
                    </a:path>
                  </a:pathLst>
                </a:custGeom>
                <a:solidFill>
                  <a:srgbClr val="D2D2D2"/>
                </a:solidFill>
                <a:ln w="7402" cap="flat">
                  <a:noFill/>
                  <a:prstDash val="solid"/>
                  <a:miter/>
                </a:ln>
              </p:spPr>
              <p:txBody>
                <a:bodyPr rtlCol="1" anchor="ctr"/>
                <a:lstStyle/>
                <a:p>
                  <a:endParaRPr lang="ar-SA"/>
                </a:p>
              </p:txBody>
            </p:sp>
          </p:grpSp>
          <p:grpSp>
            <p:nvGrpSpPr>
              <p:cNvPr id="258" name="رسم 670" descr="غزال طفل">
                <a:extLst>
                  <a:ext uri="{FF2B5EF4-FFF2-40B4-BE49-F238E27FC236}">
                    <a16:creationId xmlns:a16="http://schemas.microsoft.com/office/drawing/2014/main" id="{1061CB56-D3A4-ABC1-CAB2-8FD79B9AAE81}"/>
                  </a:ext>
                </a:extLst>
              </p:cNvPr>
              <p:cNvGrpSpPr/>
              <p:nvPr/>
            </p:nvGrpSpPr>
            <p:grpSpPr>
              <a:xfrm>
                <a:off x="3567152" y="655477"/>
                <a:ext cx="1672819" cy="1875337"/>
                <a:chOff x="3145810" y="1345759"/>
                <a:chExt cx="1672819" cy="1875337"/>
              </a:xfrm>
            </p:grpSpPr>
            <p:sp>
              <p:nvSpPr>
                <p:cNvPr id="275" name="شكل حر: شكل 274">
                  <a:extLst>
                    <a:ext uri="{FF2B5EF4-FFF2-40B4-BE49-F238E27FC236}">
                      <a16:creationId xmlns:a16="http://schemas.microsoft.com/office/drawing/2014/main" id="{4913C918-8DE2-BA83-A7DB-63EE4FCAC191}"/>
                    </a:ext>
                  </a:extLst>
                </p:cNvPr>
                <p:cNvSpPr/>
                <p:nvPr/>
              </p:nvSpPr>
              <p:spPr>
                <a:xfrm>
                  <a:off x="3145810" y="1345759"/>
                  <a:ext cx="1672819" cy="1874306"/>
                </a:xfrm>
                <a:custGeom>
                  <a:avLst/>
                  <a:gdLst>
                    <a:gd name="connsiteX0" fmla="*/ 1500520 w 1672819"/>
                    <a:gd name="connsiteY0" fmla="*/ 216961 h 1874307"/>
                    <a:gd name="connsiteX1" fmla="*/ 1370281 w 1672819"/>
                    <a:gd name="connsiteY1" fmla="*/ 279265 h 1874307"/>
                    <a:gd name="connsiteX2" fmla="*/ 1337706 w 1672819"/>
                    <a:gd name="connsiteY2" fmla="*/ 239021 h 1874307"/>
                    <a:gd name="connsiteX3" fmla="*/ 1397891 w 1672819"/>
                    <a:gd name="connsiteY3" fmla="*/ 203578 h 1874307"/>
                    <a:gd name="connsiteX4" fmla="*/ 1442366 w 1672819"/>
                    <a:gd name="connsiteY4" fmla="*/ 3891 h 1874307"/>
                    <a:gd name="connsiteX5" fmla="*/ 1242716 w 1672819"/>
                    <a:gd name="connsiteY5" fmla="*/ 47914 h 1874307"/>
                    <a:gd name="connsiteX6" fmla="*/ 1196211 w 1672819"/>
                    <a:gd name="connsiteY6" fmla="*/ 161163 h 1874307"/>
                    <a:gd name="connsiteX7" fmla="*/ 1138797 w 1672819"/>
                    <a:gd name="connsiteY7" fmla="*/ 155161 h 1874307"/>
                    <a:gd name="connsiteX8" fmla="*/ 888788 w 1672819"/>
                    <a:gd name="connsiteY8" fmla="*/ 311491 h 1874307"/>
                    <a:gd name="connsiteX9" fmla="*/ 691806 w 1672819"/>
                    <a:gd name="connsiteY9" fmla="*/ 433039 h 1874307"/>
                    <a:gd name="connsiteX10" fmla="*/ 664856 w 1672819"/>
                    <a:gd name="connsiteY10" fmla="*/ 437240 h 1874307"/>
                    <a:gd name="connsiteX11" fmla="*/ 627613 w 1672819"/>
                    <a:gd name="connsiteY11" fmla="*/ 475091 h 1874307"/>
                    <a:gd name="connsiteX12" fmla="*/ 604145 w 1672819"/>
                    <a:gd name="connsiteY12" fmla="*/ 524324 h 1874307"/>
                    <a:gd name="connsiteX13" fmla="*/ 613615 w 1672819"/>
                    <a:gd name="connsiteY13" fmla="*/ 559692 h 1874307"/>
                    <a:gd name="connsiteX14" fmla="*/ 662596 w 1672819"/>
                    <a:gd name="connsiteY14" fmla="*/ 627583 h 1874307"/>
                    <a:gd name="connsiteX15" fmla="*/ 1035530 w 1672819"/>
                    <a:gd name="connsiteY15" fmla="*/ 637809 h 1874307"/>
                    <a:gd name="connsiteX16" fmla="*/ 1254891 w 1672819"/>
                    <a:gd name="connsiteY16" fmla="*/ 912479 h 1874307"/>
                    <a:gd name="connsiteX17" fmla="*/ 832020 w 1672819"/>
                    <a:gd name="connsiteY17" fmla="*/ 1210860 h 1874307"/>
                    <a:gd name="connsiteX18" fmla="*/ 530185 w 1672819"/>
                    <a:gd name="connsiteY18" fmla="*/ 1154047 h 1874307"/>
                    <a:gd name="connsiteX19" fmla="*/ 327260 w 1672819"/>
                    <a:gd name="connsiteY19" fmla="*/ 1286073 h 1874307"/>
                    <a:gd name="connsiteX20" fmla="*/ 208943 w 1672819"/>
                    <a:gd name="connsiteY20" fmla="*/ 1540854 h 1874307"/>
                    <a:gd name="connsiteX21" fmla="*/ 209054 w 1672819"/>
                    <a:gd name="connsiteY21" fmla="*/ 1549464 h 1874307"/>
                    <a:gd name="connsiteX22" fmla="*/ 228113 w 1672819"/>
                    <a:gd name="connsiteY22" fmla="*/ 1650434 h 1874307"/>
                    <a:gd name="connsiteX23" fmla="*/ 228061 w 1672819"/>
                    <a:gd name="connsiteY23" fmla="*/ 1650538 h 1874307"/>
                    <a:gd name="connsiteX24" fmla="*/ 11190 w 1672819"/>
                    <a:gd name="connsiteY24" fmla="*/ 1574436 h 1874307"/>
                    <a:gd name="connsiteX25" fmla="*/ 64987 w 1672819"/>
                    <a:gd name="connsiteY25" fmla="*/ 1801792 h 1874307"/>
                    <a:gd name="connsiteX26" fmla="*/ 364154 w 1672819"/>
                    <a:gd name="connsiteY26" fmla="*/ 1815620 h 1874307"/>
                    <a:gd name="connsiteX27" fmla="*/ 623582 w 1672819"/>
                    <a:gd name="connsiteY27" fmla="*/ 1851551 h 1874307"/>
                    <a:gd name="connsiteX28" fmla="*/ 704025 w 1672819"/>
                    <a:gd name="connsiteY28" fmla="*/ 1829002 h 1874307"/>
                    <a:gd name="connsiteX29" fmla="*/ 808048 w 1672819"/>
                    <a:gd name="connsiteY29" fmla="*/ 1874307 h 1874307"/>
                    <a:gd name="connsiteX30" fmla="*/ 1090735 w 1672819"/>
                    <a:gd name="connsiteY30" fmla="*/ 1874307 h 1874307"/>
                    <a:gd name="connsiteX31" fmla="*/ 875843 w 1672819"/>
                    <a:gd name="connsiteY31" fmla="*/ 1652190 h 1874307"/>
                    <a:gd name="connsiteX32" fmla="*/ 875843 w 1672819"/>
                    <a:gd name="connsiteY32" fmla="*/ 1611583 h 1874307"/>
                    <a:gd name="connsiteX33" fmla="*/ 1075915 w 1672819"/>
                    <a:gd name="connsiteY33" fmla="*/ 1560298 h 1874307"/>
                    <a:gd name="connsiteX34" fmla="*/ 1075915 w 1672819"/>
                    <a:gd name="connsiteY34" fmla="*/ 1653035 h 1874307"/>
                    <a:gd name="connsiteX35" fmla="*/ 1080169 w 1672819"/>
                    <a:gd name="connsiteY35" fmla="*/ 1696347 h 1874307"/>
                    <a:gd name="connsiteX36" fmla="*/ 1215610 w 1672819"/>
                    <a:gd name="connsiteY36" fmla="*/ 1739444 h 1874307"/>
                    <a:gd name="connsiteX37" fmla="*/ 1361848 w 1672819"/>
                    <a:gd name="connsiteY37" fmla="*/ 1662327 h 1874307"/>
                    <a:gd name="connsiteX38" fmla="*/ 1356283 w 1672819"/>
                    <a:gd name="connsiteY38" fmla="*/ 1660741 h 1874307"/>
                    <a:gd name="connsiteX39" fmla="*/ 1298218 w 1672819"/>
                    <a:gd name="connsiteY39" fmla="*/ 1653035 h 1874307"/>
                    <a:gd name="connsiteX40" fmla="*/ 1298218 w 1672819"/>
                    <a:gd name="connsiteY40" fmla="*/ 1653035 h 1874307"/>
                    <a:gd name="connsiteX41" fmla="*/ 1298218 w 1672819"/>
                    <a:gd name="connsiteY41" fmla="*/ 1390496 h 1874307"/>
                    <a:gd name="connsiteX42" fmla="*/ 1352986 w 1672819"/>
                    <a:gd name="connsiteY42" fmla="*/ 1310007 h 1874307"/>
                    <a:gd name="connsiteX43" fmla="*/ 1416779 w 1672819"/>
                    <a:gd name="connsiteY43" fmla="*/ 1076189 h 1874307"/>
                    <a:gd name="connsiteX44" fmla="*/ 1415660 w 1672819"/>
                    <a:gd name="connsiteY44" fmla="*/ 409727 h 1874307"/>
                    <a:gd name="connsiteX45" fmla="*/ 1500165 w 1672819"/>
                    <a:gd name="connsiteY45" fmla="*/ 436759 h 1874307"/>
                    <a:gd name="connsiteX46" fmla="*/ 1672820 w 1672819"/>
                    <a:gd name="connsiteY46" fmla="*/ 327008 h 1874307"/>
                    <a:gd name="connsiteX47" fmla="*/ 1500520 w 1672819"/>
                    <a:gd name="connsiteY47" fmla="*/ 216961 h 18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2819" h="1874307">
                      <a:moveTo>
                        <a:pt x="1500520" y="216961"/>
                      </a:moveTo>
                      <a:cubicBezTo>
                        <a:pt x="1448561" y="216916"/>
                        <a:pt x="1401952" y="249565"/>
                        <a:pt x="1370281" y="279265"/>
                      </a:cubicBezTo>
                      <a:cubicBezTo>
                        <a:pt x="1360677" y="264845"/>
                        <a:pt x="1349762" y="251381"/>
                        <a:pt x="1337706" y="239021"/>
                      </a:cubicBezTo>
                      <a:cubicBezTo>
                        <a:pt x="1359781" y="231744"/>
                        <a:pt x="1380900" y="220547"/>
                        <a:pt x="1397891" y="203578"/>
                      </a:cubicBezTo>
                      <a:cubicBezTo>
                        <a:pt x="1465300" y="136280"/>
                        <a:pt x="1442366" y="3891"/>
                        <a:pt x="1442366" y="3891"/>
                      </a:cubicBezTo>
                      <a:cubicBezTo>
                        <a:pt x="1442366" y="3891"/>
                        <a:pt x="1310133" y="-19384"/>
                        <a:pt x="1242716" y="47914"/>
                      </a:cubicBezTo>
                      <a:cubicBezTo>
                        <a:pt x="1212157" y="78422"/>
                        <a:pt x="1200190" y="122297"/>
                        <a:pt x="1196211" y="161163"/>
                      </a:cubicBezTo>
                      <a:cubicBezTo>
                        <a:pt x="1177678" y="157265"/>
                        <a:pt x="1158493" y="155161"/>
                        <a:pt x="1138797" y="155161"/>
                      </a:cubicBezTo>
                      <a:cubicBezTo>
                        <a:pt x="1028906" y="155161"/>
                        <a:pt x="933908" y="218932"/>
                        <a:pt x="888788" y="311491"/>
                      </a:cubicBezTo>
                      <a:cubicBezTo>
                        <a:pt x="852264" y="386429"/>
                        <a:pt x="775170" y="433039"/>
                        <a:pt x="691806" y="433039"/>
                      </a:cubicBezTo>
                      <a:cubicBezTo>
                        <a:pt x="682292" y="433039"/>
                        <a:pt x="673266" y="434550"/>
                        <a:pt x="664856" y="437240"/>
                      </a:cubicBezTo>
                      <a:cubicBezTo>
                        <a:pt x="663892" y="437551"/>
                        <a:pt x="637668" y="461560"/>
                        <a:pt x="627613" y="475091"/>
                      </a:cubicBezTo>
                      <a:cubicBezTo>
                        <a:pt x="616386" y="490200"/>
                        <a:pt x="604100" y="523345"/>
                        <a:pt x="604145" y="524324"/>
                      </a:cubicBezTo>
                      <a:cubicBezTo>
                        <a:pt x="604686" y="536128"/>
                        <a:pt x="607679" y="548125"/>
                        <a:pt x="613615" y="559692"/>
                      </a:cubicBezTo>
                      <a:cubicBezTo>
                        <a:pt x="626479" y="584775"/>
                        <a:pt x="643048" y="607643"/>
                        <a:pt x="662596" y="627583"/>
                      </a:cubicBezTo>
                      <a:cubicBezTo>
                        <a:pt x="712984" y="678965"/>
                        <a:pt x="1035530" y="637809"/>
                        <a:pt x="1035530" y="637809"/>
                      </a:cubicBezTo>
                      <a:cubicBezTo>
                        <a:pt x="1229200" y="633859"/>
                        <a:pt x="1254891" y="912479"/>
                        <a:pt x="1254891" y="912479"/>
                      </a:cubicBezTo>
                      <a:cubicBezTo>
                        <a:pt x="1228133" y="1100235"/>
                        <a:pt x="1067468" y="1210860"/>
                        <a:pt x="832020" y="1210860"/>
                      </a:cubicBezTo>
                      <a:cubicBezTo>
                        <a:pt x="780964" y="1210860"/>
                        <a:pt x="627005" y="1147630"/>
                        <a:pt x="530185" y="1154047"/>
                      </a:cubicBezTo>
                      <a:cubicBezTo>
                        <a:pt x="466058" y="1158301"/>
                        <a:pt x="385325" y="1236988"/>
                        <a:pt x="327260" y="1286073"/>
                      </a:cubicBezTo>
                      <a:cubicBezTo>
                        <a:pt x="254900" y="1347243"/>
                        <a:pt x="208943" y="1438676"/>
                        <a:pt x="208943" y="1540854"/>
                      </a:cubicBezTo>
                      <a:cubicBezTo>
                        <a:pt x="208943" y="1543729"/>
                        <a:pt x="208980" y="1546596"/>
                        <a:pt x="209054" y="1549464"/>
                      </a:cubicBezTo>
                      <a:cubicBezTo>
                        <a:pt x="209958" y="1585181"/>
                        <a:pt x="216716" y="1619023"/>
                        <a:pt x="228113" y="1650434"/>
                      </a:cubicBezTo>
                      <a:cubicBezTo>
                        <a:pt x="228135" y="1650493"/>
                        <a:pt x="228120" y="1650567"/>
                        <a:pt x="228061" y="1650538"/>
                      </a:cubicBezTo>
                      <a:cubicBezTo>
                        <a:pt x="222592" y="1648426"/>
                        <a:pt x="13428" y="1567619"/>
                        <a:pt x="11190" y="1574436"/>
                      </a:cubicBezTo>
                      <a:cubicBezTo>
                        <a:pt x="-14167" y="1651812"/>
                        <a:pt x="3491" y="1740289"/>
                        <a:pt x="64987" y="1801792"/>
                      </a:cubicBezTo>
                      <a:cubicBezTo>
                        <a:pt x="146906" y="1883703"/>
                        <a:pt x="276819" y="1888290"/>
                        <a:pt x="364154" y="1815620"/>
                      </a:cubicBezTo>
                      <a:cubicBezTo>
                        <a:pt x="438507" y="1860962"/>
                        <a:pt x="531267" y="1877427"/>
                        <a:pt x="623582" y="1851551"/>
                      </a:cubicBezTo>
                      <a:lnTo>
                        <a:pt x="704025" y="1829002"/>
                      </a:lnTo>
                      <a:cubicBezTo>
                        <a:pt x="730902" y="1857894"/>
                        <a:pt x="768582" y="1874307"/>
                        <a:pt x="808048" y="1874307"/>
                      </a:cubicBezTo>
                      <a:lnTo>
                        <a:pt x="1090735" y="1874307"/>
                      </a:lnTo>
                      <a:cubicBezTo>
                        <a:pt x="1090735" y="1754019"/>
                        <a:pt x="995182" y="1656110"/>
                        <a:pt x="875843" y="1652190"/>
                      </a:cubicBezTo>
                      <a:lnTo>
                        <a:pt x="875843" y="1611583"/>
                      </a:lnTo>
                      <a:cubicBezTo>
                        <a:pt x="945661" y="1605744"/>
                        <a:pt x="1013278" y="1588182"/>
                        <a:pt x="1075915" y="1560298"/>
                      </a:cubicBezTo>
                      <a:lnTo>
                        <a:pt x="1075915" y="1653035"/>
                      </a:lnTo>
                      <a:cubicBezTo>
                        <a:pt x="1075915" y="1667855"/>
                        <a:pt x="1077397" y="1682334"/>
                        <a:pt x="1080169" y="1696347"/>
                      </a:cubicBezTo>
                      <a:cubicBezTo>
                        <a:pt x="1080169" y="1696347"/>
                        <a:pt x="1134099" y="1738703"/>
                        <a:pt x="1215610" y="1739444"/>
                      </a:cubicBezTo>
                      <a:cubicBezTo>
                        <a:pt x="1297121" y="1740185"/>
                        <a:pt x="1351215" y="1710544"/>
                        <a:pt x="1361848" y="1662327"/>
                      </a:cubicBezTo>
                      <a:cubicBezTo>
                        <a:pt x="1361848" y="1662327"/>
                        <a:pt x="1358151" y="1661245"/>
                        <a:pt x="1356283" y="1660741"/>
                      </a:cubicBezTo>
                      <a:cubicBezTo>
                        <a:pt x="1337773" y="1655740"/>
                        <a:pt x="1318314" y="1653035"/>
                        <a:pt x="1298218" y="1653035"/>
                      </a:cubicBezTo>
                      <a:lnTo>
                        <a:pt x="1298218" y="1653035"/>
                      </a:lnTo>
                      <a:lnTo>
                        <a:pt x="1298218" y="1390496"/>
                      </a:lnTo>
                      <a:cubicBezTo>
                        <a:pt x="1318492" y="1365464"/>
                        <a:pt x="1336854" y="1338595"/>
                        <a:pt x="1352986" y="1310007"/>
                      </a:cubicBezTo>
                      <a:cubicBezTo>
                        <a:pt x="1394112" y="1237144"/>
                        <a:pt x="1416779" y="1160716"/>
                        <a:pt x="1416779" y="1076189"/>
                      </a:cubicBezTo>
                      <a:cubicBezTo>
                        <a:pt x="1416779" y="1076189"/>
                        <a:pt x="1415794" y="411327"/>
                        <a:pt x="1415660" y="409727"/>
                      </a:cubicBezTo>
                      <a:cubicBezTo>
                        <a:pt x="1440625" y="425243"/>
                        <a:pt x="1469435" y="436729"/>
                        <a:pt x="1500165" y="436759"/>
                      </a:cubicBezTo>
                      <a:cubicBezTo>
                        <a:pt x="1595429" y="436833"/>
                        <a:pt x="1672820" y="327008"/>
                        <a:pt x="1672820" y="327008"/>
                      </a:cubicBezTo>
                      <a:cubicBezTo>
                        <a:pt x="1672820" y="327008"/>
                        <a:pt x="1595770" y="217042"/>
                        <a:pt x="1500520" y="216961"/>
                      </a:cubicBezTo>
                      <a:close/>
                    </a:path>
                  </a:pathLst>
                </a:custGeom>
                <a:solidFill>
                  <a:srgbClr val="FF8F8F"/>
                </a:solidFill>
                <a:ln w="7402" cap="flat">
                  <a:noFill/>
                  <a:prstDash val="solid"/>
                  <a:miter/>
                </a:ln>
              </p:spPr>
              <p:txBody>
                <a:bodyPr rtlCol="1" anchor="ctr"/>
                <a:lstStyle/>
                <a:p>
                  <a:endParaRPr lang="ar-SA"/>
                </a:p>
              </p:txBody>
            </p:sp>
            <p:sp>
              <p:nvSpPr>
                <p:cNvPr id="276" name="شكل حر: شكل 275">
                  <a:extLst>
                    <a:ext uri="{FF2B5EF4-FFF2-40B4-BE49-F238E27FC236}">
                      <a16:creationId xmlns:a16="http://schemas.microsoft.com/office/drawing/2014/main" id="{EF750EA9-67E2-3385-31A7-7F6145DD4BEC}"/>
                    </a:ext>
                  </a:extLst>
                </p:cNvPr>
                <p:cNvSpPr/>
                <p:nvPr/>
              </p:nvSpPr>
              <p:spPr>
                <a:xfrm>
                  <a:off x="3156999" y="2833156"/>
                  <a:ext cx="222317" cy="180854"/>
                </a:xfrm>
                <a:custGeom>
                  <a:avLst/>
                  <a:gdLst>
                    <a:gd name="connsiteX0" fmla="*/ 216982 w 222317"/>
                    <a:gd name="connsiteY0" fmla="*/ 163177 h 180854"/>
                    <a:gd name="connsiteX1" fmla="*/ 53805 w 222317"/>
                    <a:gd name="connsiteY1" fmla="*/ 0 h 180854"/>
                    <a:gd name="connsiteX2" fmla="*/ 0 w 222317"/>
                    <a:gd name="connsiteY2" fmla="*/ 87224 h 180854"/>
                    <a:gd name="connsiteX3" fmla="*/ 24164 w 222317"/>
                    <a:gd name="connsiteY3" fmla="*/ 115894 h 180854"/>
                    <a:gd name="connsiteX4" fmla="*/ 222258 w 222317"/>
                    <a:gd name="connsiteY4" fmla="*/ 177056 h 180854"/>
                    <a:gd name="connsiteX5" fmla="*/ 222310 w 222317"/>
                    <a:gd name="connsiteY5" fmla="*/ 176953 h 180854"/>
                    <a:gd name="connsiteX6" fmla="*/ 216982 w 222317"/>
                    <a:gd name="connsiteY6" fmla="*/ 163177 h 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17" h="180854">
                      <a:moveTo>
                        <a:pt x="216982" y="163177"/>
                      </a:moveTo>
                      <a:lnTo>
                        <a:pt x="53805" y="0"/>
                      </a:lnTo>
                      <a:cubicBezTo>
                        <a:pt x="28440" y="25365"/>
                        <a:pt x="10545" y="55346"/>
                        <a:pt x="0" y="87224"/>
                      </a:cubicBezTo>
                      <a:cubicBezTo>
                        <a:pt x="7136" y="97272"/>
                        <a:pt x="15154" y="106883"/>
                        <a:pt x="24164" y="115894"/>
                      </a:cubicBezTo>
                      <a:cubicBezTo>
                        <a:pt x="78028" y="169758"/>
                        <a:pt x="152633" y="190039"/>
                        <a:pt x="222258" y="177056"/>
                      </a:cubicBezTo>
                      <a:cubicBezTo>
                        <a:pt x="222303" y="177049"/>
                        <a:pt x="222332" y="176997"/>
                        <a:pt x="222310" y="176953"/>
                      </a:cubicBezTo>
                      <a:cubicBezTo>
                        <a:pt x="220420" y="172425"/>
                        <a:pt x="218664" y="167824"/>
                        <a:pt x="216982" y="163177"/>
                      </a:cubicBezTo>
                      <a:close/>
                    </a:path>
                  </a:pathLst>
                </a:custGeom>
                <a:solidFill>
                  <a:srgbClr val="D2D2D2"/>
                </a:solidFill>
                <a:ln w="7402" cap="flat">
                  <a:noFill/>
                  <a:prstDash val="solid"/>
                  <a:miter/>
                </a:ln>
              </p:spPr>
              <p:txBody>
                <a:bodyPr rtlCol="1" anchor="ctr"/>
                <a:lstStyle/>
                <a:p>
                  <a:endParaRPr lang="ar-SA"/>
                </a:p>
              </p:txBody>
            </p:sp>
            <p:sp>
              <p:nvSpPr>
                <p:cNvPr id="277" name="شكل حر: شكل 276">
                  <a:extLst>
                    <a:ext uri="{FF2B5EF4-FFF2-40B4-BE49-F238E27FC236}">
                      <a16:creationId xmlns:a16="http://schemas.microsoft.com/office/drawing/2014/main" id="{B08F233D-F0C3-77DC-2068-428F519E4559}"/>
                    </a:ext>
                  </a:extLst>
                </p:cNvPr>
                <p:cNvSpPr/>
                <p:nvPr/>
              </p:nvSpPr>
              <p:spPr>
                <a:xfrm>
                  <a:off x="3464120" y="1864021"/>
                  <a:ext cx="987324" cy="775581"/>
                </a:xfrm>
                <a:custGeom>
                  <a:avLst/>
                  <a:gdLst>
                    <a:gd name="connsiteX0" fmla="*/ 987324 w 987324"/>
                    <a:gd name="connsiteY0" fmla="*/ 377914 h 775581"/>
                    <a:gd name="connsiteX1" fmla="*/ 609410 w 987324"/>
                    <a:gd name="connsiteY1" fmla="*/ 0 h 775581"/>
                    <a:gd name="connsiteX2" fmla="*/ 343958 w 987324"/>
                    <a:gd name="connsiteY2" fmla="*/ 108950 h 775581"/>
                    <a:gd name="connsiteX3" fmla="*/ 542512 w 987324"/>
                    <a:gd name="connsiteY3" fmla="*/ 192655 h 775581"/>
                    <a:gd name="connsiteX4" fmla="*/ 542512 w 987324"/>
                    <a:gd name="connsiteY4" fmla="*/ 192662 h 775581"/>
                    <a:gd name="connsiteX5" fmla="*/ 542712 w 987324"/>
                    <a:gd name="connsiteY5" fmla="*/ 192662 h 775581"/>
                    <a:gd name="connsiteX6" fmla="*/ 648995 w 987324"/>
                    <a:gd name="connsiteY6" fmla="*/ 190847 h 775581"/>
                    <a:gd name="connsiteX7" fmla="*/ 849222 w 987324"/>
                    <a:gd name="connsiteY7" fmla="*/ 306844 h 775581"/>
                    <a:gd name="connsiteX8" fmla="*/ 623785 w 987324"/>
                    <a:gd name="connsiteY8" fmla="*/ 363205 h 775581"/>
                    <a:gd name="connsiteX9" fmla="*/ 279128 w 987324"/>
                    <a:gd name="connsiteY9" fmla="*/ 524419 h 775581"/>
                    <a:gd name="connsiteX10" fmla="*/ 170081 w 987324"/>
                    <a:gd name="connsiteY10" fmla="*/ 607531 h 775581"/>
                    <a:gd name="connsiteX11" fmla="*/ 19 w 987324"/>
                    <a:gd name="connsiteY11" fmla="*/ 775465 h 775581"/>
                    <a:gd name="connsiteX12" fmla="*/ 123 w 987324"/>
                    <a:gd name="connsiteY12" fmla="*/ 775562 h 775581"/>
                    <a:gd name="connsiteX13" fmla="*/ 224078 w 987324"/>
                    <a:gd name="connsiteY13" fmla="*/ 689138 h 775581"/>
                    <a:gd name="connsiteX14" fmla="*/ 224078 w 987324"/>
                    <a:gd name="connsiteY14" fmla="*/ 689138 h 775581"/>
                    <a:gd name="connsiteX15" fmla="*/ 381905 w 987324"/>
                    <a:gd name="connsiteY15" fmla="*/ 728811 h 775581"/>
                    <a:gd name="connsiteX16" fmla="*/ 381913 w 987324"/>
                    <a:gd name="connsiteY16" fmla="*/ 728811 h 775581"/>
                    <a:gd name="connsiteX17" fmla="*/ 527892 w 987324"/>
                    <a:gd name="connsiteY17" fmla="*/ 748418 h 775581"/>
                    <a:gd name="connsiteX18" fmla="*/ 984182 w 987324"/>
                    <a:gd name="connsiteY18" fmla="*/ 414883 h 775581"/>
                    <a:gd name="connsiteX19" fmla="*/ 984375 w 987324"/>
                    <a:gd name="connsiteY19" fmla="*/ 412705 h 775581"/>
                    <a:gd name="connsiteX20" fmla="*/ 987324 w 987324"/>
                    <a:gd name="connsiteY20" fmla="*/ 377914 h 7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24" h="775581">
                      <a:moveTo>
                        <a:pt x="987324" y="377914"/>
                      </a:moveTo>
                      <a:cubicBezTo>
                        <a:pt x="987324" y="169194"/>
                        <a:pt x="818130" y="0"/>
                        <a:pt x="609410" y="0"/>
                      </a:cubicBezTo>
                      <a:cubicBezTo>
                        <a:pt x="505943" y="0"/>
                        <a:pt x="412205" y="41593"/>
                        <a:pt x="343958" y="108950"/>
                      </a:cubicBezTo>
                      <a:cubicBezTo>
                        <a:pt x="394369" y="160547"/>
                        <a:pt x="464698" y="192603"/>
                        <a:pt x="542512" y="192655"/>
                      </a:cubicBezTo>
                      <a:lnTo>
                        <a:pt x="542512" y="192662"/>
                      </a:lnTo>
                      <a:lnTo>
                        <a:pt x="542712" y="192662"/>
                      </a:lnTo>
                      <a:lnTo>
                        <a:pt x="648995" y="190847"/>
                      </a:lnTo>
                      <a:cubicBezTo>
                        <a:pt x="735048" y="189380"/>
                        <a:pt x="810445" y="236552"/>
                        <a:pt x="849222" y="306844"/>
                      </a:cubicBezTo>
                      <a:lnTo>
                        <a:pt x="623785" y="363205"/>
                      </a:lnTo>
                      <a:cubicBezTo>
                        <a:pt x="503824" y="393194"/>
                        <a:pt x="386759" y="450503"/>
                        <a:pt x="279128" y="524419"/>
                      </a:cubicBezTo>
                      <a:cubicBezTo>
                        <a:pt x="241529" y="550243"/>
                        <a:pt x="205086" y="578090"/>
                        <a:pt x="170081" y="607531"/>
                      </a:cubicBezTo>
                      <a:cubicBezTo>
                        <a:pt x="108384" y="659409"/>
                        <a:pt x="51268" y="716244"/>
                        <a:pt x="19" y="775465"/>
                      </a:cubicBezTo>
                      <a:cubicBezTo>
                        <a:pt x="-40" y="775532"/>
                        <a:pt x="49" y="775621"/>
                        <a:pt x="123" y="775562"/>
                      </a:cubicBezTo>
                      <a:cubicBezTo>
                        <a:pt x="59315" y="721868"/>
                        <a:pt x="137869" y="689138"/>
                        <a:pt x="224078" y="689138"/>
                      </a:cubicBezTo>
                      <a:lnTo>
                        <a:pt x="224078" y="689138"/>
                      </a:lnTo>
                      <a:cubicBezTo>
                        <a:pt x="281180" y="689138"/>
                        <a:pt x="334918" y="703513"/>
                        <a:pt x="381905" y="728811"/>
                      </a:cubicBezTo>
                      <a:cubicBezTo>
                        <a:pt x="381905" y="728811"/>
                        <a:pt x="381913" y="728811"/>
                        <a:pt x="381913" y="728811"/>
                      </a:cubicBezTo>
                      <a:cubicBezTo>
                        <a:pt x="427789" y="741453"/>
                        <a:pt x="476836" y="748418"/>
                        <a:pt x="527892" y="748418"/>
                      </a:cubicBezTo>
                      <a:cubicBezTo>
                        <a:pt x="763369" y="748418"/>
                        <a:pt x="957476" y="602684"/>
                        <a:pt x="984182" y="414883"/>
                      </a:cubicBezTo>
                      <a:cubicBezTo>
                        <a:pt x="984286" y="414164"/>
                        <a:pt x="984293" y="413431"/>
                        <a:pt x="984375" y="412705"/>
                      </a:cubicBezTo>
                      <a:cubicBezTo>
                        <a:pt x="985583" y="401241"/>
                        <a:pt x="987324" y="389659"/>
                        <a:pt x="987324" y="377914"/>
                      </a:cubicBezTo>
                      <a:close/>
                    </a:path>
                  </a:pathLst>
                </a:custGeom>
                <a:solidFill>
                  <a:srgbClr val="D2D2D2"/>
                </a:solidFill>
                <a:ln w="7402" cap="flat">
                  <a:noFill/>
                  <a:prstDash val="solid"/>
                  <a:miter/>
                </a:ln>
              </p:spPr>
              <p:txBody>
                <a:bodyPr rtlCol="1" anchor="ctr"/>
                <a:lstStyle/>
                <a:p>
                  <a:endParaRPr lang="ar-SA"/>
                </a:p>
              </p:txBody>
            </p:sp>
            <p:sp>
              <p:nvSpPr>
                <p:cNvPr id="278" name="شكل حر: شكل 277">
                  <a:extLst>
                    <a:ext uri="{FF2B5EF4-FFF2-40B4-BE49-F238E27FC236}">
                      <a16:creationId xmlns:a16="http://schemas.microsoft.com/office/drawing/2014/main" id="{FEE9E78B-10E4-7C7E-4582-8CE04944AE4F}"/>
                    </a:ext>
                  </a:extLst>
                </p:cNvPr>
                <p:cNvSpPr/>
                <p:nvPr/>
              </p:nvSpPr>
              <p:spPr>
                <a:xfrm>
                  <a:off x="4225978" y="3008086"/>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6"/>
                        <a:pt x="0" y="34020"/>
                      </a:cubicBezTo>
                      <a:lnTo>
                        <a:pt x="118272" y="34020"/>
                      </a:lnTo>
                      <a:close/>
                    </a:path>
                  </a:pathLst>
                </a:custGeom>
                <a:solidFill>
                  <a:srgbClr val="505050"/>
                </a:solidFill>
                <a:ln w="7402" cap="flat">
                  <a:noFill/>
                  <a:prstDash val="solid"/>
                  <a:miter/>
                </a:ln>
              </p:spPr>
              <p:txBody>
                <a:bodyPr rtlCol="1" anchor="ctr"/>
                <a:lstStyle/>
                <a:p>
                  <a:endParaRPr lang="ar-SA"/>
                </a:p>
              </p:txBody>
            </p:sp>
            <p:sp>
              <p:nvSpPr>
                <p:cNvPr id="279" name="شكل حر: شكل 278">
                  <a:extLst>
                    <a:ext uri="{FF2B5EF4-FFF2-40B4-BE49-F238E27FC236}">
                      <a16:creationId xmlns:a16="http://schemas.microsoft.com/office/drawing/2014/main" id="{18D4B3B1-3843-FE4B-A590-541BF83C6745}"/>
                    </a:ext>
                  </a:extLst>
                </p:cNvPr>
                <p:cNvSpPr/>
                <p:nvPr/>
              </p:nvSpPr>
              <p:spPr>
                <a:xfrm>
                  <a:off x="3749880" y="1783014"/>
                  <a:ext cx="96634" cy="106297"/>
                </a:xfrm>
                <a:custGeom>
                  <a:avLst/>
                  <a:gdLst>
                    <a:gd name="connsiteX0" fmla="*/ 41756 w 96634"/>
                    <a:gd name="connsiteY0" fmla="*/ 106298 h 106297"/>
                    <a:gd name="connsiteX1" fmla="*/ 96635 w 96634"/>
                    <a:gd name="connsiteY1" fmla="*/ 51419 h 106297"/>
                    <a:gd name="connsiteX2" fmla="*/ 60792 w 96634"/>
                    <a:gd name="connsiteY2" fmla="*/ 0 h 106297"/>
                    <a:gd name="connsiteX3" fmla="*/ 89 w 96634"/>
                    <a:gd name="connsiteY3" fmla="*/ 87076 h 106297"/>
                    <a:gd name="connsiteX4" fmla="*/ 41756 w 96634"/>
                    <a:gd name="connsiteY4" fmla="*/ 106298 h 10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4" h="106297">
                      <a:moveTo>
                        <a:pt x="41756" y="106298"/>
                      </a:moveTo>
                      <a:cubicBezTo>
                        <a:pt x="72063" y="106298"/>
                        <a:pt x="96635" y="81726"/>
                        <a:pt x="96635" y="51419"/>
                      </a:cubicBezTo>
                      <a:cubicBezTo>
                        <a:pt x="96635" y="27810"/>
                        <a:pt x="81703" y="7744"/>
                        <a:pt x="60792" y="0"/>
                      </a:cubicBezTo>
                      <a:cubicBezTo>
                        <a:pt x="23223" y="12041"/>
                        <a:pt x="-1682" y="48477"/>
                        <a:pt x="89" y="87076"/>
                      </a:cubicBezTo>
                      <a:cubicBezTo>
                        <a:pt x="10159" y="98821"/>
                        <a:pt x="25075" y="106298"/>
                        <a:pt x="41756" y="106298"/>
                      </a:cubicBezTo>
                      <a:close/>
                    </a:path>
                  </a:pathLst>
                </a:custGeom>
                <a:solidFill>
                  <a:srgbClr val="505050"/>
                </a:solidFill>
                <a:ln w="7402" cap="flat">
                  <a:noFill/>
                  <a:prstDash val="solid"/>
                  <a:miter/>
                </a:ln>
              </p:spPr>
              <p:txBody>
                <a:bodyPr rtlCol="1" anchor="ctr"/>
                <a:lstStyle/>
                <a:p>
                  <a:endParaRPr lang="ar-SA"/>
                </a:p>
              </p:txBody>
            </p:sp>
          </p:grpSp>
          <p:grpSp>
            <p:nvGrpSpPr>
              <p:cNvPr id="259" name="رسم 670" descr="غزال طفل">
                <a:extLst>
                  <a:ext uri="{FF2B5EF4-FFF2-40B4-BE49-F238E27FC236}">
                    <a16:creationId xmlns:a16="http://schemas.microsoft.com/office/drawing/2014/main" id="{6B68973A-E469-3C9E-964A-FEEB35B13576}"/>
                  </a:ext>
                </a:extLst>
              </p:cNvPr>
              <p:cNvGrpSpPr/>
              <p:nvPr/>
            </p:nvGrpSpPr>
            <p:grpSpPr>
              <a:xfrm>
                <a:off x="4287390" y="1551653"/>
                <a:ext cx="466835" cy="274173"/>
                <a:chOff x="3866048" y="2241935"/>
                <a:chExt cx="466835" cy="274173"/>
              </a:xfrm>
              <a:solidFill>
                <a:srgbClr val="737373"/>
              </a:solidFill>
            </p:grpSpPr>
            <p:grpSp>
              <p:nvGrpSpPr>
                <p:cNvPr id="268" name="رسم 670" descr="غزال طفل">
                  <a:extLst>
                    <a:ext uri="{FF2B5EF4-FFF2-40B4-BE49-F238E27FC236}">
                      <a16:creationId xmlns:a16="http://schemas.microsoft.com/office/drawing/2014/main" id="{59C9796D-D53F-07DF-5572-103768ED1EE5}"/>
                    </a:ext>
                  </a:extLst>
                </p:cNvPr>
                <p:cNvGrpSpPr/>
                <p:nvPr/>
              </p:nvGrpSpPr>
              <p:grpSpPr>
                <a:xfrm>
                  <a:off x="4073530" y="2360496"/>
                  <a:ext cx="133381" cy="155611"/>
                  <a:chOff x="4073530" y="2360496"/>
                  <a:chExt cx="133381" cy="155611"/>
                </a:xfrm>
                <a:solidFill>
                  <a:srgbClr val="737373"/>
                </a:solidFill>
              </p:grpSpPr>
              <p:sp>
                <p:nvSpPr>
                  <p:cNvPr id="273" name="شكل حر: شكل 272">
                    <a:extLst>
                      <a:ext uri="{FF2B5EF4-FFF2-40B4-BE49-F238E27FC236}">
                        <a16:creationId xmlns:a16="http://schemas.microsoft.com/office/drawing/2014/main" id="{040882D8-0DDD-0067-6A19-894CFC31F163}"/>
                      </a:ext>
                    </a:extLst>
                  </p:cNvPr>
                  <p:cNvSpPr/>
                  <p:nvPr/>
                </p:nvSpPr>
                <p:spPr>
                  <a:xfrm>
                    <a:off x="4073530" y="2471648"/>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sp>
                <p:nvSpPr>
                  <p:cNvPr id="274" name="شكل حر: شكل 273">
                    <a:extLst>
                      <a:ext uri="{FF2B5EF4-FFF2-40B4-BE49-F238E27FC236}">
                        <a16:creationId xmlns:a16="http://schemas.microsoft.com/office/drawing/2014/main" id="{1B0B5688-2145-030B-39D4-A4924D9BD39D}"/>
                      </a:ext>
                    </a:extLst>
                  </p:cNvPr>
                  <p:cNvSpPr/>
                  <p:nvPr/>
                </p:nvSpPr>
                <p:spPr>
                  <a:xfrm>
                    <a:off x="4162451" y="2360496"/>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grpSp>
            <p:sp>
              <p:nvSpPr>
                <p:cNvPr id="269" name="شكل حر: شكل 268">
                  <a:extLst>
                    <a:ext uri="{FF2B5EF4-FFF2-40B4-BE49-F238E27FC236}">
                      <a16:creationId xmlns:a16="http://schemas.microsoft.com/office/drawing/2014/main" id="{46447DDF-2878-F84B-5C68-F80A14A4BAF2}"/>
                    </a:ext>
                  </a:extLst>
                </p:cNvPr>
                <p:cNvSpPr/>
                <p:nvPr/>
              </p:nvSpPr>
              <p:spPr>
                <a:xfrm>
                  <a:off x="3954969" y="234567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270" name="شكل حر: شكل 269">
                  <a:extLst>
                    <a:ext uri="{FF2B5EF4-FFF2-40B4-BE49-F238E27FC236}">
                      <a16:creationId xmlns:a16="http://schemas.microsoft.com/office/drawing/2014/main" id="{1D73547A-EF47-1445-B85F-C4DAEB135ECB}"/>
                    </a:ext>
                  </a:extLst>
                </p:cNvPr>
                <p:cNvSpPr/>
                <p:nvPr/>
              </p:nvSpPr>
              <p:spPr>
                <a:xfrm>
                  <a:off x="4229142" y="236049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271" name="شكل حر: شكل 270">
                  <a:extLst>
                    <a:ext uri="{FF2B5EF4-FFF2-40B4-BE49-F238E27FC236}">
                      <a16:creationId xmlns:a16="http://schemas.microsoft.com/office/drawing/2014/main" id="{7963FED1-ACD9-EB30-64EA-6B214F5E6F1C}"/>
                    </a:ext>
                  </a:extLst>
                </p:cNvPr>
                <p:cNvSpPr/>
                <p:nvPr/>
              </p:nvSpPr>
              <p:spPr>
                <a:xfrm>
                  <a:off x="3866048" y="2456827"/>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sp>
              <p:nvSpPr>
                <p:cNvPr id="272" name="شكل حر: شكل 271">
                  <a:extLst>
                    <a:ext uri="{FF2B5EF4-FFF2-40B4-BE49-F238E27FC236}">
                      <a16:creationId xmlns:a16="http://schemas.microsoft.com/office/drawing/2014/main" id="{577EF3B5-CA98-5E03-1A1B-37BA6330E638}"/>
                    </a:ext>
                  </a:extLst>
                </p:cNvPr>
                <p:cNvSpPr/>
                <p:nvPr/>
              </p:nvSpPr>
              <p:spPr>
                <a:xfrm>
                  <a:off x="4140221" y="2241935"/>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grpSp>
          <p:grpSp>
            <p:nvGrpSpPr>
              <p:cNvPr id="260" name="رسم 670" descr="غزال طفل">
                <a:extLst>
                  <a:ext uri="{FF2B5EF4-FFF2-40B4-BE49-F238E27FC236}">
                    <a16:creationId xmlns:a16="http://schemas.microsoft.com/office/drawing/2014/main" id="{494F49A1-54F0-7B84-649A-BD6F07454BE1}"/>
                  </a:ext>
                </a:extLst>
              </p:cNvPr>
              <p:cNvGrpSpPr/>
              <p:nvPr/>
            </p:nvGrpSpPr>
            <p:grpSpPr>
              <a:xfrm>
                <a:off x="4020627" y="2099999"/>
                <a:ext cx="207482" cy="221791"/>
                <a:chOff x="3599285" y="2790281"/>
                <a:chExt cx="207482" cy="221791"/>
              </a:xfrm>
              <a:solidFill>
                <a:srgbClr val="E6E6E6"/>
              </a:solidFill>
            </p:grpSpPr>
            <p:sp>
              <p:nvSpPr>
                <p:cNvPr id="264" name="شكل حر: شكل 263">
                  <a:extLst>
                    <a:ext uri="{FF2B5EF4-FFF2-40B4-BE49-F238E27FC236}">
                      <a16:creationId xmlns:a16="http://schemas.microsoft.com/office/drawing/2014/main" id="{E81C271F-62F8-D61D-1E58-CA36E6CE2099}"/>
                    </a:ext>
                  </a:extLst>
                </p:cNvPr>
                <p:cNvSpPr/>
                <p:nvPr/>
              </p:nvSpPr>
              <p:spPr>
                <a:xfrm>
                  <a:off x="3762307" y="2856461"/>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E6E6E6"/>
                </a:solidFill>
                <a:ln w="7402" cap="flat">
                  <a:noFill/>
                  <a:prstDash val="solid"/>
                  <a:miter/>
                </a:ln>
              </p:spPr>
              <p:txBody>
                <a:bodyPr rtlCol="1" anchor="ctr"/>
                <a:lstStyle/>
                <a:p>
                  <a:endParaRPr lang="ar-SA"/>
                </a:p>
              </p:txBody>
            </p:sp>
            <p:sp>
              <p:nvSpPr>
                <p:cNvPr id="265" name="شكل حر: شكل 264">
                  <a:extLst>
                    <a:ext uri="{FF2B5EF4-FFF2-40B4-BE49-F238E27FC236}">
                      <a16:creationId xmlns:a16="http://schemas.microsoft.com/office/drawing/2014/main" id="{33D4D6F6-A811-C1D7-9A23-3F05296C81B8}"/>
                    </a:ext>
                  </a:extLst>
                </p:cNvPr>
                <p:cNvSpPr/>
                <p:nvPr/>
              </p:nvSpPr>
              <p:spPr>
                <a:xfrm>
                  <a:off x="3718313" y="2967612"/>
                  <a:ext cx="44460" cy="44460"/>
                </a:xfrm>
                <a:custGeom>
                  <a:avLst/>
                  <a:gdLst>
                    <a:gd name="connsiteX0" fmla="*/ 44461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1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1" y="22230"/>
                      </a:moveTo>
                      <a:cubicBezTo>
                        <a:pt x="44461" y="34508"/>
                        <a:pt x="34508" y="44460"/>
                        <a:pt x="22230" y="44460"/>
                      </a:cubicBezTo>
                      <a:cubicBezTo>
                        <a:pt x="9953" y="44460"/>
                        <a:pt x="0" y="34508"/>
                        <a:pt x="0" y="22230"/>
                      </a:cubicBezTo>
                      <a:cubicBezTo>
                        <a:pt x="0" y="9953"/>
                        <a:pt x="9953" y="0"/>
                        <a:pt x="22230" y="0"/>
                      </a:cubicBezTo>
                      <a:cubicBezTo>
                        <a:pt x="34508" y="0"/>
                        <a:pt x="44461" y="9953"/>
                        <a:pt x="44461" y="22230"/>
                      </a:cubicBezTo>
                      <a:close/>
                    </a:path>
                  </a:pathLst>
                </a:custGeom>
                <a:solidFill>
                  <a:srgbClr val="E6E6E6"/>
                </a:solidFill>
                <a:ln w="7402" cap="flat">
                  <a:noFill/>
                  <a:prstDash val="solid"/>
                  <a:miter/>
                </a:ln>
              </p:spPr>
              <p:txBody>
                <a:bodyPr rtlCol="1" anchor="ctr"/>
                <a:lstStyle/>
                <a:p>
                  <a:endParaRPr lang="ar-SA"/>
                </a:p>
              </p:txBody>
            </p:sp>
            <p:sp>
              <p:nvSpPr>
                <p:cNvPr id="266" name="شكل حر: شكل 265">
                  <a:extLst>
                    <a:ext uri="{FF2B5EF4-FFF2-40B4-BE49-F238E27FC236}">
                      <a16:creationId xmlns:a16="http://schemas.microsoft.com/office/drawing/2014/main" id="{715A10D6-6192-3163-DC8F-F67C298F83BE}"/>
                    </a:ext>
                  </a:extLst>
                </p:cNvPr>
                <p:cNvSpPr/>
                <p:nvPr/>
              </p:nvSpPr>
              <p:spPr>
                <a:xfrm>
                  <a:off x="3599285" y="2945893"/>
                  <a:ext cx="59280" cy="59280"/>
                </a:xfrm>
                <a:custGeom>
                  <a:avLst/>
                  <a:gdLst>
                    <a:gd name="connsiteX0" fmla="*/ 59281 w 59280"/>
                    <a:gd name="connsiteY0" fmla="*/ 29640 h 59280"/>
                    <a:gd name="connsiteX1" fmla="*/ 29640 w 59280"/>
                    <a:gd name="connsiteY1" fmla="*/ 59281 h 59280"/>
                    <a:gd name="connsiteX2" fmla="*/ 0 w 59280"/>
                    <a:gd name="connsiteY2" fmla="*/ 29640 h 59280"/>
                    <a:gd name="connsiteX3" fmla="*/ 29640 w 59280"/>
                    <a:gd name="connsiteY3" fmla="*/ 0 h 59280"/>
                    <a:gd name="connsiteX4" fmla="*/ 59281 w 59280"/>
                    <a:gd name="connsiteY4" fmla="*/ 29640 h 59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80" h="59280">
                      <a:moveTo>
                        <a:pt x="59281" y="29640"/>
                      </a:moveTo>
                      <a:cubicBezTo>
                        <a:pt x="59281" y="46010"/>
                        <a:pt x="46010" y="59281"/>
                        <a:pt x="29640" y="59281"/>
                      </a:cubicBezTo>
                      <a:cubicBezTo>
                        <a:pt x="13270" y="59281"/>
                        <a:pt x="0" y="46010"/>
                        <a:pt x="0" y="29640"/>
                      </a:cubicBezTo>
                      <a:cubicBezTo>
                        <a:pt x="0" y="13270"/>
                        <a:pt x="13270" y="0"/>
                        <a:pt x="29640" y="0"/>
                      </a:cubicBezTo>
                      <a:cubicBezTo>
                        <a:pt x="46010" y="0"/>
                        <a:pt x="59281" y="13270"/>
                        <a:pt x="59281" y="29640"/>
                      </a:cubicBezTo>
                      <a:close/>
                    </a:path>
                  </a:pathLst>
                </a:custGeom>
                <a:solidFill>
                  <a:srgbClr val="E6E6E6"/>
                </a:solidFill>
                <a:ln w="7402" cap="flat">
                  <a:noFill/>
                  <a:prstDash val="solid"/>
                  <a:miter/>
                </a:ln>
              </p:spPr>
              <p:txBody>
                <a:bodyPr rtlCol="1" anchor="ctr"/>
                <a:lstStyle/>
                <a:p>
                  <a:endParaRPr lang="ar-SA"/>
                </a:p>
              </p:txBody>
            </p:sp>
            <p:sp>
              <p:nvSpPr>
                <p:cNvPr id="267" name="شكل حر: شكل 266">
                  <a:extLst>
                    <a:ext uri="{FF2B5EF4-FFF2-40B4-BE49-F238E27FC236}">
                      <a16:creationId xmlns:a16="http://schemas.microsoft.com/office/drawing/2014/main" id="{AFF061D3-9E25-F4F0-B374-02661CF0A55B}"/>
                    </a:ext>
                  </a:extLst>
                </p:cNvPr>
                <p:cNvSpPr/>
                <p:nvPr/>
              </p:nvSpPr>
              <p:spPr>
                <a:xfrm>
                  <a:off x="3628925" y="2790281"/>
                  <a:ext cx="88921" cy="88921"/>
                </a:xfrm>
                <a:custGeom>
                  <a:avLst/>
                  <a:gdLst>
                    <a:gd name="connsiteX0" fmla="*/ 88921 w 88921"/>
                    <a:gd name="connsiteY0" fmla="*/ 44460 h 88921"/>
                    <a:gd name="connsiteX1" fmla="*/ 44460 w 88921"/>
                    <a:gd name="connsiteY1" fmla="*/ 88921 h 88921"/>
                    <a:gd name="connsiteX2" fmla="*/ 0 w 88921"/>
                    <a:gd name="connsiteY2" fmla="*/ 44460 h 88921"/>
                    <a:gd name="connsiteX3" fmla="*/ 44460 w 88921"/>
                    <a:gd name="connsiteY3" fmla="*/ 0 h 88921"/>
                    <a:gd name="connsiteX4" fmla="*/ 88921 w 88921"/>
                    <a:gd name="connsiteY4" fmla="*/ 44460 h 8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1" h="88921">
                      <a:moveTo>
                        <a:pt x="88921" y="44460"/>
                      </a:moveTo>
                      <a:cubicBezTo>
                        <a:pt x="88921" y="69015"/>
                        <a:pt x="69015" y="88921"/>
                        <a:pt x="44460" y="88921"/>
                      </a:cubicBezTo>
                      <a:cubicBezTo>
                        <a:pt x="19906" y="88921"/>
                        <a:pt x="0" y="69015"/>
                        <a:pt x="0" y="44460"/>
                      </a:cubicBezTo>
                      <a:cubicBezTo>
                        <a:pt x="0" y="19906"/>
                        <a:pt x="19906" y="0"/>
                        <a:pt x="44460" y="0"/>
                      </a:cubicBezTo>
                      <a:cubicBezTo>
                        <a:pt x="69015" y="0"/>
                        <a:pt x="88921" y="19906"/>
                        <a:pt x="88921" y="44460"/>
                      </a:cubicBezTo>
                      <a:close/>
                    </a:path>
                  </a:pathLst>
                </a:custGeom>
                <a:solidFill>
                  <a:srgbClr val="E6E6E6"/>
                </a:solidFill>
                <a:ln w="7402" cap="flat">
                  <a:noFill/>
                  <a:prstDash val="solid"/>
                  <a:miter/>
                </a:ln>
              </p:spPr>
              <p:txBody>
                <a:bodyPr rtlCol="1" anchor="ctr"/>
                <a:lstStyle/>
                <a:p>
                  <a:endParaRPr lang="ar-SA"/>
                </a:p>
              </p:txBody>
            </p:sp>
          </p:grpSp>
          <p:grpSp>
            <p:nvGrpSpPr>
              <p:cNvPr id="261" name="رسم 670" descr="غزال طفل">
                <a:extLst>
                  <a:ext uri="{FF2B5EF4-FFF2-40B4-BE49-F238E27FC236}">
                    <a16:creationId xmlns:a16="http://schemas.microsoft.com/office/drawing/2014/main" id="{65030313-07FD-8179-919B-9B34622BFF39}"/>
                  </a:ext>
                </a:extLst>
              </p:cNvPr>
              <p:cNvGrpSpPr/>
              <p:nvPr/>
            </p:nvGrpSpPr>
            <p:grpSpPr>
              <a:xfrm>
                <a:off x="4508307" y="921796"/>
                <a:ext cx="222302" cy="222302"/>
                <a:chOff x="4086965" y="1612078"/>
                <a:chExt cx="222302" cy="222302"/>
              </a:xfrm>
            </p:grpSpPr>
            <p:sp>
              <p:nvSpPr>
                <p:cNvPr id="262" name="شكل حر: شكل 261">
                  <a:extLst>
                    <a:ext uri="{FF2B5EF4-FFF2-40B4-BE49-F238E27FC236}">
                      <a16:creationId xmlns:a16="http://schemas.microsoft.com/office/drawing/2014/main" id="{2F5143C0-A5D0-5EB4-F16A-282FEE1A1509}"/>
                    </a:ext>
                  </a:extLst>
                </p:cNvPr>
                <p:cNvSpPr/>
                <p:nvPr/>
              </p:nvSpPr>
              <p:spPr>
                <a:xfrm>
                  <a:off x="4086965" y="1612078"/>
                  <a:ext cx="222302" cy="222302"/>
                </a:xfrm>
                <a:custGeom>
                  <a:avLst/>
                  <a:gdLst>
                    <a:gd name="connsiteX0" fmla="*/ 222302 w 222302"/>
                    <a:gd name="connsiteY0" fmla="*/ 111151 h 222302"/>
                    <a:gd name="connsiteX1" fmla="*/ 111151 w 222302"/>
                    <a:gd name="connsiteY1" fmla="*/ 222302 h 222302"/>
                    <a:gd name="connsiteX2" fmla="*/ 0 w 222302"/>
                    <a:gd name="connsiteY2" fmla="*/ 111151 h 222302"/>
                    <a:gd name="connsiteX3" fmla="*/ 111151 w 222302"/>
                    <a:gd name="connsiteY3" fmla="*/ 0 h 222302"/>
                    <a:gd name="connsiteX4" fmla="*/ 222302 w 222302"/>
                    <a:gd name="connsiteY4" fmla="*/ 111151 h 22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02" h="222302">
                      <a:moveTo>
                        <a:pt x="222302" y="111151"/>
                      </a:moveTo>
                      <a:cubicBezTo>
                        <a:pt x="222302" y="172538"/>
                        <a:pt x="172538" y="222302"/>
                        <a:pt x="111151" y="222302"/>
                      </a:cubicBezTo>
                      <a:cubicBezTo>
                        <a:pt x="49764" y="222302"/>
                        <a:pt x="0" y="172538"/>
                        <a:pt x="0" y="111151"/>
                      </a:cubicBezTo>
                      <a:cubicBezTo>
                        <a:pt x="0" y="49764"/>
                        <a:pt x="49764" y="0"/>
                        <a:pt x="111151" y="0"/>
                      </a:cubicBezTo>
                      <a:cubicBezTo>
                        <a:pt x="172538" y="0"/>
                        <a:pt x="222302" y="49764"/>
                        <a:pt x="222302" y="111151"/>
                      </a:cubicBezTo>
                      <a:close/>
                    </a:path>
                  </a:pathLst>
                </a:custGeom>
                <a:solidFill>
                  <a:srgbClr val="FFFFFF"/>
                </a:solidFill>
                <a:ln w="7402" cap="flat">
                  <a:noFill/>
                  <a:prstDash val="solid"/>
                  <a:miter/>
                </a:ln>
              </p:spPr>
              <p:txBody>
                <a:bodyPr rtlCol="1" anchor="ctr"/>
                <a:lstStyle/>
                <a:p>
                  <a:endParaRPr lang="ar-SA"/>
                </a:p>
              </p:txBody>
            </p:sp>
            <p:sp>
              <p:nvSpPr>
                <p:cNvPr id="263" name="شكل حر: شكل 262">
                  <a:extLst>
                    <a:ext uri="{FF2B5EF4-FFF2-40B4-BE49-F238E27FC236}">
                      <a16:creationId xmlns:a16="http://schemas.microsoft.com/office/drawing/2014/main" id="{FC4C1B3A-2183-D0EE-88E3-4409C79052F7}"/>
                    </a:ext>
                  </a:extLst>
                </p:cNvPr>
                <p:cNvSpPr/>
                <p:nvPr/>
              </p:nvSpPr>
              <p:spPr>
                <a:xfrm>
                  <a:off x="4134826" y="1679811"/>
                  <a:ext cx="124430" cy="75254"/>
                </a:xfrm>
                <a:custGeom>
                  <a:avLst/>
                  <a:gdLst>
                    <a:gd name="connsiteX0" fmla="*/ 78739 w 78739"/>
                    <a:gd name="connsiteY0" fmla="*/ 39370 h 78739"/>
                    <a:gd name="connsiteX1" fmla="*/ 39370 w 78739"/>
                    <a:gd name="connsiteY1" fmla="*/ 78740 h 78739"/>
                    <a:gd name="connsiteX2" fmla="*/ 0 w 78739"/>
                    <a:gd name="connsiteY2" fmla="*/ 39370 h 78739"/>
                    <a:gd name="connsiteX3" fmla="*/ 39370 w 78739"/>
                    <a:gd name="connsiteY3" fmla="*/ 0 h 78739"/>
                    <a:gd name="connsiteX4" fmla="*/ 78739 w 78739"/>
                    <a:gd name="connsiteY4" fmla="*/ 39370 h 78739"/>
                    <a:gd name="connsiteX0" fmla="*/ 78739 w 78743"/>
                    <a:gd name="connsiteY0" fmla="*/ 39370 h 47623"/>
                    <a:gd name="connsiteX1" fmla="*/ 41275 w 78743"/>
                    <a:gd name="connsiteY1" fmla="*/ 33020 h 47623"/>
                    <a:gd name="connsiteX2" fmla="*/ 0 w 78743"/>
                    <a:gd name="connsiteY2" fmla="*/ 39370 h 47623"/>
                    <a:gd name="connsiteX3" fmla="*/ 39370 w 78743"/>
                    <a:gd name="connsiteY3" fmla="*/ 0 h 47623"/>
                    <a:gd name="connsiteX4" fmla="*/ 78739 w 78743"/>
                    <a:gd name="connsiteY4" fmla="*/ 39370 h 4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3" h="47623">
                      <a:moveTo>
                        <a:pt x="78739" y="39370"/>
                      </a:moveTo>
                      <a:cubicBezTo>
                        <a:pt x="79056" y="44873"/>
                        <a:pt x="63018" y="33020"/>
                        <a:pt x="41275" y="33020"/>
                      </a:cubicBezTo>
                      <a:cubicBezTo>
                        <a:pt x="19531" y="33020"/>
                        <a:pt x="0" y="61113"/>
                        <a:pt x="0" y="39370"/>
                      </a:cubicBezTo>
                      <a:cubicBezTo>
                        <a:pt x="0" y="17626"/>
                        <a:pt x="17627" y="0"/>
                        <a:pt x="39370" y="0"/>
                      </a:cubicBezTo>
                      <a:cubicBezTo>
                        <a:pt x="61113" y="0"/>
                        <a:pt x="78422" y="33867"/>
                        <a:pt x="78739" y="39370"/>
                      </a:cubicBezTo>
                      <a:close/>
                    </a:path>
                  </a:pathLst>
                </a:custGeom>
                <a:solidFill>
                  <a:srgbClr val="505050"/>
                </a:solidFill>
                <a:ln w="7402" cap="flat">
                  <a:noFill/>
                  <a:prstDash val="solid"/>
                  <a:miter/>
                </a:ln>
              </p:spPr>
              <p:txBody>
                <a:bodyPr rtlCol="1" anchor="ctr"/>
                <a:lstStyle/>
                <a:p>
                  <a:endParaRPr lang="ar-SA"/>
                </a:p>
              </p:txBody>
            </p:sp>
          </p:grpSp>
        </p:grpSp>
      </p:grpSp>
      <p:grpSp>
        <p:nvGrpSpPr>
          <p:cNvPr id="296" name="مجموعة 295">
            <a:extLst>
              <a:ext uri="{FF2B5EF4-FFF2-40B4-BE49-F238E27FC236}">
                <a16:creationId xmlns:a16="http://schemas.microsoft.com/office/drawing/2014/main" id="{1D83B1E1-D91B-F6DE-0335-2239A170A2FE}"/>
              </a:ext>
            </a:extLst>
          </p:cNvPr>
          <p:cNvGrpSpPr/>
          <p:nvPr/>
        </p:nvGrpSpPr>
        <p:grpSpPr>
          <a:xfrm flipH="1">
            <a:off x="3813421" y="6724630"/>
            <a:ext cx="621794" cy="872328"/>
            <a:chOff x="5862177" y="6622332"/>
            <a:chExt cx="694712" cy="974626"/>
          </a:xfrm>
        </p:grpSpPr>
        <p:grpSp>
          <p:nvGrpSpPr>
            <p:cNvPr id="297" name="Google Shape;21;p2">
              <a:extLst>
                <a:ext uri="{FF2B5EF4-FFF2-40B4-BE49-F238E27FC236}">
                  <a16:creationId xmlns:a16="http://schemas.microsoft.com/office/drawing/2014/main" id="{45756299-41AB-D1EE-828D-FFF6412F4E4E}"/>
                </a:ext>
              </a:extLst>
            </p:cNvPr>
            <p:cNvGrpSpPr/>
            <p:nvPr/>
          </p:nvGrpSpPr>
          <p:grpSpPr>
            <a:xfrm rot="21175714">
              <a:off x="5862177" y="6622332"/>
              <a:ext cx="606707" cy="974626"/>
              <a:chOff x="4305125" y="4012025"/>
              <a:chExt cx="601851" cy="966825"/>
            </a:xfrm>
          </p:grpSpPr>
          <p:sp>
            <p:nvSpPr>
              <p:cNvPr id="304" name="Google Shape;22;p2">
                <a:extLst>
                  <a:ext uri="{FF2B5EF4-FFF2-40B4-BE49-F238E27FC236}">
                    <a16:creationId xmlns:a16="http://schemas.microsoft.com/office/drawing/2014/main" id="{9A1277C8-2098-D6C2-B41D-A8A844089561}"/>
                  </a:ext>
                </a:extLst>
              </p:cNvPr>
              <p:cNvSpPr/>
              <p:nvPr/>
            </p:nvSpPr>
            <p:spPr>
              <a:xfrm>
                <a:off x="4432674" y="4422392"/>
                <a:ext cx="203860" cy="556458"/>
              </a:xfrm>
              <a:custGeom>
                <a:avLst/>
                <a:gdLst/>
                <a:ahLst/>
                <a:cxnLst/>
                <a:rect l="l" t="t" r="r" b="b"/>
                <a:pathLst>
                  <a:path w="4464" h="12185" fill="none" extrusionOk="0">
                    <a:moveTo>
                      <a:pt x="4463" y="1"/>
                    </a:moveTo>
                    <a:cubicBezTo>
                      <a:pt x="4463" y="1"/>
                      <a:pt x="4358" y="7002"/>
                      <a:pt x="1" y="12185"/>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23;p2">
                <a:extLst>
                  <a:ext uri="{FF2B5EF4-FFF2-40B4-BE49-F238E27FC236}">
                    <a16:creationId xmlns:a16="http://schemas.microsoft.com/office/drawing/2014/main" id="{3BB5B9B9-7491-B409-8CC1-E5D0790B6B1D}"/>
                  </a:ext>
                </a:extLst>
              </p:cNvPr>
              <p:cNvSpPr/>
              <p:nvPr/>
            </p:nvSpPr>
            <p:spPr>
              <a:xfrm>
                <a:off x="4502225" y="4012025"/>
                <a:ext cx="404751" cy="412149"/>
              </a:xfrm>
              <a:custGeom>
                <a:avLst/>
                <a:gdLst/>
                <a:ahLst/>
                <a:cxnLst/>
                <a:rect l="l" t="t" r="r" b="b"/>
                <a:pathLst>
                  <a:path w="8863" h="9025" extrusionOk="0">
                    <a:moveTo>
                      <a:pt x="1794" y="0"/>
                    </a:moveTo>
                    <a:cubicBezTo>
                      <a:pt x="1604" y="0"/>
                      <a:pt x="1415" y="115"/>
                      <a:pt x="1354" y="332"/>
                    </a:cubicBezTo>
                    <a:cubicBezTo>
                      <a:pt x="684" y="2716"/>
                      <a:pt x="1" y="7805"/>
                      <a:pt x="2674" y="8823"/>
                    </a:cubicBezTo>
                    <a:cubicBezTo>
                      <a:pt x="3036" y="8961"/>
                      <a:pt x="3383" y="9025"/>
                      <a:pt x="3713" y="9025"/>
                    </a:cubicBezTo>
                    <a:cubicBezTo>
                      <a:pt x="6313" y="9025"/>
                      <a:pt x="7934" y="5095"/>
                      <a:pt x="8759" y="2555"/>
                    </a:cubicBezTo>
                    <a:cubicBezTo>
                      <a:pt x="8862" y="2237"/>
                      <a:pt x="8611" y="1955"/>
                      <a:pt x="8323" y="1955"/>
                    </a:cubicBezTo>
                    <a:cubicBezTo>
                      <a:pt x="8243" y="1955"/>
                      <a:pt x="8159" y="1977"/>
                      <a:pt x="8080" y="2027"/>
                    </a:cubicBezTo>
                    <a:lnTo>
                      <a:pt x="7991" y="2082"/>
                    </a:lnTo>
                    <a:cubicBezTo>
                      <a:pt x="7755" y="2230"/>
                      <a:pt x="7501" y="2297"/>
                      <a:pt x="7252" y="2297"/>
                    </a:cubicBezTo>
                    <a:cubicBezTo>
                      <a:pt x="6536" y="2297"/>
                      <a:pt x="5872" y="1736"/>
                      <a:pt x="5852" y="931"/>
                    </a:cubicBezTo>
                    <a:cubicBezTo>
                      <a:pt x="5845" y="652"/>
                      <a:pt x="5618" y="483"/>
                      <a:pt x="5388" y="483"/>
                    </a:cubicBezTo>
                    <a:cubicBezTo>
                      <a:pt x="5243" y="483"/>
                      <a:pt x="5096" y="551"/>
                      <a:pt x="5004" y="701"/>
                    </a:cubicBezTo>
                    <a:lnTo>
                      <a:pt x="4901" y="871"/>
                    </a:lnTo>
                    <a:cubicBezTo>
                      <a:pt x="4626" y="1318"/>
                      <a:pt x="4167" y="1537"/>
                      <a:pt x="3710" y="1537"/>
                    </a:cubicBezTo>
                    <a:cubicBezTo>
                      <a:pt x="3210" y="1537"/>
                      <a:pt x="2712" y="1275"/>
                      <a:pt x="2457" y="762"/>
                    </a:cubicBezTo>
                    <a:lnTo>
                      <a:pt x="2205" y="255"/>
                    </a:lnTo>
                    <a:cubicBezTo>
                      <a:pt x="2119" y="83"/>
                      <a:pt x="1956" y="0"/>
                      <a:pt x="1794"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24;p2">
                <a:extLst>
                  <a:ext uri="{FF2B5EF4-FFF2-40B4-BE49-F238E27FC236}">
                    <a16:creationId xmlns:a16="http://schemas.microsoft.com/office/drawing/2014/main" id="{8EE90A9D-086B-A92D-0C65-0373640A9E2F}"/>
                  </a:ext>
                </a:extLst>
              </p:cNvPr>
              <p:cNvSpPr/>
              <p:nvPr/>
            </p:nvSpPr>
            <p:spPr>
              <a:xfrm>
                <a:off x="4647356" y="4115964"/>
                <a:ext cx="159288" cy="302502"/>
              </a:xfrm>
              <a:custGeom>
                <a:avLst/>
                <a:gdLst/>
                <a:ahLst/>
                <a:cxnLst/>
                <a:rect l="l" t="t" r="r" b="b"/>
                <a:pathLst>
                  <a:path w="3488" h="6624" fill="none" extrusionOk="0">
                    <a:moveTo>
                      <a:pt x="3488" y="0"/>
                    </a:moveTo>
                    <a:cubicBezTo>
                      <a:pt x="3488" y="0"/>
                      <a:pt x="2016" y="4661"/>
                      <a:pt x="0" y="6623"/>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25;p2">
                <a:extLst>
                  <a:ext uri="{FF2B5EF4-FFF2-40B4-BE49-F238E27FC236}">
                    <a16:creationId xmlns:a16="http://schemas.microsoft.com/office/drawing/2014/main" id="{7EB7EC94-FDA7-640F-911D-9E36DC6C76EE}"/>
                  </a:ext>
                </a:extLst>
              </p:cNvPr>
              <p:cNvSpPr/>
              <p:nvPr/>
            </p:nvSpPr>
            <p:spPr>
              <a:xfrm>
                <a:off x="4581458" y="4089385"/>
                <a:ext cx="79324" cy="320312"/>
              </a:xfrm>
              <a:custGeom>
                <a:avLst/>
                <a:gdLst/>
                <a:ahLst/>
                <a:cxnLst/>
                <a:rect l="l" t="t" r="r" b="b"/>
                <a:pathLst>
                  <a:path w="1737" h="7014" fill="none" extrusionOk="0">
                    <a:moveTo>
                      <a:pt x="1736" y="1"/>
                    </a:moveTo>
                    <a:cubicBezTo>
                      <a:pt x="1736" y="1"/>
                      <a:pt x="1" y="3536"/>
                      <a:pt x="1000" y="7014"/>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26;p2">
                <a:extLst>
                  <a:ext uri="{FF2B5EF4-FFF2-40B4-BE49-F238E27FC236}">
                    <a16:creationId xmlns:a16="http://schemas.microsoft.com/office/drawing/2014/main" id="{D7F19D5A-6458-E370-8F7B-4D5D92D84B31}"/>
                  </a:ext>
                </a:extLst>
              </p:cNvPr>
              <p:cNvSpPr/>
              <p:nvPr/>
            </p:nvSpPr>
            <p:spPr>
              <a:xfrm>
                <a:off x="4305125" y="4319001"/>
                <a:ext cx="284691" cy="410733"/>
              </a:xfrm>
              <a:custGeom>
                <a:avLst/>
                <a:gdLst/>
                <a:ahLst/>
                <a:cxnLst/>
                <a:rect l="l" t="t" r="r" b="b"/>
                <a:pathLst>
                  <a:path w="6234" h="8994" extrusionOk="0">
                    <a:moveTo>
                      <a:pt x="2176" y="1"/>
                    </a:moveTo>
                    <a:cubicBezTo>
                      <a:pt x="1899" y="1"/>
                      <a:pt x="1647" y="183"/>
                      <a:pt x="1437" y="597"/>
                    </a:cubicBezTo>
                    <a:cubicBezTo>
                      <a:pt x="1" y="3436"/>
                      <a:pt x="5507" y="8993"/>
                      <a:pt x="5507" y="8993"/>
                    </a:cubicBezTo>
                    <a:cubicBezTo>
                      <a:pt x="6234" y="6278"/>
                      <a:pt x="3797" y="1"/>
                      <a:pt x="2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21;p2">
              <a:extLst>
                <a:ext uri="{FF2B5EF4-FFF2-40B4-BE49-F238E27FC236}">
                  <a16:creationId xmlns:a16="http://schemas.microsoft.com/office/drawing/2014/main" id="{4083D376-9FF7-B153-C66E-816C5FDE63BE}"/>
                </a:ext>
              </a:extLst>
            </p:cNvPr>
            <p:cNvGrpSpPr/>
            <p:nvPr/>
          </p:nvGrpSpPr>
          <p:grpSpPr>
            <a:xfrm rot="424286" flipH="1">
              <a:off x="6242591" y="7072488"/>
              <a:ext cx="314298" cy="504894"/>
              <a:chOff x="4305125" y="4012025"/>
              <a:chExt cx="601851" cy="966825"/>
            </a:xfrm>
          </p:grpSpPr>
          <p:sp>
            <p:nvSpPr>
              <p:cNvPr id="299" name="Google Shape;22;p2">
                <a:extLst>
                  <a:ext uri="{FF2B5EF4-FFF2-40B4-BE49-F238E27FC236}">
                    <a16:creationId xmlns:a16="http://schemas.microsoft.com/office/drawing/2014/main" id="{9BC41129-F94D-A89D-8BD8-5D7D4FF13A8B}"/>
                  </a:ext>
                </a:extLst>
              </p:cNvPr>
              <p:cNvSpPr/>
              <p:nvPr/>
            </p:nvSpPr>
            <p:spPr>
              <a:xfrm>
                <a:off x="4432674" y="4422392"/>
                <a:ext cx="203860" cy="556458"/>
              </a:xfrm>
              <a:custGeom>
                <a:avLst/>
                <a:gdLst/>
                <a:ahLst/>
                <a:cxnLst/>
                <a:rect l="l" t="t" r="r" b="b"/>
                <a:pathLst>
                  <a:path w="4464" h="12185" fill="none" extrusionOk="0">
                    <a:moveTo>
                      <a:pt x="4463" y="1"/>
                    </a:moveTo>
                    <a:cubicBezTo>
                      <a:pt x="4463" y="1"/>
                      <a:pt x="4358" y="7002"/>
                      <a:pt x="1" y="12185"/>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23;p2">
                <a:extLst>
                  <a:ext uri="{FF2B5EF4-FFF2-40B4-BE49-F238E27FC236}">
                    <a16:creationId xmlns:a16="http://schemas.microsoft.com/office/drawing/2014/main" id="{C0A4840C-93BC-3185-CAD1-5C6F1BDF2C6D}"/>
                  </a:ext>
                </a:extLst>
              </p:cNvPr>
              <p:cNvSpPr/>
              <p:nvPr/>
            </p:nvSpPr>
            <p:spPr>
              <a:xfrm>
                <a:off x="4502225" y="4012025"/>
                <a:ext cx="404751" cy="412149"/>
              </a:xfrm>
              <a:custGeom>
                <a:avLst/>
                <a:gdLst/>
                <a:ahLst/>
                <a:cxnLst/>
                <a:rect l="l" t="t" r="r" b="b"/>
                <a:pathLst>
                  <a:path w="8863" h="9025" extrusionOk="0">
                    <a:moveTo>
                      <a:pt x="1794" y="0"/>
                    </a:moveTo>
                    <a:cubicBezTo>
                      <a:pt x="1604" y="0"/>
                      <a:pt x="1415" y="115"/>
                      <a:pt x="1354" y="332"/>
                    </a:cubicBezTo>
                    <a:cubicBezTo>
                      <a:pt x="684" y="2716"/>
                      <a:pt x="1" y="7805"/>
                      <a:pt x="2674" y="8823"/>
                    </a:cubicBezTo>
                    <a:cubicBezTo>
                      <a:pt x="3036" y="8961"/>
                      <a:pt x="3383" y="9025"/>
                      <a:pt x="3713" y="9025"/>
                    </a:cubicBezTo>
                    <a:cubicBezTo>
                      <a:pt x="6313" y="9025"/>
                      <a:pt x="7934" y="5095"/>
                      <a:pt x="8759" y="2555"/>
                    </a:cubicBezTo>
                    <a:cubicBezTo>
                      <a:pt x="8862" y="2237"/>
                      <a:pt x="8611" y="1955"/>
                      <a:pt x="8323" y="1955"/>
                    </a:cubicBezTo>
                    <a:cubicBezTo>
                      <a:pt x="8243" y="1955"/>
                      <a:pt x="8159" y="1977"/>
                      <a:pt x="8080" y="2027"/>
                    </a:cubicBezTo>
                    <a:lnTo>
                      <a:pt x="7991" y="2082"/>
                    </a:lnTo>
                    <a:cubicBezTo>
                      <a:pt x="7755" y="2230"/>
                      <a:pt x="7501" y="2297"/>
                      <a:pt x="7252" y="2297"/>
                    </a:cubicBezTo>
                    <a:cubicBezTo>
                      <a:pt x="6536" y="2297"/>
                      <a:pt x="5872" y="1736"/>
                      <a:pt x="5852" y="931"/>
                    </a:cubicBezTo>
                    <a:cubicBezTo>
                      <a:pt x="5845" y="652"/>
                      <a:pt x="5618" y="483"/>
                      <a:pt x="5388" y="483"/>
                    </a:cubicBezTo>
                    <a:cubicBezTo>
                      <a:pt x="5243" y="483"/>
                      <a:pt x="5096" y="551"/>
                      <a:pt x="5004" y="701"/>
                    </a:cubicBezTo>
                    <a:lnTo>
                      <a:pt x="4901" y="871"/>
                    </a:lnTo>
                    <a:cubicBezTo>
                      <a:pt x="4626" y="1318"/>
                      <a:pt x="4167" y="1537"/>
                      <a:pt x="3710" y="1537"/>
                    </a:cubicBezTo>
                    <a:cubicBezTo>
                      <a:pt x="3210" y="1537"/>
                      <a:pt x="2712" y="1275"/>
                      <a:pt x="2457" y="762"/>
                    </a:cubicBezTo>
                    <a:lnTo>
                      <a:pt x="2205" y="255"/>
                    </a:lnTo>
                    <a:cubicBezTo>
                      <a:pt x="2119" y="83"/>
                      <a:pt x="1956" y="0"/>
                      <a:pt x="1794"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24;p2">
                <a:extLst>
                  <a:ext uri="{FF2B5EF4-FFF2-40B4-BE49-F238E27FC236}">
                    <a16:creationId xmlns:a16="http://schemas.microsoft.com/office/drawing/2014/main" id="{3B3ED2E0-F83A-E07C-CF48-C98316E73E2E}"/>
                  </a:ext>
                </a:extLst>
              </p:cNvPr>
              <p:cNvSpPr/>
              <p:nvPr/>
            </p:nvSpPr>
            <p:spPr>
              <a:xfrm>
                <a:off x="4647356" y="4115964"/>
                <a:ext cx="159288" cy="302502"/>
              </a:xfrm>
              <a:custGeom>
                <a:avLst/>
                <a:gdLst/>
                <a:ahLst/>
                <a:cxnLst/>
                <a:rect l="l" t="t" r="r" b="b"/>
                <a:pathLst>
                  <a:path w="3488" h="6624" fill="none" extrusionOk="0">
                    <a:moveTo>
                      <a:pt x="3488" y="0"/>
                    </a:moveTo>
                    <a:cubicBezTo>
                      <a:pt x="3488" y="0"/>
                      <a:pt x="2016" y="4661"/>
                      <a:pt x="0" y="6623"/>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25;p2">
                <a:extLst>
                  <a:ext uri="{FF2B5EF4-FFF2-40B4-BE49-F238E27FC236}">
                    <a16:creationId xmlns:a16="http://schemas.microsoft.com/office/drawing/2014/main" id="{B728DA68-747C-1CE1-6EBF-7BC7C743E95D}"/>
                  </a:ext>
                </a:extLst>
              </p:cNvPr>
              <p:cNvSpPr/>
              <p:nvPr/>
            </p:nvSpPr>
            <p:spPr>
              <a:xfrm>
                <a:off x="4581458" y="4089385"/>
                <a:ext cx="79324" cy="320312"/>
              </a:xfrm>
              <a:custGeom>
                <a:avLst/>
                <a:gdLst/>
                <a:ahLst/>
                <a:cxnLst/>
                <a:rect l="l" t="t" r="r" b="b"/>
                <a:pathLst>
                  <a:path w="1737" h="7014" fill="none" extrusionOk="0">
                    <a:moveTo>
                      <a:pt x="1736" y="1"/>
                    </a:moveTo>
                    <a:cubicBezTo>
                      <a:pt x="1736" y="1"/>
                      <a:pt x="1" y="3536"/>
                      <a:pt x="1000" y="7014"/>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26;p2">
                <a:extLst>
                  <a:ext uri="{FF2B5EF4-FFF2-40B4-BE49-F238E27FC236}">
                    <a16:creationId xmlns:a16="http://schemas.microsoft.com/office/drawing/2014/main" id="{6F8072A7-5898-7274-B0CD-841C696250EA}"/>
                  </a:ext>
                </a:extLst>
              </p:cNvPr>
              <p:cNvSpPr/>
              <p:nvPr/>
            </p:nvSpPr>
            <p:spPr>
              <a:xfrm>
                <a:off x="4305125" y="4319001"/>
                <a:ext cx="284691" cy="410733"/>
              </a:xfrm>
              <a:custGeom>
                <a:avLst/>
                <a:gdLst/>
                <a:ahLst/>
                <a:cxnLst/>
                <a:rect l="l" t="t" r="r" b="b"/>
                <a:pathLst>
                  <a:path w="6234" h="8994" extrusionOk="0">
                    <a:moveTo>
                      <a:pt x="2176" y="1"/>
                    </a:moveTo>
                    <a:cubicBezTo>
                      <a:pt x="1899" y="1"/>
                      <a:pt x="1647" y="183"/>
                      <a:pt x="1437" y="597"/>
                    </a:cubicBezTo>
                    <a:cubicBezTo>
                      <a:pt x="1" y="3436"/>
                      <a:pt x="5507" y="8993"/>
                      <a:pt x="5507" y="8993"/>
                    </a:cubicBezTo>
                    <a:cubicBezTo>
                      <a:pt x="6234" y="6278"/>
                      <a:pt x="3797" y="1"/>
                      <a:pt x="2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9" name="مربع نص 308">
            <a:extLst>
              <a:ext uri="{FF2B5EF4-FFF2-40B4-BE49-F238E27FC236}">
                <a16:creationId xmlns:a16="http://schemas.microsoft.com/office/drawing/2014/main" id="{17774856-1F49-E9F6-C36B-5EEC393F7643}"/>
              </a:ext>
            </a:extLst>
          </p:cNvPr>
          <p:cNvSpPr txBox="1"/>
          <p:nvPr/>
        </p:nvSpPr>
        <p:spPr>
          <a:xfrm>
            <a:off x="267604" y="2041996"/>
            <a:ext cx="3044460" cy="2092881"/>
          </a:xfrm>
          <a:prstGeom prst="rect">
            <a:avLst/>
          </a:prstGeom>
          <a:noFill/>
        </p:spPr>
        <p:txBody>
          <a:bodyPr wrap="square">
            <a:spAutoFit/>
          </a:bodyPr>
          <a:lstStyle/>
          <a:p>
            <a:pPr algn="ctr">
              <a:lnSpc>
                <a:spcPct val="130000"/>
              </a:lnSpc>
            </a:pPr>
            <a:r>
              <a:rPr lang="ar-SA" sz="2000" dirty="0">
                <a:solidFill>
                  <a:schemeClr val="tx1">
                    <a:lumMod val="85000"/>
                    <a:lumOff val="15000"/>
                  </a:schemeClr>
                </a:solidFill>
              </a:rPr>
              <a:t>الرفق بالحيوان واجب أخلاقي؛ لأنّها تَعجز عن الدفاع عن نفسها يتوجب علينا حماية حيواناتنا التي نمتلكها، وتوفير الحماية للحيوانات كافّة والدفاع عنها حتى البريّة منها.</a:t>
            </a:r>
          </a:p>
        </p:txBody>
      </p:sp>
      <p:sp>
        <p:nvSpPr>
          <p:cNvPr id="370" name="Google Shape;38;p2">
            <a:extLst>
              <a:ext uri="{FF2B5EF4-FFF2-40B4-BE49-F238E27FC236}">
                <a16:creationId xmlns:a16="http://schemas.microsoft.com/office/drawing/2014/main" id="{56BC5977-2C57-8B8F-8005-5D8EB656D63F}"/>
              </a:ext>
            </a:extLst>
          </p:cNvPr>
          <p:cNvSpPr/>
          <p:nvPr/>
        </p:nvSpPr>
        <p:spPr>
          <a:xfrm>
            <a:off x="288881" y="478295"/>
            <a:ext cx="601860" cy="122656"/>
          </a:xfrm>
          <a:custGeom>
            <a:avLst/>
            <a:gdLst/>
            <a:ahLst/>
            <a:cxnLst/>
            <a:rect l="l" t="t" r="r" b="b"/>
            <a:pathLst>
              <a:path w="30668" h="6250" extrusionOk="0">
                <a:moveTo>
                  <a:pt x="16" y="6241"/>
                </a:moveTo>
                <a:cubicBezTo>
                  <a:pt x="3" y="6244"/>
                  <a:pt x="1" y="6247"/>
                  <a:pt x="10" y="6250"/>
                </a:cubicBezTo>
                <a:lnTo>
                  <a:pt x="16" y="6241"/>
                </a:lnTo>
                <a:close/>
                <a:moveTo>
                  <a:pt x="7801" y="0"/>
                </a:moveTo>
                <a:cubicBezTo>
                  <a:pt x="5837" y="0"/>
                  <a:pt x="3911" y="912"/>
                  <a:pt x="2676" y="2600"/>
                </a:cubicBezTo>
                <a:lnTo>
                  <a:pt x="16" y="6241"/>
                </a:lnTo>
                <a:lnTo>
                  <a:pt x="16" y="6241"/>
                </a:lnTo>
                <a:cubicBezTo>
                  <a:pt x="235" y="6195"/>
                  <a:pt x="3461" y="6179"/>
                  <a:pt x="7745" y="6179"/>
                </a:cubicBezTo>
                <a:cubicBezTo>
                  <a:pt x="16829" y="6179"/>
                  <a:pt x="30667" y="6250"/>
                  <a:pt x="30667" y="6250"/>
                </a:cubicBezTo>
                <a:lnTo>
                  <a:pt x="21162" y="1497"/>
                </a:lnTo>
                <a:cubicBezTo>
                  <a:pt x="20723" y="1278"/>
                  <a:pt x="20250" y="1171"/>
                  <a:pt x="19782" y="1171"/>
                </a:cubicBezTo>
                <a:cubicBezTo>
                  <a:pt x="18979" y="1171"/>
                  <a:pt x="18188" y="1483"/>
                  <a:pt x="17594" y="2076"/>
                </a:cubicBezTo>
                <a:cubicBezTo>
                  <a:pt x="16999" y="2673"/>
                  <a:pt x="16207" y="2982"/>
                  <a:pt x="15408" y="2982"/>
                </a:cubicBezTo>
                <a:cubicBezTo>
                  <a:pt x="14867" y="2982"/>
                  <a:pt x="14322" y="2840"/>
                  <a:pt x="13832" y="2549"/>
                </a:cubicBezTo>
                <a:lnTo>
                  <a:pt x="11033" y="889"/>
                </a:lnTo>
                <a:cubicBezTo>
                  <a:pt x="10022" y="288"/>
                  <a:pt x="8906" y="0"/>
                  <a:pt x="7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310" name="مجموعة 309">
            <a:extLst>
              <a:ext uri="{FF2B5EF4-FFF2-40B4-BE49-F238E27FC236}">
                <a16:creationId xmlns:a16="http://schemas.microsoft.com/office/drawing/2014/main" id="{A6E287E3-7853-1325-AD32-C78CD56D5D4C}"/>
              </a:ext>
            </a:extLst>
          </p:cNvPr>
          <p:cNvGrpSpPr/>
          <p:nvPr/>
        </p:nvGrpSpPr>
        <p:grpSpPr>
          <a:xfrm rot="1754521">
            <a:off x="1011757" y="439646"/>
            <a:ext cx="954670" cy="660321"/>
            <a:chOff x="6629176" y="3979860"/>
            <a:chExt cx="1556252" cy="1076420"/>
          </a:xfrm>
        </p:grpSpPr>
        <p:grpSp>
          <p:nvGrpSpPr>
            <p:cNvPr id="311" name="رسم 2269" descr="فراشه">
              <a:extLst>
                <a:ext uri="{FF2B5EF4-FFF2-40B4-BE49-F238E27FC236}">
                  <a16:creationId xmlns:a16="http://schemas.microsoft.com/office/drawing/2014/main" id="{774685FD-D0F9-45AE-AEE8-BC31A4AD5533}"/>
                </a:ext>
              </a:extLst>
            </p:cNvPr>
            <p:cNvGrpSpPr/>
            <p:nvPr/>
          </p:nvGrpSpPr>
          <p:grpSpPr>
            <a:xfrm>
              <a:off x="6629176" y="4049149"/>
              <a:ext cx="778560" cy="1007131"/>
              <a:chOff x="6629176" y="4049149"/>
              <a:chExt cx="778560" cy="1007131"/>
            </a:xfrm>
          </p:grpSpPr>
          <p:sp>
            <p:nvSpPr>
              <p:cNvPr id="331" name="شكل حر: شكل 330">
                <a:extLst>
                  <a:ext uri="{FF2B5EF4-FFF2-40B4-BE49-F238E27FC236}">
                    <a16:creationId xmlns:a16="http://schemas.microsoft.com/office/drawing/2014/main" id="{61734F8F-D72B-EE3D-5189-CB45F90EA77F}"/>
                  </a:ext>
                </a:extLst>
              </p:cNvPr>
              <p:cNvSpPr/>
              <p:nvPr/>
            </p:nvSpPr>
            <p:spPr>
              <a:xfrm>
                <a:off x="6782468" y="4122335"/>
                <a:ext cx="625267" cy="933945"/>
              </a:xfrm>
              <a:custGeom>
                <a:avLst/>
                <a:gdLst>
                  <a:gd name="connsiteX0" fmla="*/ 582163 w 625267"/>
                  <a:gd name="connsiteY0" fmla="*/ 353617 h 933945"/>
                  <a:gd name="connsiteX1" fmla="*/ 192407 w 625267"/>
                  <a:gd name="connsiteY1" fmla="*/ 656 h 933945"/>
                  <a:gd name="connsiteX2" fmla="*/ 8386 w 625267"/>
                  <a:gd name="connsiteY2" fmla="*/ 116873 h 933945"/>
                  <a:gd name="connsiteX3" fmla="*/ 57978 w 625267"/>
                  <a:gd name="connsiteY3" fmla="*/ 373946 h 933945"/>
                  <a:gd name="connsiteX4" fmla="*/ 228408 w 625267"/>
                  <a:gd name="connsiteY4" fmla="*/ 430380 h 933945"/>
                  <a:gd name="connsiteX5" fmla="*/ 285128 w 625267"/>
                  <a:gd name="connsiteY5" fmla="*/ 430380 h 933945"/>
                  <a:gd name="connsiteX6" fmla="*/ 284911 w 625267"/>
                  <a:gd name="connsiteY6" fmla="*/ 431884 h 933945"/>
                  <a:gd name="connsiteX7" fmla="*/ 30264 w 625267"/>
                  <a:gd name="connsiteY7" fmla="*/ 672269 h 933945"/>
                  <a:gd name="connsiteX8" fmla="*/ 26540 w 625267"/>
                  <a:gd name="connsiteY8" fmla="*/ 718368 h 933945"/>
                  <a:gd name="connsiteX9" fmla="*/ 26540 w 625267"/>
                  <a:gd name="connsiteY9" fmla="*/ 933896 h 933945"/>
                  <a:gd name="connsiteX10" fmla="*/ 26589 w 625267"/>
                  <a:gd name="connsiteY10" fmla="*/ 933945 h 933945"/>
                  <a:gd name="connsiteX11" fmla="*/ 274759 w 625267"/>
                  <a:gd name="connsiteY11" fmla="*/ 872885 h 933945"/>
                  <a:gd name="connsiteX12" fmla="*/ 492925 w 625267"/>
                  <a:gd name="connsiteY12" fmla="*/ 663291 h 933945"/>
                  <a:gd name="connsiteX13" fmla="*/ 624617 w 625267"/>
                  <a:gd name="connsiteY13" fmla="*/ 432831 h 933945"/>
                  <a:gd name="connsiteX14" fmla="*/ 624617 w 625267"/>
                  <a:gd name="connsiteY14" fmla="*/ 427938 h 933945"/>
                  <a:gd name="connsiteX15" fmla="*/ 582163 w 625267"/>
                  <a:gd name="connsiteY15" fmla="*/ 353617 h 93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67" h="933945">
                    <a:moveTo>
                      <a:pt x="582163" y="353617"/>
                    </a:moveTo>
                    <a:cubicBezTo>
                      <a:pt x="491480" y="194933"/>
                      <a:pt x="353820" y="72846"/>
                      <a:pt x="192407" y="656"/>
                    </a:cubicBezTo>
                    <a:cubicBezTo>
                      <a:pt x="136645" y="-3492"/>
                      <a:pt x="45236" y="9388"/>
                      <a:pt x="8386" y="116873"/>
                    </a:cubicBezTo>
                    <a:cubicBezTo>
                      <a:pt x="-15292" y="185935"/>
                      <a:pt x="14306" y="318139"/>
                      <a:pt x="57978" y="373946"/>
                    </a:cubicBezTo>
                    <a:cubicBezTo>
                      <a:pt x="106228" y="409686"/>
                      <a:pt x="165498" y="430380"/>
                      <a:pt x="228408" y="430380"/>
                    </a:cubicBezTo>
                    <a:lnTo>
                      <a:pt x="285128" y="430380"/>
                    </a:lnTo>
                    <a:cubicBezTo>
                      <a:pt x="285128" y="430380"/>
                      <a:pt x="294648" y="430888"/>
                      <a:pt x="284911" y="431884"/>
                    </a:cubicBezTo>
                    <a:cubicBezTo>
                      <a:pt x="155069" y="445154"/>
                      <a:pt x="50786" y="544702"/>
                      <a:pt x="30264" y="672269"/>
                    </a:cubicBezTo>
                    <a:cubicBezTo>
                      <a:pt x="27842" y="687285"/>
                      <a:pt x="26540" y="702672"/>
                      <a:pt x="26540" y="718368"/>
                    </a:cubicBezTo>
                    <a:lnTo>
                      <a:pt x="26540" y="933896"/>
                    </a:lnTo>
                    <a:cubicBezTo>
                      <a:pt x="26540" y="933926"/>
                      <a:pt x="26565" y="933945"/>
                      <a:pt x="26589" y="933945"/>
                    </a:cubicBezTo>
                    <a:cubicBezTo>
                      <a:pt x="114574" y="933935"/>
                      <a:pt x="199363" y="912201"/>
                      <a:pt x="274759" y="872885"/>
                    </a:cubicBezTo>
                    <a:cubicBezTo>
                      <a:pt x="364529" y="826075"/>
                      <a:pt x="440951" y="754246"/>
                      <a:pt x="492925" y="663291"/>
                    </a:cubicBezTo>
                    <a:lnTo>
                      <a:pt x="624617" y="432831"/>
                    </a:lnTo>
                    <a:cubicBezTo>
                      <a:pt x="625485" y="431317"/>
                      <a:pt x="625485" y="429452"/>
                      <a:pt x="624617" y="427938"/>
                    </a:cubicBezTo>
                    <a:lnTo>
                      <a:pt x="582163" y="353617"/>
                    </a:lnTo>
                    <a:close/>
                  </a:path>
                </a:pathLst>
              </a:custGeom>
              <a:solidFill>
                <a:srgbClr val="E97A57"/>
              </a:solidFill>
              <a:ln w="4921" cap="flat">
                <a:noFill/>
                <a:prstDash val="solid"/>
                <a:miter/>
              </a:ln>
            </p:spPr>
            <p:txBody>
              <a:bodyPr rtlCol="1" anchor="ctr"/>
              <a:lstStyle/>
              <a:p>
                <a:endParaRPr lang="ar-SA"/>
              </a:p>
            </p:txBody>
          </p:sp>
          <p:sp>
            <p:nvSpPr>
              <p:cNvPr id="332" name="شكل حر: شكل 331">
                <a:extLst>
                  <a:ext uri="{FF2B5EF4-FFF2-40B4-BE49-F238E27FC236}">
                    <a16:creationId xmlns:a16="http://schemas.microsoft.com/office/drawing/2014/main" id="{2C421112-31A5-EAC6-4FCD-3ED6F26D9736}"/>
                  </a:ext>
                </a:extLst>
              </p:cNvPr>
              <p:cNvSpPr/>
              <p:nvPr/>
            </p:nvSpPr>
            <p:spPr>
              <a:xfrm>
                <a:off x="6629176" y="4049149"/>
                <a:ext cx="345654" cy="447057"/>
              </a:xfrm>
              <a:custGeom>
                <a:avLst/>
                <a:gdLst>
                  <a:gd name="connsiteX0" fmla="*/ 345635 w 345654"/>
                  <a:gd name="connsiteY0" fmla="*/ 73891 h 447057"/>
                  <a:gd name="connsiteX1" fmla="*/ 345626 w 345654"/>
                  <a:gd name="connsiteY1" fmla="*/ 73808 h 447057"/>
                  <a:gd name="connsiteX2" fmla="*/ 10773 w 345654"/>
                  <a:gd name="connsiteY2" fmla="*/ 69 h 447057"/>
                  <a:gd name="connsiteX3" fmla="*/ 20 w 345654"/>
                  <a:gd name="connsiteY3" fmla="*/ 0 h 447057"/>
                  <a:gd name="connsiteX4" fmla="*/ 15 w 345654"/>
                  <a:gd name="connsiteY4" fmla="*/ 64 h 447057"/>
                  <a:gd name="connsiteX5" fmla="*/ 111935 w 345654"/>
                  <a:gd name="connsiteY5" fmla="*/ 313448 h 447057"/>
                  <a:gd name="connsiteX6" fmla="*/ 211167 w 345654"/>
                  <a:gd name="connsiteY6" fmla="*/ 447048 h 447057"/>
                  <a:gd name="connsiteX7" fmla="*/ 211246 w 345654"/>
                  <a:gd name="connsiteY7" fmla="*/ 446999 h 447057"/>
                  <a:gd name="connsiteX8" fmla="*/ 203812 w 345654"/>
                  <a:gd name="connsiteY8" fmla="*/ 371672 h 447057"/>
                  <a:gd name="connsiteX9" fmla="*/ 345635 w 345654"/>
                  <a:gd name="connsiteY9" fmla="*/ 73891 h 4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54" h="447057">
                    <a:moveTo>
                      <a:pt x="345635" y="73891"/>
                    </a:moveTo>
                    <a:cubicBezTo>
                      <a:pt x="345665" y="73867"/>
                      <a:pt x="345660" y="73822"/>
                      <a:pt x="345626" y="73808"/>
                    </a:cubicBezTo>
                    <a:cubicBezTo>
                      <a:pt x="241781" y="27378"/>
                      <a:pt x="128134" y="1559"/>
                      <a:pt x="10773" y="69"/>
                    </a:cubicBezTo>
                    <a:cubicBezTo>
                      <a:pt x="9313" y="49"/>
                      <a:pt x="577" y="5"/>
                      <a:pt x="20" y="0"/>
                    </a:cubicBezTo>
                    <a:cubicBezTo>
                      <a:pt x="-15" y="0"/>
                      <a:pt x="5" y="34"/>
                      <a:pt x="15" y="64"/>
                    </a:cubicBezTo>
                    <a:lnTo>
                      <a:pt x="111935" y="313448"/>
                    </a:lnTo>
                    <a:cubicBezTo>
                      <a:pt x="131484" y="368165"/>
                      <a:pt x="166632" y="414017"/>
                      <a:pt x="211167" y="447048"/>
                    </a:cubicBezTo>
                    <a:cubicBezTo>
                      <a:pt x="211201" y="447073"/>
                      <a:pt x="211256" y="447043"/>
                      <a:pt x="211246" y="446999"/>
                    </a:cubicBezTo>
                    <a:cubicBezTo>
                      <a:pt x="206401" y="422635"/>
                      <a:pt x="203812" y="397457"/>
                      <a:pt x="203812" y="371672"/>
                    </a:cubicBezTo>
                    <a:cubicBezTo>
                      <a:pt x="203817" y="251484"/>
                      <a:pt x="259120" y="144241"/>
                      <a:pt x="345635" y="73891"/>
                    </a:cubicBezTo>
                    <a:close/>
                  </a:path>
                </a:pathLst>
              </a:custGeom>
              <a:solidFill>
                <a:srgbClr val="DF511A"/>
              </a:solidFill>
              <a:ln w="4921" cap="flat">
                <a:noFill/>
                <a:prstDash val="solid"/>
                <a:miter/>
              </a:ln>
            </p:spPr>
            <p:txBody>
              <a:bodyPr rtlCol="1" anchor="ctr"/>
              <a:lstStyle/>
              <a:p>
                <a:endParaRPr lang="ar-SA" dirty="0"/>
              </a:p>
            </p:txBody>
          </p:sp>
          <p:grpSp>
            <p:nvGrpSpPr>
              <p:cNvPr id="333" name="رسم 2269" descr="فراشه">
                <a:extLst>
                  <a:ext uri="{FF2B5EF4-FFF2-40B4-BE49-F238E27FC236}">
                    <a16:creationId xmlns:a16="http://schemas.microsoft.com/office/drawing/2014/main" id="{55E361FE-18B0-C4EF-0B6E-A8D73AD055ED}"/>
                  </a:ext>
                </a:extLst>
              </p:cNvPr>
              <p:cNvGrpSpPr/>
              <p:nvPr/>
            </p:nvGrpSpPr>
            <p:grpSpPr>
              <a:xfrm>
                <a:off x="6916917" y="4211040"/>
                <a:ext cx="282813" cy="665392"/>
                <a:chOff x="6916917" y="4211040"/>
                <a:chExt cx="282813" cy="665392"/>
              </a:xfrm>
            </p:grpSpPr>
            <p:sp>
              <p:nvSpPr>
                <p:cNvPr id="337" name="شكل حر: شكل 336">
                  <a:extLst>
                    <a:ext uri="{FF2B5EF4-FFF2-40B4-BE49-F238E27FC236}">
                      <a16:creationId xmlns:a16="http://schemas.microsoft.com/office/drawing/2014/main" id="{1DBB4508-EDA2-A916-CFE0-628D89AB182B}"/>
                    </a:ext>
                  </a:extLst>
                </p:cNvPr>
                <p:cNvSpPr/>
                <p:nvPr/>
              </p:nvSpPr>
              <p:spPr>
                <a:xfrm>
                  <a:off x="6916917" y="4720569"/>
                  <a:ext cx="155863" cy="155863"/>
                </a:xfrm>
                <a:custGeom>
                  <a:avLst/>
                  <a:gdLst>
                    <a:gd name="connsiteX0" fmla="*/ 155863 w 155863"/>
                    <a:gd name="connsiteY0" fmla="*/ 77932 h 155863"/>
                    <a:gd name="connsiteX1" fmla="*/ 77932 w 155863"/>
                    <a:gd name="connsiteY1" fmla="*/ 155863 h 155863"/>
                    <a:gd name="connsiteX2" fmla="*/ 0 w 155863"/>
                    <a:gd name="connsiteY2" fmla="*/ 77932 h 155863"/>
                    <a:gd name="connsiteX3" fmla="*/ 77932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2" y="155863"/>
                      </a:cubicBezTo>
                      <a:cubicBezTo>
                        <a:pt x="34891" y="155863"/>
                        <a:pt x="0" y="120972"/>
                        <a:pt x="0" y="77932"/>
                      </a:cubicBezTo>
                      <a:cubicBezTo>
                        <a:pt x="0" y="34891"/>
                        <a:pt x="34891" y="0"/>
                        <a:pt x="77932"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338" name="شكل حر: شكل 337">
                  <a:extLst>
                    <a:ext uri="{FF2B5EF4-FFF2-40B4-BE49-F238E27FC236}">
                      <a16:creationId xmlns:a16="http://schemas.microsoft.com/office/drawing/2014/main" id="{560E2365-8F90-011C-7596-BAB1FCD9FBED}"/>
                    </a:ext>
                  </a:extLst>
                </p:cNvPr>
                <p:cNvSpPr/>
                <p:nvPr/>
              </p:nvSpPr>
              <p:spPr>
                <a:xfrm>
                  <a:off x="7110730" y="4705455"/>
                  <a:ext cx="89001" cy="89001"/>
                </a:xfrm>
                <a:custGeom>
                  <a:avLst/>
                  <a:gdLst>
                    <a:gd name="connsiteX0" fmla="*/ 89001 w 89001"/>
                    <a:gd name="connsiteY0" fmla="*/ 44501 h 89001"/>
                    <a:gd name="connsiteX1" fmla="*/ 44501 w 89001"/>
                    <a:gd name="connsiteY1" fmla="*/ 89001 h 89001"/>
                    <a:gd name="connsiteX2" fmla="*/ 0 w 89001"/>
                    <a:gd name="connsiteY2" fmla="*/ 44501 h 89001"/>
                    <a:gd name="connsiteX3" fmla="*/ 44501 w 89001"/>
                    <a:gd name="connsiteY3" fmla="*/ 0 h 89001"/>
                    <a:gd name="connsiteX4" fmla="*/ 89001 w 89001"/>
                    <a:gd name="connsiteY4" fmla="*/ 44501 h 8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1" h="89001">
                      <a:moveTo>
                        <a:pt x="89001" y="44501"/>
                      </a:moveTo>
                      <a:cubicBezTo>
                        <a:pt x="89001" y="69077"/>
                        <a:pt x="69078" y="89001"/>
                        <a:pt x="44501" y="89001"/>
                      </a:cubicBezTo>
                      <a:cubicBezTo>
                        <a:pt x="19924" y="89001"/>
                        <a:pt x="0" y="69077"/>
                        <a:pt x="0" y="44501"/>
                      </a:cubicBezTo>
                      <a:cubicBezTo>
                        <a:pt x="0" y="19924"/>
                        <a:pt x="19924" y="0"/>
                        <a:pt x="44501" y="0"/>
                      </a:cubicBezTo>
                      <a:cubicBezTo>
                        <a:pt x="69078" y="0"/>
                        <a:pt x="89001" y="19924"/>
                        <a:pt x="89001" y="44501"/>
                      </a:cubicBezTo>
                      <a:close/>
                    </a:path>
                  </a:pathLst>
                </a:custGeom>
                <a:solidFill>
                  <a:srgbClr val="FFFFFF"/>
                </a:solidFill>
                <a:ln w="4921" cap="flat">
                  <a:noFill/>
                  <a:prstDash val="solid"/>
                  <a:miter/>
                </a:ln>
              </p:spPr>
              <p:txBody>
                <a:bodyPr rtlCol="1" anchor="ctr"/>
                <a:lstStyle/>
                <a:p>
                  <a:endParaRPr lang="ar-SA"/>
                </a:p>
              </p:txBody>
            </p:sp>
            <p:sp>
              <p:nvSpPr>
                <p:cNvPr id="339" name="شكل حر: شكل 338">
                  <a:extLst>
                    <a:ext uri="{FF2B5EF4-FFF2-40B4-BE49-F238E27FC236}">
                      <a16:creationId xmlns:a16="http://schemas.microsoft.com/office/drawing/2014/main" id="{F3A13B16-9019-8785-53DC-39EF3AE38E0B}"/>
                    </a:ext>
                  </a:extLst>
                </p:cNvPr>
                <p:cNvSpPr/>
                <p:nvPr/>
              </p:nvSpPr>
              <p:spPr>
                <a:xfrm>
                  <a:off x="6916917" y="4211040"/>
                  <a:ext cx="155863" cy="155863"/>
                </a:xfrm>
                <a:custGeom>
                  <a:avLst/>
                  <a:gdLst>
                    <a:gd name="connsiteX0" fmla="*/ 155863 w 155863"/>
                    <a:gd name="connsiteY0" fmla="*/ 77932 h 155863"/>
                    <a:gd name="connsiteX1" fmla="*/ 77932 w 155863"/>
                    <a:gd name="connsiteY1" fmla="*/ 155863 h 155863"/>
                    <a:gd name="connsiteX2" fmla="*/ 0 w 155863"/>
                    <a:gd name="connsiteY2" fmla="*/ 77932 h 155863"/>
                    <a:gd name="connsiteX3" fmla="*/ 77932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2" y="155863"/>
                      </a:cubicBezTo>
                      <a:cubicBezTo>
                        <a:pt x="34891" y="155863"/>
                        <a:pt x="0" y="120972"/>
                        <a:pt x="0" y="77932"/>
                      </a:cubicBezTo>
                      <a:cubicBezTo>
                        <a:pt x="0" y="34891"/>
                        <a:pt x="34891" y="0"/>
                        <a:pt x="77932"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grpSp>
          <p:grpSp>
            <p:nvGrpSpPr>
              <p:cNvPr id="334" name="رسم 2269" descr="فراشه">
                <a:extLst>
                  <a:ext uri="{FF2B5EF4-FFF2-40B4-BE49-F238E27FC236}">
                    <a16:creationId xmlns:a16="http://schemas.microsoft.com/office/drawing/2014/main" id="{2F1A32BF-6AF5-7B70-AAD5-FA62E3B1667B}"/>
                  </a:ext>
                </a:extLst>
              </p:cNvPr>
              <p:cNvGrpSpPr/>
              <p:nvPr/>
            </p:nvGrpSpPr>
            <p:grpSpPr>
              <a:xfrm>
                <a:off x="6789429" y="4116474"/>
                <a:ext cx="108821" cy="142169"/>
                <a:chOff x="6789429" y="4116474"/>
                <a:chExt cx="108821" cy="142169"/>
              </a:xfrm>
              <a:solidFill>
                <a:srgbClr val="505050"/>
              </a:solidFill>
            </p:grpSpPr>
            <p:sp>
              <p:nvSpPr>
                <p:cNvPr id="335" name="شكل حر: شكل 334">
                  <a:extLst>
                    <a:ext uri="{FF2B5EF4-FFF2-40B4-BE49-F238E27FC236}">
                      <a16:creationId xmlns:a16="http://schemas.microsoft.com/office/drawing/2014/main" id="{D1062A10-52C7-0211-2ABB-FE078733412F}"/>
                    </a:ext>
                  </a:extLst>
                </p:cNvPr>
                <p:cNvSpPr/>
                <p:nvPr/>
              </p:nvSpPr>
              <p:spPr>
                <a:xfrm>
                  <a:off x="6821760" y="4116474"/>
                  <a:ext cx="76491" cy="76491"/>
                </a:xfrm>
                <a:custGeom>
                  <a:avLst/>
                  <a:gdLst>
                    <a:gd name="connsiteX0" fmla="*/ 76491 w 76491"/>
                    <a:gd name="connsiteY0" fmla="*/ 38246 h 76491"/>
                    <a:gd name="connsiteX1" fmla="*/ 38246 w 76491"/>
                    <a:gd name="connsiteY1" fmla="*/ 76491 h 76491"/>
                    <a:gd name="connsiteX2" fmla="*/ 0 w 76491"/>
                    <a:gd name="connsiteY2" fmla="*/ 38246 h 76491"/>
                    <a:gd name="connsiteX3" fmla="*/ 38246 w 76491"/>
                    <a:gd name="connsiteY3" fmla="*/ 0 h 76491"/>
                    <a:gd name="connsiteX4" fmla="*/ 76491 w 76491"/>
                    <a:gd name="connsiteY4" fmla="*/ 38246 h 7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91" h="76491">
                      <a:moveTo>
                        <a:pt x="76491" y="38246"/>
                      </a:moveTo>
                      <a:cubicBezTo>
                        <a:pt x="76491" y="59368"/>
                        <a:pt x="59368" y="76491"/>
                        <a:pt x="38246" y="76491"/>
                      </a:cubicBezTo>
                      <a:cubicBezTo>
                        <a:pt x="17123" y="76491"/>
                        <a:pt x="0" y="59368"/>
                        <a:pt x="0" y="38246"/>
                      </a:cubicBezTo>
                      <a:cubicBezTo>
                        <a:pt x="0" y="17123"/>
                        <a:pt x="17123" y="0"/>
                        <a:pt x="38246" y="0"/>
                      </a:cubicBezTo>
                      <a:cubicBezTo>
                        <a:pt x="59368" y="0"/>
                        <a:pt x="76491" y="17123"/>
                        <a:pt x="76491" y="38246"/>
                      </a:cubicBezTo>
                      <a:close/>
                    </a:path>
                  </a:pathLst>
                </a:custGeom>
                <a:solidFill>
                  <a:srgbClr val="505050"/>
                </a:solidFill>
                <a:ln w="4921" cap="flat">
                  <a:noFill/>
                  <a:prstDash val="solid"/>
                  <a:miter/>
                </a:ln>
              </p:spPr>
              <p:txBody>
                <a:bodyPr rtlCol="1" anchor="ctr"/>
                <a:lstStyle/>
                <a:p>
                  <a:endParaRPr lang="ar-SA"/>
                </a:p>
              </p:txBody>
            </p:sp>
            <p:sp>
              <p:nvSpPr>
                <p:cNvPr id="336" name="شكل حر: شكل 335">
                  <a:extLst>
                    <a:ext uri="{FF2B5EF4-FFF2-40B4-BE49-F238E27FC236}">
                      <a16:creationId xmlns:a16="http://schemas.microsoft.com/office/drawing/2014/main" id="{A358923A-8570-D264-BBCD-407025AC26EB}"/>
                    </a:ext>
                  </a:extLst>
                </p:cNvPr>
                <p:cNvSpPr/>
                <p:nvPr/>
              </p:nvSpPr>
              <p:spPr>
                <a:xfrm>
                  <a:off x="6789429" y="4212036"/>
                  <a:ext cx="46606" cy="46606"/>
                </a:xfrm>
                <a:custGeom>
                  <a:avLst/>
                  <a:gdLst>
                    <a:gd name="connsiteX0" fmla="*/ 46607 w 46606"/>
                    <a:gd name="connsiteY0" fmla="*/ 23303 h 46606"/>
                    <a:gd name="connsiteX1" fmla="*/ 23303 w 46606"/>
                    <a:gd name="connsiteY1" fmla="*/ 46607 h 46606"/>
                    <a:gd name="connsiteX2" fmla="*/ 0 w 46606"/>
                    <a:gd name="connsiteY2" fmla="*/ 23303 h 46606"/>
                    <a:gd name="connsiteX3" fmla="*/ 23303 w 46606"/>
                    <a:gd name="connsiteY3" fmla="*/ 0 h 46606"/>
                    <a:gd name="connsiteX4" fmla="*/ 46607 w 46606"/>
                    <a:gd name="connsiteY4" fmla="*/ 23303 h 4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 h="46606">
                      <a:moveTo>
                        <a:pt x="46607" y="23303"/>
                      </a:moveTo>
                      <a:cubicBezTo>
                        <a:pt x="46607" y="36174"/>
                        <a:pt x="36174" y="46607"/>
                        <a:pt x="23303" y="46607"/>
                      </a:cubicBezTo>
                      <a:cubicBezTo>
                        <a:pt x="10433" y="46607"/>
                        <a:pt x="0" y="36174"/>
                        <a:pt x="0" y="23303"/>
                      </a:cubicBezTo>
                      <a:cubicBezTo>
                        <a:pt x="0" y="10433"/>
                        <a:pt x="10433" y="0"/>
                        <a:pt x="23303" y="0"/>
                      </a:cubicBezTo>
                      <a:cubicBezTo>
                        <a:pt x="36174" y="0"/>
                        <a:pt x="46607" y="10433"/>
                        <a:pt x="46607" y="23303"/>
                      </a:cubicBezTo>
                      <a:close/>
                    </a:path>
                  </a:pathLst>
                </a:custGeom>
                <a:solidFill>
                  <a:srgbClr val="505050"/>
                </a:solidFill>
                <a:ln w="4921" cap="flat">
                  <a:noFill/>
                  <a:prstDash val="solid"/>
                  <a:miter/>
                </a:ln>
              </p:spPr>
              <p:txBody>
                <a:bodyPr rtlCol="1" anchor="ctr"/>
                <a:lstStyle/>
                <a:p>
                  <a:endParaRPr lang="ar-SA"/>
                </a:p>
              </p:txBody>
            </p:sp>
          </p:grpSp>
        </p:grpSp>
        <p:grpSp>
          <p:nvGrpSpPr>
            <p:cNvPr id="312" name="رسم 2269" descr="فراشه">
              <a:extLst>
                <a:ext uri="{FF2B5EF4-FFF2-40B4-BE49-F238E27FC236}">
                  <a16:creationId xmlns:a16="http://schemas.microsoft.com/office/drawing/2014/main" id="{A624D8E6-0989-A325-BCFB-5582B381A8CC}"/>
                </a:ext>
              </a:extLst>
            </p:cNvPr>
            <p:cNvGrpSpPr/>
            <p:nvPr/>
          </p:nvGrpSpPr>
          <p:grpSpPr>
            <a:xfrm>
              <a:off x="7406878" y="4049149"/>
              <a:ext cx="778550" cy="1007131"/>
              <a:chOff x="7406878" y="4049149"/>
              <a:chExt cx="778550" cy="1007131"/>
            </a:xfrm>
          </p:grpSpPr>
          <p:sp>
            <p:nvSpPr>
              <p:cNvPr id="322" name="شكل حر: شكل 321">
                <a:extLst>
                  <a:ext uri="{FF2B5EF4-FFF2-40B4-BE49-F238E27FC236}">
                    <a16:creationId xmlns:a16="http://schemas.microsoft.com/office/drawing/2014/main" id="{04D1EA9B-6985-807C-AC3D-D6145732B5D2}"/>
                  </a:ext>
                </a:extLst>
              </p:cNvPr>
              <p:cNvSpPr/>
              <p:nvPr/>
            </p:nvSpPr>
            <p:spPr>
              <a:xfrm>
                <a:off x="7406878" y="4122335"/>
                <a:ext cx="625263" cy="933945"/>
              </a:xfrm>
              <a:custGeom>
                <a:avLst/>
                <a:gdLst>
                  <a:gd name="connsiteX0" fmla="*/ 43100 w 625263"/>
                  <a:gd name="connsiteY0" fmla="*/ 353617 h 933945"/>
                  <a:gd name="connsiteX1" fmla="*/ 432856 w 625263"/>
                  <a:gd name="connsiteY1" fmla="*/ 656 h 933945"/>
                  <a:gd name="connsiteX2" fmla="*/ 616877 w 625263"/>
                  <a:gd name="connsiteY2" fmla="*/ 116873 h 933945"/>
                  <a:gd name="connsiteX3" fmla="*/ 567285 w 625263"/>
                  <a:gd name="connsiteY3" fmla="*/ 373946 h 933945"/>
                  <a:gd name="connsiteX4" fmla="*/ 396855 w 625263"/>
                  <a:gd name="connsiteY4" fmla="*/ 430380 h 933945"/>
                  <a:gd name="connsiteX5" fmla="*/ 340140 w 625263"/>
                  <a:gd name="connsiteY5" fmla="*/ 430380 h 933945"/>
                  <a:gd name="connsiteX6" fmla="*/ 340357 w 625263"/>
                  <a:gd name="connsiteY6" fmla="*/ 431884 h 933945"/>
                  <a:gd name="connsiteX7" fmla="*/ 595004 w 625263"/>
                  <a:gd name="connsiteY7" fmla="*/ 672269 h 933945"/>
                  <a:gd name="connsiteX8" fmla="*/ 598728 w 625263"/>
                  <a:gd name="connsiteY8" fmla="*/ 718368 h 933945"/>
                  <a:gd name="connsiteX9" fmla="*/ 598728 w 625263"/>
                  <a:gd name="connsiteY9" fmla="*/ 933896 h 933945"/>
                  <a:gd name="connsiteX10" fmla="*/ 598679 w 625263"/>
                  <a:gd name="connsiteY10" fmla="*/ 933945 h 933945"/>
                  <a:gd name="connsiteX11" fmla="*/ 350509 w 625263"/>
                  <a:gd name="connsiteY11" fmla="*/ 872885 h 933945"/>
                  <a:gd name="connsiteX12" fmla="*/ 132343 w 625263"/>
                  <a:gd name="connsiteY12" fmla="*/ 663291 h 933945"/>
                  <a:gd name="connsiteX13" fmla="*/ 651 w 625263"/>
                  <a:gd name="connsiteY13" fmla="*/ 432831 h 933945"/>
                  <a:gd name="connsiteX14" fmla="*/ 651 w 625263"/>
                  <a:gd name="connsiteY14" fmla="*/ 427938 h 933945"/>
                  <a:gd name="connsiteX15" fmla="*/ 43100 w 625263"/>
                  <a:gd name="connsiteY15" fmla="*/ 353617 h 93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63" h="933945">
                    <a:moveTo>
                      <a:pt x="43100" y="353617"/>
                    </a:moveTo>
                    <a:cubicBezTo>
                      <a:pt x="133783" y="194933"/>
                      <a:pt x="271443" y="72846"/>
                      <a:pt x="432856" y="656"/>
                    </a:cubicBezTo>
                    <a:cubicBezTo>
                      <a:pt x="488619" y="-3492"/>
                      <a:pt x="580022" y="9388"/>
                      <a:pt x="616877" y="116873"/>
                    </a:cubicBezTo>
                    <a:cubicBezTo>
                      <a:pt x="640555" y="185935"/>
                      <a:pt x="610957" y="318139"/>
                      <a:pt x="567285" y="373946"/>
                    </a:cubicBezTo>
                    <a:cubicBezTo>
                      <a:pt x="519035" y="409686"/>
                      <a:pt x="459765" y="430380"/>
                      <a:pt x="396855" y="430380"/>
                    </a:cubicBezTo>
                    <a:lnTo>
                      <a:pt x="340140" y="430380"/>
                    </a:lnTo>
                    <a:cubicBezTo>
                      <a:pt x="340140" y="430380"/>
                      <a:pt x="330620" y="430888"/>
                      <a:pt x="340357" y="431884"/>
                    </a:cubicBezTo>
                    <a:cubicBezTo>
                      <a:pt x="470199" y="445154"/>
                      <a:pt x="574482" y="544702"/>
                      <a:pt x="595004" y="672269"/>
                    </a:cubicBezTo>
                    <a:cubicBezTo>
                      <a:pt x="597426" y="687285"/>
                      <a:pt x="598728" y="702672"/>
                      <a:pt x="598728" y="718368"/>
                    </a:cubicBezTo>
                    <a:lnTo>
                      <a:pt x="598728" y="933896"/>
                    </a:lnTo>
                    <a:cubicBezTo>
                      <a:pt x="598728" y="933926"/>
                      <a:pt x="598703" y="933945"/>
                      <a:pt x="598679" y="933945"/>
                    </a:cubicBezTo>
                    <a:cubicBezTo>
                      <a:pt x="510694" y="933935"/>
                      <a:pt x="425905" y="912201"/>
                      <a:pt x="350509" y="872885"/>
                    </a:cubicBezTo>
                    <a:cubicBezTo>
                      <a:pt x="260739" y="826075"/>
                      <a:pt x="184317" y="754246"/>
                      <a:pt x="132343" y="663291"/>
                    </a:cubicBezTo>
                    <a:lnTo>
                      <a:pt x="651" y="432831"/>
                    </a:lnTo>
                    <a:cubicBezTo>
                      <a:pt x="-217" y="431317"/>
                      <a:pt x="-217" y="429452"/>
                      <a:pt x="651" y="427938"/>
                    </a:cubicBezTo>
                    <a:lnTo>
                      <a:pt x="43100" y="353617"/>
                    </a:lnTo>
                    <a:close/>
                  </a:path>
                </a:pathLst>
              </a:custGeom>
              <a:solidFill>
                <a:srgbClr val="E97A57"/>
              </a:solidFill>
              <a:ln w="4921" cap="flat">
                <a:noFill/>
                <a:prstDash val="solid"/>
                <a:miter/>
              </a:ln>
            </p:spPr>
            <p:txBody>
              <a:bodyPr rtlCol="1" anchor="ctr"/>
              <a:lstStyle/>
              <a:p>
                <a:endParaRPr lang="ar-SA"/>
              </a:p>
            </p:txBody>
          </p:sp>
          <p:sp>
            <p:nvSpPr>
              <p:cNvPr id="323" name="شكل حر: شكل 322">
                <a:extLst>
                  <a:ext uri="{FF2B5EF4-FFF2-40B4-BE49-F238E27FC236}">
                    <a16:creationId xmlns:a16="http://schemas.microsoft.com/office/drawing/2014/main" id="{588F847A-4F86-D772-86FE-5C5F0E5B8ECD}"/>
                  </a:ext>
                </a:extLst>
              </p:cNvPr>
              <p:cNvSpPr/>
              <p:nvPr/>
            </p:nvSpPr>
            <p:spPr>
              <a:xfrm>
                <a:off x="7839773" y="4049149"/>
                <a:ext cx="345654" cy="447057"/>
              </a:xfrm>
              <a:custGeom>
                <a:avLst/>
                <a:gdLst>
                  <a:gd name="connsiteX0" fmla="*/ 19 w 345654"/>
                  <a:gd name="connsiteY0" fmla="*/ 73891 h 447057"/>
                  <a:gd name="connsiteX1" fmla="*/ 29 w 345654"/>
                  <a:gd name="connsiteY1" fmla="*/ 73808 h 447057"/>
                  <a:gd name="connsiteX2" fmla="*/ 335153 w 345654"/>
                  <a:gd name="connsiteY2" fmla="*/ 64 h 447057"/>
                  <a:gd name="connsiteX3" fmla="*/ 345635 w 345654"/>
                  <a:gd name="connsiteY3" fmla="*/ 0 h 447057"/>
                  <a:gd name="connsiteX4" fmla="*/ 345640 w 345654"/>
                  <a:gd name="connsiteY4" fmla="*/ 64 h 447057"/>
                  <a:gd name="connsiteX5" fmla="*/ 233720 w 345654"/>
                  <a:gd name="connsiteY5" fmla="*/ 313448 h 447057"/>
                  <a:gd name="connsiteX6" fmla="*/ 134488 w 345654"/>
                  <a:gd name="connsiteY6" fmla="*/ 447048 h 447057"/>
                  <a:gd name="connsiteX7" fmla="*/ 134409 w 345654"/>
                  <a:gd name="connsiteY7" fmla="*/ 446999 h 447057"/>
                  <a:gd name="connsiteX8" fmla="*/ 141843 w 345654"/>
                  <a:gd name="connsiteY8" fmla="*/ 371672 h 447057"/>
                  <a:gd name="connsiteX9" fmla="*/ 19 w 345654"/>
                  <a:gd name="connsiteY9" fmla="*/ 73891 h 4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54" h="447057">
                    <a:moveTo>
                      <a:pt x="19" y="73891"/>
                    </a:moveTo>
                    <a:cubicBezTo>
                      <a:pt x="-10" y="73867"/>
                      <a:pt x="-5" y="73822"/>
                      <a:pt x="29" y="73808"/>
                    </a:cubicBezTo>
                    <a:cubicBezTo>
                      <a:pt x="103953" y="27344"/>
                      <a:pt x="217698" y="1519"/>
                      <a:pt x="335153" y="64"/>
                    </a:cubicBezTo>
                    <a:cubicBezTo>
                      <a:pt x="336494" y="49"/>
                      <a:pt x="345078" y="0"/>
                      <a:pt x="345635" y="0"/>
                    </a:cubicBezTo>
                    <a:cubicBezTo>
                      <a:pt x="345670" y="0"/>
                      <a:pt x="345650" y="34"/>
                      <a:pt x="345640" y="64"/>
                    </a:cubicBezTo>
                    <a:lnTo>
                      <a:pt x="233720" y="313448"/>
                    </a:lnTo>
                    <a:cubicBezTo>
                      <a:pt x="214171" y="368165"/>
                      <a:pt x="179023" y="414017"/>
                      <a:pt x="134488" y="447048"/>
                    </a:cubicBezTo>
                    <a:cubicBezTo>
                      <a:pt x="134454" y="447073"/>
                      <a:pt x="134399" y="447043"/>
                      <a:pt x="134409" y="446999"/>
                    </a:cubicBezTo>
                    <a:cubicBezTo>
                      <a:pt x="139253" y="422635"/>
                      <a:pt x="141843" y="397457"/>
                      <a:pt x="141843" y="371672"/>
                    </a:cubicBezTo>
                    <a:cubicBezTo>
                      <a:pt x="141843" y="251484"/>
                      <a:pt x="86534" y="144241"/>
                      <a:pt x="19" y="73891"/>
                    </a:cubicBezTo>
                    <a:close/>
                  </a:path>
                </a:pathLst>
              </a:custGeom>
              <a:solidFill>
                <a:srgbClr val="DF511A"/>
              </a:solidFill>
              <a:ln w="4921" cap="flat">
                <a:noFill/>
                <a:prstDash val="solid"/>
                <a:miter/>
              </a:ln>
            </p:spPr>
            <p:txBody>
              <a:bodyPr rtlCol="1" anchor="ctr"/>
              <a:lstStyle/>
              <a:p>
                <a:endParaRPr lang="ar-SA"/>
              </a:p>
            </p:txBody>
          </p:sp>
          <p:grpSp>
            <p:nvGrpSpPr>
              <p:cNvPr id="324" name="رسم 2269" descr="فراشه">
                <a:extLst>
                  <a:ext uri="{FF2B5EF4-FFF2-40B4-BE49-F238E27FC236}">
                    <a16:creationId xmlns:a16="http://schemas.microsoft.com/office/drawing/2014/main" id="{9FE04F72-EA29-73EA-1C97-BC7D8FEFB705}"/>
                  </a:ext>
                </a:extLst>
              </p:cNvPr>
              <p:cNvGrpSpPr/>
              <p:nvPr/>
            </p:nvGrpSpPr>
            <p:grpSpPr>
              <a:xfrm>
                <a:off x="7614873" y="4211040"/>
                <a:ext cx="282813" cy="665392"/>
                <a:chOff x="7614873" y="4211040"/>
                <a:chExt cx="282813" cy="665392"/>
              </a:xfrm>
            </p:grpSpPr>
            <p:sp>
              <p:nvSpPr>
                <p:cNvPr id="328" name="شكل حر: شكل 327">
                  <a:extLst>
                    <a:ext uri="{FF2B5EF4-FFF2-40B4-BE49-F238E27FC236}">
                      <a16:creationId xmlns:a16="http://schemas.microsoft.com/office/drawing/2014/main" id="{ED602248-E65F-0408-9214-E8CBAD80F378}"/>
                    </a:ext>
                  </a:extLst>
                </p:cNvPr>
                <p:cNvSpPr/>
                <p:nvPr/>
              </p:nvSpPr>
              <p:spPr>
                <a:xfrm>
                  <a:off x="7741823" y="4720569"/>
                  <a:ext cx="155863" cy="155863"/>
                </a:xfrm>
                <a:custGeom>
                  <a:avLst/>
                  <a:gdLst>
                    <a:gd name="connsiteX0" fmla="*/ 155863 w 155863"/>
                    <a:gd name="connsiteY0" fmla="*/ 77932 h 155863"/>
                    <a:gd name="connsiteX1" fmla="*/ 77931 w 155863"/>
                    <a:gd name="connsiteY1" fmla="*/ 155863 h 155863"/>
                    <a:gd name="connsiteX2" fmla="*/ 0 w 155863"/>
                    <a:gd name="connsiteY2" fmla="*/ 77932 h 155863"/>
                    <a:gd name="connsiteX3" fmla="*/ 77931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1" y="155863"/>
                      </a:cubicBezTo>
                      <a:cubicBezTo>
                        <a:pt x="34891" y="155863"/>
                        <a:pt x="0" y="120972"/>
                        <a:pt x="0" y="77932"/>
                      </a:cubicBezTo>
                      <a:cubicBezTo>
                        <a:pt x="0" y="34891"/>
                        <a:pt x="34891" y="0"/>
                        <a:pt x="77931"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329" name="شكل حر: شكل 328">
                  <a:extLst>
                    <a:ext uri="{FF2B5EF4-FFF2-40B4-BE49-F238E27FC236}">
                      <a16:creationId xmlns:a16="http://schemas.microsoft.com/office/drawing/2014/main" id="{A02C28DA-4FB6-6B9A-2902-7D917E2C4EF6}"/>
                    </a:ext>
                  </a:extLst>
                </p:cNvPr>
                <p:cNvSpPr/>
                <p:nvPr/>
              </p:nvSpPr>
              <p:spPr>
                <a:xfrm>
                  <a:off x="7741823" y="4211040"/>
                  <a:ext cx="155863" cy="155863"/>
                </a:xfrm>
                <a:custGeom>
                  <a:avLst/>
                  <a:gdLst>
                    <a:gd name="connsiteX0" fmla="*/ 155863 w 155863"/>
                    <a:gd name="connsiteY0" fmla="*/ 77932 h 155863"/>
                    <a:gd name="connsiteX1" fmla="*/ 77931 w 155863"/>
                    <a:gd name="connsiteY1" fmla="*/ 155863 h 155863"/>
                    <a:gd name="connsiteX2" fmla="*/ 0 w 155863"/>
                    <a:gd name="connsiteY2" fmla="*/ 77932 h 155863"/>
                    <a:gd name="connsiteX3" fmla="*/ 77931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1" y="155863"/>
                      </a:cubicBezTo>
                      <a:cubicBezTo>
                        <a:pt x="34891" y="155863"/>
                        <a:pt x="0" y="120972"/>
                        <a:pt x="0" y="77932"/>
                      </a:cubicBezTo>
                      <a:cubicBezTo>
                        <a:pt x="0" y="34891"/>
                        <a:pt x="34891" y="0"/>
                        <a:pt x="77931"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330" name="شكل حر: شكل 329">
                  <a:extLst>
                    <a:ext uri="{FF2B5EF4-FFF2-40B4-BE49-F238E27FC236}">
                      <a16:creationId xmlns:a16="http://schemas.microsoft.com/office/drawing/2014/main" id="{03770AC6-789C-3533-BE23-10231AAA39E0}"/>
                    </a:ext>
                  </a:extLst>
                </p:cNvPr>
                <p:cNvSpPr/>
                <p:nvPr/>
              </p:nvSpPr>
              <p:spPr>
                <a:xfrm>
                  <a:off x="7614873" y="4705455"/>
                  <a:ext cx="89001" cy="89001"/>
                </a:xfrm>
                <a:custGeom>
                  <a:avLst/>
                  <a:gdLst>
                    <a:gd name="connsiteX0" fmla="*/ 89001 w 89001"/>
                    <a:gd name="connsiteY0" fmla="*/ 44501 h 89001"/>
                    <a:gd name="connsiteX1" fmla="*/ 44501 w 89001"/>
                    <a:gd name="connsiteY1" fmla="*/ 89001 h 89001"/>
                    <a:gd name="connsiteX2" fmla="*/ 0 w 89001"/>
                    <a:gd name="connsiteY2" fmla="*/ 44501 h 89001"/>
                    <a:gd name="connsiteX3" fmla="*/ 44501 w 89001"/>
                    <a:gd name="connsiteY3" fmla="*/ 0 h 89001"/>
                    <a:gd name="connsiteX4" fmla="*/ 89001 w 89001"/>
                    <a:gd name="connsiteY4" fmla="*/ 44501 h 8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1" h="89001">
                      <a:moveTo>
                        <a:pt x="89001" y="44501"/>
                      </a:moveTo>
                      <a:cubicBezTo>
                        <a:pt x="89001" y="69077"/>
                        <a:pt x="69078" y="89001"/>
                        <a:pt x="44501" y="89001"/>
                      </a:cubicBezTo>
                      <a:cubicBezTo>
                        <a:pt x="19924" y="89001"/>
                        <a:pt x="0" y="69077"/>
                        <a:pt x="0" y="44501"/>
                      </a:cubicBezTo>
                      <a:cubicBezTo>
                        <a:pt x="0" y="19924"/>
                        <a:pt x="19924" y="0"/>
                        <a:pt x="44501" y="0"/>
                      </a:cubicBezTo>
                      <a:cubicBezTo>
                        <a:pt x="69078" y="0"/>
                        <a:pt x="89001" y="19924"/>
                        <a:pt x="89001" y="44501"/>
                      </a:cubicBezTo>
                      <a:close/>
                    </a:path>
                  </a:pathLst>
                </a:custGeom>
                <a:solidFill>
                  <a:srgbClr val="FFFFFF"/>
                </a:solidFill>
                <a:ln w="4921" cap="flat">
                  <a:noFill/>
                  <a:prstDash val="solid"/>
                  <a:miter/>
                </a:ln>
              </p:spPr>
              <p:txBody>
                <a:bodyPr rtlCol="1" anchor="ctr"/>
                <a:lstStyle/>
                <a:p>
                  <a:endParaRPr lang="ar-SA"/>
                </a:p>
              </p:txBody>
            </p:sp>
          </p:grpSp>
          <p:grpSp>
            <p:nvGrpSpPr>
              <p:cNvPr id="325" name="رسم 2269" descr="فراشه">
                <a:extLst>
                  <a:ext uri="{FF2B5EF4-FFF2-40B4-BE49-F238E27FC236}">
                    <a16:creationId xmlns:a16="http://schemas.microsoft.com/office/drawing/2014/main" id="{BF82973B-9494-3F6D-D3E7-2F86C929A3E0}"/>
                  </a:ext>
                </a:extLst>
              </p:cNvPr>
              <p:cNvGrpSpPr/>
              <p:nvPr/>
            </p:nvGrpSpPr>
            <p:grpSpPr>
              <a:xfrm>
                <a:off x="7915815" y="4116474"/>
                <a:ext cx="108821" cy="142169"/>
                <a:chOff x="7915815" y="4116474"/>
                <a:chExt cx="108821" cy="142169"/>
              </a:xfrm>
              <a:solidFill>
                <a:srgbClr val="505050"/>
              </a:solidFill>
            </p:grpSpPr>
            <p:sp>
              <p:nvSpPr>
                <p:cNvPr id="326" name="شكل حر: شكل 325">
                  <a:extLst>
                    <a:ext uri="{FF2B5EF4-FFF2-40B4-BE49-F238E27FC236}">
                      <a16:creationId xmlns:a16="http://schemas.microsoft.com/office/drawing/2014/main" id="{D078B6E7-97A4-AD76-81FB-8F56EB0D2794}"/>
                    </a:ext>
                  </a:extLst>
                </p:cNvPr>
                <p:cNvSpPr/>
                <p:nvPr/>
              </p:nvSpPr>
              <p:spPr>
                <a:xfrm>
                  <a:off x="7915815" y="4116474"/>
                  <a:ext cx="76491" cy="76491"/>
                </a:xfrm>
                <a:custGeom>
                  <a:avLst/>
                  <a:gdLst>
                    <a:gd name="connsiteX0" fmla="*/ 76491 w 76491"/>
                    <a:gd name="connsiteY0" fmla="*/ 38246 h 76491"/>
                    <a:gd name="connsiteX1" fmla="*/ 38246 w 76491"/>
                    <a:gd name="connsiteY1" fmla="*/ 76491 h 76491"/>
                    <a:gd name="connsiteX2" fmla="*/ 0 w 76491"/>
                    <a:gd name="connsiteY2" fmla="*/ 38246 h 76491"/>
                    <a:gd name="connsiteX3" fmla="*/ 38246 w 76491"/>
                    <a:gd name="connsiteY3" fmla="*/ 0 h 76491"/>
                    <a:gd name="connsiteX4" fmla="*/ 76491 w 76491"/>
                    <a:gd name="connsiteY4" fmla="*/ 38246 h 7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91" h="76491">
                      <a:moveTo>
                        <a:pt x="76491" y="38246"/>
                      </a:moveTo>
                      <a:cubicBezTo>
                        <a:pt x="76491" y="59368"/>
                        <a:pt x="59368" y="76491"/>
                        <a:pt x="38246" y="76491"/>
                      </a:cubicBezTo>
                      <a:cubicBezTo>
                        <a:pt x="17123" y="76491"/>
                        <a:pt x="0" y="59368"/>
                        <a:pt x="0" y="38246"/>
                      </a:cubicBezTo>
                      <a:cubicBezTo>
                        <a:pt x="0" y="17123"/>
                        <a:pt x="17123" y="0"/>
                        <a:pt x="38246" y="0"/>
                      </a:cubicBezTo>
                      <a:cubicBezTo>
                        <a:pt x="59368" y="0"/>
                        <a:pt x="76491" y="17123"/>
                        <a:pt x="76491" y="38246"/>
                      </a:cubicBezTo>
                      <a:close/>
                    </a:path>
                  </a:pathLst>
                </a:custGeom>
                <a:solidFill>
                  <a:srgbClr val="505050"/>
                </a:solidFill>
                <a:ln w="4921" cap="flat">
                  <a:noFill/>
                  <a:prstDash val="solid"/>
                  <a:miter/>
                </a:ln>
              </p:spPr>
              <p:txBody>
                <a:bodyPr rtlCol="1" anchor="ctr"/>
                <a:lstStyle/>
                <a:p>
                  <a:endParaRPr lang="ar-SA"/>
                </a:p>
              </p:txBody>
            </p:sp>
            <p:sp>
              <p:nvSpPr>
                <p:cNvPr id="327" name="شكل حر: شكل 326">
                  <a:extLst>
                    <a:ext uri="{FF2B5EF4-FFF2-40B4-BE49-F238E27FC236}">
                      <a16:creationId xmlns:a16="http://schemas.microsoft.com/office/drawing/2014/main" id="{FCD3D219-476F-7940-040B-5A6FAF03163B}"/>
                    </a:ext>
                  </a:extLst>
                </p:cNvPr>
                <p:cNvSpPr/>
                <p:nvPr/>
              </p:nvSpPr>
              <p:spPr>
                <a:xfrm>
                  <a:off x="7978030" y="4212036"/>
                  <a:ext cx="46606" cy="46606"/>
                </a:xfrm>
                <a:custGeom>
                  <a:avLst/>
                  <a:gdLst>
                    <a:gd name="connsiteX0" fmla="*/ 46607 w 46606"/>
                    <a:gd name="connsiteY0" fmla="*/ 23303 h 46606"/>
                    <a:gd name="connsiteX1" fmla="*/ 23304 w 46606"/>
                    <a:gd name="connsiteY1" fmla="*/ 46607 h 46606"/>
                    <a:gd name="connsiteX2" fmla="*/ 0 w 46606"/>
                    <a:gd name="connsiteY2" fmla="*/ 23303 h 46606"/>
                    <a:gd name="connsiteX3" fmla="*/ 23304 w 46606"/>
                    <a:gd name="connsiteY3" fmla="*/ 0 h 46606"/>
                    <a:gd name="connsiteX4" fmla="*/ 46607 w 46606"/>
                    <a:gd name="connsiteY4" fmla="*/ 23303 h 4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 h="46606">
                      <a:moveTo>
                        <a:pt x="46607" y="23303"/>
                      </a:moveTo>
                      <a:cubicBezTo>
                        <a:pt x="46607" y="36174"/>
                        <a:pt x="36174" y="46607"/>
                        <a:pt x="23304" y="46607"/>
                      </a:cubicBezTo>
                      <a:cubicBezTo>
                        <a:pt x="10433" y="46607"/>
                        <a:pt x="0" y="36174"/>
                        <a:pt x="0" y="23303"/>
                      </a:cubicBezTo>
                      <a:cubicBezTo>
                        <a:pt x="0" y="10433"/>
                        <a:pt x="10433" y="0"/>
                        <a:pt x="23304" y="0"/>
                      </a:cubicBezTo>
                      <a:cubicBezTo>
                        <a:pt x="36174" y="0"/>
                        <a:pt x="46607" y="10433"/>
                        <a:pt x="46607" y="23303"/>
                      </a:cubicBezTo>
                      <a:close/>
                    </a:path>
                  </a:pathLst>
                </a:custGeom>
                <a:solidFill>
                  <a:srgbClr val="505050"/>
                </a:solidFill>
                <a:ln w="4921" cap="flat">
                  <a:noFill/>
                  <a:prstDash val="solid"/>
                  <a:miter/>
                </a:ln>
              </p:spPr>
              <p:txBody>
                <a:bodyPr rtlCol="1" anchor="ctr"/>
                <a:lstStyle/>
                <a:p>
                  <a:endParaRPr lang="ar-SA"/>
                </a:p>
              </p:txBody>
            </p:sp>
          </p:grpSp>
        </p:grpSp>
        <p:grpSp>
          <p:nvGrpSpPr>
            <p:cNvPr id="313" name="رسم 2269" descr="فراشه">
              <a:extLst>
                <a:ext uri="{FF2B5EF4-FFF2-40B4-BE49-F238E27FC236}">
                  <a16:creationId xmlns:a16="http://schemas.microsoft.com/office/drawing/2014/main" id="{0C3FEA86-F40E-026B-E16F-8D7819780F24}"/>
                </a:ext>
              </a:extLst>
            </p:cNvPr>
            <p:cNvGrpSpPr/>
            <p:nvPr/>
          </p:nvGrpSpPr>
          <p:grpSpPr>
            <a:xfrm>
              <a:off x="7245041" y="3979860"/>
              <a:ext cx="322110" cy="885261"/>
              <a:chOff x="7245041" y="3979860"/>
              <a:chExt cx="322110" cy="885261"/>
            </a:xfrm>
          </p:grpSpPr>
          <p:sp>
            <p:nvSpPr>
              <p:cNvPr id="314" name="شكل حر: شكل 313">
                <a:extLst>
                  <a:ext uri="{FF2B5EF4-FFF2-40B4-BE49-F238E27FC236}">
                    <a16:creationId xmlns:a16="http://schemas.microsoft.com/office/drawing/2014/main" id="{460470C7-07B7-5FDA-6CE5-35C8367A2CA1}"/>
                  </a:ext>
                </a:extLst>
              </p:cNvPr>
              <p:cNvSpPr/>
              <p:nvPr/>
            </p:nvSpPr>
            <p:spPr>
              <a:xfrm>
                <a:off x="7375282" y="4612305"/>
                <a:ext cx="61662" cy="252816"/>
              </a:xfrm>
              <a:custGeom>
                <a:avLst/>
                <a:gdLst>
                  <a:gd name="connsiteX0" fmla="*/ 61663 w 61662"/>
                  <a:gd name="connsiteY0" fmla="*/ 98660 h 252816"/>
                  <a:gd name="connsiteX1" fmla="*/ 30831 w 61662"/>
                  <a:gd name="connsiteY1" fmla="*/ 252816 h 252816"/>
                  <a:gd name="connsiteX2" fmla="*/ 0 w 61662"/>
                  <a:gd name="connsiteY2" fmla="*/ 98660 h 252816"/>
                  <a:gd name="connsiteX3" fmla="*/ 30831 w 61662"/>
                  <a:gd name="connsiteY3" fmla="*/ 0 h 252816"/>
                  <a:gd name="connsiteX4" fmla="*/ 61663 w 61662"/>
                  <a:gd name="connsiteY4" fmla="*/ 98660 h 25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2" h="252816">
                    <a:moveTo>
                      <a:pt x="61663" y="98660"/>
                    </a:moveTo>
                    <a:cubicBezTo>
                      <a:pt x="61663" y="183799"/>
                      <a:pt x="47860" y="252816"/>
                      <a:pt x="30831" y="252816"/>
                    </a:cubicBezTo>
                    <a:cubicBezTo>
                      <a:pt x="13802" y="252816"/>
                      <a:pt x="0" y="183799"/>
                      <a:pt x="0" y="98660"/>
                    </a:cubicBezTo>
                    <a:cubicBezTo>
                      <a:pt x="0" y="13521"/>
                      <a:pt x="13802" y="0"/>
                      <a:pt x="30831" y="0"/>
                    </a:cubicBezTo>
                    <a:cubicBezTo>
                      <a:pt x="47860" y="5"/>
                      <a:pt x="61663" y="13526"/>
                      <a:pt x="61663" y="98660"/>
                    </a:cubicBezTo>
                    <a:close/>
                  </a:path>
                </a:pathLst>
              </a:custGeom>
              <a:solidFill>
                <a:srgbClr val="DF511A"/>
              </a:solidFill>
              <a:ln w="4921" cap="flat">
                <a:noFill/>
                <a:prstDash val="solid"/>
                <a:miter/>
              </a:ln>
            </p:spPr>
            <p:txBody>
              <a:bodyPr rtlCol="1" anchor="ctr"/>
              <a:lstStyle/>
              <a:p>
                <a:endParaRPr lang="ar-SA"/>
              </a:p>
            </p:txBody>
          </p:sp>
          <p:grpSp>
            <p:nvGrpSpPr>
              <p:cNvPr id="315" name="رسم 2269" descr="فراشه">
                <a:extLst>
                  <a:ext uri="{FF2B5EF4-FFF2-40B4-BE49-F238E27FC236}">
                    <a16:creationId xmlns:a16="http://schemas.microsoft.com/office/drawing/2014/main" id="{92A3F614-18A5-46EC-7E3C-246DC944C7A1}"/>
                  </a:ext>
                </a:extLst>
              </p:cNvPr>
              <p:cNvGrpSpPr/>
              <p:nvPr/>
            </p:nvGrpSpPr>
            <p:grpSpPr>
              <a:xfrm>
                <a:off x="7376239" y="4749196"/>
                <a:ext cx="59748" cy="50193"/>
                <a:chOff x="7376239" y="4749196"/>
                <a:chExt cx="59748" cy="50193"/>
              </a:xfrm>
              <a:solidFill>
                <a:srgbClr val="737373"/>
              </a:solidFill>
            </p:grpSpPr>
            <p:sp>
              <p:nvSpPr>
                <p:cNvPr id="319" name="شكل حر: شكل 318">
                  <a:extLst>
                    <a:ext uri="{FF2B5EF4-FFF2-40B4-BE49-F238E27FC236}">
                      <a16:creationId xmlns:a16="http://schemas.microsoft.com/office/drawing/2014/main" id="{4093A847-79D8-3C95-772C-5575D25217E1}"/>
                    </a:ext>
                  </a:extLst>
                </p:cNvPr>
                <p:cNvSpPr/>
                <p:nvPr/>
              </p:nvSpPr>
              <p:spPr>
                <a:xfrm>
                  <a:off x="7376239" y="4749196"/>
                  <a:ext cx="59748" cy="9866"/>
                </a:xfrm>
                <a:custGeom>
                  <a:avLst/>
                  <a:gdLst>
                    <a:gd name="connsiteX0" fmla="*/ 59748 w 59748"/>
                    <a:gd name="connsiteY0" fmla="*/ 0 h 9866"/>
                    <a:gd name="connsiteX1" fmla="*/ 0 w 59748"/>
                    <a:gd name="connsiteY1" fmla="*/ 0 h 9866"/>
                    <a:gd name="connsiteX2" fmla="*/ 582 w 59748"/>
                    <a:gd name="connsiteY2" fmla="*/ 9866 h 9866"/>
                    <a:gd name="connsiteX3" fmla="*/ 59166 w 59748"/>
                    <a:gd name="connsiteY3" fmla="*/ 9866 h 9866"/>
                    <a:gd name="connsiteX4" fmla="*/ 59748 w 59748"/>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48" h="9866">
                      <a:moveTo>
                        <a:pt x="59748" y="0"/>
                      </a:moveTo>
                      <a:lnTo>
                        <a:pt x="0" y="0"/>
                      </a:lnTo>
                      <a:cubicBezTo>
                        <a:pt x="168" y="3340"/>
                        <a:pt x="370" y="6620"/>
                        <a:pt x="582" y="9866"/>
                      </a:cubicBezTo>
                      <a:lnTo>
                        <a:pt x="59166" y="9866"/>
                      </a:lnTo>
                      <a:cubicBezTo>
                        <a:pt x="59383" y="6620"/>
                        <a:pt x="59581" y="3340"/>
                        <a:pt x="59748" y="0"/>
                      </a:cubicBezTo>
                      <a:close/>
                    </a:path>
                  </a:pathLst>
                </a:custGeom>
                <a:solidFill>
                  <a:srgbClr val="737373"/>
                </a:solidFill>
                <a:ln w="4921" cap="flat">
                  <a:noFill/>
                  <a:prstDash val="solid"/>
                  <a:miter/>
                </a:ln>
              </p:spPr>
              <p:txBody>
                <a:bodyPr rtlCol="1" anchor="ctr"/>
                <a:lstStyle/>
                <a:p>
                  <a:endParaRPr lang="ar-SA"/>
                </a:p>
              </p:txBody>
            </p:sp>
            <p:sp>
              <p:nvSpPr>
                <p:cNvPr id="320" name="شكل حر: شكل 319">
                  <a:extLst>
                    <a:ext uri="{FF2B5EF4-FFF2-40B4-BE49-F238E27FC236}">
                      <a16:creationId xmlns:a16="http://schemas.microsoft.com/office/drawing/2014/main" id="{BBD92D06-6DC6-647E-0952-F91FBB37BC4D}"/>
                    </a:ext>
                  </a:extLst>
                </p:cNvPr>
                <p:cNvSpPr/>
                <p:nvPr/>
              </p:nvSpPr>
              <p:spPr>
                <a:xfrm>
                  <a:off x="7377551" y="4769031"/>
                  <a:ext cx="57124" cy="9866"/>
                </a:xfrm>
                <a:custGeom>
                  <a:avLst/>
                  <a:gdLst>
                    <a:gd name="connsiteX0" fmla="*/ 57124 w 57124"/>
                    <a:gd name="connsiteY0" fmla="*/ 0 h 9866"/>
                    <a:gd name="connsiteX1" fmla="*/ 0 w 57124"/>
                    <a:gd name="connsiteY1" fmla="*/ 0 h 9866"/>
                    <a:gd name="connsiteX2" fmla="*/ 883 w 57124"/>
                    <a:gd name="connsiteY2" fmla="*/ 9866 h 9866"/>
                    <a:gd name="connsiteX3" fmla="*/ 56241 w 57124"/>
                    <a:gd name="connsiteY3" fmla="*/ 9866 h 9866"/>
                    <a:gd name="connsiteX4" fmla="*/ 57124 w 57124"/>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4" h="9866">
                      <a:moveTo>
                        <a:pt x="57124" y="0"/>
                      </a:moveTo>
                      <a:lnTo>
                        <a:pt x="0" y="0"/>
                      </a:lnTo>
                      <a:cubicBezTo>
                        <a:pt x="271" y="3350"/>
                        <a:pt x="567" y="6640"/>
                        <a:pt x="883" y="9866"/>
                      </a:cubicBezTo>
                      <a:lnTo>
                        <a:pt x="56241" y="9866"/>
                      </a:lnTo>
                      <a:cubicBezTo>
                        <a:pt x="56557" y="6645"/>
                        <a:pt x="56853" y="3350"/>
                        <a:pt x="57124" y="0"/>
                      </a:cubicBezTo>
                      <a:close/>
                    </a:path>
                  </a:pathLst>
                </a:custGeom>
                <a:solidFill>
                  <a:srgbClr val="737373"/>
                </a:solidFill>
                <a:ln w="4921" cap="flat">
                  <a:noFill/>
                  <a:prstDash val="solid"/>
                  <a:miter/>
                </a:ln>
              </p:spPr>
              <p:txBody>
                <a:bodyPr rtlCol="1" anchor="ctr"/>
                <a:lstStyle/>
                <a:p>
                  <a:endParaRPr lang="ar-SA"/>
                </a:p>
              </p:txBody>
            </p:sp>
            <p:sp>
              <p:nvSpPr>
                <p:cNvPr id="321" name="شكل حر: شكل 320">
                  <a:extLst>
                    <a:ext uri="{FF2B5EF4-FFF2-40B4-BE49-F238E27FC236}">
                      <a16:creationId xmlns:a16="http://schemas.microsoft.com/office/drawing/2014/main" id="{0DFA48CD-3A87-F830-E357-4B28B6BAB4B6}"/>
                    </a:ext>
                  </a:extLst>
                </p:cNvPr>
                <p:cNvSpPr/>
                <p:nvPr/>
              </p:nvSpPr>
              <p:spPr>
                <a:xfrm>
                  <a:off x="7379588" y="4789523"/>
                  <a:ext cx="53054" cy="9866"/>
                </a:xfrm>
                <a:custGeom>
                  <a:avLst/>
                  <a:gdLst>
                    <a:gd name="connsiteX0" fmla="*/ 53054 w 53054"/>
                    <a:gd name="connsiteY0" fmla="*/ 0 h 9866"/>
                    <a:gd name="connsiteX1" fmla="*/ 0 w 53054"/>
                    <a:gd name="connsiteY1" fmla="*/ 0 h 9866"/>
                    <a:gd name="connsiteX2" fmla="*/ 1278 w 53054"/>
                    <a:gd name="connsiteY2" fmla="*/ 9866 h 9866"/>
                    <a:gd name="connsiteX3" fmla="*/ 51772 w 53054"/>
                    <a:gd name="connsiteY3" fmla="*/ 9866 h 9866"/>
                    <a:gd name="connsiteX4" fmla="*/ 53054 w 53054"/>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4" h="9866">
                      <a:moveTo>
                        <a:pt x="53054" y="0"/>
                      </a:moveTo>
                      <a:lnTo>
                        <a:pt x="0" y="0"/>
                      </a:lnTo>
                      <a:cubicBezTo>
                        <a:pt x="400" y="3379"/>
                        <a:pt x="829" y="6660"/>
                        <a:pt x="1278" y="9866"/>
                      </a:cubicBezTo>
                      <a:lnTo>
                        <a:pt x="51772" y="9866"/>
                      </a:lnTo>
                      <a:cubicBezTo>
                        <a:pt x="52226" y="6665"/>
                        <a:pt x="52650" y="3379"/>
                        <a:pt x="53054" y="0"/>
                      </a:cubicBezTo>
                      <a:close/>
                    </a:path>
                  </a:pathLst>
                </a:custGeom>
                <a:solidFill>
                  <a:srgbClr val="737373"/>
                </a:solidFill>
                <a:ln w="4921" cap="flat">
                  <a:noFill/>
                  <a:prstDash val="solid"/>
                  <a:miter/>
                </a:ln>
              </p:spPr>
              <p:txBody>
                <a:bodyPr rtlCol="1" anchor="ctr"/>
                <a:lstStyle/>
                <a:p>
                  <a:endParaRPr lang="ar-SA"/>
                </a:p>
              </p:txBody>
            </p:sp>
          </p:grpSp>
          <p:sp>
            <p:nvSpPr>
              <p:cNvPr id="316" name="شكل حر: شكل 315">
                <a:extLst>
                  <a:ext uri="{FF2B5EF4-FFF2-40B4-BE49-F238E27FC236}">
                    <a16:creationId xmlns:a16="http://schemas.microsoft.com/office/drawing/2014/main" id="{3418839D-EDE6-2AD2-C0ED-8EC6A1691F69}"/>
                  </a:ext>
                </a:extLst>
              </p:cNvPr>
              <p:cNvSpPr/>
              <p:nvPr/>
            </p:nvSpPr>
            <p:spPr>
              <a:xfrm>
                <a:off x="7245041" y="3979860"/>
                <a:ext cx="322110" cy="400850"/>
              </a:xfrm>
              <a:custGeom>
                <a:avLst/>
                <a:gdLst>
                  <a:gd name="connsiteX0" fmla="*/ 315135 w 322110"/>
                  <a:gd name="connsiteY0" fmla="*/ 0 h 400850"/>
                  <a:gd name="connsiteX1" fmla="*/ 161102 w 322110"/>
                  <a:gd name="connsiteY1" fmla="*/ 310128 h 400850"/>
                  <a:gd name="connsiteX2" fmla="*/ 161013 w 322110"/>
                  <a:gd name="connsiteY2" fmla="*/ 310128 h 400850"/>
                  <a:gd name="connsiteX3" fmla="*/ 6975 w 322110"/>
                  <a:gd name="connsiteY3" fmla="*/ 0 h 400850"/>
                  <a:gd name="connsiteX4" fmla="*/ 0 w 322110"/>
                  <a:gd name="connsiteY4" fmla="*/ 6975 h 400850"/>
                  <a:gd name="connsiteX5" fmla="*/ 156125 w 322110"/>
                  <a:gd name="connsiteY5" fmla="*/ 383896 h 400850"/>
                  <a:gd name="connsiteX6" fmla="*/ 156125 w 322110"/>
                  <a:gd name="connsiteY6" fmla="*/ 383896 h 400850"/>
                  <a:gd name="connsiteX7" fmla="*/ 156125 w 322110"/>
                  <a:gd name="connsiteY7" fmla="*/ 400851 h 400850"/>
                  <a:gd name="connsiteX8" fmla="*/ 165991 w 322110"/>
                  <a:gd name="connsiteY8" fmla="*/ 400851 h 400850"/>
                  <a:gd name="connsiteX9" fmla="*/ 165991 w 322110"/>
                  <a:gd name="connsiteY9" fmla="*/ 383896 h 400850"/>
                  <a:gd name="connsiteX10" fmla="*/ 322110 w 322110"/>
                  <a:gd name="connsiteY10" fmla="*/ 6975 h 400850"/>
                  <a:gd name="connsiteX11" fmla="*/ 315135 w 322110"/>
                  <a:gd name="connsiteY11" fmla="*/ 0 h 4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110" h="400850">
                    <a:moveTo>
                      <a:pt x="315135" y="0"/>
                    </a:moveTo>
                    <a:cubicBezTo>
                      <a:pt x="230194" y="84941"/>
                      <a:pt x="176902" y="193083"/>
                      <a:pt x="161102" y="310128"/>
                    </a:cubicBezTo>
                    <a:cubicBezTo>
                      <a:pt x="161092" y="310182"/>
                      <a:pt x="161018" y="310182"/>
                      <a:pt x="161013" y="310128"/>
                    </a:cubicBezTo>
                    <a:cubicBezTo>
                      <a:pt x="145208" y="193083"/>
                      <a:pt x="91917" y="84941"/>
                      <a:pt x="6975" y="0"/>
                    </a:cubicBezTo>
                    <a:lnTo>
                      <a:pt x="0" y="6975"/>
                    </a:lnTo>
                    <a:cubicBezTo>
                      <a:pt x="100678" y="107658"/>
                      <a:pt x="156125" y="241515"/>
                      <a:pt x="156125" y="383896"/>
                    </a:cubicBezTo>
                    <a:lnTo>
                      <a:pt x="156125" y="383896"/>
                    </a:lnTo>
                    <a:lnTo>
                      <a:pt x="156125" y="400851"/>
                    </a:lnTo>
                    <a:lnTo>
                      <a:pt x="165991" y="400851"/>
                    </a:lnTo>
                    <a:lnTo>
                      <a:pt x="165991" y="383896"/>
                    </a:lnTo>
                    <a:cubicBezTo>
                      <a:pt x="165991" y="241510"/>
                      <a:pt x="221433" y="107648"/>
                      <a:pt x="322110" y="6975"/>
                    </a:cubicBezTo>
                    <a:lnTo>
                      <a:pt x="315135" y="0"/>
                    </a:lnTo>
                    <a:close/>
                  </a:path>
                </a:pathLst>
              </a:custGeom>
              <a:solidFill>
                <a:srgbClr val="505050"/>
              </a:solidFill>
              <a:ln w="4921" cap="flat">
                <a:noFill/>
                <a:prstDash val="solid"/>
                <a:miter/>
              </a:ln>
            </p:spPr>
            <p:txBody>
              <a:bodyPr rtlCol="1" anchor="ctr"/>
              <a:lstStyle/>
              <a:p>
                <a:endParaRPr lang="ar-SA"/>
              </a:p>
            </p:txBody>
          </p:sp>
          <p:sp>
            <p:nvSpPr>
              <p:cNvPr id="317" name="شكل حر: شكل 316">
                <a:extLst>
                  <a:ext uri="{FF2B5EF4-FFF2-40B4-BE49-F238E27FC236}">
                    <a16:creationId xmlns:a16="http://schemas.microsoft.com/office/drawing/2014/main" id="{5ED9ACCB-FAA4-7C24-6BF2-5689A571186D}"/>
                  </a:ext>
                </a:extLst>
              </p:cNvPr>
              <p:cNvSpPr/>
              <p:nvPr/>
            </p:nvSpPr>
            <p:spPr>
              <a:xfrm>
                <a:off x="7344451" y="4363014"/>
                <a:ext cx="123329" cy="366456"/>
              </a:xfrm>
              <a:custGeom>
                <a:avLst/>
                <a:gdLst>
                  <a:gd name="connsiteX0" fmla="*/ 113711 w 123329"/>
                  <a:gd name="connsiteY0" fmla="*/ 119735 h 366456"/>
                  <a:gd name="connsiteX1" fmla="*/ 110297 w 123329"/>
                  <a:gd name="connsiteY1" fmla="*/ 66390 h 366456"/>
                  <a:gd name="connsiteX2" fmla="*/ 110400 w 123329"/>
                  <a:gd name="connsiteY2" fmla="*/ 50407 h 366456"/>
                  <a:gd name="connsiteX3" fmla="*/ 94423 w 123329"/>
                  <a:gd name="connsiteY3" fmla="*/ 21440 h 366456"/>
                  <a:gd name="connsiteX4" fmla="*/ 97905 w 123329"/>
                  <a:gd name="connsiteY4" fmla="*/ 8447 h 366456"/>
                  <a:gd name="connsiteX5" fmla="*/ 89756 w 123329"/>
                  <a:gd name="connsiteY5" fmla="*/ 505 h 366456"/>
                  <a:gd name="connsiteX6" fmla="*/ 74029 w 123329"/>
                  <a:gd name="connsiteY6" fmla="*/ 10459 h 366456"/>
                  <a:gd name="connsiteX7" fmla="*/ 67449 w 123329"/>
                  <a:gd name="connsiteY7" fmla="*/ 9137 h 366456"/>
                  <a:gd name="connsiteX8" fmla="*/ 51787 w 123329"/>
                  <a:gd name="connsiteY8" fmla="*/ 9823 h 366456"/>
                  <a:gd name="connsiteX9" fmla="*/ 36761 w 123329"/>
                  <a:gd name="connsiteY9" fmla="*/ 342 h 366456"/>
                  <a:gd name="connsiteX10" fmla="*/ 27857 w 123329"/>
                  <a:gd name="connsiteY10" fmla="*/ 8905 h 366456"/>
                  <a:gd name="connsiteX11" fmla="*/ 30264 w 123329"/>
                  <a:gd name="connsiteY11" fmla="*/ 20167 h 366456"/>
                  <a:gd name="connsiteX12" fmla="*/ 12333 w 123329"/>
                  <a:gd name="connsiteY12" fmla="*/ 58137 h 366456"/>
                  <a:gd name="connsiteX13" fmla="*/ 12924 w 123329"/>
                  <a:gd name="connsiteY13" fmla="*/ 65778 h 366456"/>
                  <a:gd name="connsiteX14" fmla="*/ 9950 w 123329"/>
                  <a:gd name="connsiteY14" fmla="*/ 118615 h 366456"/>
                  <a:gd name="connsiteX15" fmla="*/ 0 w 123329"/>
                  <a:gd name="connsiteY15" fmla="*/ 199961 h 366456"/>
                  <a:gd name="connsiteX16" fmla="*/ 61663 w 123329"/>
                  <a:gd name="connsiteY16" fmla="*/ 366449 h 366456"/>
                  <a:gd name="connsiteX17" fmla="*/ 61667 w 123329"/>
                  <a:gd name="connsiteY17" fmla="*/ 366449 h 366456"/>
                  <a:gd name="connsiteX18" fmla="*/ 123330 w 123329"/>
                  <a:gd name="connsiteY18" fmla="*/ 199961 h 366456"/>
                  <a:gd name="connsiteX19" fmla="*/ 113711 w 123329"/>
                  <a:gd name="connsiteY19" fmla="*/ 119735 h 3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329" h="366456">
                    <a:moveTo>
                      <a:pt x="113711" y="119735"/>
                    </a:moveTo>
                    <a:cubicBezTo>
                      <a:pt x="108620" y="102401"/>
                      <a:pt x="107273" y="84203"/>
                      <a:pt x="110297" y="66390"/>
                    </a:cubicBezTo>
                    <a:cubicBezTo>
                      <a:pt x="111160" y="61289"/>
                      <a:pt x="111244" y="55922"/>
                      <a:pt x="110400" y="50407"/>
                    </a:cubicBezTo>
                    <a:cubicBezTo>
                      <a:pt x="108654" y="38982"/>
                      <a:pt x="102744" y="28874"/>
                      <a:pt x="94423" y="21440"/>
                    </a:cubicBezTo>
                    <a:cubicBezTo>
                      <a:pt x="97772" y="18401"/>
                      <a:pt x="99503" y="13607"/>
                      <a:pt x="97905" y="8447"/>
                    </a:cubicBezTo>
                    <a:cubicBezTo>
                      <a:pt x="96726" y="4648"/>
                      <a:pt x="93589" y="1580"/>
                      <a:pt x="89756" y="505"/>
                    </a:cubicBezTo>
                    <a:cubicBezTo>
                      <a:pt x="82055" y="-1661"/>
                      <a:pt x="75110" y="3430"/>
                      <a:pt x="74029" y="10459"/>
                    </a:cubicBezTo>
                    <a:cubicBezTo>
                      <a:pt x="71874" y="9897"/>
                      <a:pt x="69698" y="9394"/>
                      <a:pt x="67449" y="9137"/>
                    </a:cubicBezTo>
                    <a:cubicBezTo>
                      <a:pt x="62037" y="8521"/>
                      <a:pt x="56779" y="8807"/>
                      <a:pt x="51787" y="9823"/>
                    </a:cubicBezTo>
                    <a:cubicBezTo>
                      <a:pt x="50445" y="3311"/>
                      <a:pt x="43958" y="-1326"/>
                      <a:pt x="36761" y="342"/>
                    </a:cubicBezTo>
                    <a:cubicBezTo>
                      <a:pt x="32523" y="1323"/>
                      <a:pt x="29021" y="4717"/>
                      <a:pt x="27857" y="8905"/>
                    </a:cubicBezTo>
                    <a:cubicBezTo>
                      <a:pt x="26653" y="13242"/>
                      <a:pt x="27832" y="17242"/>
                      <a:pt x="30264" y="20167"/>
                    </a:cubicBezTo>
                    <a:cubicBezTo>
                      <a:pt x="19332" y="29215"/>
                      <a:pt x="12333" y="42840"/>
                      <a:pt x="12333" y="58137"/>
                    </a:cubicBezTo>
                    <a:cubicBezTo>
                      <a:pt x="12333" y="60736"/>
                      <a:pt x="12535" y="63292"/>
                      <a:pt x="12924" y="65778"/>
                    </a:cubicBezTo>
                    <a:cubicBezTo>
                      <a:pt x="15687" y="83487"/>
                      <a:pt x="15125" y="101454"/>
                      <a:pt x="9950" y="118615"/>
                    </a:cubicBezTo>
                    <a:cubicBezTo>
                      <a:pt x="3655" y="139492"/>
                      <a:pt x="0" y="166525"/>
                      <a:pt x="0" y="199961"/>
                    </a:cubicBezTo>
                    <a:cubicBezTo>
                      <a:pt x="0" y="291650"/>
                      <a:pt x="61312" y="366025"/>
                      <a:pt x="61663" y="366449"/>
                    </a:cubicBezTo>
                    <a:cubicBezTo>
                      <a:pt x="61667" y="366459"/>
                      <a:pt x="61658" y="366459"/>
                      <a:pt x="61667" y="366449"/>
                    </a:cubicBezTo>
                    <a:cubicBezTo>
                      <a:pt x="62018" y="366030"/>
                      <a:pt x="123330" y="291650"/>
                      <a:pt x="123330" y="199961"/>
                    </a:cubicBezTo>
                    <a:cubicBezTo>
                      <a:pt x="123325" y="167122"/>
                      <a:pt x="119798" y="140459"/>
                      <a:pt x="113711" y="119735"/>
                    </a:cubicBezTo>
                    <a:close/>
                  </a:path>
                </a:pathLst>
              </a:custGeom>
              <a:solidFill>
                <a:srgbClr val="DF511A"/>
              </a:solidFill>
              <a:ln w="4921" cap="flat">
                <a:noFill/>
                <a:prstDash val="solid"/>
                <a:miter/>
              </a:ln>
            </p:spPr>
            <p:txBody>
              <a:bodyPr rtlCol="1" anchor="ctr"/>
              <a:lstStyle/>
              <a:p>
                <a:endParaRPr lang="ar-SA"/>
              </a:p>
            </p:txBody>
          </p:sp>
          <p:sp>
            <p:nvSpPr>
              <p:cNvPr id="318" name="شكل حر: شكل 317">
                <a:extLst>
                  <a:ext uri="{FF2B5EF4-FFF2-40B4-BE49-F238E27FC236}">
                    <a16:creationId xmlns:a16="http://schemas.microsoft.com/office/drawing/2014/main" id="{93E2BAB0-5F38-68D1-2A10-7928FED0F72A}"/>
                  </a:ext>
                </a:extLst>
              </p:cNvPr>
              <p:cNvSpPr/>
              <p:nvPr/>
            </p:nvSpPr>
            <p:spPr>
              <a:xfrm>
                <a:off x="7374147" y="4489611"/>
                <a:ext cx="63936" cy="183354"/>
              </a:xfrm>
              <a:custGeom>
                <a:avLst/>
                <a:gdLst>
                  <a:gd name="connsiteX0" fmla="*/ 63937 w 63936"/>
                  <a:gd name="connsiteY0" fmla="*/ 179640 h 183354"/>
                  <a:gd name="connsiteX1" fmla="*/ 35054 w 63936"/>
                  <a:gd name="connsiteY1" fmla="*/ 93397 h 183354"/>
                  <a:gd name="connsiteX2" fmla="*/ 35054 w 63936"/>
                  <a:gd name="connsiteY2" fmla="*/ 0 h 183354"/>
                  <a:gd name="connsiteX3" fmla="*/ 28888 w 63936"/>
                  <a:gd name="connsiteY3" fmla="*/ 0 h 183354"/>
                  <a:gd name="connsiteX4" fmla="*/ 28888 w 63936"/>
                  <a:gd name="connsiteY4" fmla="*/ 93397 h 183354"/>
                  <a:gd name="connsiteX5" fmla="*/ 0 w 63936"/>
                  <a:gd name="connsiteY5" fmla="*/ 179640 h 183354"/>
                  <a:gd name="connsiteX6" fmla="*/ 4923 w 63936"/>
                  <a:gd name="connsiteY6" fmla="*/ 183355 h 183354"/>
                  <a:gd name="connsiteX7" fmla="*/ 31931 w 63936"/>
                  <a:gd name="connsiteY7" fmla="*/ 123024 h 183354"/>
                  <a:gd name="connsiteX8" fmla="*/ 32020 w 63936"/>
                  <a:gd name="connsiteY8" fmla="*/ 123024 h 183354"/>
                  <a:gd name="connsiteX9" fmla="*/ 59023 w 63936"/>
                  <a:gd name="connsiteY9" fmla="*/ 183355 h 183354"/>
                  <a:gd name="connsiteX10" fmla="*/ 63937 w 63936"/>
                  <a:gd name="connsiteY10" fmla="*/ 179640 h 18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36" h="183354">
                    <a:moveTo>
                      <a:pt x="63937" y="179640"/>
                    </a:moveTo>
                    <a:cubicBezTo>
                      <a:pt x="45310" y="154955"/>
                      <a:pt x="35054" y="124326"/>
                      <a:pt x="35054" y="93397"/>
                    </a:cubicBezTo>
                    <a:lnTo>
                      <a:pt x="35054" y="0"/>
                    </a:lnTo>
                    <a:lnTo>
                      <a:pt x="28888" y="0"/>
                    </a:lnTo>
                    <a:lnTo>
                      <a:pt x="28888" y="93397"/>
                    </a:lnTo>
                    <a:cubicBezTo>
                      <a:pt x="28888" y="124322"/>
                      <a:pt x="18627" y="154951"/>
                      <a:pt x="0" y="179640"/>
                    </a:cubicBezTo>
                    <a:lnTo>
                      <a:pt x="4923" y="183355"/>
                    </a:lnTo>
                    <a:cubicBezTo>
                      <a:pt x="18351" y="165561"/>
                      <a:pt x="27487" y="144789"/>
                      <a:pt x="31931" y="123024"/>
                    </a:cubicBezTo>
                    <a:cubicBezTo>
                      <a:pt x="31941" y="122975"/>
                      <a:pt x="32010" y="122975"/>
                      <a:pt x="32020" y="123024"/>
                    </a:cubicBezTo>
                    <a:cubicBezTo>
                      <a:pt x="36460" y="144789"/>
                      <a:pt x="45601" y="165561"/>
                      <a:pt x="59023" y="183355"/>
                    </a:cubicBezTo>
                    <a:lnTo>
                      <a:pt x="63937" y="179640"/>
                    </a:lnTo>
                    <a:close/>
                  </a:path>
                </a:pathLst>
              </a:custGeom>
              <a:solidFill>
                <a:srgbClr val="505050"/>
              </a:solidFill>
              <a:ln w="4921" cap="flat">
                <a:noFill/>
                <a:prstDash val="solid"/>
                <a:miter/>
              </a:ln>
            </p:spPr>
            <p:txBody>
              <a:bodyPr rtlCol="1" anchor="ctr"/>
              <a:lstStyle/>
              <a:p>
                <a:endParaRPr lang="ar-SA"/>
              </a:p>
            </p:txBody>
          </p:sp>
        </p:grpSp>
      </p:grpSp>
      <p:sp>
        <p:nvSpPr>
          <p:cNvPr id="371" name="Google Shape;37;p2">
            <a:extLst>
              <a:ext uri="{FF2B5EF4-FFF2-40B4-BE49-F238E27FC236}">
                <a16:creationId xmlns:a16="http://schemas.microsoft.com/office/drawing/2014/main" id="{05E024BF-8DA0-8B2F-B5DA-FE0654D9904D}"/>
              </a:ext>
            </a:extLst>
          </p:cNvPr>
          <p:cNvSpPr/>
          <p:nvPr/>
        </p:nvSpPr>
        <p:spPr>
          <a:xfrm>
            <a:off x="2229858" y="1000170"/>
            <a:ext cx="601634" cy="122652"/>
          </a:xfrm>
          <a:custGeom>
            <a:avLst/>
            <a:gdLst/>
            <a:ahLst/>
            <a:cxnLst/>
            <a:rect l="l" t="t" r="r" b="b"/>
            <a:pathLst>
              <a:path w="20746" h="4229" extrusionOk="0">
                <a:moveTo>
                  <a:pt x="15468" y="1"/>
                </a:moveTo>
                <a:cubicBezTo>
                  <a:pt x="14721" y="1"/>
                  <a:pt x="13966" y="195"/>
                  <a:pt x="13282" y="602"/>
                </a:cubicBezTo>
                <a:lnTo>
                  <a:pt x="11389" y="1726"/>
                </a:lnTo>
                <a:cubicBezTo>
                  <a:pt x="11057" y="1922"/>
                  <a:pt x="10688" y="2018"/>
                  <a:pt x="10322" y="2018"/>
                </a:cubicBezTo>
                <a:cubicBezTo>
                  <a:pt x="9781" y="2018"/>
                  <a:pt x="9246" y="1809"/>
                  <a:pt x="8844" y="1406"/>
                </a:cubicBezTo>
                <a:cubicBezTo>
                  <a:pt x="8442" y="1004"/>
                  <a:pt x="7907" y="793"/>
                  <a:pt x="7365" y="793"/>
                </a:cubicBezTo>
                <a:cubicBezTo>
                  <a:pt x="7047" y="793"/>
                  <a:pt x="6727" y="865"/>
                  <a:pt x="6430" y="1014"/>
                </a:cubicBezTo>
                <a:lnTo>
                  <a:pt x="1" y="4229"/>
                </a:lnTo>
                <a:cubicBezTo>
                  <a:pt x="1" y="4229"/>
                  <a:pt x="9362" y="4180"/>
                  <a:pt x="15506" y="4180"/>
                </a:cubicBezTo>
                <a:cubicBezTo>
                  <a:pt x="18404" y="4180"/>
                  <a:pt x="20586" y="4191"/>
                  <a:pt x="20735" y="4223"/>
                </a:cubicBezTo>
                <a:lnTo>
                  <a:pt x="20735" y="4223"/>
                </a:lnTo>
                <a:lnTo>
                  <a:pt x="18935" y="1761"/>
                </a:lnTo>
                <a:cubicBezTo>
                  <a:pt x="18100" y="617"/>
                  <a:pt x="16796" y="1"/>
                  <a:pt x="15468" y="1"/>
                </a:cubicBezTo>
                <a:close/>
                <a:moveTo>
                  <a:pt x="20735" y="4223"/>
                </a:moveTo>
                <a:lnTo>
                  <a:pt x="20739" y="4229"/>
                </a:lnTo>
                <a:cubicBezTo>
                  <a:pt x="20745" y="4226"/>
                  <a:pt x="20744" y="4224"/>
                  <a:pt x="20735" y="42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6508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رسم 2">
            <a:extLst>
              <a:ext uri="{FF2B5EF4-FFF2-40B4-BE49-F238E27FC236}">
                <a16:creationId xmlns:a16="http://schemas.microsoft.com/office/drawing/2014/main" id="{28D7161D-6F21-71FF-73AB-F9E0863AA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8218" y="3670665"/>
            <a:ext cx="4095375" cy="3315303"/>
          </a:xfrm>
          <a:prstGeom prst="rect">
            <a:avLst/>
          </a:prstGeom>
        </p:spPr>
      </p:pic>
      <p:sp>
        <p:nvSpPr>
          <p:cNvPr id="2" name="مربع نص 1">
            <a:extLst>
              <a:ext uri="{FF2B5EF4-FFF2-40B4-BE49-F238E27FC236}">
                <a16:creationId xmlns:a16="http://schemas.microsoft.com/office/drawing/2014/main" id="{81043D1C-CBF4-FD02-EB40-E9A1811439A8}"/>
              </a:ext>
            </a:extLst>
          </p:cNvPr>
          <p:cNvSpPr txBox="1"/>
          <p:nvPr/>
        </p:nvSpPr>
        <p:spPr>
          <a:xfrm>
            <a:off x="609599" y="492684"/>
            <a:ext cx="6119143" cy="2282163"/>
          </a:xfrm>
          <a:prstGeom prst="rect">
            <a:avLst/>
          </a:prstGeom>
          <a:noFill/>
        </p:spPr>
        <p:txBody>
          <a:bodyPr wrap="square">
            <a:spAutoFit/>
          </a:bodyPr>
          <a:lstStyle/>
          <a:p>
            <a:pPr algn="r" rtl="1"/>
            <a:r>
              <a:rPr lang="ar-SA" sz="2105" b="1" dirty="0">
                <a:solidFill>
                  <a:schemeClr val="bg1"/>
                </a:solidFill>
                <a:latin typeface="Arial" panose="020B0604020202020204" pitchFamily="34" charset="0"/>
                <a:cs typeface="Arial" panose="020B0604020202020204" pitchFamily="34" charset="0"/>
              </a:rPr>
              <a:t>تعليمات الطباعة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تجهيز ورقة بمقاس </a:t>
            </a:r>
            <a:r>
              <a:rPr lang="en-US" sz="2105" b="1" dirty="0">
                <a:solidFill>
                  <a:srgbClr val="DC5223"/>
                </a:solidFill>
                <a:latin typeface="Arial" panose="020B0604020202020204" pitchFamily="34" charset="0"/>
                <a:cs typeface="Arial" panose="020B0604020202020204" pitchFamily="34" charset="0"/>
              </a:rPr>
              <a:t>A4</a:t>
            </a:r>
            <a:endParaRPr lang="ar-SA" sz="2105" b="1" dirty="0">
              <a:solidFill>
                <a:srgbClr val="DC5223"/>
              </a:solidFill>
              <a:latin typeface="Arial" panose="020B0604020202020204" pitchFamily="34" charset="0"/>
              <a:cs typeface="Arial" panose="020B0604020202020204" pitchFamily="34" charset="0"/>
            </a:endParaRP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en-US" sz="2105" b="1" dirty="0">
                <a:solidFill>
                  <a:schemeClr val="bg1"/>
                </a:solidFill>
                <a:latin typeface="Arial" panose="020B0604020202020204" pitchFamily="34" charset="0"/>
                <a:cs typeface="Arial" panose="020B0604020202020204" pitchFamily="34" charset="0"/>
              </a:rPr>
              <a:t> </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الأول</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بعد طباعة الوجه الأول عكس وجه الورقة في الطابعة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الثاني</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طي </a:t>
            </a:r>
            <a:r>
              <a:rPr lang="ar-SA" sz="2105" b="1" dirty="0">
                <a:solidFill>
                  <a:srgbClr val="DC5223"/>
                </a:solidFill>
                <a:latin typeface="Arial" panose="020B0604020202020204" pitchFamily="34" charset="0"/>
                <a:cs typeface="Arial" panose="020B0604020202020204" pitchFamily="34" charset="0"/>
              </a:rPr>
              <a:t>الورقة</a:t>
            </a:r>
            <a:r>
              <a:rPr lang="ar-SA" sz="2105" b="1" dirty="0">
                <a:solidFill>
                  <a:schemeClr val="bg1"/>
                </a:solidFill>
                <a:latin typeface="Arial" panose="020B0604020202020204" pitchFamily="34" charset="0"/>
                <a:cs typeface="Arial" panose="020B0604020202020204" pitchFamily="34" charset="0"/>
              </a:rPr>
              <a:t> كما بالشكل</a:t>
            </a:r>
          </a:p>
          <a:p>
            <a:pPr marL="800054" lvl="1" indent="-342900" algn="r" rtl="1">
              <a:buFont typeface="Arial" panose="020B0604020202020204" pitchFamily="34" charset="0"/>
              <a:buChar char="•"/>
            </a:pPr>
            <a:endParaRPr lang="ar-SA" sz="1600" dirty="0">
              <a:solidFill>
                <a:schemeClr val="bg1"/>
              </a:solidFill>
              <a:latin typeface="Arial" panose="020B0604020202020204" pitchFamily="34" charset="0"/>
              <a:cs typeface="Arial" panose="020B0604020202020204" pitchFamily="34" charset="0"/>
            </a:endParaRPr>
          </a:p>
        </p:txBody>
      </p:sp>
      <p:pic>
        <p:nvPicPr>
          <p:cNvPr id="4" name="رسم 3" descr="آلة كاتبة مع تعبئة خالصة">
            <a:extLst>
              <a:ext uri="{FF2B5EF4-FFF2-40B4-BE49-F238E27FC236}">
                <a16:creationId xmlns:a16="http://schemas.microsoft.com/office/drawing/2014/main" id="{D0FE83C5-862A-0A37-53F3-22C9126DA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593" y="872427"/>
            <a:ext cx="1522676" cy="1522676"/>
          </a:xfrm>
          <a:prstGeom prst="rect">
            <a:avLst/>
          </a:prstGeom>
        </p:spPr>
      </p:pic>
    </p:spTree>
    <p:extLst>
      <p:ext uri="{BB962C8B-B14F-4D97-AF65-F5344CB8AC3E}">
        <p14:creationId xmlns:p14="http://schemas.microsoft.com/office/powerpoint/2010/main" val="189456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rgbClr val="F8DAD9"/>
        </a:solid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0CFCA054-75C8-274C-F295-B694E72B8E37}"/>
              </a:ext>
            </a:extLst>
          </p:cNvPr>
          <p:cNvGrpSpPr/>
          <p:nvPr/>
        </p:nvGrpSpPr>
        <p:grpSpPr>
          <a:xfrm>
            <a:off x="6677401" y="2337337"/>
            <a:ext cx="3134853" cy="4001220"/>
            <a:chOff x="8152322" y="1719699"/>
            <a:chExt cx="3717885" cy="4745381"/>
          </a:xfrm>
        </p:grpSpPr>
        <p:grpSp>
          <p:nvGrpSpPr>
            <p:cNvPr id="3" name="مجموعة 2">
              <a:extLst>
                <a:ext uri="{FF2B5EF4-FFF2-40B4-BE49-F238E27FC236}">
                  <a16:creationId xmlns:a16="http://schemas.microsoft.com/office/drawing/2014/main" id="{7EA5AE84-51A0-C1D3-315A-939C286A980F}"/>
                </a:ext>
              </a:extLst>
            </p:cNvPr>
            <p:cNvGrpSpPr/>
            <p:nvPr/>
          </p:nvGrpSpPr>
          <p:grpSpPr>
            <a:xfrm>
              <a:off x="9962867" y="1719699"/>
              <a:ext cx="1174659" cy="1005495"/>
              <a:chOff x="2437458" y="1152322"/>
              <a:chExt cx="1226133" cy="1049556"/>
            </a:xfrm>
          </p:grpSpPr>
          <p:grpSp>
            <p:nvGrpSpPr>
              <p:cNvPr id="31" name="مجموعة 30">
                <a:extLst>
                  <a:ext uri="{FF2B5EF4-FFF2-40B4-BE49-F238E27FC236}">
                    <a16:creationId xmlns:a16="http://schemas.microsoft.com/office/drawing/2014/main" id="{9BEE6CE8-9631-4882-640A-6E27A8F16FE8}"/>
                  </a:ext>
                </a:extLst>
              </p:cNvPr>
              <p:cNvGrpSpPr/>
              <p:nvPr/>
            </p:nvGrpSpPr>
            <p:grpSpPr>
              <a:xfrm>
                <a:off x="2437458" y="1152322"/>
                <a:ext cx="1226133" cy="1049556"/>
                <a:chOff x="1908541" y="1439193"/>
                <a:chExt cx="1226133" cy="1049556"/>
              </a:xfrm>
            </p:grpSpPr>
            <p:sp>
              <p:nvSpPr>
                <p:cNvPr id="33" name="شكل حر: شكل 32">
                  <a:extLst>
                    <a:ext uri="{FF2B5EF4-FFF2-40B4-BE49-F238E27FC236}">
                      <a16:creationId xmlns:a16="http://schemas.microsoft.com/office/drawing/2014/main" id="{C226D362-EA94-05B4-805B-6BFECBAAB96D}"/>
                    </a:ext>
                  </a:extLst>
                </p:cNvPr>
                <p:cNvSpPr/>
                <p:nvPr/>
              </p:nvSpPr>
              <p:spPr>
                <a:xfrm>
                  <a:off x="2310716" y="2127203"/>
                  <a:ext cx="184980" cy="184981"/>
                </a:xfrm>
                <a:custGeom>
                  <a:avLst/>
                  <a:gdLst>
                    <a:gd name="connsiteX0" fmla="*/ 9808 w 184980"/>
                    <a:gd name="connsiteY0" fmla="*/ 184982 h 184981"/>
                    <a:gd name="connsiteX1" fmla="*/ 2873 w 184980"/>
                    <a:gd name="connsiteY1" fmla="*/ 182108 h 184981"/>
                    <a:gd name="connsiteX2" fmla="*/ 2873 w 184980"/>
                    <a:gd name="connsiteY2" fmla="*/ 168238 h 184981"/>
                    <a:gd name="connsiteX3" fmla="*/ 168238 w 184980"/>
                    <a:gd name="connsiteY3" fmla="*/ 2873 h 184981"/>
                    <a:gd name="connsiteX4" fmla="*/ 182108 w 184980"/>
                    <a:gd name="connsiteY4" fmla="*/ 2873 h 184981"/>
                    <a:gd name="connsiteX5" fmla="*/ 182108 w 184980"/>
                    <a:gd name="connsiteY5" fmla="*/ 16743 h 184981"/>
                    <a:gd name="connsiteX6" fmla="*/ 16743 w 184980"/>
                    <a:gd name="connsiteY6" fmla="*/ 182108 h 184981"/>
                    <a:gd name="connsiteX7" fmla="*/ 9808 w 184980"/>
                    <a:gd name="connsiteY7" fmla="*/ 184982 h 1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980" h="184981">
                      <a:moveTo>
                        <a:pt x="9808" y="184982"/>
                      </a:moveTo>
                      <a:cubicBezTo>
                        <a:pt x="7297" y="184982"/>
                        <a:pt x="4790" y="184025"/>
                        <a:pt x="2873" y="182108"/>
                      </a:cubicBezTo>
                      <a:cubicBezTo>
                        <a:pt x="-958" y="178277"/>
                        <a:pt x="-958" y="172068"/>
                        <a:pt x="2873" y="168238"/>
                      </a:cubicBezTo>
                      <a:lnTo>
                        <a:pt x="168238" y="2873"/>
                      </a:lnTo>
                      <a:cubicBezTo>
                        <a:pt x="172068" y="-958"/>
                        <a:pt x="178277" y="-958"/>
                        <a:pt x="182108" y="2873"/>
                      </a:cubicBezTo>
                      <a:cubicBezTo>
                        <a:pt x="185938" y="6703"/>
                        <a:pt x="185938" y="12912"/>
                        <a:pt x="182108" y="16743"/>
                      </a:cubicBezTo>
                      <a:lnTo>
                        <a:pt x="16743" y="182108"/>
                      </a:lnTo>
                      <a:cubicBezTo>
                        <a:pt x="14825" y="184025"/>
                        <a:pt x="12314" y="184982"/>
                        <a:pt x="9808" y="184982"/>
                      </a:cubicBezTo>
                      <a:close/>
                    </a:path>
                  </a:pathLst>
                </a:custGeom>
                <a:solidFill>
                  <a:srgbClr val="86513B"/>
                </a:solidFill>
                <a:ln w="4901" cap="flat">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A19B611B-6151-E53C-9D68-9E6722BE8FA3}"/>
                    </a:ext>
                  </a:extLst>
                </p:cNvPr>
                <p:cNvSpPr/>
                <p:nvPr/>
              </p:nvSpPr>
              <p:spPr>
                <a:xfrm>
                  <a:off x="2006635" y="1439193"/>
                  <a:ext cx="1128039" cy="1049556"/>
                </a:xfrm>
                <a:custGeom>
                  <a:avLst/>
                  <a:gdLst>
                    <a:gd name="connsiteX0" fmla="*/ 742796 w 1128039"/>
                    <a:gd name="connsiteY0" fmla="*/ 738745 h 1049556"/>
                    <a:gd name="connsiteX1" fmla="*/ 264843 w 1128039"/>
                    <a:gd name="connsiteY1" fmla="*/ 106173 h 1049556"/>
                    <a:gd name="connsiteX2" fmla="*/ 294093 w 1128039"/>
                    <a:gd name="connsiteY2" fmla="*/ 89 h 1049556"/>
                    <a:gd name="connsiteX3" fmla="*/ 294084 w 1128039"/>
                    <a:gd name="connsiteY3" fmla="*/ 0 h 1049556"/>
                    <a:gd name="connsiteX4" fmla="*/ 20 w 1128039"/>
                    <a:gd name="connsiteY4" fmla="*/ 128081 h 1049556"/>
                    <a:gd name="connsiteX5" fmla="*/ 1123 w 1128039"/>
                    <a:gd name="connsiteY5" fmla="*/ 129695 h 1049556"/>
                    <a:gd name="connsiteX6" fmla="*/ 13443 w 1128039"/>
                    <a:gd name="connsiteY6" fmla="*/ 224911 h 1049556"/>
                    <a:gd name="connsiteX7" fmla="*/ 0 w 1128039"/>
                    <a:gd name="connsiteY7" fmla="*/ 335100 h 1049556"/>
                    <a:gd name="connsiteX8" fmla="*/ 0 w 1128039"/>
                    <a:gd name="connsiteY8" fmla="*/ 340358 h 1049556"/>
                    <a:gd name="connsiteX9" fmla="*/ 618806 w 1128039"/>
                    <a:gd name="connsiteY9" fmla="*/ 754229 h 1049556"/>
                    <a:gd name="connsiteX10" fmla="*/ 718416 w 1128039"/>
                    <a:gd name="connsiteY10" fmla="*/ 754999 h 1049556"/>
                    <a:gd name="connsiteX11" fmla="*/ 900098 w 1128039"/>
                    <a:gd name="connsiteY11" fmla="*/ 996688 h 1049556"/>
                    <a:gd name="connsiteX12" fmla="*/ 1128040 w 1128039"/>
                    <a:gd name="connsiteY12" fmla="*/ 1003716 h 1049556"/>
                    <a:gd name="connsiteX13" fmla="*/ 742796 w 1128039"/>
                    <a:gd name="connsiteY13" fmla="*/ 738745 h 104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8039" h="1049556">
                      <a:moveTo>
                        <a:pt x="742796" y="738745"/>
                      </a:moveTo>
                      <a:lnTo>
                        <a:pt x="264843" y="106173"/>
                      </a:lnTo>
                      <a:cubicBezTo>
                        <a:pt x="264843" y="106173"/>
                        <a:pt x="225676" y="37628"/>
                        <a:pt x="294093" y="89"/>
                      </a:cubicBezTo>
                      <a:cubicBezTo>
                        <a:pt x="294138" y="64"/>
                        <a:pt x="294133" y="-5"/>
                        <a:pt x="294084" y="0"/>
                      </a:cubicBezTo>
                      <a:cubicBezTo>
                        <a:pt x="285726" y="304"/>
                        <a:pt x="2609" y="11462"/>
                        <a:pt x="20" y="128081"/>
                      </a:cubicBezTo>
                      <a:cubicBezTo>
                        <a:pt x="10" y="128616"/>
                        <a:pt x="721" y="129131"/>
                        <a:pt x="1123" y="129695"/>
                      </a:cubicBezTo>
                      <a:cubicBezTo>
                        <a:pt x="1123" y="129695"/>
                        <a:pt x="13443" y="147091"/>
                        <a:pt x="13443" y="224911"/>
                      </a:cubicBezTo>
                      <a:cubicBezTo>
                        <a:pt x="13443" y="307306"/>
                        <a:pt x="0" y="335100"/>
                        <a:pt x="0" y="335100"/>
                      </a:cubicBezTo>
                      <a:lnTo>
                        <a:pt x="0" y="340358"/>
                      </a:lnTo>
                      <a:cubicBezTo>
                        <a:pt x="0" y="575774"/>
                        <a:pt x="367690" y="753047"/>
                        <a:pt x="618806" y="754229"/>
                      </a:cubicBezTo>
                      <a:lnTo>
                        <a:pt x="718416" y="754999"/>
                      </a:lnTo>
                      <a:lnTo>
                        <a:pt x="900098" y="996688"/>
                      </a:lnTo>
                      <a:cubicBezTo>
                        <a:pt x="959845" y="1064296"/>
                        <a:pt x="1064237" y="1067519"/>
                        <a:pt x="1128040" y="1003716"/>
                      </a:cubicBezTo>
                      <a:lnTo>
                        <a:pt x="742796" y="738745"/>
                      </a:lnTo>
                      <a:close/>
                    </a:path>
                  </a:pathLst>
                </a:custGeom>
                <a:solidFill>
                  <a:srgbClr val="4878BA"/>
                </a:solidFill>
                <a:ln w="4901" cap="flat">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13340FB0-DBA9-0C25-3828-BEDD8BE18F1C}"/>
                    </a:ext>
                  </a:extLst>
                </p:cNvPr>
                <p:cNvSpPr/>
                <p:nvPr/>
              </p:nvSpPr>
              <p:spPr>
                <a:xfrm>
                  <a:off x="2212620" y="2135616"/>
                  <a:ext cx="362934" cy="176568"/>
                </a:xfrm>
                <a:custGeom>
                  <a:avLst/>
                  <a:gdLst>
                    <a:gd name="connsiteX0" fmla="*/ 359951 w 362934"/>
                    <a:gd name="connsiteY0" fmla="*/ 2768 h 176568"/>
                    <a:gd name="connsiteX1" fmla="*/ 346081 w 362934"/>
                    <a:gd name="connsiteY1" fmla="*/ 2988 h 176568"/>
                    <a:gd name="connsiteX2" fmla="*/ 196930 w 362934"/>
                    <a:gd name="connsiteY2" fmla="*/ 156950 h 176568"/>
                    <a:gd name="connsiteX3" fmla="*/ 9809 w 362934"/>
                    <a:gd name="connsiteY3" fmla="*/ 156950 h 176568"/>
                    <a:gd name="connsiteX4" fmla="*/ 0 w 362934"/>
                    <a:gd name="connsiteY4" fmla="*/ 166759 h 176568"/>
                    <a:gd name="connsiteX5" fmla="*/ 9809 w 362934"/>
                    <a:gd name="connsiteY5" fmla="*/ 176568 h 176568"/>
                    <a:gd name="connsiteX6" fmla="*/ 264843 w 362934"/>
                    <a:gd name="connsiteY6" fmla="*/ 176568 h 176568"/>
                    <a:gd name="connsiteX7" fmla="*/ 274652 w 362934"/>
                    <a:gd name="connsiteY7" fmla="*/ 166759 h 176568"/>
                    <a:gd name="connsiteX8" fmla="*/ 264843 w 362934"/>
                    <a:gd name="connsiteY8" fmla="*/ 156950 h 176568"/>
                    <a:gd name="connsiteX9" fmla="*/ 224244 w 362934"/>
                    <a:gd name="connsiteY9" fmla="*/ 156950 h 176568"/>
                    <a:gd name="connsiteX10" fmla="*/ 360167 w 362934"/>
                    <a:gd name="connsiteY10" fmla="*/ 16642 h 176568"/>
                    <a:gd name="connsiteX11" fmla="*/ 359951 w 362934"/>
                    <a:gd name="connsiteY11" fmla="*/ 2768 h 1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34" h="176568">
                      <a:moveTo>
                        <a:pt x="359951" y="2768"/>
                      </a:moveTo>
                      <a:cubicBezTo>
                        <a:pt x="356057" y="-1009"/>
                        <a:pt x="349848" y="-906"/>
                        <a:pt x="346081" y="2988"/>
                      </a:cubicBezTo>
                      <a:lnTo>
                        <a:pt x="196930" y="156950"/>
                      </a:lnTo>
                      <a:lnTo>
                        <a:pt x="9809" y="156950"/>
                      </a:lnTo>
                      <a:cubicBezTo>
                        <a:pt x="4394" y="156950"/>
                        <a:pt x="0" y="161345"/>
                        <a:pt x="0" y="166759"/>
                      </a:cubicBezTo>
                      <a:cubicBezTo>
                        <a:pt x="0" y="172174"/>
                        <a:pt x="4394" y="176568"/>
                        <a:pt x="9809" y="176568"/>
                      </a:cubicBezTo>
                      <a:lnTo>
                        <a:pt x="264843" y="176568"/>
                      </a:lnTo>
                      <a:cubicBezTo>
                        <a:pt x="270258" y="176568"/>
                        <a:pt x="274652" y="172174"/>
                        <a:pt x="274652" y="166759"/>
                      </a:cubicBezTo>
                      <a:cubicBezTo>
                        <a:pt x="274652" y="161345"/>
                        <a:pt x="270258" y="156950"/>
                        <a:pt x="264843" y="156950"/>
                      </a:cubicBezTo>
                      <a:lnTo>
                        <a:pt x="224244" y="156950"/>
                      </a:lnTo>
                      <a:lnTo>
                        <a:pt x="360167" y="16642"/>
                      </a:lnTo>
                      <a:cubicBezTo>
                        <a:pt x="363943" y="12748"/>
                        <a:pt x="363840" y="6539"/>
                        <a:pt x="359951" y="2768"/>
                      </a:cubicBezTo>
                      <a:close/>
                    </a:path>
                  </a:pathLst>
                </a:custGeom>
                <a:solidFill>
                  <a:srgbClr val="86513B"/>
                </a:solidFill>
                <a:ln w="4901" cap="flat">
                  <a:noFill/>
                  <a:prstDash val="solid"/>
                  <a:miter/>
                </a:ln>
              </p:spPr>
              <p:txBody>
                <a:bodyPr rtlCol="1" anchor="ctr"/>
                <a:lstStyle/>
                <a:p>
                  <a:endParaRPr lang="ar-SA"/>
                </a:p>
              </p:txBody>
            </p:sp>
            <p:grpSp>
              <p:nvGrpSpPr>
                <p:cNvPr id="36" name="رسم 2267" descr="طائر أصلي">
                  <a:extLst>
                    <a:ext uri="{FF2B5EF4-FFF2-40B4-BE49-F238E27FC236}">
                      <a16:creationId xmlns:a16="http://schemas.microsoft.com/office/drawing/2014/main" id="{B4826BDB-B9CA-CF10-1F3F-F8A693976D79}"/>
                    </a:ext>
                  </a:extLst>
                </p:cNvPr>
                <p:cNvGrpSpPr/>
                <p:nvPr/>
              </p:nvGrpSpPr>
              <p:grpSpPr>
                <a:xfrm>
                  <a:off x="2179725" y="1765869"/>
                  <a:ext cx="538391" cy="316087"/>
                  <a:chOff x="2179725" y="1765869"/>
                  <a:chExt cx="538391" cy="316087"/>
                </a:xfrm>
              </p:grpSpPr>
              <p:sp>
                <p:nvSpPr>
                  <p:cNvPr id="42" name="شكل حر: شكل 41">
                    <a:extLst>
                      <a:ext uri="{FF2B5EF4-FFF2-40B4-BE49-F238E27FC236}">
                        <a16:creationId xmlns:a16="http://schemas.microsoft.com/office/drawing/2014/main" id="{05A74FEF-C5C0-6B22-B88B-E91420FBF2E0}"/>
                      </a:ext>
                    </a:extLst>
                  </p:cNvPr>
                  <p:cNvSpPr/>
                  <p:nvPr/>
                </p:nvSpPr>
                <p:spPr>
                  <a:xfrm>
                    <a:off x="2179725" y="1765869"/>
                    <a:ext cx="538391" cy="316087"/>
                  </a:xfrm>
                  <a:custGeom>
                    <a:avLst/>
                    <a:gdLst>
                      <a:gd name="connsiteX0" fmla="*/ 316806 w 538391"/>
                      <a:gd name="connsiteY0" fmla="*/ 92095 h 316087"/>
                      <a:gd name="connsiteX1" fmla="*/ 6278 w 538391"/>
                      <a:gd name="connsiteY1" fmla="*/ 8871 h 316087"/>
                      <a:gd name="connsiteX2" fmla="*/ 0 w 538391"/>
                      <a:gd name="connsiteY2" fmla="*/ 10391 h 316087"/>
                      <a:gd name="connsiteX3" fmla="*/ 6459 w 538391"/>
                      <a:gd name="connsiteY3" fmla="*/ 33045 h 316087"/>
                      <a:gd name="connsiteX4" fmla="*/ 489704 w 538391"/>
                      <a:gd name="connsiteY4" fmla="*/ 305887 h 316087"/>
                      <a:gd name="connsiteX5" fmla="*/ 538391 w 538391"/>
                      <a:gd name="connsiteY5" fmla="*/ 299384 h 316087"/>
                      <a:gd name="connsiteX6" fmla="*/ 316806 w 538391"/>
                      <a:gd name="connsiteY6" fmla="*/ 92095 h 31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391" h="316087">
                        <a:moveTo>
                          <a:pt x="316806" y="92095"/>
                        </a:moveTo>
                        <a:cubicBezTo>
                          <a:pt x="233552" y="14212"/>
                          <a:pt x="117041" y="-16883"/>
                          <a:pt x="6278" y="8871"/>
                        </a:cubicBezTo>
                        <a:cubicBezTo>
                          <a:pt x="4184" y="9356"/>
                          <a:pt x="0" y="10391"/>
                          <a:pt x="0" y="10391"/>
                        </a:cubicBezTo>
                        <a:cubicBezTo>
                          <a:pt x="1903" y="17920"/>
                          <a:pt x="4056" y="25477"/>
                          <a:pt x="6459" y="33045"/>
                        </a:cubicBezTo>
                        <a:cubicBezTo>
                          <a:pt x="70698" y="235513"/>
                          <a:pt x="282470" y="352505"/>
                          <a:pt x="489704" y="305887"/>
                        </a:cubicBezTo>
                        <a:lnTo>
                          <a:pt x="538391" y="299384"/>
                        </a:lnTo>
                        <a:lnTo>
                          <a:pt x="316806" y="92095"/>
                        </a:lnTo>
                        <a:close/>
                      </a:path>
                    </a:pathLst>
                  </a:custGeom>
                  <a:solidFill>
                    <a:srgbClr val="A3E2F6"/>
                  </a:solidFill>
                  <a:ln w="4901" cap="flat">
                    <a:no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31110B8A-53D1-4FE2-21B8-CD3718F5CC10}"/>
                      </a:ext>
                    </a:extLst>
                  </p:cNvPr>
                  <p:cNvSpPr/>
                  <p:nvPr/>
                </p:nvSpPr>
                <p:spPr>
                  <a:xfrm>
                    <a:off x="2209093" y="1776348"/>
                    <a:ext cx="464642" cy="300209"/>
                  </a:xfrm>
                  <a:custGeom>
                    <a:avLst/>
                    <a:gdLst>
                      <a:gd name="connsiteX0" fmla="*/ 464643 w 464642"/>
                      <a:gd name="connsiteY0" fmla="*/ 252680 h 300209"/>
                      <a:gd name="connsiteX1" fmla="*/ 84186 w 464642"/>
                      <a:gd name="connsiteY1" fmla="*/ 120916 h 300209"/>
                      <a:gd name="connsiteX2" fmla="*/ 4924 w 464642"/>
                      <a:gd name="connsiteY2" fmla="*/ 0 h 300209"/>
                      <a:gd name="connsiteX3" fmla="*/ 0 w 464642"/>
                      <a:gd name="connsiteY3" fmla="*/ 1202 h 300209"/>
                      <a:gd name="connsiteX4" fmla="*/ 80429 w 464642"/>
                      <a:gd name="connsiteY4" fmla="*/ 124339 h 300209"/>
                      <a:gd name="connsiteX5" fmla="*/ 124991 w 464642"/>
                      <a:gd name="connsiteY5" fmla="*/ 160603 h 300209"/>
                      <a:gd name="connsiteX6" fmla="*/ 414156 w 464642"/>
                      <a:gd name="connsiteY6" fmla="*/ 300209 h 300209"/>
                      <a:gd name="connsiteX7" fmla="*/ 414602 w 464642"/>
                      <a:gd name="connsiteY7" fmla="*/ 295163 h 300209"/>
                      <a:gd name="connsiteX8" fmla="*/ 149224 w 464642"/>
                      <a:gd name="connsiteY8" fmla="*/ 176400 h 300209"/>
                      <a:gd name="connsiteX9" fmla="*/ 149293 w 464642"/>
                      <a:gd name="connsiteY9" fmla="*/ 176336 h 300209"/>
                      <a:gd name="connsiteX10" fmla="*/ 464466 w 464642"/>
                      <a:gd name="connsiteY10" fmla="*/ 257746 h 300209"/>
                      <a:gd name="connsiteX11" fmla="*/ 464643 w 464642"/>
                      <a:gd name="connsiteY11" fmla="*/ 252680 h 30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42" h="300209">
                        <a:moveTo>
                          <a:pt x="464643" y="252680"/>
                        </a:moveTo>
                        <a:cubicBezTo>
                          <a:pt x="350142" y="248594"/>
                          <a:pt x="191192" y="222414"/>
                          <a:pt x="84186" y="120916"/>
                        </a:cubicBezTo>
                        <a:cubicBezTo>
                          <a:pt x="20251" y="60276"/>
                          <a:pt x="5066" y="598"/>
                          <a:pt x="4924" y="0"/>
                        </a:cubicBezTo>
                        <a:lnTo>
                          <a:pt x="0" y="1202"/>
                        </a:lnTo>
                        <a:cubicBezTo>
                          <a:pt x="147" y="1810"/>
                          <a:pt x="15562" y="62689"/>
                          <a:pt x="80429" y="124339"/>
                        </a:cubicBezTo>
                        <a:cubicBezTo>
                          <a:pt x="94470" y="137684"/>
                          <a:pt x="109405" y="149715"/>
                          <a:pt x="124991" y="160603"/>
                        </a:cubicBezTo>
                        <a:cubicBezTo>
                          <a:pt x="127762" y="163546"/>
                          <a:pt x="243999" y="285197"/>
                          <a:pt x="414156" y="300209"/>
                        </a:cubicBezTo>
                        <a:lnTo>
                          <a:pt x="414602" y="295163"/>
                        </a:lnTo>
                        <a:cubicBezTo>
                          <a:pt x="286751" y="283882"/>
                          <a:pt x="189667" y="211678"/>
                          <a:pt x="149224" y="176400"/>
                        </a:cubicBezTo>
                        <a:cubicBezTo>
                          <a:pt x="149008" y="176209"/>
                          <a:pt x="149043" y="176184"/>
                          <a:pt x="149293" y="176336"/>
                        </a:cubicBezTo>
                        <a:cubicBezTo>
                          <a:pt x="249718" y="236618"/>
                          <a:pt x="371594" y="254431"/>
                          <a:pt x="464466" y="257746"/>
                        </a:cubicBezTo>
                        <a:lnTo>
                          <a:pt x="464643" y="252680"/>
                        </a:lnTo>
                        <a:close/>
                      </a:path>
                    </a:pathLst>
                  </a:custGeom>
                  <a:solidFill>
                    <a:srgbClr val="505050"/>
                  </a:solidFill>
                  <a:ln w="4901" cap="flat">
                    <a:no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9EEBD873-EDDA-0072-0FC8-CA4FB339A0E4}"/>
                      </a:ext>
                    </a:extLst>
                  </p:cNvPr>
                  <p:cNvSpPr/>
                  <p:nvPr/>
                </p:nvSpPr>
                <p:spPr>
                  <a:xfrm>
                    <a:off x="2243057" y="1769242"/>
                    <a:ext cx="395940" cy="232316"/>
                  </a:xfrm>
                  <a:custGeom>
                    <a:avLst/>
                    <a:gdLst>
                      <a:gd name="connsiteX0" fmla="*/ 395690 w 395940"/>
                      <a:gd name="connsiteY0" fmla="*/ 232316 h 232316"/>
                      <a:gd name="connsiteX1" fmla="*/ 87634 w 395940"/>
                      <a:gd name="connsiteY1" fmla="*/ 111891 h 232316"/>
                      <a:gd name="connsiteX2" fmla="*/ 0 w 395940"/>
                      <a:gd name="connsiteY2" fmla="*/ 2158 h 232316"/>
                      <a:gd name="connsiteX3" fmla="*/ 4591 w 395940"/>
                      <a:gd name="connsiteY3" fmla="*/ 0 h 232316"/>
                      <a:gd name="connsiteX4" fmla="*/ 395940 w 395940"/>
                      <a:gd name="connsiteY4" fmla="*/ 227255 h 232316"/>
                      <a:gd name="connsiteX5" fmla="*/ 395690 w 395940"/>
                      <a:gd name="connsiteY5" fmla="*/ 232316 h 2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40" h="232316">
                        <a:moveTo>
                          <a:pt x="395690" y="232316"/>
                        </a:moveTo>
                        <a:cubicBezTo>
                          <a:pt x="243793" y="224803"/>
                          <a:pt x="144330" y="162682"/>
                          <a:pt x="87634" y="111891"/>
                        </a:cubicBezTo>
                        <a:cubicBezTo>
                          <a:pt x="26161" y="56819"/>
                          <a:pt x="255" y="2697"/>
                          <a:pt x="0" y="2158"/>
                        </a:cubicBezTo>
                        <a:lnTo>
                          <a:pt x="4591" y="0"/>
                        </a:lnTo>
                        <a:cubicBezTo>
                          <a:pt x="5591" y="2129"/>
                          <a:pt x="108316" y="213027"/>
                          <a:pt x="395940" y="227255"/>
                        </a:cubicBezTo>
                        <a:lnTo>
                          <a:pt x="395690" y="232316"/>
                        </a:lnTo>
                        <a:close/>
                      </a:path>
                    </a:pathLst>
                  </a:custGeom>
                  <a:solidFill>
                    <a:srgbClr val="505050"/>
                  </a:solidFill>
                  <a:ln w="4901" cap="flat">
                    <a:noFill/>
                    <a:prstDash val="solid"/>
                    <a:miter/>
                  </a:ln>
                </p:spPr>
                <p:txBody>
                  <a:bodyPr rtlCol="1" anchor="ctr"/>
                  <a:lstStyle/>
                  <a:p>
                    <a:endParaRPr lang="ar-SA"/>
                  </a:p>
                </p:txBody>
              </p:sp>
            </p:grpSp>
            <p:grpSp>
              <p:nvGrpSpPr>
                <p:cNvPr id="37" name="رسم 2267" descr="طائر أصلي">
                  <a:extLst>
                    <a:ext uri="{FF2B5EF4-FFF2-40B4-BE49-F238E27FC236}">
                      <a16:creationId xmlns:a16="http://schemas.microsoft.com/office/drawing/2014/main" id="{D05FD1B8-BC72-81A6-540C-A897E8A4D147}"/>
                    </a:ext>
                  </a:extLst>
                </p:cNvPr>
                <p:cNvGrpSpPr/>
                <p:nvPr/>
              </p:nvGrpSpPr>
              <p:grpSpPr>
                <a:xfrm>
                  <a:off x="1908541" y="1567269"/>
                  <a:ext cx="209093" cy="207705"/>
                  <a:chOff x="1908541" y="1567269"/>
                  <a:chExt cx="209093" cy="207705"/>
                </a:xfrm>
              </p:grpSpPr>
              <p:sp>
                <p:nvSpPr>
                  <p:cNvPr id="38" name="شكل حر: شكل 37">
                    <a:extLst>
                      <a:ext uri="{FF2B5EF4-FFF2-40B4-BE49-F238E27FC236}">
                        <a16:creationId xmlns:a16="http://schemas.microsoft.com/office/drawing/2014/main" id="{1EDE13D9-08B3-48BD-F62C-742DBF17F309}"/>
                      </a:ext>
                    </a:extLst>
                  </p:cNvPr>
                  <p:cNvSpPr/>
                  <p:nvPr/>
                </p:nvSpPr>
                <p:spPr>
                  <a:xfrm>
                    <a:off x="2006631" y="1567269"/>
                    <a:ext cx="111003" cy="207705"/>
                  </a:xfrm>
                  <a:custGeom>
                    <a:avLst/>
                    <a:gdLst>
                      <a:gd name="connsiteX0" fmla="*/ 49 w 111003"/>
                      <a:gd name="connsiteY0" fmla="*/ 0 h 207705"/>
                      <a:gd name="connsiteX1" fmla="*/ 111004 w 111003"/>
                      <a:gd name="connsiteY1" fmla="*/ 0 h 207705"/>
                      <a:gd name="connsiteX2" fmla="*/ 111004 w 111003"/>
                      <a:gd name="connsiteY2" fmla="*/ 7322 h 207705"/>
                      <a:gd name="connsiteX3" fmla="*/ 0 w 111003"/>
                      <a:gd name="connsiteY3" fmla="*/ 207706 h 207705"/>
                      <a:gd name="connsiteX4" fmla="*/ 0 w 111003"/>
                      <a:gd name="connsiteY4" fmla="*/ 207706 h 207705"/>
                      <a:gd name="connsiteX5" fmla="*/ 0 w 111003"/>
                      <a:gd name="connsiteY5" fmla="*/ 49 h 207705"/>
                      <a:gd name="connsiteX6" fmla="*/ 49 w 111003"/>
                      <a:gd name="connsiteY6" fmla="*/ 0 h 2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03" h="207705">
                        <a:moveTo>
                          <a:pt x="49" y="0"/>
                        </a:moveTo>
                        <a:lnTo>
                          <a:pt x="111004" y="0"/>
                        </a:lnTo>
                        <a:lnTo>
                          <a:pt x="111004" y="7322"/>
                        </a:lnTo>
                        <a:cubicBezTo>
                          <a:pt x="111004" y="88781"/>
                          <a:pt x="69060" y="164502"/>
                          <a:pt x="0" y="207706"/>
                        </a:cubicBezTo>
                        <a:lnTo>
                          <a:pt x="0" y="207706"/>
                        </a:lnTo>
                        <a:lnTo>
                          <a:pt x="0" y="49"/>
                        </a:lnTo>
                        <a:cubicBezTo>
                          <a:pt x="0" y="25"/>
                          <a:pt x="25" y="0"/>
                          <a:pt x="49" y="0"/>
                        </a:cubicBezTo>
                        <a:close/>
                      </a:path>
                    </a:pathLst>
                  </a:custGeom>
                  <a:solidFill>
                    <a:srgbClr val="505050"/>
                  </a:solidFill>
                  <a:ln w="4901" cap="flat">
                    <a:noFill/>
                    <a:prstDash val="solid"/>
                    <a:miter/>
                  </a:ln>
                </p:spPr>
                <p:txBody>
                  <a:bodyPr rtlCol="1" anchor="ctr"/>
                  <a:lstStyle/>
                  <a:p>
                    <a:endParaRPr lang="ar-SA"/>
                  </a:p>
                </p:txBody>
              </p:sp>
              <p:sp>
                <p:nvSpPr>
                  <p:cNvPr id="39" name="شكل حر: شكل 38">
                    <a:extLst>
                      <a:ext uri="{FF2B5EF4-FFF2-40B4-BE49-F238E27FC236}">
                        <a16:creationId xmlns:a16="http://schemas.microsoft.com/office/drawing/2014/main" id="{111CB74E-0B61-C8E5-7C9A-F1371BA40E70}"/>
                      </a:ext>
                    </a:extLst>
                  </p:cNvPr>
                  <p:cNvSpPr/>
                  <p:nvPr/>
                </p:nvSpPr>
                <p:spPr>
                  <a:xfrm>
                    <a:off x="2065485" y="1586319"/>
                    <a:ext cx="29427" cy="29427"/>
                  </a:xfrm>
                  <a:custGeom>
                    <a:avLst/>
                    <a:gdLst>
                      <a:gd name="connsiteX0" fmla="*/ 29427 w 29427"/>
                      <a:gd name="connsiteY0" fmla="*/ 14713 h 29427"/>
                      <a:gd name="connsiteX1" fmla="*/ 14713 w 29427"/>
                      <a:gd name="connsiteY1" fmla="*/ 29427 h 29427"/>
                      <a:gd name="connsiteX2" fmla="*/ 0 w 29427"/>
                      <a:gd name="connsiteY2" fmla="*/ 14713 h 29427"/>
                      <a:gd name="connsiteX3" fmla="*/ 14713 w 29427"/>
                      <a:gd name="connsiteY3" fmla="*/ 0 h 29427"/>
                      <a:gd name="connsiteX4" fmla="*/ 29427 w 29427"/>
                      <a:gd name="connsiteY4" fmla="*/ 14713 h 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7" h="29427">
                        <a:moveTo>
                          <a:pt x="29427" y="14713"/>
                        </a:moveTo>
                        <a:cubicBezTo>
                          <a:pt x="29427" y="22840"/>
                          <a:pt x="22840" y="29427"/>
                          <a:pt x="14713" y="29427"/>
                        </a:cubicBezTo>
                        <a:cubicBezTo>
                          <a:pt x="6587" y="29427"/>
                          <a:pt x="0" y="22840"/>
                          <a:pt x="0" y="14713"/>
                        </a:cubicBezTo>
                        <a:cubicBezTo>
                          <a:pt x="0" y="6587"/>
                          <a:pt x="6587" y="0"/>
                          <a:pt x="14713" y="0"/>
                        </a:cubicBezTo>
                        <a:cubicBezTo>
                          <a:pt x="22840" y="0"/>
                          <a:pt x="29427" y="6587"/>
                          <a:pt x="29427" y="14713"/>
                        </a:cubicBezTo>
                        <a:close/>
                      </a:path>
                    </a:pathLst>
                  </a:custGeom>
                  <a:solidFill>
                    <a:srgbClr val="FFFFFF"/>
                  </a:solidFill>
                  <a:ln w="4901"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AAF74344-B66A-34E6-54A6-91550CB97324}"/>
                      </a:ext>
                    </a:extLst>
                  </p:cNvPr>
                  <p:cNvSpPr/>
                  <p:nvPr/>
                </p:nvSpPr>
                <p:spPr>
                  <a:xfrm>
                    <a:off x="1908541" y="1584610"/>
                    <a:ext cx="137310" cy="98064"/>
                  </a:xfrm>
                  <a:custGeom>
                    <a:avLst/>
                    <a:gdLst>
                      <a:gd name="connsiteX0" fmla="*/ 98061 w 137310"/>
                      <a:gd name="connsiteY0" fmla="*/ 2 h 98064"/>
                      <a:gd name="connsiteX1" fmla="*/ 0 w 137310"/>
                      <a:gd name="connsiteY1" fmla="*/ 40945 h 98064"/>
                      <a:gd name="connsiteX2" fmla="*/ 98051 w 137310"/>
                      <a:gd name="connsiteY2" fmla="*/ 98058 h 98064"/>
                      <a:gd name="connsiteX3" fmla="*/ 98115 w 137310"/>
                      <a:gd name="connsiteY3" fmla="*/ 98043 h 98064"/>
                      <a:gd name="connsiteX4" fmla="*/ 137301 w 137310"/>
                      <a:gd name="connsiteY4" fmla="*/ 40979 h 98064"/>
                      <a:gd name="connsiteX5" fmla="*/ 137297 w 137310"/>
                      <a:gd name="connsiteY5" fmla="*/ 40915 h 98064"/>
                      <a:gd name="connsiteX6" fmla="*/ 98110 w 137310"/>
                      <a:gd name="connsiteY6" fmla="*/ 17 h 98064"/>
                      <a:gd name="connsiteX7" fmla="*/ 98061 w 137310"/>
                      <a:gd name="connsiteY7" fmla="*/ 2 h 9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10" h="98064">
                        <a:moveTo>
                          <a:pt x="98061" y="2"/>
                        </a:moveTo>
                        <a:lnTo>
                          <a:pt x="0" y="40945"/>
                        </a:lnTo>
                        <a:lnTo>
                          <a:pt x="98051" y="98058"/>
                        </a:lnTo>
                        <a:cubicBezTo>
                          <a:pt x="98075" y="98072"/>
                          <a:pt x="98100" y="98062"/>
                          <a:pt x="98115" y="98043"/>
                        </a:cubicBezTo>
                        <a:lnTo>
                          <a:pt x="137301" y="40979"/>
                        </a:lnTo>
                        <a:cubicBezTo>
                          <a:pt x="137316" y="40959"/>
                          <a:pt x="137311" y="40935"/>
                          <a:pt x="137297" y="40915"/>
                        </a:cubicBezTo>
                        <a:lnTo>
                          <a:pt x="98110" y="17"/>
                        </a:lnTo>
                        <a:cubicBezTo>
                          <a:pt x="98100" y="2"/>
                          <a:pt x="98080" y="-3"/>
                          <a:pt x="98061" y="2"/>
                        </a:cubicBezTo>
                        <a:close/>
                      </a:path>
                    </a:pathLst>
                  </a:custGeom>
                  <a:solidFill>
                    <a:srgbClr val="EF6129"/>
                  </a:solidFill>
                  <a:ln w="4901" cap="flat">
                    <a:noFill/>
                    <a:prstDash val="solid"/>
                    <a:miter/>
                  </a:ln>
                </p:spPr>
                <p:txBody>
                  <a:bodyPr rtlCol="1" anchor="ctr"/>
                  <a:lstStyle/>
                  <a:p>
                    <a:endParaRPr lang="ar-SA"/>
                  </a:p>
                </p:txBody>
              </p:sp>
              <p:sp>
                <p:nvSpPr>
                  <p:cNvPr id="41" name="شكل حر: شكل 40">
                    <a:extLst>
                      <a:ext uri="{FF2B5EF4-FFF2-40B4-BE49-F238E27FC236}">
                        <a16:creationId xmlns:a16="http://schemas.microsoft.com/office/drawing/2014/main" id="{54FEA246-A014-3EAE-521A-3BCF0B9A2753}"/>
                      </a:ext>
                    </a:extLst>
                  </p:cNvPr>
                  <p:cNvSpPr/>
                  <p:nvPr/>
                </p:nvSpPr>
                <p:spPr>
                  <a:xfrm>
                    <a:off x="1926324" y="1623715"/>
                    <a:ext cx="121386" cy="3678"/>
                  </a:xfrm>
                  <a:custGeom>
                    <a:avLst/>
                    <a:gdLst>
                      <a:gd name="connsiteX0" fmla="*/ 119547 w 121386"/>
                      <a:gd name="connsiteY0" fmla="*/ 3678 h 3678"/>
                      <a:gd name="connsiteX1" fmla="*/ 1839 w 121386"/>
                      <a:gd name="connsiteY1" fmla="*/ 3678 h 3678"/>
                      <a:gd name="connsiteX2" fmla="*/ 0 w 121386"/>
                      <a:gd name="connsiteY2" fmla="*/ 1839 h 3678"/>
                      <a:gd name="connsiteX3" fmla="*/ 1839 w 121386"/>
                      <a:gd name="connsiteY3" fmla="*/ 0 h 3678"/>
                      <a:gd name="connsiteX4" fmla="*/ 119547 w 121386"/>
                      <a:gd name="connsiteY4" fmla="*/ 0 h 3678"/>
                      <a:gd name="connsiteX5" fmla="*/ 121386 w 121386"/>
                      <a:gd name="connsiteY5" fmla="*/ 1839 h 3678"/>
                      <a:gd name="connsiteX6" fmla="*/ 119547 w 121386"/>
                      <a:gd name="connsiteY6" fmla="*/ 3678 h 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86" h="3678">
                        <a:moveTo>
                          <a:pt x="119547" y="3678"/>
                        </a:moveTo>
                        <a:lnTo>
                          <a:pt x="1839" y="3678"/>
                        </a:lnTo>
                        <a:cubicBezTo>
                          <a:pt x="824" y="3678"/>
                          <a:pt x="0" y="2854"/>
                          <a:pt x="0" y="1839"/>
                        </a:cubicBezTo>
                        <a:cubicBezTo>
                          <a:pt x="0" y="824"/>
                          <a:pt x="824" y="0"/>
                          <a:pt x="1839" y="0"/>
                        </a:cubicBezTo>
                        <a:lnTo>
                          <a:pt x="119547" y="0"/>
                        </a:lnTo>
                        <a:cubicBezTo>
                          <a:pt x="120562" y="0"/>
                          <a:pt x="121386" y="824"/>
                          <a:pt x="121386" y="1839"/>
                        </a:cubicBezTo>
                        <a:cubicBezTo>
                          <a:pt x="121386" y="2854"/>
                          <a:pt x="120562" y="3678"/>
                          <a:pt x="119547" y="3678"/>
                        </a:cubicBezTo>
                        <a:close/>
                      </a:path>
                    </a:pathLst>
                  </a:custGeom>
                  <a:solidFill>
                    <a:srgbClr val="505050"/>
                  </a:solidFill>
                  <a:ln w="4901" cap="flat">
                    <a:noFill/>
                    <a:prstDash val="solid"/>
                    <a:miter/>
                  </a:ln>
                </p:spPr>
                <p:txBody>
                  <a:bodyPr rtlCol="1" anchor="ctr"/>
                  <a:lstStyle/>
                  <a:p>
                    <a:endParaRPr lang="ar-SA"/>
                  </a:p>
                </p:txBody>
              </p:sp>
            </p:grpSp>
          </p:grpSp>
          <p:sp>
            <p:nvSpPr>
              <p:cNvPr id="32" name="شكل بيضاوي 31">
                <a:extLst>
                  <a:ext uri="{FF2B5EF4-FFF2-40B4-BE49-F238E27FC236}">
                    <a16:creationId xmlns:a16="http://schemas.microsoft.com/office/drawing/2014/main" id="{566FF4C1-DD30-9A9F-B5BD-BA19E80F0184}"/>
                  </a:ext>
                </a:extLst>
              </p:cNvPr>
              <p:cNvSpPr/>
              <p:nvPr/>
            </p:nvSpPr>
            <p:spPr>
              <a:xfrm>
                <a:off x="2582164" y="1353185"/>
                <a:ext cx="96266" cy="96266"/>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4" name="صورة 3">
              <a:extLst>
                <a:ext uri="{FF2B5EF4-FFF2-40B4-BE49-F238E27FC236}">
                  <a16:creationId xmlns:a16="http://schemas.microsoft.com/office/drawing/2014/main" id="{47BB1423-6B36-368B-5CC1-D352F619C3E8}"/>
                </a:ext>
              </a:extLst>
            </p:cNvPr>
            <p:cNvPicPr>
              <a:picLocks noChangeAspect="1"/>
            </p:cNvPicPr>
            <p:nvPr/>
          </p:nvPicPr>
          <p:blipFill>
            <a:blip r:embed="rId2"/>
            <a:stretch>
              <a:fillRect/>
            </a:stretch>
          </p:blipFill>
          <p:spPr>
            <a:xfrm>
              <a:off x="9230189" y="2542139"/>
              <a:ext cx="2640018" cy="3922941"/>
            </a:xfrm>
            <a:prstGeom prst="rect">
              <a:avLst/>
            </a:prstGeom>
          </p:spPr>
        </p:pic>
        <p:grpSp>
          <p:nvGrpSpPr>
            <p:cNvPr id="5" name="مجموعة 4">
              <a:extLst>
                <a:ext uri="{FF2B5EF4-FFF2-40B4-BE49-F238E27FC236}">
                  <a16:creationId xmlns:a16="http://schemas.microsoft.com/office/drawing/2014/main" id="{FC4F0302-F13B-AE23-9DC8-9576051A8978}"/>
                </a:ext>
              </a:extLst>
            </p:cNvPr>
            <p:cNvGrpSpPr/>
            <p:nvPr/>
          </p:nvGrpSpPr>
          <p:grpSpPr>
            <a:xfrm>
              <a:off x="8152322" y="4411431"/>
              <a:ext cx="1810545" cy="2029735"/>
              <a:chOff x="3567152" y="655477"/>
              <a:chExt cx="1672819" cy="1875337"/>
            </a:xfrm>
          </p:grpSpPr>
          <p:grpSp>
            <p:nvGrpSpPr>
              <p:cNvPr id="6" name="رسم 670" descr="غزال طفل">
                <a:extLst>
                  <a:ext uri="{FF2B5EF4-FFF2-40B4-BE49-F238E27FC236}">
                    <a16:creationId xmlns:a16="http://schemas.microsoft.com/office/drawing/2014/main" id="{EC9B9259-930C-F955-F86B-5012B7E714D2}"/>
                  </a:ext>
                </a:extLst>
              </p:cNvPr>
              <p:cNvGrpSpPr/>
              <p:nvPr/>
            </p:nvGrpSpPr>
            <p:grpSpPr>
              <a:xfrm>
                <a:off x="4754225" y="1765064"/>
                <a:ext cx="444605" cy="764268"/>
                <a:chOff x="4332883" y="2455346"/>
                <a:chExt cx="444605" cy="764268"/>
              </a:xfrm>
            </p:grpSpPr>
            <p:sp>
              <p:nvSpPr>
                <p:cNvPr id="29" name="شكل حر: شكل 28">
                  <a:extLst>
                    <a:ext uri="{FF2B5EF4-FFF2-40B4-BE49-F238E27FC236}">
                      <a16:creationId xmlns:a16="http://schemas.microsoft.com/office/drawing/2014/main" id="{587F7908-0604-84B4-C034-A51A83B9620F}"/>
                    </a:ext>
                  </a:extLst>
                </p:cNvPr>
                <p:cNvSpPr/>
                <p:nvPr/>
              </p:nvSpPr>
              <p:spPr>
                <a:xfrm>
                  <a:off x="4332883" y="2455346"/>
                  <a:ext cx="285925" cy="627188"/>
                </a:xfrm>
                <a:custGeom>
                  <a:avLst/>
                  <a:gdLst>
                    <a:gd name="connsiteX0" fmla="*/ 117709 w 285925"/>
                    <a:gd name="connsiteY0" fmla="*/ 626397 h 627188"/>
                    <a:gd name="connsiteX1" fmla="*/ 285925 w 285925"/>
                    <a:gd name="connsiteY1" fmla="*/ 551251 h 627188"/>
                    <a:gd name="connsiteX2" fmla="*/ 281857 w 285925"/>
                    <a:gd name="connsiteY2" fmla="*/ 550080 h 627188"/>
                    <a:gd name="connsiteX3" fmla="*/ 222303 w 285925"/>
                    <a:gd name="connsiteY3" fmla="*/ 541959 h 627188"/>
                    <a:gd name="connsiteX4" fmla="*/ 222303 w 285925"/>
                    <a:gd name="connsiteY4" fmla="*/ 541959 h 627188"/>
                    <a:gd name="connsiteX5" fmla="*/ 222303 w 285925"/>
                    <a:gd name="connsiteY5" fmla="*/ 0 h 627188"/>
                    <a:gd name="connsiteX6" fmla="*/ 0 w 285925"/>
                    <a:gd name="connsiteY6" fmla="*/ 330171 h 627188"/>
                    <a:gd name="connsiteX7" fmla="*/ 0 w 285925"/>
                    <a:gd name="connsiteY7" fmla="*/ 541966 h 627188"/>
                    <a:gd name="connsiteX8" fmla="*/ 4253 w 285925"/>
                    <a:gd name="connsiteY8" fmla="*/ 585278 h 627188"/>
                    <a:gd name="connsiteX9" fmla="*/ 117709 w 285925"/>
                    <a:gd name="connsiteY9" fmla="*/ 626397 h 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925" h="627188">
                      <a:moveTo>
                        <a:pt x="117709" y="626397"/>
                      </a:moveTo>
                      <a:cubicBezTo>
                        <a:pt x="178472" y="631828"/>
                        <a:pt x="271343" y="609598"/>
                        <a:pt x="285925" y="551251"/>
                      </a:cubicBezTo>
                      <a:cubicBezTo>
                        <a:pt x="285933" y="551251"/>
                        <a:pt x="283228" y="550458"/>
                        <a:pt x="281857" y="550080"/>
                      </a:cubicBezTo>
                      <a:cubicBezTo>
                        <a:pt x="262902" y="544811"/>
                        <a:pt x="242940" y="541959"/>
                        <a:pt x="222303" y="541959"/>
                      </a:cubicBezTo>
                      <a:lnTo>
                        <a:pt x="222303" y="541959"/>
                      </a:lnTo>
                      <a:lnTo>
                        <a:pt x="222303" y="0"/>
                      </a:lnTo>
                      <a:lnTo>
                        <a:pt x="0" y="330171"/>
                      </a:lnTo>
                      <a:lnTo>
                        <a:pt x="0" y="541966"/>
                      </a:lnTo>
                      <a:cubicBezTo>
                        <a:pt x="0" y="556794"/>
                        <a:pt x="1482" y="571265"/>
                        <a:pt x="4253" y="585278"/>
                      </a:cubicBezTo>
                      <a:cubicBezTo>
                        <a:pt x="4253" y="585278"/>
                        <a:pt x="56946" y="620965"/>
                        <a:pt x="117709" y="626397"/>
                      </a:cubicBezTo>
                      <a:close/>
                    </a:path>
                  </a:pathLst>
                </a:custGeom>
                <a:solidFill>
                  <a:srgbClr val="E6E6E6"/>
                </a:solidFill>
                <a:ln w="7402" cap="flat">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9FA727C9-0068-5700-B2E9-1E7C680A86A4}"/>
                    </a:ext>
                  </a:extLst>
                </p:cNvPr>
                <p:cNvSpPr/>
                <p:nvPr/>
              </p:nvSpPr>
              <p:spPr>
                <a:xfrm>
                  <a:off x="4337129" y="3006604"/>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7"/>
                        <a:pt x="0" y="34020"/>
                      </a:cubicBezTo>
                      <a:lnTo>
                        <a:pt x="118272" y="34020"/>
                      </a:lnTo>
                      <a:close/>
                    </a:path>
                  </a:pathLst>
                </a:custGeom>
                <a:solidFill>
                  <a:srgbClr val="D2D2D2"/>
                </a:solidFill>
                <a:ln w="7402" cap="flat">
                  <a:noFill/>
                  <a:prstDash val="solid"/>
                  <a:miter/>
                </a:ln>
              </p:spPr>
              <p:txBody>
                <a:bodyPr rtlCol="1" anchor="ctr"/>
                <a:lstStyle/>
                <a:p>
                  <a:endParaRPr lang="ar-SA"/>
                </a:p>
              </p:txBody>
            </p:sp>
          </p:grpSp>
          <p:grpSp>
            <p:nvGrpSpPr>
              <p:cNvPr id="7" name="رسم 670" descr="غزال طفل">
                <a:extLst>
                  <a:ext uri="{FF2B5EF4-FFF2-40B4-BE49-F238E27FC236}">
                    <a16:creationId xmlns:a16="http://schemas.microsoft.com/office/drawing/2014/main" id="{83481D05-F617-1605-20C3-8C638F53A19D}"/>
                  </a:ext>
                </a:extLst>
              </p:cNvPr>
              <p:cNvGrpSpPr/>
              <p:nvPr/>
            </p:nvGrpSpPr>
            <p:grpSpPr>
              <a:xfrm>
                <a:off x="3567152" y="655477"/>
                <a:ext cx="1672819" cy="1875337"/>
                <a:chOff x="3145810" y="1345759"/>
                <a:chExt cx="1672819" cy="1875337"/>
              </a:xfrm>
            </p:grpSpPr>
            <p:sp>
              <p:nvSpPr>
                <p:cNvPr id="24" name="شكل حر: شكل 23">
                  <a:extLst>
                    <a:ext uri="{FF2B5EF4-FFF2-40B4-BE49-F238E27FC236}">
                      <a16:creationId xmlns:a16="http://schemas.microsoft.com/office/drawing/2014/main" id="{EDB839E3-735B-EBC3-1E39-9C42F5812AB9}"/>
                    </a:ext>
                  </a:extLst>
                </p:cNvPr>
                <p:cNvSpPr/>
                <p:nvPr/>
              </p:nvSpPr>
              <p:spPr>
                <a:xfrm>
                  <a:off x="3145810" y="1345759"/>
                  <a:ext cx="1672819" cy="1874306"/>
                </a:xfrm>
                <a:custGeom>
                  <a:avLst/>
                  <a:gdLst>
                    <a:gd name="connsiteX0" fmla="*/ 1500520 w 1672819"/>
                    <a:gd name="connsiteY0" fmla="*/ 216961 h 1874307"/>
                    <a:gd name="connsiteX1" fmla="*/ 1370281 w 1672819"/>
                    <a:gd name="connsiteY1" fmla="*/ 279265 h 1874307"/>
                    <a:gd name="connsiteX2" fmla="*/ 1337706 w 1672819"/>
                    <a:gd name="connsiteY2" fmla="*/ 239021 h 1874307"/>
                    <a:gd name="connsiteX3" fmla="*/ 1397891 w 1672819"/>
                    <a:gd name="connsiteY3" fmla="*/ 203578 h 1874307"/>
                    <a:gd name="connsiteX4" fmla="*/ 1442366 w 1672819"/>
                    <a:gd name="connsiteY4" fmla="*/ 3891 h 1874307"/>
                    <a:gd name="connsiteX5" fmla="*/ 1242716 w 1672819"/>
                    <a:gd name="connsiteY5" fmla="*/ 47914 h 1874307"/>
                    <a:gd name="connsiteX6" fmla="*/ 1196211 w 1672819"/>
                    <a:gd name="connsiteY6" fmla="*/ 161163 h 1874307"/>
                    <a:gd name="connsiteX7" fmla="*/ 1138797 w 1672819"/>
                    <a:gd name="connsiteY7" fmla="*/ 155161 h 1874307"/>
                    <a:gd name="connsiteX8" fmla="*/ 888788 w 1672819"/>
                    <a:gd name="connsiteY8" fmla="*/ 311491 h 1874307"/>
                    <a:gd name="connsiteX9" fmla="*/ 691806 w 1672819"/>
                    <a:gd name="connsiteY9" fmla="*/ 433039 h 1874307"/>
                    <a:gd name="connsiteX10" fmla="*/ 664856 w 1672819"/>
                    <a:gd name="connsiteY10" fmla="*/ 437240 h 1874307"/>
                    <a:gd name="connsiteX11" fmla="*/ 627613 w 1672819"/>
                    <a:gd name="connsiteY11" fmla="*/ 475091 h 1874307"/>
                    <a:gd name="connsiteX12" fmla="*/ 604145 w 1672819"/>
                    <a:gd name="connsiteY12" fmla="*/ 524324 h 1874307"/>
                    <a:gd name="connsiteX13" fmla="*/ 613615 w 1672819"/>
                    <a:gd name="connsiteY13" fmla="*/ 559692 h 1874307"/>
                    <a:gd name="connsiteX14" fmla="*/ 662596 w 1672819"/>
                    <a:gd name="connsiteY14" fmla="*/ 627583 h 1874307"/>
                    <a:gd name="connsiteX15" fmla="*/ 1035530 w 1672819"/>
                    <a:gd name="connsiteY15" fmla="*/ 637809 h 1874307"/>
                    <a:gd name="connsiteX16" fmla="*/ 1254891 w 1672819"/>
                    <a:gd name="connsiteY16" fmla="*/ 912479 h 1874307"/>
                    <a:gd name="connsiteX17" fmla="*/ 832020 w 1672819"/>
                    <a:gd name="connsiteY17" fmla="*/ 1210860 h 1874307"/>
                    <a:gd name="connsiteX18" fmla="*/ 530185 w 1672819"/>
                    <a:gd name="connsiteY18" fmla="*/ 1154047 h 1874307"/>
                    <a:gd name="connsiteX19" fmla="*/ 327260 w 1672819"/>
                    <a:gd name="connsiteY19" fmla="*/ 1286073 h 1874307"/>
                    <a:gd name="connsiteX20" fmla="*/ 208943 w 1672819"/>
                    <a:gd name="connsiteY20" fmla="*/ 1540854 h 1874307"/>
                    <a:gd name="connsiteX21" fmla="*/ 209054 w 1672819"/>
                    <a:gd name="connsiteY21" fmla="*/ 1549464 h 1874307"/>
                    <a:gd name="connsiteX22" fmla="*/ 228113 w 1672819"/>
                    <a:gd name="connsiteY22" fmla="*/ 1650434 h 1874307"/>
                    <a:gd name="connsiteX23" fmla="*/ 228061 w 1672819"/>
                    <a:gd name="connsiteY23" fmla="*/ 1650538 h 1874307"/>
                    <a:gd name="connsiteX24" fmla="*/ 11190 w 1672819"/>
                    <a:gd name="connsiteY24" fmla="*/ 1574436 h 1874307"/>
                    <a:gd name="connsiteX25" fmla="*/ 64987 w 1672819"/>
                    <a:gd name="connsiteY25" fmla="*/ 1801792 h 1874307"/>
                    <a:gd name="connsiteX26" fmla="*/ 364154 w 1672819"/>
                    <a:gd name="connsiteY26" fmla="*/ 1815620 h 1874307"/>
                    <a:gd name="connsiteX27" fmla="*/ 623582 w 1672819"/>
                    <a:gd name="connsiteY27" fmla="*/ 1851551 h 1874307"/>
                    <a:gd name="connsiteX28" fmla="*/ 704025 w 1672819"/>
                    <a:gd name="connsiteY28" fmla="*/ 1829002 h 1874307"/>
                    <a:gd name="connsiteX29" fmla="*/ 808048 w 1672819"/>
                    <a:gd name="connsiteY29" fmla="*/ 1874307 h 1874307"/>
                    <a:gd name="connsiteX30" fmla="*/ 1090735 w 1672819"/>
                    <a:gd name="connsiteY30" fmla="*/ 1874307 h 1874307"/>
                    <a:gd name="connsiteX31" fmla="*/ 875843 w 1672819"/>
                    <a:gd name="connsiteY31" fmla="*/ 1652190 h 1874307"/>
                    <a:gd name="connsiteX32" fmla="*/ 875843 w 1672819"/>
                    <a:gd name="connsiteY32" fmla="*/ 1611583 h 1874307"/>
                    <a:gd name="connsiteX33" fmla="*/ 1075915 w 1672819"/>
                    <a:gd name="connsiteY33" fmla="*/ 1560298 h 1874307"/>
                    <a:gd name="connsiteX34" fmla="*/ 1075915 w 1672819"/>
                    <a:gd name="connsiteY34" fmla="*/ 1653035 h 1874307"/>
                    <a:gd name="connsiteX35" fmla="*/ 1080169 w 1672819"/>
                    <a:gd name="connsiteY35" fmla="*/ 1696347 h 1874307"/>
                    <a:gd name="connsiteX36" fmla="*/ 1215610 w 1672819"/>
                    <a:gd name="connsiteY36" fmla="*/ 1739444 h 1874307"/>
                    <a:gd name="connsiteX37" fmla="*/ 1361848 w 1672819"/>
                    <a:gd name="connsiteY37" fmla="*/ 1662327 h 1874307"/>
                    <a:gd name="connsiteX38" fmla="*/ 1356283 w 1672819"/>
                    <a:gd name="connsiteY38" fmla="*/ 1660741 h 1874307"/>
                    <a:gd name="connsiteX39" fmla="*/ 1298218 w 1672819"/>
                    <a:gd name="connsiteY39" fmla="*/ 1653035 h 1874307"/>
                    <a:gd name="connsiteX40" fmla="*/ 1298218 w 1672819"/>
                    <a:gd name="connsiteY40" fmla="*/ 1653035 h 1874307"/>
                    <a:gd name="connsiteX41" fmla="*/ 1298218 w 1672819"/>
                    <a:gd name="connsiteY41" fmla="*/ 1390496 h 1874307"/>
                    <a:gd name="connsiteX42" fmla="*/ 1352986 w 1672819"/>
                    <a:gd name="connsiteY42" fmla="*/ 1310007 h 1874307"/>
                    <a:gd name="connsiteX43" fmla="*/ 1416779 w 1672819"/>
                    <a:gd name="connsiteY43" fmla="*/ 1076189 h 1874307"/>
                    <a:gd name="connsiteX44" fmla="*/ 1415660 w 1672819"/>
                    <a:gd name="connsiteY44" fmla="*/ 409727 h 1874307"/>
                    <a:gd name="connsiteX45" fmla="*/ 1500165 w 1672819"/>
                    <a:gd name="connsiteY45" fmla="*/ 436759 h 1874307"/>
                    <a:gd name="connsiteX46" fmla="*/ 1672820 w 1672819"/>
                    <a:gd name="connsiteY46" fmla="*/ 327008 h 1874307"/>
                    <a:gd name="connsiteX47" fmla="*/ 1500520 w 1672819"/>
                    <a:gd name="connsiteY47" fmla="*/ 216961 h 18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2819" h="1874307">
                      <a:moveTo>
                        <a:pt x="1500520" y="216961"/>
                      </a:moveTo>
                      <a:cubicBezTo>
                        <a:pt x="1448561" y="216916"/>
                        <a:pt x="1401952" y="249565"/>
                        <a:pt x="1370281" y="279265"/>
                      </a:cubicBezTo>
                      <a:cubicBezTo>
                        <a:pt x="1360677" y="264845"/>
                        <a:pt x="1349762" y="251381"/>
                        <a:pt x="1337706" y="239021"/>
                      </a:cubicBezTo>
                      <a:cubicBezTo>
                        <a:pt x="1359781" y="231744"/>
                        <a:pt x="1380900" y="220547"/>
                        <a:pt x="1397891" y="203578"/>
                      </a:cubicBezTo>
                      <a:cubicBezTo>
                        <a:pt x="1465300" y="136280"/>
                        <a:pt x="1442366" y="3891"/>
                        <a:pt x="1442366" y="3891"/>
                      </a:cubicBezTo>
                      <a:cubicBezTo>
                        <a:pt x="1442366" y="3891"/>
                        <a:pt x="1310133" y="-19384"/>
                        <a:pt x="1242716" y="47914"/>
                      </a:cubicBezTo>
                      <a:cubicBezTo>
                        <a:pt x="1212157" y="78422"/>
                        <a:pt x="1200190" y="122297"/>
                        <a:pt x="1196211" y="161163"/>
                      </a:cubicBezTo>
                      <a:cubicBezTo>
                        <a:pt x="1177678" y="157265"/>
                        <a:pt x="1158493" y="155161"/>
                        <a:pt x="1138797" y="155161"/>
                      </a:cubicBezTo>
                      <a:cubicBezTo>
                        <a:pt x="1028906" y="155161"/>
                        <a:pt x="933908" y="218932"/>
                        <a:pt x="888788" y="311491"/>
                      </a:cubicBezTo>
                      <a:cubicBezTo>
                        <a:pt x="852264" y="386429"/>
                        <a:pt x="775170" y="433039"/>
                        <a:pt x="691806" y="433039"/>
                      </a:cubicBezTo>
                      <a:cubicBezTo>
                        <a:pt x="682292" y="433039"/>
                        <a:pt x="673266" y="434550"/>
                        <a:pt x="664856" y="437240"/>
                      </a:cubicBezTo>
                      <a:cubicBezTo>
                        <a:pt x="663892" y="437551"/>
                        <a:pt x="637668" y="461560"/>
                        <a:pt x="627613" y="475091"/>
                      </a:cubicBezTo>
                      <a:cubicBezTo>
                        <a:pt x="616386" y="490200"/>
                        <a:pt x="604100" y="523345"/>
                        <a:pt x="604145" y="524324"/>
                      </a:cubicBezTo>
                      <a:cubicBezTo>
                        <a:pt x="604686" y="536128"/>
                        <a:pt x="607679" y="548125"/>
                        <a:pt x="613615" y="559692"/>
                      </a:cubicBezTo>
                      <a:cubicBezTo>
                        <a:pt x="626479" y="584775"/>
                        <a:pt x="643048" y="607643"/>
                        <a:pt x="662596" y="627583"/>
                      </a:cubicBezTo>
                      <a:cubicBezTo>
                        <a:pt x="712984" y="678965"/>
                        <a:pt x="1035530" y="637809"/>
                        <a:pt x="1035530" y="637809"/>
                      </a:cubicBezTo>
                      <a:cubicBezTo>
                        <a:pt x="1229200" y="633859"/>
                        <a:pt x="1254891" y="912479"/>
                        <a:pt x="1254891" y="912479"/>
                      </a:cubicBezTo>
                      <a:cubicBezTo>
                        <a:pt x="1228133" y="1100235"/>
                        <a:pt x="1067468" y="1210860"/>
                        <a:pt x="832020" y="1210860"/>
                      </a:cubicBezTo>
                      <a:cubicBezTo>
                        <a:pt x="780964" y="1210860"/>
                        <a:pt x="627005" y="1147630"/>
                        <a:pt x="530185" y="1154047"/>
                      </a:cubicBezTo>
                      <a:cubicBezTo>
                        <a:pt x="466058" y="1158301"/>
                        <a:pt x="385325" y="1236988"/>
                        <a:pt x="327260" y="1286073"/>
                      </a:cubicBezTo>
                      <a:cubicBezTo>
                        <a:pt x="254900" y="1347243"/>
                        <a:pt x="208943" y="1438676"/>
                        <a:pt x="208943" y="1540854"/>
                      </a:cubicBezTo>
                      <a:cubicBezTo>
                        <a:pt x="208943" y="1543729"/>
                        <a:pt x="208980" y="1546596"/>
                        <a:pt x="209054" y="1549464"/>
                      </a:cubicBezTo>
                      <a:cubicBezTo>
                        <a:pt x="209958" y="1585181"/>
                        <a:pt x="216716" y="1619023"/>
                        <a:pt x="228113" y="1650434"/>
                      </a:cubicBezTo>
                      <a:cubicBezTo>
                        <a:pt x="228135" y="1650493"/>
                        <a:pt x="228120" y="1650567"/>
                        <a:pt x="228061" y="1650538"/>
                      </a:cubicBezTo>
                      <a:cubicBezTo>
                        <a:pt x="222592" y="1648426"/>
                        <a:pt x="13428" y="1567619"/>
                        <a:pt x="11190" y="1574436"/>
                      </a:cubicBezTo>
                      <a:cubicBezTo>
                        <a:pt x="-14167" y="1651812"/>
                        <a:pt x="3491" y="1740289"/>
                        <a:pt x="64987" y="1801792"/>
                      </a:cubicBezTo>
                      <a:cubicBezTo>
                        <a:pt x="146906" y="1883703"/>
                        <a:pt x="276819" y="1888290"/>
                        <a:pt x="364154" y="1815620"/>
                      </a:cubicBezTo>
                      <a:cubicBezTo>
                        <a:pt x="438507" y="1860962"/>
                        <a:pt x="531267" y="1877427"/>
                        <a:pt x="623582" y="1851551"/>
                      </a:cubicBezTo>
                      <a:lnTo>
                        <a:pt x="704025" y="1829002"/>
                      </a:lnTo>
                      <a:cubicBezTo>
                        <a:pt x="730902" y="1857894"/>
                        <a:pt x="768582" y="1874307"/>
                        <a:pt x="808048" y="1874307"/>
                      </a:cubicBezTo>
                      <a:lnTo>
                        <a:pt x="1090735" y="1874307"/>
                      </a:lnTo>
                      <a:cubicBezTo>
                        <a:pt x="1090735" y="1754019"/>
                        <a:pt x="995182" y="1656110"/>
                        <a:pt x="875843" y="1652190"/>
                      </a:cubicBezTo>
                      <a:lnTo>
                        <a:pt x="875843" y="1611583"/>
                      </a:lnTo>
                      <a:cubicBezTo>
                        <a:pt x="945661" y="1605744"/>
                        <a:pt x="1013278" y="1588182"/>
                        <a:pt x="1075915" y="1560298"/>
                      </a:cubicBezTo>
                      <a:lnTo>
                        <a:pt x="1075915" y="1653035"/>
                      </a:lnTo>
                      <a:cubicBezTo>
                        <a:pt x="1075915" y="1667855"/>
                        <a:pt x="1077397" y="1682334"/>
                        <a:pt x="1080169" y="1696347"/>
                      </a:cubicBezTo>
                      <a:cubicBezTo>
                        <a:pt x="1080169" y="1696347"/>
                        <a:pt x="1134099" y="1738703"/>
                        <a:pt x="1215610" y="1739444"/>
                      </a:cubicBezTo>
                      <a:cubicBezTo>
                        <a:pt x="1297121" y="1740185"/>
                        <a:pt x="1351215" y="1710544"/>
                        <a:pt x="1361848" y="1662327"/>
                      </a:cubicBezTo>
                      <a:cubicBezTo>
                        <a:pt x="1361848" y="1662327"/>
                        <a:pt x="1358151" y="1661245"/>
                        <a:pt x="1356283" y="1660741"/>
                      </a:cubicBezTo>
                      <a:cubicBezTo>
                        <a:pt x="1337773" y="1655740"/>
                        <a:pt x="1318314" y="1653035"/>
                        <a:pt x="1298218" y="1653035"/>
                      </a:cubicBezTo>
                      <a:lnTo>
                        <a:pt x="1298218" y="1653035"/>
                      </a:lnTo>
                      <a:lnTo>
                        <a:pt x="1298218" y="1390496"/>
                      </a:lnTo>
                      <a:cubicBezTo>
                        <a:pt x="1318492" y="1365464"/>
                        <a:pt x="1336854" y="1338595"/>
                        <a:pt x="1352986" y="1310007"/>
                      </a:cubicBezTo>
                      <a:cubicBezTo>
                        <a:pt x="1394112" y="1237144"/>
                        <a:pt x="1416779" y="1160716"/>
                        <a:pt x="1416779" y="1076189"/>
                      </a:cubicBezTo>
                      <a:cubicBezTo>
                        <a:pt x="1416779" y="1076189"/>
                        <a:pt x="1415794" y="411327"/>
                        <a:pt x="1415660" y="409727"/>
                      </a:cubicBezTo>
                      <a:cubicBezTo>
                        <a:pt x="1440625" y="425243"/>
                        <a:pt x="1469435" y="436729"/>
                        <a:pt x="1500165" y="436759"/>
                      </a:cubicBezTo>
                      <a:cubicBezTo>
                        <a:pt x="1595429" y="436833"/>
                        <a:pt x="1672820" y="327008"/>
                        <a:pt x="1672820" y="327008"/>
                      </a:cubicBezTo>
                      <a:cubicBezTo>
                        <a:pt x="1672820" y="327008"/>
                        <a:pt x="1595770" y="217042"/>
                        <a:pt x="1500520" y="216961"/>
                      </a:cubicBezTo>
                      <a:close/>
                    </a:path>
                  </a:pathLst>
                </a:custGeom>
                <a:solidFill>
                  <a:srgbClr val="FF8F8F"/>
                </a:solidFill>
                <a:ln w="7402" cap="flat">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0B1A0CB6-87C7-8CEB-01A6-FB9893B7ED19}"/>
                    </a:ext>
                  </a:extLst>
                </p:cNvPr>
                <p:cNvSpPr/>
                <p:nvPr/>
              </p:nvSpPr>
              <p:spPr>
                <a:xfrm>
                  <a:off x="3156999" y="2833156"/>
                  <a:ext cx="222317" cy="180854"/>
                </a:xfrm>
                <a:custGeom>
                  <a:avLst/>
                  <a:gdLst>
                    <a:gd name="connsiteX0" fmla="*/ 216982 w 222317"/>
                    <a:gd name="connsiteY0" fmla="*/ 163177 h 180854"/>
                    <a:gd name="connsiteX1" fmla="*/ 53805 w 222317"/>
                    <a:gd name="connsiteY1" fmla="*/ 0 h 180854"/>
                    <a:gd name="connsiteX2" fmla="*/ 0 w 222317"/>
                    <a:gd name="connsiteY2" fmla="*/ 87224 h 180854"/>
                    <a:gd name="connsiteX3" fmla="*/ 24164 w 222317"/>
                    <a:gd name="connsiteY3" fmla="*/ 115894 h 180854"/>
                    <a:gd name="connsiteX4" fmla="*/ 222258 w 222317"/>
                    <a:gd name="connsiteY4" fmla="*/ 177056 h 180854"/>
                    <a:gd name="connsiteX5" fmla="*/ 222310 w 222317"/>
                    <a:gd name="connsiteY5" fmla="*/ 176953 h 180854"/>
                    <a:gd name="connsiteX6" fmla="*/ 216982 w 222317"/>
                    <a:gd name="connsiteY6" fmla="*/ 163177 h 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17" h="180854">
                      <a:moveTo>
                        <a:pt x="216982" y="163177"/>
                      </a:moveTo>
                      <a:lnTo>
                        <a:pt x="53805" y="0"/>
                      </a:lnTo>
                      <a:cubicBezTo>
                        <a:pt x="28440" y="25365"/>
                        <a:pt x="10545" y="55346"/>
                        <a:pt x="0" y="87224"/>
                      </a:cubicBezTo>
                      <a:cubicBezTo>
                        <a:pt x="7136" y="97272"/>
                        <a:pt x="15154" y="106883"/>
                        <a:pt x="24164" y="115894"/>
                      </a:cubicBezTo>
                      <a:cubicBezTo>
                        <a:pt x="78028" y="169758"/>
                        <a:pt x="152633" y="190039"/>
                        <a:pt x="222258" y="177056"/>
                      </a:cubicBezTo>
                      <a:cubicBezTo>
                        <a:pt x="222303" y="177049"/>
                        <a:pt x="222332" y="176997"/>
                        <a:pt x="222310" y="176953"/>
                      </a:cubicBezTo>
                      <a:cubicBezTo>
                        <a:pt x="220420" y="172425"/>
                        <a:pt x="218664" y="167824"/>
                        <a:pt x="216982" y="163177"/>
                      </a:cubicBezTo>
                      <a:close/>
                    </a:path>
                  </a:pathLst>
                </a:custGeom>
                <a:solidFill>
                  <a:srgbClr val="D2D2D2"/>
                </a:solidFill>
                <a:ln w="7402" cap="flat">
                  <a:no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4DE44E2C-E293-6042-1919-4A53954B9892}"/>
                    </a:ext>
                  </a:extLst>
                </p:cNvPr>
                <p:cNvSpPr/>
                <p:nvPr/>
              </p:nvSpPr>
              <p:spPr>
                <a:xfrm>
                  <a:off x="3464120" y="1864021"/>
                  <a:ext cx="987324" cy="775581"/>
                </a:xfrm>
                <a:custGeom>
                  <a:avLst/>
                  <a:gdLst>
                    <a:gd name="connsiteX0" fmla="*/ 987324 w 987324"/>
                    <a:gd name="connsiteY0" fmla="*/ 377914 h 775581"/>
                    <a:gd name="connsiteX1" fmla="*/ 609410 w 987324"/>
                    <a:gd name="connsiteY1" fmla="*/ 0 h 775581"/>
                    <a:gd name="connsiteX2" fmla="*/ 343958 w 987324"/>
                    <a:gd name="connsiteY2" fmla="*/ 108950 h 775581"/>
                    <a:gd name="connsiteX3" fmla="*/ 542512 w 987324"/>
                    <a:gd name="connsiteY3" fmla="*/ 192655 h 775581"/>
                    <a:gd name="connsiteX4" fmla="*/ 542512 w 987324"/>
                    <a:gd name="connsiteY4" fmla="*/ 192662 h 775581"/>
                    <a:gd name="connsiteX5" fmla="*/ 542712 w 987324"/>
                    <a:gd name="connsiteY5" fmla="*/ 192662 h 775581"/>
                    <a:gd name="connsiteX6" fmla="*/ 648995 w 987324"/>
                    <a:gd name="connsiteY6" fmla="*/ 190847 h 775581"/>
                    <a:gd name="connsiteX7" fmla="*/ 849222 w 987324"/>
                    <a:gd name="connsiteY7" fmla="*/ 306844 h 775581"/>
                    <a:gd name="connsiteX8" fmla="*/ 623785 w 987324"/>
                    <a:gd name="connsiteY8" fmla="*/ 363205 h 775581"/>
                    <a:gd name="connsiteX9" fmla="*/ 279128 w 987324"/>
                    <a:gd name="connsiteY9" fmla="*/ 524419 h 775581"/>
                    <a:gd name="connsiteX10" fmla="*/ 170081 w 987324"/>
                    <a:gd name="connsiteY10" fmla="*/ 607531 h 775581"/>
                    <a:gd name="connsiteX11" fmla="*/ 19 w 987324"/>
                    <a:gd name="connsiteY11" fmla="*/ 775465 h 775581"/>
                    <a:gd name="connsiteX12" fmla="*/ 123 w 987324"/>
                    <a:gd name="connsiteY12" fmla="*/ 775562 h 775581"/>
                    <a:gd name="connsiteX13" fmla="*/ 224078 w 987324"/>
                    <a:gd name="connsiteY13" fmla="*/ 689138 h 775581"/>
                    <a:gd name="connsiteX14" fmla="*/ 224078 w 987324"/>
                    <a:gd name="connsiteY14" fmla="*/ 689138 h 775581"/>
                    <a:gd name="connsiteX15" fmla="*/ 381905 w 987324"/>
                    <a:gd name="connsiteY15" fmla="*/ 728811 h 775581"/>
                    <a:gd name="connsiteX16" fmla="*/ 381913 w 987324"/>
                    <a:gd name="connsiteY16" fmla="*/ 728811 h 775581"/>
                    <a:gd name="connsiteX17" fmla="*/ 527892 w 987324"/>
                    <a:gd name="connsiteY17" fmla="*/ 748418 h 775581"/>
                    <a:gd name="connsiteX18" fmla="*/ 984182 w 987324"/>
                    <a:gd name="connsiteY18" fmla="*/ 414883 h 775581"/>
                    <a:gd name="connsiteX19" fmla="*/ 984375 w 987324"/>
                    <a:gd name="connsiteY19" fmla="*/ 412705 h 775581"/>
                    <a:gd name="connsiteX20" fmla="*/ 987324 w 987324"/>
                    <a:gd name="connsiteY20" fmla="*/ 377914 h 7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24" h="775581">
                      <a:moveTo>
                        <a:pt x="987324" y="377914"/>
                      </a:moveTo>
                      <a:cubicBezTo>
                        <a:pt x="987324" y="169194"/>
                        <a:pt x="818130" y="0"/>
                        <a:pt x="609410" y="0"/>
                      </a:cubicBezTo>
                      <a:cubicBezTo>
                        <a:pt x="505943" y="0"/>
                        <a:pt x="412205" y="41593"/>
                        <a:pt x="343958" y="108950"/>
                      </a:cubicBezTo>
                      <a:cubicBezTo>
                        <a:pt x="394369" y="160547"/>
                        <a:pt x="464698" y="192603"/>
                        <a:pt x="542512" y="192655"/>
                      </a:cubicBezTo>
                      <a:lnTo>
                        <a:pt x="542512" y="192662"/>
                      </a:lnTo>
                      <a:lnTo>
                        <a:pt x="542712" y="192662"/>
                      </a:lnTo>
                      <a:lnTo>
                        <a:pt x="648995" y="190847"/>
                      </a:lnTo>
                      <a:cubicBezTo>
                        <a:pt x="735048" y="189380"/>
                        <a:pt x="810445" y="236552"/>
                        <a:pt x="849222" y="306844"/>
                      </a:cubicBezTo>
                      <a:lnTo>
                        <a:pt x="623785" y="363205"/>
                      </a:lnTo>
                      <a:cubicBezTo>
                        <a:pt x="503824" y="393194"/>
                        <a:pt x="386759" y="450503"/>
                        <a:pt x="279128" y="524419"/>
                      </a:cubicBezTo>
                      <a:cubicBezTo>
                        <a:pt x="241529" y="550243"/>
                        <a:pt x="205086" y="578090"/>
                        <a:pt x="170081" y="607531"/>
                      </a:cubicBezTo>
                      <a:cubicBezTo>
                        <a:pt x="108384" y="659409"/>
                        <a:pt x="51268" y="716244"/>
                        <a:pt x="19" y="775465"/>
                      </a:cubicBezTo>
                      <a:cubicBezTo>
                        <a:pt x="-40" y="775532"/>
                        <a:pt x="49" y="775621"/>
                        <a:pt x="123" y="775562"/>
                      </a:cubicBezTo>
                      <a:cubicBezTo>
                        <a:pt x="59315" y="721868"/>
                        <a:pt x="137869" y="689138"/>
                        <a:pt x="224078" y="689138"/>
                      </a:cubicBezTo>
                      <a:lnTo>
                        <a:pt x="224078" y="689138"/>
                      </a:lnTo>
                      <a:cubicBezTo>
                        <a:pt x="281180" y="689138"/>
                        <a:pt x="334918" y="703513"/>
                        <a:pt x="381905" y="728811"/>
                      </a:cubicBezTo>
                      <a:cubicBezTo>
                        <a:pt x="381905" y="728811"/>
                        <a:pt x="381913" y="728811"/>
                        <a:pt x="381913" y="728811"/>
                      </a:cubicBezTo>
                      <a:cubicBezTo>
                        <a:pt x="427789" y="741453"/>
                        <a:pt x="476836" y="748418"/>
                        <a:pt x="527892" y="748418"/>
                      </a:cubicBezTo>
                      <a:cubicBezTo>
                        <a:pt x="763369" y="748418"/>
                        <a:pt x="957476" y="602684"/>
                        <a:pt x="984182" y="414883"/>
                      </a:cubicBezTo>
                      <a:cubicBezTo>
                        <a:pt x="984286" y="414164"/>
                        <a:pt x="984293" y="413431"/>
                        <a:pt x="984375" y="412705"/>
                      </a:cubicBezTo>
                      <a:cubicBezTo>
                        <a:pt x="985583" y="401241"/>
                        <a:pt x="987324" y="389659"/>
                        <a:pt x="987324" y="377914"/>
                      </a:cubicBezTo>
                      <a:close/>
                    </a:path>
                  </a:pathLst>
                </a:custGeom>
                <a:solidFill>
                  <a:srgbClr val="D2D2D2"/>
                </a:solidFill>
                <a:ln w="7402" cap="flat">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8551EBAA-75A7-21B6-23F6-5D4E468D5BD0}"/>
                    </a:ext>
                  </a:extLst>
                </p:cNvPr>
                <p:cNvSpPr/>
                <p:nvPr/>
              </p:nvSpPr>
              <p:spPr>
                <a:xfrm>
                  <a:off x="4225978" y="3008086"/>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6"/>
                        <a:pt x="0" y="34020"/>
                      </a:cubicBezTo>
                      <a:lnTo>
                        <a:pt x="118272" y="34020"/>
                      </a:lnTo>
                      <a:close/>
                    </a:path>
                  </a:pathLst>
                </a:custGeom>
                <a:solidFill>
                  <a:srgbClr val="505050"/>
                </a:solidFill>
                <a:ln w="7402" cap="flat">
                  <a:noFill/>
                  <a:prstDash val="solid"/>
                  <a:miter/>
                </a:ln>
              </p:spPr>
              <p:txBody>
                <a:bodyPr rtlCol="1" anchor="ctr"/>
                <a:lstStyle/>
                <a:p>
                  <a:endParaRPr lang="ar-SA"/>
                </a:p>
              </p:txBody>
            </p:sp>
            <p:sp>
              <p:nvSpPr>
                <p:cNvPr id="28" name="شكل حر: شكل 27">
                  <a:extLst>
                    <a:ext uri="{FF2B5EF4-FFF2-40B4-BE49-F238E27FC236}">
                      <a16:creationId xmlns:a16="http://schemas.microsoft.com/office/drawing/2014/main" id="{3CFC01F0-4145-6FEC-BFBD-52B318806067}"/>
                    </a:ext>
                  </a:extLst>
                </p:cNvPr>
                <p:cNvSpPr/>
                <p:nvPr/>
              </p:nvSpPr>
              <p:spPr>
                <a:xfrm>
                  <a:off x="3749880" y="1783014"/>
                  <a:ext cx="96634" cy="106297"/>
                </a:xfrm>
                <a:custGeom>
                  <a:avLst/>
                  <a:gdLst>
                    <a:gd name="connsiteX0" fmla="*/ 41756 w 96634"/>
                    <a:gd name="connsiteY0" fmla="*/ 106298 h 106297"/>
                    <a:gd name="connsiteX1" fmla="*/ 96635 w 96634"/>
                    <a:gd name="connsiteY1" fmla="*/ 51419 h 106297"/>
                    <a:gd name="connsiteX2" fmla="*/ 60792 w 96634"/>
                    <a:gd name="connsiteY2" fmla="*/ 0 h 106297"/>
                    <a:gd name="connsiteX3" fmla="*/ 89 w 96634"/>
                    <a:gd name="connsiteY3" fmla="*/ 87076 h 106297"/>
                    <a:gd name="connsiteX4" fmla="*/ 41756 w 96634"/>
                    <a:gd name="connsiteY4" fmla="*/ 106298 h 10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4" h="106297">
                      <a:moveTo>
                        <a:pt x="41756" y="106298"/>
                      </a:moveTo>
                      <a:cubicBezTo>
                        <a:pt x="72063" y="106298"/>
                        <a:pt x="96635" y="81726"/>
                        <a:pt x="96635" y="51419"/>
                      </a:cubicBezTo>
                      <a:cubicBezTo>
                        <a:pt x="96635" y="27810"/>
                        <a:pt x="81703" y="7744"/>
                        <a:pt x="60792" y="0"/>
                      </a:cubicBezTo>
                      <a:cubicBezTo>
                        <a:pt x="23223" y="12041"/>
                        <a:pt x="-1682" y="48477"/>
                        <a:pt x="89" y="87076"/>
                      </a:cubicBezTo>
                      <a:cubicBezTo>
                        <a:pt x="10159" y="98821"/>
                        <a:pt x="25075" y="106298"/>
                        <a:pt x="41756" y="106298"/>
                      </a:cubicBezTo>
                      <a:close/>
                    </a:path>
                  </a:pathLst>
                </a:custGeom>
                <a:solidFill>
                  <a:srgbClr val="505050"/>
                </a:solidFill>
                <a:ln w="7402" cap="flat">
                  <a:noFill/>
                  <a:prstDash val="solid"/>
                  <a:miter/>
                </a:ln>
              </p:spPr>
              <p:txBody>
                <a:bodyPr rtlCol="1" anchor="ctr"/>
                <a:lstStyle/>
                <a:p>
                  <a:endParaRPr lang="ar-SA"/>
                </a:p>
              </p:txBody>
            </p:sp>
          </p:grpSp>
          <p:grpSp>
            <p:nvGrpSpPr>
              <p:cNvPr id="8" name="رسم 670" descr="غزال طفل">
                <a:extLst>
                  <a:ext uri="{FF2B5EF4-FFF2-40B4-BE49-F238E27FC236}">
                    <a16:creationId xmlns:a16="http://schemas.microsoft.com/office/drawing/2014/main" id="{0C99953B-ED3D-A2A8-DB21-AF9979D4A161}"/>
                  </a:ext>
                </a:extLst>
              </p:cNvPr>
              <p:cNvGrpSpPr/>
              <p:nvPr/>
            </p:nvGrpSpPr>
            <p:grpSpPr>
              <a:xfrm>
                <a:off x="4287390" y="1551653"/>
                <a:ext cx="466835" cy="274173"/>
                <a:chOff x="3866048" y="2241935"/>
                <a:chExt cx="466835" cy="274173"/>
              </a:xfrm>
              <a:solidFill>
                <a:srgbClr val="737373"/>
              </a:solidFill>
            </p:grpSpPr>
            <p:grpSp>
              <p:nvGrpSpPr>
                <p:cNvPr id="17" name="رسم 670" descr="غزال طفل">
                  <a:extLst>
                    <a:ext uri="{FF2B5EF4-FFF2-40B4-BE49-F238E27FC236}">
                      <a16:creationId xmlns:a16="http://schemas.microsoft.com/office/drawing/2014/main" id="{F781D120-97A8-10BD-A35A-954BBF1D53CD}"/>
                    </a:ext>
                  </a:extLst>
                </p:cNvPr>
                <p:cNvGrpSpPr/>
                <p:nvPr/>
              </p:nvGrpSpPr>
              <p:grpSpPr>
                <a:xfrm>
                  <a:off x="4073530" y="2360496"/>
                  <a:ext cx="133381" cy="155611"/>
                  <a:chOff x="4073530" y="2360496"/>
                  <a:chExt cx="133381" cy="155611"/>
                </a:xfrm>
                <a:solidFill>
                  <a:srgbClr val="737373"/>
                </a:solidFill>
              </p:grpSpPr>
              <p:sp>
                <p:nvSpPr>
                  <p:cNvPr id="22" name="شكل حر: شكل 21">
                    <a:extLst>
                      <a:ext uri="{FF2B5EF4-FFF2-40B4-BE49-F238E27FC236}">
                        <a16:creationId xmlns:a16="http://schemas.microsoft.com/office/drawing/2014/main" id="{4B04667D-381D-D5D2-894D-BD7A3709EAA0}"/>
                      </a:ext>
                    </a:extLst>
                  </p:cNvPr>
                  <p:cNvSpPr/>
                  <p:nvPr/>
                </p:nvSpPr>
                <p:spPr>
                  <a:xfrm>
                    <a:off x="4073530" y="2471648"/>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E28D9388-DB41-83B2-40EA-E0B25FD91B13}"/>
                      </a:ext>
                    </a:extLst>
                  </p:cNvPr>
                  <p:cNvSpPr/>
                  <p:nvPr/>
                </p:nvSpPr>
                <p:spPr>
                  <a:xfrm>
                    <a:off x="4162451" y="2360496"/>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grpSp>
            <p:sp>
              <p:nvSpPr>
                <p:cNvPr id="18" name="شكل حر: شكل 17">
                  <a:extLst>
                    <a:ext uri="{FF2B5EF4-FFF2-40B4-BE49-F238E27FC236}">
                      <a16:creationId xmlns:a16="http://schemas.microsoft.com/office/drawing/2014/main" id="{AFD01BF1-3856-E592-392D-736CB834EE0A}"/>
                    </a:ext>
                  </a:extLst>
                </p:cNvPr>
                <p:cNvSpPr/>
                <p:nvPr/>
              </p:nvSpPr>
              <p:spPr>
                <a:xfrm>
                  <a:off x="3954969" y="234567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19" name="شكل حر: شكل 18">
                  <a:extLst>
                    <a:ext uri="{FF2B5EF4-FFF2-40B4-BE49-F238E27FC236}">
                      <a16:creationId xmlns:a16="http://schemas.microsoft.com/office/drawing/2014/main" id="{746C8282-D385-46FD-1E3E-0F7F5955C0D8}"/>
                    </a:ext>
                  </a:extLst>
                </p:cNvPr>
                <p:cNvSpPr/>
                <p:nvPr/>
              </p:nvSpPr>
              <p:spPr>
                <a:xfrm>
                  <a:off x="4229142" y="236049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86B66B0D-44E0-1514-08F2-118F8815B56E}"/>
                    </a:ext>
                  </a:extLst>
                </p:cNvPr>
                <p:cNvSpPr/>
                <p:nvPr/>
              </p:nvSpPr>
              <p:spPr>
                <a:xfrm>
                  <a:off x="3866048" y="2456827"/>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3A73AC24-D736-761C-02A6-10A3B7F13956}"/>
                    </a:ext>
                  </a:extLst>
                </p:cNvPr>
                <p:cNvSpPr/>
                <p:nvPr/>
              </p:nvSpPr>
              <p:spPr>
                <a:xfrm>
                  <a:off x="4140221" y="2241935"/>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grpSp>
          <p:grpSp>
            <p:nvGrpSpPr>
              <p:cNvPr id="9" name="رسم 670" descr="غزال طفل">
                <a:extLst>
                  <a:ext uri="{FF2B5EF4-FFF2-40B4-BE49-F238E27FC236}">
                    <a16:creationId xmlns:a16="http://schemas.microsoft.com/office/drawing/2014/main" id="{33D0577D-582E-4220-ADDB-802E396E6499}"/>
                  </a:ext>
                </a:extLst>
              </p:cNvPr>
              <p:cNvGrpSpPr/>
              <p:nvPr/>
            </p:nvGrpSpPr>
            <p:grpSpPr>
              <a:xfrm>
                <a:off x="4020627" y="2099999"/>
                <a:ext cx="207482" cy="221791"/>
                <a:chOff x="3599285" y="2790281"/>
                <a:chExt cx="207482" cy="221791"/>
              </a:xfrm>
              <a:solidFill>
                <a:srgbClr val="E6E6E6"/>
              </a:solidFill>
            </p:grpSpPr>
            <p:sp>
              <p:nvSpPr>
                <p:cNvPr id="13" name="شكل حر: شكل 12">
                  <a:extLst>
                    <a:ext uri="{FF2B5EF4-FFF2-40B4-BE49-F238E27FC236}">
                      <a16:creationId xmlns:a16="http://schemas.microsoft.com/office/drawing/2014/main" id="{3DC900AE-3ABB-8FF2-653D-99E9CCA162B0}"/>
                    </a:ext>
                  </a:extLst>
                </p:cNvPr>
                <p:cNvSpPr/>
                <p:nvPr/>
              </p:nvSpPr>
              <p:spPr>
                <a:xfrm>
                  <a:off x="3762307" y="2856461"/>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E6E6E6"/>
                </a:solidFill>
                <a:ln w="7402" cap="flat">
                  <a:noFill/>
                  <a:prstDash val="solid"/>
                  <a:miter/>
                </a:ln>
              </p:spPr>
              <p:txBody>
                <a:bodyPr rtlCol="1" anchor="ctr"/>
                <a:lstStyle/>
                <a:p>
                  <a:endParaRPr lang="ar-SA"/>
                </a:p>
              </p:txBody>
            </p:sp>
            <p:sp>
              <p:nvSpPr>
                <p:cNvPr id="14" name="شكل حر: شكل 13">
                  <a:extLst>
                    <a:ext uri="{FF2B5EF4-FFF2-40B4-BE49-F238E27FC236}">
                      <a16:creationId xmlns:a16="http://schemas.microsoft.com/office/drawing/2014/main" id="{0F073971-CC00-97FE-65AE-311B645D81FD}"/>
                    </a:ext>
                  </a:extLst>
                </p:cNvPr>
                <p:cNvSpPr/>
                <p:nvPr/>
              </p:nvSpPr>
              <p:spPr>
                <a:xfrm>
                  <a:off x="3718313" y="2967612"/>
                  <a:ext cx="44460" cy="44460"/>
                </a:xfrm>
                <a:custGeom>
                  <a:avLst/>
                  <a:gdLst>
                    <a:gd name="connsiteX0" fmla="*/ 44461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1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1" y="22230"/>
                      </a:moveTo>
                      <a:cubicBezTo>
                        <a:pt x="44461" y="34508"/>
                        <a:pt x="34508" y="44460"/>
                        <a:pt x="22230" y="44460"/>
                      </a:cubicBezTo>
                      <a:cubicBezTo>
                        <a:pt x="9953" y="44460"/>
                        <a:pt x="0" y="34508"/>
                        <a:pt x="0" y="22230"/>
                      </a:cubicBezTo>
                      <a:cubicBezTo>
                        <a:pt x="0" y="9953"/>
                        <a:pt x="9953" y="0"/>
                        <a:pt x="22230" y="0"/>
                      </a:cubicBezTo>
                      <a:cubicBezTo>
                        <a:pt x="34508" y="0"/>
                        <a:pt x="44461" y="9953"/>
                        <a:pt x="44461" y="22230"/>
                      </a:cubicBezTo>
                      <a:close/>
                    </a:path>
                  </a:pathLst>
                </a:custGeom>
                <a:solidFill>
                  <a:srgbClr val="E6E6E6"/>
                </a:solidFill>
                <a:ln w="7402" cap="flat">
                  <a:noFill/>
                  <a:prstDash val="solid"/>
                  <a:miter/>
                </a:ln>
              </p:spPr>
              <p:txBody>
                <a:bodyPr rtlCol="1" anchor="ctr"/>
                <a:lstStyle/>
                <a:p>
                  <a:endParaRPr lang="ar-SA"/>
                </a:p>
              </p:txBody>
            </p:sp>
            <p:sp>
              <p:nvSpPr>
                <p:cNvPr id="15" name="شكل حر: شكل 14">
                  <a:extLst>
                    <a:ext uri="{FF2B5EF4-FFF2-40B4-BE49-F238E27FC236}">
                      <a16:creationId xmlns:a16="http://schemas.microsoft.com/office/drawing/2014/main" id="{2D06A5A4-55DD-34ED-F1FB-EE4806FFC3A4}"/>
                    </a:ext>
                  </a:extLst>
                </p:cNvPr>
                <p:cNvSpPr/>
                <p:nvPr/>
              </p:nvSpPr>
              <p:spPr>
                <a:xfrm>
                  <a:off x="3599285" y="2945893"/>
                  <a:ext cx="59280" cy="59280"/>
                </a:xfrm>
                <a:custGeom>
                  <a:avLst/>
                  <a:gdLst>
                    <a:gd name="connsiteX0" fmla="*/ 59281 w 59280"/>
                    <a:gd name="connsiteY0" fmla="*/ 29640 h 59280"/>
                    <a:gd name="connsiteX1" fmla="*/ 29640 w 59280"/>
                    <a:gd name="connsiteY1" fmla="*/ 59281 h 59280"/>
                    <a:gd name="connsiteX2" fmla="*/ 0 w 59280"/>
                    <a:gd name="connsiteY2" fmla="*/ 29640 h 59280"/>
                    <a:gd name="connsiteX3" fmla="*/ 29640 w 59280"/>
                    <a:gd name="connsiteY3" fmla="*/ 0 h 59280"/>
                    <a:gd name="connsiteX4" fmla="*/ 59281 w 59280"/>
                    <a:gd name="connsiteY4" fmla="*/ 29640 h 59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80" h="59280">
                      <a:moveTo>
                        <a:pt x="59281" y="29640"/>
                      </a:moveTo>
                      <a:cubicBezTo>
                        <a:pt x="59281" y="46010"/>
                        <a:pt x="46010" y="59281"/>
                        <a:pt x="29640" y="59281"/>
                      </a:cubicBezTo>
                      <a:cubicBezTo>
                        <a:pt x="13270" y="59281"/>
                        <a:pt x="0" y="46010"/>
                        <a:pt x="0" y="29640"/>
                      </a:cubicBezTo>
                      <a:cubicBezTo>
                        <a:pt x="0" y="13270"/>
                        <a:pt x="13270" y="0"/>
                        <a:pt x="29640" y="0"/>
                      </a:cubicBezTo>
                      <a:cubicBezTo>
                        <a:pt x="46010" y="0"/>
                        <a:pt x="59281" y="13270"/>
                        <a:pt x="59281" y="29640"/>
                      </a:cubicBezTo>
                      <a:close/>
                    </a:path>
                  </a:pathLst>
                </a:custGeom>
                <a:solidFill>
                  <a:srgbClr val="E6E6E6"/>
                </a:solidFill>
                <a:ln w="7402"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8B0E1D2F-A10B-D443-CF4A-DDEE203617D4}"/>
                    </a:ext>
                  </a:extLst>
                </p:cNvPr>
                <p:cNvSpPr/>
                <p:nvPr/>
              </p:nvSpPr>
              <p:spPr>
                <a:xfrm>
                  <a:off x="3628925" y="2790281"/>
                  <a:ext cx="88921" cy="88921"/>
                </a:xfrm>
                <a:custGeom>
                  <a:avLst/>
                  <a:gdLst>
                    <a:gd name="connsiteX0" fmla="*/ 88921 w 88921"/>
                    <a:gd name="connsiteY0" fmla="*/ 44460 h 88921"/>
                    <a:gd name="connsiteX1" fmla="*/ 44460 w 88921"/>
                    <a:gd name="connsiteY1" fmla="*/ 88921 h 88921"/>
                    <a:gd name="connsiteX2" fmla="*/ 0 w 88921"/>
                    <a:gd name="connsiteY2" fmla="*/ 44460 h 88921"/>
                    <a:gd name="connsiteX3" fmla="*/ 44460 w 88921"/>
                    <a:gd name="connsiteY3" fmla="*/ 0 h 88921"/>
                    <a:gd name="connsiteX4" fmla="*/ 88921 w 88921"/>
                    <a:gd name="connsiteY4" fmla="*/ 44460 h 8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1" h="88921">
                      <a:moveTo>
                        <a:pt x="88921" y="44460"/>
                      </a:moveTo>
                      <a:cubicBezTo>
                        <a:pt x="88921" y="69015"/>
                        <a:pt x="69015" y="88921"/>
                        <a:pt x="44460" y="88921"/>
                      </a:cubicBezTo>
                      <a:cubicBezTo>
                        <a:pt x="19906" y="88921"/>
                        <a:pt x="0" y="69015"/>
                        <a:pt x="0" y="44460"/>
                      </a:cubicBezTo>
                      <a:cubicBezTo>
                        <a:pt x="0" y="19906"/>
                        <a:pt x="19906" y="0"/>
                        <a:pt x="44460" y="0"/>
                      </a:cubicBezTo>
                      <a:cubicBezTo>
                        <a:pt x="69015" y="0"/>
                        <a:pt x="88921" y="19906"/>
                        <a:pt x="88921" y="44460"/>
                      </a:cubicBezTo>
                      <a:close/>
                    </a:path>
                  </a:pathLst>
                </a:custGeom>
                <a:solidFill>
                  <a:srgbClr val="E6E6E6"/>
                </a:solidFill>
                <a:ln w="7402" cap="flat">
                  <a:noFill/>
                  <a:prstDash val="solid"/>
                  <a:miter/>
                </a:ln>
              </p:spPr>
              <p:txBody>
                <a:bodyPr rtlCol="1" anchor="ctr"/>
                <a:lstStyle/>
                <a:p>
                  <a:endParaRPr lang="ar-SA"/>
                </a:p>
              </p:txBody>
            </p:sp>
          </p:grpSp>
          <p:grpSp>
            <p:nvGrpSpPr>
              <p:cNvPr id="10" name="رسم 670" descr="غزال طفل">
                <a:extLst>
                  <a:ext uri="{FF2B5EF4-FFF2-40B4-BE49-F238E27FC236}">
                    <a16:creationId xmlns:a16="http://schemas.microsoft.com/office/drawing/2014/main" id="{2DAAC369-B73B-62C5-E7A2-0633EE94F245}"/>
                  </a:ext>
                </a:extLst>
              </p:cNvPr>
              <p:cNvGrpSpPr/>
              <p:nvPr/>
            </p:nvGrpSpPr>
            <p:grpSpPr>
              <a:xfrm>
                <a:off x="4508307" y="921796"/>
                <a:ext cx="222302" cy="222302"/>
                <a:chOff x="4086965" y="1612078"/>
                <a:chExt cx="222302" cy="222302"/>
              </a:xfrm>
            </p:grpSpPr>
            <p:sp>
              <p:nvSpPr>
                <p:cNvPr id="11" name="شكل حر: شكل 10">
                  <a:extLst>
                    <a:ext uri="{FF2B5EF4-FFF2-40B4-BE49-F238E27FC236}">
                      <a16:creationId xmlns:a16="http://schemas.microsoft.com/office/drawing/2014/main" id="{65DA7ABB-142D-FC0E-18FA-BD1CA5442477}"/>
                    </a:ext>
                  </a:extLst>
                </p:cNvPr>
                <p:cNvSpPr/>
                <p:nvPr/>
              </p:nvSpPr>
              <p:spPr>
                <a:xfrm>
                  <a:off x="4086965" y="1612078"/>
                  <a:ext cx="222302" cy="222302"/>
                </a:xfrm>
                <a:custGeom>
                  <a:avLst/>
                  <a:gdLst>
                    <a:gd name="connsiteX0" fmla="*/ 222302 w 222302"/>
                    <a:gd name="connsiteY0" fmla="*/ 111151 h 222302"/>
                    <a:gd name="connsiteX1" fmla="*/ 111151 w 222302"/>
                    <a:gd name="connsiteY1" fmla="*/ 222302 h 222302"/>
                    <a:gd name="connsiteX2" fmla="*/ 0 w 222302"/>
                    <a:gd name="connsiteY2" fmla="*/ 111151 h 222302"/>
                    <a:gd name="connsiteX3" fmla="*/ 111151 w 222302"/>
                    <a:gd name="connsiteY3" fmla="*/ 0 h 222302"/>
                    <a:gd name="connsiteX4" fmla="*/ 222302 w 222302"/>
                    <a:gd name="connsiteY4" fmla="*/ 111151 h 22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02" h="222302">
                      <a:moveTo>
                        <a:pt x="222302" y="111151"/>
                      </a:moveTo>
                      <a:cubicBezTo>
                        <a:pt x="222302" y="172538"/>
                        <a:pt x="172538" y="222302"/>
                        <a:pt x="111151" y="222302"/>
                      </a:cubicBezTo>
                      <a:cubicBezTo>
                        <a:pt x="49764" y="222302"/>
                        <a:pt x="0" y="172538"/>
                        <a:pt x="0" y="111151"/>
                      </a:cubicBezTo>
                      <a:cubicBezTo>
                        <a:pt x="0" y="49764"/>
                        <a:pt x="49764" y="0"/>
                        <a:pt x="111151" y="0"/>
                      </a:cubicBezTo>
                      <a:cubicBezTo>
                        <a:pt x="172538" y="0"/>
                        <a:pt x="222302" y="49764"/>
                        <a:pt x="222302" y="111151"/>
                      </a:cubicBezTo>
                      <a:close/>
                    </a:path>
                  </a:pathLst>
                </a:custGeom>
                <a:solidFill>
                  <a:srgbClr val="FFFFFF"/>
                </a:solidFill>
                <a:ln w="7402" cap="flat">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1026ADC0-E202-0621-9284-710D43A7C124}"/>
                    </a:ext>
                  </a:extLst>
                </p:cNvPr>
                <p:cNvSpPr/>
                <p:nvPr/>
              </p:nvSpPr>
              <p:spPr>
                <a:xfrm>
                  <a:off x="4134826" y="1679811"/>
                  <a:ext cx="124430" cy="75254"/>
                </a:xfrm>
                <a:custGeom>
                  <a:avLst/>
                  <a:gdLst>
                    <a:gd name="connsiteX0" fmla="*/ 78739 w 78739"/>
                    <a:gd name="connsiteY0" fmla="*/ 39370 h 78739"/>
                    <a:gd name="connsiteX1" fmla="*/ 39370 w 78739"/>
                    <a:gd name="connsiteY1" fmla="*/ 78740 h 78739"/>
                    <a:gd name="connsiteX2" fmla="*/ 0 w 78739"/>
                    <a:gd name="connsiteY2" fmla="*/ 39370 h 78739"/>
                    <a:gd name="connsiteX3" fmla="*/ 39370 w 78739"/>
                    <a:gd name="connsiteY3" fmla="*/ 0 h 78739"/>
                    <a:gd name="connsiteX4" fmla="*/ 78739 w 78739"/>
                    <a:gd name="connsiteY4" fmla="*/ 39370 h 78739"/>
                    <a:gd name="connsiteX0" fmla="*/ 78739 w 78743"/>
                    <a:gd name="connsiteY0" fmla="*/ 39370 h 47623"/>
                    <a:gd name="connsiteX1" fmla="*/ 41275 w 78743"/>
                    <a:gd name="connsiteY1" fmla="*/ 33020 h 47623"/>
                    <a:gd name="connsiteX2" fmla="*/ 0 w 78743"/>
                    <a:gd name="connsiteY2" fmla="*/ 39370 h 47623"/>
                    <a:gd name="connsiteX3" fmla="*/ 39370 w 78743"/>
                    <a:gd name="connsiteY3" fmla="*/ 0 h 47623"/>
                    <a:gd name="connsiteX4" fmla="*/ 78739 w 78743"/>
                    <a:gd name="connsiteY4" fmla="*/ 39370 h 4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3" h="47623">
                      <a:moveTo>
                        <a:pt x="78739" y="39370"/>
                      </a:moveTo>
                      <a:cubicBezTo>
                        <a:pt x="79056" y="44873"/>
                        <a:pt x="63018" y="33020"/>
                        <a:pt x="41275" y="33020"/>
                      </a:cubicBezTo>
                      <a:cubicBezTo>
                        <a:pt x="19531" y="33020"/>
                        <a:pt x="0" y="61113"/>
                        <a:pt x="0" y="39370"/>
                      </a:cubicBezTo>
                      <a:cubicBezTo>
                        <a:pt x="0" y="17626"/>
                        <a:pt x="17627" y="0"/>
                        <a:pt x="39370" y="0"/>
                      </a:cubicBezTo>
                      <a:cubicBezTo>
                        <a:pt x="61113" y="0"/>
                        <a:pt x="78422" y="33867"/>
                        <a:pt x="78739" y="39370"/>
                      </a:cubicBezTo>
                      <a:close/>
                    </a:path>
                  </a:pathLst>
                </a:custGeom>
                <a:solidFill>
                  <a:srgbClr val="505050"/>
                </a:solidFill>
                <a:ln w="7402" cap="flat">
                  <a:noFill/>
                  <a:prstDash val="solid"/>
                  <a:miter/>
                </a:ln>
              </p:spPr>
              <p:txBody>
                <a:bodyPr rtlCol="1" anchor="ctr"/>
                <a:lstStyle/>
                <a:p>
                  <a:endParaRPr lang="ar-SA"/>
                </a:p>
              </p:txBody>
            </p:sp>
          </p:grpSp>
        </p:grpSp>
      </p:grpSp>
      <p:pic>
        <p:nvPicPr>
          <p:cNvPr id="45" name="صورة 44">
            <a:extLst>
              <a:ext uri="{FF2B5EF4-FFF2-40B4-BE49-F238E27FC236}">
                <a16:creationId xmlns:a16="http://schemas.microsoft.com/office/drawing/2014/main" id="{3690A96D-8ACF-68AA-CFE0-38E279633494}"/>
              </a:ext>
            </a:extLst>
          </p:cNvPr>
          <p:cNvPicPr>
            <a:picLocks noChangeAspect="1"/>
          </p:cNvPicPr>
          <p:nvPr/>
        </p:nvPicPr>
        <p:blipFill>
          <a:blip r:embed="rId3"/>
          <a:stretch>
            <a:fillRect/>
          </a:stretch>
        </p:blipFill>
        <p:spPr>
          <a:xfrm>
            <a:off x="5534701" y="1052124"/>
            <a:ext cx="2206373" cy="3276308"/>
          </a:xfrm>
          <a:prstGeom prst="rect">
            <a:avLst/>
          </a:prstGeom>
        </p:spPr>
      </p:pic>
      <p:pic>
        <p:nvPicPr>
          <p:cNvPr id="46" name="صورة 45">
            <a:extLst>
              <a:ext uri="{FF2B5EF4-FFF2-40B4-BE49-F238E27FC236}">
                <a16:creationId xmlns:a16="http://schemas.microsoft.com/office/drawing/2014/main" id="{58C80CB1-FBDE-B6B1-2DEF-311E45149B67}"/>
              </a:ext>
            </a:extLst>
          </p:cNvPr>
          <p:cNvPicPr>
            <a:picLocks noChangeAspect="1"/>
          </p:cNvPicPr>
          <p:nvPr/>
        </p:nvPicPr>
        <p:blipFill>
          <a:blip r:embed="rId4"/>
          <a:stretch>
            <a:fillRect/>
          </a:stretch>
        </p:blipFill>
        <p:spPr>
          <a:xfrm>
            <a:off x="3695261" y="4258653"/>
            <a:ext cx="2122304" cy="2413702"/>
          </a:xfrm>
          <a:prstGeom prst="rect">
            <a:avLst/>
          </a:prstGeom>
        </p:spPr>
      </p:pic>
      <p:pic>
        <p:nvPicPr>
          <p:cNvPr id="47" name="صورة 46">
            <a:extLst>
              <a:ext uri="{FF2B5EF4-FFF2-40B4-BE49-F238E27FC236}">
                <a16:creationId xmlns:a16="http://schemas.microsoft.com/office/drawing/2014/main" id="{6231E848-0EA7-7F6C-FB54-28215E232EF4}"/>
              </a:ext>
            </a:extLst>
          </p:cNvPr>
          <p:cNvPicPr>
            <a:picLocks noChangeAspect="1"/>
          </p:cNvPicPr>
          <p:nvPr/>
        </p:nvPicPr>
        <p:blipFill>
          <a:blip r:embed="rId5"/>
          <a:stretch>
            <a:fillRect/>
          </a:stretch>
        </p:blipFill>
        <p:spPr>
          <a:xfrm>
            <a:off x="879557" y="3491088"/>
            <a:ext cx="1202105" cy="3118289"/>
          </a:xfrm>
          <a:prstGeom prst="rect">
            <a:avLst/>
          </a:prstGeom>
        </p:spPr>
      </p:pic>
      <p:pic>
        <p:nvPicPr>
          <p:cNvPr id="48" name="صورة 47">
            <a:extLst>
              <a:ext uri="{FF2B5EF4-FFF2-40B4-BE49-F238E27FC236}">
                <a16:creationId xmlns:a16="http://schemas.microsoft.com/office/drawing/2014/main" id="{EDAC477C-0446-0D37-CAFF-6B47D54C976D}"/>
              </a:ext>
            </a:extLst>
          </p:cNvPr>
          <p:cNvPicPr>
            <a:picLocks noChangeAspect="1"/>
          </p:cNvPicPr>
          <p:nvPr/>
        </p:nvPicPr>
        <p:blipFill>
          <a:blip r:embed="rId6"/>
          <a:stretch>
            <a:fillRect/>
          </a:stretch>
        </p:blipFill>
        <p:spPr>
          <a:xfrm>
            <a:off x="3539247" y="887318"/>
            <a:ext cx="1647797" cy="3392599"/>
          </a:xfrm>
          <a:prstGeom prst="rect">
            <a:avLst/>
          </a:prstGeom>
        </p:spPr>
      </p:pic>
      <p:pic>
        <p:nvPicPr>
          <p:cNvPr id="49" name="صورة 48">
            <a:extLst>
              <a:ext uri="{FF2B5EF4-FFF2-40B4-BE49-F238E27FC236}">
                <a16:creationId xmlns:a16="http://schemas.microsoft.com/office/drawing/2014/main" id="{7D0E726F-CF5A-8764-1B17-948F93BB4199}"/>
              </a:ext>
            </a:extLst>
          </p:cNvPr>
          <p:cNvPicPr>
            <a:picLocks noChangeAspect="1"/>
          </p:cNvPicPr>
          <p:nvPr/>
        </p:nvPicPr>
        <p:blipFill>
          <a:blip r:embed="rId7"/>
          <a:stretch>
            <a:fillRect/>
          </a:stretch>
        </p:blipFill>
        <p:spPr>
          <a:xfrm>
            <a:off x="1618367" y="887318"/>
            <a:ext cx="1914906" cy="3371335"/>
          </a:xfrm>
          <a:prstGeom prst="rect">
            <a:avLst/>
          </a:prstGeom>
        </p:spPr>
      </p:pic>
    </p:spTree>
    <p:extLst>
      <p:ext uri="{BB962C8B-B14F-4D97-AF65-F5344CB8AC3E}">
        <p14:creationId xmlns:p14="http://schemas.microsoft.com/office/powerpoint/2010/main" val="285256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F8DAD9"/>
        </a:solid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F75D1ED7-ED5A-E4B2-F8BD-90634C9FC500}"/>
              </a:ext>
            </a:extLst>
          </p:cNvPr>
          <p:cNvGrpSpPr/>
          <p:nvPr/>
        </p:nvGrpSpPr>
        <p:grpSpPr>
          <a:xfrm>
            <a:off x="4175513" y="3214096"/>
            <a:ext cx="2015719" cy="2921861"/>
            <a:chOff x="3246292" y="445901"/>
            <a:chExt cx="1969206" cy="2854439"/>
          </a:xfrm>
        </p:grpSpPr>
        <p:sp>
          <p:nvSpPr>
            <p:cNvPr id="3" name="شكل حر: شكل 2">
              <a:extLst>
                <a:ext uri="{FF2B5EF4-FFF2-40B4-BE49-F238E27FC236}">
                  <a16:creationId xmlns:a16="http://schemas.microsoft.com/office/drawing/2014/main" id="{95AABECA-BF76-D8C1-AF2E-F5BFDD6828D3}"/>
                </a:ext>
              </a:extLst>
            </p:cNvPr>
            <p:cNvSpPr/>
            <p:nvPr/>
          </p:nvSpPr>
          <p:spPr>
            <a:xfrm>
              <a:off x="3715851" y="2780138"/>
              <a:ext cx="1027404" cy="513532"/>
            </a:xfrm>
            <a:custGeom>
              <a:avLst/>
              <a:gdLst>
                <a:gd name="connsiteX0" fmla="*/ 513336 w 1027404"/>
                <a:gd name="connsiteY0" fmla="*/ 0 h 513532"/>
                <a:gd name="connsiteX1" fmla="*/ 0 w 1027404"/>
                <a:gd name="connsiteY1" fmla="*/ 396794 h 513532"/>
                <a:gd name="connsiteX2" fmla="*/ 516990 w 1027404"/>
                <a:gd name="connsiteY2" fmla="*/ 513532 h 513532"/>
                <a:gd name="connsiteX3" fmla="*/ 1027405 w 1027404"/>
                <a:gd name="connsiteY3" fmla="*/ 399915 h 513532"/>
                <a:gd name="connsiteX4" fmla="*/ 513336 w 1027404"/>
                <a:gd name="connsiteY4" fmla="*/ 0 h 513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404" h="513532">
                  <a:moveTo>
                    <a:pt x="513336" y="0"/>
                  </a:moveTo>
                  <a:cubicBezTo>
                    <a:pt x="263642" y="0"/>
                    <a:pt x="54511" y="169376"/>
                    <a:pt x="0" y="396794"/>
                  </a:cubicBezTo>
                  <a:cubicBezTo>
                    <a:pt x="156571" y="471623"/>
                    <a:pt x="331885" y="513532"/>
                    <a:pt x="516990" y="513532"/>
                  </a:cubicBezTo>
                  <a:cubicBezTo>
                    <a:pt x="699511" y="513532"/>
                    <a:pt x="872508" y="472787"/>
                    <a:pt x="1027405" y="399915"/>
                  </a:cubicBezTo>
                  <a:cubicBezTo>
                    <a:pt x="974071" y="170926"/>
                    <a:pt x="764169" y="0"/>
                    <a:pt x="513336" y="0"/>
                  </a:cubicBezTo>
                  <a:close/>
                </a:path>
              </a:pathLst>
            </a:custGeom>
            <a:solidFill>
              <a:srgbClr val="A74040"/>
            </a:solidFill>
            <a:ln w="3334" cap="flat">
              <a:noFill/>
              <a:prstDash val="solid"/>
              <a:miter/>
            </a:ln>
          </p:spPr>
          <p:txBody>
            <a:bodyPr rtlCol="1" anchor="ctr"/>
            <a:lstStyle/>
            <a:p>
              <a:endParaRPr lang="ar-SA"/>
            </a:p>
          </p:txBody>
        </p:sp>
        <p:grpSp>
          <p:nvGrpSpPr>
            <p:cNvPr id="4" name="رسم 2273" descr="فلامينجو علي التداخل">
              <a:extLst>
                <a:ext uri="{FF2B5EF4-FFF2-40B4-BE49-F238E27FC236}">
                  <a16:creationId xmlns:a16="http://schemas.microsoft.com/office/drawing/2014/main" id="{5409BA4E-A801-3250-28E0-4E0763C22FE8}"/>
                </a:ext>
              </a:extLst>
            </p:cNvPr>
            <p:cNvGrpSpPr/>
            <p:nvPr/>
          </p:nvGrpSpPr>
          <p:grpSpPr>
            <a:xfrm>
              <a:off x="3889377" y="2720112"/>
              <a:ext cx="873668" cy="513534"/>
              <a:chOff x="3889377" y="2720112"/>
              <a:chExt cx="873668" cy="513534"/>
            </a:xfrm>
          </p:grpSpPr>
          <p:sp>
            <p:nvSpPr>
              <p:cNvPr id="34" name="شكل حر: شكل 33">
                <a:extLst>
                  <a:ext uri="{FF2B5EF4-FFF2-40B4-BE49-F238E27FC236}">
                    <a16:creationId xmlns:a16="http://schemas.microsoft.com/office/drawing/2014/main" id="{FA41B3AF-3628-0EF4-BD2D-1243543C2548}"/>
                  </a:ext>
                </a:extLst>
              </p:cNvPr>
              <p:cNvSpPr/>
              <p:nvPr/>
            </p:nvSpPr>
            <p:spPr>
              <a:xfrm>
                <a:off x="4009421" y="3190297"/>
                <a:ext cx="460178" cy="6669"/>
              </a:xfrm>
              <a:custGeom>
                <a:avLst/>
                <a:gdLst>
                  <a:gd name="connsiteX0" fmla="*/ 456844 w 460178"/>
                  <a:gd name="connsiteY0" fmla="*/ 6669 h 6669"/>
                  <a:gd name="connsiteX1" fmla="*/ 3335 w 460178"/>
                  <a:gd name="connsiteY1" fmla="*/ 6669 h 6669"/>
                  <a:gd name="connsiteX2" fmla="*/ 0 w 460178"/>
                  <a:gd name="connsiteY2" fmla="*/ 3335 h 6669"/>
                  <a:gd name="connsiteX3" fmla="*/ 3335 w 460178"/>
                  <a:gd name="connsiteY3" fmla="*/ 0 h 6669"/>
                  <a:gd name="connsiteX4" fmla="*/ 456844 w 460178"/>
                  <a:gd name="connsiteY4" fmla="*/ 0 h 6669"/>
                  <a:gd name="connsiteX5" fmla="*/ 460178 w 460178"/>
                  <a:gd name="connsiteY5" fmla="*/ 3335 h 6669"/>
                  <a:gd name="connsiteX6" fmla="*/ 456844 w 460178"/>
                  <a:gd name="connsiteY6" fmla="*/ 6669 h 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78" h="6669">
                    <a:moveTo>
                      <a:pt x="456844" y="6669"/>
                    </a:moveTo>
                    <a:lnTo>
                      <a:pt x="3335" y="6669"/>
                    </a:lnTo>
                    <a:cubicBezTo>
                      <a:pt x="1494" y="6669"/>
                      <a:pt x="0" y="5179"/>
                      <a:pt x="0" y="3335"/>
                    </a:cubicBezTo>
                    <a:cubicBezTo>
                      <a:pt x="0" y="1491"/>
                      <a:pt x="1494" y="0"/>
                      <a:pt x="3335" y="0"/>
                    </a:cubicBezTo>
                    <a:lnTo>
                      <a:pt x="456844" y="0"/>
                    </a:lnTo>
                    <a:cubicBezTo>
                      <a:pt x="458684" y="0"/>
                      <a:pt x="460178" y="1491"/>
                      <a:pt x="460178" y="3335"/>
                    </a:cubicBezTo>
                    <a:cubicBezTo>
                      <a:pt x="460178" y="5179"/>
                      <a:pt x="458688" y="6669"/>
                      <a:pt x="456844" y="6669"/>
                    </a:cubicBezTo>
                    <a:close/>
                  </a:path>
                </a:pathLst>
              </a:custGeom>
              <a:solidFill>
                <a:srgbClr val="2F2F2F"/>
              </a:solidFill>
              <a:ln w="3334" cap="flat">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96583B15-CD33-86CE-3295-9AACCD40C498}"/>
                  </a:ext>
                </a:extLst>
              </p:cNvPr>
              <p:cNvSpPr/>
              <p:nvPr/>
            </p:nvSpPr>
            <p:spPr>
              <a:xfrm>
                <a:off x="4079450" y="3160287"/>
                <a:ext cx="443505" cy="73359"/>
              </a:xfrm>
              <a:custGeom>
                <a:avLst/>
                <a:gdLst>
                  <a:gd name="connsiteX0" fmla="*/ 3330 w 443505"/>
                  <a:gd name="connsiteY0" fmla="*/ 73360 h 73359"/>
                  <a:gd name="connsiteX1" fmla="*/ 38 w 443505"/>
                  <a:gd name="connsiteY1" fmla="*/ 70529 h 73359"/>
                  <a:gd name="connsiteX2" fmla="*/ 2833 w 443505"/>
                  <a:gd name="connsiteY2" fmla="*/ 66727 h 73359"/>
                  <a:gd name="connsiteX3" fmla="*/ 439669 w 443505"/>
                  <a:gd name="connsiteY3" fmla="*/ 35 h 73359"/>
                  <a:gd name="connsiteX4" fmla="*/ 443467 w 443505"/>
                  <a:gd name="connsiteY4" fmla="*/ 2826 h 73359"/>
                  <a:gd name="connsiteX5" fmla="*/ 440672 w 443505"/>
                  <a:gd name="connsiteY5" fmla="*/ 6627 h 73359"/>
                  <a:gd name="connsiteX6" fmla="*/ 3837 w 443505"/>
                  <a:gd name="connsiteY6" fmla="*/ 73320 h 73359"/>
                  <a:gd name="connsiteX7" fmla="*/ 3330 w 443505"/>
                  <a:gd name="connsiteY7" fmla="*/ 73360 h 7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505" h="73359">
                    <a:moveTo>
                      <a:pt x="3330" y="73360"/>
                    </a:moveTo>
                    <a:cubicBezTo>
                      <a:pt x="1709" y="73360"/>
                      <a:pt x="288" y="72179"/>
                      <a:pt x="38" y="70529"/>
                    </a:cubicBezTo>
                    <a:cubicBezTo>
                      <a:pt x="-238" y="68705"/>
                      <a:pt x="1012" y="67004"/>
                      <a:pt x="2833" y="66727"/>
                    </a:cubicBezTo>
                    <a:lnTo>
                      <a:pt x="439669" y="35"/>
                    </a:lnTo>
                    <a:cubicBezTo>
                      <a:pt x="441493" y="-225"/>
                      <a:pt x="443190" y="1005"/>
                      <a:pt x="443467" y="2826"/>
                    </a:cubicBezTo>
                    <a:cubicBezTo>
                      <a:pt x="443744" y="4650"/>
                      <a:pt x="442493" y="6351"/>
                      <a:pt x="440672" y="6627"/>
                    </a:cubicBezTo>
                    <a:lnTo>
                      <a:pt x="3837" y="73320"/>
                    </a:lnTo>
                    <a:cubicBezTo>
                      <a:pt x="3666" y="73346"/>
                      <a:pt x="3496" y="73360"/>
                      <a:pt x="3330" y="73360"/>
                    </a:cubicBezTo>
                    <a:close/>
                  </a:path>
                </a:pathLst>
              </a:custGeom>
              <a:solidFill>
                <a:srgbClr val="2F2F2F"/>
              </a:solidFill>
              <a:ln w="3334" cap="flat">
                <a:no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0339A66F-F39E-BBBC-1456-570DB49B05D4}"/>
                  </a:ext>
                </a:extLst>
              </p:cNvPr>
              <p:cNvSpPr/>
              <p:nvPr/>
            </p:nvSpPr>
            <p:spPr>
              <a:xfrm>
                <a:off x="4442921" y="2946868"/>
                <a:ext cx="140056" cy="140055"/>
              </a:xfrm>
              <a:custGeom>
                <a:avLst/>
                <a:gdLst>
                  <a:gd name="connsiteX0" fmla="*/ 136720 w 140056"/>
                  <a:gd name="connsiteY0" fmla="*/ 140055 h 140055"/>
                  <a:gd name="connsiteX1" fmla="*/ 134363 w 140056"/>
                  <a:gd name="connsiteY1" fmla="*/ 139078 h 140055"/>
                  <a:gd name="connsiteX2" fmla="*/ 978 w 140056"/>
                  <a:gd name="connsiteY2" fmla="*/ 5693 h 140055"/>
                  <a:gd name="connsiteX3" fmla="*/ 978 w 140056"/>
                  <a:gd name="connsiteY3" fmla="*/ 978 h 140055"/>
                  <a:gd name="connsiteX4" fmla="*/ 5693 w 140056"/>
                  <a:gd name="connsiteY4" fmla="*/ 978 h 140055"/>
                  <a:gd name="connsiteX5" fmla="*/ 139078 w 140056"/>
                  <a:gd name="connsiteY5" fmla="*/ 134363 h 140055"/>
                  <a:gd name="connsiteX6" fmla="*/ 139078 w 140056"/>
                  <a:gd name="connsiteY6" fmla="*/ 139078 h 140055"/>
                  <a:gd name="connsiteX7" fmla="*/ 136720 w 140056"/>
                  <a:gd name="connsiteY7" fmla="*/ 140055 h 1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56" h="140055">
                    <a:moveTo>
                      <a:pt x="136720" y="140055"/>
                    </a:moveTo>
                    <a:cubicBezTo>
                      <a:pt x="135867" y="140055"/>
                      <a:pt x="135013" y="139728"/>
                      <a:pt x="134363" y="139078"/>
                    </a:cubicBezTo>
                    <a:lnTo>
                      <a:pt x="978" y="5693"/>
                    </a:lnTo>
                    <a:cubicBezTo>
                      <a:pt x="-326" y="4389"/>
                      <a:pt x="-326" y="2282"/>
                      <a:pt x="978" y="978"/>
                    </a:cubicBezTo>
                    <a:cubicBezTo>
                      <a:pt x="2278" y="-326"/>
                      <a:pt x="4393" y="-326"/>
                      <a:pt x="5693" y="978"/>
                    </a:cubicBezTo>
                    <a:lnTo>
                      <a:pt x="139078" y="134363"/>
                    </a:lnTo>
                    <a:cubicBezTo>
                      <a:pt x="140382" y="135667"/>
                      <a:pt x="140382" y="137774"/>
                      <a:pt x="139078" y="139078"/>
                    </a:cubicBezTo>
                    <a:cubicBezTo>
                      <a:pt x="138428" y="139728"/>
                      <a:pt x="137574" y="140055"/>
                      <a:pt x="136720" y="140055"/>
                    </a:cubicBezTo>
                    <a:close/>
                  </a:path>
                </a:pathLst>
              </a:custGeom>
              <a:solidFill>
                <a:srgbClr val="2F2F2F"/>
              </a:solidFill>
              <a:ln w="3334" cap="flat">
                <a:noFill/>
                <a:prstDash val="solid"/>
                <a:miter/>
              </a:ln>
            </p:spPr>
            <p:txBody>
              <a:bodyPr rtlCol="1" anchor="ctr"/>
              <a:lstStyle/>
              <a:p>
                <a:endParaRPr lang="ar-SA"/>
              </a:p>
            </p:txBody>
          </p:sp>
          <p:sp>
            <p:nvSpPr>
              <p:cNvPr id="37" name="شكل حر: شكل 36">
                <a:extLst>
                  <a:ext uri="{FF2B5EF4-FFF2-40B4-BE49-F238E27FC236}">
                    <a16:creationId xmlns:a16="http://schemas.microsoft.com/office/drawing/2014/main" id="{DD220692-2C0F-B4B9-4737-16E591D5A5E0}"/>
                  </a:ext>
                </a:extLst>
              </p:cNvPr>
              <p:cNvSpPr/>
              <p:nvPr/>
            </p:nvSpPr>
            <p:spPr>
              <a:xfrm>
                <a:off x="4536292" y="3136943"/>
                <a:ext cx="226754" cy="6669"/>
              </a:xfrm>
              <a:custGeom>
                <a:avLst/>
                <a:gdLst>
                  <a:gd name="connsiteX0" fmla="*/ 223420 w 226754"/>
                  <a:gd name="connsiteY0" fmla="*/ 6669 h 6669"/>
                  <a:gd name="connsiteX1" fmla="*/ 3335 w 226754"/>
                  <a:gd name="connsiteY1" fmla="*/ 6669 h 6669"/>
                  <a:gd name="connsiteX2" fmla="*/ 0 w 226754"/>
                  <a:gd name="connsiteY2" fmla="*/ 3335 h 6669"/>
                  <a:gd name="connsiteX3" fmla="*/ 3335 w 226754"/>
                  <a:gd name="connsiteY3" fmla="*/ 0 h 6669"/>
                  <a:gd name="connsiteX4" fmla="*/ 223420 w 226754"/>
                  <a:gd name="connsiteY4" fmla="*/ 0 h 6669"/>
                  <a:gd name="connsiteX5" fmla="*/ 226755 w 226754"/>
                  <a:gd name="connsiteY5" fmla="*/ 3335 h 6669"/>
                  <a:gd name="connsiteX6" fmla="*/ 223420 w 226754"/>
                  <a:gd name="connsiteY6" fmla="*/ 6669 h 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54" h="6669">
                    <a:moveTo>
                      <a:pt x="223420" y="6669"/>
                    </a:moveTo>
                    <a:lnTo>
                      <a:pt x="3335" y="6669"/>
                    </a:lnTo>
                    <a:cubicBezTo>
                      <a:pt x="1494" y="6669"/>
                      <a:pt x="0" y="5179"/>
                      <a:pt x="0" y="3335"/>
                    </a:cubicBezTo>
                    <a:cubicBezTo>
                      <a:pt x="0" y="1491"/>
                      <a:pt x="1494" y="0"/>
                      <a:pt x="3335" y="0"/>
                    </a:cubicBezTo>
                    <a:lnTo>
                      <a:pt x="223420" y="0"/>
                    </a:lnTo>
                    <a:cubicBezTo>
                      <a:pt x="225261" y="0"/>
                      <a:pt x="226755" y="1491"/>
                      <a:pt x="226755" y="3335"/>
                    </a:cubicBezTo>
                    <a:cubicBezTo>
                      <a:pt x="226755" y="5179"/>
                      <a:pt x="225264" y="6669"/>
                      <a:pt x="223420" y="6669"/>
                    </a:cubicBezTo>
                    <a:close/>
                  </a:path>
                </a:pathLst>
              </a:custGeom>
              <a:solidFill>
                <a:srgbClr val="2F2F2F"/>
              </a:solidFill>
              <a:ln w="3334" cap="flat">
                <a:noFill/>
                <a:prstDash val="solid"/>
                <a:miter/>
              </a:ln>
            </p:spPr>
            <p:txBody>
              <a:bodyPr rtlCol="1" anchor="ctr"/>
              <a:lstStyle/>
              <a:p>
                <a:endParaRPr lang="ar-SA"/>
              </a:p>
            </p:txBody>
          </p:sp>
          <p:sp>
            <p:nvSpPr>
              <p:cNvPr id="38" name="شكل حر: شكل 37">
                <a:extLst>
                  <a:ext uri="{FF2B5EF4-FFF2-40B4-BE49-F238E27FC236}">
                    <a16:creationId xmlns:a16="http://schemas.microsoft.com/office/drawing/2014/main" id="{38C7F7D8-52AA-FD89-FE53-9875B1A2D05C}"/>
                  </a:ext>
                </a:extLst>
              </p:cNvPr>
              <p:cNvSpPr/>
              <p:nvPr/>
            </p:nvSpPr>
            <p:spPr>
              <a:xfrm>
                <a:off x="3946065" y="2766797"/>
                <a:ext cx="473517" cy="60025"/>
              </a:xfrm>
              <a:custGeom>
                <a:avLst/>
                <a:gdLst>
                  <a:gd name="connsiteX0" fmla="*/ 470188 w 473517"/>
                  <a:gd name="connsiteY0" fmla="*/ 60025 h 60025"/>
                  <a:gd name="connsiteX1" fmla="*/ 469804 w 473517"/>
                  <a:gd name="connsiteY1" fmla="*/ 60002 h 60025"/>
                  <a:gd name="connsiteX2" fmla="*/ 2956 w 473517"/>
                  <a:gd name="connsiteY2" fmla="*/ 6648 h 60025"/>
                  <a:gd name="connsiteX3" fmla="*/ 22 w 473517"/>
                  <a:gd name="connsiteY3" fmla="*/ 2960 h 60025"/>
                  <a:gd name="connsiteX4" fmla="*/ 3713 w 473517"/>
                  <a:gd name="connsiteY4" fmla="*/ 25 h 60025"/>
                  <a:gd name="connsiteX5" fmla="*/ 470561 w 473517"/>
                  <a:gd name="connsiteY5" fmla="*/ 53379 h 60025"/>
                  <a:gd name="connsiteX6" fmla="*/ 473495 w 473517"/>
                  <a:gd name="connsiteY6" fmla="*/ 57067 h 60025"/>
                  <a:gd name="connsiteX7" fmla="*/ 470188 w 473517"/>
                  <a:gd name="connsiteY7" fmla="*/ 60025 h 6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517" h="60025">
                    <a:moveTo>
                      <a:pt x="470188" y="60025"/>
                    </a:moveTo>
                    <a:cubicBezTo>
                      <a:pt x="470061" y="60025"/>
                      <a:pt x="469934" y="60018"/>
                      <a:pt x="469804" y="60002"/>
                    </a:cubicBezTo>
                    <a:lnTo>
                      <a:pt x="2956" y="6648"/>
                    </a:lnTo>
                    <a:cubicBezTo>
                      <a:pt x="1126" y="6438"/>
                      <a:pt x="-188" y="4787"/>
                      <a:pt x="22" y="2960"/>
                    </a:cubicBezTo>
                    <a:cubicBezTo>
                      <a:pt x="232" y="1129"/>
                      <a:pt x="1876" y="-202"/>
                      <a:pt x="3713" y="25"/>
                    </a:cubicBezTo>
                    <a:lnTo>
                      <a:pt x="470561" y="53379"/>
                    </a:lnTo>
                    <a:cubicBezTo>
                      <a:pt x="472392" y="53589"/>
                      <a:pt x="473706" y="55240"/>
                      <a:pt x="473495" y="57067"/>
                    </a:cubicBezTo>
                    <a:cubicBezTo>
                      <a:pt x="473302" y="58771"/>
                      <a:pt x="471858" y="60025"/>
                      <a:pt x="470188" y="60025"/>
                    </a:cubicBezTo>
                    <a:close/>
                  </a:path>
                </a:pathLst>
              </a:custGeom>
              <a:solidFill>
                <a:srgbClr val="737373"/>
              </a:solidFill>
              <a:ln w="3334" cap="flat">
                <a:noFill/>
                <a:prstDash val="solid"/>
                <a:miter/>
              </a:ln>
            </p:spPr>
            <p:txBody>
              <a:bodyPr rtlCol="1" anchor="ctr"/>
              <a:lstStyle/>
              <a:p>
                <a:endParaRPr lang="ar-SA"/>
              </a:p>
            </p:txBody>
          </p:sp>
          <p:sp>
            <p:nvSpPr>
              <p:cNvPr id="39" name="شكل حر: شكل 38">
                <a:extLst>
                  <a:ext uri="{FF2B5EF4-FFF2-40B4-BE49-F238E27FC236}">
                    <a16:creationId xmlns:a16="http://schemas.microsoft.com/office/drawing/2014/main" id="{32BEDF7F-C3F2-C652-232D-08A65C3D65AF}"/>
                  </a:ext>
                </a:extLst>
              </p:cNvPr>
              <p:cNvSpPr/>
              <p:nvPr/>
            </p:nvSpPr>
            <p:spPr>
              <a:xfrm>
                <a:off x="3889377" y="2720112"/>
                <a:ext cx="360140" cy="93372"/>
              </a:xfrm>
              <a:custGeom>
                <a:avLst/>
                <a:gdLst>
                  <a:gd name="connsiteX0" fmla="*/ 3332 w 360140"/>
                  <a:gd name="connsiteY0" fmla="*/ 93372 h 93372"/>
                  <a:gd name="connsiteX1" fmla="*/ 97 w 360140"/>
                  <a:gd name="connsiteY1" fmla="*/ 90831 h 93372"/>
                  <a:gd name="connsiteX2" fmla="*/ 2541 w 360140"/>
                  <a:gd name="connsiteY2" fmla="*/ 86796 h 93372"/>
                  <a:gd name="connsiteX3" fmla="*/ 356012 w 360140"/>
                  <a:gd name="connsiteY3" fmla="*/ 96 h 93372"/>
                  <a:gd name="connsiteX4" fmla="*/ 360043 w 360140"/>
                  <a:gd name="connsiteY4" fmla="*/ 2540 h 93372"/>
                  <a:gd name="connsiteX5" fmla="*/ 357599 w 360140"/>
                  <a:gd name="connsiteY5" fmla="*/ 6575 h 93372"/>
                  <a:gd name="connsiteX6" fmla="*/ 4129 w 360140"/>
                  <a:gd name="connsiteY6" fmla="*/ 93276 h 93372"/>
                  <a:gd name="connsiteX7" fmla="*/ 3332 w 360140"/>
                  <a:gd name="connsiteY7" fmla="*/ 93372 h 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140" h="93372">
                    <a:moveTo>
                      <a:pt x="3332" y="93372"/>
                    </a:moveTo>
                    <a:cubicBezTo>
                      <a:pt x="1831" y="93372"/>
                      <a:pt x="467" y="92352"/>
                      <a:pt x="97" y="90831"/>
                    </a:cubicBezTo>
                    <a:cubicBezTo>
                      <a:pt x="-343" y="89044"/>
                      <a:pt x="754" y="87236"/>
                      <a:pt x="2541" y="86796"/>
                    </a:cubicBezTo>
                    <a:lnTo>
                      <a:pt x="356012" y="96"/>
                    </a:lnTo>
                    <a:cubicBezTo>
                      <a:pt x="357806" y="-341"/>
                      <a:pt x="359606" y="753"/>
                      <a:pt x="360043" y="2540"/>
                    </a:cubicBezTo>
                    <a:cubicBezTo>
                      <a:pt x="360483" y="4328"/>
                      <a:pt x="359386" y="6135"/>
                      <a:pt x="357599" y="6575"/>
                    </a:cubicBezTo>
                    <a:lnTo>
                      <a:pt x="4129" y="93276"/>
                    </a:lnTo>
                    <a:cubicBezTo>
                      <a:pt x="3862" y="93342"/>
                      <a:pt x="3595" y="93372"/>
                      <a:pt x="3332" y="93372"/>
                    </a:cubicBezTo>
                    <a:close/>
                  </a:path>
                </a:pathLst>
              </a:custGeom>
              <a:solidFill>
                <a:srgbClr val="737373"/>
              </a:solidFill>
              <a:ln w="3334"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214BD5AC-32EB-7A83-FEA8-99AC0B2F3F57}"/>
                  </a:ext>
                </a:extLst>
              </p:cNvPr>
              <p:cNvSpPr/>
              <p:nvPr/>
            </p:nvSpPr>
            <p:spPr>
              <a:xfrm>
                <a:off x="4326210" y="2743456"/>
                <a:ext cx="78365" cy="78364"/>
              </a:xfrm>
              <a:custGeom>
                <a:avLst/>
                <a:gdLst>
                  <a:gd name="connsiteX0" fmla="*/ 75030 w 78365"/>
                  <a:gd name="connsiteY0" fmla="*/ 78365 h 78364"/>
                  <a:gd name="connsiteX1" fmla="*/ 72672 w 78365"/>
                  <a:gd name="connsiteY1" fmla="*/ 77387 h 78364"/>
                  <a:gd name="connsiteX2" fmla="*/ 978 w 78365"/>
                  <a:gd name="connsiteY2" fmla="*/ 5693 h 78364"/>
                  <a:gd name="connsiteX3" fmla="*/ 978 w 78365"/>
                  <a:gd name="connsiteY3" fmla="*/ 978 h 78364"/>
                  <a:gd name="connsiteX4" fmla="*/ 5693 w 78365"/>
                  <a:gd name="connsiteY4" fmla="*/ 978 h 78364"/>
                  <a:gd name="connsiteX5" fmla="*/ 77388 w 78365"/>
                  <a:gd name="connsiteY5" fmla="*/ 72672 h 78364"/>
                  <a:gd name="connsiteX6" fmla="*/ 77388 w 78365"/>
                  <a:gd name="connsiteY6" fmla="*/ 77387 h 78364"/>
                  <a:gd name="connsiteX7" fmla="*/ 75030 w 78365"/>
                  <a:gd name="connsiteY7" fmla="*/ 78365 h 7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65" h="78364">
                    <a:moveTo>
                      <a:pt x="75030" y="78365"/>
                    </a:moveTo>
                    <a:cubicBezTo>
                      <a:pt x="74176" y="78365"/>
                      <a:pt x="73323" y="78038"/>
                      <a:pt x="72672" y="77387"/>
                    </a:cubicBezTo>
                    <a:lnTo>
                      <a:pt x="978" y="5693"/>
                    </a:lnTo>
                    <a:cubicBezTo>
                      <a:pt x="-326" y="4389"/>
                      <a:pt x="-326" y="2282"/>
                      <a:pt x="978" y="978"/>
                    </a:cubicBezTo>
                    <a:cubicBezTo>
                      <a:pt x="2278" y="-326"/>
                      <a:pt x="4393" y="-326"/>
                      <a:pt x="5693" y="978"/>
                    </a:cubicBezTo>
                    <a:lnTo>
                      <a:pt x="77388" y="72672"/>
                    </a:lnTo>
                    <a:cubicBezTo>
                      <a:pt x="78691" y="73976"/>
                      <a:pt x="78691" y="76084"/>
                      <a:pt x="77388" y="77387"/>
                    </a:cubicBezTo>
                    <a:cubicBezTo>
                      <a:pt x="76737" y="78038"/>
                      <a:pt x="75883" y="78365"/>
                      <a:pt x="75030" y="78365"/>
                    </a:cubicBezTo>
                    <a:close/>
                  </a:path>
                </a:pathLst>
              </a:custGeom>
              <a:solidFill>
                <a:srgbClr val="737373"/>
              </a:solidFill>
              <a:ln w="3334" cap="flat">
                <a:noFill/>
                <a:prstDash val="solid"/>
                <a:miter/>
              </a:ln>
            </p:spPr>
            <p:txBody>
              <a:bodyPr rtlCol="1" anchor="ctr"/>
              <a:lstStyle/>
              <a:p>
                <a:endParaRPr lang="ar-SA"/>
              </a:p>
            </p:txBody>
          </p:sp>
        </p:grpSp>
        <p:grpSp>
          <p:nvGrpSpPr>
            <p:cNvPr id="5" name="رسم 2273" descr="فلامينجو علي التداخل">
              <a:extLst>
                <a:ext uri="{FF2B5EF4-FFF2-40B4-BE49-F238E27FC236}">
                  <a16:creationId xmlns:a16="http://schemas.microsoft.com/office/drawing/2014/main" id="{7CCB33B9-CC1C-4673-E545-53CDF8A7850A}"/>
                </a:ext>
              </a:extLst>
            </p:cNvPr>
            <p:cNvGrpSpPr/>
            <p:nvPr/>
          </p:nvGrpSpPr>
          <p:grpSpPr>
            <a:xfrm>
              <a:off x="4431985" y="2537024"/>
              <a:ext cx="783513" cy="637880"/>
              <a:chOff x="4431985" y="2537024"/>
              <a:chExt cx="783513" cy="637880"/>
            </a:xfrm>
            <a:solidFill>
              <a:srgbClr val="D1D994"/>
            </a:solidFill>
          </p:grpSpPr>
          <p:sp>
            <p:nvSpPr>
              <p:cNvPr id="31" name="شكل حر: شكل 30">
                <a:extLst>
                  <a:ext uri="{FF2B5EF4-FFF2-40B4-BE49-F238E27FC236}">
                    <a16:creationId xmlns:a16="http://schemas.microsoft.com/office/drawing/2014/main" id="{C2F02ECC-6D8F-8221-BC8C-5959DEE8B05B}"/>
                  </a:ext>
                </a:extLst>
              </p:cNvPr>
              <p:cNvSpPr/>
              <p:nvPr/>
            </p:nvSpPr>
            <p:spPr>
              <a:xfrm>
                <a:off x="4474455" y="2537024"/>
                <a:ext cx="528661" cy="637880"/>
              </a:xfrm>
              <a:custGeom>
                <a:avLst/>
                <a:gdLst>
                  <a:gd name="connsiteX0" fmla="*/ 5852 w 528661"/>
                  <a:gd name="connsiteY0" fmla="*/ 637880 h 637880"/>
                  <a:gd name="connsiteX1" fmla="*/ 0 w 528661"/>
                  <a:gd name="connsiteY1" fmla="*/ 634683 h 637880"/>
                  <a:gd name="connsiteX2" fmla="*/ 158401 w 528661"/>
                  <a:gd name="connsiteY2" fmla="*/ 344917 h 637880"/>
                  <a:gd name="connsiteX3" fmla="*/ 525841 w 528661"/>
                  <a:gd name="connsiteY3" fmla="*/ 0 h 637880"/>
                  <a:gd name="connsiteX4" fmla="*/ 528661 w 528661"/>
                  <a:gd name="connsiteY4" fmla="*/ 6046 h 637880"/>
                  <a:gd name="connsiteX5" fmla="*/ 164257 w 528661"/>
                  <a:gd name="connsiteY5" fmla="*/ 348115 h 637880"/>
                  <a:gd name="connsiteX6" fmla="*/ 5852 w 528661"/>
                  <a:gd name="connsiteY6" fmla="*/ 637880 h 63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661" h="637880">
                    <a:moveTo>
                      <a:pt x="5852" y="637880"/>
                    </a:moveTo>
                    <a:lnTo>
                      <a:pt x="0" y="634683"/>
                    </a:lnTo>
                    <a:lnTo>
                      <a:pt x="158401" y="344917"/>
                    </a:lnTo>
                    <a:cubicBezTo>
                      <a:pt x="241617" y="192701"/>
                      <a:pt x="368676" y="73432"/>
                      <a:pt x="525841" y="0"/>
                    </a:cubicBezTo>
                    <a:lnTo>
                      <a:pt x="528661" y="6046"/>
                    </a:lnTo>
                    <a:cubicBezTo>
                      <a:pt x="372795" y="78867"/>
                      <a:pt x="246782" y="197156"/>
                      <a:pt x="164257" y="348115"/>
                    </a:cubicBezTo>
                    <a:lnTo>
                      <a:pt x="5852" y="637880"/>
                    </a:lnTo>
                    <a:close/>
                  </a:path>
                </a:pathLst>
              </a:custGeom>
              <a:grpFill/>
              <a:ln w="3334" cap="flat">
                <a:no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33CC80E9-6F57-C11F-967C-C134CF54FDA3}"/>
                  </a:ext>
                </a:extLst>
              </p:cNvPr>
              <p:cNvSpPr/>
              <p:nvPr/>
            </p:nvSpPr>
            <p:spPr>
              <a:xfrm>
                <a:off x="4431985" y="2832410"/>
                <a:ext cx="767974" cy="329629"/>
              </a:xfrm>
              <a:custGeom>
                <a:avLst/>
                <a:gdLst>
                  <a:gd name="connsiteX0" fmla="*/ 5672 w 767974"/>
                  <a:gd name="connsiteY0" fmla="*/ 329629 h 329629"/>
                  <a:gd name="connsiteX1" fmla="*/ 0 w 767974"/>
                  <a:gd name="connsiteY1" fmla="*/ 326118 h 329629"/>
                  <a:gd name="connsiteX2" fmla="*/ 29355 w 767974"/>
                  <a:gd name="connsiteY2" fmla="*/ 278673 h 329629"/>
                  <a:gd name="connsiteX3" fmla="*/ 611877 w 767974"/>
                  <a:gd name="connsiteY3" fmla="*/ 6707 h 329629"/>
                  <a:gd name="connsiteX4" fmla="*/ 756696 w 767974"/>
                  <a:gd name="connsiteY4" fmla="*/ 48777 h 329629"/>
                  <a:gd name="connsiteX5" fmla="*/ 767974 w 767974"/>
                  <a:gd name="connsiteY5" fmla="*/ 53849 h 329629"/>
                  <a:gd name="connsiteX6" fmla="*/ 765173 w 767974"/>
                  <a:gd name="connsiteY6" fmla="*/ 59898 h 329629"/>
                  <a:gd name="connsiteX7" fmla="*/ 754022 w 767974"/>
                  <a:gd name="connsiteY7" fmla="*/ 54883 h 329629"/>
                  <a:gd name="connsiteX8" fmla="*/ 610860 w 767974"/>
                  <a:gd name="connsiteY8" fmla="*/ 13293 h 329629"/>
                  <a:gd name="connsiteX9" fmla="*/ 35024 w 767974"/>
                  <a:gd name="connsiteY9" fmla="*/ 282177 h 329629"/>
                  <a:gd name="connsiteX10" fmla="*/ 5672 w 767974"/>
                  <a:gd name="connsiteY10" fmla="*/ 329629 h 3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974" h="329629">
                    <a:moveTo>
                      <a:pt x="5672" y="329629"/>
                    </a:moveTo>
                    <a:lnTo>
                      <a:pt x="0" y="326118"/>
                    </a:lnTo>
                    <a:lnTo>
                      <a:pt x="29355" y="278673"/>
                    </a:lnTo>
                    <a:cubicBezTo>
                      <a:pt x="153479" y="78055"/>
                      <a:pt x="382121" y="-28690"/>
                      <a:pt x="611877" y="6707"/>
                    </a:cubicBezTo>
                    <a:cubicBezTo>
                      <a:pt x="661710" y="14387"/>
                      <a:pt x="710435" y="28542"/>
                      <a:pt x="756696" y="48777"/>
                    </a:cubicBezTo>
                    <a:cubicBezTo>
                      <a:pt x="760468" y="50427"/>
                      <a:pt x="764226" y="52118"/>
                      <a:pt x="767974" y="53849"/>
                    </a:cubicBezTo>
                    <a:lnTo>
                      <a:pt x="765173" y="59898"/>
                    </a:lnTo>
                    <a:cubicBezTo>
                      <a:pt x="761472" y="58184"/>
                      <a:pt x="757750" y="56513"/>
                      <a:pt x="754022" y="54883"/>
                    </a:cubicBezTo>
                    <a:cubicBezTo>
                      <a:pt x="708291" y="34878"/>
                      <a:pt x="660122" y="20886"/>
                      <a:pt x="610860" y="13293"/>
                    </a:cubicBezTo>
                    <a:cubicBezTo>
                      <a:pt x="383772" y="-21697"/>
                      <a:pt x="157734" y="83841"/>
                      <a:pt x="35024" y="282177"/>
                    </a:cubicBezTo>
                    <a:lnTo>
                      <a:pt x="5672" y="329629"/>
                    </a:lnTo>
                    <a:close/>
                  </a:path>
                </a:pathLst>
              </a:custGeom>
              <a:grpFill/>
              <a:ln w="3334" cap="flat">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09ECD429-D48F-01EF-91A9-B1401A3E18F9}"/>
                  </a:ext>
                </a:extLst>
              </p:cNvPr>
              <p:cNvSpPr/>
              <p:nvPr/>
            </p:nvSpPr>
            <p:spPr>
              <a:xfrm>
                <a:off x="4443409" y="2636738"/>
                <a:ext cx="772089" cy="489056"/>
              </a:xfrm>
              <a:custGeom>
                <a:avLst/>
                <a:gdLst>
                  <a:gd name="connsiteX0" fmla="*/ 6266 w 772089"/>
                  <a:gd name="connsiteY0" fmla="*/ 489057 h 489056"/>
                  <a:gd name="connsiteX1" fmla="*/ 0 w 772089"/>
                  <a:gd name="connsiteY1" fmla="*/ 486776 h 489056"/>
                  <a:gd name="connsiteX2" fmla="*/ 758200 w 772089"/>
                  <a:gd name="connsiteY2" fmla="*/ 3339 h 489056"/>
                  <a:gd name="connsiteX3" fmla="*/ 772089 w 772089"/>
                  <a:gd name="connsiteY3" fmla="*/ 4802 h 489056"/>
                  <a:gd name="connsiteX4" fmla="*/ 771332 w 772089"/>
                  <a:gd name="connsiteY4" fmla="*/ 11425 h 489056"/>
                  <a:gd name="connsiteX5" fmla="*/ 757560 w 772089"/>
                  <a:gd name="connsiteY5" fmla="*/ 9971 h 489056"/>
                  <a:gd name="connsiteX6" fmla="*/ 6266 w 772089"/>
                  <a:gd name="connsiteY6" fmla="*/ 489057 h 48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089" h="489056">
                    <a:moveTo>
                      <a:pt x="6266" y="489057"/>
                    </a:moveTo>
                    <a:lnTo>
                      <a:pt x="0" y="486776"/>
                    </a:lnTo>
                    <a:cubicBezTo>
                      <a:pt x="115158" y="170280"/>
                      <a:pt x="426945" y="-28521"/>
                      <a:pt x="758200" y="3339"/>
                    </a:cubicBezTo>
                    <a:cubicBezTo>
                      <a:pt x="762829" y="3782"/>
                      <a:pt x="767457" y="4272"/>
                      <a:pt x="772089" y="4802"/>
                    </a:cubicBezTo>
                    <a:lnTo>
                      <a:pt x="771332" y="11425"/>
                    </a:lnTo>
                    <a:cubicBezTo>
                      <a:pt x="766740" y="10901"/>
                      <a:pt x="762149" y="10415"/>
                      <a:pt x="757560" y="9971"/>
                    </a:cubicBezTo>
                    <a:cubicBezTo>
                      <a:pt x="429330" y="-21584"/>
                      <a:pt x="120390" y="175415"/>
                      <a:pt x="6266" y="489057"/>
                    </a:cubicBezTo>
                    <a:close/>
                  </a:path>
                </a:pathLst>
              </a:custGeom>
              <a:grpFill/>
              <a:ln w="3334" cap="flat">
                <a:noFill/>
                <a:prstDash val="solid"/>
                <a:miter/>
              </a:ln>
            </p:spPr>
            <p:txBody>
              <a:bodyPr rtlCol="1" anchor="ctr"/>
              <a:lstStyle/>
              <a:p>
                <a:endParaRPr lang="ar-SA"/>
              </a:p>
            </p:txBody>
          </p:sp>
        </p:grpSp>
        <p:grpSp>
          <p:nvGrpSpPr>
            <p:cNvPr id="6" name="رسم 2273" descr="فلامينجو علي التداخل">
              <a:extLst>
                <a:ext uri="{FF2B5EF4-FFF2-40B4-BE49-F238E27FC236}">
                  <a16:creationId xmlns:a16="http://schemas.microsoft.com/office/drawing/2014/main" id="{0BD08750-0984-DC28-3A41-4C5BF5702336}"/>
                </a:ext>
              </a:extLst>
            </p:cNvPr>
            <p:cNvGrpSpPr/>
            <p:nvPr/>
          </p:nvGrpSpPr>
          <p:grpSpPr>
            <a:xfrm>
              <a:off x="3659289" y="445901"/>
              <a:ext cx="1229039" cy="2567660"/>
              <a:chOff x="3659289" y="445901"/>
              <a:chExt cx="1229039" cy="2567660"/>
            </a:xfrm>
          </p:grpSpPr>
          <p:sp>
            <p:nvSpPr>
              <p:cNvPr id="19" name="شكل حر: شكل 18">
                <a:extLst>
                  <a:ext uri="{FF2B5EF4-FFF2-40B4-BE49-F238E27FC236}">
                    <a16:creationId xmlns:a16="http://schemas.microsoft.com/office/drawing/2014/main" id="{B8C4DAA1-6CAB-E9E6-7BD2-4C685255462A}"/>
                  </a:ext>
                </a:extLst>
              </p:cNvPr>
              <p:cNvSpPr/>
              <p:nvPr/>
            </p:nvSpPr>
            <p:spPr>
              <a:xfrm>
                <a:off x="4259518" y="1789754"/>
                <a:ext cx="46684" cy="1223807"/>
              </a:xfrm>
              <a:custGeom>
                <a:avLst/>
                <a:gdLst>
                  <a:gd name="connsiteX0" fmla="*/ 46685 w 46684"/>
                  <a:gd name="connsiteY0" fmla="*/ 0 h 1223807"/>
                  <a:gd name="connsiteX1" fmla="*/ 35751 w 46684"/>
                  <a:gd name="connsiteY1" fmla="*/ 1223807 h 1223807"/>
                  <a:gd name="connsiteX2" fmla="*/ 10938 w 46684"/>
                  <a:gd name="connsiteY2" fmla="*/ 1223807 h 1223807"/>
                  <a:gd name="connsiteX3" fmla="*/ 0 w 46684"/>
                  <a:gd name="connsiteY3" fmla="*/ 0 h 1223807"/>
                </a:gdLst>
                <a:ahLst/>
                <a:cxnLst>
                  <a:cxn ang="0">
                    <a:pos x="connsiteX0" y="connsiteY0"/>
                  </a:cxn>
                  <a:cxn ang="0">
                    <a:pos x="connsiteX1" y="connsiteY1"/>
                  </a:cxn>
                  <a:cxn ang="0">
                    <a:pos x="connsiteX2" y="connsiteY2"/>
                  </a:cxn>
                  <a:cxn ang="0">
                    <a:pos x="connsiteX3" y="connsiteY3"/>
                  </a:cxn>
                </a:cxnLst>
                <a:rect l="l" t="t" r="r" b="b"/>
                <a:pathLst>
                  <a:path w="46684" h="1223807">
                    <a:moveTo>
                      <a:pt x="46685" y="0"/>
                    </a:moveTo>
                    <a:lnTo>
                      <a:pt x="35751" y="1223807"/>
                    </a:lnTo>
                    <a:lnTo>
                      <a:pt x="10938" y="1223807"/>
                    </a:lnTo>
                    <a:lnTo>
                      <a:pt x="0" y="0"/>
                    </a:lnTo>
                    <a:close/>
                  </a:path>
                </a:pathLst>
              </a:custGeom>
              <a:solidFill>
                <a:srgbClr val="FFC000"/>
              </a:solidFill>
              <a:ln w="3334" cap="flat">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98459549-D496-0170-7CB8-1EA012B6C0ED}"/>
                  </a:ext>
                </a:extLst>
              </p:cNvPr>
              <p:cNvSpPr/>
              <p:nvPr/>
            </p:nvSpPr>
            <p:spPr>
              <a:xfrm>
                <a:off x="4136137" y="1789754"/>
                <a:ext cx="46684" cy="1223807"/>
              </a:xfrm>
              <a:custGeom>
                <a:avLst/>
                <a:gdLst>
                  <a:gd name="connsiteX0" fmla="*/ 46685 w 46684"/>
                  <a:gd name="connsiteY0" fmla="*/ 0 h 1223807"/>
                  <a:gd name="connsiteX1" fmla="*/ 35751 w 46684"/>
                  <a:gd name="connsiteY1" fmla="*/ 1223807 h 1223807"/>
                  <a:gd name="connsiteX2" fmla="*/ 10938 w 46684"/>
                  <a:gd name="connsiteY2" fmla="*/ 1223807 h 1223807"/>
                  <a:gd name="connsiteX3" fmla="*/ 0 w 46684"/>
                  <a:gd name="connsiteY3" fmla="*/ 0 h 1223807"/>
                </a:gdLst>
                <a:ahLst/>
                <a:cxnLst>
                  <a:cxn ang="0">
                    <a:pos x="connsiteX0" y="connsiteY0"/>
                  </a:cxn>
                  <a:cxn ang="0">
                    <a:pos x="connsiteX1" y="connsiteY1"/>
                  </a:cxn>
                  <a:cxn ang="0">
                    <a:pos x="connsiteX2" y="connsiteY2"/>
                  </a:cxn>
                  <a:cxn ang="0">
                    <a:pos x="connsiteX3" y="connsiteY3"/>
                  </a:cxn>
                </a:cxnLst>
                <a:rect l="l" t="t" r="r" b="b"/>
                <a:pathLst>
                  <a:path w="46684" h="1223807">
                    <a:moveTo>
                      <a:pt x="46685" y="0"/>
                    </a:moveTo>
                    <a:lnTo>
                      <a:pt x="35751" y="1223807"/>
                    </a:lnTo>
                    <a:lnTo>
                      <a:pt x="10938" y="1223807"/>
                    </a:lnTo>
                    <a:lnTo>
                      <a:pt x="0" y="0"/>
                    </a:lnTo>
                    <a:close/>
                  </a:path>
                </a:pathLst>
              </a:custGeom>
              <a:solidFill>
                <a:srgbClr val="FFC000"/>
              </a:solidFill>
              <a:ln w="3334" cap="flat">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564A1A32-56F8-D7E9-6151-75A87BE6BC3D}"/>
                  </a:ext>
                </a:extLst>
              </p:cNvPr>
              <p:cNvSpPr/>
              <p:nvPr/>
            </p:nvSpPr>
            <p:spPr>
              <a:xfrm>
                <a:off x="4544862" y="498455"/>
                <a:ext cx="113499" cy="167943"/>
              </a:xfrm>
              <a:custGeom>
                <a:avLst/>
                <a:gdLst>
                  <a:gd name="connsiteX0" fmla="*/ 108335 w 113499"/>
                  <a:gd name="connsiteY0" fmla="*/ 76142 h 167943"/>
                  <a:gd name="connsiteX1" fmla="*/ 103593 w 113499"/>
                  <a:gd name="connsiteY1" fmla="*/ 154192 h 167943"/>
                  <a:gd name="connsiteX2" fmla="*/ 50299 w 113499"/>
                  <a:gd name="connsiteY2" fmla="*/ 167421 h 167943"/>
                  <a:gd name="connsiteX3" fmla="*/ 50289 w 113499"/>
                  <a:gd name="connsiteY3" fmla="*/ 167401 h 167943"/>
                  <a:gd name="connsiteX4" fmla="*/ 0 w 113499"/>
                  <a:gd name="connsiteY4" fmla="*/ 26143 h 167943"/>
                  <a:gd name="connsiteX5" fmla="*/ 84256 w 113499"/>
                  <a:gd name="connsiteY5" fmla="*/ 23919 h 167943"/>
                  <a:gd name="connsiteX6" fmla="*/ 108335 w 113499"/>
                  <a:gd name="connsiteY6" fmla="*/ 76142 h 1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99" h="167943">
                    <a:moveTo>
                      <a:pt x="108335" y="76142"/>
                    </a:moveTo>
                    <a:cubicBezTo>
                      <a:pt x="116488" y="111733"/>
                      <a:pt x="115045" y="142745"/>
                      <a:pt x="103593" y="154192"/>
                    </a:cubicBezTo>
                    <a:cubicBezTo>
                      <a:pt x="85920" y="171866"/>
                      <a:pt x="50736" y="167478"/>
                      <a:pt x="50299" y="167421"/>
                    </a:cubicBezTo>
                    <a:cubicBezTo>
                      <a:pt x="50286" y="167421"/>
                      <a:pt x="50293" y="167414"/>
                      <a:pt x="50289" y="167401"/>
                    </a:cubicBezTo>
                    <a:lnTo>
                      <a:pt x="0" y="26143"/>
                    </a:lnTo>
                    <a:cubicBezTo>
                      <a:pt x="27567" y="-13649"/>
                      <a:pt x="71138" y="-2758"/>
                      <a:pt x="84256" y="23919"/>
                    </a:cubicBezTo>
                    <a:cubicBezTo>
                      <a:pt x="85263" y="25973"/>
                      <a:pt x="106265" y="70827"/>
                      <a:pt x="108335" y="76142"/>
                    </a:cubicBezTo>
                    <a:close/>
                  </a:path>
                </a:pathLst>
              </a:custGeom>
              <a:solidFill>
                <a:srgbClr val="FFC000"/>
              </a:solidFill>
              <a:ln w="3334" cap="flat">
                <a:no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323E43BC-DD66-9D45-3357-91B098B7359D}"/>
                  </a:ext>
                </a:extLst>
              </p:cNvPr>
              <p:cNvSpPr/>
              <p:nvPr/>
            </p:nvSpPr>
            <p:spPr>
              <a:xfrm>
                <a:off x="3898482" y="445901"/>
                <a:ext cx="989846" cy="1541290"/>
              </a:xfrm>
              <a:custGeom>
                <a:avLst/>
                <a:gdLst>
                  <a:gd name="connsiteX0" fmla="*/ 935676 w 989846"/>
                  <a:gd name="connsiteY0" fmla="*/ 696516 h 1541290"/>
                  <a:gd name="connsiteX1" fmla="*/ 876713 w 989846"/>
                  <a:gd name="connsiteY1" fmla="*/ 631557 h 1541290"/>
                  <a:gd name="connsiteX2" fmla="*/ 527661 w 989846"/>
                  <a:gd name="connsiteY2" fmla="*/ 326316 h 1541290"/>
                  <a:gd name="connsiteX3" fmla="*/ 595497 w 989846"/>
                  <a:gd name="connsiteY3" fmla="*/ 118795 h 1541290"/>
                  <a:gd name="connsiteX4" fmla="*/ 696677 w 989846"/>
                  <a:gd name="connsiteY4" fmla="*/ 219974 h 1541290"/>
                  <a:gd name="connsiteX5" fmla="*/ 695543 w 989846"/>
                  <a:gd name="connsiteY5" fmla="*/ 71864 h 1541290"/>
                  <a:gd name="connsiteX6" fmla="*/ 695596 w 989846"/>
                  <a:gd name="connsiteY6" fmla="*/ 71837 h 1541290"/>
                  <a:gd name="connsiteX7" fmla="*/ 754716 w 989846"/>
                  <a:gd name="connsiteY7" fmla="*/ 128696 h 1541290"/>
                  <a:gd name="connsiteX8" fmla="*/ 722190 w 989846"/>
                  <a:gd name="connsiteY8" fmla="*/ 33275 h 1541290"/>
                  <a:gd name="connsiteX9" fmla="*/ 561521 w 989846"/>
                  <a:gd name="connsiteY9" fmla="*/ 33275 h 1541290"/>
                  <a:gd name="connsiteX10" fmla="*/ 553024 w 989846"/>
                  <a:gd name="connsiteY10" fmla="*/ 42169 h 1541290"/>
                  <a:gd name="connsiteX11" fmla="*/ 457150 w 989846"/>
                  <a:gd name="connsiteY11" fmla="*/ 402318 h 1541290"/>
                  <a:gd name="connsiteX12" fmla="*/ 786888 w 989846"/>
                  <a:gd name="connsiteY12" fmla="*/ 726827 h 1541290"/>
                  <a:gd name="connsiteX13" fmla="*/ 824126 w 989846"/>
                  <a:gd name="connsiteY13" fmla="*/ 773035 h 1541290"/>
                  <a:gd name="connsiteX14" fmla="*/ 730890 w 989846"/>
                  <a:gd name="connsiteY14" fmla="*/ 943418 h 1541290"/>
                  <a:gd name="connsiteX15" fmla="*/ 681681 w 989846"/>
                  <a:gd name="connsiteY15" fmla="*/ 943418 h 1541290"/>
                  <a:gd name="connsiteX16" fmla="*/ 681681 w 989846"/>
                  <a:gd name="connsiteY16" fmla="*/ 943418 h 1541290"/>
                  <a:gd name="connsiteX17" fmla="*/ 432781 w 989846"/>
                  <a:gd name="connsiteY17" fmla="*/ 943418 h 1541290"/>
                  <a:gd name="connsiteX18" fmla="*/ 11774 w 989846"/>
                  <a:gd name="connsiteY18" fmla="*/ 1364424 h 1541290"/>
                  <a:gd name="connsiteX19" fmla="*/ 154890 w 989846"/>
                  <a:gd name="connsiteY19" fmla="*/ 1364424 h 1541290"/>
                  <a:gd name="connsiteX20" fmla="*/ 0 w 989846"/>
                  <a:gd name="connsiteY20" fmla="*/ 1519314 h 1541290"/>
                  <a:gd name="connsiteX21" fmla="*/ 0 w 989846"/>
                  <a:gd name="connsiteY21" fmla="*/ 1519314 h 1541290"/>
                  <a:gd name="connsiteX22" fmla="*/ 106108 w 989846"/>
                  <a:gd name="connsiteY22" fmla="*/ 1519314 h 1541290"/>
                  <a:gd name="connsiteX23" fmla="*/ 260998 w 989846"/>
                  <a:gd name="connsiteY23" fmla="*/ 1364424 h 1541290"/>
                  <a:gd name="connsiteX24" fmla="*/ 432781 w 989846"/>
                  <a:gd name="connsiteY24" fmla="*/ 1364424 h 1541290"/>
                  <a:gd name="connsiteX25" fmla="*/ 831832 w 989846"/>
                  <a:gd name="connsiteY25" fmla="*/ 1077933 h 1541290"/>
                  <a:gd name="connsiteX26" fmla="*/ 935676 w 989846"/>
                  <a:gd name="connsiteY26" fmla="*/ 696516 h 154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9846" h="1541290">
                    <a:moveTo>
                      <a:pt x="935676" y="696516"/>
                    </a:moveTo>
                    <a:cubicBezTo>
                      <a:pt x="918626" y="672610"/>
                      <a:pt x="898311" y="651298"/>
                      <a:pt x="876713" y="631557"/>
                    </a:cubicBezTo>
                    <a:cubicBezTo>
                      <a:pt x="772049" y="540112"/>
                      <a:pt x="631938" y="417444"/>
                      <a:pt x="527661" y="326316"/>
                    </a:cubicBezTo>
                    <a:cubicBezTo>
                      <a:pt x="447430" y="262574"/>
                      <a:pt x="493488" y="123971"/>
                      <a:pt x="595497" y="118795"/>
                    </a:cubicBezTo>
                    <a:lnTo>
                      <a:pt x="696677" y="219974"/>
                    </a:lnTo>
                    <a:lnTo>
                      <a:pt x="695543" y="71864"/>
                    </a:lnTo>
                    <a:cubicBezTo>
                      <a:pt x="695543" y="71834"/>
                      <a:pt x="695576" y="71817"/>
                      <a:pt x="695596" y="71837"/>
                    </a:cubicBezTo>
                    <a:cubicBezTo>
                      <a:pt x="708418" y="83628"/>
                      <a:pt x="729556" y="104066"/>
                      <a:pt x="754716" y="128696"/>
                    </a:cubicBezTo>
                    <a:cubicBezTo>
                      <a:pt x="759091" y="94813"/>
                      <a:pt x="748207" y="59292"/>
                      <a:pt x="722190" y="33275"/>
                    </a:cubicBezTo>
                    <a:cubicBezTo>
                      <a:pt x="677823" y="-11092"/>
                      <a:pt x="605888" y="-11092"/>
                      <a:pt x="561521" y="33275"/>
                    </a:cubicBezTo>
                    <a:lnTo>
                      <a:pt x="553024" y="42169"/>
                    </a:lnTo>
                    <a:cubicBezTo>
                      <a:pt x="395887" y="74571"/>
                      <a:pt x="332586" y="286764"/>
                      <a:pt x="457150" y="402318"/>
                    </a:cubicBezTo>
                    <a:cubicBezTo>
                      <a:pt x="555525" y="499123"/>
                      <a:pt x="688120" y="629636"/>
                      <a:pt x="786888" y="726827"/>
                    </a:cubicBezTo>
                    <a:cubicBezTo>
                      <a:pt x="800507" y="740946"/>
                      <a:pt x="813805" y="756389"/>
                      <a:pt x="824126" y="773035"/>
                    </a:cubicBezTo>
                    <a:cubicBezTo>
                      <a:pt x="883099" y="859459"/>
                      <a:pt x="821605" y="937006"/>
                      <a:pt x="730890" y="943418"/>
                    </a:cubicBezTo>
                    <a:lnTo>
                      <a:pt x="681681" y="943418"/>
                    </a:lnTo>
                    <a:lnTo>
                      <a:pt x="681681" y="943418"/>
                    </a:lnTo>
                    <a:lnTo>
                      <a:pt x="432781" y="943418"/>
                    </a:lnTo>
                    <a:cubicBezTo>
                      <a:pt x="200268" y="943418"/>
                      <a:pt x="11774" y="1131908"/>
                      <a:pt x="11774" y="1364424"/>
                    </a:cubicBezTo>
                    <a:lnTo>
                      <a:pt x="154890" y="1364424"/>
                    </a:lnTo>
                    <a:lnTo>
                      <a:pt x="0" y="1519314"/>
                    </a:lnTo>
                    <a:lnTo>
                      <a:pt x="0" y="1519314"/>
                    </a:lnTo>
                    <a:cubicBezTo>
                      <a:pt x="29301" y="1548616"/>
                      <a:pt x="76806" y="1548616"/>
                      <a:pt x="106108" y="1519314"/>
                    </a:cubicBezTo>
                    <a:lnTo>
                      <a:pt x="260998" y="1364424"/>
                    </a:lnTo>
                    <a:lnTo>
                      <a:pt x="432781" y="1364424"/>
                    </a:lnTo>
                    <a:cubicBezTo>
                      <a:pt x="618256" y="1364424"/>
                      <a:pt x="775710" y="1244485"/>
                      <a:pt x="831832" y="1077933"/>
                    </a:cubicBezTo>
                    <a:cubicBezTo>
                      <a:pt x="975588" y="1014369"/>
                      <a:pt x="1046222" y="845283"/>
                      <a:pt x="935676" y="696516"/>
                    </a:cubicBezTo>
                    <a:close/>
                  </a:path>
                </a:pathLst>
              </a:custGeom>
              <a:solidFill>
                <a:srgbClr val="FF8C8D"/>
              </a:solidFill>
              <a:ln w="3334" cap="flat">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8DE33D8A-B89C-7B99-EC35-053FC357F76A}"/>
                  </a:ext>
                </a:extLst>
              </p:cNvPr>
              <p:cNvSpPr/>
              <p:nvPr/>
            </p:nvSpPr>
            <p:spPr>
              <a:xfrm>
                <a:off x="3659289" y="1694259"/>
                <a:ext cx="466784" cy="343689"/>
              </a:xfrm>
              <a:custGeom>
                <a:avLst/>
                <a:gdLst>
                  <a:gd name="connsiteX0" fmla="*/ 0 w 466784"/>
                  <a:gd name="connsiteY0" fmla="*/ 300168 h 343689"/>
                  <a:gd name="connsiteX1" fmla="*/ 210138 w 466784"/>
                  <a:gd name="connsiteY1" fmla="*/ 300168 h 343689"/>
                  <a:gd name="connsiteX2" fmla="*/ 466784 w 466784"/>
                  <a:gd name="connsiteY2" fmla="*/ 43522 h 343689"/>
                  <a:gd name="connsiteX3" fmla="*/ 256646 w 466784"/>
                  <a:gd name="connsiteY3" fmla="*/ 43522 h 343689"/>
                  <a:gd name="connsiteX4" fmla="*/ 0 w 466784"/>
                  <a:gd name="connsiteY4" fmla="*/ 300168 h 343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84" h="343689">
                    <a:moveTo>
                      <a:pt x="0" y="300168"/>
                    </a:moveTo>
                    <a:cubicBezTo>
                      <a:pt x="58029" y="358197"/>
                      <a:pt x="152109" y="358197"/>
                      <a:pt x="210138" y="300168"/>
                    </a:cubicBezTo>
                    <a:lnTo>
                      <a:pt x="466784" y="43522"/>
                    </a:lnTo>
                    <a:cubicBezTo>
                      <a:pt x="408755" y="-14507"/>
                      <a:pt x="314675" y="-14507"/>
                      <a:pt x="256646" y="43522"/>
                    </a:cubicBezTo>
                    <a:lnTo>
                      <a:pt x="0" y="300168"/>
                    </a:lnTo>
                    <a:close/>
                  </a:path>
                </a:pathLst>
              </a:custGeom>
              <a:solidFill>
                <a:srgbClr val="6A4218"/>
              </a:solidFill>
              <a:ln w="3334" cap="flat">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E90B4BF6-8CBC-6646-5125-C75C117DF4D9}"/>
                  </a:ext>
                </a:extLst>
              </p:cNvPr>
              <p:cNvSpPr/>
              <p:nvPr/>
            </p:nvSpPr>
            <p:spPr>
              <a:xfrm>
                <a:off x="3909042" y="1645436"/>
                <a:ext cx="371373" cy="277360"/>
              </a:xfrm>
              <a:custGeom>
                <a:avLst/>
                <a:gdLst>
                  <a:gd name="connsiteX0" fmla="*/ 0 w 371373"/>
                  <a:gd name="connsiteY0" fmla="*/ 203114 h 277360"/>
                  <a:gd name="connsiteX1" fmla="*/ 159165 w 371373"/>
                  <a:gd name="connsiteY1" fmla="*/ 43949 h 277360"/>
                  <a:gd name="connsiteX2" fmla="*/ 371374 w 371373"/>
                  <a:gd name="connsiteY2" fmla="*/ 43952 h 277360"/>
                  <a:gd name="connsiteX3" fmla="*/ 371374 w 371373"/>
                  <a:gd name="connsiteY3" fmla="*/ 43952 h 277360"/>
                  <a:gd name="connsiteX4" fmla="*/ 159942 w 371373"/>
                  <a:gd name="connsiteY4" fmla="*/ 255384 h 277360"/>
                  <a:gd name="connsiteX5" fmla="*/ 53834 w 371373"/>
                  <a:gd name="connsiteY5" fmla="*/ 255384 h 277360"/>
                  <a:gd name="connsiteX6" fmla="*/ 106104 w 371373"/>
                  <a:gd name="connsiteY6" fmla="*/ 203114 h 277360"/>
                  <a:gd name="connsiteX7" fmla="*/ 0 w 371373"/>
                  <a:gd name="connsiteY7" fmla="*/ 203114 h 2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373" h="277360">
                    <a:moveTo>
                      <a:pt x="0" y="203114"/>
                    </a:moveTo>
                    <a:lnTo>
                      <a:pt x="159165" y="43949"/>
                    </a:lnTo>
                    <a:cubicBezTo>
                      <a:pt x="217764" y="-14650"/>
                      <a:pt x="312778" y="-14650"/>
                      <a:pt x="371374" y="43952"/>
                    </a:cubicBezTo>
                    <a:lnTo>
                      <a:pt x="371374" y="43952"/>
                    </a:lnTo>
                    <a:lnTo>
                      <a:pt x="159942" y="255384"/>
                    </a:lnTo>
                    <a:cubicBezTo>
                      <a:pt x="130641" y="284686"/>
                      <a:pt x="83136" y="284686"/>
                      <a:pt x="53834" y="255384"/>
                    </a:cubicBezTo>
                    <a:lnTo>
                      <a:pt x="106104" y="203114"/>
                    </a:lnTo>
                    <a:cubicBezTo>
                      <a:pt x="76806" y="232415"/>
                      <a:pt x="29298" y="232415"/>
                      <a:pt x="0" y="203114"/>
                    </a:cubicBezTo>
                    <a:close/>
                  </a:path>
                </a:pathLst>
              </a:custGeom>
              <a:solidFill>
                <a:srgbClr val="505050"/>
              </a:solidFill>
              <a:ln w="3334" cap="flat">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C3774C6F-B87E-08E1-F208-0E6C0E474BA8}"/>
                  </a:ext>
                </a:extLst>
              </p:cNvPr>
              <p:cNvSpPr/>
              <p:nvPr/>
            </p:nvSpPr>
            <p:spPr>
              <a:xfrm>
                <a:off x="3790390" y="1550713"/>
                <a:ext cx="371373" cy="277360"/>
              </a:xfrm>
              <a:custGeom>
                <a:avLst/>
                <a:gdLst>
                  <a:gd name="connsiteX0" fmla="*/ 0 w 371373"/>
                  <a:gd name="connsiteY0" fmla="*/ 203114 h 277360"/>
                  <a:gd name="connsiteX1" fmla="*/ 159165 w 371373"/>
                  <a:gd name="connsiteY1" fmla="*/ 43949 h 277360"/>
                  <a:gd name="connsiteX2" fmla="*/ 371374 w 371373"/>
                  <a:gd name="connsiteY2" fmla="*/ 43952 h 277360"/>
                  <a:gd name="connsiteX3" fmla="*/ 159942 w 371373"/>
                  <a:gd name="connsiteY3" fmla="*/ 255384 h 277360"/>
                  <a:gd name="connsiteX4" fmla="*/ 53834 w 371373"/>
                  <a:gd name="connsiteY4" fmla="*/ 255384 h 277360"/>
                  <a:gd name="connsiteX5" fmla="*/ 106104 w 371373"/>
                  <a:gd name="connsiteY5" fmla="*/ 203114 h 277360"/>
                  <a:gd name="connsiteX6" fmla="*/ 0 w 371373"/>
                  <a:gd name="connsiteY6" fmla="*/ 203114 h 2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373" h="277360">
                    <a:moveTo>
                      <a:pt x="0" y="203114"/>
                    </a:moveTo>
                    <a:lnTo>
                      <a:pt x="159165" y="43949"/>
                    </a:lnTo>
                    <a:cubicBezTo>
                      <a:pt x="217764" y="-14650"/>
                      <a:pt x="312778" y="-14650"/>
                      <a:pt x="371374" y="43952"/>
                    </a:cubicBezTo>
                    <a:lnTo>
                      <a:pt x="159942" y="255384"/>
                    </a:lnTo>
                    <a:cubicBezTo>
                      <a:pt x="130641" y="284686"/>
                      <a:pt x="83136" y="284686"/>
                      <a:pt x="53834" y="255384"/>
                    </a:cubicBezTo>
                    <a:lnTo>
                      <a:pt x="106104" y="203114"/>
                    </a:lnTo>
                    <a:cubicBezTo>
                      <a:pt x="76806" y="232415"/>
                      <a:pt x="29301" y="232415"/>
                      <a:pt x="0" y="203114"/>
                    </a:cubicBezTo>
                    <a:close/>
                  </a:path>
                </a:pathLst>
              </a:custGeom>
              <a:solidFill>
                <a:srgbClr val="E27472"/>
              </a:solidFill>
              <a:ln w="3334" cap="flat">
                <a:no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7089365E-1F16-A925-7EFA-981FC24F4ED4}"/>
                  </a:ext>
                </a:extLst>
              </p:cNvPr>
              <p:cNvSpPr/>
              <p:nvPr/>
            </p:nvSpPr>
            <p:spPr>
              <a:xfrm>
                <a:off x="4665824" y="664143"/>
                <a:ext cx="108295" cy="202052"/>
              </a:xfrm>
              <a:custGeom>
                <a:avLst/>
                <a:gdLst>
                  <a:gd name="connsiteX0" fmla="*/ 78649 w 108295"/>
                  <a:gd name="connsiteY0" fmla="*/ 145352 h 202052"/>
                  <a:gd name="connsiteX1" fmla="*/ 24324 w 108295"/>
                  <a:gd name="connsiteY1" fmla="*/ 200630 h 202052"/>
                  <a:gd name="connsiteX2" fmla="*/ 16221 w 108295"/>
                  <a:gd name="connsiteY2" fmla="*/ 197315 h 202052"/>
                  <a:gd name="connsiteX3" fmla="*/ 16221 w 108295"/>
                  <a:gd name="connsiteY3" fmla="*/ 131466 h 202052"/>
                  <a:gd name="connsiteX4" fmla="*/ 2296 w 108295"/>
                  <a:gd name="connsiteY4" fmla="*/ 79679 h 202052"/>
                  <a:gd name="connsiteX5" fmla="*/ 15868 w 108295"/>
                  <a:gd name="connsiteY5" fmla="*/ 16405 h 202052"/>
                  <a:gd name="connsiteX6" fmla="*/ 80093 w 108295"/>
                  <a:gd name="connsiteY6" fmla="*/ 1886 h 202052"/>
                  <a:gd name="connsiteX7" fmla="*/ 78649 w 108295"/>
                  <a:gd name="connsiteY7" fmla="*/ 145352 h 20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95" h="202052">
                    <a:moveTo>
                      <a:pt x="78649" y="145352"/>
                    </a:moveTo>
                    <a:lnTo>
                      <a:pt x="24324" y="200630"/>
                    </a:lnTo>
                    <a:cubicBezTo>
                      <a:pt x="21357" y="203648"/>
                      <a:pt x="16221" y="201547"/>
                      <a:pt x="16221" y="197315"/>
                    </a:cubicBezTo>
                    <a:lnTo>
                      <a:pt x="16221" y="131466"/>
                    </a:lnTo>
                    <a:cubicBezTo>
                      <a:pt x="16221" y="113122"/>
                      <a:pt x="11326" y="95289"/>
                      <a:pt x="2296" y="79679"/>
                    </a:cubicBezTo>
                    <a:cubicBezTo>
                      <a:pt x="2296" y="79679"/>
                      <a:pt x="-8252" y="40524"/>
                      <a:pt x="15868" y="16405"/>
                    </a:cubicBezTo>
                    <a:cubicBezTo>
                      <a:pt x="39987" y="-7714"/>
                      <a:pt x="80093" y="1886"/>
                      <a:pt x="80093" y="1886"/>
                    </a:cubicBezTo>
                    <a:cubicBezTo>
                      <a:pt x="118117" y="42158"/>
                      <a:pt x="117747" y="105570"/>
                      <a:pt x="78649" y="145352"/>
                    </a:cubicBezTo>
                    <a:close/>
                  </a:path>
                </a:pathLst>
              </a:custGeom>
              <a:solidFill>
                <a:srgbClr val="6A4218"/>
              </a:solidFill>
              <a:ln w="3334" cap="flat">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EEB848EA-8060-C364-E2F9-49B5028C7A0E}"/>
                  </a:ext>
                </a:extLst>
              </p:cNvPr>
              <p:cNvSpPr/>
              <p:nvPr/>
            </p:nvSpPr>
            <p:spPr>
              <a:xfrm>
                <a:off x="3993458" y="1561020"/>
                <a:ext cx="371207" cy="277357"/>
              </a:xfrm>
              <a:custGeom>
                <a:avLst/>
                <a:gdLst>
                  <a:gd name="connsiteX0" fmla="*/ 371207 w 371207"/>
                  <a:gd name="connsiteY0" fmla="*/ 43793 h 277357"/>
                  <a:gd name="connsiteX1" fmla="*/ 159165 w 371207"/>
                  <a:gd name="connsiteY1" fmla="*/ 43946 h 277357"/>
                  <a:gd name="connsiteX2" fmla="*/ 0 w 371207"/>
                  <a:gd name="connsiteY2" fmla="*/ 203111 h 277357"/>
                  <a:gd name="connsiteX3" fmla="*/ 106108 w 371207"/>
                  <a:gd name="connsiteY3" fmla="*/ 203111 h 277357"/>
                  <a:gd name="connsiteX4" fmla="*/ 53837 w 371207"/>
                  <a:gd name="connsiteY4" fmla="*/ 255381 h 277357"/>
                  <a:gd name="connsiteX5" fmla="*/ 159945 w 371207"/>
                  <a:gd name="connsiteY5" fmla="*/ 255381 h 277357"/>
                  <a:gd name="connsiteX6" fmla="*/ 371207 w 371207"/>
                  <a:gd name="connsiteY6" fmla="*/ 43793 h 27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207" h="277357">
                    <a:moveTo>
                      <a:pt x="371207" y="43793"/>
                    </a:moveTo>
                    <a:cubicBezTo>
                      <a:pt x="312594" y="-14646"/>
                      <a:pt x="217711" y="-14600"/>
                      <a:pt x="159165" y="43946"/>
                    </a:cubicBezTo>
                    <a:lnTo>
                      <a:pt x="0" y="203111"/>
                    </a:lnTo>
                    <a:cubicBezTo>
                      <a:pt x="29301" y="232413"/>
                      <a:pt x="76806" y="232413"/>
                      <a:pt x="106108" y="203111"/>
                    </a:cubicBezTo>
                    <a:lnTo>
                      <a:pt x="53837" y="255381"/>
                    </a:lnTo>
                    <a:cubicBezTo>
                      <a:pt x="83139" y="284683"/>
                      <a:pt x="130644" y="284683"/>
                      <a:pt x="159945" y="255381"/>
                    </a:cubicBezTo>
                    <a:lnTo>
                      <a:pt x="371207" y="43793"/>
                    </a:lnTo>
                    <a:close/>
                  </a:path>
                </a:pathLst>
              </a:custGeom>
              <a:solidFill>
                <a:schemeClr val="accent4"/>
              </a:solidFill>
              <a:ln w="3334" cap="flat">
                <a:noFill/>
                <a:prstDash val="solid"/>
                <a:miter/>
              </a:ln>
            </p:spPr>
            <p:txBody>
              <a:bodyPr rtlCol="1" anchor="ctr"/>
              <a:lstStyle/>
              <a:p>
                <a:endParaRPr lang="ar-SA"/>
              </a:p>
            </p:txBody>
          </p:sp>
          <p:sp>
            <p:nvSpPr>
              <p:cNvPr id="28" name="شكل حر: شكل 27">
                <a:extLst>
                  <a:ext uri="{FF2B5EF4-FFF2-40B4-BE49-F238E27FC236}">
                    <a16:creationId xmlns:a16="http://schemas.microsoft.com/office/drawing/2014/main" id="{4D501B88-BC67-E50D-8E58-30F507E1AC25}"/>
                  </a:ext>
                </a:extLst>
              </p:cNvPr>
              <p:cNvSpPr/>
              <p:nvPr/>
            </p:nvSpPr>
            <p:spPr>
              <a:xfrm>
                <a:off x="4595158" y="574597"/>
                <a:ext cx="150758" cy="169225"/>
              </a:xfrm>
              <a:custGeom>
                <a:avLst/>
                <a:gdLst>
                  <a:gd name="connsiteX0" fmla="*/ 58039 w 150758"/>
                  <a:gd name="connsiteY0" fmla="*/ 0 h 169225"/>
                  <a:gd name="connsiteX1" fmla="*/ 150758 w 150758"/>
                  <a:gd name="connsiteY1" fmla="*/ 91315 h 169225"/>
                  <a:gd name="connsiteX2" fmla="*/ 150758 w 150758"/>
                  <a:gd name="connsiteY2" fmla="*/ 91429 h 169225"/>
                  <a:gd name="connsiteX3" fmla="*/ 72962 w 150758"/>
                  <a:gd name="connsiteY3" fmla="*/ 169226 h 169225"/>
                  <a:gd name="connsiteX4" fmla="*/ 56592 w 150758"/>
                  <a:gd name="connsiteY4" fmla="*/ 147871 h 169225"/>
                  <a:gd name="connsiteX5" fmla="*/ 0 w 150758"/>
                  <a:gd name="connsiteY5" fmla="*/ 91279 h 169225"/>
                  <a:gd name="connsiteX6" fmla="*/ 25937 w 150758"/>
                  <a:gd name="connsiteY6" fmla="*/ 65342 h 169225"/>
                  <a:gd name="connsiteX7" fmla="*/ 58039 w 150758"/>
                  <a:gd name="connsiteY7" fmla="*/ 0 h 1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758" h="169225">
                    <a:moveTo>
                      <a:pt x="58039" y="0"/>
                    </a:moveTo>
                    <a:cubicBezTo>
                      <a:pt x="96397" y="37548"/>
                      <a:pt x="108762" y="49516"/>
                      <a:pt x="150758" y="91315"/>
                    </a:cubicBezTo>
                    <a:cubicBezTo>
                      <a:pt x="150758" y="91359"/>
                      <a:pt x="150758" y="91385"/>
                      <a:pt x="150758" y="91429"/>
                    </a:cubicBezTo>
                    <a:lnTo>
                      <a:pt x="72962" y="169226"/>
                    </a:lnTo>
                    <a:cubicBezTo>
                      <a:pt x="68486" y="161493"/>
                      <a:pt x="63018" y="154296"/>
                      <a:pt x="56592" y="147871"/>
                    </a:cubicBezTo>
                    <a:lnTo>
                      <a:pt x="0" y="91279"/>
                    </a:lnTo>
                    <a:lnTo>
                      <a:pt x="25937" y="65342"/>
                    </a:lnTo>
                    <a:cubicBezTo>
                      <a:pt x="44290" y="46992"/>
                      <a:pt x="54955" y="23903"/>
                      <a:pt x="58039" y="0"/>
                    </a:cubicBezTo>
                    <a:close/>
                  </a:path>
                </a:pathLst>
              </a:custGeom>
              <a:solidFill>
                <a:srgbClr val="FFC000"/>
              </a:solidFill>
              <a:ln w="3334" cap="flat">
                <a:noFill/>
                <a:prstDash val="solid"/>
                <a:miter/>
              </a:ln>
            </p:spPr>
            <p:txBody>
              <a:bodyPr rtlCol="1" anchor="ctr"/>
              <a:lstStyle/>
              <a:p>
                <a:endParaRPr lang="ar-SA"/>
              </a:p>
            </p:txBody>
          </p:sp>
          <p:sp>
            <p:nvSpPr>
              <p:cNvPr id="29" name="شكل حر: شكل 28">
                <a:extLst>
                  <a:ext uri="{FF2B5EF4-FFF2-40B4-BE49-F238E27FC236}">
                    <a16:creationId xmlns:a16="http://schemas.microsoft.com/office/drawing/2014/main" id="{06298912-29E6-080A-3684-AF106F05ED16}"/>
                  </a:ext>
                </a:extLst>
              </p:cNvPr>
              <p:cNvSpPr/>
              <p:nvPr/>
            </p:nvSpPr>
            <p:spPr>
              <a:xfrm>
                <a:off x="4740814" y="717716"/>
                <a:ext cx="10003" cy="42516"/>
              </a:xfrm>
              <a:custGeom>
                <a:avLst/>
                <a:gdLst>
                  <a:gd name="connsiteX0" fmla="*/ 5002 w 10003"/>
                  <a:gd name="connsiteY0" fmla="*/ 42516 h 42516"/>
                  <a:gd name="connsiteX1" fmla="*/ 0 w 10003"/>
                  <a:gd name="connsiteY1" fmla="*/ 37515 h 42516"/>
                  <a:gd name="connsiteX2" fmla="*/ 0 w 10003"/>
                  <a:gd name="connsiteY2" fmla="*/ 5002 h 42516"/>
                  <a:gd name="connsiteX3" fmla="*/ 5002 w 10003"/>
                  <a:gd name="connsiteY3" fmla="*/ 0 h 42516"/>
                  <a:gd name="connsiteX4" fmla="*/ 10004 w 10003"/>
                  <a:gd name="connsiteY4" fmla="*/ 5002 h 42516"/>
                  <a:gd name="connsiteX5" fmla="*/ 10004 w 10003"/>
                  <a:gd name="connsiteY5" fmla="*/ 37515 h 42516"/>
                  <a:gd name="connsiteX6" fmla="*/ 5002 w 10003"/>
                  <a:gd name="connsiteY6" fmla="*/ 42516 h 4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42516">
                    <a:moveTo>
                      <a:pt x="5002" y="42516"/>
                    </a:moveTo>
                    <a:cubicBezTo>
                      <a:pt x="2241" y="42516"/>
                      <a:pt x="0" y="40276"/>
                      <a:pt x="0" y="37515"/>
                    </a:cubicBezTo>
                    <a:lnTo>
                      <a:pt x="0" y="5002"/>
                    </a:lnTo>
                    <a:cubicBezTo>
                      <a:pt x="0" y="2241"/>
                      <a:pt x="2241" y="0"/>
                      <a:pt x="5002" y="0"/>
                    </a:cubicBezTo>
                    <a:cubicBezTo>
                      <a:pt x="7763" y="0"/>
                      <a:pt x="10004" y="2241"/>
                      <a:pt x="10004" y="5002"/>
                    </a:cubicBezTo>
                    <a:lnTo>
                      <a:pt x="10004" y="37515"/>
                    </a:lnTo>
                    <a:cubicBezTo>
                      <a:pt x="10004" y="40276"/>
                      <a:pt x="7766" y="42516"/>
                      <a:pt x="5002" y="42516"/>
                    </a:cubicBezTo>
                    <a:close/>
                  </a:path>
                </a:pathLst>
              </a:custGeom>
              <a:solidFill>
                <a:srgbClr val="D2D2D2"/>
              </a:solidFill>
              <a:ln w="3334" cap="flat">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60C5A3D2-4B34-10FC-EF8A-89EB151E78CA}"/>
                  </a:ext>
                </a:extLst>
              </p:cNvPr>
              <p:cNvSpPr/>
              <p:nvPr/>
            </p:nvSpPr>
            <p:spPr>
              <a:xfrm>
                <a:off x="4584877" y="505924"/>
                <a:ext cx="26677" cy="26677"/>
              </a:xfrm>
              <a:custGeom>
                <a:avLst/>
                <a:gdLst>
                  <a:gd name="connsiteX0" fmla="*/ 26677 w 26677"/>
                  <a:gd name="connsiteY0" fmla="*/ 13339 h 26677"/>
                  <a:gd name="connsiteX1" fmla="*/ 13339 w 26677"/>
                  <a:gd name="connsiteY1" fmla="*/ 26677 h 26677"/>
                  <a:gd name="connsiteX2" fmla="*/ 0 w 26677"/>
                  <a:gd name="connsiteY2" fmla="*/ 13339 h 26677"/>
                  <a:gd name="connsiteX3" fmla="*/ 13339 w 26677"/>
                  <a:gd name="connsiteY3" fmla="*/ 0 h 26677"/>
                  <a:gd name="connsiteX4" fmla="*/ 26677 w 26677"/>
                  <a:gd name="connsiteY4" fmla="*/ 13339 h 2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7" h="26677">
                    <a:moveTo>
                      <a:pt x="26677" y="13339"/>
                    </a:moveTo>
                    <a:cubicBezTo>
                      <a:pt x="26677" y="20705"/>
                      <a:pt x="20705" y="26677"/>
                      <a:pt x="13339" y="26677"/>
                    </a:cubicBezTo>
                    <a:cubicBezTo>
                      <a:pt x="5972" y="26677"/>
                      <a:pt x="0" y="20705"/>
                      <a:pt x="0" y="13339"/>
                    </a:cubicBezTo>
                    <a:cubicBezTo>
                      <a:pt x="0" y="5972"/>
                      <a:pt x="5972" y="0"/>
                      <a:pt x="13339" y="0"/>
                    </a:cubicBezTo>
                    <a:cubicBezTo>
                      <a:pt x="20705" y="0"/>
                      <a:pt x="26677" y="5972"/>
                      <a:pt x="26677" y="13339"/>
                    </a:cubicBezTo>
                    <a:close/>
                  </a:path>
                </a:pathLst>
              </a:custGeom>
              <a:solidFill>
                <a:srgbClr val="2F2F2F"/>
              </a:solidFill>
              <a:ln w="3334" cap="flat">
                <a:noFill/>
                <a:prstDash val="solid"/>
                <a:miter/>
              </a:ln>
            </p:spPr>
            <p:txBody>
              <a:bodyPr rtlCol="1" anchor="ctr"/>
              <a:lstStyle/>
              <a:p>
                <a:endParaRPr lang="ar-SA"/>
              </a:p>
            </p:txBody>
          </p:sp>
        </p:grpSp>
        <p:sp>
          <p:nvSpPr>
            <p:cNvPr id="7" name="شكل حر: شكل 6">
              <a:extLst>
                <a:ext uri="{FF2B5EF4-FFF2-40B4-BE49-F238E27FC236}">
                  <a16:creationId xmlns:a16="http://schemas.microsoft.com/office/drawing/2014/main" id="{7E0E4F39-BE85-C557-4146-A0C1A07A2BB2}"/>
                </a:ext>
              </a:extLst>
            </p:cNvPr>
            <p:cNvSpPr/>
            <p:nvPr/>
          </p:nvSpPr>
          <p:spPr>
            <a:xfrm>
              <a:off x="3987840" y="2823695"/>
              <a:ext cx="409815" cy="313519"/>
            </a:xfrm>
            <a:custGeom>
              <a:avLst/>
              <a:gdLst>
                <a:gd name="connsiteX0" fmla="*/ 405500 w 409815"/>
                <a:gd name="connsiteY0" fmla="*/ 71450 h 313519"/>
                <a:gd name="connsiteX1" fmla="*/ 221315 w 409815"/>
                <a:gd name="connsiteY1" fmla="*/ 301409 h 313519"/>
                <a:gd name="connsiteX2" fmla="*/ 8536 w 409815"/>
                <a:gd name="connsiteY2" fmla="*/ 219561 h 313519"/>
                <a:gd name="connsiteX3" fmla="*/ 115698 w 409815"/>
                <a:gd name="connsiteY3" fmla="*/ 18340 h 313519"/>
                <a:gd name="connsiteX4" fmla="*/ 405500 w 409815"/>
                <a:gd name="connsiteY4" fmla="*/ 71450 h 31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15" h="313519">
                  <a:moveTo>
                    <a:pt x="405500" y="71450"/>
                  </a:moveTo>
                  <a:cubicBezTo>
                    <a:pt x="434665" y="149617"/>
                    <a:pt x="309663" y="268447"/>
                    <a:pt x="221315" y="301409"/>
                  </a:cubicBezTo>
                  <a:cubicBezTo>
                    <a:pt x="132968" y="334372"/>
                    <a:pt x="37704" y="297728"/>
                    <a:pt x="8536" y="219561"/>
                  </a:cubicBezTo>
                  <a:cubicBezTo>
                    <a:pt x="-20628" y="141394"/>
                    <a:pt x="27350" y="51303"/>
                    <a:pt x="115698" y="18340"/>
                  </a:cubicBezTo>
                  <a:cubicBezTo>
                    <a:pt x="204049" y="-14623"/>
                    <a:pt x="376335" y="-6717"/>
                    <a:pt x="405500" y="71450"/>
                  </a:cubicBezTo>
                  <a:close/>
                </a:path>
              </a:pathLst>
            </a:custGeom>
            <a:solidFill>
              <a:srgbClr val="FF8F8F"/>
            </a:solidFill>
            <a:ln w="3334" cap="flat">
              <a:noFill/>
              <a:prstDash val="solid"/>
              <a:miter/>
            </a:ln>
          </p:spPr>
          <p:txBody>
            <a:bodyPr rtlCol="1" anchor="ctr"/>
            <a:lstStyle/>
            <a:p>
              <a:endParaRPr lang="ar-SA"/>
            </a:p>
          </p:txBody>
        </p:sp>
        <p:grpSp>
          <p:nvGrpSpPr>
            <p:cNvPr id="8" name="رسم 2273" descr="فلامينجو علي التداخل">
              <a:extLst>
                <a:ext uri="{FF2B5EF4-FFF2-40B4-BE49-F238E27FC236}">
                  <a16:creationId xmlns:a16="http://schemas.microsoft.com/office/drawing/2014/main" id="{194D4DFF-4370-DCB2-AD96-2D031D7DFE89}"/>
                </a:ext>
              </a:extLst>
            </p:cNvPr>
            <p:cNvGrpSpPr/>
            <p:nvPr/>
          </p:nvGrpSpPr>
          <p:grpSpPr>
            <a:xfrm>
              <a:off x="3659283" y="2930195"/>
              <a:ext cx="473517" cy="280109"/>
              <a:chOff x="3659283" y="2930195"/>
              <a:chExt cx="473517" cy="280109"/>
            </a:xfrm>
            <a:solidFill>
              <a:srgbClr val="2F2F2F"/>
            </a:solidFill>
          </p:grpSpPr>
          <p:sp>
            <p:nvSpPr>
              <p:cNvPr id="17" name="شكل حر: شكل 16">
                <a:extLst>
                  <a:ext uri="{FF2B5EF4-FFF2-40B4-BE49-F238E27FC236}">
                    <a16:creationId xmlns:a16="http://schemas.microsoft.com/office/drawing/2014/main" id="{2DAC3EDC-AFB2-465A-44B3-C4ABE86ED8C8}"/>
                  </a:ext>
                </a:extLst>
              </p:cNvPr>
              <p:cNvSpPr/>
              <p:nvPr/>
            </p:nvSpPr>
            <p:spPr>
              <a:xfrm>
                <a:off x="3659283" y="3023566"/>
                <a:ext cx="473517" cy="173400"/>
              </a:xfrm>
              <a:custGeom>
                <a:avLst/>
                <a:gdLst>
                  <a:gd name="connsiteX0" fmla="*/ 3337 w 473517"/>
                  <a:gd name="connsiteY0" fmla="*/ 173400 h 173400"/>
                  <a:gd name="connsiteX1" fmla="*/ 196 w 473517"/>
                  <a:gd name="connsiteY1" fmla="*/ 171186 h 173400"/>
                  <a:gd name="connsiteX2" fmla="*/ 2213 w 473517"/>
                  <a:gd name="connsiteY2" fmla="*/ 166928 h 173400"/>
                  <a:gd name="connsiteX3" fmla="*/ 469061 w 473517"/>
                  <a:gd name="connsiteY3" fmla="*/ 197 h 173400"/>
                  <a:gd name="connsiteX4" fmla="*/ 473322 w 473517"/>
                  <a:gd name="connsiteY4" fmla="*/ 2214 h 173400"/>
                  <a:gd name="connsiteX5" fmla="*/ 471305 w 473517"/>
                  <a:gd name="connsiteY5" fmla="*/ 6472 h 173400"/>
                  <a:gd name="connsiteX6" fmla="*/ 4457 w 473517"/>
                  <a:gd name="connsiteY6" fmla="*/ 173203 h 173400"/>
                  <a:gd name="connsiteX7" fmla="*/ 3337 w 473517"/>
                  <a:gd name="connsiteY7" fmla="*/ 173400 h 17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517" h="173400">
                    <a:moveTo>
                      <a:pt x="3337" y="173400"/>
                    </a:moveTo>
                    <a:cubicBezTo>
                      <a:pt x="1966" y="173400"/>
                      <a:pt x="682" y="172550"/>
                      <a:pt x="196" y="171186"/>
                    </a:cubicBezTo>
                    <a:cubicBezTo>
                      <a:pt x="-425" y="169452"/>
                      <a:pt x="479" y="167545"/>
                      <a:pt x="2213" y="166928"/>
                    </a:cubicBezTo>
                    <a:lnTo>
                      <a:pt x="469061" y="197"/>
                    </a:lnTo>
                    <a:cubicBezTo>
                      <a:pt x="470798" y="-427"/>
                      <a:pt x="472705" y="483"/>
                      <a:pt x="473322" y="2214"/>
                    </a:cubicBezTo>
                    <a:cubicBezTo>
                      <a:pt x="473942" y="3948"/>
                      <a:pt x="473039" y="5855"/>
                      <a:pt x="471305" y="6472"/>
                    </a:cubicBezTo>
                    <a:lnTo>
                      <a:pt x="4457" y="173203"/>
                    </a:lnTo>
                    <a:cubicBezTo>
                      <a:pt x="4087" y="173337"/>
                      <a:pt x="3710" y="173400"/>
                      <a:pt x="3337" y="173400"/>
                    </a:cubicBezTo>
                    <a:close/>
                  </a:path>
                </a:pathLst>
              </a:custGeom>
              <a:solidFill>
                <a:srgbClr val="2F2F2F"/>
              </a:solidFill>
              <a:ln w="3334" cap="flat">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B8F24011-C5F7-4DFB-8746-5BD846701352}"/>
                  </a:ext>
                </a:extLst>
              </p:cNvPr>
              <p:cNvSpPr/>
              <p:nvPr/>
            </p:nvSpPr>
            <p:spPr>
              <a:xfrm>
                <a:off x="3846027" y="2930195"/>
                <a:ext cx="283442" cy="280109"/>
              </a:xfrm>
              <a:custGeom>
                <a:avLst/>
                <a:gdLst>
                  <a:gd name="connsiteX0" fmla="*/ 3333 w 283442"/>
                  <a:gd name="connsiteY0" fmla="*/ 280109 h 280109"/>
                  <a:gd name="connsiteX1" fmla="*/ 962 w 283442"/>
                  <a:gd name="connsiteY1" fmla="*/ 279119 h 280109"/>
                  <a:gd name="connsiteX2" fmla="*/ 992 w 283442"/>
                  <a:gd name="connsiteY2" fmla="*/ 274404 h 280109"/>
                  <a:gd name="connsiteX3" fmla="*/ 277766 w 283442"/>
                  <a:gd name="connsiteY3" fmla="*/ 965 h 280109"/>
                  <a:gd name="connsiteX4" fmla="*/ 282481 w 283442"/>
                  <a:gd name="connsiteY4" fmla="*/ 991 h 280109"/>
                  <a:gd name="connsiteX5" fmla="*/ 282451 w 283442"/>
                  <a:gd name="connsiteY5" fmla="*/ 5706 h 280109"/>
                  <a:gd name="connsiteX6" fmla="*/ 5677 w 283442"/>
                  <a:gd name="connsiteY6" fmla="*/ 279146 h 280109"/>
                  <a:gd name="connsiteX7" fmla="*/ 3333 w 283442"/>
                  <a:gd name="connsiteY7" fmla="*/ 280109 h 28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42" h="280109">
                    <a:moveTo>
                      <a:pt x="3333" y="280109"/>
                    </a:moveTo>
                    <a:cubicBezTo>
                      <a:pt x="2472" y="280109"/>
                      <a:pt x="1612" y="279776"/>
                      <a:pt x="962" y="279119"/>
                    </a:cubicBezTo>
                    <a:cubicBezTo>
                      <a:pt x="-332" y="277805"/>
                      <a:pt x="-319" y="275698"/>
                      <a:pt x="992" y="274404"/>
                    </a:cubicBezTo>
                    <a:lnTo>
                      <a:pt x="277766" y="965"/>
                    </a:lnTo>
                    <a:cubicBezTo>
                      <a:pt x="279076" y="-336"/>
                      <a:pt x="281187" y="-316"/>
                      <a:pt x="282481" y="991"/>
                    </a:cubicBezTo>
                    <a:cubicBezTo>
                      <a:pt x="283775" y="2305"/>
                      <a:pt x="283761" y="4413"/>
                      <a:pt x="282451" y="5706"/>
                    </a:cubicBezTo>
                    <a:lnTo>
                      <a:pt x="5677" y="279146"/>
                    </a:lnTo>
                    <a:cubicBezTo>
                      <a:pt x="5027" y="279789"/>
                      <a:pt x="4180" y="280109"/>
                      <a:pt x="3333" y="280109"/>
                    </a:cubicBezTo>
                    <a:close/>
                  </a:path>
                </a:pathLst>
              </a:custGeom>
              <a:solidFill>
                <a:srgbClr val="2F2F2F"/>
              </a:solidFill>
              <a:ln w="3334" cap="flat">
                <a:noFill/>
                <a:prstDash val="solid"/>
                <a:miter/>
              </a:ln>
            </p:spPr>
            <p:txBody>
              <a:bodyPr rtlCol="1" anchor="ctr"/>
              <a:lstStyle/>
              <a:p>
                <a:endParaRPr lang="ar-SA"/>
              </a:p>
            </p:txBody>
          </p:sp>
        </p:grpSp>
        <p:grpSp>
          <p:nvGrpSpPr>
            <p:cNvPr id="9" name="رسم 2273" descr="فلامينجو علي التداخل">
              <a:extLst>
                <a:ext uri="{FF2B5EF4-FFF2-40B4-BE49-F238E27FC236}">
                  <a16:creationId xmlns:a16="http://schemas.microsoft.com/office/drawing/2014/main" id="{9268E3EE-C810-24B9-4A11-DB5D7D3CC396}"/>
                </a:ext>
              </a:extLst>
            </p:cNvPr>
            <p:cNvGrpSpPr/>
            <p:nvPr/>
          </p:nvGrpSpPr>
          <p:grpSpPr>
            <a:xfrm>
              <a:off x="3246292" y="2659474"/>
              <a:ext cx="820937" cy="516416"/>
              <a:chOff x="3246292" y="2659474"/>
              <a:chExt cx="820937" cy="516416"/>
            </a:xfrm>
            <a:solidFill>
              <a:srgbClr val="509F9C"/>
            </a:solidFill>
          </p:grpSpPr>
          <p:sp>
            <p:nvSpPr>
              <p:cNvPr id="14" name="شكل حر: شكل 13">
                <a:extLst>
                  <a:ext uri="{FF2B5EF4-FFF2-40B4-BE49-F238E27FC236}">
                    <a16:creationId xmlns:a16="http://schemas.microsoft.com/office/drawing/2014/main" id="{225F0E8D-5539-3118-AFB5-4FF78E90FBE8}"/>
                  </a:ext>
                </a:extLst>
              </p:cNvPr>
              <p:cNvSpPr/>
              <p:nvPr/>
            </p:nvSpPr>
            <p:spPr>
              <a:xfrm>
                <a:off x="3246292" y="2832287"/>
                <a:ext cx="820937" cy="343604"/>
              </a:xfrm>
              <a:custGeom>
                <a:avLst/>
                <a:gdLst>
                  <a:gd name="connsiteX0" fmla="*/ 816046 w 820937"/>
                  <a:gd name="connsiteY0" fmla="*/ 343604 h 343604"/>
                  <a:gd name="connsiteX1" fmla="*/ 680524 w 820937"/>
                  <a:gd name="connsiteY1" fmla="*/ 197458 h 343604"/>
                  <a:gd name="connsiteX2" fmla="*/ 13952 w 820937"/>
                  <a:gd name="connsiteY2" fmla="*/ 55016 h 343604"/>
                  <a:gd name="connsiteX3" fmla="*/ 2798 w 820937"/>
                  <a:gd name="connsiteY3" fmla="*/ 60035 h 343604"/>
                  <a:gd name="connsiteX4" fmla="*/ 0 w 820937"/>
                  <a:gd name="connsiteY4" fmla="*/ 53979 h 343604"/>
                  <a:gd name="connsiteX5" fmla="*/ 11278 w 820937"/>
                  <a:gd name="connsiteY5" fmla="*/ 48907 h 343604"/>
                  <a:gd name="connsiteX6" fmla="*/ 685416 w 820937"/>
                  <a:gd name="connsiteY6" fmla="*/ 192923 h 343604"/>
                  <a:gd name="connsiteX7" fmla="*/ 820938 w 820937"/>
                  <a:gd name="connsiteY7" fmla="*/ 339069 h 343604"/>
                  <a:gd name="connsiteX8" fmla="*/ 816046 w 820937"/>
                  <a:gd name="connsiteY8" fmla="*/ 343604 h 34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937" h="343604">
                    <a:moveTo>
                      <a:pt x="816046" y="343604"/>
                    </a:moveTo>
                    <a:lnTo>
                      <a:pt x="680524" y="197458"/>
                    </a:lnTo>
                    <a:cubicBezTo>
                      <a:pt x="509257" y="12770"/>
                      <a:pt x="241380" y="-44469"/>
                      <a:pt x="13952" y="55016"/>
                    </a:cubicBezTo>
                    <a:cubicBezTo>
                      <a:pt x="10224" y="56647"/>
                      <a:pt x="6506" y="58317"/>
                      <a:pt x="2798" y="60035"/>
                    </a:cubicBezTo>
                    <a:lnTo>
                      <a:pt x="0" y="53979"/>
                    </a:lnTo>
                    <a:cubicBezTo>
                      <a:pt x="3748" y="52248"/>
                      <a:pt x="7506" y="50561"/>
                      <a:pt x="11278" y="48907"/>
                    </a:cubicBezTo>
                    <a:cubicBezTo>
                      <a:pt x="241300" y="-51725"/>
                      <a:pt x="512222" y="6157"/>
                      <a:pt x="685416" y="192923"/>
                    </a:cubicBezTo>
                    <a:lnTo>
                      <a:pt x="820938" y="339069"/>
                    </a:lnTo>
                    <a:lnTo>
                      <a:pt x="816046" y="343604"/>
                    </a:lnTo>
                    <a:close/>
                  </a:path>
                </a:pathLst>
              </a:custGeom>
              <a:grpFill/>
              <a:ln w="3334" cap="flat">
                <a:noFill/>
                <a:prstDash val="solid"/>
                <a:miter/>
              </a:ln>
            </p:spPr>
            <p:txBody>
              <a:bodyPr rtlCol="1" anchor="ctr"/>
              <a:lstStyle/>
              <a:p>
                <a:endParaRPr lang="ar-SA"/>
              </a:p>
            </p:txBody>
          </p:sp>
          <p:sp>
            <p:nvSpPr>
              <p:cNvPr id="15" name="شكل حر: شكل 14">
                <a:extLst>
                  <a:ext uri="{FF2B5EF4-FFF2-40B4-BE49-F238E27FC236}">
                    <a16:creationId xmlns:a16="http://schemas.microsoft.com/office/drawing/2014/main" id="{4FD39789-869C-ABA0-A804-F817B8991501}"/>
                  </a:ext>
                </a:extLst>
              </p:cNvPr>
              <p:cNvSpPr/>
              <p:nvPr/>
            </p:nvSpPr>
            <p:spPr>
              <a:xfrm>
                <a:off x="3526971" y="2659474"/>
                <a:ext cx="530792" cy="515399"/>
              </a:xfrm>
              <a:custGeom>
                <a:avLst/>
                <a:gdLst>
                  <a:gd name="connsiteX0" fmla="*/ 524610 w 530792"/>
                  <a:gd name="connsiteY0" fmla="*/ 515400 h 515399"/>
                  <a:gd name="connsiteX1" fmla="*/ 504816 w 530792"/>
                  <a:gd name="connsiteY1" fmla="*/ 466431 h 515399"/>
                  <a:gd name="connsiteX2" fmla="*/ 0 w 530792"/>
                  <a:gd name="connsiteY2" fmla="*/ 6462 h 515399"/>
                  <a:gd name="connsiteX3" fmla="*/ 1661 w 530792"/>
                  <a:gd name="connsiteY3" fmla="*/ 0 h 515399"/>
                  <a:gd name="connsiteX4" fmla="*/ 511041 w 530792"/>
                  <a:gd name="connsiteY4" fmla="*/ 464036 h 515399"/>
                  <a:gd name="connsiteX5" fmla="*/ 530792 w 530792"/>
                  <a:gd name="connsiteY5" fmla="*/ 512892 h 515399"/>
                  <a:gd name="connsiteX6" fmla="*/ 524610 w 530792"/>
                  <a:gd name="connsiteY6" fmla="*/ 515400 h 5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792" h="515399">
                    <a:moveTo>
                      <a:pt x="524610" y="515400"/>
                    </a:moveTo>
                    <a:lnTo>
                      <a:pt x="504816" y="466431"/>
                    </a:lnTo>
                    <a:cubicBezTo>
                      <a:pt x="421820" y="238336"/>
                      <a:pt x="233120" y="66426"/>
                      <a:pt x="0" y="6462"/>
                    </a:cubicBezTo>
                    <a:lnTo>
                      <a:pt x="1661" y="0"/>
                    </a:lnTo>
                    <a:cubicBezTo>
                      <a:pt x="236912" y="60510"/>
                      <a:pt x="427332" y="233984"/>
                      <a:pt x="511041" y="464036"/>
                    </a:cubicBezTo>
                    <a:lnTo>
                      <a:pt x="530792" y="512892"/>
                    </a:lnTo>
                    <a:lnTo>
                      <a:pt x="524610" y="515400"/>
                    </a:lnTo>
                    <a:close/>
                  </a:path>
                </a:pathLst>
              </a:custGeom>
              <a:grpFill/>
              <a:ln w="3334"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CBB37366-1CEE-281A-7792-518D3F40758B}"/>
                  </a:ext>
                </a:extLst>
              </p:cNvPr>
              <p:cNvSpPr/>
              <p:nvPr/>
            </p:nvSpPr>
            <p:spPr>
              <a:xfrm rot="-2249253">
                <a:off x="3853881" y="2713981"/>
                <a:ext cx="6669" cy="512731"/>
              </a:xfrm>
              <a:custGeom>
                <a:avLst/>
                <a:gdLst>
                  <a:gd name="connsiteX0" fmla="*/ 0 w 6669"/>
                  <a:gd name="connsiteY0" fmla="*/ 0 h 512731"/>
                  <a:gd name="connsiteX1" fmla="*/ 6669 w 6669"/>
                  <a:gd name="connsiteY1" fmla="*/ 0 h 512731"/>
                  <a:gd name="connsiteX2" fmla="*/ 6669 w 6669"/>
                  <a:gd name="connsiteY2" fmla="*/ 512731 h 512731"/>
                  <a:gd name="connsiteX3" fmla="*/ 0 w 6669"/>
                  <a:gd name="connsiteY3" fmla="*/ 512731 h 512731"/>
                </a:gdLst>
                <a:ahLst/>
                <a:cxnLst>
                  <a:cxn ang="0">
                    <a:pos x="connsiteX0" y="connsiteY0"/>
                  </a:cxn>
                  <a:cxn ang="0">
                    <a:pos x="connsiteX1" y="connsiteY1"/>
                  </a:cxn>
                  <a:cxn ang="0">
                    <a:pos x="connsiteX2" y="connsiteY2"/>
                  </a:cxn>
                  <a:cxn ang="0">
                    <a:pos x="connsiteX3" y="connsiteY3"/>
                  </a:cxn>
                </a:cxnLst>
                <a:rect l="l" t="t" r="r" b="b"/>
                <a:pathLst>
                  <a:path w="6669" h="512731">
                    <a:moveTo>
                      <a:pt x="0" y="0"/>
                    </a:moveTo>
                    <a:lnTo>
                      <a:pt x="6669" y="0"/>
                    </a:lnTo>
                    <a:lnTo>
                      <a:pt x="6669" y="512731"/>
                    </a:lnTo>
                    <a:lnTo>
                      <a:pt x="0" y="512731"/>
                    </a:lnTo>
                    <a:close/>
                  </a:path>
                </a:pathLst>
              </a:custGeom>
              <a:grpFill/>
              <a:ln w="3334" cap="flat">
                <a:noFill/>
                <a:prstDash val="solid"/>
                <a:miter/>
              </a:ln>
            </p:spPr>
            <p:txBody>
              <a:bodyPr rtlCol="1" anchor="ctr"/>
              <a:lstStyle/>
              <a:p>
                <a:endParaRPr lang="ar-SA"/>
              </a:p>
            </p:txBody>
          </p:sp>
        </p:grpSp>
        <p:grpSp>
          <p:nvGrpSpPr>
            <p:cNvPr id="10" name="رسم 2273" descr="فلامينجو علي التداخل">
              <a:extLst>
                <a:ext uri="{FF2B5EF4-FFF2-40B4-BE49-F238E27FC236}">
                  <a16:creationId xmlns:a16="http://schemas.microsoft.com/office/drawing/2014/main" id="{09A086AD-92E8-45B8-A07B-724EBC2DF5F6}"/>
                </a:ext>
              </a:extLst>
            </p:cNvPr>
            <p:cNvGrpSpPr/>
            <p:nvPr/>
          </p:nvGrpSpPr>
          <p:grpSpPr>
            <a:xfrm>
              <a:off x="3576437" y="3070250"/>
              <a:ext cx="1257150" cy="230090"/>
              <a:chOff x="3576437" y="3070250"/>
              <a:chExt cx="1257150" cy="230090"/>
            </a:xfrm>
            <a:solidFill>
              <a:srgbClr val="D1D994"/>
            </a:solidFill>
          </p:grpSpPr>
          <p:sp>
            <p:nvSpPr>
              <p:cNvPr id="11" name="شكل حر: شكل 10">
                <a:extLst>
                  <a:ext uri="{FF2B5EF4-FFF2-40B4-BE49-F238E27FC236}">
                    <a16:creationId xmlns:a16="http://schemas.microsoft.com/office/drawing/2014/main" id="{A75CFEB5-D240-BC80-39B1-BFFD0B1657B3}"/>
                  </a:ext>
                </a:extLst>
              </p:cNvPr>
              <p:cNvSpPr/>
              <p:nvPr/>
            </p:nvSpPr>
            <p:spPr>
              <a:xfrm>
                <a:off x="3576437" y="3070250"/>
                <a:ext cx="302934" cy="188099"/>
              </a:xfrm>
              <a:custGeom>
                <a:avLst/>
                <a:gdLst>
                  <a:gd name="connsiteX0" fmla="*/ 302934 w 302934"/>
                  <a:gd name="connsiteY0" fmla="*/ 115828 h 188099"/>
                  <a:gd name="connsiteX1" fmla="*/ 115645 w 302934"/>
                  <a:gd name="connsiteY1" fmla="*/ 188100 h 188099"/>
                  <a:gd name="connsiteX2" fmla="*/ 0 w 302934"/>
                  <a:gd name="connsiteY2" fmla="*/ 115828 h 188099"/>
                  <a:gd name="connsiteX3" fmla="*/ 151469 w 302934"/>
                  <a:gd name="connsiteY3" fmla="*/ 0 h 188099"/>
                  <a:gd name="connsiteX4" fmla="*/ 302934 w 302934"/>
                  <a:gd name="connsiteY4" fmla="*/ 115828 h 18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34" h="188099">
                    <a:moveTo>
                      <a:pt x="302934" y="115828"/>
                    </a:moveTo>
                    <a:cubicBezTo>
                      <a:pt x="302934" y="179796"/>
                      <a:pt x="199297" y="188100"/>
                      <a:pt x="115645" y="188100"/>
                    </a:cubicBezTo>
                    <a:cubicBezTo>
                      <a:pt x="31992" y="188100"/>
                      <a:pt x="0" y="179796"/>
                      <a:pt x="0" y="115828"/>
                    </a:cubicBezTo>
                    <a:cubicBezTo>
                      <a:pt x="0" y="51860"/>
                      <a:pt x="67816" y="0"/>
                      <a:pt x="151469" y="0"/>
                    </a:cubicBezTo>
                    <a:cubicBezTo>
                      <a:pt x="235121" y="0"/>
                      <a:pt x="302934" y="51857"/>
                      <a:pt x="302934" y="115828"/>
                    </a:cubicBezTo>
                    <a:close/>
                  </a:path>
                </a:pathLst>
              </a:custGeom>
              <a:solidFill>
                <a:srgbClr val="FF8F8F"/>
              </a:solidFill>
              <a:ln w="3334" cap="flat">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753C12C8-57D9-CD39-C5BF-862F71AC0EE2}"/>
                  </a:ext>
                </a:extLst>
              </p:cNvPr>
              <p:cNvSpPr/>
              <p:nvPr/>
            </p:nvSpPr>
            <p:spPr>
              <a:xfrm>
                <a:off x="4656342" y="3123604"/>
                <a:ext cx="177245" cy="104488"/>
              </a:xfrm>
              <a:custGeom>
                <a:avLst/>
                <a:gdLst>
                  <a:gd name="connsiteX0" fmla="*/ 177245 w 177245"/>
                  <a:gd name="connsiteY0" fmla="*/ 67773 h 104488"/>
                  <a:gd name="connsiteX1" fmla="*/ 76453 w 177245"/>
                  <a:gd name="connsiteY1" fmla="*/ 104487 h 104488"/>
                  <a:gd name="connsiteX2" fmla="*/ 0 w 177245"/>
                  <a:gd name="connsiteY2" fmla="*/ 67773 h 104488"/>
                  <a:gd name="connsiteX3" fmla="*/ 88621 w 177245"/>
                  <a:gd name="connsiteY3" fmla="*/ 0 h 104488"/>
                  <a:gd name="connsiteX4" fmla="*/ 177245 w 177245"/>
                  <a:gd name="connsiteY4" fmla="*/ 67773 h 1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45" h="104488">
                    <a:moveTo>
                      <a:pt x="177245" y="67773"/>
                    </a:moveTo>
                    <a:cubicBezTo>
                      <a:pt x="177245" y="105201"/>
                      <a:pt x="125399" y="104487"/>
                      <a:pt x="76453" y="104487"/>
                    </a:cubicBezTo>
                    <a:cubicBezTo>
                      <a:pt x="27507" y="104487"/>
                      <a:pt x="0" y="105201"/>
                      <a:pt x="0" y="67773"/>
                    </a:cubicBezTo>
                    <a:cubicBezTo>
                      <a:pt x="0" y="30345"/>
                      <a:pt x="39675" y="0"/>
                      <a:pt x="88621" y="0"/>
                    </a:cubicBezTo>
                    <a:cubicBezTo>
                      <a:pt x="137567" y="0"/>
                      <a:pt x="177245" y="30342"/>
                      <a:pt x="177245" y="67773"/>
                    </a:cubicBezTo>
                    <a:close/>
                  </a:path>
                </a:pathLst>
              </a:custGeom>
              <a:solidFill>
                <a:srgbClr val="FF8F8F"/>
              </a:solidFill>
              <a:ln w="3334" cap="flat">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603FFEB1-54A9-FB10-AC1C-C8900A23AF0C}"/>
                  </a:ext>
                </a:extLst>
              </p:cNvPr>
              <p:cNvSpPr/>
              <p:nvPr/>
            </p:nvSpPr>
            <p:spPr>
              <a:xfrm>
                <a:off x="3769331" y="3195852"/>
                <a:ext cx="177245" cy="104488"/>
              </a:xfrm>
              <a:custGeom>
                <a:avLst/>
                <a:gdLst>
                  <a:gd name="connsiteX0" fmla="*/ 177245 w 177245"/>
                  <a:gd name="connsiteY0" fmla="*/ 67773 h 104488"/>
                  <a:gd name="connsiteX1" fmla="*/ 76453 w 177245"/>
                  <a:gd name="connsiteY1" fmla="*/ 104487 h 104488"/>
                  <a:gd name="connsiteX2" fmla="*/ 0 w 177245"/>
                  <a:gd name="connsiteY2" fmla="*/ 67773 h 104488"/>
                  <a:gd name="connsiteX3" fmla="*/ 88624 w 177245"/>
                  <a:gd name="connsiteY3" fmla="*/ 0 h 104488"/>
                  <a:gd name="connsiteX4" fmla="*/ 177245 w 177245"/>
                  <a:gd name="connsiteY4" fmla="*/ 67773 h 1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45" h="104488">
                    <a:moveTo>
                      <a:pt x="177245" y="67773"/>
                    </a:moveTo>
                    <a:cubicBezTo>
                      <a:pt x="177245" y="105201"/>
                      <a:pt x="125399" y="104487"/>
                      <a:pt x="76453" y="104487"/>
                    </a:cubicBezTo>
                    <a:cubicBezTo>
                      <a:pt x="27507" y="104487"/>
                      <a:pt x="0" y="105201"/>
                      <a:pt x="0" y="67773"/>
                    </a:cubicBezTo>
                    <a:cubicBezTo>
                      <a:pt x="0" y="30345"/>
                      <a:pt x="39679" y="0"/>
                      <a:pt x="88624" y="0"/>
                    </a:cubicBezTo>
                    <a:cubicBezTo>
                      <a:pt x="137570" y="0"/>
                      <a:pt x="177245" y="30342"/>
                      <a:pt x="177245" y="67773"/>
                    </a:cubicBezTo>
                    <a:close/>
                  </a:path>
                </a:pathLst>
              </a:custGeom>
              <a:solidFill>
                <a:srgbClr val="FF8F8F"/>
              </a:solidFill>
              <a:ln w="3334" cap="flat">
                <a:noFill/>
                <a:prstDash val="solid"/>
                <a:miter/>
              </a:ln>
            </p:spPr>
            <p:txBody>
              <a:bodyPr rtlCol="1" anchor="ctr"/>
              <a:lstStyle/>
              <a:p>
                <a:endParaRPr lang="ar-SA"/>
              </a:p>
            </p:txBody>
          </p:sp>
        </p:grpSp>
      </p:grpSp>
      <p:grpSp>
        <p:nvGrpSpPr>
          <p:cNvPr id="41" name="مجموعة 40">
            <a:extLst>
              <a:ext uri="{FF2B5EF4-FFF2-40B4-BE49-F238E27FC236}">
                <a16:creationId xmlns:a16="http://schemas.microsoft.com/office/drawing/2014/main" id="{59716472-84D9-AB5B-18C4-6A154C07A894}"/>
              </a:ext>
            </a:extLst>
          </p:cNvPr>
          <p:cNvGrpSpPr/>
          <p:nvPr/>
        </p:nvGrpSpPr>
        <p:grpSpPr>
          <a:xfrm rot="1754521">
            <a:off x="1056456" y="1687190"/>
            <a:ext cx="1434543" cy="992238"/>
            <a:chOff x="6629176" y="3979860"/>
            <a:chExt cx="1556252" cy="1076420"/>
          </a:xfrm>
        </p:grpSpPr>
        <p:grpSp>
          <p:nvGrpSpPr>
            <p:cNvPr id="42" name="رسم 2269" descr="فراشه">
              <a:extLst>
                <a:ext uri="{FF2B5EF4-FFF2-40B4-BE49-F238E27FC236}">
                  <a16:creationId xmlns:a16="http://schemas.microsoft.com/office/drawing/2014/main" id="{C699ED94-2CBA-309C-B437-7699A3A8569A}"/>
                </a:ext>
              </a:extLst>
            </p:cNvPr>
            <p:cNvGrpSpPr/>
            <p:nvPr/>
          </p:nvGrpSpPr>
          <p:grpSpPr>
            <a:xfrm>
              <a:off x="6629176" y="4049149"/>
              <a:ext cx="778560" cy="1007131"/>
              <a:chOff x="6629176" y="4049149"/>
              <a:chExt cx="778560" cy="1007131"/>
            </a:xfrm>
          </p:grpSpPr>
          <p:sp>
            <p:nvSpPr>
              <p:cNvPr id="62" name="شكل حر: شكل 61">
                <a:extLst>
                  <a:ext uri="{FF2B5EF4-FFF2-40B4-BE49-F238E27FC236}">
                    <a16:creationId xmlns:a16="http://schemas.microsoft.com/office/drawing/2014/main" id="{DF897EF2-01EA-494F-A838-6F89257EA6FB}"/>
                  </a:ext>
                </a:extLst>
              </p:cNvPr>
              <p:cNvSpPr/>
              <p:nvPr/>
            </p:nvSpPr>
            <p:spPr>
              <a:xfrm>
                <a:off x="6782468" y="4122335"/>
                <a:ext cx="625267" cy="933945"/>
              </a:xfrm>
              <a:custGeom>
                <a:avLst/>
                <a:gdLst>
                  <a:gd name="connsiteX0" fmla="*/ 582163 w 625267"/>
                  <a:gd name="connsiteY0" fmla="*/ 353617 h 933945"/>
                  <a:gd name="connsiteX1" fmla="*/ 192407 w 625267"/>
                  <a:gd name="connsiteY1" fmla="*/ 656 h 933945"/>
                  <a:gd name="connsiteX2" fmla="*/ 8386 w 625267"/>
                  <a:gd name="connsiteY2" fmla="*/ 116873 h 933945"/>
                  <a:gd name="connsiteX3" fmla="*/ 57978 w 625267"/>
                  <a:gd name="connsiteY3" fmla="*/ 373946 h 933945"/>
                  <a:gd name="connsiteX4" fmla="*/ 228408 w 625267"/>
                  <a:gd name="connsiteY4" fmla="*/ 430380 h 933945"/>
                  <a:gd name="connsiteX5" fmla="*/ 285128 w 625267"/>
                  <a:gd name="connsiteY5" fmla="*/ 430380 h 933945"/>
                  <a:gd name="connsiteX6" fmla="*/ 284911 w 625267"/>
                  <a:gd name="connsiteY6" fmla="*/ 431884 h 933945"/>
                  <a:gd name="connsiteX7" fmla="*/ 30264 w 625267"/>
                  <a:gd name="connsiteY7" fmla="*/ 672269 h 933945"/>
                  <a:gd name="connsiteX8" fmla="*/ 26540 w 625267"/>
                  <a:gd name="connsiteY8" fmla="*/ 718368 h 933945"/>
                  <a:gd name="connsiteX9" fmla="*/ 26540 w 625267"/>
                  <a:gd name="connsiteY9" fmla="*/ 933896 h 933945"/>
                  <a:gd name="connsiteX10" fmla="*/ 26589 w 625267"/>
                  <a:gd name="connsiteY10" fmla="*/ 933945 h 933945"/>
                  <a:gd name="connsiteX11" fmla="*/ 274759 w 625267"/>
                  <a:gd name="connsiteY11" fmla="*/ 872885 h 933945"/>
                  <a:gd name="connsiteX12" fmla="*/ 492925 w 625267"/>
                  <a:gd name="connsiteY12" fmla="*/ 663291 h 933945"/>
                  <a:gd name="connsiteX13" fmla="*/ 624617 w 625267"/>
                  <a:gd name="connsiteY13" fmla="*/ 432831 h 933945"/>
                  <a:gd name="connsiteX14" fmla="*/ 624617 w 625267"/>
                  <a:gd name="connsiteY14" fmla="*/ 427938 h 933945"/>
                  <a:gd name="connsiteX15" fmla="*/ 582163 w 625267"/>
                  <a:gd name="connsiteY15" fmla="*/ 353617 h 93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67" h="933945">
                    <a:moveTo>
                      <a:pt x="582163" y="353617"/>
                    </a:moveTo>
                    <a:cubicBezTo>
                      <a:pt x="491480" y="194933"/>
                      <a:pt x="353820" y="72846"/>
                      <a:pt x="192407" y="656"/>
                    </a:cubicBezTo>
                    <a:cubicBezTo>
                      <a:pt x="136645" y="-3492"/>
                      <a:pt x="45236" y="9388"/>
                      <a:pt x="8386" y="116873"/>
                    </a:cubicBezTo>
                    <a:cubicBezTo>
                      <a:pt x="-15292" y="185935"/>
                      <a:pt x="14306" y="318139"/>
                      <a:pt x="57978" y="373946"/>
                    </a:cubicBezTo>
                    <a:cubicBezTo>
                      <a:pt x="106228" y="409686"/>
                      <a:pt x="165498" y="430380"/>
                      <a:pt x="228408" y="430380"/>
                    </a:cubicBezTo>
                    <a:lnTo>
                      <a:pt x="285128" y="430380"/>
                    </a:lnTo>
                    <a:cubicBezTo>
                      <a:pt x="285128" y="430380"/>
                      <a:pt x="294648" y="430888"/>
                      <a:pt x="284911" y="431884"/>
                    </a:cubicBezTo>
                    <a:cubicBezTo>
                      <a:pt x="155069" y="445154"/>
                      <a:pt x="50786" y="544702"/>
                      <a:pt x="30264" y="672269"/>
                    </a:cubicBezTo>
                    <a:cubicBezTo>
                      <a:pt x="27842" y="687285"/>
                      <a:pt x="26540" y="702672"/>
                      <a:pt x="26540" y="718368"/>
                    </a:cubicBezTo>
                    <a:lnTo>
                      <a:pt x="26540" y="933896"/>
                    </a:lnTo>
                    <a:cubicBezTo>
                      <a:pt x="26540" y="933926"/>
                      <a:pt x="26565" y="933945"/>
                      <a:pt x="26589" y="933945"/>
                    </a:cubicBezTo>
                    <a:cubicBezTo>
                      <a:pt x="114574" y="933935"/>
                      <a:pt x="199363" y="912201"/>
                      <a:pt x="274759" y="872885"/>
                    </a:cubicBezTo>
                    <a:cubicBezTo>
                      <a:pt x="364529" y="826075"/>
                      <a:pt x="440951" y="754246"/>
                      <a:pt x="492925" y="663291"/>
                    </a:cubicBezTo>
                    <a:lnTo>
                      <a:pt x="624617" y="432831"/>
                    </a:lnTo>
                    <a:cubicBezTo>
                      <a:pt x="625485" y="431317"/>
                      <a:pt x="625485" y="429452"/>
                      <a:pt x="624617" y="427938"/>
                    </a:cubicBezTo>
                    <a:lnTo>
                      <a:pt x="582163" y="353617"/>
                    </a:lnTo>
                    <a:close/>
                  </a:path>
                </a:pathLst>
              </a:custGeom>
              <a:solidFill>
                <a:srgbClr val="E97A57"/>
              </a:solidFill>
              <a:ln w="4921" cap="flat">
                <a:noFill/>
                <a:prstDash val="solid"/>
                <a:miter/>
              </a:ln>
            </p:spPr>
            <p:txBody>
              <a:bodyPr rtlCol="1" anchor="ctr"/>
              <a:lstStyle/>
              <a:p>
                <a:endParaRPr lang="ar-SA"/>
              </a:p>
            </p:txBody>
          </p:sp>
          <p:sp>
            <p:nvSpPr>
              <p:cNvPr id="63" name="شكل حر: شكل 62">
                <a:extLst>
                  <a:ext uri="{FF2B5EF4-FFF2-40B4-BE49-F238E27FC236}">
                    <a16:creationId xmlns:a16="http://schemas.microsoft.com/office/drawing/2014/main" id="{1533039F-0312-8F58-F28E-C7EFC4EA39EE}"/>
                  </a:ext>
                </a:extLst>
              </p:cNvPr>
              <p:cNvSpPr/>
              <p:nvPr/>
            </p:nvSpPr>
            <p:spPr>
              <a:xfrm>
                <a:off x="6629176" y="4049149"/>
                <a:ext cx="345654" cy="447057"/>
              </a:xfrm>
              <a:custGeom>
                <a:avLst/>
                <a:gdLst>
                  <a:gd name="connsiteX0" fmla="*/ 345635 w 345654"/>
                  <a:gd name="connsiteY0" fmla="*/ 73891 h 447057"/>
                  <a:gd name="connsiteX1" fmla="*/ 345626 w 345654"/>
                  <a:gd name="connsiteY1" fmla="*/ 73808 h 447057"/>
                  <a:gd name="connsiteX2" fmla="*/ 10773 w 345654"/>
                  <a:gd name="connsiteY2" fmla="*/ 69 h 447057"/>
                  <a:gd name="connsiteX3" fmla="*/ 20 w 345654"/>
                  <a:gd name="connsiteY3" fmla="*/ 0 h 447057"/>
                  <a:gd name="connsiteX4" fmla="*/ 15 w 345654"/>
                  <a:gd name="connsiteY4" fmla="*/ 64 h 447057"/>
                  <a:gd name="connsiteX5" fmla="*/ 111935 w 345654"/>
                  <a:gd name="connsiteY5" fmla="*/ 313448 h 447057"/>
                  <a:gd name="connsiteX6" fmla="*/ 211167 w 345654"/>
                  <a:gd name="connsiteY6" fmla="*/ 447048 h 447057"/>
                  <a:gd name="connsiteX7" fmla="*/ 211246 w 345654"/>
                  <a:gd name="connsiteY7" fmla="*/ 446999 h 447057"/>
                  <a:gd name="connsiteX8" fmla="*/ 203812 w 345654"/>
                  <a:gd name="connsiteY8" fmla="*/ 371672 h 447057"/>
                  <a:gd name="connsiteX9" fmla="*/ 345635 w 345654"/>
                  <a:gd name="connsiteY9" fmla="*/ 73891 h 4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54" h="447057">
                    <a:moveTo>
                      <a:pt x="345635" y="73891"/>
                    </a:moveTo>
                    <a:cubicBezTo>
                      <a:pt x="345665" y="73867"/>
                      <a:pt x="345660" y="73822"/>
                      <a:pt x="345626" y="73808"/>
                    </a:cubicBezTo>
                    <a:cubicBezTo>
                      <a:pt x="241781" y="27378"/>
                      <a:pt x="128134" y="1559"/>
                      <a:pt x="10773" y="69"/>
                    </a:cubicBezTo>
                    <a:cubicBezTo>
                      <a:pt x="9313" y="49"/>
                      <a:pt x="577" y="5"/>
                      <a:pt x="20" y="0"/>
                    </a:cubicBezTo>
                    <a:cubicBezTo>
                      <a:pt x="-15" y="0"/>
                      <a:pt x="5" y="34"/>
                      <a:pt x="15" y="64"/>
                    </a:cubicBezTo>
                    <a:lnTo>
                      <a:pt x="111935" y="313448"/>
                    </a:lnTo>
                    <a:cubicBezTo>
                      <a:pt x="131484" y="368165"/>
                      <a:pt x="166632" y="414017"/>
                      <a:pt x="211167" y="447048"/>
                    </a:cubicBezTo>
                    <a:cubicBezTo>
                      <a:pt x="211201" y="447073"/>
                      <a:pt x="211256" y="447043"/>
                      <a:pt x="211246" y="446999"/>
                    </a:cubicBezTo>
                    <a:cubicBezTo>
                      <a:pt x="206401" y="422635"/>
                      <a:pt x="203812" y="397457"/>
                      <a:pt x="203812" y="371672"/>
                    </a:cubicBezTo>
                    <a:cubicBezTo>
                      <a:pt x="203817" y="251484"/>
                      <a:pt x="259120" y="144241"/>
                      <a:pt x="345635" y="73891"/>
                    </a:cubicBezTo>
                    <a:close/>
                  </a:path>
                </a:pathLst>
              </a:custGeom>
              <a:solidFill>
                <a:srgbClr val="DF511A"/>
              </a:solidFill>
              <a:ln w="4921" cap="flat">
                <a:noFill/>
                <a:prstDash val="solid"/>
                <a:miter/>
              </a:ln>
            </p:spPr>
            <p:txBody>
              <a:bodyPr rtlCol="1" anchor="ctr"/>
              <a:lstStyle/>
              <a:p>
                <a:endParaRPr lang="ar-SA" dirty="0"/>
              </a:p>
            </p:txBody>
          </p:sp>
          <p:grpSp>
            <p:nvGrpSpPr>
              <p:cNvPr id="64" name="رسم 2269" descr="فراشه">
                <a:extLst>
                  <a:ext uri="{FF2B5EF4-FFF2-40B4-BE49-F238E27FC236}">
                    <a16:creationId xmlns:a16="http://schemas.microsoft.com/office/drawing/2014/main" id="{00205912-7E9B-272B-B320-881C8BB93A57}"/>
                  </a:ext>
                </a:extLst>
              </p:cNvPr>
              <p:cNvGrpSpPr/>
              <p:nvPr/>
            </p:nvGrpSpPr>
            <p:grpSpPr>
              <a:xfrm>
                <a:off x="6916917" y="4211040"/>
                <a:ext cx="282813" cy="665392"/>
                <a:chOff x="6916917" y="4211040"/>
                <a:chExt cx="282813" cy="665392"/>
              </a:xfrm>
            </p:grpSpPr>
            <p:sp>
              <p:nvSpPr>
                <p:cNvPr id="68" name="شكل حر: شكل 67">
                  <a:extLst>
                    <a:ext uri="{FF2B5EF4-FFF2-40B4-BE49-F238E27FC236}">
                      <a16:creationId xmlns:a16="http://schemas.microsoft.com/office/drawing/2014/main" id="{B3722A09-8309-13D5-02B7-28B8AA613FB8}"/>
                    </a:ext>
                  </a:extLst>
                </p:cNvPr>
                <p:cNvSpPr/>
                <p:nvPr/>
              </p:nvSpPr>
              <p:spPr>
                <a:xfrm>
                  <a:off x="6916917" y="4720569"/>
                  <a:ext cx="155863" cy="155863"/>
                </a:xfrm>
                <a:custGeom>
                  <a:avLst/>
                  <a:gdLst>
                    <a:gd name="connsiteX0" fmla="*/ 155863 w 155863"/>
                    <a:gd name="connsiteY0" fmla="*/ 77932 h 155863"/>
                    <a:gd name="connsiteX1" fmla="*/ 77932 w 155863"/>
                    <a:gd name="connsiteY1" fmla="*/ 155863 h 155863"/>
                    <a:gd name="connsiteX2" fmla="*/ 0 w 155863"/>
                    <a:gd name="connsiteY2" fmla="*/ 77932 h 155863"/>
                    <a:gd name="connsiteX3" fmla="*/ 77932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2" y="155863"/>
                      </a:cubicBezTo>
                      <a:cubicBezTo>
                        <a:pt x="34891" y="155863"/>
                        <a:pt x="0" y="120972"/>
                        <a:pt x="0" y="77932"/>
                      </a:cubicBezTo>
                      <a:cubicBezTo>
                        <a:pt x="0" y="34891"/>
                        <a:pt x="34891" y="0"/>
                        <a:pt x="77932"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69" name="شكل حر: شكل 68">
                  <a:extLst>
                    <a:ext uri="{FF2B5EF4-FFF2-40B4-BE49-F238E27FC236}">
                      <a16:creationId xmlns:a16="http://schemas.microsoft.com/office/drawing/2014/main" id="{5A98708A-9052-A2EE-4A33-379D4F6560AC}"/>
                    </a:ext>
                  </a:extLst>
                </p:cNvPr>
                <p:cNvSpPr/>
                <p:nvPr/>
              </p:nvSpPr>
              <p:spPr>
                <a:xfrm>
                  <a:off x="7110730" y="4705455"/>
                  <a:ext cx="89001" cy="89001"/>
                </a:xfrm>
                <a:custGeom>
                  <a:avLst/>
                  <a:gdLst>
                    <a:gd name="connsiteX0" fmla="*/ 89001 w 89001"/>
                    <a:gd name="connsiteY0" fmla="*/ 44501 h 89001"/>
                    <a:gd name="connsiteX1" fmla="*/ 44501 w 89001"/>
                    <a:gd name="connsiteY1" fmla="*/ 89001 h 89001"/>
                    <a:gd name="connsiteX2" fmla="*/ 0 w 89001"/>
                    <a:gd name="connsiteY2" fmla="*/ 44501 h 89001"/>
                    <a:gd name="connsiteX3" fmla="*/ 44501 w 89001"/>
                    <a:gd name="connsiteY3" fmla="*/ 0 h 89001"/>
                    <a:gd name="connsiteX4" fmla="*/ 89001 w 89001"/>
                    <a:gd name="connsiteY4" fmla="*/ 44501 h 8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1" h="89001">
                      <a:moveTo>
                        <a:pt x="89001" y="44501"/>
                      </a:moveTo>
                      <a:cubicBezTo>
                        <a:pt x="89001" y="69077"/>
                        <a:pt x="69078" y="89001"/>
                        <a:pt x="44501" y="89001"/>
                      </a:cubicBezTo>
                      <a:cubicBezTo>
                        <a:pt x="19924" y="89001"/>
                        <a:pt x="0" y="69077"/>
                        <a:pt x="0" y="44501"/>
                      </a:cubicBezTo>
                      <a:cubicBezTo>
                        <a:pt x="0" y="19924"/>
                        <a:pt x="19924" y="0"/>
                        <a:pt x="44501" y="0"/>
                      </a:cubicBezTo>
                      <a:cubicBezTo>
                        <a:pt x="69078" y="0"/>
                        <a:pt x="89001" y="19924"/>
                        <a:pt x="89001" y="44501"/>
                      </a:cubicBezTo>
                      <a:close/>
                    </a:path>
                  </a:pathLst>
                </a:custGeom>
                <a:solidFill>
                  <a:srgbClr val="FFFFFF"/>
                </a:solidFill>
                <a:ln w="4921" cap="flat">
                  <a:noFill/>
                  <a:prstDash val="solid"/>
                  <a:miter/>
                </a:ln>
              </p:spPr>
              <p:txBody>
                <a:bodyPr rtlCol="1" anchor="ctr"/>
                <a:lstStyle/>
                <a:p>
                  <a:endParaRPr lang="ar-SA"/>
                </a:p>
              </p:txBody>
            </p:sp>
            <p:sp>
              <p:nvSpPr>
                <p:cNvPr id="70" name="شكل حر: شكل 69">
                  <a:extLst>
                    <a:ext uri="{FF2B5EF4-FFF2-40B4-BE49-F238E27FC236}">
                      <a16:creationId xmlns:a16="http://schemas.microsoft.com/office/drawing/2014/main" id="{21134E54-EE82-33F3-E1BE-6CE27D233520}"/>
                    </a:ext>
                  </a:extLst>
                </p:cNvPr>
                <p:cNvSpPr/>
                <p:nvPr/>
              </p:nvSpPr>
              <p:spPr>
                <a:xfrm>
                  <a:off x="6916917" y="4211040"/>
                  <a:ext cx="155863" cy="155863"/>
                </a:xfrm>
                <a:custGeom>
                  <a:avLst/>
                  <a:gdLst>
                    <a:gd name="connsiteX0" fmla="*/ 155863 w 155863"/>
                    <a:gd name="connsiteY0" fmla="*/ 77932 h 155863"/>
                    <a:gd name="connsiteX1" fmla="*/ 77932 w 155863"/>
                    <a:gd name="connsiteY1" fmla="*/ 155863 h 155863"/>
                    <a:gd name="connsiteX2" fmla="*/ 0 w 155863"/>
                    <a:gd name="connsiteY2" fmla="*/ 77932 h 155863"/>
                    <a:gd name="connsiteX3" fmla="*/ 77932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2" y="155863"/>
                      </a:cubicBezTo>
                      <a:cubicBezTo>
                        <a:pt x="34891" y="155863"/>
                        <a:pt x="0" y="120972"/>
                        <a:pt x="0" y="77932"/>
                      </a:cubicBezTo>
                      <a:cubicBezTo>
                        <a:pt x="0" y="34891"/>
                        <a:pt x="34891" y="0"/>
                        <a:pt x="77932"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grpSp>
          <p:grpSp>
            <p:nvGrpSpPr>
              <p:cNvPr id="65" name="رسم 2269" descr="فراشه">
                <a:extLst>
                  <a:ext uri="{FF2B5EF4-FFF2-40B4-BE49-F238E27FC236}">
                    <a16:creationId xmlns:a16="http://schemas.microsoft.com/office/drawing/2014/main" id="{890CBA11-9CC3-7407-1DBE-679ABCF7AAFC}"/>
                  </a:ext>
                </a:extLst>
              </p:cNvPr>
              <p:cNvGrpSpPr/>
              <p:nvPr/>
            </p:nvGrpSpPr>
            <p:grpSpPr>
              <a:xfrm>
                <a:off x="6789429" y="4116474"/>
                <a:ext cx="108821" cy="142169"/>
                <a:chOff x="6789429" y="4116474"/>
                <a:chExt cx="108821" cy="142169"/>
              </a:xfrm>
              <a:solidFill>
                <a:srgbClr val="505050"/>
              </a:solidFill>
            </p:grpSpPr>
            <p:sp>
              <p:nvSpPr>
                <p:cNvPr id="66" name="شكل حر: شكل 65">
                  <a:extLst>
                    <a:ext uri="{FF2B5EF4-FFF2-40B4-BE49-F238E27FC236}">
                      <a16:creationId xmlns:a16="http://schemas.microsoft.com/office/drawing/2014/main" id="{8741D584-4F3E-A641-D219-6B4D29098030}"/>
                    </a:ext>
                  </a:extLst>
                </p:cNvPr>
                <p:cNvSpPr/>
                <p:nvPr/>
              </p:nvSpPr>
              <p:spPr>
                <a:xfrm>
                  <a:off x="6821760" y="4116474"/>
                  <a:ext cx="76491" cy="76491"/>
                </a:xfrm>
                <a:custGeom>
                  <a:avLst/>
                  <a:gdLst>
                    <a:gd name="connsiteX0" fmla="*/ 76491 w 76491"/>
                    <a:gd name="connsiteY0" fmla="*/ 38246 h 76491"/>
                    <a:gd name="connsiteX1" fmla="*/ 38246 w 76491"/>
                    <a:gd name="connsiteY1" fmla="*/ 76491 h 76491"/>
                    <a:gd name="connsiteX2" fmla="*/ 0 w 76491"/>
                    <a:gd name="connsiteY2" fmla="*/ 38246 h 76491"/>
                    <a:gd name="connsiteX3" fmla="*/ 38246 w 76491"/>
                    <a:gd name="connsiteY3" fmla="*/ 0 h 76491"/>
                    <a:gd name="connsiteX4" fmla="*/ 76491 w 76491"/>
                    <a:gd name="connsiteY4" fmla="*/ 38246 h 7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91" h="76491">
                      <a:moveTo>
                        <a:pt x="76491" y="38246"/>
                      </a:moveTo>
                      <a:cubicBezTo>
                        <a:pt x="76491" y="59368"/>
                        <a:pt x="59368" y="76491"/>
                        <a:pt x="38246" y="76491"/>
                      </a:cubicBezTo>
                      <a:cubicBezTo>
                        <a:pt x="17123" y="76491"/>
                        <a:pt x="0" y="59368"/>
                        <a:pt x="0" y="38246"/>
                      </a:cubicBezTo>
                      <a:cubicBezTo>
                        <a:pt x="0" y="17123"/>
                        <a:pt x="17123" y="0"/>
                        <a:pt x="38246" y="0"/>
                      </a:cubicBezTo>
                      <a:cubicBezTo>
                        <a:pt x="59368" y="0"/>
                        <a:pt x="76491" y="17123"/>
                        <a:pt x="76491" y="38246"/>
                      </a:cubicBezTo>
                      <a:close/>
                    </a:path>
                  </a:pathLst>
                </a:custGeom>
                <a:solidFill>
                  <a:srgbClr val="505050"/>
                </a:solidFill>
                <a:ln w="4921" cap="flat">
                  <a:noFill/>
                  <a:prstDash val="solid"/>
                  <a:miter/>
                </a:ln>
              </p:spPr>
              <p:txBody>
                <a:bodyPr rtlCol="1" anchor="ctr"/>
                <a:lstStyle/>
                <a:p>
                  <a:endParaRPr lang="ar-SA"/>
                </a:p>
              </p:txBody>
            </p:sp>
            <p:sp>
              <p:nvSpPr>
                <p:cNvPr id="67" name="شكل حر: شكل 66">
                  <a:extLst>
                    <a:ext uri="{FF2B5EF4-FFF2-40B4-BE49-F238E27FC236}">
                      <a16:creationId xmlns:a16="http://schemas.microsoft.com/office/drawing/2014/main" id="{0F229E84-39FF-5BC2-061B-6726E158DFB3}"/>
                    </a:ext>
                  </a:extLst>
                </p:cNvPr>
                <p:cNvSpPr/>
                <p:nvPr/>
              </p:nvSpPr>
              <p:spPr>
                <a:xfrm>
                  <a:off x="6789429" y="4212036"/>
                  <a:ext cx="46606" cy="46606"/>
                </a:xfrm>
                <a:custGeom>
                  <a:avLst/>
                  <a:gdLst>
                    <a:gd name="connsiteX0" fmla="*/ 46607 w 46606"/>
                    <a:gd name="connsiteY0" fmla="*/ 23303 h 46606"/>
                    <a:gd name="connsiteX1" fmla="*/ 23303 w 46606"/>
                    <a:gd name="connsiteY1" fmla="*/ 46607 h 46606"/>
                    <a:gd name="connsiteX2" fmla="*/ 0 w 46606"/>
                    <a:gd name="connsiteY2" fmla="*/ 23303 h 46606"/>
                    <a:gd name="connsiteX3" fmla="*/ 23303 w 46606"/>
                    <a:gd name="connsiteY3" fmla="*/ 0 h 46606"/>
                    <a:gd name="connsiteX4" fmla="*/ 46607 w 46606"/>
                    <a:gd name="connsiteY4" fmla="*/ 23303 h 4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 h="46606">
                      <a:moveTo>
                        <a:pt x="46607" y="23303"/>
                      </a:moveTo>
                      <a:cubicBezTo>
                        <a:pt x="46607" y="36174"/>
                        <a:pt x="36174" y="46607"/>
                        <a:pt x="23303" y="46607"/>
                      </a:cubicBezTo>
                      <a:cubicBezTo>
                        <a:pt x="10433" y="46607"/>
                        <a:pt x="0" y="36174"/>
                        <a:pt x="0" y="23303"/>
                      </a:cubicBezTo>
                      <a:cubicBezTo>
                        <a:pt x="0" y="10433"/>
                        <a:pt x="10433" y="0"/>
                        <a:pt x="23303" y="0"/>
                      </a:cubicBezTo>
                      <a:cubicBezTo>
                        <a:pt x="36174" y="0"/>
                        <a:pt x="46607" y="10433"/>
                        <a:pt x="46607" y="23303"/>
                      </a:cubicBezTo>
                      <a:close/>
                    </a:path>
                  </a:pathLst>
                </a:custGeom>
                <a:solidFill>
                  <a:srgbClr val="505050"/>
                </a:solidFill>
                <a:ln w="4921" cap="flat">
                  <a:noFill/>
                  <a:prstDash val="solid"/>
                  <a:miter/>
                </a:ln>
              </p:spPr>
              <p:txBody>
                <a:bodyPr rtlCol="1" anchor="ctr"/>
                <a:lstStyle/>
                <a:p>
                  <a:endParaRPr lang="ar-SA"/>
                </a:p>
              </p:txBody>
            </p:sp>
          </p:grpSp>
        </p:grpSp>
        <p:grpSp>
          <p:nvGrpSpPr>
            <p:cNvPr id="43" name="رسم 2269" descr="فراشه">
              <a:extLst>
                <a:ext uri="{FF2B5EF4-FFF2-40B4-BE49-F238E27FC236}">
                  <a16:creationId xmlns:a16="http://schemas.microsoft.com/office/drawing/2014/main" id="{029F55E1-74FE-706D-DF52-5E91E6DB464F}"/>
                </a:ext>
              </a:extLst>
            </p:cNvPr>
            <p:cNvGrpSpPr/>
            <p:nvPr/>
          </p:nvGrpSpPr>
          <p:grpSpPr>
            <a:xfrm>
              <a:off x="7406878" y="4049149"/>
              <a:ext cx="778550" cy="1007131"/>
              <a:chOff x="7406878" y="4049149"/>
              <a:chExt cx="778550" cy="1007131"/>
            </a:xfrm>
          </p:grpSpPr>
          <p:sp>
            <p:nvSpPr>
              <p:cNvPr id="53" name="شكل حر: شكل 52">
                <a:extLst>
                  <a:ext uri="{FF2B5EF4-FFF2-40B4-BE49-F238E27FC236}">
                    <a16:creationId xmlns:a16="http://schemas.microsoft.com/office/drawing/2014/main" id="{9D226016-27AE-E81F-863B-9740692623CE}"/>
                  </a:ext>
                </a:extLst>
              </p:cNvPr>
              <p:cNvSpPr/>
              <p:nvPr/>
            </p:nvSpPr>
            <p:spPr>
              <a:xfrm>
                <a:off x="7406878" y="4122335"/>
                <a:ext cx="625263" cy="933945"/>
              </a:xfrm>
              <a:custGeom>
                <a:avLst/>
                <a:gdLst>
                  <a:gd name="connsiteX0" fmla="*/ 43100 w 625263"/>
                  <a:gd name="connsiteY0" fmla="*/ 353617 h 933945"/>
                  <a:gd name="connsiteX1" fmla="*/ 432856 w 625263"/>
                  <a:gd name="connsiteY1" fmla="*/ 656 h 933945"/>
                  <a:gd name="connsiteX2" fmla="*/ 616877 w 625263"/>
                  <a:gd name="connsiteY2" fmla="*/ 116873 h 933945"/>
                  <a:gd name="connsiteX3" fmla="*/ 567285 w 625263"/>
                  <a:gd name="connsiteY3" fmla="*/ 373946 h 933945"/>
                  <a:gd name="connsiteX4" fmla="*/ 396855 w 625263"/>
                  <a:gd name="connsiteY4" fmla="*/ 430380 h 933945"/>
                  <a:gd name="connsiteX5" fmla="*/ 340140 w 625263"/>
                  <a:gd name="connsiteY5" fmla="*/ 430380 h 933945"/>
                  <a:gd name="connsiteX6" fmla="*/ 340357 w 625263"/>
                  <a:gd name="connsiteY6" fmla="*/ 431884 h 933945"/>
                  <a:gd name="connsiteX7" fmla="*/ 595004 w 625263"/>
                  <a:gd name="connsiteY7" fmla="*/ 672269 h 933945"/>
                  <a:gd name="connsiteX8" fmla="*/ 598728 w 625263"/>
                  <a:gd name="connsiteY8" fmla="*/ 718368 h 933945"/>
                  <a:gd name="connsiteX9" fmla="*/ 598728 w 625263"/>
                  <a:gd name="connsiteY9" fmla="*/ 933896 h 933945"/>
                  <a:gd name="connsiteX10" fmla="*/ 598679 w 625263"/>
                  <a:gd name="connsiteY10" fmla="*/ 933945 h 933945"/>
                  <a:gd name="connsiteX11" fmla="*/ 350509 w 625263"/>
                  <a:gd name="connsiteY11" fmla="*/ 872885 h 933945"/>
                  <a:gd name="connsiteX12" fmla="*/ 132343 w 625263"/>
                  <a:gd name="connsiteY12" fmla="*/ 663291 h 933945"/>
                  <a:gd name="connsiteX13" fmla="*/ 651 w 625263"/>
                  <a:gd name="connsiteY13" fmla="*/ 432831 h 933945"/>
                  <a:gd name="connsiteX14" fmla="*/ 651 w 625263"/>
                  <a:gd name="connsiteY14" fmla="*/ 427938 h 933945"/>
                  <a:gd name="connsiteX15" fmla="*/ 43100 w 625263"/>
                  <a:gd name="connsiteY15" fmla="*/ 353617 h 93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63" h="933945">
                    <a:moveTo>
                      <a:pt x="43100" y="353617"/>
                    </a:moveTo>
                    <a:cubicBezTo>
                      <a:pt x="133783" y="194933"/>
                      <a:pt x="271443" y="72846"/>
                      <a:pt x="432856" y="656"/>
                    </a:cubicBezTo>
                    <a:cubicBezTo>
                      <a:pt x="488619" y="-3492"/>
                      <a:pt x="580022" y="9388"/>
                      <a:pt x="616877" y="116873"/>
                    </a:cubicBezTo>
                    <a:cubicBezTo>
                      <a:pt x="640555" y="185935"/>
                      <a:pt x="610957" y="318139"/>
                      <a:pt x="567285" y="373946"/>
                    </a:cubicBezTo>
                    <a:cubicBezTo>
                      <a:pt x="519035" y="409686"/>
                      <a:pt x="459765" y="430380"/>
                      <a:pt x="396855" y="430380"/>
                    </a:cubicBezTo>
                    <a:lnTo>
                      <a:pt x="340140" y="430380"/>
                    </a:lnTo>
                    <a:cubicBezTo>
                      <a:pt x="340140" y="430380"/>
                      <a:pt x="330620" y="430888"/>
                      <a:pt x="340357" y="431884"/>
                    </a:cubicBezTo>
                    <a:cubicBezTo>
                      <a:pt x="470199" y="445154"/>
                      <a:pt x="574482" y="544702"/>
                      <a:pt x="595004" y="672269"/>
                    </a:cubicBezTo>
                    <a:cubicBezTo>
                      <a:pt x="597426" y="687285"/>
                      <a:pt x="598728" y="702672"/>
                      <a:pt x="598728" y="718368"/>
                    </a:cubicBezTo>
                    <a:lnTo>
                      <a:pt x="598728" y="933896"/>
                    </a:lnTo>
                    <a:cubicBezTo>
                      <a:pt x="598728" y="933926"/>
                      <a:pt x="598703" y="933945"/>
                      <a:pt x="598679" y="933945"/>
                    </a:cubicBezTo>
                    <a:cubicBezTo>
                      <a:pt x="510694" y="933935"/>
                      <a:pt x="425905" y="912201"/>
                      <a:pt x="350509" y="872885"/>
                    </a:cubicBezTo>
                    <a:cubicBezTo>
                      <a:pt x="260739" y="826075"/>
                      <a:pt x="184317" y="754246"/>
                      <a:pt x="132343" y="663291"/>
                    </a:cubicBezTo>
                    <a:lnTo>
                      <a:pt x="651" y="432831"/>
                    </a:lnTo>
                    <a:cubicBezTo>
                      <a:pt x="-217" y="431317"/>
                      <a:pt x="-217" y="429452"/>
                      <a:pt x="651" y="427938"/>
                    </a:cubicBezTo>
                    <a:lnTo>
                      <a:pt x="43100" y="353617"/>
                    </a:lnTo>
                    <a:close/>
                  </a:path>
                </a:pathLst>
              </a:custGeom>
              <a:solidFill>
                <a:srgbClr val="E97A57"/>
              </a:solidFill>
              <a:ln w="4921" cap="flat">
                <a:noFill/>
                <a:prstDash val="solid"/>
                <a:miter/>
              </a:ln>
            </p:spPr>
            <p:txBody>
              <a:bodyPr rtlCol="1" anchor="ctr"/>
              <a:lstStyle/>
              <a:p>
                <a:endParaRPr lang="ar-SA"/>
              </a:p>
            </p:txBody>
          </p:sp>
          <p:sp>
            <p:nvSpPr>
              <p:cNvPr id="54" name="شكل حر: شكل 53">
                <a:extLst>
                  <a:ext uri="{FF2B5EF4-FFF2-40B4-BE49-F238E27FC236}">
                    <a16:creationId xmlns:a16="http://schemas.microsoft.com/office/drawing/2014/main" id="{82783588-6660-A497-80E5-774D414067C0}"/>
                  </a:ext>
                </a:extLst>
              </p:cNvPr>
              <p:cNvSpPr/>
              <p:nvPr/>
            </p:nvSpPr>
            <p:spPr>
              <a:xfrm>
                <a:off x="7839773" y="4049149"/>
                <a:ext cx="345654" cy="447057"/>
              </a:xfrm>
              <a:custGeom>
                <a:avLst/>
                <a:gdLst>
                  <a:gd name="connsiteX0" fmla="*/ 19 w 345654"/>
                  <a:gd name="connsiteY0" fmla="*/ 73891 h 447057"/>
                  <a:gd name="connsiteX1" fmla="*/ 29 w 345654"/>
                  <a:gd name="connsiteY1" fmla="*/ 73808 h 447057"/>
                  <a:gd name="connsiteX2" fmla="*/ 335153 w 345654"/>
                  <a:gd name="connsiteY2" fmla="*/ 64 h 447057"/>
                  <a:gd name="connsiteX3" fmla="*/ 345635 w 345654"/>
                  <a:gd name="connsiteY3" fmla="*/ 0 h 447057"/>
                  <a:gd name="connsiteX4" fmla="*/ 345640 w 345654"/>
                  <a:gd name="connsiteY4" fmla="*/ 64 h 447057"/>
                  <a:gd name="connsiteX5" fmla="*/ 233720 w 345654"/>
                  <a:gd name="connsiteY5" fmla="*/ 313448 h 447057"/>
                  <a:gd name="connsiteX6" fmla="*/ 134488 w 345654"/>
                  <a:gd name="connsiteY6" fmla="*/ 447048 h 447057"/>
                  <a:gd name="connsiteX7" fmla="*/ 134409 w 345654"/>
                  <a:gd name="connsiteY7" fmla="*/ 446999 h 447057"/>
                  <a:gd name="connsiteX8" fmla="*/ 141843 w 345654"/>
                  <a:gd name="connsiteY8" fmla="*/ 371672 h 447057"/>
                  <a:gd name="connsiteX9" fmla="*/ 19 w 345654"/>
                  <a:gd name="connsiteY9" fmla="*/ 73891 h 4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54" h="447057">
                    <a:moveTo>
                      <a:pt x="19" y="73891"/>
                    </a:moveTo>
                    <a:cubicBezTo>
                      <a:pt x="-10" y="73867"/>
                      <a:pt x="-5" y="73822"/>
                      <a:pt x="29" y="73808"/>
                    </a:cubicBezTo>
                    <a:cubicBezTo>
                      <a:pt x="103953" y="27344"/>
                      <a:pt x="217698" y="1519"/>
                      <a:pt x="335153" y="64"/>
                    </a:cubicBezTo>
                    <a:cubicBezTo>
                      <a:pt x="336494" y="49"/>
                      <a:pt x="345078" y="0"/>
                      <a:pt x="345635" y="0"/>
                    </a:cubicBezTo>
                    <a:cubicBezTo>
                      <a:pt x="345670" y="0"/>
                      <a:pt x="345650" y="34"/>
                      <a:pt x="345640" y="64"/>
                    </a:cubicBezTo>
                    <a:lnTo>
                      <a:pt x="233720" y="313448"/>
                    </a:lnTo>
                    <a:cubicBezTo>
                      <a:pt x="214171" y="368165"/>
                      <a:pt x="179023" y="414017"/>
                      <a:pt x="134488" y="447048"/>
                    </a:cubicBezTo>
                    <a:cubicBezTo>
                      <a:pt x="134454" y="447073"/>
                      <a:pt x="134399" y="447043"/>
                      <a:pt x="134409" y="446999"/>
                    </a:cubicBezTo>
                    <a:cubicBezTo>
                      <a:pt x="139253" y="422635"/>
                      <a:pt x="141843" y="397457"/>
                      <a:pt x="141843" y="371672"/>
                    </a:cubicBezTo>
                    <a:cubicBezTo>
                      <a:pt x="141843" y="251484"/>
                      <a:pt x="86534" y="144241"/>
                      <a:pt x="19" y="73891"/>
                    </a:cubicBezTo>
                    <a:close/>
                  </a:path>
                </a:pathLst>
              </a:custGeom>
              <a:solidFill>
                <a:srgbClr val="DF511A"/>
              </a:solidFill>
              <a:ln w="4921" cap="flat">
                <a:noFill/>
                <a:prstDash val="solid"/>
                <a:miter/>
              </a:ln>
            </p:spPr>
            <p:txBody>
              <a:bodyPr rtlCol="1" anchor="ctr"/>
              <a:lstStyle/>
              <a:p>
                <a:endParaRPr lang="ar-SA"/>
              </a:p>
            </p:txBody>
          </p:sp>
          <p:grpSp>
            <p:nvGrpSpPr>
              <p:cNvPr id="55" name="رسم 2269" descr="فراشه">
                <a:extLst>
                  <a:ext uri="{FF2B5EF4-FFF2-40B4-BE49-F238E27FC236}">
                    <a16:creationId xmlns:a16="http://schemas.microsoft.com/office/drawing/2014/main" id="{6FFD111E-87BE-6A15-3774-DB65CF8E1414}"/>
                  </a:ext>
                </a:extLst>
              </p:cNvPr>
              <p:cNvGrpSpPr/>
              <p:nvPr/>
            </p:nvGrpSpPr>
            <p:grpSpPr>
              <a:xfrm>
                <a:off x="7614873" y="4211040"/>
                <a:ext cx="282813" cy="665392"/>
                <a:chOff x="7614873" y="4211040"/>
                <a:chExt cx="282813" cy="665392"/>
              </a:xfrm>
            </p:grpSpPr>
            <p:sp>
              <p:nvSpPr>
                <p:cNvPr id="59" name="شكل حر: شكل 58">
                  <a:extLst>
                    <a:ext uri="{FF2B5EF4-FFF2-40B4-BE49-F238E27FC236}">
                      <a16:creationId xmlns:a16="http://schemas.microsoft.com/office/drawing/2014/main" id="{1BD6A14C-2958-E2D8-12CB-AD5A17990840}"/>
                    </a:ext>
                  </a:extLst>
                </p:cNvPr>
                <p:cNvSpPr/>
                <p:nvPr/>
              </p:nvSpPr>
              <p:spPr>
                <a:xfrm>
                  <a:off x="7741823" y="4720569"/>
                  <a:ext cx="155863" cy="155863"/>
                </a:xfrm>
                <a:custGeom>
                  <a:avLst/>
                  <a:gdLst>
                    <a:gd name="connsiteX0" fmla="*/ 155863 w 155863"/>
                    <a:gd name="connsiteY0" fmla="*/ 77932 h 155863"/>
                    <a:gd name="connsiteX1" fmla="*/ 77931 w 155863"/>
                    <a:gd name="connsiteY1" fmla="*/ 155863 h 155863"/>
                    <a:gd name="connsiteX2" fmla="*/ 0 w 155863"/>
                    <a:gd name="connsiteY2" fmla="*/ 77932 h 155863"/>
                    <a:gd name="connsiteX3" fmla="*/ 77931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1" y="155863"/>
                      </a:cubicBezTo>
                      <a:cubicBezTo>
                        <a:pt x="34891" y="155863"/>
                        <a:pt x="0" y="120972"/>
                        <a:pt x="0" y="77932"/>
                      </a:cubicBezTo>
                      <a:cubicBezTo>
                        <a:pt x="0" y="34891"/>
                        <a:pt x="34891" y="0"/>
                        <a:pt x="77931"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60" name="شكل حر: شكل 59">
                  <a:extLst>
                    <a:ext uri="{FF2B5EF4-FFF2-40B4-BE49-F238E27FC236}">
                      <a16:creationId xmlns:a16="http://schemas.microsoft.com/office/drawing/2014/main" id="{04852C8E-530A-D726-0C45-D8F305D113CE}"/>
                    </a:ext>
                  </a:extLst>
                </p:cNvPr>
                <p:cNvSpPr/>
                <p:nvPr/>
              </p:nvSpPr>
              <p:spPr>
                <a:xfrm>
                  <a:off x="7741823" y="4211040"/>
                  <a:ext cx="155863" cy="155863"/>
                </a:xfrm>
                <a:custGeom>
                  <a:avLst/>
                  <a:gdLst>
                    <a:gd name="connsiteX0" fmla="*/ 155863 w 155863"/>
                    <a:gd name="connsiteY0" fmla="*/ 77932 h 155863"/>
                    <a:gd name="connsiteX1" fmla="*/ 77931 w 155863"/>
                    <a:gd name="connsiteY1" fmla="*/ 155863 h 155863"/>
                    <a:gd name="connsiteX2" fmla="*/ 0 w 155863"/>
                    <a:gd name="connsiteY2" fmla="*/ 77932 h 155863"/>
                    <a:gd name="connsiteX3" fmla="*/ 77931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1" y="155863"/>
                      </a:cubicBezTo>
                      <a:cubicBezTo>
                        <a:pt x="34891" y="155863"/>
                        <a:pt x="0" y="120972"/>
                        <a:pt x="0" y="77932"/>
                      </a:cubicBezTo>
                      <a:cubicBezTo>
                        <a:pt x="0" y="34891"/>
                        <a:pt x="34891" y="0"/>
                        <a:pt x="77931"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61" name="شكل حر: شكل 60">
                  <a:extLst>
                    <a:ext uri="{FF2B5EF4-FFF2-40B4-BE49-F238E27FC236}">
                      <a16:creationId xmlns:a16="http://schemas.microsoft.com/office/drawing/2014/main" id="{9F78312F-EF71-6D76-9727-15A8394605DA}"/>
                    </a:ext>
                  </a:extLst>
                </p:cNvPr>
                <p:cNvSpPr/>
                <p:nvPr/>
              </p:nvSpPr>
              <p:spPr>
                <a:xfrm>
                  <a:off x="7614873" y="4705455"/>
                  <a:ext cx="89001" cy="89001"/>
                </a:xfrm>
                <a:custGeom>
                  <a:avLst/>
                  <a:gdLst>
                    <a:gd name="connsiteX0" fmla="*/ 89001 w 89001"/>
                    <a:gd name="connsiteY0" fmla="*/ 44501 h 89001"/>
                    <a:gd name="connsiteX1" fmla="*/ 44501 w 89001"/>
                    <a:gd name="connsiteY1" fmla="*/ 89001 h 89001"/>
                    <a:gd name="connsiteX2" fmla="*/ 0 w 89001"/>
                    <a:gd name="connsiteY2" fmla="*/ 44501 h 89001"/>
                    <a:gd name="connsiteX3" fmla="*/ 44501 w 89001"/>
                    <a:gd name="connsiteY3" fmla="*/ 0 h 89001"/>
                    <a:gd name="connsiteX4" fmla="*/ 89001 w 89001"/>
                    <a:gd name="connsiteY4" fmla="*/ 44501 h 8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1" h="89001">
                      <a:moveTo>
                        <a:pt x="89001" y="44501"/>
                      </a:moveTo>
                      <a:cubicBezTo>
                        <a:pt x="89001" y="69077"/>
                        <a:pt x="69078" y="89001"/>
                        <a:pt x="44501" y="89001"/>
                      </a:cubicBezTo>
                      <a:cubicBezTo>
                        <a:pt x="19924" y="89001"/>
                        <a:pt x="0" y="69077"/>
                        <a:pt x="0" y="44501"/>
                      </a:cubicBezTo>
                      <a:cubicBezTo>
                        <a:pt x="0" y="19924"/>
                        <a:pt x="19924" y="0"/>
                        <a:pt x="44501" y="0"/>
                      </a:cubicBezTo>
                      <a:cubicBezTo>
                        <a:pt x="69078" y="0"/>
                        <a:pt x="89001" y="19924"/>
                        <a:pt x="89001" y="44501"/>
                      </a:cubicBezTo>
                      <a:close/>
                    </a:path>
                  </a:pathLst>
                </a:custGeom>
                <a:solidFill>
                  <a:srgbClr val="FFFFFF"/>
                </a:solidFill>
                <a:ln w="4921" cap="flat">
                  <a:noFill/>
                  <a:prstDash val="solid"/>
                  <a:miter/>
                </a:ln>
              </p:spPr>
              <p:txBody>
                <a:bodyPr rtlCol="1" anchor="ctr"/>
                <a:lstStyle/>
                <a:p>
                  <a:endParaRPr lang="ar-SA"/>
                </a:p>
              </p:txBody>
            </p:sp>
          </p:grpSp>
          <p:grpSp>
            <p:nvGrpSpPr>
              <p:cNvPr id="56" name="رسم 2269" descr="فراشه">
                <a:extLst>
                  <a:ext uri="{FF2B5EF4-FFF2-40B4-BE49-F238E27FC236}">
                    <a16:creationId xmlns:a16="http://schemas.microsoft.com/office/drawing/2014/main" id="{5A3331AF-CD9D-DFC5-8BF3-90ABD9834D61}"/>
                  </a:ext>
                </a:extLst>
              </p:cNvPr>
              <p:cNvGrpSpPr/>
              <p:nvPr/>
            </p:nvGrpSpPr>
            <p:grpSpPr>
              <a:xfrm>
                <a:off x="7915815" y="4116474"/>
                <a:ext cx="108821" cy="142169"/>
                <a:chOff x="7915815" y="4116474"/>
                <a:chExt cx="108821" cy="142169"/>
              </a:xfrm>
              <a:solidFill>
                <a:srgbClr val="505050"/>
              </a:solidFill>
            </p:grpSpPr>
            <p:sp>
              <p:nvSpPr>
                <p:cNvPr id="57" name="شكل حر: شكل 56">
                  <a:extLst>
                    <a:ext uri="{FF2B5EF4-FFF2-40B4-BE49-F238E27FC236}">
                      <a16:creationId xmlns:a16="http://schemas.microsoft.com/office/drawing/2014/main" id="{A5D73D73-8E27-0F0F-2185-8044CCDA6F09}"/>
                    </a:ext>
                  </a:extLst>
                </p:cNvPr>
                <p:cNvSpPr/>
                <p:nvPr/>
              </p:nvSpPr>
              <p:spPr>
                <a:xfrm>
                  <a:off x="7915815" y="4116474"/>
                  <a:ext cx="76491" cy="76491"/>
                </a:xfrm>
                <a:custGeom>
                  <a:avLst/>
                  <a:gdLst>
                    <a:gd name="connsiteX0" fmla="*/ 76491 w 76491"/>
                    <a:gd name="connsiteY0" fmla="*/ 38246 h 76491"/>
                    <a:gd name="connsiteX1" fmla="*/ 38246 w 76491"/>
                    <a:gd name="connsiteY1" fmla="*/ 76491 h 76491"/>
                    <a:gd name="connsiteX2" fmla="*/ 0 w 76491"/>
                    <a:gd name="connsiteY2" fmla="*/ 38246 h 76491"/>
                    <a:gd name="connsiteX3" fmla="*/ 38246 w 76491"/>
                    <a:gd name="connsiteY3" fmla="*/ 0 h 76491"/>
                    <a:gd name="connsiteX4" fmla="*/ 76491 w 76491"/>
                    <a:gd name="connsiteY4" fmla="*/ 38246 h 7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91" h="76491">
                      <a:moveTo>
                        <a:pt x="76491" y="38246"/>
                      </a:moveTo>
                      <a:cubicBezTo>
                        <a:pt x="76491" y="59368"/>
                        <a:pt x="59368" y="76491"/>
                        <a:pt x="38246" y="76491"/>
                      </a:cubicBezTo>
                      <a:cubicBezTo>
                        <a:pt x="17123" y="76491"/>
                        <a:pt x="0" y="59368"/>
                        <a:pt x="0" y="38246"/>
                      </a:cubicBezTo>
                      <a:cubicBezTo>
                        <a:pt x="0" y="17123"/>
                        <a:pt x="17123" y="0"/>
                        <a:pt x="38246" y="0"/>
                      </a:cubicBezTo>
                      <a:cubicBezTo>
                        <a:pt x="59368" y="0"/>
                        <a:pt x="76491" y="17123"/>
                        <a:pt x="76491" y="38246"/>
                      </a:cubicBezTo>
                      <a:close/>
                    </a:path>
                  </a:pathLst>
                </a:custGeom>
                <a:solidFill>
                  <a:srgbClr val="505050"/>
                </a:solidFill>
                <a:ln w="4921" cap="flat">
                  <a:noFill/>
                  <a:prstDash val="solid"/>
                  <a:miter/>
                </a:ln>
              </p:spPr>
              <p:txBody>
                <a:bodyPr rtlCol="1" anchor="ctr"/>
                <a:lstStyle/>
                <a:p>
                  <a:endParaRPr lang="ar-SA"/>
                </a:p>
              </p:txBody>
            </p:sp>
            <p:sp>
              <p:nvSpPr>
                <p:cNvPr id="58" name="شكل حر: شكل 57">
                  <a:extLst>
                    <a:ext uri="{FF2B5EF4-FFF2-40B4-BE49-F238E27FC236}">
                      <a16:creationId xmlns:a16="http://schemas.microsoft.com/office/drawing/2014/main" id="{CE067273-43B8-A9CD-94D2-88AA45DC3EF0}"/>
                    </a:ext>
                  </a:extLst>
                </p:cNvPr>
                <p:cNvSpPr/>
                <p:nvPr/>
              </p:nvSpPr>
              <p:spPr>
                <a:xfrm>
                  <a:off x="7978030" y="4212036"/>
                  <a:ext cx="46606" cy="46606"/>
                </a:xfrm>
                <a:custGeom>
                  <a:avLst/>
                  <a:gdLst>
                    <a:gd name="connsiteX0" fmla="*/ 46607 w 46606"/>
                    <a:gd name="connsiteY0" fmla="*/ 23303 h 46606"/>
                    <a:gd name="connsiteX1" fmla="*/ 23304 w 46606"/>
                    <a:gd name="connsiteY1" fmla="*/ 46607 h 46606"/>
                    <a:gd name="connsiteX2" fmla="*/ 0 w 46606"/>
                    <a:gd name="connsiteY2" fmla="*/ 23303 h 46606"/>
                    <a:gd name="connsiteX3" fmla="*/ 23304 w 46606"/>
                    <a:gd name="connsiteY3" fmla="*/ 0 h 46606"/>
                    <a:gd name="connsiteX4" fmla="*/ 46607 w 46606"/>
                    <a:gd name="connsiteY4" fmla="*/ 23303 h 4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 h="46606">
                      <a:moveTo>
                        <a:pt x="46607" y="23303"/>
                      </a:moveTo>
                      <a:cubicBezTo>
                        <a:pt x="46607" y="36174"/>
                        <a:pt x="36174" y="46607"/>
                        <a:pt x="23304" y="46607"/>
                      </a:cubicBezTo>
                      <a:cubicBezTo>
                        <a:pt x="10433" y="46607"/>
                        <a:pt x="0" y="36174"/>
                        <a:pt x="0" y="23303"/>
                      </a:cubicBezTo>
                      <a:cubicBezTo>
                        <a:pt x="0" y="10433"/>
                        <a:pt x="10433" y="0"/>
                        <a:pt x="23304" y="0"/>
                      </a:cubicBezTo>
                      <a:cubicBezTo>
                        <a:pt x="36174" y="0"/>
                        <a:pt x="46607" y="10433"/>
                        <a:pt x="46607" y="23303"/>
                      </a:cubicBezTo>
                      <a:close/>
                    </a:path>
                  </a:pathLst>
                </a:custGeom>
                <a:solidFill>
                  <a:srgbClr val="505050"/>
                </a:solidFill>
                <a:ln w="4921" cap="flat">
                  <a:noFill/>
                  <a:prstDash val="solid"/>
                  <a:miter/>
                </a:ln>
              </p:spPr>
              <p:txBody>
                <a:bodyPr rtlCol="1" anchor="ctr"/>
                <a:lstStyle/>
                <a:p>
                  <a:endParaRPr lang="ar-SA"/>
                </a:p>
              </p:txBody>
            </p:sp>
          </p:grpSp>
        </p:grpSp>
        <p:grpSp>
          <p:nvGrpSpPr>
            <p:cNvPr id="44" name="رسم 2269" descr="فراشه">
              <a:extLst>
                <a:ext uri="{FF2B5EF4-FFF2-40B4-BE49-F238E27FC236}">
                  <a16:creationId xmlns:a16="http://schemas.microsoft.com/office/drawing/2014/main" id="{7E3B3C78-FDDF-B8EC-4D51-B2C64E2EAF9B}"/>
                </a:ext>
              </a:extLst>
            </p:cNvPr>
            <p:cNvGrpSpPr/>
            <p:nvPr/>
          </p:nvGrpSpPr>
          <p:grpSpPr>
            <a:xfrm>
              <a:off x="7245041" y="3979860"/>
              <a:ext cx="322110" cy="885261"/>
              <a:chOff x="7245041" y="3979860"/>
              <a:chExt cx="322110" cy="885261"/>
            </a:xfrm>
          </p:grpSpPr>
          <p:sp>
            <p:nvSpPr>
              <p:cNvPr id="45" name="شكل حر: شكل 44">
                <a:extLst>
                  <a:ext uri="{FF2B5EF4-FFF2-40B4-BE49-F238E27FC236}">
                    <a16:creationId xmlns:a16="http://schemas.microsoft.com/office/drawing/2014/main" id="{4E49E146-6ADF-8F00-B4CC-2C77440AE15E}"/>
                  </a:ext>
                </a:extLst>
              </p:cNvPr>
              <p:cNvSpPr/>
              <p:nvPr/>
            </p:nvSpPr>
            <p:spPr>
              <a:xfrm>
                <a:off x="7375282" y="4612305"/>
                <a:ext cx="61662" cy="252816"/>
              </a:xfrm>
              <a:custGeom>
                <a:avLst/>
                <a:gdLst>
                  <a:gd name="connsiteX0" fmla="*/ 61663 w 61662"/>
                  <a:gd name="connsiteY0" fmla="*/ 98660 h 252816"/>
                  <a:gd name="connsiteX1" fmla="*/ 30831 w 61662"/>
                  <a:gd name="connsiteY1" fmla="*/ 252816 h 252816"/>
                  <a:gd name="connsiteX2" fmla="*/ 0 w 61662"/>
                  <a:gd name="connsiteY2" fmla="*/ 98660 h 252816"/>
                  <a:gd name="connsiteX3" fmla="*/ 30831 w 61662"/>
                  <a:gd name="connsiteY3" fmla="*/ 0 h 252816"/>
                  <a:gd name="connsiteX4" fmla="*/ 61663 w 61662"/>
                  <a:gd name="connsiteY4" fmla="*/ 98660 h 25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2" h="252816">
                    <a:moveTo>
                      <a:pt x="61663" y="98660"/>
                    </a:moveTo>
                    <a:cubicBezTo>
                      <a:pt x="61663" y="183799"/>
                      <a:pt x="47860" y="252816"/>
                      <a:pt x="30831" y="252816"/>
                    </a:cubicBezTo>
                    <a:cubicBezTo>
                      <a:pt x="13802" y="252816"/>
                      <a:pt x="0" y="183799"/>
                      <a:pt x="0" y="98660"/>
                    </a:cubicBezTo>
                    <a:cubicBezTo>
                      <a:pt x="0" y="13521"/>
                      <a:pt x="13802" y="0"/>
                      <a:pt x="30831" y="0"/>
                    </a:cubicBezTo>
                    <a:cubicBezTo>
                      <a:pt x="47860" y="5"/>
                      <a:pt x="61663" y="13526"/>
                      <a:pt x="61663" y="98660"/>
                    </a:cubicBezTo>
                    <a:close/>
                  </a:path>
                </a:pathLst>
              </a:custGeom>
              <a:solidFill>
                <a:srgbClr val="DF511A"/>
              </a:solidFill>
              <a:ln w="4921" cap="flat">
                <a:noFill/>
                <a:prstDash val="solid"/>
                <a:miter/>
              </a:ln>
            </p:spPr>
            <p:txBody>
              <a:bodyPr rtlCol="1" anchor="ctr"/>
              <a:lstStyle/>
              <a:p>
                <a:endParaRPr lang="ar-SA"/>
              </a:p>
            </p:txBody>
          </p:sp>
          <p:grpSp>
            <p:nvGrpSpPr>
              <p:cNvPr id="46" name="رسم 2269" descr="فراشه">
                <a:extLst>
                  <a:ext uri="{FF2B5EF4-FFF2-40B4-BE49-F238E27FC236}">
                    <a16:creationId xmlns:a16="http://schemas.microsoft.com/office/drawing/2014/main" id="{492119A1-8797-C1BC-BD8A-E3B0EB57A2E8}"/>
                  </a:ext>
                </a:extLst>
              </p:cNvPr>
              <p:cNvGrpSpPr/>
              <p:nvPr/>
            </p:nvGrpSpPr>
            <p:grpSpPr>
              <a:xfrm>
                <a:off x="7376239" y="4749196"/>
                <a:ext cx="59748" cy="50193"/>
                <a:chOff x="7376239" y="4749196"/>
                <a:chExt cx="59748" cy="50193"/>
              </a:xfrm>
              <a:solidFill>
                <a:srgbClr val="737373"/>
              </a:solidFill>
            </p:grpSpPr>
            <p:sp>
              <p:nvSpPr>
                <p:cNvPr id="50" name="شكل حر: شكل 49">
                  <a:extLst>
                    <a:ext uri="{FF2B5EF4-FFF2-40B4-BE49-F238E27FC236}">
                      <a16:creationId xmlns:a16="http://schemas.microsoft.com/office/drawing/2014/main" id="{2C0E744B-4E8F-FC71-0DBB-69B4D2DC01C6}"/>
                    </a:ext>
                  </a:extLst>
                </p:cNvPr>
                <p:cNvSpPr/>
                <p:nvPr/>
              </p:nvSpPr>
              <p:spPr>
                <a:xfrm>
                  <a:off x="7376239" y="4749196"/>
                  <a:ext cx="59748" cy="9866"/>
                </a:xfrm>
                <a:custGeom>
                  <a:avLst/>
                  <a:gdLst>
                    <a:gd name="connsiteX0" fmla="*/ 59748 w 59748"/>
                    <a:gd name="connsiteY0" fmla="*/ 0 h 9866"/>
                    <a:gd name="connsiteX1" fmla="*/ 0 w 59748"/>
                    <a:gd name="connsiteY1" fmla="*/ 0 h 9866"/>
                    <a:gd name="connsiteX2" fmla="*/ 582 w 59748"/>
                    <a:gd name="connsiteY2" fmla="*/ 9866 h 9866"/>
                    <a:gd name="connsiteX3" fmla="*/ 59166 w 59748"/>
                    <a:gd name="connsiteY3" fmla="*/ 9866 h 9866"/>
                    <a:gd name="connsiteX4" fmla="*/ 59748 w 59748"/>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48" h="9866">
                      <a:moveTo>
                        <a:pt x="59748" y="0"/>
                      </a:moveTo>
                      <a:lnTo>
                        <a:pt x="0" y="0"/>
                      </a:lnTo>
                      <a:cubicBezTo>
                        <a:pt x="168" y="3340"/>
                        <a:pt x="370" y="6620"/>
                        <a:pt x="582" y="9866"/>
                      </a:cubicBezTo>
                      <a:lnTo>
                        <a:pt x="59166" y="9866"/>
                      </a:lnTo>
                      <a:cubicBezTo>
                        <a:pt x="59383" y="6620"/>
                        <a:pt x="59581" y="3340"/>
                        <a:pt x="59748" y="0"/>
                      </a:cubicBezTo>
                      <a:close/>
                    </a:path>
                  </a:pathLst>
                </a:custGeom>
                <a:solidFill>
                  <a:srgbClr val="737373"/>
                </a:solidFill>
                <a:ln w="4921" cap="flat">
                  <a:noFill/>
                  <a:prstDash val="solid"/>
                  <a:miter/>
                </a:ln>
              </p:spPr>
              <p:txBody>
                <a:bodyPr rtlCol="1" anchor="ctr"/>
                <a:lstStyle/>
                <a:p>
                  <a:endParaRPr lang="ar-SA"/>
                </a:p>
              </p:txBody>
            </p:sp>
            <p:sp>
              <p:nvSpPr>
                <p:cNvPr id="51" name="شكل حر: شكل 50">
                  <a:extLst>
                    <a:ext uri="{FF2B5EF4-FFF2-40B4-BE49-F238E27FC236}">
                      <a16:creationId xmlns:a16="http://schemas.microsoft.com/office/drawing/2014/main" id="{E30EDF45-2351-832B-8067-839F67C49AF4}"/>
                    </a:ext>
                  </a:extLst>
                </p:cNvPr>
                <p:cNvSpPr/>
                <p:nvPr/>
              </p:nvSpPr>
              <p:spPr>
                <a:xfrm>
                  <a:off x="7377551" y="4769031"/>
                  <a:ext cx="57124" cy="9866"/>
                </a:xfrm>
                <a:custGeom>
                  <a:avLst/>
                  <a:gdLst>
                    <a:gd name="connsiteX0" fmla="*/ 57124 w 57124"/>
                    <a:gd name="connsiteY0" fmla="*/ 0 h 9866"/>
                    <a:gd name="connsiteX1" fmla="*/ 0 w 57124"/>
                    <a:gd name="connsiteY1" fmla="*/ 0 h 9866"/>
                    <a:gd name="connsiteX2" fmla="*/ 883 w 57124"/>
                    <a:gd name="connsiteY2" fmla="*/ 9866 h 9866"/>
                    <a:gd name="connsiteX3" fmla="*/ 56241 w 57124"/>
                    <a:gd name="connsiteY3" fmla="*/ 9866 h 9866"/>
                    <a:gd name="connsiteX4" fmla="*/ 57124 w 57124"/>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4" h="9866">
                      <a:moveTo>
                        <a:pt x="57124" y="0"/>
                      </a:moveTo>
                      <a:lnTo>
                        <a:pt x="0" y="0"/>
                      </a:lnTo>
                      <a:cubicBezTo>
                        <a:pt x="271" y="3350"/>
                        <a:pt x="567" y="6640"/>
                        <a:pt x="883" y="9866"/>
                      </a:cubicBezTo>
                      <a:lnTo>
                        <a:pt x="56241" y="9866"/>
                      </a:lnTo>
                      <a:cubicBezTo>
                        <a:pt x="56557" y="6645"/>
                        <a:pt x="56853" y="3350"/>
                        <a:pt x="57124" y="0"/>
                      </a:cubicBezTo>
                      <a:close/>
                    </a:path>
                  </a:pathLst>
                </a:custGeom>
                <a:solidFill>
                  <a:srgbClr val="737373"/>
                </a:solidFill>
                <a:ln w="4921"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76BD702F-442E-85FC-0F49-9DB671F88DBF}"/>
                    </a:ext>
                  </a:extLst>
                </p:cNvPr>
                <p:cNvSpPr/>
                <p:nvPr/>
              </p:nvSpPr>
              <p:spPr>
                <a:xfrm>
                  <a:off x="7379588" y="4789523"/>
                  <a:ext cx="53054" cy="9866"/>
                </a:xfrm>
                <a:custGeom>
                  <a:avLst/>
                  <a:gdLst>
                    <a:gd name="connsiteX0" fmla="*/ 53054 w 53054"/>
                    <a:gd name="connsiteY0" fmla="*/ 0 h 9866"/>
                    <a:gd name="connsiteX1" fmla="*/ 0 w 53054"/>
                    <a:gd name="connsiteY1" fmla="*/ 0 h 9866"/>
                    <a:gd name="connsiteX2" fmla="*/ 1278 w 53054"/>
                    <a:gd name="connsiteY2" fmla="*/ 9866 h 9866"/>
                    <a:gd name="connsiteX3" fmla="*/ 51772 w 53054"/>
                    <a:gd name="connsiteY3" fmla="*/ 9866 h 9866"/>
                    <a:gd name="connsiteX4" fmla="*/ 53054 w 53054"/>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4" h="9866">
                      <a:moveTo>
                        <a:pt x="53054" y="0"/>
                      </a:moveTo>
                      <a:lnTo>
                        <a:pt x="0" y="0"/>
                      </a:lnTo>
                      <a:cubicBezTo>
                        <a:pt x="400" y="3379"/>
                        <a:pt x="829" y="6660"/>
                        <a:pt x="1278" y="9866"/>
                      </a:cubicBezTo>
                      <a:lnTo>
                        <a:pt x="51772" y="9866"/>
                      </a:lnTo>
                      <a:cubicBezTo>
                        <a:pt x="52226" y="6665"/>
                        <a:pt x="52650" y="3379"/>
                        <a:pt x="53054" y="0"/>
                      </a:cubicBezTo>
                      <a:close/>
                    </a:path>
                  </a:pathLst>
                </a:custGeom>
                <a:solidFill>
                  <a:srgbClr val="737373"/>
                </a:solidFill>
                <a:ln w="4921" cap="flat">
                  <a:noFill/>
                  <a:prstDash val="solid"/>
                  <a:miter/>
                </a:ln>
              </p:spPr>
              <p:txBody>
                <a:bodyPr rtlCol="1" anchor="ctr"/>
                <a:lstStyle/>
                <a:p>
                  <a:endParaRPr lang="ar-SA"/>
                </a:p>
              </p:txBody>
            </p:sp>
          </p:grpSp>
          <p:sp>
            <p:nvSpPr>
              <p:cNvPr id="47" name="شكل حر: شكل 46">
                <a:extLst>
                  <a:ext uri="{FF2B5EF4-FFF2-40B4-BE49-F238E27FC236}">
                    <a16:creationId xmlns:a16="http://schemas.microsoft.com/office/drawing/2014/main" id="{54F6B43E-B256-E988-35C0-9F4E22A4E31D}"/>
                  </a:ext>
                </a:extLst>
              </p:cNvPr>
              <p:cNvSpPr/>
              <p:nvPr/>
            </p:nvSpPr>
            <p:spPr>
              <a:xfrm>
                <a:off x="7245041" y="3979860"/>
                <a:ext cx="322110" cy="400850"/>
              </a:xfrm>
              <a:custGeom>
                <a:avLst/>
                <a:gdLst>
                  <a:gd name="connsiteX0" fmla="*/ 315135 w 322110"/>
                  <a:gd name="connsiteY0" fmla="*/ 0 h 400850"/>
                  <a:gd name="connsiteX1" fmla="*/ 161102 w 322110"/>
                  <a:gd name="connsiteY1" fmla="*/ 310128 h 400850"/>
                  <a:gd name="connsiteX2" fmla="*/ 161013 w 322110"/>
                  <a:gd name="connsiteY2" fmla="*/ 310128 h 400850"/>
                  <a:gd name="connsiteX3" fmla="*/ 6975 w 322110"/>
                  <a:gd name="connsiteY3" fmla="*/ 0 h 400850"/>
                  <a:gd name="connsiteX4" fmla="*/ 0 w 322110"/>
                  <a:gd name="connsiteY4" fmla="*/ 6975 h 400850"/>
                  <a:gd name="connsiteX5" fmla="*/ 156125 w 322110"/>
                  <a:gd name="connsiteY5" fmla="*/ 383896 h 400850"/>
                  <a:gd name="connsiteX6" fmla="*/ 156125 w 322110"/>
                  <a:gd name="connsiteY6" fmla="*/ 383896 h 400850"/>
                  <a:gd name="connsiteX7" fmla="*/ 156125 w 322110"/>
                  <a:gd name="connsiteY7" fmla="*/ 400851 h 400850"/>
                  <a:gd name="connsiteX8" fmla="*/ 165991 w 322110"/>
                  <a:gd name="connsiteY8" fmla="*/ 400851 h 400850"/>
                  <a:gd name="connsiteX9" fmla="*/ 165991 w 322110"/>
                  <a:gd name="connsiteY9" fmla="*/ 383896 h 400850"/>
                  <a:gd name="connsiteX10" fmla="*/ 322110 w 322110"/>
                  <a:gd name="connsiteY10" fmla="*/ 6975 h 400850"/>
                  <a:gd name="connsiteX11" fmla="*/ 315135 w 322110"/>
                  <a:gd name="connsiteY11" fmla="*/ 0 h 4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110" h="400850">
                    <a:moveTo>
                      <a:pt x="315135" y="0"/>
                    </a:moveTo>
                    <a:cubicBezTo>
                      <a:pt x="230194" y="84941"/>
                      <a:pt x="176902" y="193083"/>
                      <a:pt x="161102" y="310128"/>
                    </a:cubicBezTo>
                    <a:cubicBezTo>
                      <a:pt x="161092" y="310182"/>
                      <a:pt x="161018" y="310182"/>
                      <a:pt x="161013" y="310128"/>
                    </a:cubicBezTo>
                    <a:cubicBezTo>
                      <a:pt x="145208" y="193083"/>
                      <a:pt x="91917" y="84941"/>
                      <a:pt x="6975" y="0"/>
                    </a:cubicBezTo>
                    <a:lnTo>
                      <a:pt x="0" y="6975"/>
                    </a:lnTo>
                    <a:cubicBezTo>
                      <a:pt x="100678" y="107658"/>
                      <a:pt x="156125" y="241515"/>
                      <a:pt x="156125" y="383896"/>
                    </a:cubicBezTo>
                    <a:lnTo>
                      <a:pt x="156125" y="383896"/>
                    </a:lnTo>
                    <a:lnTo>
                      <a:pt x="156125" y="400851"/>
                    </a:lnTo>
                    <a:lnTo>
                      <a:pt x="165991" y="400851"/>
                    </a:lnTo>
                    <a:lnTo>
                      <a:pt x="165991" y="383896"/>
                    </a:lnTo>
                    <a:cubicBezTo>
                      <a:pt x="165991" y="241510"/>
                      <a:pt x="221433" y="107648"/>
                      <a:pt x="322110" y="6975"/>
                    </a:cubicBezTo>
                    <a:lnTo>
                      <a:pt x="315135" y="0"/>
                    </a:lnTo>
                    <a:close/>
                  </a:path>
                </a:pathLst>
              </a:custGeom>
              <a:solidFill>
                <a:srgbClr val="505050"/>
              </a:solidFill>
              <a:ln w="4921" cap="flat">
                <a:noFill/>
                <a:prstDash val="solid"/>
                <a:miter/>
              </a:ln>
            </p:spPr>
            <p:txBody>
              <a:bodyPr rtlCol="1" anchor="ctr"/>
              <a:lstStyle/>
              <a:p>
                <a:endParaRPr lang="ar-SA"/>
              </a:p>
            </p:txBody>
          </p:sp>
          <p:sp>
            <p:nvSpPr>
              <p:cNvPr id="48" name="شكل حر: شكل 47">
                <a:extLst>
                  <a:ext uri="{FF2B5EF4-FFF2-40B4-BE49-F238E27FC236}">
                    <a16:creationId xmlns:a16="http://schemas.microsoft.com/office/drawing/2014/main" id="{38DFEBFE-321C-082B-4459-49B98668B3B7}"/>
                  </a:ext>
                </a:extLst>
              </p:cNvPr>
              <p:cNvSpPr/>
              <p:nvPr/>
            </p:nvSpPr>
            <p:spPr>
              <a:xfrm>
                <a:off x="7344451" y="4363014"/>
                <a:ext cx="123329" cy="366456"/>
              </a:xfrm>
              <a:custGeom>
                <a:avLst/>
                <a:gdLst>
                  <a:gd name="connsiteX0" fmla="*/ 113711 w 123329"/>
                  <a:gd name="connsiteY0" fmla="*/ 119735 h 366456"/>
                  <a:gd name="connsiteX1" fmla="*/ 110297 w 123329"/>
                  <a:gd name="connsiteY1" fmla="*/ 66390 h 366456"/>
                  <a:gd name="connsiteX2" fmla="*/ 110400 w 123329"/>
                  <a:gd name="connsiteY2" fmla="*/ 50407 h 366456"/>
                  <a:gd name="connsiteX3" fmla="*/ 94423 w 123329"/>
                  <a:gd name="connsiteY3" fmla="*/ 21440 h 366456"/>
                  <a:gd name="connsiteX4" fmla="*/ 97905 w 123329"/>
                  <a:gd name="connsiteY4" fmla="*/ 8447 h 366456"/>
                  <a:gd name="connsiteX5" fmla="*/ 89756 w 123329"/>
                  <a:gd name="connsiteY5" fmla="*/ 505 h 366456"/>
                  <a:gd name="connsiteX6" fmla="*/ 74029 w 123329"/>
                  <a:gd name="connsiteY6" fmla="*/ 10459 h 366456"/>
                  <a:gd name="connsiteX7" fmla="*/ 67449 w 123329"/>
                  <a:gd name="connsiteY7" fmla="*/ 9137 h 366456"/>
                  <a:gd name="connsiteX8" fmla="*/ 51787 w 123329"/>
                  <a:gd name="connsiteY8" fmla="*/ 9823 h 366456"/>
                  <a:gd name="connsiteX9" fmla="*/ 36761 w 123329"/>
                  <a:gd name="connsiteY9" fmla="*/ 342 h 366456"/>
                  <a:gd name="connsiteX10" fmla="*/ 27857 w 123329"/>
                  <a:gd name="connsiteY10" fmla="*/ 8905 h 366456"/>
                  <a:gd name="connsiteX11" fmla="*/ 30264 w 123329"/>
                  <a:gd name="connsiteY11" fmla="*/ 20167 h 366456"/>
                  <a:gd name="connsiteX12" fmla="*/ 12333 w 123329"/>
                  <a:gd name="connsiteY12" fmla="*/ 58137 h 366456"/>
                  <a:gd name="connsiteX13" fmla="*/ 12924 w 123329"/>
                  <a:gd name="connsiteY13" fmla="*/ 65778 h 366456"/>
                  <a:gd name="connsiteX14" fmla="*/ 9950 w 123329"/>
                  <a:gd name="connsiteY14" fmla="*/ 118615 h 366456"/>
                  <a:gd name="connsiteX15" fmla="*/ 0 w 123329"/>
                  <a:gd name="connsiteY15" fmla="*/ 199961 h 366456"/>
                  <a:gd name="connsiteX16" fmla="*/ 61663 w 123329"/>
                  <a:gd name="connsiteY16" fmla="*/ 366449 h 366456"/>
                  <a:gd name="connsiteX17" fmla="*/ 61667 w 123329"/>
                  <a:gd name="connsiteY17" fmla="*/ 366449 h 366456"/>
                  <a:gd name="connsiteX18" fmla="*/ 123330 w 123329"/>
                  <a:gd name="connsiteY18" fmla="*/ 199961 h 366456"/>
                  <a:gd name="connsiteX19" fmla="*/ 113711 w 123329"/>
                  <a:gd name="connsiteY19" fmla="*/ 119735 h 3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329" h="366456">
                    <a:moveTo>
                      <a:pt x="113711" y="119735"/>
                    </a:moveTo>
                    <a:cubicBezTo>
                      <a:pt x="108620" y="102401"/>
                      <a:pt x="107273" y="84203"/>
                      <a:pt x="110297" y="66390"/>
                    </a:cubicBezTo>
                    <a:cubicBezTo>
                      <a:pt x="111160" y="61289"/>
                      <a:pt x="111244" y="55922"/>
                      <a:pt x="110400" y="50407"/>
                    </a:cubicBezTo>
                    <a:cubicBezTo>
                      <a:pt x="108654" y="38982"/>
                      <a:pt x="102744" y="28874"/>
                      <a:pt x="94423" y="21440"/>
                    </a:cubicBezTo>
                    <a:cubicBezTo>
                      <a:pt x="97772" y="18401"/>
                      <a:pt x="99503" y="13607"/>
                      <a:pt x="97905" y="8447"/>
                    </a:cubicBezTo>
                    <a:cubicBezTo>
                      <a:pt x="96726" y="4648"/>
                      <a:pt x="93589" y="1580"/>
                      <a:pt x="89756" y="505"/>
                    </a:cubicBezTo>
                    <a:cubicBezTo>
                      <a:pt x="82055" y="-1661"/>
                      <a:pt x="75110" y="3430"/>
                      <a:pt x="74029" y="10459"/>
                    </a:cubicBezTo>
                    <a:cubicBezTo>
                      <a:pt x="71874" y="9897"/>
                      <a:pt x="69698" y="9394"/>
                      <a:pt x="67449" y="9137"/>
                    </a:cubicBezTo>
                    <a:cubicBezTo>
                      <a:pt x="62037" y="8521"/>
                      <a:pt x="56779" y="8807"/>
                      <a:pt x="51787" y="9823"/>
                    </a:cubicBezTo>
                    <a:cubicBezTo>
                      <a:pt x="50445" y="3311"/>
                      <a:pt x="43958" y="-1326"/>
                      <a:pt x="36761" y="342"/>
                    </a:cubicBezTo>
                    <a:cubicBezTo>
                      <a:pt x="32523" y="1323"/>
                      <a:pt x="29021" y="4717"/>
                      <a:pt x="27857" y="8905"/>
                    </a:cubicBezTo>
                    <a:cubicBezTo>
                      <a:pt x="26653" y="13242"/>
                      <a:pt x="27832" y="17242"/>
                      <a:pt x="30264" y="20167"/>
                    </a:cubicBezTo>
                    <a:cubicBezTo>
                      <a:pt x="19332" y="29215"/>
                      <a:pt x="12333" y="42840"/>
                      <a:pt x="12333" y="58137"/>
                    </a:cubicBezTo>
                    <a:cubicBezTo>
                      <a:pt x="12333" y="60736"/>
                      <a:pt x="12535" y="63292"/>
                      <a:pt x="12924" y="65778"/>
                    </a:cubicBezTo>
                    <a:cubicBezTo>
                      <a:pt x="15687" y="83487"/>
                      <a:pt x="15125" y="101454"/>
                      <a:pt x="9950" y="118615"/>
                    </a:cubicBezTo>
                    <a:cubicBezTo>
                      <a:pt x="3655" y="139492"/>
                      <a:pt x="0" y="166525"/>
                      <a:pt x="0" y="199961"/>
                    </a:cubicBezTo>
                    <a:cubicBezTo>
                      <a:pt x="0" y="291650"/>
                      <a:pt x="61312" y="366025"/>
                      <a:pt x="61663" y="366449"/>
                    </a:cubicBezTo>
                    <a:cubicBezTo>
                      <a:pt x="61667" y="366459"/>
                      <a:pt x="61658" y="366459"/>
                      <a:pt x="61667" y="366449"/>
                    </a:cubicBezTo>
                    <a:cubicBezTo>
                      <a:pt x="62018" y="366030"/>
                      <a:pt x="123330" y="291650"/>
                      <a:pt x="123330" y="199961"/>
                    </a:cubicBezTo>
                    <a:cubicBezTo>
                      <a:pt x="123325" y="167122"/>
                      <a:pt x="119798" y="140459"/>
                      <a:pt x="113711" y="119735"/>
                    </a:cubicBezTo>
                    <a:close/>
                  </a:path>
                </a:pathLst>
              </a:custGeom>
              <a:solidFill>
                <a:srgbClr val="DF511A"/>
              </a:solidFill>
              <a:ln w="4921" cap="flat">
                <a:noFill/>
                <a:prstDash val="solid"/>
                <a:miter/>
              </a:ln>
            </p:spPr>
            <p:txBody>
              <a:bodyPr rtlCol="1" anchor="ctr"/>
              <a:lstStyle/>
              <a:p>
                <a:endParaRPr lang="ar-SA"/>
              </a:p>
            </p:txBody>
          </p:sp>
          <p:sp>
            <p:nvSpPr>
              <p:cNvPr id="49" name="شكل حر: شكل 48">
                <a:extLst>
                  <a:ext uri="{FF2B5EF4-FFF2-40B4-BE49-F238E27FC236}">
                    <a16:creationId xmlns:a16="http://schemas.microsoft.com/office/drawing/2014/main" id="{5012B904-87E7-D550-ECCC-61AFA2400A72}"/>
                  </a:ext>
                </a:extLst>
              </p:cNvPr>
              <p:cNvSpPr/>
              <p:nvPr/>
            </p:nvSpPr>
            <p:spPr>
              <a:xfrm>
                <a:off x="7374147" y="4489611"/>
                <a:ext cx="63936" cy="183354"/>
              </a:xfrm>
              <a:custGeom>
                <a:avLst/>
                <a:gdLst>
                  <a:gd name="connsiteX0" fmla="*/ 63937 w 63936"/>
                  <a:gd name="connsiteY0" fmla="*/ 179640 h 183354"/>
                  <a:gd name="connsiteX1" fmla="*/ 35054 w 63936"/>
                  <a:gd name="connsiteY1" fmla="*/ 93397 h 183354"/>
                  <a:gd name="connsiteX2" fmla="*/ 35054 w 63936"/>
                  <a:gd name="connsiteY2" fmla="*/ 0 h 183354"/>
                  <a:gd name="connsiteX3" fmla="*/ 28888 w 63936"/>
                  <a:gd name="connsiteY3" fmla="*/ 0 h 183354"/>
                  <a:gd name="connsiteX4" fmla="*/ 28888 w 63936"/>
                  <a:gd name="connsiteY4" fmla="*/ 93397 h 183354"/>
                  <a:gd name="connsiteX5" fmla="*/ 0 w 63936"/>
                  <a:gd name="connsiteY5" fmla="*/ 179640 h 183354"/>
                  <a:gd name="connsiteX6" fmla="*/ 4923 w 63936"/>
                  <a:gd name="connsiteY6" fmla="*/ 183355 h 183354"/>
                  <a:gd name="connsiteX7" fmla="*/ 31931 w 63936"/>
                  <a:gd name="connsiteY7" fmla="*/ 123024 h 183354"/>
                  <a:gd name="connsiteX8" fmla="*/ 32020 w 63936"/>
                  <a:gd name="connsiteY8" fmla="*/ 123024 h 183354"/>
                  <a:gd name="connsiteX9" fmla="*/ 59023 w 63936"/>
                  <a:gd name="connsiteY9" fmla="*/ 183355 h 183354"/>
                  <a:gd name="connsiteX10" fmla="*/ 63937 w 63936"/>
                  <a:gd name="connsiteY10" fmla="*/ 179640 h 18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36" h="183354">
                    <a:moveTo>
                      <a:pt x="63937" y="179640"/>
                    </a:moveTo>
                    <a:cubicBezTo>
                      <a:pt x="45310" y="154955"/>
                      <a:pt x="35054" y="124326"/>
                      <a:pt x="35054" y="93397"/>
                    </a:cubicBezTo>
                    <a:lnTo>
                      <a:pt x="35054" y="0"/>
                    </a:lnTo>
                    <a:lnTo>
                      <a:pt x="28888" y="0"/>
                    </a:lnTo>
                    <a:lnTo>
                      <a:pt x="28888" y="93397"/>
                    </a:lnTo>
                    <a:cubicBezTo>
                      <a:pt x="28888" y="124322"/>
                      <a:pt x="18627" y="154951"/>
                      <a:pt x="0" y="179640"/>
                    </a:cubicBezTo>
                    <a:lnTo>
                      <a:pt x="4923" y="183355"/>
                    </a:lnTo>
                    <a:cubicBezTo>
                      <a:pt x="18351" y="165561"/>
                      <a:pt x="27487" y="144789"/>
                      <a:pt x="31931" y="123024"/>
                    </a:cubicBezTo>
                    <a:cubicBezTo>
                      <a:pt x="31941" y="122975"/>
                      <a:pt x="32010" y="122975"/>
                      <a:pt x="32020" y="123024"/>
                    </a:cubicBezTo>
                    <a:cubicBezTo>
                      <a:pt x="36460" y="144789"/>
                      <a:pt x="45601" y="165561"/>
                      <a:pt x="59023" y="183355"/>
                    </a:cubicBezTo>
                    <a:lnTo>
                      <a:pt x="63937" y="179640"/>
                    </a:lnTo>
                    <a:close/>
                  </a:path>
                </a:pathLst>
              </a:custGeom>
              <a:solidFill>
                <a:srgbClr val="505050"/>
              </a:solidFill>
              <a:ln w="4921" cap="flat">
                <a:noFill/>
                <a:prstDash val="solid"/>
                <a:miter/>
              </a:ln>
            </p:spPr>
            <p:txBody>
              <a:bodyPr rtlCol="1" anchor="ctr"/>
              <a:lstStyle/>
              <a:p>
                <a:endParaRPr lang="ar-SA"/>
              </a:p>
            </p:txBody>
          </p:sp>
        </p:grpSp>
      </p:grpSp>
      <p:grpSp>
        <p:nvGrpSpPr>
          <p:cNvPr id="71" name="رسم 2271" descr="غابات الغزال في الثلج">
            <a:extLst>
              <a:ext uri="{FF2B5EF4-FFF2-40B4-BE49-F238E27FC236}">
                <a16:creationId xmlns:a16="http://schemas.microsoft.com/office/drawing/2014/main" id="{23EB148D-6B08-1BF2-C12F-19B502BC1263}"/>
              </a:ext>
            </a:extLst>
          </p:cNvPr>
          <p:cNvGrpSpPr/>
          <p:nvPr/>
        </p:nvGrpSpPr>
        <p:grpSpPr>
          <a:xfrm flipH="1">
            <a:off x="8070163" y="3541272"/>
            <a:ext cx="1895640" cy="2474020"/>
            <a:chOff x="5164869" y="721767"/>
            <a:chExt cx="1590571" cy="2419937"/>
          </a:xfrm>
        </p:grpSpPr>
        <p:sp>
          <p:nvSpPr>
            <p:cNvPr id="72" name="شكل حر: شكل 71">
              <a:extLst>
                <a:ext uri="{FF2B5EF4-FFF2-40B4-BE49-F238E27FC236}">
                  <a16:creationId xmlns:a16="http://schemas.microsoft.com/office/drawing/2014/main" id="{0D7BC91D-4B4F-43C5-BF5C-1C9B978EB648}"/>
                </a:ext>
              </a:extLst>
            </p:cNvPr>
            <p:cNvSpPr/>
            <p:nvPr/>
          </p:nvSpPr>
          <p:spPr>
            <a:xfrm>
              <a:off x="6125065" y="2228244"/>
              <a:ext cx="364109" cy="913460"/>
            </a:xfrm>
            <a:custGeom>
              <a:avLst/>
              <a:gdLst>
                <a:gd name="connsiteX0" fmla="*/ 57491 w 364109"/>
                <a:gd name="connsiteY0" fmla="*/ 0 h 913460"/>
                <a:gd name="connsiteX1" fmla="*/ 0 w 364109"/>
                <a:gd name="connsiteY1" fmla="*/ 157494 h 913460"/>
                <a:gd name="connsiteX2" fmla="*/ 150679 w 364109"/>
                <a:gd name="connsiteY2" fmla="*/ 851651 h 913460"/>
                <a:gd name="connsiteX3" fmla="*/ 229786 w 364109"/>
                <a:gd name="connsiteY3" fmla="*/ 913461 h 913460"/>
                <a:gd name="connsiteX4" fmla="*/ 364109 w 364109"/>
                <a:gd name="connsiteY4" fmla="*/ 913461 h 913460"/>
                <a:gd name="connsiteX5" fmla="*/ 361068 w 364109"/>
                <a:gd name="connsiteY5" fmla="*/ 905643 h 913460"/>
                <a:gd name="connsiteX6" fmla="*/ 226752 w 364109"/>
                <a:gd name="connsiteY6" fmla="*/ 798805 h 913460"/>
                <a:gd name="connsiteX7" fmla="*/ 196773 w 364109"/>
                <a:gd name="connsiteY7" fmla="*/ 765120 h 913460"/>
                <a:gd name="connsiteX8" fmla="*/ 166083 w 364109"/>
                <a:gd name="connsiteY8" fmla="*/ 0 h 913460"/>
                <a:gd name="connsiteX9" fmla="*/ 57491 w 364109"/>
                <a:gd name="connsiteY9" fmla="*/ 0 h 9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109" h="913460">
                  <a:moveTo>
                    <a:pt x="57491" y="0"/>
                  </a:moveTo>
                  <a:lnTo>
                    <a:pt x="0" y="157494"/>
                  </a:lnTo>
                  <a:lnTo>
                    <a:pt x="150679" y="851651"/>
                  </a:lnTo>
                  <a:cubicBezTo>
                    <a:pt x="159733" y="887972"/>
                    <a:pt x="192352" y="913461"/>
                    <a:pt x="229786" y="913461"/>
                  </a:cubicBezTo>
                  <a:lnTo>
                    <a:pt x="364109" y="913461"/>
                  </a:lnTo>
                  <a:lnTo>
                    <a:pt x="361068" y="905643"/>
                  </a:lnTo>
                  <a:cubicBezTo>
                    <a:pt x="339432" y="850009"/>
                    <a:pt x="285559" y="809096"/>
                    <a:pt x="226752" y="798805"/>
                  </a:cubicBezTo>
                  <a:cubicBezTo>
                    <a:pt x="210051" y="795882"/>
                    <a:pt x="197453" y="782060"/>
                    <a:pt x="196773" y="765120"/>
                  </a:cubicBezTo>
                  <a:lnTo>
                    <a:pt x="166083" y="0"/>
                  </a:lnTo>
                  <a:lnTo>
                    <a:pt x="57491" y="0"/>
                  </a:lnTo>
                  <a:close/>
                </a:path>
              </a:pathLst>
            </a:custGeom>
            <a:solidFill>
              <a:srgbClr val="A48D76"/>
            </a:solidFill>
            <a:ln w="3969" cap="flat">
              <a:noFill/>
              <a:prstDash val="solid"/>
              <a:miter/>
            </a:ln>
          </p:spPr>
          <p:txBody>
            <a:bodyPr rtlCol="1" anchor="ctr"/>
            <a:lstStyle/>
            <a:p>
              <a:pPr algn="l" rtl="0"/>
              <a:endParaRPr lang="ar-SA"/>
            </a:p>
          </p:txBody>
        </p:sp>
        <p:sp>
          <p:nvSpPr>
            <p:cNvPr id="73" name="شكل حر: شكل 72">
              <a:extLst>
                <a:ext uri="{FF2B5EF4-FFF2-40B4-BE49-F238E27FC236}">
                  <a16:creationId xmlns:a16="http://schemas.microsoft.com/office/drawing/2014/main" id="{033DF815-91DB-051A-E081-85B83DEAC8D6}"/>
                </a:ext>
              </a:extLst>
            </p:cNvPr>
            <p:cNvSpPr/>
            <p:nvPr/>
          </p:nvSpPr>
          <p:spPr>
            <a:xfrm>
              <a:off x="6131196" y="3059743"/>
              <a:ext cx="198284" cy="81961"/>
            </a:xfrm>
            <a:custGeom>
              <a:avLst/>
              <a:gdLst>
                <a:gd name="connsiteX0" fmla="*/ 146269 w 198284"/>
                <a:gd name="connsiteY0" fmla="*/ 417 h 81961"/>
                <a:gd name="connsiteX1" fmla="*/ 67500 w 198284"/>
                <a:gd name="connsiteY1" fmla="*/ 9325 h 81961"/>
                <a:gd name="connsiteX2" fmla="*/ 0 w 198284"/>
                <a:gd name="connsiteY2" fmla="*/ 41283 h 81961"/>
                <a:gd name="connsiteX3" fmla="*/ 49471 w 198284"/>
                <a:gd name="connsiteY3" fmla="*/ 81962 h 81961"/>
                <a:gd name="connsiteX4" fmla="*/ 198285 w 198284"/>
                <a:gd name="connsiteY4" fmla="*/ 81962 h 81961"/>
                <a:gd name="connsiteX5" fmla="*/ 195242 w 198284"/>
                <a:gd name="connsiteY5" fmla="*/ 74144 h 81961"/>
                <a:gd name="connsiteX6" fmla="*/ 146269 w 198284"/>
                <a:gd name="connsiteY6" fmla="*/ 417 h 8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84" h="81961">
                  <a:moveTo>
                    <a:pt x="146269" y="417"/>
                  </a:moveTo>
                  <a:cubicBezTo>
                    <a:pt x="115217" y="-1277"/>
                    <a:pt x="92667" y="2282"/>
                    <a:pt x="67500" y="9325"/>
                  </a:cubicBezTo>
                  <a:cubicBezTo>
                    <a:pt x="43092" y="16156"/>
                    <a:pt x="30388" y="18868"/>
                    <a:pt x="0" y="41283"/>
                  </a:cubicBezTo>
                  <a:cubicBezTo>
                    <a:pt x="4577" y="64517"/>
                    <a:pt x="25008" y="81962"/>
                    <a:pt x="49471" y="81962"/>
                  </a:cubicBezTo>
                  <a:lnTo>
                    <a:pt x="198285" y="81962"/>
                  </a:lnTo>
                  <a:lnTo>
                    <a:pt x="195242" y="74144"/>
                  </a:lnTo>
                  <a:cubicBezTo>
                    <a:pt x="184280" y="45963"/>
                    <a:pt x="167479" y="20347"/>
                    <a:pt x="146269" y="417"/>
                  </a:cubicBezTo>
                  <a:close/>
                </a:path>
              </a:pathLst>
            </a:custGeom>
            <a:solidFill>
              <a:srgbClr val="505050"/>
            </a:solidFill>
            <a:ln w="3969" cap="flat">
              <a:noFill/>
              <a:prstDash val="solid"/>
              <a:miter/>
            </a:ln>
          </p:spPr>
          <p:txBody>
            <a:bodyPr rtlCol="1" anchor="ctr"/>
            <a:lstStyle/>
            <a:p>
              <a:pPr algn="l" rtl="0"/>
              <a:endParaRPr lang="ar-SA"/>
            </a:p>
          </p:txBody>
        </p:sp>
        <p:sp>
          <p:nvSpPr>
            <p:cNvPr id="74" name="شكل حر: شكل 73">
              <a:extLst>
                <a:ext uri="{FF2B5EF4-FFF2-40B4-BE49-F238E27FC236}">
                  <a16:creationId xmlns:a16="http://schemas.microsoft.com/office/drawing/2014/main" id="{5A532A4D-2B8D-F403-BE59-6ACF0A691815}"/>
                </a:ext>
              </a:extLst>
            </p:cNvPr>
            <p:cNvSpPr/>
            <p:nvPr/>
          </p:nvSpPr>
          <p:spPr>
            <a:xfrm>
              <a:off x="5273203" y="3060160"/>
              <a:ext cx="198284" cy="81544"/>
            </a:xfrm>
            <a:custGeom>
              <a:avLst/>
              <a:gdLst>
                <a:gd name="connsiteX0" fmla="*/ 146269 w 198284"/>
                <a:gd name="connsiteY0" fmla="*/ 0 h 81544"/>
                <a:gd name="connsiteX1" fmla="*/ 69766 w 198284"/>
                <a:gd name="connsiteY1" fmla="*/ 7849 h 81544"/>
                <a:gd name="connsiteX2" fmla="*/ 0 w 198284"/>
                <a:gd name="connsiteY2" fmla="*/ 40866 h 81544"/>
                <a:gd name="connsiteX3" fmla="*/ 49471 w 198284"/>
                <a:gd name="connsiteY3" fmla="*/ 81544 h 81544"/>
                <a:gd name="connsiteX4" fmla="*/ 198285 w 198284"/>
                <a:gd name="connsiteY4" fmla="*/ 81544 h 81544"/>
                <a:gd name="connsiteX5" fmla="*/ 195243 w 198284"/>
                <a:gd name="connsiteY5" fmla="*/ 73727 h 81544"/>
                <a:gd name="connsiteX6" fmla="*/ 146269 w 198284"/>
                <a:gd name="connsiteY6" fmla="*/ 0 h 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84" h="81544">
                  <a:moveTo>
                    <a:pt x="146269" y="0"/>
                  </a:moveTo>
                  <a:cubicBezTo>
                    <a:pt x="118541" y="425"/>
                    <a:pt x="94480" y="827"/>
                    <a:pt x="69766" y="7849"/>
                  </a:cubicBezTo>
                  <a:cubicBezTo>
                    <a:pt x="45053" y="14872"/>
                    <a:pt x="28412" y="21636"/>
                    <a:pt x="0" y="40866"/>
                  </a:cubicBezTo>
                  <a:cubicBezTo>
                    <a:pt x="4577" y="64100"/>
                    <a:pt x="25008" y="81544"/>
                    <a:pt x="49471" y="81544"/>
                  </a:cubicBezTo>
                  <a:lnTo>
                    <a:pt x="198285" y="81544"/>
                  </a:lnTo>
                  <a:lnTo>
                    <a:pt x="195243" y="73727"/>
                  </a:lnTo>
                  <a:cubicBezTo>
                    <a:pt x="184280" y="45546"/>
                    <a:pt x="167479" y="19930"/>
                    <a:pt x="146269" y="0"/>
                  </a:cubicBezTo>
                  <a:close/>
                </a:path>
              </a:pathLst>
            </a:custGeom>
            <a:solidFill>
              <a:srgbClr val="505050"/>
            </a:solidFill>
            <a:ln w="3969" cap="flat">
              <a:noFill/>
              <a:prstDash val="solid"/>
              <a:miter/>
            </a:ln>
          </p:spPr>
          <p:txBody>
            <a:bodyPr rtlCol="1" anchor="ctr"/>
            <a:lstStyle/>
            <a:p>
              <a:pPr algn="l" rtl="0"/>
              <a:endParaRPr lang="ar-SA"/>
            </a:p>
          </p:txBody>
        </p:sp>
        <p:sp>
          <p:nvSpPr>
            <p:cNvPr id="75" name="شكل حر: شكل 74">
              <a:extLst>
                <a:ext uri="{FF2B5EF4-FFF2-40B4-BE49-F238E27FC236}">
                  <a16:creationId xmlns:a16="http://schemas.microsoft.com/office/drawing/2014/main" id="{806D0DCB-F9D1-D1EA-C225-5839185E85C0}"/>
                </a:ext>
              </a:extLst>
            </p:cNvPr>
            <p:cNvSpPr/>
            <p:nvPr/>
          </p:nvSpPr>
          <p:spPr>
            <a:xfrm>
              <a:off x="5471225" y="3060160"/>
              <a:ext cx="198284" cy="81544"/>
            </a:xfrm>
            <a:custGeom>
              <a:avLst/>
              <a:gdLst>
                <a:gd name="connsiteX0" fmla="*/ 146269 w 198284"/>
                <a:gd name="connsiteY0" fmla="*/ 0 h 81544"/>
                <a:gd name="connsiteX1" fmla="*/ 71095 w 198284"/>
                <a:gd name="connsiteY1" fmla="*/ 9969 h 81544"/>
                <a:gd name="connsiteX2" fmla="*/ 0 w 198284"/>
                <a:gd name="connsiteY2" fmla="*/ 40866 h 81544"/>
                <a:gd name="connsiteX3" fmla="*/ 49471 w 198284"/>
                <a:gd name="connsiteY3" fmla="*/ 81544 h 81544"/>
                <a:gd name="connsiteX4" fmla="*/ 198285 w 198284"/>
                <a:gd name="connsiteY4" fmla="*/ 81544 h 81544"/>
                <a:gd name="connsiteX5" fmla="*/ 195243 w 198284"/>
                <a:gd name="connsiteY5" fmla="*/ 73727 h 81544"/>
                <a:gd name="connsiteX6" fmla="*/ 146269 w 198284"/>
                <a:gd name="connsiteY6" fmla="*/ 0 h 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84" h="81544">
                  <a:moveTo>
                    <a:pt x="146269" y="0"/>
                  </a:moveTo>
                  <a:cubicBezTo>
                    <a:pt x="117750" y="1487"/>
                    <a:pt x="96106" y="2935"/>
                    <a:pt x="71095" y="9969"/>
                  </a:cubicBezTo>
                  <a:cubicBezTo>
                    <a:pt x="46584" y="16864"/>
                    <a:pt x="27620" y="21632"/>
                    <a:pt x="0" y="40866"/>
                  </a:cubicBezTo>
                  <a:cubicBezTo>
                    <a:pt x="4577" y="64100"/>
                    <a:pt x="25008" y="81544"/>
                    <a:pt x="49471" y="81544"/>
                  </a:cubicBezTo>
                  <a:lnTo>
                    <a:pt x="198285" y="81544"/>
                  </a:lnTo>
                  <a:lnTo>
                    <a:pt x="195243" y="73727"/>
                  </a:lnTo>
                  <a:cubicBezTo>
                    <a:pt x="184284" y="45546"/>
                    <a:pt x="167479" y="19930"/>
                    <a:pt x="146269" y="0"/>
                  </a:cubicBezTo>
                  <a:close/>
                </a:path>
              </a:pathLst>
            </a:custGeom>
            <a:solidFill>
              <a:srgbClr val="505050"/>
            </a:solidFill>
            <a:ln w="3969" cap="flat">
              <a:noFill/>
              <a:prstDash val="solid"/>
              <a:miter/>
            </a:ln>
          </p:spPr>
          <p:txBody>
            <a:bodyPr rtlCol="1" anchor="ctr"/>
            <a:lstStyle/>
            <a:p>
              <a:pPr algn="l" rtl="0"/>
              <a:endParaRPr lang="ar-SA"/>
            </a:p>
          </p:txBody>
        </p:sp>
        <p:sp>
          <p:nvSpPr>
            <p:cNvPr id="76" name="شكل حر: شكل 75">
              <a:extLst>
                <a:ext uri="{FF2B5EF4-FFF2-40B4-BE49-F238E27FC236}">
                  <a16:creationId xmlns:a16="http://schemas.microsoft.com/office/drawing/2014/main" id="{71326DE0-4549-6F7A-3488-A8057484AA1D}"/>
                </a:ext>
              </a:extLst>
            </p:cNvPr>
            <p:cNvSpPr/>
            <p:nvPr/>
          </p:nvSpPr>
          <p:spPr>
            <a:xfrm>
              <a:off x="5337342" y="2177135"/>
              <a:ext cx="280155" cy="923886"/>
            </a:xfrm>
            <a:custGeom>
              <a:avLst/>
              <a:gdLst>
                <a:gd name="connsiteX0" fmla="*/ 262782 w 280155"/>
                <a:gd name="connsiteY0" fmla="*/ 875307 h 923886"/>
                <a:gd name="connsiteX1" fmla="*/ 178923 w 280155"/>
                <a:gd name="connsiteY1" fmla="*/ 754352 h 923886"/>
                <a:gd name="connsiteX2" fmla="*/ 185246 w 280155"/>
                <a:gd name="connsiteY2" fmla="*/ 383272 h 923886"/>
                <a:gd name="connsiteX3" fmla="*/ 242737 w 280155"/>
                <a:gd name="connsiteY3" fmla="*/ 16963 h 923886"/>
                <a:gd name="connsiteX4" fmla="*/ 12776 w 280155"/>
                <a:gd name="connsiteY4" fmla="*/ 0 h 923886"/>
                <a:gd name="connsiteX5" fmla="*/ 0 w 280155"/>
                <a:gd name="connsiteY5" fmla="*/ 383272 h 923886"/>
                <a:gd name="connsiteX6" fmla="*/ 132896 w 280155"/>
                <a:gd name="connsiteY6" fmla="*/ 915369 h 923886"/>
                <a:gd name="connsiteX7" fmla="*/ 133886 w 280155"/>
                <a:gd name="connsiteY7" fmla="*/ 923887 h 923886"/>
                <a:gd name="connsiteX8" fmla="*/ 280155 w 280155"/>
                <a:gd name="connsiteY8" fmla="*/ 883021 h 923886"/>
                <a:gd name="connsiteX9" fmla="*/ 262782 w 280155"/>
                <a:gd name="connsiteY9" fmla="*/ 875307 h 9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155" h="923886">
                  <a:moveTo>
                    <a:pt x="262782" y="875307"/>
                  </a:moveTo>
                  <a:cubicBezTo>
                    <a:pt x="212349" y="856435"/>
                    <a:pt x="178931" y="808201"/>
                    <a:pt x="178923" y="754352"/>
                  </a:cubicBezTo>
                  <a:lnTo>
                    <a:pt x="185246" y="383272"/>
                  </a:lnTo>
                  <a:lnTo>
                    <a:pt x="242737" y="16963"/>
                  </a:lnTo>
                  <a:lnTo>
                    <a:pt x="12776" y="0"/>
                  </a:lnTo>
                  <a:lnTo>
                    <a:pt x="0" y="383272"/>
                  </a:lnTo>
                  <a:lnTo>
                    <a:pt x="132896" y="915369"/>
                  </a:lnTo>
                  <a:cubicBezTo>
                    <a:pt x="132972" y="918284"/>
                    <a:pt x="133338" y="921119"/>
                    <a:pt x="133886" y="923887"/>
                  </a:cubicBezTo>
                  <a:cubicBezTo>
                    <a:pt x="190912" y="922372"/>
                    <a:pt x="242347" y="907063"/>
                    <a:pt x="280155" y="883021"/>
                  </a:cubicBezTo>
                  <a:cubicBezTo>
                    <a:pt x="278592" y="881562"/>
                    <a:pt x="271960" y="878743"/>
                    <a:pt x="262782" y="875307"/>
                  </a:cubicBezTo>
                  <a:close/>
                </a:path>
              </a:pathLst>
            </a:custGeom>
            <a:solidFill>
              <a:srgbClr val="A48D76"/>
            </a:solidFill>
            <a:ln w="3969" cap="flat">
              <a:noFill/>
              <a:prstDash val="solid"/>
              <a:miter/>
            </a:ln>
          </p:spPr>
          <p:txBody>
            <a:bodyPr rtlCol="1" anchor="ctr"/>
            <a:lstStyle/>
            <a:p>
              <a:pPr algn="l" rtl="0"/>
              <a:endParaRPr lang="ar-SA"/>
            </a:p>
          </p:txBody>
        </p:sp>
        <p:sp>
          <p:nvSpPr>
            <p:cNvPr id="77" name="شكل حر: شكل 76">
              <a:extLst>
                <a:ext uri="{FF2B5EF4-FFF2-40B4-BE49-F238E27FC236}">
                  <a16:creationId xmlns:a16="http://schemas.microsoft.com/office/drawing/2014/main" id="{34A77FC5-3FC0-E981-0B62-C4BDBC1E7FA3}"/>
                </a:ext>
              </a:extLst>
            </p:cNvPr>
            <p:cNvSpPr/>
            <p:nvPr/>
          </p:nvSpPr>
          <p:spPr>
            <a:xfrm>
              <a:off x="5164869" y="1604110"/>
              <a:ext cx="1266149" cy="1496919"/>
            </a:xfrm>
            <a:custGeom>
              <a:avLst/>
              <a:gdLst>
                <a:gd name="connsiteX0" fmla="*/ 1029481 w 1266149"/>
                <a:gd name="connsiteY0" fmla="*/ 1301614 h 1496919"/>
                <a:gd name="connsiteX1" fmla="*/ 1130634 w 1266149"/>
                <a:gd name="connsiteY1" fmla="*/ 767576 h 1496919"/>
                <a:gd name="connsiteX2" fmla="*/ 1266150 w 1266149"/>
                <a:gd name="connsiteY2" fmla="*/ 618356 h 1496919"/>
                <a:gd name="connsiteX3" fmla="*/ 1216214 w 1266149"/>
                <a:gd name="connsiteY3" fmla="*/ 194624 h 1496919"/>
                <a:gd name="connsiteX4" fmla="*/ 997821 w 1266149"/>
                <a:gd name="connsiteY4" fmla="*/ 2650 h 1496919"/>
                <a:gd name="connsiteX5" fmla="*/ 615078 w 1266149"/>
                <a:gd name="connsiteY5" fmla="*/ 233907 h 1496919"/>
                <a:gd name="connsiteX6" fmla="*/ 379669 w 1266149"/>
                <a:gd name="connsiteY6" fmla="*/ 232754 h 1496919"/>
                <a:gd name="connsiteX7" fmla="*/ 290156 w 1266149"/>
                <a:gd name="connsiteY7" fmla="*/ 252079 h 1496919"/>
                <a:gd name="connsiteX8" fmla="*/ 146404 w 1266149"/>
                <a:gd name="connsiteY8" fmla="*/ 391064 h 1496919"/>
                <a:gd name="connsiteX9" fmla="*/ 146336 w 1266149"/>
                <a:gd name="connsiteY9" fmla="*/ 391048 h 1496919"/>
                <a:gd name="connsiteX10" fmla="*/ 69623 w 1266149"/>
                <a:gd name="connsiteY10" fmla="*/ 273862 h 1496919"/>
                <a:gd name="connsiteX11" fmla="*/ 63623 w 1266149"/>
                <a:gd name="connsiteY11" fmla="*/ 269063 h 1496919"/>
                <a:gd name="connsiteX12" fmla="*/ 63623 w 1266149"/>
                <a:gd name="connsiteY12" fmla="*/ 391986 h 1496919"/>
                <a:gd name="connsiteX13" fmla="*/ 133894 w 1266149"/>
                <a:gd name="connsiteY13" fmla="*/ 478096 h 1496919"/>
                <a:gd name="connsiteX14" fmla="*/ 0 w 1266149"/>
                <a:gd name="connsiteY14" fmla="*/ 1049918 h 1496919"/>
                <a:gd name="connsiteX15" fmla="*/ 65126 w 1266149"/>
                <a:gd name="connsiteY15" fmla="*/ 1288710 h 1496919"/>
                <a:gd name="connsiteX16" fmla="*/ 107348 w 1266149"/>
                <a:gd name="connsiteY16" fmla="*/ 1488398 h 1496919"/>
                <a:gd name="connsiteX17" fmla="*/ 108338 w 1266149"/>
                <a:gd name="connsiteY17" fmla="*/ 1496916 h 1496919"/>
                <a:gd name="connsiteX18" fmla="*/ 254607 w 1266149"/>
                <a:gd name="connsiteY18" fmla="*/ 1456050 h 1496919"/>
                <a:gd name="connsiteX19" fmla="*/ 233881 w 1266149"/>
                <a:gd name="connsiteY19" fmla="*/ 1439405 h 1496919"/>
                <a:gd name="connsiteX20" fmla="*/ 148818 w 1266149"/>
                <a:gd name="connsiteY20" fmla="*/ 1283791 h 1496919"/>
                <a:gd name="connsiteX21" fmla="*/ 147498 w 1266149"/>
                <a:gd name="connsiteY21" fmla="*/ 1282964 h 1496919"/>
                <a:gd name="connsiteX22" fmla="*/ 114978 w 1266149"/>
                <a:gd name="connsiteY22" fmla="*/ 1049922 h 1496919"/>
                <a:gd name="connsiteX23" fmla="*/ 450040 w 1266149"/>
                <a:gd name="connsiteY23" fmla="*/ 721815 h 1496919"/>
                <a:gd name="connsiteX24" fmla="*/ 780819 w 1266149"/>
                <a:gd name="connsiteY24" fmla="*/ 799610 h 1496919"/>
                <a:gd name="connsiteX25" fmla="*/ 947646 w 1266149"/>
                <a:gd name="connsiteY25" fmla="*/ 790710 h 1496919"/>
                <a:gd name="connsiteX26" fmla="*/ 965333 w 1266149"/>
                <a:gd name="connsiteY26" fmla="*/ 1488403 h 1496919"/>
                <a:gd name="connsiteX27" fmla="*/ 966324 w 1266149"/>
                <a:gd name="connsiteY27" fmla="*/ 1496920 h 1496919"/>
                <a:gd name="connsiteX28" fmla="*/ 1112593 w 1266149"/>
                <a:gd name="connsiteY28" fmla="*/ 1456054 h 1496919"/>
                <a:gd name="connsiteX29" fmla="*/ 1090694 w 1266149"/>
                <a:gd name="connsiteY29" fmla="*/ 1438618 h 1496919"/>
                <a:gd name="connsiteX30" fmla="*/ 1029481 w 1266149"/>
                <a:gd name="connsiteY30" fmla="*/ 1301614 h 1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66149" h="1496919">
                  <a:moveTo>
                    <a:pt x="1029481" y="1301614"/>
                  </a:moveTo>
                  <a:lnTo>
                    <a:pt x="1130634" y="767576"/>
                  </a:lnTo>
                  <a:lnTo>
                    <a:pt x="1266150" y="618356"/>
                  </a:lnTo>
                  <a:cubicBezTo>
                    <a:pt x="1266150" y="618356"/>
                    <a:pt x="1258627" y="317627"/>
                    <a:pt x="1216214" y="194624"/>
                  </a:cubicBezTo>
                  <a:cubicBezTo>
                    <a:pt x="1176597" y="79729"/>
                    <a:pt x="1091088" y="-17451"/>
                    <a:pt x="997821" y="2650"/>
                  </a:cubicBezTo>
                  <a:cubicBezTo>
                    <a:pt x="907242" y="128627"/>
                    <a:pt x="768262" y="210967"/>
                    <a:pt x="615078" y="233907"/>
                  </a:cubicBezTo>
                  <a:cubicBezTo>
                    <a:pt x="556382" y="233629"/>
                    <a:pt x="438345" y="233036"/>
                    <a:pt x="379669" y="232754"/>
                  </a:cubicBezTo>
                  <a:cubicBezTo>
                    <a:pt x="348407" y="232603"/>
                    <a:pt x="317907" y="239347"/>
                    <a:pt x="290156" y="252079"/>
                  </a:cubicBezTo>
                  <a:cubicBezTo>
                    <a:pt x="230680" y="277871"/>
                    <a:pt x="189027" y="341811"/>
                    <a:pt x="146404" y="391064"/>
                  </a:cubicBezTo>
                  <a:cubicBezTo>
                    <a:pt x="146384" y="391087"/>
                    <a:pt x="146344" y="391079"/>
                    <a:pt x="146336" y="391048"/>
                  </a:cubicBezTo>
                  <a:cubicBezTo>
                    <a:pt x="133986" y="345394"/>
                    <a:pt x="107479" y="304147"/>
                    <a:pt x="69623" y="273862"/>
                  </a:cubicBezTo>
                  <a:lnTo>
                    <a:pt x="63623" y="269063"/>
                  </a:lnTo>
                  <a:lnTo>
                    <a:pt x="63623" y="391986"/>
                  </a:lnTo>
                  <a:cubicBezTo>
                    <a:pt x="63623" y="434490"/>
                    <a:pt x="93800" y="469940"/>
                    <a:pt x="133894" y="478096"/>
                  </a:cubicBezTo>
                  <a:cubicBezTo>
                    <a:pt x="135270" y="771731"/>
                    <a:pt x="163626" y="730161"/>
                    <a:pt x="0" y="1049918"/>
                  </a:cubicBezTo>
                  <a:lnTo>
                    <a:pt x="65126" y="1288710"/>
                  </a:lnTo>
                  <a:lnTo>
                    <a:pt x="107348" y="1488398"/>
                  </a:lnTo>
                  <a:cubicBezTo>
                    <a:pt x="107423" y="1491313"/>
                    <a:pt x="107789" y="1494148"/>
                    <a:pt x="108338" y="1496916"/>
                  </a:cubicBezTo>
                  <a:cubicBezTo>
                    <a:pt x="165364" y="1495401"/>
                    <a:pt x="216799" y="1480092"/>
                    <a:pt x="254607" y="1456050"/>
                  </a:cubicBezTo>
                  <a:cubicBezTo>
                    <a:pt x="248101" y="1449938"/>
                    <a:pt x="241178" y="1444360"/>
                    <a:pt x="233881" y="1439405"/>
                  </a:cubicBezTo>
                  <a:cubicBezTo>
                    <a:pt x="182220" y="1404329"/>
                    <a:pt x="150969" y="1346197"/>
                    <a:pt x="148818" y="1283791"/>
                  </a:cubicBezTo>
                  <a:lnTo>
                    <a:pt x="147498" y="1282964"/>
                  </a:lnTo>
                  <a:lnTo>
                    <a:pt x="114978" y="1049922"/>
                  </a:lnTo>
                  <a:cubicBezTo>
                    <a:pt x="114978" y="1049922"/>
                    <a:pt x="341591" y="927901"/>
                    <a:pt x="450040" y="721815"/>
                  </a:cubicBezTo>
                  <a:cubicBezTo>
                    <a:pt x="450040" y="721815"/>
                    <a:pt x="564649" y="779811"/>
                    <a:pt x="780819" y="799610"/>
                  </a:cubicBezTo>
                  <a:lnTo>
                    <a:pt x="947646" y="790710"/>
                  </a:lnTo>
                  <a:lnTo>
                    <a:pt x="965333" y="1488403"/>
                  </a:lnTo>
                  <a:cubicBezTo>
                    <a:pt x="965409" y="1491317"/>
                    <a:pt x="965775" y="1494152"/>
                    <a:pt x="966324" y="1496920"/>
                  </a:cubicBezTo>
                  <a:cubicBezTo>
                    <a:pt x="1023349" y="1495405"/>
                    <a:pt x="1074784" y="1480096"/>
                    <a:pt x="1112593" y="1456054"/>
                  </a:cubicBezTo>
                  <a:cubicBezTo>
                    <a:pt x="1105737" y="1449612"/>
                    <a:pt x="1098420" y="1443767"/>
                    <a:pt x="1090694" y="1438618"/>
                  </a:cubicBezTo>
                  <a:cubicBezTo>
                    <a:pt x="1045351" y="1408413"/>
                    <a:pt x="1020781" y="1355399"/>
                    <a:pt x="1029481" y="1301614"/>
                  </a:cubicBezTo>
                  <a:close/>
                </a:path>
              </a:pathLst>
            </a:custGeom>
            <a:solidFill>
              <a:srgbClr val="E0B89C"/>
            </a:solidFill>
            <a:ln w="3969" cap="flat">
              <a:noFill/>
              <a:prstDash val="solid"/>
              <a:miter/>
            </a:ln>
          </p:spPr>
          <p:txBody>
            <a:bodyPr rtlCol="1" anchor="ctr"/>
            <a:lstStyle/>
            <a:p>
              <a:pPr algn="l" rtl="0"/>
              <a:endParaRPr lang="ar-SA"/>
            </a:p>
          </p:txBody>
        </p:sp>
        <p:sp>
          <p:nvSpPr>
            <p:cNvPr id="78" name="شكل حر: شكل 77">
              <a:extLst>
                <a:ext uri="{FF2B5EF4-FFF2-40B4-BE49-F238E27FC236}">
                  <a16:creationId xmlns:a16="http://schemas.microsoft.com/office/drawing/2014/main" id="{3E173181-14BB-FB0E-359F-6F1D315427A1}"/>
                </a:ext>
              </a:extLst>
            </p:cNvPr>
            <p:cNvSpPr/>
            <p:nvPr/>
          </p:nvSpPr>
          <p:spPr>
            <a:xfrm>
              <a:off x="6162682" y="1348702"/>
              <a:ext cx="356057" cy="873749"/>
            </a:xfrm>
            <a:custGeom>
              <a:avLst/>
              <a:gdLst>
                <a:gd name="connsiteX0" fmla="*/ 108227 w 356057"/>
                <a:gd name="connsiteY0" fmla="*/ 421330 h 873749"/>
                <a:gd name="connsiteX1" fmla="*/ 155769 w 356057"/>
                <a:gd name="connsiteY1" fmla="*/ 490075 h 873749"/>
                <a:gd name="connsiteX2" fmla="*/ 157944 w 356057"/>
                <a:gd name="connsiteY2" fmla="*/ 573731 h 873749"/>
                <a:gd name="connsiteX3" fmla="*/ 153844 w 356057"/>
                <a:gd name="connsiteY3" fmla="*/ 591009 h 873749"/>
                <a:gd name="connsiteX4" fmla="*/ 150691 w 356057"/>
                <a:gd name="connsiteY4" fmla="*/ 608779 h 873749"/>
                <a:gd name="connsiteX5" fmla="*/ 183779 w 356057"/>
                <a:gd name="connsiteY5" fmla="*/ 794033 h 873749"/>
                <a:gd name="connsiteX6" fmla="*/ 268294 w 356057"/>
                <a:gd name="connsiteY6" fmla="*/ 873744 h 873749"/>
                <a:gd name="connsiteX7" fmla="*/ 268349 w 356057"/>
                <a:gd name="connsiteY7" fmla="*/ 873724 h 873749"/>
                <a:gd name="connsiteX8" fmla="*/ 318635 w 356057"/>
                <a:gd name="connsiteY8" fmla="*/ 712655 h 873749"/>
                <a:gd name="connsiteX9" fmla="*/ 352781 w 356057"/>
                <a:gd name="connsiteY9" fmla="*/ 403301 h 873749"/>
                <a:gd name="connsiteX10" fmla="*/ 330051 w 356057"/>
                <a:gd name="connsiteY10" fmla="*/ 215526 h 873749"/>
                <a:gd name="connsiteX11" fmla="*/ 307322 w 356057"/>
                <a:gd name="connsiteY11" fmla="*/ 27756 h 873749"/>
                <a:gd name="connsiteX12" fmla="*/ 195533 w 356057"/>
                <a:gd name="connsiteY12" fmla="*/ 13878 h 873749"/>
                <a:gd name="connsiteX13" fmla="*/ 83748 w 356057"/>
                <a:gd name="connsiteY13" fmla="*/ 0 h 873749"/>
                <a:gd name="connsiteX14" fmla="*/ 80280 w 356057"/>
                <a:gd name="connsiteY14" fmla="*/ 35529 h 873749"/>
                <a:gd name="connsiteX15" fmla="*/ 76817 w 356057"/>
                <a:gd name="connsiteY15" fmla="*/ 71059 h 873749"/>
                <a:gd name="connsiteX16" fmla="*/ 51411 w 356057"/>
                <a:gd name="connsiteY16" fmla="*/ 168127 h 873749"/>
                <a:gd name="connsiteX17" fmla="*/ 8148 w 356057"/>
                <a:gd name="connsiteY17" fmla="*/ 246471 h 873749"/>
                <a:gd name="connsiteX18" fmla="*/ 0 w 356057"/>
                <a:gd name="connsiteY18" fmla="*/ 258050 h 873749"/>
                <a:gd name="connsiteX19" fmla="*/ 2756 w 356057"/>
                <a:gd name="connsiteY19" fmla="*/ 266429 h 873749"/>
                <a:gd name="connsiteX20" fmla="*/ 108227 w 356057"/>
                <a:gd name="connsiteY20" fmla="*/ 421330 h 87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6057" h="873749">
                  <a:moveTo>
                    <a:pt x="108227" y="421330"/>
                  </a:moveTo>
                  <a:cubicBezTo>
                    <a:pt x="130948" y="439479"/>
                    <a:pt x="147140" y="463536"/>
                    <a:pt x="155769" y="490075"/>
                  </a:cubicBezTo>
                  <a:cubicBezTo>
                    <a:pt x="164398" y="516617"/>
                    <a:pt x="165467" y="545645"/>
                    <a:pt x="157944" y="573731"/>
                  </a:cubicBezTo>
                  <a:cubicBezTo>
                    <a:pt x="156425" y="579405"/>
                    <a:pt x="155053" y="585167"/>
                    <a:pt x="153844" y="591009"/>
                  </a:cubicBezTo>
                  <a:cubicBezTo>
                    <a:pt x="152631" y="596854"/>
                    <a:pt x="151581" y="602779"/>
                    <a:pt x="150691" y="608779"/>
                  </a:cubicBezTo>
                  <a:cubicBezTo>
                    <a:pt x="140483" y="677703"/>
                    <a:pt x="153876" y="743449"/>
                    <a:pt x="183779" y="794033"/>
                  </a:cubicBezTo>
                  <a:cubicBezTo>
                    <a:pt x="204683" y="829391"/>
                    <a:pt x="233675" y="857298"/>
                    <a:pt x="268294" y="873744"/>
                  </a:cubicBezTo>
                  <a:cubicBezTo>
                    <a:pt x="268313" y="873756"/>
                    <a:pt x="268341" y="873748"/>
                    <a:pt x="268349" y="873724"/>
                  </a:cubicBezTo>
                  <a:cubicBezTo>
                    <a:pt x="274159" y="858292"/>
                    <a:pt x="297489" y="794566"/>
                    <a:pt x="318635" y="712655"/>
                  </a:cubicBezTo>
                  <a:cubicBezTo>
                    <a:pt x="343007" y="618259"/>
                    <a:pt x="364460" y="499749"/>
                    <a:pt x="352781" y="403301"/>
                  </a:cubicBezTo>
                  <a:lnTo>
                    <a:pt x="330051" y="215526"/>
                  </a:lnTo>
                  <a:lnTo>
                    <a:pt x="307322" y="27756"/>
                  </a:lnTo>
                  <a:lnTo>
                    <a:pt x="195533" y="13878"/>
                  </a:lnTo>
                  <a:lnTo>
                    <a:pt x="83748" y="0"/>
                  </a:lnTo>
                  <a:lnTo>
                    <a:pt x="80280" y="35529"/>
                  </a:lnTo>
                  <a:lnTo>
                    <a:pt x="76817" y="71059"/>
                  </a:lnTo>
                  <a:cubicBezTo>
                    <a:pt x="73516" y="104858"/>
                    <a:pt x="64454" y="137330"/>
                    <a:pt x="51411" y="168127"/>
                  </a:cubicBezTo>
                  <a:cubicBezTo>
                    <a:pt x="39748" y="195664"/>
                    <a:pt x="24900" y="221865"/>
                    <a:pt x="8148" y="246471"/>
                  </a:cubicBezTo>
                  <a:cubicBezTo>
                    <a:pt x="6168" y="249382"/>
                    <a:pt x="700" y="257076"/>
                    <a:pt x="0" y="258050"/>
                  </a:cubicBezTo>
                  <a:cubicBezTo>
                    <a:pt x="903" y="260854"/>
                    <a:pt x="1797" y="263661"/>
                    <a:pt x="2756" y="266429"/>
                  </a:cubicBezTo>
                  <a:cubicBezTo>
                    <a:pt x="24722" y="329849"/>
                    <a:pt x="61225" y="383789"/>
                    <a:pt x="108227" y="421330"/>
                  </a:cubicBezTo>
                  <a:close/>
                </a:path>
              </a:pathLst>
            </a:custGeom>
            <a:solidFill>
              <a:srgbClr val="FFFFFF"/>
            </a:solidFill>
            <a:ln w="3969" cap="flat">
              <a:noFill/>
              <a:prstDash val="solid"/>
              <a:miter/>
            </a:ln>
          </p:spPr>
          <p:txBody>
            <a:bodyPr rtlCol="1" anchor="ctr"/>
            <a:lstStyle/>
            <a:p>
              <a:pPr algn="l" rtl="0"/>
              <a:endParaRPr lang="ar-SA"/>
            </a:p>
          </p:txBody>
        </p:sp>
        <p:grpSp>
          <p:nvGrpSpPr>
            <p:cNvPr id="79" name="رسم 2271" descr="غابات الغزال في الثلج">
              <a:extLst>
                <a:ext uri="{FF2B5EF4-FFF2-40B4-BE49-F238E27FC236}">
                  <a16:creationId xmlns:a16="http://schemas.microsoft.com/office/drawing/2014/main" id="{5E80ABA5-A7ED-9B6F-46D6-245DB2DFCB6B}"/>
                </a:ext>
              </a:extLst>
            </p:cNvPr>
            <p:cNvGrpSpPr/>
            <p:nvPr/>
          </p:nvGrpSpPr>
          <p:grpSpPr>
            <a:xfrm>
              <a:off x="5473507" y="1831989"/>
              <a:ext cx="632395" cy="270484"/>
              <a:chOff x="5473507" y="1831989"/>
              <a:chExt cx="632395" cy="270484"/>
            </a:xfrm>
            <a:solidFill>
              <a:srgbClr val="737373"/>
            </a:solidFill>
          </p:grpSpPr>
          <p:sp>
            <p:nvSpPr>
              <p:cNvPr id="91" name="شكل حر: شكل 90">
                <a:extLst>
                  <a:ext uri="{FF2B5EF4-FFF2-40B4-BE49-F238E27FC236}">
                    <a16:creationId xmlns:a16="http://schemas.microsoft.com/office/drawing/2014/main" id="{CE22B9D0-56D6-7219-C0AD-AE9EAABE67E4}"/>
                  </a:ext>
                </a:extLst>
              </p:cNvPr>
              <p:cNvSpPr/>
              <p:nvPr/>
            </p:nvSpPr>
            <p:spPr>
              <a:xfrm>
                <a:off x="5812060" y="1923614"/>
                <a:ext cx="89429" cy="89429"/>
              </a:xfrm>
              <a:custGeom>
                <a:avLst/>
                <a:gdLst>
                  <a:gd name="connsiteX0" fmla="*/ 89430 w 89429"/>
                  <a:gd name="connsiteY0" fmla="*/ 44715 h 89429"/>
                  <a:gd name="connsiteX1" fmla="*/ 44715 w 89429"/>
                  <a:gd name="connsiteY1" fmla="*/ 89430 h 89429"/>
                  <a:gd name="connsiteX2" fmla="*/ 0 w 89429"/>
                  <a:gd name="connsiteY2" fmla="*/ 44715 h 89429"/>
                  <a:gd name="connsiteX3" fmla="*/ 44715 w 89429"/>
                  <a:gd name="connsiteY3" fmla="*/ 0 h 89429"/>
                  <a:gd name="connsiteX4" fmla="*/ 89430 w 89429"/>
                  <a:gd name="connsiteY4" fmla="*/ 44715 h 8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9" h="89429">
                    <a:moveTo>
                      <a:pt x="89430" y="44715"/>
                    </a:moveTo>
                    <a:cubicBezTo>
                      <a:pt x="89430" y="69410"/>
                      <a:pt x="69410" y="89430"/>
                      <a:pt x="44715" y="89430"/>
                    </a:cubicBezTo>
                    <a:cubicBezTo>
                      <a:pt x="20020" y="89430"/>
                      <a:pt x="0" y="69410"/>
                      <a:pt x="0" y="44715"/>
                    </a:cubicBezTo>
                    <a:cubicBezTo>
                      <a:pt x="0" y="20019"/>
                      <a:pt x="20020" y="0"/>
                      <a:pt x="44715" y="0"/>
                    </a:cubicBezTo>
                    <a:cubicBezTo>
                      <a:pt x="69410" y="0"/>
                      <a:pt x="89430" y="20019"/>
                      <a:pt x="89430" y="44715"/>
                    </a:cubicBezTo>
                    <a:close/>
                  </a:path>
                </a:pathLst>
              </a:custGeom>
              <a:solidFill>
                <a:srgbClr val="737373"/>
              </a:solidFill>
              <a:ln w="3969" cap="flat">
                <a:noFill/>
                <a:prstDash val="solid"/>
                <a:miter/>
              </a:ln>
            </p:spPr>
            <p:txBody>
              <a:bodyPr rtlCol="1" anchor="ctr"/>
              <a:lstStyle/>
              <a:p>
                <a:pPr algn="l" rtl="0"/>
                <a:endParaRPr lang="ar-SA"/>
              </a:p>
            </p:txBody>
          </p:sp>
          <p:sp>
            <p:nvSpPr>
              <p:cNvPr id="92" name="شكل حر: شكل 91">
                <a:extLst>
                  <a:ext uri="{FF2B5EF4-FFF2-40B4-BE49-F238E27FC236}">
                    <a16:creationId xmlns:a16="http://schemas.microsoft.com/office/drawing/2014/main" id="{098BA5E7-A6FE-C520-0378-03FF9D1DECC8}"/>
                  </a:ext>
                </a:extLst>
              </p:cNvPr>
              <p:cNvSpPr/>
              <p:nvPr/>
            </p:nvSpPr>
            <p:spPr>
              <a:xfrm>
                <a:off x="6016472" y="1898065"/>
                <a:ext cx="89429" cy="89429"/>
              </a:xfrm>
              <a:custGeom>
                <a:avLst/>
                <a:gdLst>
                  <a:gd name="connsiteX0" fmla="*/ 89430 w 89429"/>
                  <a:gd name="connsiteY0" fmla="*/ 44715 h 89429"/>
                  <a:gd name="connsiteX1" fmla="*/ 44715 w 89429"/>
                  <a:gd name="connsiteY1" fmla="*/ 89430 h 89429"/>
                  <a:gd name="connsiteX2" fmla="*/ 0 w 89429"/>
                  <a:gd name="connsiteY2" fmla="*/ 44715 h 89429"/>
                  <a:gd name="connsiteX3" fmla="*/ 44715 w 89429"/>
                  <a:gd name="connsiteY3" fmla="*/ 0 h 89429"/>
                  <a:gd name="connsiteX4" fmla="*/ 89430 w 89429"/>
                  <a:gd name="connsiteY4" fmla="*/ 44715 h 8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9" h="89429">
                    <a:moveTo>
                      <a:pt x="89430" y="44715"/>
                    </a:moveTo>
                    <a:cubicBezTo>
                      <a:pt x="89430" y="69410"/>
                      <a:pt x="69410" y="89430"/>
                      <a:pt x="44715" y="89430"/>
                    </a:cubicBezTo>
                    <a:cubicBezTo>
                      <a:pt x="20019" y="89430"/>
                      <a:pt x="0" y="69410"/>
                      <a:pt x="0" y="44715"/>
                    </a:cubicBezTo>
                    <a:cubicBezTo>
                      <a:pt x="0" y="20019"/>
                      <a:pt x="20019" y="0"/>
                      <a:pt x="44715" y="0"/>
                    </a:cubicBezTo>
                    <a:cubicBezTo>
                      <a:pt x="69410" y="0"/>
                      <a:pt x="89430" y="20019"/>
                      <a:pt x="89430" y="44715"/>
                    </a:cubicBezTo>
                    <a:close/>
                  </a:path>
                </a:pathLst>
              </a:custGeom>
              <a:solidFill>
                <a:srgbClr val="737373"/>
              </a:solidFill>
              <a:ln w="3969" cap="flat">
                <a:noFill/>
                <a:prstDash val="solid"/>
                <a:miter/>
              </a:ln>
            </p:spPr>
            <p:txBody>
              <a:bodyPr rtlCol="1" anchor="ctr"/>
              <a:lstStyle/>
              <a:p>
                <a:pPr algn="l" rtl="0"/>
                <a:endParaRPr lang="ar-SA"/>
              </a:p>
            </p:txBody>
          </p:sp>
          <p:sp>
            <p:nvSpPr>
              <p:cNvPr id="93" name="شكل حر: شكل 92">
                <a:extLst>
                  <a:ext uri="{FF2B5EF4-FFF2-40B4-BE49-F238E27FC236}">
                    <a16:creationId xmlns:a16="http://schemas.microsoft.com/office/drawing/2014/main" id="{E88AA71B-338F-10D6-1AC7-58FA43E17DCE}"/>
                  </a:ext>
                </a:extLst>
              </p:cNvPr>
              <p:cNvSpPr/>
              <p:nvPr/>
            </p:nvSpPr>
            <p:spPr>
              <a:xfrm>
                <a:off x="5844003" y="2032210"/>
                <a:ext cx="44710" cy="44710"/>
              </a:xfrm>
              <a:custGeom>
                <a:avLst/>
                <a:gdLst>
                  <a:gd name="connsiteX0" fmla="*/ 44711 w 44710"/>
                  <a:gd name="connsiteY0" fmla="*/ 22355 h 44710"/>
                  <a:gd name="connsiteX1" fmla="*/ 22355 w 44710"/>
                  <a:gd name="connsiteY1" fmla="*/ 44711 h 44710"/>
                  <a:gd name="connsiteX2" fmla="*/ 0 w 44710"/>
                  <a:gd name="connsiteY2" fmla="*/ 22355 h 44710"/>
                  <a:gd name="connsiteX3" fmla="*/ 22355 w 44710"/>
                  <a:gd name="connsiteY3" fmla="*/ 0 h 44710"/>
                  <a:gd name="connsiteX4" fmla="*/ 44711 w 44710"/>
                  <a:gd name="connsiteY4" fmla="*/ 22355 h 4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0" h="44710">
                    <a:moveTo>
                      <a:pt x="44711" y="22355"/>
                    </a:moveTo>
                    <a:cubicBezTo>
                      <a:pt x="44711" y="34702"/>
                      <a:pt x="34702" y="44711"/>
                      <a:pt x="22355" y="44711"/>
                    </a:cubicBezTo>
                    <a:cubicBezTo>
                      <a:pt x="10009" y="44711"/>
                      <a:pt x="0" y="34702"/>
                      <a:pt x="0" y="22355"/>
                    </a:cubicBezTo>
                    <a:cubicBezTo>
                      <a:pt x="0" y="10009"/>
                      <a:pt x="10009" y="0"/>
                      <a:pt x="22355" y="0"/>
                    </a:cubicBezTo>
                    <a:cubicBezTo>
                      <a:pt x="34702" y="0"/>
                      <a:pt x="44711" y="10009"/>
                      <a:pt x="44711" y="22355"/>
                    </a:cubicBezTo>
                    <a:close/>
                  </a:path>
                </a:pathLst>
              </a:custGeom>
              <a:solidFill>
                <a:srgbClr val="737373"/>
              </a:solidFill>
              <a:ln w="3969" cap="flat">
                <a:noFill/>
                <a:prstDash val="solid"/>
                <a:miter/>
              </a:ln>
            </p:spPr>
            <p:txBody>
              <a:bodyPr rtlCol="1" anchor="ctr"/>
              <a:lstStyle/>
              <a:p>
                <a:pPr algn="l" rtl="0"/>
                <a:endParaRPr lang="ar-SA"/>
              </a:p>
            </p:txBody>
          </p:sp>
          <p:sp>
            <p:nvSpPr>
              <p:cNvPr id="94" name="شكل حر: شكل 93">
                <a:extLst>
                  <a:ext uri="{FF2B5EF4-FFF2-40B4-BE49-F238E27FC236}">
                    <a16:creationId xmlns:a16="http://schemas.microsoft.com/office/drawing/2014/main" id="{2CE941E7-BB9B-BDC8-867B-A7CF46CF4F69}"/>
                  </a:ext>
                </a:extLst>
              </p:cNvPr>
              <p:cNvSpPr/>
              <p:nvPr/>
            </p:nvSpPr>
            <p:spPr>
              <a:xfrm>
                <a:off x="5473507" y="2064149"/>
                <a:ext cx="38324" cy="38324"/>
              </a:xfrm>
              <a:custGeom>
                <a:avLst/>
                <a:gdLst>
                  <a:gd name="connsiteX0" fmla="*/ 38325 w 38324"/>
                  <a:gd name="connsiteY0" fmla="*/ 19162 h 38324"/>
                  <a:gd name="connsiteX1" fmla="*/ 19162 w 38324"/>
                  <a:gd name="connsiteY1" fmla="*/ 38325 h 38324"/>
                  <a:gd name="connsiteX2" fmla="*/ 0 w 38324"/>
                  <a:gd name="connsiteY2" fmla="*/ 19162 h 38324"/>
                  <a:gd name="connsiteX3" fmla="*/ 19162 w 38324"/>
                  <a:gd name="connsiteY3" fmla="*/ 0 h 38324"/>
                  <a:gd name="connsiteX4" fmla="*/ 38325 w 38324"/>
                  <a:gd name="connsiteY4" fmla="*/ 19162 h 3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4" h="38324">
                    <a:moveTo>
                      <a:pt x="38325" y="19162"/>
                    </a:moveTo>
                    <a:cubicBezTo>
                      <a:pt x="38325" y="29745"/>
                      <a:pt x="29746" y="38325"/>
                      <a:pt x="19162" y="38325"/>
                    </a:cubicBezTo>
                    <a:cubicBezTo>
                      <a:pt x="8579" y="38325"/>
                      <a:pt x="0" y="29745"/>
                      <a:pt x="0" y="19162"/>
                    </a:cubicBezTo>
                    <a:cubicBezTo>
                      <a:pt x="0" y="8579"/>
                      <a:pt x="8579" y="0"/>
                      <a:pt x="19162" y="0"/>
                    </a:cubicBezTo>
                    <a:cubicBezTo>
                      <a:pt x="29746" y="0"/>
                      <a:pt x="38325" y="8579"/>
                      <a:pt x="38325" y="19162"/>
                    </a:cubicBezTo>
                    <a:close/>
                  </a:path>
                </a:pathLst>
              </a:custGeom>
              <a:solidFill>
                <a:srgbClr val="737373"/>
              </a:solidFill>
              <a:ln w="3969" cap="flat">
                <a:noFill/>
                <a:prstDash val="solid"/>
                <a:miter/>
              </a:ln>
            </p:spPr>
            <p:txBody>
              <a:bodyPr rtlCol="1" anchor="ctr"/>
              <a:lstStyle/>
              <a:p>
                <a:pPr algn="l" rtl="0"/>
                <a:endParaRPr lang="ar-SA"/>
              </a:p>
            </p:txBody>
          </p:sp>
          <p:sp>
            <p:nvSpPr>
              <p:cNvPr id="95" name="شكل حر: شكل 94">
                <a:extLst>
                  <a:ext uri="{FF2B5EF4-FFF2-40B4-BE49-F238E27FC236}">
                    <a16:creationId xmlns:a16="http://schemas.microsoft.com/office/drawing/2014/main" id="{E5C9D037-81B1-0D81-B472-8ACF44403064}"/>
                  </a:ext>
                </a:extLst>
              </p:cNvPr>
              <p:cNvSpPr/>
              <p:nvPr/>
            </p:nvSpPr>
            <p:spPr>
              <a:xfrm>
                <a:off x="5477869" y="1938589"/>
                <a:ext cx="89429" cy="89429"/>
              </a:xfrm>
              <a:custGeom>
                <a:avLst/>
                <a:gdLst>
                  <a:gd name="connsiteX0" fmla="*/ 89430 w 89429"/>
                  <a:gd name="connsiteY0" fmla="*/ 44715 h 89429"/>
                  <a:gd name="connsiteX1" fmla="*/ 44715 w 89429"/>
                  <a:gd name="connsiteY1" fmla="*/ 89430 h 89429"/>
                  <a:gd name="connsiteX2" fmla="*/ 0 w 89429"/>
                  <a:gd name="connsiteY2" fmla="*/ 44715 h 89429"/>
                  <a:gd name="connsiteX3" fmla="*/ 44715 w 89429"/>
                  <a:gd name="connsiteY3" fmla="*/ 0 h 89429"/>
                  <a:gd name="connsiteX4" fmla="*/ 89430 w 89429"/>
                  <a:gd name="connsiteY4" fmla="*/ 44715 h 8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9" h="89429">
                    <a:moveTo>
                      <a:pt x="89430" y="44715"/>
                    </a:moveTo>
                    <a:cubicBezTo>
                      <a:pt x="89430" y="69410"/>
                      <a:pt x="69410" y="89430"/>
                      <a:pt x="44715" y="89430"/>
                    </a:cubicBezTo>
                    <a:cubicBezTo>
                      <a:pt x="20020" y="89430"/>
                      <a:pt x="0" y="69410"/>
                      <a:pt x="0" y="44715"/>
                    </a:cubicBezTo>
                    <a:cubicBezTo>
                      <a:pt x="0" y="20019"/>
                      <a:pt x="20020" y="0"/>
                      <a:pt x="44715" y="0"/>
                    </a:cubicBezTo>
                    <a:cubicBezTo>
                      <a:pt x="69410" y="0"/>
                      <a:pt x="89430" y="20019"/>
                      <a:pt x="89430" y="44715"/>
                    </a:cubicBezTo>
                    <a:close/>
                  </a:path>
                </a:pathLst>
              </a:custGeom>
              <a:solidFill>
                <a:srgbClr val="737373"/>
              </a:solidFill>
              <a:ln w="3969" cap="flat">
                <a:noFill/>
                <a:prstDash val="solid"/>
                <a:miter/>
              </a:ln>
            </p:spPr>
            <p:txBody>
              <a:bodyPr rtlCol="1" anchor="ctr"/>
              <a:lstStyle/>
              <a:p>
                <a:pPr algn="l" rtl="0"/>
                <a:endParaRPr lang="ar-SA"/>
              </a:p>
            </p:txBody>
          </p:sp>
          <p:sp>
            <p:nvSpPr>
              <p:cNvPr id="96" name="شكل حر: شكل 95">
                <a:extLst>
                  <a:ext uri="{FF2B5EF4-FFF2-40B4-BE49-F238E27FC236}">
                    <a16:creationId xmlns:a16="http://schemas.microsoft.com/office/drawing/2014/main" id="{52DDCE4E-3FCC-5DF8-8C19-496D2670D3F3}"/>
                  </a:ext>
                </a:extLst>
              </p:cNvPr>
              <p:cNvSpPr/>
              <p:nvPr/>
            </p:nvSpPr>
            <p:spPr>
              <a:xfrm>
                <a:off x="5931409" y="1989694"/>
                <a:ext cx="44710" cy="44710"/>
              </a:xfrm>
              <a:custGeom>
                <a:avLst/>
                <a:gdLst>
                  <a:gd name="connsiteX0" fmla="*/ 44711 w 44710"/>
                  <a:gd name="connsiteY0" fmla="*/ 22355 h 44710"/>
                  <a:gd name="connsiteX1" fmla="*/ 22355 w 44710"/>
                  <a:gd name="connsiteY1" fmla="*/ 44711 h 44710"/>
                  <a:gd name="connsiteX2" fmla="*/ 0 w 44710"/>
                  <a:gd name="connsiteY2" fmla="*/ 22355 h 44710"/>
                  <a:gd name="connsiteX3" fmla="*/ 22355 w 44710"/>
                  <a:gd name="connsiteY3" fmla="*/ 0 h 44710"/>
                  <a:gd name="connsiteX4" fmla="*/ 44711 w 44710"/>
                  <a:gd name="connsiteY4" fmla="*/ 22355 h 4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0" h="44710">
                    <a:moveTo>
                      <a:pt x="44711" y="22355"/>
                    </a:moveTo>
                    <a:cubicBezTo>
                      <a:pt x="44711" y="34702"/>
                      <a:pt x="34702" y="44711"/>
                      <a:pt x="22355" y="44711"/>
                    </a:cubicBezTo>
                    <a:cubicBezTo>
                      <a:pt x="10009" y="44711"/>
                      <a:pt x="0" y="34702"/>
                      <a:pt x="0" y="22355"/>
                    </a:cubicBezTo>
                    <a:cubicBezTo>
                      <a:pt x="0" y="10009"/>
                      <a:pt x="10009" y="0"/>
                      <a:pt x="22355" y="0"/>
                    </a:cubicBezTo>
                    <a:cubicBezTo>
                      <a:pt x="34702" y="0"/>
                      <a:pt x="44711" y="10009"/>
                      <a:pt x="44711" y="22355"/>
                    </a:cubicBezTo>
                    <a:close/>
                  </a:path>
                </a:pathLst>
              </a:custGeom>
              <a:solidFill>
                <a:srgbClr val="737373"/>
              </a:solidFill>
              <a:ln w="3969" cap="flat">
                <a:noFill/>
                <a:prstDash val="solid"/>
                <a:miter/>
              </a:ln>
            </p:spPr>
            <p:txBody>
              <a:bodyPr rtlCol="1" anchor="ctr"/>
              <a:lstStyle/>
              <a:p>
                <a:pPr algn="l" rtl="0"/>
                <a:endParaRPr lang="ar-SA"/>
              </a:p>
            </p:txBody>
          </p:sp>
          <p:sp>
            <p:nvSpPr>
              <p:cNvPr id="97" name="شكل حر: شكل 96">
                <a:extLst>
                  <a:ext uri="{FF2B5EF4-FFF2-40B4-BE49-F238E27FC236}">
                    <a16:creationId xmlns:a16="http://schemas.microsoft.com/office/drawing/2014/main" id="{4398C01A-74DD-D927-7600-578F73EF7BB6}"/>
                  </a:ext>
                </a:extLst>
              </p:cNvPr>
              <p:cNvSpPr/>
              <p:nvPr/>
            </p:nvSpPr>
            <p:spPr>
              <a:xfrm>
                <a:off x="5984534" y="1831989"/>
                <a:ext cx="44710" cy="44710"/>
              </a:xfrm>
              <a:custGeom>
                <a:avLst/>
                <a:gdLst>
                  <a:gd name="connsiteX0" fmla="*/ 44711 w 44710"/>
                  <a:gd name="connsiteY0" fmla="*/ 22355 h 44710"/>
                  <a:gd name="connsiteX1" fmla="*/ 22356 w 44710"/>
                  <a:gd name="connsiteY1" fmla="*/ 44711 h 44710"/>
                  <a:gd name="connsiteX2" fmla="*/ 0 w 44710"/>
                  <a:gd name="connsiteY2" fmla="*/ 22355 h 44710"/>
                  <a:gd name="connsiteX3" fmla="*/ 22356 w 44710"/>
                  <a:gd name="connsiteY3" fmla="*/ 0 h 44710"/>
                  <a:gd name="connsiteX4" fmla="*/ 44711 w 44710"/>
                  <a:gd name="connsiteY4" fmla="*/ 22355 h 4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0" h="44710">
                    <a:moveTo>
                      <a:pt x="44711" y="22355"/>
                    </a:moveTo>
                    <a:cubicBezTo>
                      <a:pt x="44711" y="34702"/>
                      <a:pt x="34702" y="44711"/>
                      <a:pt x="22356" y="44711"/>
                    </a:cubicBezTo>
                    <a:cubicBezTo>
                      <a:pt x="10009" y="44711"/>
                      <a:pt x="0" y="34702"/>
                      <a:pt x="0" y="22355"/>
                    </a:cubicBezTo>
                    <a:cubicBezTo>
                      <a:pt x="0" y="10009"/>
                      <a:pt x="10009" y="0"/>
                      <a:pt x="22356" y="0"/>
                    </a:cubicBezTo>
                    <a:cubicBezTo>
                      <a:pt x="34702" y="0"/>
                      <a:pt x="44711" y="10009"/>
                      <a:pt x="44711" y="22355"/>
                    </a:cubicBezTo>
                    <a:close/>
                  </a:path>
                </a:pathLst>
              </a:custGeom>
              <a:solidFill>
                <a:srgbClr val="737373"/>
              </a:solidFill>
              <a:ln w="3969" cap="flat">
                <a:noFill/>
                <a:prstDash val="solid"/>
                <a:miter/>
              </a:ln>
            </p:spPr>
            <p:txBody>
              <a:bodyPr rtlCol="1" anchor="ctr"/>
              <a:lstStyle/>
              <a:p>
                <a:pPr algn="l" rtl="0"/>
                <a:endParaRPr lang="ar-SA"/>
              </a:p>
            </p:txBody>
          </p:sp>
          <p:sp>
            <p:nvSpPr>
              <p:cNvPr id="98" name="شكل حر: شكل 97">
                <a:extLst>
                  <a:ext uri="{FF2B5EF4-FFF2-40B4-BE49-F238E27FC236}">
                    <a16:creationId xmlns:a16="http://schemas.microsoft.com/office/drawing/2014/main" id="{368FD0AB-9189-4C68-9713-A25B94F190C0}"/>
                  </a:ext>
                </a:extLst>
              </p:cNvPr>
              <p:cNvSpPr/>
              <p:nvPr/>
            </p:nvSpPr>
            <p:spPr>
              <a:xfrm>
                <a:off x="5569323" y="2032210"/>
                <a:ext cx="44710" cy="44710"/>
              </a:xfrm>
              <a:custGeom>
                <a:avLst/>
                <a:gdLst>
                  <a:gd name="connsiteX0" fmla="*/ 44711 w 44710"/>
                  <a:gd name="connsiteY0" fmla="*/ 22355 h 44710"/>
                  <a:gd name="connsiteX1" fmla="*/ 22355 w 44710"/>
                  <a:gd name="connsiteY1" fmla="*/ 44711 h 44710"/>
                  <a:gd name="connsiteX2" fmla="*/ 0 w 44710"/>
                  <a:gd name="connsiteY2" fmla="*/ 22355 h 44710"/>
                  <a:gd name="connsiteX3" fmla="*/ 22355 w 44710"/>
                  <a:gd name="connsiteY3" fmla="*/ 0 h 44710"/>
                  <a:gd name="connsiteX4" fmla="*/ 44711 w 44710"/>
                  <a:gd name="connsiteY4" fmla="*/ 22355 h 4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0" h="44710">
                    <a:moveTo>
                      <a:pt x="44711" y="22355"/>
                    </a:moveTo>
                    <a:cubicBezTo>
                      <a:pt x="44711" y="34702"/>
                      <a:pt x="34702" y="44711"/>
                      <a:pt x="22355" y="44711"/>
                    </a:cubicBezTo>
                    <a:cubicBezTo>
                      <a:pt x="10009" y="44711"/>
                      <a:pt x="0" y="34702"/>
                      <a:pt x="0" y="22355"/>
                    </a:cubicBezTo>
                    <a:cubicBezTo>
                      <a:pt x="0" y="10009"/>
                      <a:pt x="10009" y="0"/>
                      <a:pt x="22355" y="0"/>
                    </a:cubicBezTo>
                    <a:cubicBezTo>
                      <a:pt x="34702" y="0"/>
                      <a:pt x="44711" y="10009"/>
                      <a:pt x="44711" y="22355"/>
                    </a:cubicBezTo>
                    <a:close/>
                  </a:path>
                </a:pathLst>
              </a:custGeom>
              <a:solidFill>
                <a:srgbClr val="737373"/>
              </a:solidFill>
              <a:ln w="3969" cap="flat">
                <a:noFill/>
                <a:prstDash val="solid"/>
                <a:miter/>
              </a:ln>
            </p:spPr>
            <p:txBody>
              <a:bodyPr rtlCol="1" anchor="ctr"/>
              <a:lstStyle/>
              <a:p>
                <a:pPr algn="l" rtl="0"/>
                <a:endParaRPr lang="ar-SA"/>
              </a:p>
            </p:txBody>
          </p:sp>
        </p:grpSp>
        <p:sp>
          <p:nvSpPr>
            <p:cNvPr id="80" name="شكل حر: شكل 79">
              <a:extLst>
                <a:ext uri="{FF2B5EF4-FFF2-40B4-BE49-F238E27FC236}">
                  <a16:creationId xmlns:a16="http://schemas.microsoft.com/office/drawing/2014/main" id="{5FE5AAA2-11A8-E01A-5FA4-E9FCB889D1AB}"/>
                </a:ext>
              </a:extLst>
            </p:cNvPr>
            <p:cNvSpPr/>
            <p:nvPr/>
          </p:nvSpPr>
          <p:spPr>
            <a:xfrm>
              <a:off x="5470384" y="2250888"/>
              <a:ext cx="167293" cy="266177"/>
            </a:xfrm>
            <a:custGeom>
              <a:avLst/>
              <a:gdLst>
                <a:gd name="connsiteX0" fmla="*/ 1584 w 167293"/>
                <a:gd name="connsiteY0" fmla="*/ 265090 h 266177"/>
                <a:gd name="connsiteX1" fmla="*/ 809 w 167293"/>
                <a:gd name="connsiteY1" fmla="*/ 264212 h 266177"/>
                <a:gd name="connsiteX2" fmla="*/ 976 w 167293"/>
                <a:gd name="connsiteY2" fmla="*/ 259822 h 266177"/>
                <a:gd name="connsiteX3" fmla="*/ 41285 w 167293"/>
                <a:gd name="connsiteY3" fmla="*/ 218900 h 266177"/>
                <a:gd name="connsiteX4" fmla="*/ 91221 w 167293"/>
                <a:gd name="connsiteY4" fmla="*/ 158578 h 266177"/>
                <a:gd name="connsiteX5" fmla="*/ 159420 w 167293"/>
                <a:gd name="connsiteY5" fmla="*/ 2619 h 266177"/>
                <a:gd name="connsiteX6" fmla="*/ 163063 w 167293"/>
                <a:gd name="connsiteY6" fmla="*/ 46 h 266177"/>
                <a:gd name="connsiteX7" fmla="*/ 164630 w 167293"/>
                <a:gd name="connsiteY7" fmla="*/ 316 h 266177"/>
                <a:gd name="connsiteX8" fmla="*/ 167242 w 167293"/>
                <a:gd name="connsiteY8" fmla="*/ 4054 h 266177"/>
                <a:gd name="connsiteX9" fmla="*/ 97973 w 167293"/>
                <a:gd name="connsiteY9" fmla="*/ 162765 h 266177"/>
                <a:gd name="connsiteX10" fmla="*/ 47349 w 167293"/>
                <a:gd name="connsiteY10" fmla="*/ 223672 h 266177"/>
                <a:gd name="connsiteX11" fmla="*/ 6081 w 167293"/>
                <a:gd name="connsiteY11" fmla="*/ 265361 h 266177"/>
                <a:gd name="connsiteX12" fmla="*/ 1584 w 167293"/>
                <a:gd name="connsiteY12" fmla="*/ 265090 h 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93" h="266177">
                  <a:moveTo>
                    <a:pt x="1584" y="265090"/>
                  </a:moveTo>
                  <a:lnTo>
                    <a:pt x="809" y="264212"/>
                  </a:lnTo>
                  <a:cubicBezTo>
                    <a:pt x="-325" y="262927"/>
                    <a:pt x="-265" y="260999"/>
                    <a:pt x="976" y="259822"/>
                  </a:cubicBezTo>
                  <a:cubicBezTo>
                    <a:pt x="6527" y="254541"/>
                    <a:pt x="21494" y="240520"/>
                    <a:pt x="41285" y="218900"/>
                  </a:cubicBezTo>
                  <a:cubicBezTo>
                    <a:pt x="55966" y="202863"/>
                    <a:pt x="73498" y="182786"/>
                    <a:pt x="91221" y="158578"/>
                  </a:cubicBezTo>
                  <a:cubicBezTo>
                    <a:pt x="120491" y="118595"/>
                    <a:pt x="147833" y="66464"/>
                    <a:pt x="159420" y="2619"/>
                  </a:cubicBezTo>
                  <a:cubicBezTo>
                    <a:pt x="159731" y="909"/>
                    <a:pt x="161349" y="-248"/>
                    <a:pt x="163063" y="46"/>
                  </a:cubicBezTo>
                  <a:lnTo>
                    <a:pt x="164630" y="316"/>
                  </a:lnTo>
                  <a:cubicBezTo>
                    <a:pt x="166379" y="618"/>
                    <a:pt x="167560" y="2308"/>
                    <a:pt x="167242" y="4054"/>
                  </a:cubicBezTo>
                  <a:cubicBezTo>
                    <a:pt x="155456" y="68973"/>
                    <a:pt x="127720" y="122019"/>
                    <a:pt x="97973" y="162765"/>
                  </a:cubicBezTo>
                  <a:cubicBezTo>
                    <a:pt x="80047" y="187320"/>
                    <a:pt x="62217" y="207440"/>
                    <a:pt x="47349" y="223672"/>
                  </a:cubicBezTo>
                  <a:cubicBezTo>
                    <a:pt x="27129" y="245749"/>
                    <a:pt x="11871" y="260100"/>
                    <a:pt x="6081" y="265361"/>
                  </a:cubicBezTo>
                  <a:cubicBezTo>
                    <a:pt x="4769" y="266554"/>
                    <a:pt x="2761" y="266419"/>
                    <a:pt x="1584" y="265090"/>
                  </a:cubicBezTo>
                  <a:close/>
                </a:path>
              </a:pathLst>
            </a:custGeom>
            <a:solidFill>
              <a:srgbClr val="FFFFFF"/>
            </a:solidFill>
            <a:ln w="3969" cap="flat">
              <a:noFill/>
              <a:prstDash val="solid"/>
              <a:miter/>
            </a:ln>
          </p:spPr>
          <p:txBody>
            <a:bodyPr rtlCol="1" anchor="ctr"/>
            <a:lstStyle/>
            <a:p>
              <a:pPr algn="l" rtl="0"/>
              <a:endParaRPr lang="ar-SA"/>
            </a:p>
          </p:txBody>
        </p:sp>
        <p:grpSp>
          <p:nvGrpSpPr>
            <p:cNvPr id="81" name="رسم 2271" descr="غابات الغزال في الثلج">
              <a:extLst>
                <a:ext uri="{FF2B5EF4-FFF2-40B4-BE49-F238E27FC236}">
                  <a16:creationId xmlns:a16="http://schemas.microsoft.com/office/drawing/2014/main" id="{12D2DEDF-F23A-10A3-733F-78DE0633628A}"/>
                </a:ext>
              </a:extLst>
            </p:cNvPr>
            <p:cNvGrpSpPr/>
            <p:nvPr/>
          </p:nvGrpSpPr>
          <p:grpSpPr>
            <a:xfrm>
              <a:off x="6004207" y="1044706"/>
              <a:ext cx="751233" cy="553131"/>
              <a:chOff x="6004207" y="1044706"/>
              <a:chExt cx="751233" cy="553131"/>
            </a:xfrm>
          </p:grpSpPr>
          <p:sp>
            <p:nvSpPr>
              <p:cNvPr id="85" name="شكل حر: شكل 84">
                <a:extLst>
                  <a:ext uri="{FF2B5EF4-FFF2-40B4-BE49-F238E27FC236}">
                    <a16:creationId xmlns:a16="http://schemas.microsoft.com/office/drawing/2014/main" id="{78356B5E-45ED-5964-F301-1C7812F32894}"/>
                  </a:ext>
                </a:extLst>
              </p:cNvPr>
              <p:cNvSpPr/>
              <p:nvPr/>
            </p:nvSpPr>
            <p:spPr>
              <a:xfrm>
                <a:off x="6004207" y="1044706"/>
                <a:ext cx="376023" cy="499743"/>
              </a:xfrm>
              <a:custGeom>
                <a:avLst/>
                <a:gdLst>
                  <a:gd name="connsiteX0" fmla="*/ 247904 w 376023"/>
                  <a:gd name="connsiteY0" fmla="*/ 131208 h 499743"/>
                  <a:gd name="connsiteX1" fmla="*/ 1437 w 376023"/>
                  <a:gd name="connsiteY1" fmla="*/ 1402 h 499743"/>
                  <a:gd name="connsiteX2" fmla="*/ 110423 w 376023"/>
                  <a:gd name="connsiteY2" fmla="*/ 170436 h 499743"/>
                  <a:gd name="connsiteX3" fmla="*/ 239919 w 376023"/>
                  <a:gd name="connsiteY3" fmla="*/ 155655 h 499743"/>
                  <a:gd name="connsiteX4" fmla="*/ 239979 w 376023"/>
                  <a:gd name="connsiteY4" fmla="*/ 155695 h 499743"/>
                  <a:gd name="connsiteX5" fmla="*/ 257563 w 376023"/>
                  <a:gd name="connsiteY5" fmla="*/ 410871 h 499743"/>
                  <a:gd name="connsiteX6" fmla="*/ 303852 w 376023"/>
                  <a:gd name="connsiteY6" fmla="*/ 499744 h 499743"/>
                  <a:gd name="connsiteX7" fmla="*/ 375019 w 376023"/>
                  <a:gd name="connsiteY7" fmla="*/ 387131 h 499743"/>
                  <a:gd name="connsiteX8" fmla="*/ 247904 w 376023"/>
                  <a:gd name="connsiteY8" fmla="*/ 131208 h 49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023" h="499743">
                    <a:moveTo>
                      <a:pt x="247904" y="131208"/>
                    </a:moveTo>
                    <a:cubicBezTo>
                      <a:pt x="247892" y="131248"/>
                      <a:pt x="11012" y="-15816"/>
                      <a:pt x="1437" y="1402"/>
                    </a:cubicBezTo>
                    <a:cubicBezTo>
                      <a:pt x="-9263" y="20648"/>
                      <a:pt x="41054" y="131861"/>
                      <a:pt x="110423" y="170436"/>
                    </a:cubicBezTo>
                    <a:cubicBezTo>
                      <a:pt x="165564" y="201102"/>
                      <a:pt x="216117" y="176643"/>
                      <a:pt x="239919" y="155655"/>
                    </a:cubicBezTo>
                    <a:cubicBezTo>
                      <a:pt x="239971" y="155608"/>
                      <a:pt x="239999" y="155628"/>
                      <a:pt x="239979" y="155695"/>
                    </a:cubicBezTo>
                    <a:cubicBezTo>
                      <a:pt x="215969" y="239447"/>
                      <a:pt x="221644" y="329803"/>
                      <a:pt x="257563" y="410871"/>
                    </a:cubicBezTo>
                    <a:lnTo>
                      <a:pt x="303852" y="499744"/>
                    </a:lnTo>
                    <a:cubicBezTo>
                      <a:pt x="341616" y="493699"/>
                      <a:pt x="370939" y="428697"/>
                      <a:pt x="375019" y="387131"/>
                    </a:cubicBezTo>
                    <a:cubicBezTo>
                      <a:pt x="383671" y="299010"/>
                      <a:pt x="336050" y="156502"/>
                      <a:pt x="247904" y="131208"/>
                    </a:cubicBezTo>
                    <a:close/>
                  </a:path>
                </a:pathLst>
              </a:custGeom>
              <a:solidFill>
                <a:srgbClr val="E0B89C"/>
              </a:solidFill>
              <a:ln w="3969" cap="flat">
                <a:noFill/>
                <a:prstDash val="solid"/>
                <a:miter/>
              </a:ln>
            </p:spPr>
            <p:txBody>
              <a:bodyPr rtlCol="1" anchor="ctr"/>
              <a:lstStyle/>
              <a:p>
                <a:pPr algn="l" rtl="0"/>
                <a:endParaRPr lang="ar-SA"/>
              </a:p>
            </p:txBody>
          </p:sp>
          <p:sp>
            <p:nvSpPr>
              <p:cNvPr id="86" name="شكل حر: شكل 85">
                <a:extLst>
                  <a:ext uri="{FF2B5EF4-FFF2-40B4-BE49-F238E27FC236}">
                    <a16:creationId xmlns:a16="http://schemas.microsoft.com/office/drawing/2014/main" id="{F14900FF-62EC-BBD0-E034-CD16A840736F}"/>
                  </a:ext>
                </a:extLst>
              </p:cNvPr>
              <p:cNvSpPr/>
              <p:nvPr/>
            </p:nvSpPr>
            <p:spPr>
              <a:xfrm>
                <a:off x="6385943" y="1044706"/>
                <a:ext cx="369497" cy="499743"/>
              </a:xfrm>
              <a:custGeom>
                <a:avLst/>
                <a:gdLst>
                  <a:gd name="connsiteX0" fmla="*/ 121594 w 369497"/>
                  <a:gd name="connsiteY0" fmla="*/ 131208 h 499743"/>
                  <a:gd name="connsiteX1" fmla="*/ 368061 w 369497"/>
                  <a:gd name="connsiteY1" fmla="*/ 1402 h 499743"/>
                  <a:gd name="connsiteX2" fmla="*/ 259075 w 369497"/>
                  <a:gd name="connsiteY2" fmla="*/ 170436 h 499743"/>
                  <a:gd name="connsiteX3" fmla="*/ 129579 w 369497"/>
                  <a:gd name="connsiteY3" fmla="*/ 155655 h 499743"/>
                  <a:gd name="connsiteX4" fmla="*/ 129519 w 369497"/>
                  <a:gd name="connsiteY4" fmla="*/ 155695 h 499743"/>
                  <a:gd name="connsiteX5" fmla="*/ 111935 w 369497"/>
                  <a:gd name="connsiteY5" fmla="*/ 410871 h 499743"/>
                  <a:gd name="connsiteX6" fmla="*/ 65646 w 369497"/>
                  <a:gd name="connsiteY6" fmla="*/ 499744 h 499743"/>
                  <a:gd name="connsiteX7" fmla="*/ 1235 w 369497"/>
                  <a:gd name="connsiteY7" fmla="*/ 384745 h 499743"/>
                  <a:gd name="connsiteX8" fmla="*/ 121594 w 369497"/>
                  <a:gd name="connsiteY8" fmla="*/ 131208 h 49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497" h="499743">
                    <a:moveTo>
                      <a:pt x="121594" y="131208"/>
                    </a:moveTo>
                    <a:cubicBezTo>
                      <a:pt x="121610" y="131248"/>
                      <a:pt x="358486" y="-15816"/>
                      <a:pt x="368061" y="1402"/>
                    </a:cubicBezTo>
                    <a:cubicBezTo>
                      <a:pt x="378761" y="20648"/>
                      <a:pt x="328444" y="131861"/>
                      <a:pt x="259075" y="170436"/>
                    </a:cubicBezTo>
                    <a:cubicBezTo>
                      <a:pt x="203934" y="201102"/>
                      <a:pt x="153382" y="176643"/>
                      <a:pt x="129579" y="155655"/>
                    </a:cubicBezTo>
                    <a:cubicBezTo>
                      <a:pt x="129527" y="155608"/>
                      <a:pt x="129499" y="155628"/>
                      <a:pt x="129519" y="155695"/>
                    </a:cubicBezTo>
                    <a:cubicBezTo>
                      <a:pt x="153533" y="239451"/>
                      <a:pt x="147854" y="329803"/>
                      <a:pt x="111935" y="410871"/>
                    </a:cubicBezTo>
                    <a:lnTo>
                      <a:pt x="65646" y="499744"/>
                    </a:lnTo>
                    <a:cubicBezTo>
                      <a:pt x="17936" y="476203"/>
                      <a:pt x="5315" y="426311"/>
                      <a:pt x="1235" y="384745"/>
                    </a:cubicBezTo>
                    <a:cubicBezTo>
                      <a:pt x="-7421" y="296624"/>
                      <a:pt x="29070" y="163660"/>
                      <a:pt x="121594" y="131208"/>
                    </a:cubicBezTo>
                    <a:close/>
                  </a:path>
                </a:pathLst>
              </a:custGeom>
              <a:solidFill>
                <a:srgbClr val="E0B89C"/>
              </a:solidFill>
              <a:ln w="3969" cap="flat">
                <a:noFill/>
                <a:prstDash val="solid"/>
                <a:miter/>
              </a:ln>
            </p:spPr>
            <p:txBody>
              <a:bodyPr rtlCol="1" anchor="ctr"/>
              <a:lstStyle/>
              <a:p>
                <a:pPr algn="l" rtl="0"/>
                <a:endParaRPr lang="ar-SA"/>
              </a:p>
            </p:txBody>
          </p:sp>
          <p:sp>
            <p:nvSpPr>
              <p:cNvPr id="87" name="شكل حر: شكل 86">
                <a:extLst>
                  <a:ext uri="{FF2B5EF4-FFF2-40B4-BE49-F238E27FC236}">
                    <a16:creationId xmlns:a16="http://schemas.microsoft.com/office/drawing/2014/main" id="{CD015734-465B-44E4-65B5-73934742190E}"/>
                  </a:ext>
                </a:extLst>
              </p:cNvPr>
              <p:cNvSpPr/>
              <p:nvPr/>
            </p:nvSpPr>
            <p:spPr>
              <a:xfrm>
                <a:off x="6252112" y="1131522"/>
                <a:ext cx="255055" cy="466315"/>
              </a:xfrm>
              <a:custGeom>
                <a:avLst/>
                <a:gdLst>
                  <a:gd name="connsiteX0" fmla="*/ 255056 w 255055"/>
                  <a:gd name="connsiteY0" fmla="*/ 44635 h 466315"/>
                  <a:gd name="connsiteX1" fmla="*/ 253477 w 255055"/>
                  <a:gd name="connsiteY1" fmla="*/ 38619 h 466315"/>
                  <a:gd name="connsiteX2" fmla="*/ 195179 w 255055"/>
                  <a:gd name="connsiteY2" fmla="*/ 0 h 466315"/>
                  <a:gd name="connsiteX3" fmla="*/ 54163 w 255055"/>
                  <a:gd name="connsiteY3" fmla="*/ 0 h 466315"/>
                  <a:gd name="connsiteX4" fmla="*/ 3921 w 255055"/>
                  <a:gd name="connsiteY4" fmla="*/ 34042 h 466315"/>
                  <a:gd name="connsiteX5" fmla="*/ 0 w 255055"/>
                  <a:gd name="connsiteY5" fmla="*/ 44393 h 466315"/>
                  <a:gd name="connsiteX6" fmla="*/ 94941 w 255055"/>
                  <a:gd name="connsiteY6" fmla="*/ 295767 h 466315"/>
                  <a:gd name="connsiteX7" fmla="*/ 55948 w 255055"/>
                  <a:gd name="connsiteY7" fmla="*/ 412936 h 466315"/>
                  <a:gd name="connsiteX8" fmla="*/ 88118 w 255055"/>
                  <a:gd name="connsiteY8" fmla="*/ 466316 h 466315"/>
                  <a:gd name="connsiteX9" fmla="*/ 164771 w 255055"/>
                  <a:gd name="connsiteY9" fmla="*/ 466316 h 466315"/>
                  <a:gd name="connsiteX10" fmla="*/ 200623 w 255055"/>
                  <a:gd name="connsiteY10" fmla="*/ 412260 h 466315"/>
                  <a:gd name="connsiteX11" fmla="*/ 162031 w 255055"/>
                  <a:gd name="connsiteY11" fmla="*/ 295771 h 466315"/>
                  <a:gd name="connsiteX12" fmla="*/ 255056 w 255055"/>
                  <a:gd name="connsiteY12" fmla="*/ 44635 h 46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055" h="466315">
                    <a:moveTo>
                      <a:pt x="255056" y="44635"/>
                    </a:moveTo>
                    <a:cubicBezTo>
                      <a:pt x="254837" y="44015"/>
                      <a:pt x="253740" y="39271"/>
                      <a:pt x="253477" y="38619"/>
                    </a:cubicBezTo>
                    <a:cubicBezTo>
                      <a:pt x="243986" y="15035"/>
                      <a:pt x="220604" y="0"/>
                      <a:pt x="195179" y="0"/>
                    </a:cubicBezTo>
                    <a:lnTo>
                      <a:pt x="54163" y="0"/>
                    </a:lnTo>
                    <a:cubicBezTo>
                      <a:pt x="32030" y="0"/>
                      <a:pt x="12060" y="13460"/>
                      <a:pt x="3921" y="34042"/>
                    </a:cubicBezTo>
                    <a:cubicBezTo>
                      <a:pt x="2561" y="37478"/>
                      <a:pt x="1256" y="40929"/>
                      <a:pt x="0" y="44393"/>
                    </a:cubicBezTo>
                    <a:cubicBezTo>
                      <a:pt x="64851" y="109654"/>
                      <a:pt x="103598" y="207641"/>
                      <a:pt x="94941" y="295767"/>
                    </a:cubicBezTo>
                    <a:cubicBezTo>
                      <a:pt x="90861" y="337332"/>
                      <a:pt x="77485" y="377351"/>
                      <a:pt x="55948" y="412936"/>
                    </a:cubicBezTo>
                    <a:lnTo>
                      <a:pt x="88118" y="466316"/>
                    </a:lnTo>
                    <a:lnTo>
                      <a:pt x="164771" y="466316"/>
                    </a:lnTo>
                    <a:lnTo>
                      <a:pt x="200623" y="412260"/>
                    </a:lnTo>
                    <a:cubicBezTo>
                      <a:pt x="179325" y="376846"/>
                      <a:pt x="166087" y="337074"/>
                      <a:pt x="162031" y="295771"/>
                    </a:cubicBezTo>
                    <a:cubicBezTo>
                      <a:pt x="153534" y="209220"/>
                      <a:pt x="192308" y="108004"/>
                      <a:pt x="255056" y="44635"/>
                    </a:cubicBezTo>
                    <a:close/>
                  </a:path>
                </a:pathLst>
              </a:custGeom>
              <a:solidFill>
                <a:srgbClr val="FFFFFF"/>
              </a:solidFill>
              <a:ln w="3969" cap="flat">
                <a:noFill/>
                <a:prstDash val="solid"/>
                <a:miter/>
              </a:ln>
            </p:spPr>
            <p:txBody>
              <a:bodyPr rtlCol="1" anchor="ctr"/>
              <a:lstStyle/>
              <a:p>
                <a:pPr algn="l" rtl="0"/>
                <a:endParaRPr lang="ar-SA"/>
              </a:p>
            </p:txBody>
          </p:sp>
          <p:sp>
            <p:nvSpPr>
              <p:cNvPr id="88" name="شكل حر: شكل 87">
                <a:extLst>
                  <a:ext uri="{FF2B5EF4-FFF2-40B4-BE49-F238E27FC236}">
                    <a16:creationId xmlns:a16="http://schemas.microsoft.com/office/drawing/2014/main" id="{DE4DC82A-CD9D-0A14-B1BB-A48D01F787CB}"/>
                  </a:ext>
                </a:extLst>
              </p:cNvPr>
              <p:cNvSpPr/>
              <p:nvPr/>
            </p:nvSpPr>
            <p:spPr>
              <a:xfrm>
                <a:off x="6331795" y="1564777"/>
                <a:ext cx="96555" cy="33060"/>
              </a:xfrm>
              <a:custGeom>
                <a:avLst/>
                <a:gdLst>
                  <a:gd name="connsiteX0" fmla="*/ 8434 w 96555"/>
                  <a:gd name="connsiteY0" fmla="*/ 33060 h 33060"/>
                  <a:gd name="connsiteX1" fmla="*/ 85087 w 96555"/>
                  <a:gd name="connsiteY1" fmla="*/ 33060 h 33060"/>
                  <a:gd name="connsiteX2" fmla="*/ 96556 w 96555"/>
                  <a:gd name="connsiteY2" fmla="*/ 15767 h 33060"/>
                  <a:gd name="connsiteX3" fmla="*/ 49797 w 96555"/>
                  <a:gd name="connsiteY3" fmla="*/ 0 h 33060"/>
                  <a:gd name="connsiteX4" fmla="*/ 0 w 96555"/>
                  <a:gd name="connsiteY4" fmla="*/ 19075 h 33060"/>
                  <a:gd name="connsiteX5" fmla="*/ 8434 w 96555"/>
                  <a:gd name="connsiteY5" fmla="*/ 33060 h 3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55" h="33060">
                    <a:moveTo>
                      <a:pt x="8434" y="33060"/>
                    </a:moveTo>
                    <a:lnTo>
                      <a:pt x="85087" y="33060"/>
                    </a:lnTo>
                    <a:lnTo>
                      <a:pt x="96556" y="15767"/>
                    </a:lnTo>
                    <a:cubicBezTo>
                      <a:pt x="86622" y="6287"/>
                      <a:pt x="69412" y="0"/>
                      <a:pt x="49797" y="0"/>
                    </a:cubicBezTo>
                    <a:cubicBezTo>
                      <a:pt x="27986" y="0"/>
                      <a:pt x="9154" y="7774"/>
                      <a:pt x="0" y="19075"/>
                    </a:cubicBezTo>
                    <a:lnTo>
                      <a:pt x="8434" y="33060"/>
                    </a:lnTo>
                    <a:close/>
                  </a:path>
                </a:pathLst>
              </a:custGeom>
              <a:solidFill>
                <a:srgbClr val="505050"/>
              </a:solidFill>
              <a:ln w="3969" cap="flat">
                <a:noFill/>
                <a:prstDash val="solid"/>
                <a:miter/>
              </a:ln>
            </p:spPr>
            <p:txBody>
              <a:bodyPr rtlCol="1" anchor="ctr"/>
              <a:lstStyle/>
              <a:p>
                <a:pPr algn="l" rtl="0"/>
                <a:endParaRPr lang="ar-SA"/>
              </a:p>
            </p:txBody>
          </p:sp>
          <p:sp>
            <p:nvSpPr>
              <p:cNvPr id="89" name="شكل حر: شكل 88">
                <a:extLst>
                  <a:ext uri="{FF2B5EF4-FFF2-40B4-BE49-F238E27FC236}">
                    <a16:creationId xmlns:a16="http://schemas.microsoft.com/office/drawing/2014/main" id="{E38CBC69-3128-13C7-2D8E-F19CF88ED121}"/>
                  </a:ext>
                </a:extLst>
              </p:cNvPr>
              <p:cNvSpPr/>
              <p:nvPr/>
            </p:nvSpPr>
            <p:spPr>
              <a:xfrm rot="-2699757">
                <a:off x="6268688" y="1322882"/>
                <a:ext cx="46089" cy="68549"/>
              </a:xfrm>
              <a:custGeom>
                <a:avLst/>
                <a:gdLst>
                  <a:gd name="connsiteX0" fmla="*/ 46090 w 46089"/>
                  <a:gd name="connsiteY0" fmla="*/ 34275 h 68549"/>
                  <a:gd name="connsiteX1" fmla="*/ 23045 w 46089"/>
                  <a:gd name="connsiteY1" fmla="*/ 68550 h 68549"/>
                  <a:gd name="connsiteX2" fmla="*/ 0 w 46089"/>
                  <a:gd name="connsiteY2" fmla="*/ 34275 h 68549"/>
                  <a:gd name="connsiteX3" fmla="*/ 23045 w 46089"/>
                  <a:gd name="connsiteY3" fmla="*/ 0 h 68549"/>
                  <a:gd name="connsiteX4" fmla="*/ 46090 w 46089"/>
                  <a:gd name="connsiteY4" fmla="*/ 34275 h 68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9" h="68549">
                    <a:moveTo>
                      <a:pt x="46090" y="34275"/>
                    </a:moveTo>
                    <a:cubicBezTo>
                      <a:pt x="46090" y="53204"/>
                      <a:pt x="35772" y="68550"/>
                      <a:pt x="23045" y="68550"/>
                    </a:cubicBezTo>
                    <a:cubicBezTo>
                      <a:pt x="10318" y="68550"/>
                      <a:pt x="0" y="53204"/>
                      <a:pt x="0" y="34275"/>
                    </a:cubicBezTo>
                    <a:cubicBezTo>
                      <a:pt x="0" y="15345"/>
                      <a:pt x="10318" y="0"/>
                      <a:pt x="23045" y="0"/>
                    </a:cubicBezTo>
                    <a:cubicBezTo>
                      <a:pt x="35772" y="0"/>
                      <a:pt x="46090" y="15345"/>
                      <a:pt x="46090" y="34275"/>
                    </a:cubicBezTo>
                    <a:close/>
                  </a:path>
                </a:pathLst>
              </a:custGeom>
              <a:solidFill>
                <a:srgbClr val="505050"/>
              </a:solidFill>
              <a:ln w="3969" cap="flat">
                <a:noFill/>
                <a:prstDash val="solid"/>
                <a:miter/>
              </a:ln>
            </p:spPr>
            <p:txBody>
              <a:bodyPr rtlCol="1" anchor="ctr"/>
              <a:lstStyle/>
              <a:p>
                <a:pPr algn="l" rtl="0"/>
                <a:endParaRPr lang="ar-SA"/>
              </a:p>
            </p:txBody>
          </p:sp>
          <p:sp>
            <p:nvSpPr>
              <p:cNvPr id="90" name="شكل حر: شكل 89">
                <a:extLst>
                  <a:ext uri="{FF2B5EF4-FFF2-40B4-BE49-F238E27FC236}">
                    <a16:creationId xmlns:a16="http://schemas.microsoft.com/office/drawing/2014/main" id="{01B5D106-6EEA-4027-829A-605134639D12}"/>
                  </a:ext>
                </a:extLst>
              </p:cNvPr>
              <p:cNvSpPr/>
              <p:nvPr/>
            </p:nvSpPr>
            <p:spPr>
              <a:xfrm rot="-2700243">
                <a:off x="6437636" y="1334080"/>
                <a:ext cx="68549" cy="46089"/>
              </a:xfrm>
              <a:custGeom>
                <a:avLst/>
                <a:gdLst>
                  <a:gd name="connsiteX0" fmla="*/ 68550 w 68549"/>
                  <a:gd name="connsiteY0" fmla="*/ 23045 h 46089"/>
                  <a:gd name="connsiteX1" fmla="*/ 34275 w 68549"/>
                  <a:gd name="connsiteY1" fmla="*/ 46090 h 46089"/>
                  <a:gd name="connsiteX2" fmla="*/ 0 w 68549"/>
                  <a:gd name="connsiteY2" fmla="*/ 23045 h 46089"/>
                  <a:gd name="connsiteX3" fmla="*/ 34275 w 68549"/>
                  <a:gd name="connsiteY3" fmla="*/ 0 h 46089"/>
                  <a:gd name="connsiteX4" fmla="*/ 68550 w 68549"/>
                  <a:gd name="connsiteY4" fmla="*/ 23045 h 4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49" h="46089">
                    <a:moveTo>
                      <a:pt x="68550" y="23045"/>
                    </a:moveTo>
                    <a:cubicBezTo>
                      <a:pt x="68550" y="35772"/>
                      <a:pt x="53204" y="46090"/>
                      <a:pt x="34275" y="46090"/>
                    </a:cubicBezTo>
                    <a:cubicBezTo>
                      <a:pt x="15345" y="46090"/>
                      <a:pt x="0" y="35772"/>
                      <a:pt x="0" y="23045"/>
                    </a:cubicBezTo>
                    <a:cubicBezTo>
                      <a:pt x="0" y="10317"/>
                      <a:pt x="15345" y="0"/>
                      <a:pt x="34275" y="0"/>
                    </a:cubicBezTo>
                    <a:cubicBezTo>
                      <a:pt x="53204" y="0"/>
                      <a:pt x="68550" y="10317"/>
                      <a:pt x="68550" y="23045"/>
                    </a:cubicBezTo>
                    <a:close/>
                  </a:path>
                </a:pathLst>
              </a:custGeom>
              <a:solidFill>
                <a:srgbClr val="505050"/>
              </a:solidFill>
              <a:ln w="3969" cap="flat">
                <a:noFill/>
                <a:prstDash val="solid"/>
                <a:miter/>
              </a:ln>
            </p:spPr>
            <p:txBody>
              <a:bodyPr rtlCol="1" anchor="ctr"/>
              <a:lstStyle/>
              <a:p>
                <a:pPr algn="l" rtl="0"/>
                <a:endParaRPr lang="ar-SA"/>
              </a:p>
            </p:txBody>
          </p:sp>
        </p:grpSp>
        <p:grpSp>
          <p:nvGrpSpPr>
            <p:cNvPr id="82" name="رسم 2271" descr="غابات الغزال في الثلج">
              <a:extLst>
                <a:ext uri="{FF2B5EF4-FFF2-40B4-BE49-F238E27FC236}">
                  <a16:creationId xmlns:a16="http://schemas.microsoft.com/office/drawing/2014/main" id="{6119B923-7BE5-A9E4-F9AF-2CC03F458F2D}"/>
                </a:ext>
              </a:extLst>
            </p:cNvPr>
            <p:cNvGrpSpPr/>
            <p:nvPr/>
          </p:nvGrpSpPr>
          <p:grpSpPr>
            <a:xfrm>
              <a:off x="6155643" y="721767"/>
              <a:ext cx="462386" cy="468584"/>
              <a:chOff x="6155643" y="721767"/>
              <a:chExt cx="462386" cy="468584"/>
            </a:xfrm>
            <a:solidFill>
              <a:srgbClr val="737373"/>
            </a:solidFill>
          </p:grpSpPr>
          <p:sp>
            <p:nvSpPr>
              <p:cNvPr id="83" name="شكل حر: شكل 82">
                <a:extLst>
                  <a:ext uri="{FF2B5EF4-FFF2-40B4-BE49-F238E27FC236}">
                    <a16:creationId xmlns:a16="http://schemas.microsoft.com/office/drawing/2014/main" id="{C749A34A-7E87-8974-FD4D-D76C1C777222}"/>
                  </a:ext>
                </a:extLst>
              </p:cNvPr>
              <p:cNvSpPr/>
              <p:nvPr/>
            </p:nvSpPr>
            <p:spPr>
              <a:xfrm>
                <a:off x="6393046" y="721767"/>
                <a:ext cx="224983" cy="468573"/>
              </a:xfrm>
              <a:custGeom>
                <a:avLst/>
                <a:gdLst>
                  <a:gd name="connsiteX0" fmla="*/ 207519 w 224983"/>
                  <a:gd name="connsiteY0" fmla="*/ 79 h 468573"/>
                  <a:gd name="connsiteX1" fmla="*/ 193176 w 224983"/>
                  <a:gd name="connsiteY1" fmla="*/ 16593 h 468573"/>
                  <a:gd name="connsiteX2" fmla="*/ 193176 w 224983"/>
                  <a:gd name="connsiteY2" fmla="*/ 163093 h 468573"/>
                  <a:gd name="connsiteX3" fmla="*/ 175756 w 224983"/>
                  <a:gd name="connsiteY3" fmla="*/ 252419 h 468573"/>
                  <a:gd name="connsiteX4" fmla="*/ 175688 w 224983"/>
                  <a:gd name="connsiteY4" fmla="*/ 252431 h 468573"/>
                  <a:gd name="connsiteX5" fmla="*/ 125557 w 224983"/>
                  <a:gd name="connsiteY5" fmla="*/ 153835 h 468573"/>
                  <a:gd name="connsiteX6" fmla="*/ 181450 w 224983"/>
                  <a:gd name="connsiteY6" fmla="*/ 18009 h 468573"/>
                  <a:gd name="connsiteX7" fmla="*/ 181462 w 224983"/>
                  <a:gd name="connsiteY7" fmla="*/ 17404 h 468573"/>
                  <a:gd name="connsiteX8" fmla="*/ 181462 w 224983"/>
                  <a:gd name="connsiteY8" fmla="*/ 16589 h 468573"/>
                  <a:gd name="connsiteX9" fmla="*/ 167119 w 224983"/>
                  <a:gd name="connsiteY9" fmla="*/ 75 h 468573"/>
                  <a:gd name="connsiteX10" fmla="*/ 149651 w 224983"/>
                  <a:gd name="connsiteY10" fmla="*/ 15905 h 468573"/>
                  <a:gd name="connsiteX11" fmla="*/ 120599 w 224983"/>
                  <a:gd name="connsiteY11" fmla="*/ 109960 h 468573"/>
                  <a:gd name="connsiteX12" fmla="*/ 120523 w 224983"/>
                  <a:gd name="connsiteY12" fmla="*/ 109936 h 468573"/>
                  <a:gd name="connsiteX13" fmla="*/ 120523 w 224983"/>
                  <a:gd name="connsiteY13" fmla="*/ 16589 h 468573"/>
                  <a:gd name="connsiteX14" fmla="*/ 106180 w 224983"/>
                  <a:gd name="connsiteY14" fmla="*/ 75 h 468573"/>
                  <a:gd name="connsiteX15" fmla="*/ 88712 w 224983"/>
                  <a:gd name="connsiteY15" fmla="*/ 15905 h 468573"/>
                  <a:gd name="connsiteX16" fmla="*/ 88712 w 224983"/>
                  <a:gd name="connsiteY16" fmla="*/ 107311 h 468573"/>
                  <a:gd name="connsiteX17" fmla="*/ 160820 w 224983"/>
                  <a:gd name="connsiteY17" fmla="*/ 283153 h 468573"/>
                  <a:gd name="connsiteX18" fmla="*/ 116992 w 224983"/>
                  <a:gd name="connsiteY18" fmla="*/ 338401 h 468573"/>
                  <a:gd name="connsiteX19" fmla="*/ 81117 w 224983"/>
                  <a:gd name="connsiteY19" fmla="*/ 371887 h 468573"/>
                  <a:gd name="connsiteX20" fmla="*/ 81053 w 224983"/>
                  <a:gd name="connsiteY20" fmla="*/ 371875 h 468573"/>
                  <a:gd name="connsiteX21" fmla="*/ 67835 w 224983"/>
                  <a:gd name="connsiteY21" fmla="*/ 345634 h 468573"/>
                  <a:gd name="connsiteX22" fmla="*/ 29809 w 224983"/>
                  <a:gd name="connsiteY22" fmla="*/ 283924 h 468573"/>
                  <a:gd name="connsiteX23" fmla="*/ 8933 w 224983"/>
                  <a:gd name="connsiteY23" fmla="*/ 277387 h 468573"/>
                  <a:gd name="connsiteX24" fmla="*/ 2368 w 224983"/>
                  <a:gd name="connsiteY24" fmla="*/ 300025 h 468573"/>
                  <a:gd name="connsiteX25" fmla="*/ 40752 w 224983"/>
                  <a:gd name="connsiteY25" fmla="*/ 362320 h 468573"/>
                  <a:gd name="connsiteX26" fmla="*/ 62595 w 224983"/>
                  <a:gd name="connsiteY26" fmla="*/ 439407 h 468573"/>
                  <a:gd name="connsiteX27" fmla="*/ 62595 w 224983"/>
                  <a:gd name="connsiteY27" fmla="*/ 451984 h 468573"/>
                  <a:gd name="connsiteX28" fmla="*/ 76938 w 224983"/>
                  <a:gd name="connsiteY28" fmla="*/ 468498 h 468573"/>
                  <a:gd name="connsiteX29" fmla="*/ 94406 w 224983"/>
                  <a:gd name="connsiteY29" fmla="*/ 452668 h 468573"/>
                  <a:gd name="connsiteX30" fmla="*/ 94406 w 224983"/>
                  <a:gd name="connsiteY30" fmla="*/ 439415 h 468573"/>
                  <a:gd name="connsiteX31" fmla="*/ 91173 w 224983"/>
                  <a:gd name="connsiteY31" fmla="*/ 406013 h 468573"/>
                  <a:gd name="connsiteX32" fmla="*/ 138695 w 224983"/>
                  <a:gd name="connsiteY32" fmla="*/ 361655 h 468573"/>
                  <a:gd name="connsiteX33" fmla="*/ 224984 w 224983"/>
                  <a:gd name="connsiteY33" fmla="*/ 163085 h 468573"/>
                  <a:gd name="connsiteX34" fmla="*/ 224984 w 224983"/>
                  <a:gd name="connsiteY34" fmla="*/ 15909 h 468573"/>
                  <a:gd name="connsiteX35" fmla="*/ 207519 w 224983"/>
                  <a:gd name="connsiteY35" fmla="*/ 79 h 46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983" h="468573">
                    <a:moveTo>
                      <a:pt x="207519" y="79"/>
                    </a:moveTo>
                    <a:cubicBezTo>
                      <a:pt x="199249" y="870"/>
                      <a:pt x="193176" y="8286"/>
                      <a:pt x="193176" y="16593"/>
                    </a:cubicBezTo>
                    <a:lnTo>
                      <a:pt x="193176" y="163093"/>
                    </a:lnTo>
                    <a:cubicBezTo>
                      <a:pt x="193176" y="193934"/>
                      <a:pt x="187085" y="224242"/>
                      <a:pt x="175756" y="252419"/>
                    </a:cubicBezTo>
                    <a:cubicBezTo>
                      <a:pt x="175744" y="252447"/>
                      <a:pt x="175708" y="252455"/>
                      <a:pt x="175688" y="252431"/>
                    </a:cubicBezTo>
                    <a:cubicBezTo>
                      <a:pt x="150537" y="223904"/>
                      <a:pt x="133447" y="190124"/>
                      <a:pt x="125557" y="153835"/>
                    </a:cubicBezTo>
                    <a:cubicBezTo>
                      <a:pt x="160606" y="118191"/>
                      <a:pt x="180905" y="68899"/>
                      <a:pt x="181450" y="18009"/>
                    </a:cubicBezTo>
                    <a:cubicBezTo>
                      <a:pt x="181458" y="17810"/>
                      <a:pt x="181462" y="17607"/>
                      <a:pt x="181462" y="17404"/>
                    </a:cubicBezTo>
                    <a:lnTo>
                      <a:pt x="181462" y="16589"/>
                    </a:lnTo>
                    <a:cubicBezTo>
                      <a:pt x="181462" y="8282"/>
                      <a:pt x="175390" y="862"/>
                      <a:pt x="167119" y="75"/>
                    </a:cubicBezTo>
                    <a:cubicBezTo>
                      <a:pt x="157631" y="-832"/>
                      <a:pt x="149651" y="6604"/>
                      <a:pt x="149651" y="15905"/>
                    </a:cubicBezTo>
                    <a:cubicBezTo>
                      <a:pt x="149651" y="49713"/>
                      <a:pt x="139256" y="82721"/>
                      <a:pt x="120599" y="109960"/>
                    </a:cubicBezTo>
                    <a:cubicBezTo>
                      <a:pt x="120563" y="109948"/>
                      <a:pt x="120563" y="109948"/>
                      <a:pt x="120523" y="109936"/>
                    </a:cubicBezTo>
                    <a:lnTo>
                      <a:pt x="120523" y="16589"/>
                    </a:lnTo>
                    <a:cubicBezTo>
                      <a:pt x="120523" y="8282"/>
                      <a:pt x="114451" y="862"/>
                      <a:pt x="106180" y="75"/>
                    </a:cubicBezTo>
                    <a:cubicBezTo>
                      <a:pt x="96692" y="-832"/>
                      <a:pt x="88712" y="6604"/>
                      <a:pt x="88712" y="15905"/>
                    </a:cubicBezTo>
                    <a:lnTo>
                      <a:pt x="88712" y="107311"/>
                    </a:lnTo>
                    <a:cubicBezTo>
                      <a:pt x="88712" y="173221"/>
                      <a:pt x="114328" y="235515"/>
                      <a:pt x="160820" y="283153"/>
                    </a:cubicBezTo>
                    <a:cubicBezTo>
                      <a:pt x="149082" y="303472"/>
                      <a:pt x="134397" y="322162"/>
                      <a:pt x="116992" y="338401"/>
                    </a:cubicBezTo>
                    <a:lnTo>
                      <a:pt x="81117" y="371887"/>
                    </a:lnTo>
                    <a:cubicBezTo>
                      <a:pt x="81097" y="371907"/>
                      <a:pt x="81065" y="371899"/>
                      <a:pt x="81053" y="371875"/>
                    </a:cubicBezTo>
                    <a:cubicBezTo>
                      <a:pt x="77359" y="362829"/>
                      <a:pt x="73005" y="354029"/>
                      <a:pt x="67835" y="345634"/>
                    </a:cubicBezTo>
                    <a:lnTo>
                      <a:pt x="29809" y="283924"/>
                    </a:lnTo>
                    <a:cubicBezTo>
                      <a:pt x="25451" y="276850"/>
                      <a:pt x="16388" y="273721"/>
                      <a:pt x="8933" y="277387"/>
                    </a:cubicBezTo>
                    <a:cubicBezTo>
                      <a:pt x="379" y="281594"/>
                      <a:pt x="-2511" y="292112"/>
                      <a:pt x="2368" y="300025"/>
                    </a:cubicBezTo>
                    <a:lnTo>
                      <a:pt x="40752" y="362320"/>
                    </a:lnTo>
                    <a:cubicBezTo>
                      <a:pt x="55031" y="385494"/>
                      <a:pt x="62595" y="412184"/>
                      <a:pt x="62595" y="439407"/>
                    </a:cubicBezTo>
                    <a:lnTo>
                      <a:pt x="62595" y="451984"/>
                    </a:lnTo>
                    <a:cubicBezTo>
                      <a:pt x="62595" y="460291"/>
                      <a:pt x="68667" y="467711"/>
                      <a:pt x="76938" y="468498"/>
                    </a:cubicBezTo>
                    <a:cubicBezTo>
                      <a:pt x="86425" y="469405"/>
                      <a:pt x="94406" y="461969"/>
                      <a:pt x="94406" y="452668"/>
                    </a:cubicBezTo>
                    <a:lnTo>
                      <a:pt x="94406" y="439415"/>
                    </a:lnTo>
                    <a:cubicBezTo>
                      <a:pt x="94406" y="428145"/>
                      <a:pt x="93261" y="416980"/>
                      <a:pt x="91173" y="406013"/>
                    </a:cubicBezTo>
                    <a:lnTo>
                      <a:pt x="138695" y="361655"/>
                    </a:lnTo>
                    <a:cubicBezTo>
                      <a:pt x="193737" y="310284"/>
                      <a:pt x="224984" y="238374"/>
                      <a:pt x="224984" y="163085"/>
                    </a:cubicBezTo>
                    <a:lnTo>
                      <a:pt x="224984" y="15909"/>
                    </a:lnTo>
                    <a:cubicBezTo>
                      <a:pt x="224988" y="6612"/>
                      <a:pt x="217007" y="-828"/>
                      <a:pt x="207519" y="79"/>
                    </a:cubicBezTo>
                    <a:close/>
                  </a:path>
                </a:pathLst>
              </a:custGeom>
              <a:solidFill>
                <a:srgbClr val="737373"/>
              </a:solidFill>
              <a:ln w="3969" cap="flat">
                <a:noFill/>
                <a:prstDash val="solid"/>
                <a:miter/>
              </a:ln>
            </p:spPr>
            <p:txBody>
              <a:bodyPr rtlCol="1" anchor="ctr"/>
              <a:lstStyle/>
              <a:p>
                <a:pPr algn="l" rtl="0"/>
                <a:endParaRPr lang="ar-SA"/>
              </a:p>
            </p:txBody>
          </p:sp>
          <p:sp>
            <p:nvSpPr>
              <p:cNvPr id="84" name="شكل حر: شكل 83">
                <a:extLst>
                  <a:ext uri="{FF2B5EF4-FFF2-40B4-BE49-F238E27FC236}">
                    <a16:creationId xmlns:a16="http://schemas.microsoft.com/office/drawing/2014/main" id="{8765F3C7-5FC8-25BB-DAE8-18F8C1D1AF76}"/>
                  </a:ext>
                </a:extLst>
              </p:cNvPr>
              <p:cNvSpPr/>
              <p:nvPr/>
            </p:nvSpPr>
            <p:spPr>
              <a:xfrm>
                <a:off x="6155643" y="721771"/>
                <a:ext cx="224985" cy="468581"/>
              </a:xfrm>
              <a:custGeom>
                <a:avLst/>
                <a:gdLst>
                  <a:gd name="connsiteX0" fmla="*/ 216055 w 224985"/>
                  <a:gd name="connsiteY0" fmla="*/ 277391 h 468581"/>
                  <a:gd name="connsiteX1" fmla="*/ 195179 w 224985"/>
                  <a:gd name="connsiteY1" fmla="*/ 283928 h 468581"/>
                  <a:gd name="connsiteX2" fmla="*/ 157152 w 224985"/>
                  <a:gd name="connsiteY2" fmla="*/ 345638 h 468581"/>
                  <a:gd name="connsiteX3" fmla="*/ 143935 w 224985"/>
                  <a:gd name="connsiteY3" fmla="*/ 371879 h 468581"/>
                  <a:gd name="connsiteX4" fmla="*/ 143871 w 224985"/>
                  <a:gd name="connsiteY4" fmla="*/ 371891 h 468581"/>
                  <a:gd name="connsiteX5" fmla="*/ 107992 w 224985"/>
                  <a:gd name="connsiteY5" fmla="*/ 338401 h 468581"/>
                  <a:gd name="connsiteX6" fmla="*/ 64167 w 224985"/>
                  <a:gd name="connsiteY6" fmla="*/ 283153 h 468581"/>
                  <a:gd name="connsiteX7" fmla="*/ 136272 w 224985"/>
                  <a:gd name="connsiteY7" fmla="*/ 107311 h 468581"/>
                  <a:gd name="connsiteX8" fmla="*/ 136272 w 224985"/>
                  <a:gd name="connsiteY8" fmla="*/ 16589 h 468581"/>
                  <a:gd name="connsiteX9" fmla="*/ 121929 w 224985"/>
                  <a:gd name="connsiteY9" fmla="*/ 75 h 468581"/>
                  <a:gd name="connsiteX10" fmla="*/ 104461 w 224985"/>
                  <a:gd name="connsiteY10" fmla="*/ 15905 h 468581"/>
                  <a:gd name="connsiteX11" fmla="*/ 104461 w 224985"/>
                  <a:gd name="connsiteY11" fmla="*/ 109940 h 468581"/>
                  <a:gd name="connsiteX12" fmla="*/ 104385 w 224985"/>
                  <a:gd name="connsiteY12" fmla="*/ 109964 h 468581"/>
                  <a:gd name="connsiteX13" fmla="*/ 75333 w 224985"/>
                  <a:gd name="connsiteY13" fmla="*/ 16327 h 468581"/>
                  <a:gd name="connsiteX14" fmla="*/ 61110 w 224985"/>
                  <a:gd name="connsiteY14" fmla="*/ 87 h 468581"/>
                  <a:gd name="connsiteX15" fmla="*/ 43522 w 224985"/>
                  <a:gd name="connsiteY15" fmla="*/ 15905 h 468581"/>
                  <a:gd name="connsiteX16" fmla="*/ 43522 w 224985"/>
                  <a:gd name="connsiteY16" fmla="*/ 17404 h 468581"/>
                  <a:gd name="connsiteX17" fmla="*/ 43534 w 224985"/>
                  <a:gd name="connsiteY17" fmla="*/ 18009 h 468581"/>
                  <a:gd name="connsiteX18" fmla="*/ 99426 w 224985"/>
                  <a:gd name="connsiteY18" fmla="*/ 153836 h 468581"/>
                  <a:gd name="connsiteX19" fmla="*/ 49697 w 224985"/>
                  <a:gd name="connsiteY19" fmla="*/ 251978 h 468581"/>
                  <a:gd name="connsiteX20" fmla="*/ 49005 w 224985"/>
                  <a:gd name="connsiteY20" fmla="*/ 251858 h 468581"/>
                  <a:gd name="connsiteX21" fmla="*/ 31811 w 224985"/>
                  <a:gd name="connsiteY21" fmla="*/ 163089 h 468581"/>
                  <a:gd name="connsiteX22" fmla="*/ 31811 w 224985"/>
                  <a:gd name="connsiteY22" fmla="*/ 16589 h 468581"/>
                  <a:gd name="connsiteX23" fmla="*/ 17468 w 224985"/>
                  <a:gd name="connsiteY23" fmla="*/ 75 h 468581"/>
                  <a:gd name="connsiteX24" fmla="*/ 0 w 224985"/>
                  <a:gd name="connsiteY24" fmla="*/ 15905 h 468581"/>
                  <a:gd name="connsiteX25" fmla="*/ 0 w 224985"/>
                  <a:gd name="connsiteY25" fmla="*/ 163093 h 468581"/>
                  <a:gd name="connsiteX26" fmla="*/ 86289 w 224985"/>
                  <a:gd name="connsiteY26" fmla="*/ 361667 h 468581"/>
                  <a:gd name="connsiteX27" fmla="*/ 133807 w 224985"/>
                  <a:gd name="connsiteY27" fmla="*/ 406021 h 468581"/>
                  <a:gd name="connsiteX28" fmla="*/ 130574 w 224985"/>
                  <a:gd name="connsiteY28" fmla="*/ 439422 h 468581"/>
                  <a:gd name="connsiteX29" fmla="*/ 130574 w 224985"/>
                  <a:gd name="connsiteY29" fmla="*/ 451992 h 468581"/>
                  <a:gd name="connsiteX30" fmla="*/ 144917 w 224985"/>
                  <a:gd name="connsiteY30" fmla="*/ 468506 h 468581"/>
                  <a:gd name="connsiteX31" fmla="*/ 162385 w 224985"/>
                  <a:gd name="connsiteY31" fmla="*/ 452676 h 468581"/>
                  <a:gd name="connsiteX32" fmla="*/ 162385 w 224985"/>
                  <a:gd name="connsiteY32" fmla="*/ 439430 h 468581"/>
                  <a:gd name="connsiteX33" fmla="*/ 184232 w 224985"/>
                  <a:gd name="connsiteY33" fmla="*/ 362328 h 468581"/>
                  <a:gd name="connsiteX34" fmla="*/ 222616 w 224985"/>
                  <a:gd name="connsiteY34" fmla="*/ 300029 h 468581"/>
                  <a:gd name="connsiteX35" fmla="*/ 216055 w 224985"/>
                  <a:gd name="connsiteY35" fmla="*/ 277391 h 4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985" h="468581">
                    <a:moveTo>
                      <a:pt x="216055" y="277391"/>
                    </a:moveTo>
                    <a:cubicBezTo>
                      <a:pt x="208599" y="273725"/>
                      <a:pt x="199537" y="276854"/>
                      <a:pt x="195179" y="283928"/>
                    </a:cubicBezTo>
                    <a:lnTo>
                      <a:pt x="157152" y="345638"/>
                    </a:lnTo>
                    <a:cubicBezTo>
                      <a:pt x="151979" y="354033"/>
                      <a:pt x="147629" y="362833"/>
                      <a:pt x="143935" y="371879"/>
                    </a:cubicBezTo>
                    <a:cubicBezTo>
                      <a:pt x="143923" y="371903"/>
                      <a:pt x="143891" y="371911"/>
                      <a:pt x="143871" y="371891"/>
                    </a:cubicBezTo>
                    <a:lnTo>
                      <a:pt x="107992" y="338401"/>
                    </a:lnTo>
                    <a:cubicBezTo>
                      <a:pt x="90587" y="322158"/>
                      <a:pt x="75902" y="303472"/>
                      <a:pt x="64167" y="283153"/>
                    </a:cubicBezTo>
                    <a:cubicBezTo>
                      <a:pt x="110664" y="235519"/>
                      <a:pt x="136272" y="173225"/>
                      <a:pt x="136272" y="107311"/>
                    </a:cubicBezTo>
                    <a:lnTo>
                      <a:pt x="136272" y="16589"/>
                    </a:lnTo>
                    <a:cubicBezTo>
                      <a:pt x="136272" y="8282"/>
                      <a:pt x="130200" y="862"/>
                      <a:pt x="121929" y="75"/>
                    </a:cubicBezTo>
                    <a:cubicBezTo>
                      <a:pt x="112441" y="-832"/>
                      <a:pt x="104461" y="6604"/>
                      <a:pt x="104461" y="15905"/>
                    </a:cubicBezTo>
                    <a:lnTo>
                      <a:pt x="104461" y="109940"/>
                    </a:lnTo>
                    <a:cubicBezTo>
                      <a:pt x="104425" y="109952"/>
                      <a:pt x="104425" y="109952"/>
                      <a:pt x="104385" y="109964"/>
                    </a:cubicBezTo>
                    <a:cubicBezTo>
                      <a:pt x="85803" y="82836"/>
                      <a:pt x="75417" y="49991"/>
                      <a:pt x="75333" y="16327"/>
                    </a:cubicBezTo>
                    <a:cubicBezTo>
                      <a:pt x="75314" y="8159"/>
                      <a:pt x="69234" y="922"/>
                      <a:pt x="61110" y="87"/>
                    </a:cubicBezTo>
                    <a:cubicBezTo>
                      <a:pt x="51570" y="-891"/>
                      <a:pt x="43522" y="6569"/>
                      <a:pt x="43522" y="15905"/>
                    </a:cubicBezTo>
                    <a:lnTo>
                      <a:pt x="43522" y="17404"/>
                    </a:lnTo>
                    <a:cubicBezTo>
                      <a:pt x="43522" y="17607"/>
                      <a:pt x="43526" y="17810"/>
                      <a:pt x="43534" y="18009"/>
                    </a:cubicBezTo>
                    <a:cubicBezTo>
                      <a:pt x="44075" y="68899"/>
                      <a:pt x="64378" y="118191"/>
                      <a:pt x="99426" y="153836"/>
                    </a:cubicBezTo>
                    <a:cubicBezTo>
                      <a:pt x="91581" y="189933"/>
                      <a:pt x="74630" y="223550"/>
                      <a:pt x="49697" y="251978"/>
                    </a:cubicBezTo>
                    <a:cubicBezTo>
                      <a:pt x="49499" y="252204"/>
                      <a:pt x="49117" y="252141"/>
                      <a:pt x="49005" y="251858"/>
                    </a:cubicBezTo>
                    <a:cubicBezTo>
                      <a:pt x="37824" y="223840"/>
                      <a:pt x="31811" y="193727"/>
                      <a:pt x="31811" y="163089"/>
                    </a:cubicBezTo>
                    <a:lnTo>
                      <a:pt x="31811" y="16589"/>
                    </a:lnTo>
                    <a:cubicBezTo>
                      <a:pt x="31811" y="8282"/>
                      <a:pt x="25739" y="862"/>
                      <a:pt x="17468" y="75"/>
                    </a:cubicBezTo>
                    <a:cubicBezTo>
                      <a:pt x="7981" y="-832"/>
                      <a:pt x="0" y="6604"/>
                      <a:pt x="0" y="15905"/>
                    </a:cubicBezTo>
                    <a:lnTo>
                      <a:pt x="0" y="163093"/>
                    </a:lnTo>
                    <a:cubicBezTo>
                      <a:pt x="0" y="238382"/>
                      <a:pt x="31251" y="310296"/>
                      <a:pt x="86289" y="361667"/>
                    </a:cubicBezTo>
                    <a:lnTo>
                      <a:pt x="133807" y="406021"/>
                    </a:lnTo>
                    <a:cubicBezTo>
                      <a:pt x="131719" y="416987"/>
                      <a:pt x="130574" y="428153"/>
                      <a:pt x="130574" y="439422"/>
                    </a:cubicBezTo>
                    <a:lnTo>
                      <a:pt x="130574" y="451992"/>
                    </a:lnTo>
                    <a:cubicBezTo>
                      <a:pt x="130574" y="460299"/>
                      <a:pt x="136646" y="467719"/>
                      <a:pt x="144917" y="468506"/>
                    </a:cubicBezTo>
                    <a:cubicBezTo>
                      <a:pt x="154404" y="469413"/>
                      <a:pt x="162385" y="461977"/>
                      <a:pt x="162385" y="452676"/>
                    </a:cubicBezTo>
                    <a:lnTo>
                      <a:pt x="162385" y="439430"/>
                    </a:lnTo>
                    <a:cubicBezTo>
                      <a:pt x="162385" y="412204"/>
                      <a:pt x="169949" y="385510"/>
                      <a:pt x="184232" y="362328"/>
                    </a:cubicBezTo>
                    <a:lnTo>
                      <a:pt x="222616" y="300029"/>
                    </a:lnTo>
                    <a:cubicBezTo>
                      <a:pt x="227499" y="292112"/>
                      <a:pt x="224605" y="281594"/>
                      <a:pt x="216055" y="277391"/>
                    </a:cubicBezTo>
                    <a:close/>
                  </a:path>
                </a:pathLst>
              </a:custGeom>
              <a:solidFill>
                <a:srgbClr val="737373"/>
              </a:solidFill>
              <a:ln w="3969" cap="flat">
                <a:noFill/>
                <a:prstDash val="solid"/>
                <a:miter/>
              </a:ln>
            </p:spPr>
            <p:txBody>
              <a:bodyPr rtlCol="1" anchor="ctr"/>
              <a:lstStyle/>
              <a:p>
                <a:pPr algn="l" rtl="0"/>
                <a:endParaRPr lang="ar-SA"/>
              </a:p>
            </p:txBody>
          </p:sp>
        </p:grpSp>
      </p:grpSp>
      <p:grpSp>
        <p:nvGrpSpPr>
          <p:cNvPr id="99" name="مجموعة 98">
            <a:extLst>
              <a:ext uri="{FF2B5EF4-FFF2-40B4-BE49-F238E27FC236}">
                <a16:creationId xmlns:a16="http://schemas.microsoft.com/office/drawing/2014/main" id="{FCE3A07D-98E3-0687-C182-5E0637591F3A}"/>
              </a:ext>
            </a:extLst>
          </p:cNvPr>
          <p:cNvGrpSpPr/>
          <p:nvPr/>
        </p:nvGrpSpPr>
        <p:grpSpPr>
          <a:xfrm>
            <a:off x="5453535" y="1497260"/>
            <a:ext cx="1708585" cy="1316150"/>
            <a:chOff x="430925" y="1074990"/>
            <a:chExt cx="1722995" cy="1327249"/>
          </a:xfrm>
        </p:grpSpPr>
        <p:grpSp>
          <p:nvGrpSpPr>
            <p:cNvPr id="100" name="مجموعة 99">
              <a:extLst>
                <a:ext uri="{FF2B5EF4-FFF2-40B4-BE49-F238E27FC236}">
                  <a16:creationId xmlns:a16="http://schemas.microsoft.com/office/drawing/2014/main" id="{1F3BA7BD-B8CA-D67F-3741-B968825F772C}"/>
                </a:ext>
              </a:extLst>
            </p:cNvPr>
            <p:cNvGrpSpPr/>
            <p:nvPr/>
          </p:nvGrpSpPr>
          <p:grpSpPr>
            <a:xfrm>
              <a:off x="430925" y="1074990"/>
              <a:ext cx="1722995" cy="1327249"/>
              <a:chOff x="725565" y="2398430"/>
              <a:chExt cx="2695584" cy="2076449"/>
            </a:xfrm>
          </p:grpSpPr>
          <p:grpSp>
            <p:nvGrpSpPr>
              <p:cNvPr id="103" name="رسم 2261" descr="راكون">
                <a:extLst>
                  <a:ext uri="{FF2B5EF4-FFF2-40B4-BE49-F238E27FC236}">
                    <a16:creationId xmlns:a16="http://schemas.microsoft.com/office/drawing/2014/main" id="{80C91982-1B1C-7386-98B4-3B4D4C4AF45A}"/>
                  </a:ext>
                </a:extLst>
              </p:cNvPr>
              <p:cNvGrpSpPr/>
              <p:nvPr/>
            </p:nvGrpSpPr>
            <p:grpSpPr>
              <a:xfrm>
                <a:off x="887490" y="2750855"/>
                <a:ext cx="2533659" cy="1704975"/>
                <a:chOff x="887490" y="2750855"/>
                <a:chExt cx="2533659" cy="1704975"/>
              </a:xfrm>
            </p:grpSpPr>
            <p:sp>
              <p:nvSpPr>
                <p:cNvPr id="127" name="شكل حر: شكل 126">
                  <a:extLst>
                    <a:ext uri="{FF2B5EF4-FFF2-40B4-BE49-F238E27FC236}">
                      <a16:creationId xmlns:a16="http://schemas.microsoft.com/office/drawing/2014/main" id="{CF78DC80-0D79-EEF6-8F22-6BFB7FBE1EE6}"/>
                    </a:ext>
                  </a:extLst>
                </p:cNvPr>
                <p:cNvSpPr/>
                <p:nvPr/>
              </p:nvSpPr>
              <p:spPr>
                <a:xfrm>
                  <a:off x="887490" y="3244641"/>
                  <a:ext cx="1466135" cy="1211189"/>
                </a:xfrm>
                <a:custGeom>
                  <a:avLst/>
                  <a:gdLst>
                    <a:gd name="connsiteX0" fmla="*/ 1186663 w 1466135"/>
                    <a:gd name="connsiteY0" fmla="*/ 53654 h 1211189"/>
                    <a:gd name="connsiteX1" fmla="*/ 1008421 w 1466135"/>
                    <a:gd name="connsiteY1" fmla="*/ 0 h 1211189"/>
                    <a:gd name="connsiteX2" fmla="*/ 581025 w 1466135"/>
                    <a:gd name="connsiteY2" fmla="*/ 234877 h 1211189"/>
                    <a:gd name="connsiteX3" fmla="*/ 285750 w 1466135"/>
                    <a:gd name="connsiteY3" fmla="*/ 730415 h 1211189"/>
                    <a:gd name="connsiteX4" fmla="*/ 285750 w 1466135"/>
                    <a:gd name="connsiteY4" fmla="*/ 925439 h 1211189"/>
                    <a:gd name="connsiteX5" fmla="*/ 0 w 1466135"/>
                    <a:gd name="connsiteY5" fmla="*/ 1211190 h 1211189"/>
                    <a:gd name="connsiteX6" fmla="*/ 0 w 1466135"/>
                    <a:gd name="connsiteY6" fmla="*/ 1211190 h 1211189"/>
                    <a:gd name="connsiteX7" fmla="*/ 276701 w 1466135"/>
                    <a:gd name="connsiteY7" fmla="*/ 1211190 h 1211189"/>
                    <a:gd name="connsiteX8" fmla="*/ 615315 w 1466135"/>
                    <a:gd name="connsiteY8" fmla="*/ 925439 h 1211189"/>
                    <a:gd name="connsiteX9" fmla="*/ 1070439 w 1466135"/>
                    <a:gd name="connsiteY9" fmla="*/ 925439 h 1211189"/>
                    <a:gd name="connsiteX10" fmla="*/ 1104900 w 1466135"/>
                    <a:gd name="connsiteY10" fmla="*/ 406327 h 1211189"/>
                    <a:gd name="connsiteX11" fmla="*/ 1466136 w 1466135"/>
                    <a:gd name="connsiteY11" fmla="*/ 209988 h 1211189"/>
                    <a:gd name="connsiteX12" fmla="*/ 1186663 w 1466135"/>
                    <a:gd name="connsiteY12" fmla="*/ 53654 h 121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135" h="1211189">
                      <a:moveTo>
                        <a:pt x="1186663" y="53654"/>
                      </a:moveTo>
                      <a:lnTo>
                        <a:pt x="1008421" y="0"/>
                      </a:lnTo>
                      <a:cubicBezTo>
                        <a:pt x="895350" y="25327"/>
                        <a:pt x="723900" y="92002"/>
                        <a:pt x="581025" y="234877"/>
                      </a:cubicBezTo>
                      <a:cubicBezTo>
                        <a:pt x="438150" y="377752"/>
                        <a:pt x="343538" y="604447"/>
                        <a:pt x="285750" y="730415"/>
                      </a:cubicBezTo>
                      <a:lnTo>
                        <a:pt x="285750" y="925439"/>
                      </a:lnTo>
                      <a:cubicBezTo>
                        <a:pt x="127940" y="925439"/>
                        <a:pt x="0" y="1053370"/>
                        <a:pt x="0" y="1211190"/>
                      </a:cubicBezTo>
                      <a:lnTo>
                        <a:pt x="0" y="1211190"/>
                      </a:lnTo>
                      <a:lnTo>
                        <a:pt x="276701" y="1211190"/>
                      </a:lnTo>
                      <a:cubicBezTo>
                        <a:pt x="434511" y="1211190"/>
                        <a:pt x="615315" y="1083259"/>
                        <a:pt x="615315" y="925439"/>
                      </a:cubicBezTo>
                      <a:lnTo>
                        <a:pt x="1070439" y="925439"/>
                      </a:lnTo>
                      <a:cubicBezTo>
                        <a:pt x="1019175" y="768277"/>
                        <a:pt x="1001239" y="557098"/>
                        <a:pt x="1104900" y="406327"/>
                      </a:cubicBezTo>
                      <a:cubicBezTo>
                        <a:pt x="1209675" y="253927"/>
                        <a:pt x="1438275" y="215827"/>
                        <a:pt x="1466136" y="209988"/>
                      </a:cubicBezTo>
                      <a:cubicBezTo>
                        <a:pt x="1387259" y="139684"/>
                        <a:pt x="1292619" y="85554"/>
                        <a:pt x="1186663" y="53654"/>
                      </a:cubicBezTo>
                      <a:close/>
                    </a:path>
                  </a:pathLst>
                </a:custGeom>
                <a:solidFill>
                  <a:srgbClr val="A48D76"/>
                </a:solidFill>
                <a:ln w="9525" cap="flat">
                  <a:noFill/>
                  <a:prstDash val="solid"/>
                  <a:miter/>
                </a:ln>
              </p:spPr>
              <p:txBody>
                <a:bodyPr rtlCol="1" anchor="ctr"/>
                <a:lstStyle/>
                <a:p>
                  <a:endParaRPr lang="ar-SA"/>
                </a:p>
              </p:txBody>
            </p:sp>
            <p:sp>
              <p:nvSpPr>
                <p:cNvPr id="128" name="شكل حر: شكل 127">
                  <a:extLst>
                    <a:ext uri="{FF2B5EF4-FFF2-40B4-BE49-F238E27FC236}">
                      <a16:creationId xmlns:a16="http://schemas.microsoft.com/office/drawing/2014/main" id="{F2EA8A8E-54A7-8ADD-2A6B-ED7E380A57D0}"/>
                    </a:ext>
                  </a:extLst>
                </p:cNvPr>
                <p:cNvSpPr/>
                <p:nvPr/>
              </p:nvSpPr>
              <p:spPr>
                <a:xfrm>
                  <a:off x="1173240" y="3040210"/>
                  <a:ext cx="722671" cy="935407"/>
                </a:xfrm>
                <a:custGeom>
                  <a:avLst/>
                  <a:gdLst>
                    <a:gd name="connsiteX0" fmla="*/ 722671 w 722671"/>
                    <a:gd name="connsiteY0" fmla="*/ 204430 h 935407"/>
                    <a:gd name="connsiteX1" fmla="*/ 174555 w 722671"/>
                    <a:gd name="connsiteY1" fmla="*/ 39419 h 935407"/>
                    <a:gd name="connsiteX2" fmla="*/ 49082 w 722671"/>
                    <a:gd name="connsiteY2" fmla="*/ 1643 h 935407"/>
                    <a:gd name="connsiteX3" fmla="*/ 0 w 722671"/>
                    <a:gd name="connsiteY3" fmla="*/ 38124 h 935407"/>
                    <a:gd name="connsiteX4" fmla="*/ 0 w 722671"/>
                    <a:gd name="connsiteY4" fmla="*/ 257494 h 935407"/>
                    <a:gd name="connsiteX5" fmla="*/ 0 w 722671"/>
                    <a:gd name="connsiteY5" fmla="*/ 935408 h 935407"/>
                    <a:gd name="connsiteX6" fmla="*/ 419100 w 722671"/>
                    <a:gd name="connsiteY6" fmla="*/ 458348 h 935407"/>
                    <a:gd name="connsiteX7" fmla="*/ 419100 w 722671"/>
                    <a:gd name="connsiteY7" fmla="*/ 455662 h 935407"/>
                    <a:gd name="connsiteX8" fmla="*/ 479450 w 722671"/>
                    <a:gd name="connsiteY8" fmla="*/ 375318 h 935407"/>
                    <a:gd name="connsiteX9" fmla="*/ 722671 w 722671"/>
                    <a:gd name="connsiteY9" fmla="*/ 204430 h 9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671" h="935407">
                      <a:moveTo>
                        <a:pt x="722671" y="204430"/>
                      </a:moveTo>
                      <a:lnTo>
                        <a:pt x="174555" y="39419"/>
                      </a:lnTo>
                      <a:lnTo>
                        <a:pt x="49082" y="1643"/>
                      </a:lnTo>
                      <a:cubicBezTo>
                        <a:pt x="24632" y="-5720"/>
                        <a:pt x="0" y="12587"/>
                        <a:pt x="0" y="38124"/>
                      </a:cubicBezTo>
                      <a:lnTo>
                        <a:pt x="0" y="257494"/>
                      </a:lnTo>
                      <a:lnTo>
                        <a:pt x="0" y="935408"/>
                      </a:lnTo>
                      <a:cubicBezTo>
                        <a:pt x="236411" y="905032"/>
                        <a:pt x="419100" y="703026"/>
                        <a:pt x="419100" y="458348"/>
                      </a:cubicBezTo>
                      <a:lnTo>
                        <a:pt x="419100" y="455662"/>
                      </a:lnTo>
                      <a:cubicBezTo>
                        <a:pt x="419071" y="418428"/>
                        <a:pt x="443855" y="386243"/>
                        <a:pt x="479450" y="375318"/>
                      </a:cubicBezTo>
                      <a:cubicBezTo>
                        <a:pt x="577587" y="345210"/>
                        <a:pt x="662359" y="284555"/>
                        <a:pt x="722671" y="204430"/>
                      </a:cubicBezTo>
                      <a:close/>
                    </a:path>
                  </a:pathLst>
                </a:custGeom>
                <a:solidFill>
                  <a:srgbClr val="7B6757"/>
                </a:solidFill>
                <a:ln w="9525" cap="flat">
                  <a:noFill/>
                  <a:prstDash val="solid"/>
                  <a:miter/>
                </a:ln>
              </p:spPr>
              <p:txBody>
                <a:bodyPr rtlCol="1" anchor="ctr"/>
                <a:lstStyle/>
                <a:p>
                  <a:endParaRPr lang="ar-SA"/>
                </a:p>
              </p:txBody>
            </p:sp>
            <p:sp>
              <p:nvSpPr>
                <p:cNvPr id="129" name="شكل حر: شكل 128">
                  <a:extLst>
                    <a:ext uri="{FF2B5EF4-FFF2-40B4-BE49-F238E27FC236}">
                      <a16:creationId xmlns:a16="http://schemas.microsoft.com/office/drawing/2014/main" id="{A57CB8E0-F9DF-8F4B-9F23-391A1DDEE265}"/>
                    </a:ext>
                  </a:extLst>
                </p:cNvPr>
                <p:cNvSpPr/>
                <p:nvPr/>
              </p:nvSpPr>
              <p:spPr>
                <a:xfrm>
                  <a:off x="1706640" y="3446180"/>
                  <a:ext cx="1291485" cy="1009650"/>
                </a:xfrm>
                <a:custGeom>
                  <a:avLst/>
                  <a:gdLst>
                    <a:gd name="connsiteX0" fmla="*/ 1291485 w 1291485"/>
                    <a:gd name="connsiteY0" fmla="*/ 533257 h 1009650"/>
                    <a:gd name="connsiteX1" fmla="*/ 1285875 w 1291485"/>
                    <a:gd name="connsiteY1" fmla="*/ 533400 h 1009650"/>
                    <a:gd name="connsiteX2" fmla="*/ 857250 w 1291485"/>
                    <a:gd name="connsiteY2" fmla="*/ 317468 h 1009650"/>
                    <a:gd name="connsiteX3" fmla="*/ 857250 w 1291485"/>
                    <a:gd name="connsiteY3" fmla="*/ 327431 h 1009650"/>
                    <a:gd name="connsiteX4" fmla="*/ 646986 w 1291485"/>
                    <a:gd name="connsiteY4" fmla="*/ 8449 h 1009650"/>
                    <a:gd name="connsiteX5" fmla="*/ 561975 w 1291485"/>
                    <a:gd name="connsiteY5" fmla="*/ 0 h 1009650"/>
                    <a:gd name="connsiteX6" fmla="*/ 133350 w 1291485"/>
                    <a:gd name="connsiteY6" fmla="*/ 428625 h 1009650"/>
                    <a:gd name="connsiteX7" fmla="*/ 251289 w 1291485"/>
                    <a:gd name="connsiteY7" fmla="*/ 723900 h 1009650"/>
                    <a:gd name="connsiteX8" fmla="*/ 252860 w 1291485"/>
                    <a:gd name="connsiteY8" fmla="*/ 725776 h 1009650"/>
                    <a:gd name="connsiteX9" fmla="*/ 250174 w 1291485"/>
                    <a:gd name="connsiteY9" fmla="*/ 726100 h 1009650"/>
                    <a:gd name="connsiteX10" fmla="*/ 0 w 1291485"/>
                    <a:gd name="connsiteY10" fmla="*/ 1009650 h 1009650"/>
                    <a:gd name="connsiteX11" fmla="*/ 595179 w 1291485"/>
                    <a:gd name="connsiteY11" fmla="*/ 1009650 h 1009650"/>
                    <a:gd name="connsiteX12" fmla="*/ 880710 w 1291485"/>
                    <a:gd name="connsiteY12" fmla="*/ 732768 h 1009650"/>
                    <a:gd name="connsiteX13" fmla="*/ 1291485 w 1291485"/>
                    <a:gd name="connsiteY13" fmla="*/ 533257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1485" h="1009650">
                      <a:moveTo>
                        <a:pt x="1291485" y="533257"/>
                      </a:moveTo>
                      <a:cubicBezTo>
                        <a:pt x="1289609" y="533276"/>
                        <a:pt x="1287751" y="533400"/>
                        <a:pt x="1285875" y="533400"/>
                      </a:cubicBezTo>
                      <a:cubicBezTo>
                        <a:pt x="1110224" y="533400"/>
                        <a:pt x="954443" y="448466"/>
                        <a:pt x="857250" y="317468"/>
                      </a:cubicBezTo>
                      <a:lnTo>
                        <a:pt x="857250" y="327431"/>
                      </a:lnTo>
                      <a:cubicBezTo>
                        <a:pt x="816102" y="204264"/>
                        <a:pt x="743302" y="94288"/>
                        <a:pt x="646986" y="8449"/>
                      </a:cubicBezTo>
                      <a:cubicBezTo>
                        <a:pt x="619506" y="2915"/>
                        <a:pt x="591083" y="0"/>
                        <a:pt x="561975" y="0"/>
                      </a:cubicBezTo>
                      <a:cubicBezTo>
                        <a:pt x="325250" y="0"/>
                        <a:pt x="133350" y="191900"/>
                        <a:pt x="133350" y="428625"/>
                      </a:cubicBezTo>
                      <a:cubicBezTo>
                        <a:pt x="133350" y="543068"/>
                        <a:pt x="178203" y="647024"/>
                        <a:pt x="251289" y="723900"/>
                      </a:cubicBezTo>
                      <a:lnTo>
                        <a:pt x="252860" y="725776"/>
                      </a:lnTo>
                      <a:cubicBezTo>
                        <a:pt x="252860" y="725776"/>
                        <a:pt x="251069" y="725986"/>
                        <a:pt x="250174" y="726100"/>
                      </a:cubicBezTo>
                      <a:cubicBezTo>
                        <a:pt x="109147" y="743607"/>
                        <a:pt x="0" y="863889"/>
                        <a:pt x="0" y="1009650"/>
                      </a:cubicBezTo>
                      <a:lnTo>
                        <a:pt x="595179" y="1009650"/>
                      </a:lnTo>
                      <a:cubicBezTo>
                        <a:pt x="750018" y="1009650"/>
                        <a:pt x="876005" y="886473"/>
                        <a:pt x="880710" y="732768"/>
                      </a:cubicBezTo>
                      <a:cubicBezTo>
                        <a:pt x="1045026" y="726119"/>
                        <a:pt x="1191416" y="650167"/>
                        <a:pt x="1291485" y="533257"/>
                      </a:cubicBezTo>
                      <a:close/>
                    </a:path>
                  </a:pathLst>
                </a:custGeom>
                <a:solidFill>
                  <a:srgbClr val="7B6757"/>
                </a:solidFill>
                <a:ln w="9525" cap="flat">
                  <a:noFill/>
                  <a:prstDash val="solid"/>
                  <a:miter/>
                </a:ln>
              </p:spPr>
              <p:txBody>
                <a:bodyPr rtlCol="1" anchor="ctr"/>
                <a:lstStyle/>
                <a:p>
                  <a:endParaRPr lang="ar-SA"/>
                </a:p>
              </p:txBody>
            </p:sp>
            <p:sp>
              <p:nvSpPr>
                <p:cNvPr id="130" name="شكل حر: شكل 129">
                  <a:extLst>
                    <a:ext uri="{FF2B5EF4-FFF2-40B4-BE49-F238E27FC236}">
                      <a16:creationId xmlns:a16="http://schemas.microsoft.com/office/drawing/2014/main" id="{37588F53-A6D4-B262-E220-7BFB0735976F}"/>
                    </a:ext>
                  </a:extLst>
                </p:cNvPr>
                <p:cNvSpPr/>
                <p:nvPr/>
              </p:nvSpPr>
              <p:spPr>
                <a:xfrm>
                  <a:off x="2563890" y="2750855"/>
                  <a:ext cx="857259" cy="1228715"/>
                </a:xfrm>
                <a:custGeom>
                  <a:avLst/>
                  <a:gdLst>
                    <a:gd name="connsiteX0" fmla="*/ 842563 w 857259"/>
                    <a:gd name="connsiteY0" fmla="*/ 195339 h 1228715"/>
                    <a:gd name="connsiteX1" fmla="*/ 571500 w 857259"/>
                    <a:gd name="connsiteY1" fmla="*/ 0 h 1228715"/>
                    <a:gd name="connsiteX2" fmla="*/ 464296 w 857259"/>
                    <a:gd name="connsiteY2" fmla="*/ 10182 h 1228715"/>
                    <a:gd name="connsiteX3" fmla="*/ 398307 w 857259"/>
                    <a:gd name="connsiteY3" fmla="*/ 26784 h 1228715"/>
                    <a:gd name="connsiteX4" fmla="*/ 353378 w 857259"/>
                    <a:gd name="connsiteY4" fmla="*/ 81277 h 1228715"/>
                    <a:gd name="connsiteX5" fmla="*/ 220342 w 857259"/>
                    <a:gd name="connsiteY5" fmla="*/ 164783 h 1228715"/>
                    <a:gd name="connsiteX6" fmla="*/ 121920 w 857259"/>
                    <a:gd name="connsiteY6" fmla="*/ 271777 h 1228715"/>
                    <a:gd name="connsiteX7" fmla="*/ 76686 w 857259"/>
                    <a:gd name="connsiteY7" fmla="*/ 285683 h 1228715"/>
                    <a:gd name="connsiteX8" fmla="*/ 66618 w 857259"/>
                    <a:gd name="connsiteY8" fmla="*/ 303695 h 1228715"/>
                    <a:gd name="connsiteX9" fmla="*/ 0 w 857259"/>
                    <a:gd name="connsiteY9" fmla="*/ 571500 h 1228715"/>
                    <a:gd name="connsiteX10" fmla="*/ 0 w 857259"/>
                    <a:gd name="connsiteY10" fmla="*/ 578939 h 1228715"/>
                    <a:gd name="connsiteX11" fmla="*/ 24127 w 857259"/>
                    <a:gd name="connsiteY11" fmla="*/ 683571 h 1228715"/>
                    <a:gd name="connsiteX12" fmla="*/ 29842 w 857259"/>
                    <a:gd name="connsiteY12" fmla="*/ 798509 h 1228715"/>
                    <a:gd name="connsiteX13" fmla="*/ 0 w 857259"/>
                    <a:gd name="connsiteY13" fmla="*/ 846992 h 1228715"/>
                    <a:gd name="connsiteX14" fmla="*/ 0 w 857259"/>
                    <a:gd name="connsiteY14" fmla="*/ 1012784 h 1228715"/>
                    <a:gd name="connsiteX15" fmla="*/ 428625 w 857259"/>
                    <a:gd name="connsiteY15" fmla="*/ 1228715 h 1228715"/>
                    <a:gd name="connsiteX16" fmla="*/ 434235 w 857259"/>
                    <a:gd name="connsiteY16" fmla="*/ 1228573 h 1228715"/>
                    <a:gd name="connsiteX17" fmla="*/ 531181 w 857259"/>
                    <a:gd name="connsiteY17" fmla="*/ 1068067 h 1228715"/>
                    <a:gd name="connsiteX18" fmla="*/ 523875 w 857259"/>
                    <a:gd name="connsiteY18" fmla="*/ 1011869 h 1228715"/>
                    <a:gd name="connsiteX19" fmla="*/ 543563 w 857259"/>
                    <a:gd name="connsiteY19" fmla="*/ 938841 h 1228715"/>
                    <a:gd name="connsiteX20" fmla="*/ 569052 w 857259"/>
                    <a:gd name="connsiteY20" fmla="*/ 909199 h 1228715"/>
                    <a:gd name="connsiteX21" fmla="*/ 571510 w 857259"/>
                    <a:gd name="connsiteY21" fmla="*/ 857240 h 1228715"/>
                    <a:gd name="connsiteX22" fmla="*/ 572319 w 857259"/>
                    <a:gd name="connsiteY22" fmla="*/ 836752 h 1228715"/>
                    <a:gd name="connsiteX23" fmla="*/ 561032 w 857259"/>
                    <a:gd name="connsiteY23" fmla="*/ 804224 h 1228715"/>
                    <a:gd name="connsiteX24" fmla="*/ 579768 w 857259"/>
                    <a:gd name="connsiteY24" fmla="*/ 715956 h 1228715"/>
                    <a:gd name="connsiteX25" fmla="*/ 629936 w 857259"/>
                    <a:gd name="connsiteY25" fmla="*/ 656587 h 1228715"/>
                    <a:gd name="connsiteX26" fmla="*/ 674008 w 857259"/>
                    <a:gd name="connsiteY26" fmla="*/ 638042 h 1228715"/>
                    <a:gd name="connsiteX27" fmla="*/ 857260 w 857259"/>
                    <a:gd name="connsiteY27" fmla="*/ 571500 h 1228715"/>
                    <a:gd name="connsiteX28" fmla="*/ 857260 w 857259"/>
                    <a:gd name="connsiteY28" fmla="*/ 377857 h 1228715"/>
                    <a:gd name="connsiteX29" fmla="*/ 857260 w 857259"/>
                    <a:gd name="connsiteY29" fmla="*/ 285750 h 1228715"/>
                    <a:gd name="connsiteX30" fmla="*/ 842563 w 857259"/>
                    <a:gd name="connsiteY30" fmla="*/ 195339 h 122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7259" h="1228715">
                      <a:moveTo>
                        <a:pt x="842563" y="195339"/>
                      </a:moveTo>
                      <a:cubicBezTo>
                        <a:pt x="804720" y="81848"/>
                        <a:pt x="697706" y="0"/>
                        <a:pt x="571500" y="0"/>
                      </a:cubicBezTo>
                      <a:cubicBezTo>
                        <a:pt x="534838" y="0"/>
                        <a:pt x="499043" y="3591"/>
                        <a:pt x="464296" y="10182"/>
                      </a:cubicBezTo>
                      <a:cubicBezTo>
                        <a:pt x="441817" y="14449"/>
                        <a:pt x="419776" y="19964"/>
                        <a:pt x="398307" y="26784"/>
                      </a:cubicBezTo>
                      <a:cubicBezTo>
                        <a:pt x="390354" y="29308"/>
                        <a:pt x="371332" y="65961"/>
                        <a:pt x="353378" y="81277"/>
                      </a:cubicBezTo>
                      <a:cubicBezTo>
                        <a:pt x="334013" y="97784"/>
                        <a:pt x="270091" y="123330"/>
                        <a:pt x="220342" y="164783"/>
                      </a:cubicBezTo>
                      <a:cubicBezTo>
                        <a:pt x="173727" y="203626"/>
                        <a:pt x="149543" y="259718"/>
                        <a:pt x="121920" y="271777"/>
                      </a:cubicBezTo>
                      <a:cubicBezTo>
                        <a:pt x="102298" y="280349"/>
                        <a:pt x="79972" y="279997"/>
                        <a:pt x="76686" y="285683"/>
                      </a:cubicBezTo>
                      <a:cubicBezTo>
                        <a:pt x="73247" y="291636"/>
                        <a:pt x="69847" y="297618"/>
                        <a:pt x="66618" y="303695"/>
                      </a:cubicBezTo>
                      <a:cubicBezTo>
                        <a:pt x="24146" y="383591"/>
                        <a:pt x="0" y="474707"/>
                        <a:pt x="0" y="571500"/>
                      </a:cubicBezTo>
                      <a:lnTo>
                        <a:pt x="0" y="578939"/>
                      </a:lnTo>
                      <a:cubicBezTo>
                        <a:pt x="0" y="578939"/>
                        <a:pt x="21593" y="658178"/>
                        <a:pt x="24127" y="683571"/>
                      </a:cubicBezTo>
                      <a:cubicBezTo>
                        <a:pt x="26670" y="708974"/>
                        <a:pt x="32738" y="781850"/>
                        <a:pt x="29842" y="798509"/>
                      </a:cubicBezTo>
                      <a:cubicBezTo>
                        <a:pt x="24765" y="827722"/>
                        <a:pt x="0" y="846992"/>
                        <a:pt x="0" y="846992"/>
                      </a:cubicBezTo>
                      <a:lnTo>
                        <a:pt x="0" y="1012784"/>
                      </a:lnTo>
                      <a:cubicBezTo>
                        <a:pt x="97193" y="1143791"/>
                        <a:pt x="252974" y="1228715"/>
                        <a:pt x="428625" y="1228715"/>
                      </a:cubicBezTo>
                      <a:cubicBezTo>
                        <a:pt x="430501" y="1228715"/>
                        <a:pt x="432359" y="1228592"/>
                        <a:pt x="434235" y="1228573"/>
                      </a:cubicBezTo>
                      <a:cubicBezTo>
                        <a:pt x="474831" y="1181148"/>
                        <a:pt x="507749" y="1127036"/>
                        <a:pt x="531181" y="1068067"/>
                      </a:cubicBezTo>
                      <a:cubicBezTo>
                        <a:pt x="533000" y="1063476"/>
                        <a:pt x="522218" y="1045578"/>
                        <a:pt x="523875" y="1011869"/>
                      </a:cubicBezTo>
                      <a:cubicBezTo>
                        <a:pt x="525780" y="973131"/>
                        <a:pt x="534038" y="956624"/>
                        <a:pt x="543563" y="938841"/>
                      </a:cubicBezTo>
                      <a:cubicBezTo>
                        <a:pt x="553088" y="921058"/>
                        <a:pt x="568747" y="912514"/>
                        <a:pt x="569052" y="909199"/>
                      </a:cubicBezTo>
                      <a:cubicBezTo>
                        <a:pt x="570595" y="892073"/>
                        <a:pt x="571510" y="874766"/>
                        <a:pt x="571510" y="857240"/>
                      </a:cubicBezTo>
                      <a:cubicBezTo>
                        <a:pt x="571510" y="850344"/>
                        <a:pt x="571843" y="843524"/>
                        <a:pt x="572319" y="836752"/>
                      </a:cubicBezTo>
                      <a:cubicBezTo>
                        <a:pt x="572748" y="830761"/>
                        <a:pt x="566109" y="828665"/>
                        <a:pt x="561032" y="804224"/>
                      </a:cubicBezTo>
                      <a:cubicBezTo>
                        <a:pt x="555955" y="779783"/>
                        <a:pt x="565137" y="744341"/>
                        <a:pt x="579768" y="715956"/>
                      </a:cubicBezTo>
                      <a:cubicBezTo>
                        <a:pt x="595703" y="685048"/>
                        <a:pt x="607076" y="671503"/>
                        <a:pt x="629936" y="656587"/>
                      </a:cubicBezTo>
                      <a:cubicBezTo>
                        <a:pt x="652063" y="642137"/>
                        <a:pt x="671351" y="640261"/>
                        <a:pt x="674008" y="638042"/>
                      </a:cubicBezTo>
                      <a:cubicBezTo>
                        <a:pt x="723624" y="596522"/>
                        <a:pt x="787508" y="571500"/>
                        <a:pt x="857260" y="571500"/>
                      </a:cubicBezTo>
                      <a:lnTo>
                        <a:pt x="857260" y="377857"/>
                      </a:lnTo>
                      <a:lnTo>
                        <a:pt x="857260" y="285750"/>
                      </a:lnTo>
                      <a:cubicBezTo>
                        <a:pt x="857250" y="254137"/>
                        <a:pt x="852040" y="223761"/>
                        <a:pt x="842563" y="195339"/>
                      </a:cubicBezTo>
                      <a:close/>
                    </a:path>
                  </a:pathLst>
                </a:custGeom>
                <a:solidFill>
                  <a:srgbClr val="A48D76"/>
                </a:solidFill>
                <a:ln w="9525" cap="flat">
                  <a:noFill/>
                  <a:prstDash val="solid"/>
                  <a:miter/>
                </a:ln>
              </p:spPr>
              <p:txBody>
                <a:bodyPr rtlCol="1" anchor="ctr"/>
                <a:lstStyle/>
                <a:p>
                  <a:endParaRPr lang="ar-SA"/>
                </a:p>
              </p:txBody>
            </p:sp>
            <p:sp>
              <p:nvSpPr>
                <p:cNvPr id="131" name="شكل حر: شكل 130">
                  <a:extLst>
                    <a:ext uri="{FF2B5EF4-FFF2-40B4-BE49-F238E27FC236}">
                      <a16:creationId xmlns:a16="http://schemas.microsoft.com/office/drawing/2014/main" id="{4C25CD96-263F-DB3D-FF6B-9D954805F2C2}"/>
                    </a:ext>
                  </a:extLst>
                </p:cNvPr>
                <p:cNvSpPr/>
                <p:nvPr/>
              </p:nvSpPr>
              <p:spPr>
                <a:xfrm>
                  <a:off x="2563890" y="3330066"/>
                  <a:ext cx="569042" cy="497123"/>
                </a:xfrm>
                <a:custGeom>
                  <a:avLst/>
                  <a:gdLst>
                    <a:gd name="connsiteX0" fmla="*/ 0 w 569042"/>
                    <a:gd name="connsiteY0" fmla="*/ 267780 h 497123"/>
                    <a:gd name="connsiteX1" fmla="*/ 0 w 569042"/>
                    <a:gd name="connsiteY1" fmla="*/ 204 h 497123"/>
                    <a:gd name="connsiteX2" fmla="*/ 172 w 569042"/>
                    <a:gd name="connsiteY2" fmla="*/ 175 h 497123"/>
                    <a:gd name="connsiteX3" fmla="*/ 495300 w 569042"/>
                    <a:gd name="connsiteY3" fmla="*/ 335198 h 497123"/>
                    <a:gd name="connsiteX4" fmla="*/ 569043 w 569042"/>
                    <a:gd name="connsiteY4" fmla="*/ 330007 h 497123"/>
                    <a:gd name="connsiteX5" fmla="*/ 531171 w 569042"/>
                    <a:gd name="connsiteY5" fmla="*/ 488875 h 497123"/>
                    <a:gd name="connsiteX6" fmla="*/ 438140 w 569042"/>
                    <a:gd name="connsiteY6" fmla="*/ 497123 h 497123"/>
                    <a:gd name="connsiteX7" fmla="*/ 0 w 569042"/>
                    <a:gd name="connsiteY7" fmla="*/ 267780 h 49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042" h="497123">
                      <a:moveTo>
                        <a:pt x="0" y="267780"/>
                      </a:moveTo>
                      <a:lnTo>
                        <a:pt x="0" y="204"/>
                      </a:lnTo>
                      <a:cubicBezTo>
                        <a:pt x="0" y="-53"/>
                        <a:pt x="76" y="-72"/>
                        <a:pt x="172" y="175"/>
                      </a:cubicBezTo>
                      <a:cubicBezTo>
                        <a:pt x="78905" y="196486"/>
                        <a:pt x="270843" y="335198"/>
                        <a:pt x="495300" y="335198"/>
                      </a:cubicBezTo>
                      <a:cubicBezTo>
                        <a:pt x="520332" y="335198"/>
                        <a:pt x="544925" y="333341"/>
                        <a:pt x="569043" y="330007"/>
                      </a:cubicBezTo>
                      <a:cubicBezTo>
                        <a:pt x="564023" y="385662"/>
                        <a:pt x="550993" y="438973"/>
                        <a:pt x="531171" y="488875"/>
                      </a:cubicBezTo>
                      <a:cubicBezTo>
                        <a:pt x="500939" y="494190"/>
                        <a:pt x="469887" y="497123"/>
                        <a:pt x="438140" y="497123"/>
                      </a:cubicBezTo>
                      <a:cubicBezTo>
                        <a:pt x="256604" y="497114"/>
                        <a:pt x="96336" y="406341"/>
                        <a:pt x="0" y="267780"/>
                      </a:cubicBezTo>
                      <a:close/>
                    </a:path>
                  </a:pathLst>
                </a:custGeom>
                <a:solidFill>
                  <a:srgbClr val="7B6757"/>
                </a:solidFill>
                <a:ln w="9525" cap="flat">
                  <a:noFill/>
                  <a:prstDash val="solid"/>
                  <a:miter/>
                </a:ln>
              </p:spPr>
              <p:txBody>
                <a:bodyPr rtlCol="1" anchor="ctr"/>
                <a:lstStyle/>
                <a:p>
                  <a:endParaRPr lang="ar-SA"/>
                </a:p>
              </p:txBody>
            </p:sp>
            <p:sp>
              <p:nvSpPr>
                <p:cNvPr id="132" name="شكل حر: شكل 131">
                  <a:extLst>
                    <a:ext uri="{FF2B5EF4-FFF2-40B4-BE49-F238E27FC236}">
                      <a16:creationId xmlns:a16="http://schemas.microsoft.com/office/drawing/2014/main" id="{3436F7CA-9F43-1B5F-2596-3406CE3C8BDA}"/>
                    </a:ext>
                  </a:extLst>
                </p:cNvPr>
                <p:cNvSpPr/>
                <p:nvPr/>
              </p:nvSpPr>
              <p:spPr>
                <a:xfrm>
                  <a:off x="2640090" y="2777639"/>
                  <a:ext cx="597798" cy="809977"/>
                </a:xfrm>
                <a:custGeom>
                  <a:avLst/>
                  <a:gdLst>
                    <a:gd name="connsiteX0" fmla="*/ 248 w 597798"/>
                    <a:gd name="connsiteY0" fmla="*/ 268100 h 809977"/>
                    <a:gd name="connsiteX1" fmla="*/ 476 w 597798"/>
                    <a:gd name="connsiteY1" fmla="*/ 258899 h 809977"/>
                    <a:gd name="connsiteX2" fmla="*/ 322107 w 597798"/>
                    <a:gd name="connsiteY2" fmla="*/ 0 h 809977"/>
                    <a:gd name="connsiteX3" fmla="*/ 304800 w 597798"/>
                    <a:gd name="connsiteY3" fmla="*/ 135141 h 809977"/>
                    <a:gd name="connsiteX4" fmla="*/ 304857 w 597798"/>
                    <a:gd name="connsiteY4" fmla="*/ 137370 h 809977"/>
                    <a:gd name="connsiteX5" fmla="*/ 597798 w 597798"/>
                    <a:gd name="connsiteY5" fmla="*/ 611257 h 809977"/>
                    <a:gd name="connsiteX6" fmla="*/ 496110 w 597798"/>
                    <a:gd name="connsiteY6" fmla="*/ 809977 h 809977"/>
                    <a:gd name="connsiteX7" fmla="*/ 0 w 597798"/>
                    <a:gd name="connsiteY7" fmla="*/ 278016 h 809977"/>
                    <a:gd name="connsiteX8" fmla="*/ 248 w 597798"/>
                    <a:gd name="connsiteY8" fmla="*/ 268100 h 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98" h="809977">
                      <a:moveTo>
                        <a:pt x="248" y="268100"/>
                      </a:moveTo>
                      <a:cubicBezTo>
                        <a:pt x="305" y="265024"/>
                        <a:pt x="371" y="261957"/>
                        <a:pt x="476" y="258899"/>
                      </a:cubicBezTo>
                      <a:cubicBezTo>
                        <a:pt x="71095" y="136912"/>
                        <a:pt x="185395" y="43434"/>
                        <a:pt x="322107" y="0"/>
                      </a:cubicBezTo>
                      <a:cubicBezTo>
                        <a:pt x="310829" y="43167"/>
                        <a:pt x="304800" y="88440"/>
                        <a:pt x="304800" y="135141"/>
                      </a:cubicBezTo>
                      <a:cubicBezTo>
                        <a:pt x="304800" y="135884"/>
                        <a:pt x="304857" y="136617"/>
                        <a:pt x="304857" y="137370"/>
                      </a:cubicBezTo>
                      <a:cubicBezTo>
                        <a:pt x="305714" y="344500"/>
                        <a:pt x="424644" y="523646"/>
                        <a:pt x="597798" y="611257"/>
                      </a:cubicBezTo>
                      <a:cubicBezTo>
                        <a:pt x="540068" y="659568"/>
                        <a:pt x="501767" y="730253"/>
                        <a:pt x="496110" y="809977"/>
                      </a:cubicBezTo>
                      <a:cubicBezTo>
                        <a:pt x="218942" y="790813"/>
                        <a:pt x="0" y="560051"/>
                        <a:pt x="0" y="278016"/>
                      </a:cubicBezTo>
                      <a:cubicBezTo>
                        <a:pt x="0" y="274692"/>
                        <a:pt x="190" y="271415"/>
                        <a:pt x="248" y="268100"/>
                      </a:cubicBezTo>
                      <a:close/>
                    </a:path>
                  </a:pathLst>
                </a:custGeom>
                <a:solidFill>
                  <a:srgbClr val="7B6757"/>
                </a:solidFill>
                <a:ln w="9525" cap="flat">
                  <a:noFill/>
                  <a:prstDash val="solid"/>
                  <a:miter/>
                </a:ln>
              </p:spPr>
              <p:txBody>
                <a:bodyPr rtlCol="1" anchor="ctr"/>
                <a:lstStyle/>
                <a:p>
                  <a:endParaRPr lang="ar-SA"/>
                </a:p>
              </p:txBody>
            </p:sp>
          </p:grpSp>
          <p:grpSp>
            <p:nvGrpSpPr>
              <p:cNvPr id="104" name="رسم 2261" descr="راكون">
                <a:extLst>
                  <a:ext uri="{FF2B5EF4-FFF2-40B4-BE49-F238E27FC236}">
                    <a16:creationId xmlns:a16="http://schemas.microsoft.com/office/drawing/2014/main" id="{85AADC00-FF0D-8C01-29A4-8A912458D12B}"/>
                  </a:ext>
                </a:extLst>
              </p:cNvPr>
              <p:cNvGrpSpPr/>
              <p:nvPr/>
            </p:nvGrpSpPr>
            <p:grpSpPr>
              <a:xfrm>
                <a:off x="725565" y="2398430"/>
                <a:ext cx="1323975" cy="923925"/>
                <a:chOff x="725565" y="2398430"/>
                <a:chExt cx="1323975" cy="923925"/>
              </a:xfrm>
            </p:grpSpPr>
            <p:grpSp>
              <p:nvGrpSpPr>
                <p:cNvPr id="116" name="رسم 2261" descr="راكون">
                  <a:extLst>
                    <a:ext uri="{FF2B5EF4-FFF2-40B4-BE49-F238E27FC236}">
                      <a16:creationId xmlns:a16="http://schemas.microsoft.com/office/drawing/2014/main" id="{31267D86-EB54-36A7-BE71-2641F5693F7B}"/>
                    </a:ext>
                  </a:extLst>
                </p:cNvPr>
                <p:cNvGrpSpPr/>
                <p:nvPr/>
              </p:nvGrpSpPr>
              <p:grpSpPr>
                <a:xfrm>
                  <a:off x="725565" y="2398430"/>
                  <a:ext cx="1323975" cy="381000"/>
                  <a:chOff x="725565" y="2398430"/>
                  <a:chExt cx="1323975" cy="381000"/>
                </a:xfrm>
                <a:solidFill>
                  <a:srgbClr val="505050"/>
                </a:solidFill>
              </p:grpSpPr>
              <p:sp>
                <p:nvSpPr>
                  <p:cNvPr id="125" name="شكل حر: شكل 124">
                    <a:extLst>
                      <a:ext uri="{FF2B5EF4-FFF2-40B4-BE49-F238E27FC236}">
                        <a16:creationId xmlns:a16="http://schemas.microsoft.com/office/drawing/2014/main" id="{E3F4DE9B-F32A-F887-72AF-B0432ADB34AB}"/>
                      </a:ext>
                    </a:extLst>
                  </p:cNvPr>
                  <p:cNvSpPr/>
                  <p:nvPr/>
                </p:nvSpPr>
                <p:spPr>
                  <a:xfrm>
                    <a:off x="1668540" y="2398430"/>
                    <a:ext cx="381000" cy="381000"/>
                  </a:xfrm>
                  <a:custGeom>
                    <a:avLst/>
                    <a:gdLst>
                      <a:gd name="connsiteX0" fmla="*/ 381000 w 381000"/>
                      <a:gd name="connsiteY0" fmla="*/ 190500 h 381000"/>
                      <a:gd name="connsiteX1" fmla="*/ 190500 w 381000"/>
                      <a:gd name="connsiteY1" fmla="*/ 381000 h 381000"/>
                      <a:gd name="connsiteX2" fmla="*/ 0 w 381000"/>
                      <a:gd name="connsiteY2" fmla="*/ 190500 h 381000"/>
                      <a:gd name="connsiteX3" fmla="*/ 190500 w 381000"/>
                      <a:gd name="connsiteY3" fmla="*/ 0 h 381000"/>
                      <a:gd name="connsiteX4" fmla="*/ 381000 w 381000"/>
                      <a:gd name="connsiteY4" fmla="*/ 1905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81000" y="190500"/>
                        </a:moveTo>
                        <a:cubicBezTo>
                          <a:pt x="381000" y="295710"/>
                          <a:pt x="295710" y="381000"/>
                          <a:pt x="190500" y="381000"/>
                        </a:cubicBezTo>
                        <a:cubicBezTo>
                          <a:pt x="85290" y="381000"/>
                          <a:pt x="0" y="295710"/>
                          <a:pt x="0" y="190500"/>
                        </a:cubicBezTo>
                        <a:cubicBezTo>
                          <a:pt x="0" y="85290"/>
                          <a:pt x="85290" y="0"/>
                          <a:pt x="190500" y="0"/>
                        </a:cubicBezTo>
                        <a:cubicBezTo>
                          <a:pt x="295710" y="0"/>
                          <a:pt x="381000" y="85290"/>
                          <a:pt x="381000" y="190500"/>
                        </a:cubicBezTo>
                        <a:close/>
                      </a:path>
                    </a:pathLst>
                  </a:custGeom>
                  <a:solidFill>
                    <a:srgbClr val="505050"/>
                  </a:solidFill>
                  <a:ln w="9525" cap="flat">
                    <a:noFill/>
                    <a:prstDash val="solid"/>
                    <a:miter/>
                  </a:ln>
                </p:spPr>
                <p:txBody>
                  <a:bodyPr rtlCol="1" anchor="ctr"/>
                  <a:lstStyle/>
                  <a:p>
                    <a:endParaRPr lang="ar-SA"/>
                  </a:p>
                </p:txBody>
              </p:sp>
              <p:sp>
                <p:nvSpPr>
                  <p:cNvPr id="126" name="شكل حر: شكل 125">
                    <a:extLst>
                      <a:ext uri="{FF2B5EF4-FFF2-40B4-BE49-F238E27FC236}">
                        <a16:creationId xmlns:a16="http://schemas.microsoft.com/office/drawing/2014/main" id="{DB3AB46F-95F6-A458-1DF5-1D9085C9091D}"/>
                      </a:ext>
                    </a:extLst>
                  </p:cNvPr>
                  <p:cNvSpPr/>
                  <p:nvPr/>
                </p:nvSpPr>
                <p:spPr>
                  <a:xfrm>
                    <a:off x="725565" y="2398430"/>
                    <a:ext cx="381000" cy="381000"/>
                  </a:xfrm>
                  <a:custGeom>
                    <a:avLst/>
                    <a:gdLst>
                      <a:gd name="connsiteX0" fmla="*/ 381000 w 381000"/>
                      <a:gd name="connsiteY0" fmla="*/ 190500 h 381000"/>
                      <a:gd name="connsiteX1" fmla="*/ 190500 w 381000"/>
                      <a:gd name="connsiteY1" fmla="*/ 381000 h 381000"/>
                      <a:gd name="connsiteX2" fmla="*/ 0 w 381000"/>
                      <a:gd name="connsiteY2" fmla="*/ 190500 h 381000"/>
                      <a:gd name="connsiteX3" fmla="*/ 190500 w 381000"/>
                      <a:gd name="connsiteY3" fmla="*/ 0 h 381000"/>
                      <a:gd name="connsiteX4" fmla="*/ 381000 w 381000"/>
                      <a:gd name="connsiteY4" fmla="*/ 1905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81000" y="190500"/>
                        </a:moveTo>
                        <a:cubicBezTo>
                          <a:pt x="381000" y="295710"/>
                          <a:pt x="295710" y="381000"/>
                          <a:pt x="190500" y="381000"/>
                        </a:cubicBezTo>
                        <a:cubicBezTo>
                          <a:pt x="85290" y="381000"/>
                          <a:pt x="0" y="295710"/>
                          <a:pt x="0" y="190500"/>
                        </a:cubicBezTo>
                        <a:cubicBezTo>
                          <a:pt x="0" y="85290"/>
                          <a:pt x="85290" y="0"/>
                          <a:pt x="190500" y="0"/>
                        </a:cubicBezTo>
                        <a:cubicBezTo>
                          <a:pt x="295710" y="0"/>
                          <a:pt x="381000" y="85290"/>
                          <a:pt x="381000" y="190500"/>
                        </a:cubicBezTo>
                        <a:close/>
                      </a:path>
                    </a:pathLst>
                  </a:custGeom>
                  <a:solidFill>
                    <a:srgbClr val="505050"/>
                  </a:solidFill>
                  <a:ln w="9525" cap="flat">
                    <a:noFill/>
                    <a:prstDash val="solid"/>
                    <a:miter/>
                  </a:ln>
                </p:spPr>
                <p:txBody>
                  <a:bodyPr rtlCol="1" anchor="ctr"/>
                  <a:lstStyle/>
                  <a:p>
                    <a:endParaRPr lang="ar-SA"/>
                  </a:p>
                </p:txBody>
              </p:sp>
            </p:grpSp>
            <p:sp>
              <p:nvSpPr>
                <p:cNvPr id="117" name="شكل حر: شكل 116">
                  <a:extLst>
                    <a:ext uri="{FF2B5EF4-FFF2-40B4-BE49-F238E27FC236}">
                      <a16:creationId xmlns:a16="http://schemas.microsoft.com/office/drawing/2014/main" id="{0557D2F4-3560-DD07-9D7E-C1F7C603161E}"/>
                    </a:ext>
                  </a:extLst>
                </p:cNvPr>
                <p:cNvSpPr/>
                <p:nvPr/>
              </p:nvSpPr>
              <p:spPr>
                <a:xfrm>
                  <a:off x="820672" y="2417480"/>
                  <a:ext cx="1076477" cy="904875"/>
                </a:xfrm>
                <a:custGeom>
                  <a:avLst/>
                  <a:gdLst>
                    <a:gd name="connsiteX0" fmla="*/ 1076478 w 1076477"/>
                    <a:gd name="connsiteY0" fmla="*/ 538239 h 904875"/>
                    <a:gd name="connsiteX1" fmla="*/ 538239 w 1076477"/>
                    <a:gd name="connsiteY1" fmla="*/ 904875 h 904875"/>
                    <a:gd name="connsiteX2" fmla="*/ 0 w 1076477"/>
                    <a:gd name="connsiteY2" fmla="*/ 538239 h 904875"/>
                    <a:gd name="connsiteX3" fmla="*/ 538239 w 1076477"/>
                    <a:gd name="connsiteY3" fmla="*/ 0 h 904875"/>
                    <a:gd name="connsiteX4" fmla="*/ 1076478 w 1076477"/>
                    <a:gd name="connsiteY4" fmla="*/ 538239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77" h="904875">
                      <a:moveTo>
                        <a:pt x="1076478" y="538239"/>
                      </a:moveTo>
                      <a:cubicBezTo>
                        <a:pt x="1076478" y="835495"/>
                        <a:pt x="835504" y="904875"/>
                        <a:pt x="538239" y="904875"/>
                      </a:cubicBezTo>
                      <a:cubicBezTo>
                        <a:pt x="240973" y="904875"/>
                        <a:pt x="0" y="835495"/>
                        <a:pt x="0" y="538239"/>
                      </a:cubicBezTo>
                      <a:cubicBezTo>
                        <a:pt x="0" y="240983"/>
                        <a:pt x="240973" y="0"/>
                        <a:pt x="538239" y="0"/>
                      </a:cubicBezTo>
                      <a:cubicBezTo>
                        <a:pt x="835504" y="0"/>
                        <a:pt x="1076478" y="240973"/>
                        <a:pt x="1076478" y="538239"/>
                      </a:cubicBezTo>
                      <a:close/>
                    </a:path>
                  </a:pathLst>
                </a:custGeom>
                <a:solidFill>
                  <a:srgbClr val="A48D76"/>
                </a:solidFill>
                <a:ln w="9525" cap="flat">
                  <a:noFill/>
                  <a:prstDash val="solid"/>
                  <a:miter/>
                </a:ln>
              </p:spPr>
              <p:txBody>
                <a:bodyPr rtlCol="1" anchor="ctr"/>
                <a:lstStyle/>
                <a:p>
                  <a:endParaRPr lang="ar-SA"/>
                </a:p>
              </p:txBody>
            </p:sp>
            <p:grpSp>
              <p:nvGrpSpPr>
                <p:cNvPr id="118" name="رسم 2261" descr="راكون">
                  <a:extLst>
                    <a:ext uri="{FF2B5EF4-FFF2-40B4-BE49-F238E27FC236}">
                      <a16:creationId xmlns:a16="http://schemas.microsoft.com/office/drawing/2014/main" id="{301F592B-1575-D4ED-6A30-7CE2F077802C}"/>
                    </a:ext>
                  </a:extLst>
                </p:cNvPr>
                <p:cNvGrpSpPr/>
                <p:nvPr/>
              </p:nvGrpSpPr>
              <p:grpSpPr>
                <a:xfrm>
                  <a:off x="847044" y="2653182"/>
                  <a:ext cx="1014303" cy="665611"/>
                  <a:chOff x="847044" y="2653182"/>
                  <a:chExt cx="1014303" cy="665611"/>
                </a:xfrm>
              </p:grpSpPr>
              <p:sp>
                <p:nvSpPr>
                  <p:cNvPr id="119" name="شكل حر: شكل 118">
                    <a:extLst>
                      <a:ext uri="{FF2B5EF4-FFF2-40B4-BE49-F238E27FC236}">
                        <a16:creationId xmlns:a16="http://schemas.microsoft.com/office/drawing/2014/main" id="{CA810505-2A9E-8FF3-34E1-C218E0360D99}"/>
                      </a:ext>
                    </a:extLst>
                  </p:cNvPr>
                  <p:cNvSpPr/>
                  <p:nvPr/>
                </p:nvSpPr>
                <p:spPr>
                  <a:xfrm rot="-2700000">
                    <a:off x="1419781" y="2706183"/>
                    <a:ext cx="333371" cy="444108"/>
                  </a:xfrm>
                  <a:custGeom>
                    <a:avLst/>
                    <a:gdLst>
                      <a:gd name="connsiteX0" fmla="*/ 333372 w 333371"/>
                      <a:gd name="connsiteY0" fmla="*/ 222054 h 444108"/>
                      <a:gd name="connsiteX1" fmla="*/ 166686 w 333371"/>
                      <a:gd name="connsiteY1" fmla="*/ 444109 h 444108"/>
                      <a:gd name="connsiteX2" fmla="*/ 0 w 333371"/>
                      <a:gd name="connsiteY2" fmla="*/ 222054 h 444108"/>
                      <a:gd name="connsiteX3" fmla="*/ 166686 w 333371"/>
                      <a:gd name="connsiteY3" fmla="*/ 0 h 444108"/>
                      <a:gd name="connsiteX4" fmla="*/ 333372 w 333371"/>
                      <a:gd name="connsiteY4" fmla="*/ 222054 h 444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1" h="444108">
                        <a:moveTo>
                          <a:pt x="333372" y="222054"/>
                        </a:moveTo>
                        <a:cubicBezTo>
                          <a:pt x="333372" y="344691"/>
                          <a:pt x="258744" y="444109"/>
                          <a:pt x="166686" y="444109"/>
                        </a:cubicBezTo>
                        <a:cubicBezTo>
                          <a:pt x="74628" y="444109"/>
                          <a:pt x="0" y="344691"/>
                          <a:pt x="0" y="222054"/>
                        </a:cubicBezTo>
                        <a:cubicBezTo>
                          <a:pt x="0" y="99417"/>
                          <a:pt x="74628" y="0"/>
                          <a:pt x="166686" y="0"/>
                        </a:cubicBezTo>
                        <a:cubicBezTo>
                          <a:pt x="258744" y="0"/>
                          <a:pt x="333372" y="99417"/>
                          <a:pt x="333372" y="222054"/>
                        </a:cubicBezTo>
                        <a:close/>
                      </a:path>
                    </a:pathLst>
                  </a:custGeom>
                  <a:solidFill>
                    <a:srgbClr val="505050"/>
                  </a:solidFill>
                  <a:ln w="9525" cap="flat">
                    <a:noFill/>
                    <a:prstDash val="solid"/>
                    <a:miter/>
                  </a:ln>
                </p:spPr>
                <p:txBody>
                  <a:bodyPr rtlCol="1" anchor="ctr"/>
                  <a:lstStyle/>
                  <a:p>
                    <a:endParaRPr lang="ar-SA"/>
                  </a:p>
                </p:txBody>
              </p:sp>
              <p:sp>
                <p:nvSpPr>
                  <p:cNvPr id="120" name="شكل حر: شكل 119">
                    <a:extLst>
                      <a:ext uri="{FF2B5EF4-FFF2-40B4-BE49-F238E27FC236}">
                        <a16:creationId xmlns:a16="http://schemas.microsoft.com/office/drawing/2014/main" id="{30C8F243-013E-5054-0E87-BA2BBD05BD76}"/>
                      </a:ext>
                    </a:extLst>
                  </p:cNvPr>
                  <p:cNvSpPr/>
                  <p:nvPr/>
                </p:nvSpPr>
                <p:spPr>
                  <a:xfrm rot="-2700000">
                    <a:off x="899871" y="2761376"/>
                    <a:ext cx="444108" cy="333371"/>
                  </a:xfrm>
                  <a:custGeom>
                    <a:avLst/>
                    <a:gdLst>
                      <a:gd name="connsiteX0" fmla="*/ 444108 w 444108"/>
                      <a:gd name="connsiteY0" fmla="*/ 166686 h 333371"/>
                      <a:gd name="connsiteX1" fmla="*/ 222054 w 444108"/>
                      <a:gd name="connsiteY1" fmla="*/ 333372 h 333371"/>
                      <a:gd name="connsiteX2" fmla="*/ 0 w 444108"/>
                      <a:gd name="connsiteY2" fmla="*/ 166686 h 333371"/>
                      <a:gd name="connsiteX3" fmla="*/ 222054 w 444108"/>
                      <a:gd name="connsiteY3" fmla="*/ 0 h 333371"/>
                      <a:gd name="connsiteX4" fmla="*/ 444108 w 444108"/>
                      <a:gd name="connsiteY4" fmla="*/ 166686 h 33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08" h="333371">
                        <a:moveTo>
                          <a:pt x="444108" y="166686"/>
                        </a:moveTo>
                        <a:cubicBezTo>
                          <a:pt x="444108" y="258744"/>
                          <a:pt x="344691" y="333372"/>
                          <a:pt x="222054" y="333372"/>
                        </a:cubicBezTo>
                        <a:cubicBezTo>
                          <a:pt x="99417" y="333372"/>
                          <a:pt x="0" y="258744"/>
                          <a:pt x="0" y="166686"/>
                        </a:cubicBezTo>
                        <a:cubicBezTo>
                          <a:pt x="0" y="74628"/>
                          <a:pt x="99417" y="0"/>
                          <a:pt x="222054" y="0"/>
                        </a:cubicBezTo>
                        <a:cubicBezTo>
                          <a:pt x="344691" y="0"/>
                          <a:pt x="444108" y="74628"/>
                          <a:pt x="444108" y="166686"/>
                        </a:cubicBezTo>
                        <a:close/>
                      </a:path>
                    </a:pathLst>
                  </a:custGeom>
                  <a:solidFill>
                    <a:srgbClr val="505050"/>
                  </a:solidFill>
                  <a:ln w="9525" cap="flat">
                    <a:noFill/>
                    <a:prstDash val="solid"/>
                    <a:miter/>
                  </a:ln>
                </p:spPr>
                <p:txBody>
                  <a:bodyPr rtlCol="1" anchor="ctr"/>
                  <a:lstStyle/>
                  <a:p>
                    <a:endParaRPr lang="ar-SA"/>
                  </a:p>
                </p:txBody>
              </p:sp>
              <p:sp>
                <p:nvSpPr>
                  <p:cNvPr id="121" name="شكل حر: شكل 120">
                    <a:extLst>
                      <a:ext uri="{FF2B5EF4-FFF2-40B4-BE49-F238E27FC236}">
                        <a16:creationId xmlns:a16="http://schemas.microsoft.com/office/drawing/2014/main" id="{990239E6-9550-DBED-3BB2-1A821FD5185A}"/>
                      </a:ext>
                    </a:extLst>
                  </p:cNvPr>
                  <p:cNvSpPr/>
                  <p:nvPr/>
                </p:nvSpPr>
                <p:spPr>
                  <a:xfrm>
                    <a:off x="1056434" y="2820397"/>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solidFill>
                  <a:ln w="9525" cap="flat">
                    <a:noFill/>
                    <a:prstDash val="solid"/>
                    <a:miter/>
                  </a:ln>
                </p:spPr>
                <p:txBody>
                  <a:bodyPr rtlCol="1" anchor="ctr"/>
                  <a:lstStyle/>
                  <a:p>
                    <a:endParaRPr lang="ar-SA"/>
                  </a:p>
                </p:txBody>
              </p:sp>
              <p:sp>
                <p:nvSpPr>
                  <p:cNvPr id="122" name="شكل حر: شكل 121">
                    <a:extLst>
                      <a:ext uri="{FF2B5EF4-FFF2-40B4-BE49-F238E27FC236}">
                        <a16:creationId xmlns:a16="http://schemas.microsoft.com/office/drawing/2014/main" id="{A49EDD3D-F4D7-5BC9-71D2-3E4FA43ACE36}"/>
                      </a:ext>
                    </a:extLst>
                  </p:cNvPr>
                  <p:cNvSpPr/>
                  <p:nvPr/>
                </p:nvSpPr>
                <p:spPr>
                  <a:xfrm>
                    <a:off x="1486469" y="2820397"/>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solidFill>
                  <a:ln w="9525" cap="flat">
                    <a:noFill/>
                    <a:prstDash val="solid"/>
                    <a:miter/>
                  </a:ln>
                </p:spPr>
                <p:txBody>
                  <a:bodyPr rtlCol="1" anchor="ctr"/>
                  <a:lstStyle/>
                  <a:p>
                    <a:endParaRPr lang="ar-SA"/>
                  </a:p>
                </p:txBody>
              </p:sp>
              <p:sp>
                <p:nvSpPr>
                  <p:cNvPr id="123" name="شكل حر: شكل 122">
                    <a:extLst>
                      <a:ext uri="{FF2B5EF4-FFF2-40B4-BE49-F238E27FC236}">
                        <a16:creationId xmlns:a16="http://schemas.microsoft.com/office/drawing/2014/main" id="{655440C8-6699-3660-9B81-80DADBAB2842}"/>
                      </a:ext>
                    </a:extLst>
                  </p:cNvPr>
                  <p:cNvSpPr/>
                  <p:nvPr/>
                </p:nvSpPr>
                <p:spPr>
                  <a:xfrm>
                    <a:off x="1125624" y="2941355"/>
                    <a:ext cx="444093" cy="377437"/>
                  </a:xfrm>
                  <a:custGeom>
                    <a:avLst/>
                    <a:gdLst>
                      <a:gd name="connsiteX0" fmla="*/ 444094 w 444093"/>
                      <a:gd name="connsiteY0" fmla="*/ 222056 h 377437"/>
                      <a:gd name="connsiteX1" fmla="*/ 222047 w 444093"/>
                      <a:gd name="connsiteY1" fmla="*/ 377438 h 377437"/>
                      <a:gd name="connsiteX2" fmla="*/ 0 w 444093"/>
                      <a:gd name="connsiteY2" fmla="*/ 222056 h 377437"/>
                      <a:gd name="connsiteX3" fmla="*/ 222047 w 444093"/>
                      <a:gd name="connsiteY3" fmla="*/ 0 h 377437"/>
                      <a:gd name="connsiteX4" fmla="*/ 444094 w 444093"/>
                      <a:gd name="connsiteY4" fmla="*/ 222056 h 37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93" h="377437">
                        <a:moveTo>
                          <a:pt x="444094" y="222056"/>
                        </a:moveTo>
                        <a:cubicBezTo>
                          <a:pt x="444094" y="344691"/>
                          <a:pt x="344681" y="377438"/>
                          <a:pt x="222047" y="377438"/>
                        </a:cubicBezTo>
                        <a:cubicBezTo>
                          <a:pt x="99412" y="377438"/>
                          <a:pt x="0" y="344700"/>
                          <a:pt x="0" y="222056"/>
                        </a:cubicBezTo>
                        <a:cubicBezTo>
                          <a:pt x="0" y="99422"/>
                          <a:pt x="99412" y="0"/>
                          <a:pt x="222047" y="0"/>
                        </a:cubicBezTo>
                        <a:cubicBezTo>
                          <a:pt x="344681" y="0"/>
                          <a:pt x="444094" y="99412"/>
                          <a:pt x="444094" y="222056"/>
                        </a:cubicBezTo>
                        <a:close/>
                      </a:path>
                    </a:pathLst>
                  </a:custGeom>
                  <a:solidFill>
                    <a:srgbClr val="FFFFFF"/>
                  </a:solidFill>
                  <a:ln w="9525" cap="flat">
                    <a:noFill/>
                    <a:prstDash val="solid"/>
                    <a:miter/>
                  </a:ln>
                </p:spPr>
                <p:txBody>
                  <a:bodyPr rtlCol="1" anchor="ctr"/>
                  <a:lstStyle/>
                  <a:p>
                    <a:endParaRPr lang="ar-SA"/>
                  </a:p>
                </p:txBody>
              </p:sp>
              <p:sp>
                <p:nvSpPr>
                  <p:cNvPr id="124" name="شكل حر: شكل 123">
                    <a:extLst>
                      <a:ext uri="{FF2B5EF4-FFF2-40B4-BE49-F238E27FC236}">
                        <a16:creationId xmlns:a16="http://schemas.microsoft.com/office/drawing/2014/main" id="{0AB611F9-663C-CF91-AC09-C936401B5591}"/>
                      </a:ext>
                    </a:extLst>
                  </p:cNvPr>
                  <p:cNvSpPr/>
                  <p:nvPr/>
                </p:nvSpPr>
                <p:spPr>
                  <a:xfrm>
                    <a:off x="1270766" y="294135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505050"/>
                  </a:solidFill>
                  <a:ln w="9525" cap="flat">
                    <a:noFill/>
                    <a:prstDash val="solid"/>
                    <a:miter/>
                  </a:ln>
                </p:spPr>
                <p:txBody>
                  <a:bodyPr rtlCol="1" anchor="ctr"/>
                  <a:lstStyle/>
                  <a:p>
                    <a:endParaRPr lang="ar-SA"/>
                  </a:p>
                </p:txBody>
              </p:sp>
            </p:grpSp>
          </p:grpSp>
          <p:sp>
            <p:nvSpPr>
              <p:cNvPr id="105" name="شكل حر: شكل 104">
                <a:extLst>
                  <a:ext uri="{FF2B5EF4-FFF2-40B4-BE49-F238E27FC236}">
                    <a16:creationId xmlns:a16="http://schemas.microsoft.com/office/drawing/2014/main" id="{108705BC-B2A3-7564-9052-7744372F833C}"/>
                  </a:ext>
                </a:extLst>
              </p:cNvPr>
              <p:cNvSpPr/>
              <p:nvPr/>
            </p:nvSpPr>
            <p:spPr>
              <a:xfrm>
                <a:off x="1163715" y="3884330"/>
                <a:ext cx="571500" cy="571500"/>
              </a:xfrm>
              <a:custGeom>
                <a:avLst/>
                <a:gdLst>
                  <a:gd name="connsiteX0" fmla="*/ 285750 w 571500"/>
                  <a:gd name="connsiteY0" fmla="*/ 285750 h 571500"/>
                  <a:gd name="connsiteX1" fmla="*/ 285750 w 571500"/>
                  <a:gd name="connsiteY1" fmla="*/ 0 h 571500"/>
                  <a:gd name="connsiteX2" fmla="*/ 285750 w 571500"/>
                  <a:gd name="connsiteY2" fmla="*/ 0 h 571500"/>
                  <a:gd name="connsiteX3" fmla="*/ 571500 w 571500"/>
                  <a:gd name="connsiteY3" fmla="*/ 285750 h 571500"/>
                  <a:gd name="connsiteX4" fmla="*/ 571500 w 571500"/>
                  <a:gd name="connsiteY4" fmla="*/ 285750 h 571500"/>
                  <a:gd name="connsiteX5" fmla="*/ 285750 w 571500"/>
                  <a:gd name="connsiteY5" fmla="*/ 571500 h 571500"/>
                  <a:gd name="connsiteX6" fmla="*/ 285750 w 571500"/>
                  <a:gd name="connsiteY6" fmla="*/ 571500 h 571500"/>
                  <a:gd name="connsiteX7" fmla="*/ 0 w 571500"/>
                  <a:gd name="connsiteY7" fmla="*/ 571500 h 571500"/>
                  <a:gd name="connsiteX8" fmla="*/ 0 w 571500"/>
                  <a:gd name="connsiteY8" fmla="*/ 571500 h 571500"/>
                  <a:gd name="connsiteX9" fmla="*/ 285750 w 571500"/>
                  <a:gd name="connsiteY9" fmla="*/ 285750 h 571500"/>
                  <a:gd name="connsiteX10" fmla="*/ 285750 w 571500"/>
                  <a:gd name="connsiteY10" fmla="*/ 2857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0" h="571500">
                    <a:moveTo>
                      <a:pt x="285750" y="285750"/>
                    </a:moveTo>
                    <a:lnTo>
                      <a:pt x="285750" y="0"/>
                    </a:lnTo>
                    <a:lnTo>
                      <a:pt x="285750" y="0"/>
                    </a:lnTo>
                    <a:cubicBezTo>
                      <a:pt x="443570" y="0"/>
                      <a:pt x="571500" y="127930"/>
                      <a:pt x="571500" y="285750"/>
                    </a:cubicBezTo>
                    <a:lnTo>
                      <a:pt x="571500" y="285750"/>
                    </a:lnTo>
                    <a:cubicBezTo>
                      <a:pt x="571500" y="443570"/>
                      <a:pt x="443570" y="571500"/>
                      <a:pt x="285750" y="571500"/>
                    </a:cubicBezTo>
                    <a:lnTo>
                      <a:pt x="285750" y="571500"/>
                    </a:lnTo>
                    <a:lnTo>
                      <a:pt x="0" y="571500"/>
                    </a:lnTo>
                    <a:lnTo>
                      <a:pt x="0" y="571500"/>
                    </a:lnTo>
                    <a:cubicBezTo>
                      <a:pt x="0" y="413680"/>
                      <a:pt x="127930" y="285750"/>
                      <a:pt x="285750" y="285750"/>
                    </a:cubicBezTo>
                    <a:lnTo>
                      <a:pt x="285750" y="285750"/>
                    </a:lnTo>
                    <a:close/>
                  </a:path>
                </a:pathLst>
              </a:custGeom>
              <a:solidFill>
                <a:srgbClr val="7B6757"/>
              </a:solidFill>
              <a:ln w="9525" cap="flat">
                <a:noFill/>
                <a:prstDash val="solid"/>
                <a:miter/>
              </a:ln>
            </p:spPr>
            <p:txBody>
              <a:bodyPr rtlCol="1" anchor="ctr"/>
              <a:lstStyle/>
              <a:p>
                <a:endParaRPr lang="ar-SA"/>
              </a:p>
            </p:txBody>
          </p:sp>
          <p:grpSp>
            <p:nvGrpSpPr>
              <p:cNvPr id="106" name="رسم 2261" descr="راكون">
                <a:extLst>
                  <a:ext uri="{FF2B5EF4-FFF2-40B4-BE49-F238E27FC236}">
                    <a16:creationId xmlns:a16="http://schemas.microsoft.com/office/drawing/2014/main" id="{C9987D64-9B50-D72D-C511-029FF4FDB61E}"/>
                  </a:ext>
                </a:extLst>
              </p:cNvPr>
              <p:cNvGrpSpPr/>
              <p:nvPr/>
            </p:nvGrpSpPr>
            <p:grpSpPr>
              <a:xfrm>
                <a:off x="954165" y="4237031"/>
                <a:ext cx="238953" cy="237848"/>
                <a:chOff x="954165" y="4237031"/>
                <a:chExt cx="238953" cy="237848"/>
              </a:xfrm>
              <a:solidFill>
                <a:srgbClr val="FFFFFF"/>
              </a:solidFill>
            </p:grpSpPr>
            <p:sp>
              <p:nvSpPr>
                <p:cNvPr id="114" name="شكل حر: شكل 113">
                  <a:extLst>
                    <a:ext uri="{FF2B5EF4-FFF2-40B4-BE49-F238E27FC236}">
                      <a16:creationId xmlns:a16="http://schemas.microsoft.com/office/drawing/2014/main" id="{82F9CC9F-267D-8016-09D0-73B6870F0C92}"/>
                    </a:ext>
                  </a:extLst>
                </p:cNvPr>
                <p:cNvSpPr/>
                <p:nvPr/>
              </p:nvSpPr>
              <p:spPr>
                <a:xfrm>
                  <a:off x="1013267" y="4295029"/>
                  <a:ext cx="179851" cy="179850"/>
                </a:xfrm>
                <a:custGeom>
                  <a:avLst/>
                  <a:gdLst>
                    <a:gd name="connsiteX0" fmla="*/ 9525 w 179851"/>
                    <a:gd name="connsiteY0" fmla="*/ 179851 h 179850"/>
                    <a:gd name="connsiteX1" fmla="*/ 0 w 179851"/>
                    <a:gd name="connsiteY1" fmla="*/ 170326 h 179850"/>
                    <a:gd name="connsiteX2" fmla="*/ 170326 w 179851"/>
                    <a:gd name="connsiteY2" fmla="*/ 0 h 179850"/>
                    <a:gd name="connsiteX3" fmla="*/ 179851 w 179851"/>
                    <a:gd name="connsiteY3" fmla="*/ 9525 h 179850"/>
                    <a:gd name="connsiteX4" fmla="*/ 170326 w 179851"/>
                    <a:gd name="connsiteY4" fmla="*/ 19050 h 179850"/>
                    <a:gd name="connsiteX5" fmla="*/ 19050 w 179851"/>
                    <a:gd name="connsiteY5" fmla="*/ 170326 h 179850"/>
                    <a:gd name="connsiteX6" fmla="*/ 9525 w 179851"/>
                    <a:gd name="connsiteY6" fmla="*/ 179851 h 1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51" h="179850">
                      <a:moveTo>
                        <a:pt x="9525" y="179851"/>
                      </a:moveTo>
                      <a:cubicBezTo>
                        <a:pt x="4258" y="179851"/>
                        <a:pt x="0" y="175593"/>
                        <a:pt x="0" y="170326"/>
                      </a:cubicBezTo>
                      <a:cubicBezTo>
                        <a:pt x="0" y="76410"/>
                        <a:pt x="76400" y="0"/>
                        <a:pt x="170326" y="0"/>
                      </a:cubicBezTo>
                      <a:cubicBezTo>
                        <a:pt x="175593" y="0"/>
                        <a:pt x="179851" y="4258"/>
                        <a:pt x="179851" y="9525"/>
                      </a:cubicBezTo>
                      <a:cubicBezTo>
                        <a:pt x="179851" y="14792"/>
                        <a:pt x="175593" y="19050"/>
                        <a:pt x="170326" y="19050"/>
                      </a:cubicBezTo>
                      <a:cubicBezTo>
                        <a:pt x="86916" y="19050"/>
                        <a:pt x="19050" y="86916"/>
                        <a:pt x="19050" y="170326"/>
                      </a:cubicBezTo>
                      <a:cubicBezTo>
                        <a:pt x="19050" y="175593"/>
                        <a:pt x="14792" y="179851"/>
                        <a:pt x="9525" y="179851"/>
                      </a:cubicBezTo>
                      <a:close/>
                    </a:path>
                  </a:pathLst>
                </a:custGeom>
                <a:solidFill>
                  <a:srgbClr val="FFFFFF"/>
                </a:solidFill>
                <a:ln w="9525" cap="flat">
                  <a:noFill/>
                  <a:prstDash val="solid"/>
                  <a:miter/>
                </a:ln>
              </p:spPr>
              <p:txBody>
                <a:bodyPr rtlCol="1" anchor="ctr"/>
                <a:lstStyle/>
                <a:p>
                  <a:endParaRPr lang="ar-SA"/>
                </a:p>
              </p:txBody>
            </p:sp>
            <p:sp>
              <p:nvSpPr>
                <p:cNvPr id="115" name="شكل حر: شكل 114">
                  <a:extLst>
                    <a:ext uri="{FF2B5EF4-FFF2-40B4-BE49-F238E27FC236}">
                      <a16:creationId xmlns:a16="http://schemas.microsoft.com/office/drawing/2014/main" id="{64675E65-70E8-9AC9-9B44-1B345014C4FB}"/>
                    </a:ext>
                  </a:extLst>
                </p:cNvPr>
                <p:cNvSpPr/>
                <p:nvPr/>
              </p:nvSpPr>
              <p:spPr>
                <a:xfrm>
                  <a:off x="954165" y="4237031"/>
                  <a:ext cx="237848" cy="237848"/>
                </a:xfrm>
                <a:custGeom>
                  <a:avLst/>
                  <a:gdLst>
                    <a:gd name="connsiteX0" fmla="*/ 9525 w 237848"/>
                    <a:gd name="connsiteY0" fmla="*/ 237849 h 237848"/>
                    <a:gd name="connsiteX1" fmla="*/ 0 w 237848"/>
                    <a:gd name="connsiteY1" fmla="*/ 228324 h 237848"/>
                    <a:gd name="connsiteX2" fmla="*/ 228324 w 237848"/>
                    <a:gd name="connsiteY2" fmla="*/ 0 h 237848"/>
                    <a:gd name="connsiteX3" fmla="*/ 237849 w 237848"/>
                    <a:gd name="connsiteY3" fmla="*/ 9525 h 237848"/>
                    <a:gd name="connsiteX4" fmla="*/ 228324 w 237848"/>
                    <a:gd name="connsiteY4" fmla="*/ 19050 h 237848"/>
                    <a:gd name="connsiteX5" fmla="*/ 19050 w 237848"/>
                    <a:gd name="connsiteY5" fmla="*/ 228324 h 237848"/>
                    <a:gd name="connsiteX6" fmla="*/ 9525 w 237848"/>
                    <a:gd name="connsiteY6" fmla="*/ 237849 h 23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48" h="237848">
                      <a:moveTo>
                        <a:pt x="9525" y="237849"/>
                      </a:moveTo>
                      <a:cubicBezTo>
                        <a:pt x="4258" y="237849"/>
                        <a:pt x="0" y="233591"/>
                        <a:pt x="0" y="228324"/>
                      </a:cubicBezTo>
                      <a:cubicBezTo>
                        <a:pt x="0" y="102423"/>
                        <a:pt x="102422" y="0"/>
                        <a:pt x="228324" y="0"/>
                      </a:cubicBezTo>
                      <a:cubicBezTo>
                        <a:pt x="233591" y="0"/>
                        <a:pt x="237849" y="4258"/>
                        <a:pt x="237849" y="9525"/>
                      </a:cubicBezTo>
                      <a:cubicBezTo>
                        <a:pt x="237849" y="14792"/>
                        <a:pt x="233591" y="19050"/>
                        <a:pt x="228324" y="19050"/>
                      </a:cubicBezTo>
                      <a:cubicBezTo>
                        <a:pt x="112938" y="19050"/>
                        <a:pt x="19050" y="112929"/>
                        <a:pt x="19050" y="228324"/>
                      </a:cubicBezTo>
                      <a:cubicBezTo>
                        <a:pt x="19050" y="233591"/>
                        <a:pt x="14792" y="237849"/>
                        <a:pt x="9525" y="237849"/>
                      </a:cubicBezTo>
                      <a:close/>
                    </a:path>
                  </a:pathLst>
                </a:custGeom>
                <a:solidFill>
                  <a:srgbClr val="FFFFFF"/>
                </a:solidFill>
                <a:ln w="9525" cap="flat">
                  <a:noFill/>
                  <a:prstDash val="solid"/>
                  <a:miter/>
                </a:ln>
              </p:spPr>
              <p:txBody>
                <a:bodyPr rtlCol="1" anchor="ctr"/>
                <a:lstStyle/>
                <a:p>
                  <a:endParaRPr lang="ar-SA"/>
                </a:p>
              </p:txBody>
            </p:sp>
          </p:grpSp>
          <p:grpSp>
            <p:nvGrpSpPr>
              <p:cNvPr id="107" name="رسم 2261" descr="راكون">
                <a:extLst>
                  <a:ext uri="{FF2B5EF4-FFF2-40B4-BE49-F238E27FC236}">
                    <a16:creationId xmlns:a16="http://schemas.microsoft.com/office/drawing/2014/main" id="{B6482E10-E3A8-0774-2E85-EBFED566DB32}"/>
                  </a:ext>
                </a:extLst>
              </p:cNvPr>
              <p:cNvGrpSpPr/>
              <p:nvPr/>
            </p:nvGrpSpPr>
            <p:grpSpPr>
              <a:xfrm>
                <a:off x="1249440" y="4237031"/>
                <a:ext cx="238953" cy="237848"/>
                <a:chOff x="1249440" y="4237031"/>
                <a:chExt cx="238953" cy="237848"/>
              </a:xfrm>
              <a:solidFill>
                <a:srgbClr val="737373"/>
              </a:solidFill>
            </p:grpSpPr>
            <p:sp>
              <p:nvSpPr>
                <p:cNvPr id="112" name="شكل حر: شكل 111">
                  <a:extLst>
                    <a:ext uri="{FF2B5EF4-FFF2-40B4-BE49-F238E27FC236}">
                      <a16:creationId xmlns:a16="http://schemas.microsoft.com/office/drawing/2014/main" id="{E3ED484E-4AB0-945D-9179-49E78D0A28A0}"/>
                    </a:ext>
                  </a:extLst>
                </p:cNvPr>
                <p:cNvSpPr/>
                <p:nvPr/>
              </p:nvSpPr>
              <p:spPr>
                <a:xfrm>
                  <a:off x="1308542" y="4295029"/>
                  <a:ext cx="179851" cy="179850"/>
                </a:xfrm>
                <a:custGeom>
                  <a:avLst/>
                  <a:gdLst>
                    <a:gd name="connsiteX0" fmla="*/ 9525 w 179851"/>
                    <a:gd name="connsiteY0" fmla="*/ 179851 h 179850"/>
                    <a:gd name="connsiteX1" fmla="*/ 0 w 179851"/>
                    <a:gd name="connsiteY1" fmla="*/ 170326 h 179850"/>
                    <a:gd name="connsiteX2" fmla="*/ 170326 w 179851"/>
                    <a:gd name="connsiteY2" fmla="*/ 0 h 179850"/>
                    <a:gd name="connsiteX3" fmla="*/ 179851 w 179851"/>
                    <a:gd name="connsiteY3" fmla="*/ 9525 h 179850"/>
                    <a:gd name="connsiteX4" fmla="*/ 170326 w 179851"/>
                    <a:gd name="connsiteY4" fmla="*/ 19050 h 179850"/>
                    <a:gd name="connsiteX5" fmla="*/ 19050 w 179851"/>
                    <a:gd name="connsiteY5" fmla="*/ 170326 h 179850"/>
                    <a:gd name="connsiteX6" fmla="*/ 9525 w 179851"/>
                    <a:gd name="connsiteY6" fmla="*/ 179851 h 1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51" h="179850">
                      <a:moveTo>
                        <a:pt x="9525" y="179851"/>
                      </a:moveTo>
                      <a:cubicBezTo>
                        <a:pt x="4258" y="179851"/>
                        <a:pt x="0" y="175593"/>
                        <a:pt x="0" y="170326"/>
                      </a:cubicBezTo>
                      <a:cubicBezTo>
                        <a:pt x="0" y="76410"/>
                        <a:pt x="76400" y="0"/>
                        <a:pt x="170326" y="0"/>
                      </a:cubicBezTo>
                      <a:cubicBezTo>
                        <a:pt x="175593" y="0"/>
                        <a:pt x="179851" y="4258"/>
                        <a:pt x="179851" y="9525"/>
                      </a:cubicBezTo>
                      <a:cubicBezTo>
                        <a:pt x="179851" y="14792"/>
                        <a:pt x="175593" y="19050"/>
                        <a:pt x="170326" y="19050"/>
                      </a:cubicBezTo>
                      <a:cubicBezTo>
                        <a:pt x="86916" y="19050"/>
                        <a:pt x="19050" y="86916"/>
                        <a:pt x="19050" y="170326"/>
                      </a:cubicBezTo>
                      <a:cubicBezTo>
                        <a:pt x="19050" y="175593"/>
                        <a:pt x="14792" y="179851"/>
                        <a:pt x="9525" y="179851"/>
                      </a:cubicBezTo>
                      <a:close/>
                    </a:path>
                  </a:pathLst>
                </a:custGeom>
                <a:solidFill>
                  <a:srgbClr val="737373"/>
                </a:solidFill>
                <a:ln w="9525" cap="flat">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133801F7-7652-062A-74E7-FC89CDC3D673}"/>
                    </a:ext>
                  </a:extLst>
                </p:cNvPr>
                <p:cNvSpPr/>
                <p:nvPr/>
              </p:nvSpPr>
              <p:spPr>
                <a:xfrm>
                  <a:off x="1249440" y="4237031"/>
                  <a:ext cx="237848" cy="237848"/>
                </a:xfrm>
                <a:custGeom>
                  <a:avLst/>
                  <a:gdLst>
                    <a:gd name="connsiteX0" fmla="*/ 9525 w 237848"/>
                    <a:gd name="connsiteY0" fmla="*/ 237849 h 237848"/>
                    <a:gd name="connsiteX1" fmla="*/ 0 w 237848"/>
                    <a:gd name="connsiteY1" fmla="*/ 228324 h 237848"/>
                    <a:gd name="connsiteX2" fmla="*/ 228324 w 237848"/>
                    <a:gd name="connsiteY2" fmla="*/ 0 h 237848"/>
                    <a:gd name="connsiteX3" fmla="*/ 237849 w 237848"/>
                    <a:gd name="connsiteY3" fmla="*/ 9525 h 237848"/>
                    <a:gd name="connsiteX4" fmla="*/ 228324 w 237848"/>
                    <a:gd name="connsiteY4" fmla="*/ 19050 h 237848"/>
                    <a:gd name="connsiteX5" fmla="*/ 19050 w 237848"/>
                    <a:gd name="connsiteY5" fmla="*/ 228324 h 237848"/>
                    <a:gd name="connsiteX6" fmla="*/ 9525 w 237848"/>
                    <a:gd name="connsiteY6" fmla="*/ 237849 h 23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48" h="237848">
                      <a:moveTo>
                        <a:pt x="9525" y="237849"/>
                      </a:moveTo>
                      <a:cubicBezTo>
                        <a:pt x="4258" y="237849"/>
                        <a:pt x="0" y="233591"/>
                        <a:pt x="0" y="228324"/>
                      </a:cubicBezTo>
                      <a:cubicBezTo>
                        <a:pt x="0" y="102423"/>
                        <a:pt x="102422" y="0"/>
                        <a:pt x="228324" y="0"/>
                      </a:cubicBezTo>
                      <a:cubicBezTo>
                        <a:pt x="233591" y="0"/>
                        <a:pt x="237849" y="4258"/>
                        <a:pt x="237849" y="9525"/>
                      </a:cubicBezTo>
                      <a:cubicBezTo>
                        <a:pt x="237849" y="14792"/>
                        <a:pt x="233591" y="19050"/>
                        <a:pt x="228324" y="19050"/>
                      </a:cubicBezTo>
                      <a:cubicBezTo>
                        <a:pt x="112938" y="19050"/>
                        <a:pt x="19050" y="112929"/>
                        <a:pt x="19050" y="228324"/>
                      </a:cubicBezTo>
                      <a:cubicBezTo>
                        <a:pt x="19050" y="233591"/>
                        <a:pt x="14792" y="237849"/>
                        <a:pt x="9525" y="237849"/>
                      </a:cubicBezTo>
                      <a:close/>
                    </a:path>
                  </a:pathLst>
                </a:custGeom>
                <a:solidFill>
                  <a:srgbClr val="737373"/>
                </a:solidFill>
                <a:ln w="9525" cap="flat">
                  <a:noFill/>
                  <a:prstDash val="solid"/>
                  <a:miter/>
                </a:ln>
              </p:spPr>
              <p:txBody>
                <a:bodyPr rtlCol="1" anchor="ctr"/>
                <a:lstStyle/>
                <a:p>
                  <a:endParaRPr lang="ar-SA"/>
                </a:p>
              </p:txBody>
            </p:sp>
          </p:grpSp>
          <p:grpSp>
            <p:nvGrpSpPr>
              <p:cNvPr id="108" name="رسم 2261" descr="راكون">
                <a:extLst>
                  <a:ext uri="{FF2B5EF4-FFF2-40B4-BE49-F238E27FC236}">
                    <a16:creationId xmlns:a16="http://schemas.microsoft.com/office/drawing/2014/main" id="{7A4A382C-647B-9497-F1BA-9E0AB1813E89}"/>
                  </a:ext>
                </a:extLst>
              </p:cNvPr>
              <p:cNvGrpSpPr/>
              <p:nvPr/>
            </p:nvGrpSpPr>
            <p:grpSpPr>
              <a:xfrm>
                <a:off x="1753912" y="4237031"/>
                <a:ext cx="238944" cy="237848"/>
                <a:chOff x="1753912" y="4237031"/>
                <a:chExt cx="238944" cy="237848"/>
              </a:xfrm>
              <a:solidFill>
                <a:srgbClr val="737373"/>
              </a:solidFill>
            </p:grpSpPr>
            <p:sp>
              <p:nvSpPr>
                <p:cNvPr id="110" name="شكل حر: شكل 109">
                  <a:extLst>
                    <a:ext uri="{FF2B5EF4-FFF2-40B4-BE49-F238E27FC236}">
                      <a16:creationId xmlns:a16="http://schemas.microsoft.com/office/drawing/2014/main" id="{BD311B4D-A436-71FA-20E3-F8F0387F0A51}"/>
                    </a:ext>
                  </a:extLst>
                </p:cNvPr>
                <p:cNvSpPr/>
                <p:nvPr/>
              </p:nvSpPr>
              <p:spPr>
                <a:xfrm>
                  <a:off x="1813005" y="4295029"/>
                  <a:ext cx="179850" cy="179850"/>
                </a:xfrm>
                <a:custGeom>
                  <a:avLst/>
                  <a:gdLst>
                    <a:gd name="connsiteX0" fmla="*/ 9525 w 179850"/>
                    <a:gd name="connsiteY0" fmla="*/ 179851 h 179850"/>
                    <a:gd name="connsiteX1" fmla="*/ 0 w 179850"/>
                    <a:gd name="connsiteY1" fmla="*/ 170326 h 179850"/>
                    <a:gd name="connsiteX2" fmla="*/ 170326 w 179850"/>
                    <a:gd name="connsiteY2" fmla="*/ 0 h 179850"/>
                    <a:gd name="connsiteX3" fmla="*/ 179851 w 179850"/>
                    <a:gd name="connsiteY3" fmla="*/ 9525 h 179850"/>
                    <a:gd name="connsiteX4" fmla="*/ 170326 w 179850"/>
                    <a:gd name="connsiteY4" fmla="*/ 19050 h 179850"/>
                    <a:gd name="connsiteX5" fmla="*/ 19050 w 179850"/>
                    <a:gd name="connsiteY5" fmla="*/ 170326 h 179850"/>
                    <a:gd name="connsiteX6" fmla="*/ 9525 w 179850"/>
                    <a:gd name="connsiteY6" fmla="*/ 179851 h 1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50" h="179850">
                      <a:moveTo>
                        <a:pt x="9525" y="179851"/>
                      </a:moveTo>
                      <a:cubicBezTo>
                        <a:pt x="4258" y="179851"/>
                        <a:pt x="0" y="175593"/>
                        <a:pt x="0" y="170326"/>
                      </a:cubicBezTo>
                      <a:cubicBezTo>
                        <a:pt x="0" y="76410"/>
                        <a:pt x="76400" y="0"/>
                        <a:pt x="170326" y="0"/>
                      </a:cubicBezTo>
                      <a:cubicBezTo>
                        <a:pt x="175593" y="0"/>
                        <a:pt x="179851" y="4258"/>
                        <a:pt x="179851" y="9525"/>
                      </a:cubicBezTo>
                      <a:cubicBezTo>
                        <a:pt x="179851" y="14792"/>
                        <a:pt x="175593" y="19050"/>
                        <a:pt x="170326" y="19050"/>
                      </a:cubicBezTo>
                      <a:cubicBezTo>
                        <a:pt x="86916" y="19050"/>
                        <a:pt x="19050" y="86916"/>
                        <a:pt x="19050" y="170326"/>
                      </a:cubicBezTo>
                      <a:cubicBezTo>
                        <a:pt x="19050" y="175593"/>
                        <a:pt x="14792" y="179851"/>
                        <a:pt x="9525" y="179851"/>
                      </a:cubicBezTo>
                      <a:close/>
                    </a:path>
                  </a:pathLst>
                </a:custGeom>
                <a:solidFill>
                  <a:srgbClr val="737373"/>
                </a:solidFill>
                <a:ln w="9525" cap="flat">
                  <a:noFill/>
                  <a:prstDash val="solid"/>
                  <a:miter/>
                </a:ln>
              </p:spPr>
              <p:txBody>
                <a:bodyPr rtlCol="1" anchor="ctr"/>
                <a:lstStyle/>
                <a:p>
                  <a:endParaRPr lang="ar-SA"/>
                </a:p>
              </p:txBody>
            </p:sp>
            <p:sp>
              <p:nvSpPr>
                <p:cNvPr id="111" name="شكل حر: شكل 110">
                  <a:extLst>
                    <a:ext uri="{FF2B5EF4-FFF2-40B4-BE49-F238E27FC236}">
                      <a16:creationId xmlns:a16="http://schemas.microsoft.com/office/drawing/2014/main" id="{B9E7BDA6-3A57-9C05-0A03-E6364EB3B099}"/>
                    </a:ext>
                  </a:extLst>
                </p:cNvPr>
                <p:cNvSpPr/>
                <p:nvPr/>
              </p:nvSpPr>
              <p:spPr>
                <a:xfrm>
                  <a:off x="1753912" y="4237031"/>
                  <a:ext cx="237848" cy="237848"/>
                </a:xfrm>
                <a:custGeom>
                  <a:avLst/>
                  <a:gdLst>
                    <a:gd name="connsiteX0" fmla="*/ 9525 w 237848"/>
                    <a:gd name="connsiteY0" fmla="*/ 237849 h 237848"/>
                    <a:gd name="connsiteX1" fmla="*/ 0 w 237848"/>
                    <a:gd name="connsiteY1" fmla="*/ 228324 h 237848"/>
                    <a:gd name="connsiteX2" fmla="*/ 228324 w 237848"/>
                    <a:gd name="connsiteY2" fmla="*/ 0 h 237848"/>
                    <a:gd name="connsiteX3" fmla="*/ 237849 w 237848"/>
                    <a:gd name="connsiteY3" fmla="*/ 9525 h 237848"/>
                    <a:gd name="connsiteX4" fmla="*/ 228324 w 237848"/>
                    <a:gd name="connsiteY4" fmla="*/ 19050 h 237848"/>
                    <a:gd name="connsiteX5" fmla="*/ 19050 w 237848"/>
                    <a:gd name="connsiteY5" fmla="*/ 228324 h 237848"/>
                    <a:gd name="connsiteX6" fmla="*/ 9525 w 237848"/>
                    <a:gd name="connsiteY6" fmla="*/ 237849 h 23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48" h="237848">
                      <a:moveTo>
                        <a:pt x="9525" y="237849"/>
                      </a:moveTo>
                      <a:cubicBezTo>
                        <a:pt x="4258" y="237849"/>
                        <a:pt x="0" y="233591"/>
                        <a:pt x="0" y="228324"/>
                      </a:cubicBezTo>
                      <a:cubicBezTo>
                        <a:pt x="0" y="102423"/>
                        <a:pt x="102422" y="0"/>
                        <a:pt x="228324" y="0"/>
                      </a:cubicBezTo>
                      <a:cubicBezTo>
                        <a:pt x="233591" y="0"/>
                        <a:pt x="237849" y="4258"/>
                        <a:pt x="237849" y="9525"/>
                      </a:cubicBezTo>
                      <a:cubicBezTo>
                        <a:pt x="237849" y="14792"/>
                        <a:pt x="233591" y="19050"/>
                        <a:pt x="228324" y="19050"/>
                      </a:cubicBezTo>
                      <a:cubicBezTo>
                        <a:pt x="112938" y="19050"/>
                        <a:pt x="19050" y="112929"/>
                        <a:pt x="19050" y="228324"/>
                      </a:cubicBezTo>
                      <a:cubicBezTo>
                        <a:pt x="19050" y="233591"/>
                        <a:pt x="14792" y="237849"/>
                        <a:pt x="9525" y="237849"/>
                      </a:cubicBezTo>
                      <a:close/>
                    </a:path>
                  </a:pathLst>
                </a:custGeom>
                <a:solidFill>
                  <a:srgbClr val="737373"/>
                </a:solidFill>
                <a:ln w="9525" cap="flat">
                  <a:noFill/>
                  <a:prstDash val="solid"/>
                  <a:miter/>
                </a:ln>
              </p:spPr>
              <p:txBody>
                <a:bodyPr rtlCol="1" anchor="ctr"/>
                <a:lstStyle/>
                <a:p>
                  <a:endParaRPr lang="ar-SA"/>
                </a:p>
              </p:txBody>
            </p:sp>
          </p:grpSp>
          <p:sp>
            <p:nvSpPr>
              <p:cNvPr id="109" name="شكل حر: شكل 108">
                <a:extLst>
                  <a:ext uri="{FF2B5EF4-FFF2-40B4-BE49-F238E27FC236}">
                    <a16:creationId xmlns:a16="http://schemas.microsoft.com/office/drawing/2014/main" id="{2779FDCA-CCF7-0039-9997-ADB14BACE3B3}"/>
                  </a:ext>
                </a:extLst>
              </p:cNvPr>
              <p:cNvSpPr/>
              <p:nvPr/>
            </p:nvSpPr>
            <p:spPr>
              <a:xfrm>
                <a:off x="2563781" y="3859751"/>
                <a:ext cx="53989" cy="382575"/>
              </a:xfrm>
              <a:custGeom>
                <a:avLst/>
                <a:gdLst>
                  <a:gd name="connsiteX0" fmla="*/ 9529 w 53989"/>
                  <a:gd name="connsiteY0" fmla="*/ 382576 h 382575"/>
                  <a:gd name="connsiteX1" fmla="*/ 5938 w 53989"/>
                  <a:gd name="connsiteY1" fmla="*/ 381871 h 382575"/>
                  <a:gd name="connsiteX2" fmla="*/ 709 w 53989"/>
                  <a:gd name="connsiteY2" fmla="*/ 369460 h 382575"/>
                  <a:gd name="connsiteX3" fmla="*/ 852 w 53989"/>
                  <a:gd name="connsiteY3" fmla="*/ 13463 h 382575"/>
                  <a:gd name="connsiteX4" fmla="*/ 5595 w 53989"/>
                  <a:gd name="connsiteY4" fmla="*/ 852 h 382575"/>
                  <a:gd name="connsiteX5" fmla="*/ 18206 w 53989"/>
                  <a:gd name="connsiteY5" fmla="*/ 5595 h 382575"/>
                  <a:gd name="connsiteX6" fmla="*/ 18349 w 53989"/>
                  <a:gd name="connsiteY6" fmla="*/ 376651 h 382575"/>
                  <a:gd name="connsiteX7" fmla="*/ 9529 w 53989"/>
                  <a:gd name="connsiteY7" fmla="*/ 382576 h 3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89" h="382575">
                    <a:moveTo>
                      <a:pt x="9529" y="382576"/>
                    </a:moveTo>
                    <a:cubicBezTo>
                      <a:pt x="8329" y="382576"/>
                      <a:pt x="7110" y="382357"/>
                      <a:pt x="5938" y="381871"/>
                    </a:cubicBezTo>
                    <a:cubicBezTo>
                      <a:pt x="1061" y="379890"/>
                      <a:pt x="-1272" y="374337"/>
                      <a:pt x="709" y="369460"/>
                    </a:cubicBezTo>
                    <a:cubicBezTo>
                      <a:pt x="1471" y="367583"/>
                      <a:pt x="76195" y="179731"/>
                      <a:pt x="852" y="13463"/>
                    </a:cubicBezTo>
                    <a:cubicBezTo>
                      <a:pt x="-1320" y="8672"/>
                      <a:pt x="804" y="3023"/>
                      <a:pt x="5595" y="852"/>
                    </a:cubicBezTo>
                    <a:cubicBezTo>
                      <a:pt x="10386" y="-1320"/>
                      <a:pt x="16035" y="804"/>
                      <a:pt x="18206" y="5595"/>
                    </a:cubicBezTo>
                    <a:cubicBezTo>
                      <a:pt x="96988" y="179484"/>
                      <a:pt x="21588" y="368679"/>
                      <a:pt x="18349" y="376651"/>
                    </a:cubicBezTo>
                    <a:cubicBezTo>
                      <a:pt x="16844" y="380347"/>
                      <a:pt x="13291" y="382576"/>
                      <a:pt x="9529" y="382576"/>
                    </a:cubicBezTo>
                    <a:close/>
                  </a:path>
                </a:pathLst>
              </a:custGeom>
              <a:solidFill>
                <a:srgbClr val="737373"/>
              </a:solidFill>
              <a:ln w="9525" cap="flat">
                <a:noFill/>
                <a:prstDash val="solid"/>
                <a:miter/>
              </a:ln>
            </p:spPr>
            <p:txBody>
              <a:bodyPr rtlCol="1" anchor="ctr"/>
              <a:lstStyle/>
              <a:p>
                <a:endParaRPr lang="ar-SA"/>
              </a:p>
            </p:txBody>
          </p:sp>
        </p:grpSp>
        <p:sp>
          <p:nvSpPr>
            <p:cNvPr id="101" name="شكل بيضاوي 100">
              <a:extLst>
                <a:ext uri="{FF2B5EF4-FFF2-40B4-BE49-F238E27FC236}">
                  <a16:creationId xmlns:a16="http://schemas.microsoft.com/office/drawing/2014/main" id="{7FFF3EF3-F427-F572-7808-C49C09218ED3}"/>
                </a:ext>
              </a:extLst>
            </p:cNvPr>
            <p:cNvSpPr/>
            <p:nvPr/>
          </p:nvSpPr>
          <p:spPr>
            <a:xfrm>
              <a:off x="978535" y="1457960"/>
              <a:ext cx="132080" cy="13208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شكل بيضاوي 101">
              <a:extLst>
                <a:ext uri="{FF2B5EF4-FFF2-40B4-BE49-F238E27FC236}">
                  <a16:creationId xmlns:a16="http://schemas.microsoft.com/office/drawing/2014/main" id="{113CD1C9-94EA-D876-8530-85F66C93C4B0}"/>
                </a:ext>
              </a:extLst>
            </p:cNvPr>
            <p:cNvSpPr/>
            <p:nvPr/>
          </p:nvSpPr>
          <p:spPr>
            <a:xfrm>
              <a:off x="549910" y="1457960"/>
              <a:ext cx="132080" cy="13208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grpSp>
        <p:nvGrpSpPr>
          <p:cNvPr id="133" name="مجموعة 132">
            <a:extLst>
              <a:ext uri="{FF2B5EF4-FFF2-40B4-BE49-F238E27FC236}">
                <a16:creationId xmlns:a16="http://schemas.microsoft.com/office/drawing/2014/main" id="{8EA6E5A4-5AB4-9946-CA1E-8FD724134A18}"/>
              </a:ext>
            </a:extLst>
          </p:cNvPr>
          <p:cNvGrpSpPr/>
          <p:nvPr/>
        </p:nvGrpSpPr>
        <p:grpSpPr>
          <a:xfrm>
            <a:off x="3423257" y="1423716"/>
            <a:ext cx="1285044" cy="1422144"/>
            <a:chOff x="10101202" y="729834"/>
            <a:chExt cx="1628465" cy="1802206"/>
          </a:xfrm>
        </p:grpSpPr>
        <p:grpSp>
          <p:nvGrpSpPr>
            <p:cNvPr id="134" name="مجموعة 133">
              <a:extLst>
                <a:ext uri="{FF2B5EF4-FFF2-40B4-BE49-F238E27FC236}">
                  <a16:creationId xmlns:a16="http://schemas.microsoft.com/office/drawing/2014/main" id="{40DDED9A-03E5-EEBF-4296-704545C89618}"/>
                </a:ext>
              </a:extLst>
            </p:cNvPr>
            <p:cNvGrpSpPr/>
            <p:nvPr/>
          </p:nvGrpSpPr>
          <p:grpSpPr>
            <a:xfrm>
              <a:off x="10101202" y="729834"/>
              <a:ext cx="1628465" cy="1802206"/>
              <a:chOff x="9325698" y="764558"/>
              <a:chExt cx="1628465" cy="1802206"/>
            </a:xfrm>
          </p:grpSpPr>
          <p:sp>
            <p:nvSpPr>
              <p:cNvPr id="137" name="شكل حر: شكل 136">
                <a:extLst>
                  <a:ext uri="{FF2B5EF4-FFF2-40B4-BE49-F238E27FC236}">
                    <a16:creationId xmlns:a16="http://schemas.microsoft.com/office/drawing/2014/main" id="{C507CC0B-0750-55C0-B17D-8A5BE8219965}"/>
                  </a:ext>
                </a:extLst>
              </p:cNvPr>
              <p:cNvSpPr/>
              <p:nvPr/>
            </p:nvSpPr>
            <p:spPr>
              <a:xfrm>
                <a:off x="10426286" y="2092499"/>
                <a:ext cx="455295" cy="455295"/>
              </a:xfrm>
              <a:custGeom>
                <a:avLst/>
                <a:gdLst>
                  <a:gd name="connsiteX0" fmla="*/ 153662 w 455295"/>
                  <a:gd name="connsiteY0" fmla="*/ 21665 h 455295"/>
                  <a:gd name="connsiteX1" fmla="*/ 0 w 455295"/>
                  <a:gd name="connsiteY1" fmla="*/ 0 h 455295"/>
                  <a:gd name="connsiteX2" fmla="*/ 0 w 455295"/>
                  <a:gd name="connsiteY2" fmla="*/ 227648 h 455295"/>
                  <a:gd name="connsiteX3" fmla="*/ 227648 w 455295"/>
                  <a:gd name="connsiteY3" fmla="*/ 455295 h 455295"/>
                  <a:gd name="connsiteX4" fmla="*/ 227648 w 455295"/>
                  <a:gd name="connsiteY4" fmla="*/ 455295 h 455295"/>
                  <a:gd name="connsiteX5" fmla="*/ 455295 w 455295"/>
                  <a:gd name="connsiteY5" fmla="*/ 455295 h 455295"/>
                  <a:gd name="connsiteX6" fmla="*/ 293984 w 455295"/>
                  <a:gd name="connsiteY6" fmla="*/ 242498 h 455295"/>
                  <a:gd name="connsiteX7" fmla="*/ 153662 w 455295"/>
                  <a:gd name="connsiteY7" fmla="*/ 21665 h 4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295" h="455295">
                    <a:moveTo>
                      <a:pt x="153662" y="21665"/>
                    </a:moveTo>
                    <a:lnTo>
                      <a:pt x="0" y="0"/>
                    </a:lnTo>
                    <a:lnTo>
                      <a:pt x="0" y="227648"/>
                    </a:lnTo>
                    <a:cubicBezTo>
                      <a:pt x="0" y="353377"/>
                      <a:pt x="101925" y="455295"/>
                      <a:pt x="227648" y="455295"/>
                    </a:cubicBezTo>
                    <a:lnTo>
                      <a:pt x="227648" y="455295"/>
                    </a:lnTo>
                    <a:lnTo>
                      <a:pt x="455295" y="455295"/>
                    </a:lnTo>
                    <a:cubicBezTo>
                      <a:pt x="455295" y="350076"/>
                      <a:pt x="392290" y="242498"/>
                      <a:pt x="293984" y="242498"/>
                    </a:cubicBezTo>
                    <a:cubicBezTo>
                      <a:pt x="182118" y="242498"/>
                      <a:pt x="153662" y="21665"/>
                      <a:pt x="153662" y="21665"/>
                    </a:cubicBezTo>
                    <a:close/>
                  </a:path>
                </a:pathLst>
              </a:custGeom>
              <a:solidFill>
                <a:srgbClr val="BB9663"/>
              </a:solidFill>
              <a:ln w="7580" cap="flat">
                <a:noFill/>
                <a:prstDash val="solid"/>
                <a:miter/>
              </a:ln>
            </p:spPr>
            <p:txBody>
              <a:bodyPr rtlCol="1" anchor="ctr"/>
              <a:lstStyle/>
              <a:p>
                <a:endParaRPr lang="ar-SA"/>
              </a:p>
            </p:txBody>
          </p:sp>
          <p:sp>
            <p:nvSpPr>
              <p:cNvPr id="138" name="شكل حر: شكل 137">
                <a:extLst>
                  <a:ext uri="{FF2B5EF4-FFF2-40B4-BE49-F238E27FC236}">
                    <a16:creationId xmlns:a16="http://schemas.microsoft.com/office/drawing/2014/main" id="{CF62160E-5071-C28F-6211-AEAC95F5D8CB}"/>
                  </a:ext>
                </a:extLst>
              </p:cNvPr>
              <p:cNvSpPr/>
              <p:nvPr/>
            </p:nvSpPr>
            <p:spPr>
              <a:xfrm>
                <a:off x="10407808" y="1538104"/>
                <a:ext cx="223360" cy="579201"/>
              </a:xfrm>
              <a:custGeom>
                <a:avLst/>
                <a:gdLst>
                  <a:gd name="connsiteX0" fmla="*/ 0 w 223360"/>
                  <a:gd name="connsiteY0" fmla="*/ 294497 h 579201"/>
                  <a:gd name="connsiteX1" fmla="*/ 172139 w 223360"/>
                  <a:gd name="connsiteY1" fmla="*/ 576059 h 579201"/>
                  <a:gd name="connsiteX2" fmla="*/ 223360 w 223360"/>
                  <a:gd name="connsiteY2" fmla="*/ 329441 h 579201"/>
                  <a:gd name="connsiteX3" fmla="*/ 223360 w 223360"/>
                  <a:gd name="connsiteY3" fmla="*/ 5104 h 579201"/>
                  <a:gd name="connsiteX4" fmla="*/ 0 w 223360"/>
                  <a:gd name="connsiteY4" fmla="*/ 294497 h 57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60" h="579201">
                    <a:moveTo>
                      <a:pt x="0" y="294497"/>
                    </a:moveTo>
                    <a:cubicBezTo>
                      <a:pt x="0" y="420150"/>
                      <a:pt x="53118" y="605615"/>
                      <a:pt x="172139" y="576059"/>
                    </a:cubicBezTo>
                    <a:cubicBezTo>
                      <a:pt x="205831" y="498416"/>
                      <a:pt x="223360" y="414497"/>
                      <a:pt x="223360" y="329441"/>
                    </a:cubicBezTo>
                    <a:lnTo>
                      <a:pt x="223360" y="5104"/>
                    </a:lnTo>
                    <a:cubicBezTo>
                      <a:pt x="91059" y="-31798"/>
                      <a:pt x="0" y="138262"/>
                      <a:pt x="0" y="294497"/>
                    </a:cubicBezTo>
                    <a:close/>
                  </a:path>
                </a:pathLst>
              </a:custGeom>
              <a:solidFill>
                <a:srgbClr val="BB9663"/>
              </a:solidFill>
              <a:ln w="7580" cap="flat">
                <a:noFill/>
                <a:prstDash val="solid"/>
                <a:miter/>
              </a:ln>
            </p:spPr>
            <p:txBody>
              <a:bodyPr rtlCol="1" anchor="ctr"/>
              <a:lstStyle/>
              <a:p>
                <a:endParaRPr lang="ar-SA"/>
              </a:p>
            </p:txBody>
          </p:sp>
          <p:sp>
            <p:nvSpPr>
              <p:cNvPr id="139" name="شكل حر: شكل 138">
                <a:extLst>
                  <a:ext uri="{FF2B5EF4-FFF2-40B4-BE49-F238E27FC236}">
                    <a16:creationId xmlns:a16="http://schemas.microsoft.com/office/drawing/2014/main" id="{8C3E0E0A-35E0-57D9-B21F-21FFCDD1D832}"/>
                  </a:ext>
                </a:extLst>
              </p:cNvPr>
              <p:cNvSpPr/>
              <p:nvPr/>
            </p:nvSpPr>
            <p:spPr>
              <a:xfrm rot="18899028">
                <a:off x="9326282" y="2194729"/>
                <a:ext cx="226977" cy="228146"/>
              </a:xfrm>
              <a:custGeom>
                <a:avLst/>
                <a:gdLst>
                  <a:gd name="connsiteX0" fmla="*/ 226978 w 226977"/>
                  <a:gd name="connsiteY0" fmla="*/ 114073 h 228146"/>
                  <a:gd name="connsiteX1" fmla="*/ 113489 w 226977"/>
                  <a:gd name="connsiteY1" fmla="*/ 228146 h 228146"/>
                  <a:gd name="connsiteX2" fmla="*/ 0 w 226977"/>
                  <a:gd name="connsiteY2" fmla="*/ 114073 h 228146"/>
                  <a:gd name="connsiteX3" fmla="*/ 113489 w 226977"/>
                  <a:gd name="connsiteY3" fmla="*/ 0 h 228146"/>
                  <a:gd name="connsiteX4" fmla="*/ 226978 w 226977"/>
                  <a:gd name="connsiteY4" fmla="*/ 114073 h 22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77" h="228146">
                    <a:moveTo>
                      <a:pt x="226978" y="114073"/>
                    </a:moveTo>
                    <a:cubicBezTo>
                      <a:pt x="226978" y="177074"/>
                      <a:pt x="176167" y="228146"/>
                      <a:pt x="113489" y="228146"/>
                    </a:cubicBezTo>
                    <a:cubicBezTo>
                      <a:pt x="50811" y="228146"/>
                      <a:pt x="0" y="177074"/>
                      <a:pt x="0" y="114073"/>
                    </a:cubicBezTo>
                    <a:cubicBezTo>
                      <a:pt x="0" y="51072"/>
                      <a:pt x="50811" y="0"/>
                      <a:pt x="113489" y="0"/>
                    </a:cubicBezTo>
                    <a:cubicBezTo>
                      <a:pt x="176167" y="0"/>
                      <a:pt x="226978" y="51072"/>
                      <a:pt x="226978" y="114073"/>
                    </a:cubicBezTo>
                    <a:close/>
                  </a:path>
                </a:pathLst>
              </a:custGeom>
              <a:solidFill>
                <a:srgbClr val="BB9663"/>
              </a:solidFill>
              <a:ln w="7580" cap="flat">
                <a:noFill/>
                <a:prstDash val="solid"/>
                <a:miter/>
              </a:ln>
            </p:spPr>
            <p:txBody>
              <a:bodyPr rtlCol="1" anchor="ctr"/>
              <a:lstStyle/>
              <a:p>
                <a:endParaRPr lang="ar-SA"/>
              </a:p>
            </p:txBody>
          </p:sp>
          <p:sp>
            <p:nvSpPr>
              <p:cNvPr id="140" name="شكل حر: شكل 139">
                <a:extLst>
                  <a:ext uri="{FF2B5EF4-FFF2-40B4-BE49-F238E27FC236}">
                    <a16:creationId xmlns:a16="http://schemas.microsoft.com/office/drawing/2014/main" id="{53C4F638-2C24-B3E1-8310-84BE8A1A8902}"/>
                  </a:ext>
                </a:extLst>
              </p:cNvPr>
              <p:cNvSpPr/>
              <p:nvPr/>
            </p:nvSpPr>
            <p:spPr>
              <a:xfrm>
                <a:off x="9492893" y="764558"/>
                <a:ext cx="1461270" cy="1787037"/>
              </a:xfrm>
              <a:custGeom>
                <a:avLst/>
                <a:gdLst>
                  <a:gd name="connsiteX0" fmla="*/ 1460898 w 1461270"/>
                  <a:gd name="connsiteY0" fmla="*/ 140994 h 1787037"/>
                  <a:gd name="connsiteX1" fmla="*/ 1319035 w 1461270"/>
                  <a:gd name="connsiteY1" fmla="*/ 293 h 1787037"/>
                  <a:gd name="connsiteX2" fmla="*/ 1164516 w 1461270"/>
                  <a:gd name="connsiteY2" fmla="*/ 106786 h 1787037"/>
                  <a:gd name="connsiteX3" fmla="*/ 890246 w 1461270"/>
                  <a:gd name="connsiteY3" fmla="*/ 7593 h 1787037"/>
                  <a:gd name="connsiteX4" fmla="*/ 615976 w 1461270"/>
                  <a:gd name="connsiteY4" fmla="*/ 106786 h 1787037"/>
                  <a:gd name="connsiteX5" fmla="*/ 461442 w 1461270"/>
                  <a:gd name="connsiteY5" fmla="*/ 293 h 1787037"/>
                  <a:gd name="connsiteX6" fmla="*/ 319602 w 1461270"/>
                  <a:gd name="connsiteY6" fmla="*/ 141009 h 1787037"/>
                  <a:gd name="connsiteX7" fmla="*/ 470995 w 1461270"/>
                  <a:gd name="connsiteY7" fmla="*/ 303527 h 1787037"/>
                  <a:gd name="connsiteX8" fmla="*/ 482620 w 1461270"/>
                  <a:gd name="connsiteY8" fmla="*/ 303041 h 1787037"/>
                  <a:gd name="connsiteX9" fmla="*/ 461449 w 1461270"/>
                  <a:gd name="connsiteY9" fmla="*/ 436382 h 1787037"/>
                  <a:gd name="connsiteX10" fmla="*/ 654342 w 1461270"/>
                  <a:gd name="connsiteY10" fmla="*/ 794471 h 1787037"/>
                  <a:gd name="connsiteX11" fmla="*/ 420533 w 1461270"/>
                  <a:gd name="connsiteY11" fmla="*/ 864860 h 1787037"/>
                  <a:gd name="connsiteX12" fmla="*/ 0 w 1461270"/>
                  <a:gd name="connsiteY12" fmla="*/ 1430754 h 1787037"/>
                  <a:gd name="connsiteX13" fmla="*/ 288 w 1461270"/>
                  <a:gd name="connsiteY13" fmla="*/ 1431672 h 1787037"/>
                  <a:gd name="connsiteX14" fmla="*/ 23 w 1461270"/>
                  <a:gd name="connsiteY14" fmla="*/ 1444511 h 1787037"/>
                  <a:gd name="connsiteX15" fmla="*/ 341494 w 1461270"/>
                  <a:gd name="connsiteY15" fmla="*/ 1785983 h 1787037"/>
                  <a:gd name="connsiteX16" fmla="*/ 484313 w 1461270"/>
                  <a:gd name="connsiteY16" fmla="*/ 1754673 h 1787037"/>
                  <a:gd name="connsiteX17" fmla="*/ 599495 w 1461270"/>
                  <a:gd name="connsiteY17" fmla="*/ 1785983 h 1787037"/>
                  <a:gd name="connsiteX18" fmla="*/ 827142 w 1461270"/>
                  <a:gd name="connsiteY18" fmla="*/ 1785983 h 1787037"/>
                  <a:gd name="connsiteX19" fmla="*/ 660383 w 1461270"/>
                  <a:gd name="connsiteY19" fmla="*/ 1566637 h 1787037"/>
                  <a:gd name="connsiteX20" fmla="*/ 682965 w 1461270"/>
                  <a:gd name="connsiteY20" fmla="*/ 1444511 h 1787037"/>
                  <a:gd name="connsiteX21" fmla="*/ 722379 w 1461270"/>
                  <a:gd name="connsiteY21" fmla="*/ 1441294 h 1787037"/>
                  <a:gd name="connsiteX22" fmla="*/ 815122 w 1461270"/>
                  <a:gd name="connsiteY22" fmla="*/ 1532573 h 1787037"/>
                  <a:gd name="connsiteX23" fmla="*/ 815122 w 1461270"/>
                  <a:gd name="connsiteY23" fmla="*/ 1559390 h 1787037"/>
                  <a:gd name="connsiteX24" fmla="*/ 1042770 w 1461270"/>
                  <a:gd name="connsiteY24" fmla="*/ 1787037 h 1787037"/>
                  <a:gd name="connsiteX25" fmla="*/ 1042770 w 1461270"/>
                  <a:gd name="connsiteY25" fmla="*/ 1787037 h 1787037"/>
                  <a:gd name="connsiteX26" fmla="*/ 1270417 w 1461270"/>
                  <a:gd name="connsiteY26" fmla="*/ 1787037 h 1787037"/>
                  <a:gd name="connsiteX27" fmla="*/ 1085628 w 1461270"/>
                  <a:gd name="connsiteY27" fmla="*/ 1560384 h 1787037"/>
                  <a:gd name="connsiteX28" fmla="*/ 1040888 w 1461270"/>
                  <a:gd name="connsiteY28" fmla="*/ 1504800 h 1787037"/>
                  <a:gd name="connsiteX29" fmla="*/ 1042770 w 1461270"/>
                  <a:gd name="connsiteY29" fmla="*/ 1429965 h 1787037"/>
                  <a:gd name="connsiteX30" fmla="*/ 1087040 w 1461270"/>
                  <a:gd name="connsiteY30" fmla="*/ 1349613 h 1787037"/>
                  <a:gd name="connsiteX31" fmla="*/ 974165 w 1461270"/>
                  <a:gd name="connsiteY31" fmla="*/ 1073742 h 1787037"/>
                  <a:gd name="connsiteX32" fmla="*/ 1045676 w 1461270"/>
                  <a:gd name="connsiteY32" fmla="*/ 836123 h 1787037"/>
                  <a:gd name="connsiteX33" fmla="*/ 1319028 w 1461270"/>
                  <a:gd name="connsiteY33" fmla="*/ 436389 h 1787037"/>
                  <a:gd name="connsiteX34" fmla="*/ 1297856 w 1461270"/>
                  <a:gd name="connsiteY34" fmla="*/ 303049 h 1787037"/>
                  <a:gd name="connsiteX35" fmla="*/ 1309482 w 1461270"/>
                  <a:gd name="connsiteY35" fmla="*/ 303534 h 1787037"/>
                  <a:gd name="connsiteX36" fmla="*/ 1460898 w 1461270"/>
                  <a:gd name="connsiteY36" fmla="*/ 140994 h 178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61270" h="1787037">
                    <a:moveTo>
                      <a:pt x="1460898" y="140994"/>
                    </a:moveTo>
                    <a:cubicBezTo>
                      <a:pt x="1455700" y="65696"/>
                      <a:pt x="1394371" y="4899"/>
                      <a:pt x="1319035" y="293"/>
                    </a:cubicBezTo>
                    <a:cubicBezTo>
                      <a:pt x="1246765" y="-4124"/>
                      <a:pt x="1184572" y="42066"/>
                      <a:pt x="1164516" y="106786"/>
                    </a:cubicBezTo>
                    <a:cubicBezTo>
                      <a:pt x="1090174" y="44859"/>
                      <a:pt x="994569" y="7593"/>
                      <a:pt x="890246" y="7593"/>
                    </a:cubicBezTo>
                    <a:cubicBezTo>
                      <a:pt x="785923" y="7593"/>
                      <a:pt x="690318" y="44859"/>
                      <a:pt x="615976" y="106786"/>
                    </a:cubicBezTo>
                    <a:cubicBezTo>
                      <a:pt x="595913" y="42058"/>
                      <a:pt x="533712" y="-4131"/>
                      <a:pt x="461442" y="293"/>
                    </a:cubicBezTo>
                    <a:cubicBezTo>
                      <a:pt x="386113" y="4906"/>
                      <a:pt x="324785" y="65719"/>
                      <a:pt x="319602" y="141009"/>
                    </a:cubicBezTo>
                    <a:cubicBezTo>
                      <a:pt x="313493" y="229693"/>
                      <a:pt x="383616" y="303527"/>
                      <a:pt x="470995" y="303527"/>
                    </a:cubicBezTo>
                    <a:cubicBezTo>
                      <a:pt x="474911" y="303527"/>
                      <a:pt x="478781" y="303330"/>
                      <a:pt x="482620" y="303041"/>
                    </a:cubicBezTo>
                    <a:cubicBezTo>
                      <a:pt x="468901" y="345012"/>
                      <a:pt x="461449" y="389828"/>
                      <a:pt x="461449" y="436382"/>
                    </a:cubicBezTo>
                    <a:cubicBezTo>
                      <a:pt x="461449" y="586037"/>
                      <a:pt x="538136" y="717769"/>
                      <a:pt x="654342" y="794471"/>
                    </a:cubicBezTo>
                    <a:lnTo>
                      <a:pt x="420533" y="864860"/>
                    </a:lnTo>
                    <a:cubicBezTo>
                      <a:pt x="170842" y="940029"/>
                      <a:pt x="-53" y="1169991"/>
                      <a:pt x="0" y="1430754"/>
                    </a:cubicBezTo>
                    <a:lnTo>
                      <a:pt x="288" y="1431672"/>
                    </a:lnTo>
                    <a:cubicBezTo>
                      <a:pt x="129" y="1435937"/>
                      <a:pt x="23" y="1440209"/>
                      <a:pt x="23" y="1444511"/>
                    </a:cubicBezTo>
                    <a:cubicBezTo>
                      <a:pt x="23" y="1633102"/>
                      <a:pt x="152903" y="1785983"/>
                      <a:pt x="341494" y="1785983"/>
                    </a:cubicBezTo>
                    <a:cubicBezTo>
                      <a:pt x="392502" y="1785983"/>
                      <a:pt x="440847" y="1774722"/>
                      <a:pt x="484313" y="1754673"/>
                    </a:cubicBezTo>
                    <a:cubicBezTo>
                      <a:pt x="518111" y="1774547"/>
                      <a:pt x="557456" y="1785983"/>
                      <a:pt x="599495" y="1785983"/>
                    </a:cubicBezTo>
                    <a:lnTo>
                      <a:pt x="827142" y="1785983"/>
                    </a:lnTo>
                    <a:cubicBezTo>
                      <a:pt x="827142" y="1681356"/>
                      <a:pt x="756533" y="1593271"/>
                      <a:pt x="660383" y="1566637"/>
                    </a:cubicBezTo>
                    <a:cubicBezTo>
                      <a:pt x="674922" y="1528703"/>
                      <a:pt x="682965" y="1487559"/>
                      <a:pt x="682965" y="1444511"/>
                    </a:cubicBezTo>
                    <a:cubicBezTo>
                      <a:pt x="682965" y="1442546"/>
                      <a:pt x="700282" y="1441650"/>
                      <a:pt x="722379" y="1441294"/>
                    </a:cubicBezTo>
                    <a:cubicBezTo>
                      <a:pt x="773357" y="1440490"/>
                      <a:pt x="815122" y="1481595"/>
                      <a:pt x="815122" y="1532573"/>
                    </a:cubicBezTo>
                    <a:lnTo>
                      <a:pt x="815122" y="1559390"/>
                    </a:lnTo>
                    <a:cubicBezTo>
                      <a:pt x="815122" y="1685112"/>
                      <a:pt x="917040" y="1787037"/>
                      <a:pt x="1042770" y="1787037"/>
                    </a:cubicBezTo>
                    <a:lnTo>
                      <a:pt x="1042770" y="1787037"/>
                    </a:lnTo>
                    <a:lnTo>
                      <a:pt x="1270417" y="1787037"/>
                    </a:lnTo>
                    <a:cubicBezTo>
                      <a:pt x="1270417" y="1677023"/>
                      <a:pt x="1189967" y="1582337"/>
                      <a:pt x="1085628" y="1560384"/>
                    </a:cubicBezTo>
                    <a:cubicBezTo>
                      <a:pt x="1059229" y="1554829"/>
                      <a:pt x="1040213" y="1531769"/>
                      <a:pt x="1040888" y="1504800"/>
                    </a:cubicBezTo>
                    <a:lnTo>
                      <a:pt x="1042770" y="1429965"/>
                    </a:lnTo>
                    <a:cubicBezTo>
                      <a:pt x="1051747" y="1414530"/>
                      <a:pt x="1080332" y="1365085"/>
                      <a:pt x="1087040" y="1349613"/>
                    </a:cubicBezTo>
                    <a:cubicBezTo>
                      <a:pt x="1020999" y="1306686"/>
                      <a:pt x="974165" y="1199396"/>
                      <a:pt x="974165" y="1073742"/>
                    </a:cubicBezTo>
                    <a:cubicBezTo>
                      <a:pt x="974165" y="976369"/>
                      <a:pt x="1002287" y="890030"/>
                      <a:pt x="1045676" y="836123"/>
                    </a:cubicBezTo>
                    <a:cubicBezTo>
                      <a:pt x="1205652" y="773869"/>
                      <a:pt x="1319028" y="618379"/>
                      <a:pt x="1319028" y="436389"/>
                    </a:cubicBezTo>
                    <a:cubicBezTo>
                      <a:pt x="1319028" y="389836"/>
                      <a:pt x="1311576" y="345019"/>
                      <a:pt x="1297856" y="303049"/>
                    </a:cubicBezTo>
                    <a:cubicBezTo>
                      <a:pt x="1301696" y="303337"/>
                      <a:pt x="1305566" y="303534"/>
                      <a:pt x="1309482" y="303534"/>
                    </a:cubicBezTo>
                    <a:cubicBezTo>
                      <a:pt x="1396883" y="303527"/>
                      <a:pt x="1467021" y="229678"/>
                      <a:pt x="1460898" y="140994"/>
                    </a:cubicBezTo>
                    <a:close/>
                  </a:path>
                </a:pathLst>
              </a:custGeom>
              <a:solidFill>
                <a:srgbClr val="E6C596"/>
              </a:solidFill>
              <a:ln w="7580" cap="flat">
                <a:noFill/>
                <a:prstDash val="solid"/>
                <a:miter/>
              </a:ln>
            </p:spPr>
            <p:txBody>
              <a:bodyPr rtlCol="1" anchor="ctr"/>
              <a:lstStyle/>
              <a:p>
                <a:endParaRPr lang="ar-SA"/>
              </a:p>
            </p:txBody>
          </p:sp>
          <p:grpSp>
            <p:nvGrpSpPr>
              <p:cNvPr id="141" name="رسم 2275" descr="الثعلب المبتسمة">
                <a:extLst>
                  <a:ext uri="{FF2B5EF4-FFF2-40B4-BE49-F238E27FC236}">
                    <a16:creationId xmlns:a16="http://schemas.microsoft.com/office/drawing/2014/main" id="{F51C5D14-20C8-6DD1-3799-11FFD9E4A62D}"/>
                  </a:ext>
                </a:extLst>
              </p:cNvPr>
              <p:cNvGrpSpPr/>
              <p:nvPr/>
            </p:nvGrpSpPr>
            <p:grpSpPr>
              <a:xfrm>
                <a:off x="10077226" y="2377278"/>
                <a:ext cx="190366" cy="189486"/>
                <a:chOff x="10077226" y="2377278"/>
                <a:chExt cx="190366" cy="189486"/>
              </a:xfrm>
              <a:solidFill>
                <a:srgbClr val="505050"/>
              </a:solidFill>
            </p:grpSpPr>
            <p:sp>
              <p:nvSpPr>
                <p:cNvPr id="154" name="شكل حر: شكل 153">
                  <a:extLst>
                    <a:ext uri="{FF2B5EF4-FFF2-40B4-BE49-F238E27FC236}">
                      <a16:creationId xmlns:a16="http://schemas.microsoft.com/office/drawing/2014/main" id="{4F9AA462-3179-B8F9-72EC-CBF75170C18A}"/>
                    </a:ext>
                  </a:extLst>
                </p:cNvPr>
                <p:cNvSpPr/>
                <p:nvPr/>
              </p:nvSpPr>
              <p:spPr>
                <a:xfrm>
                  <a:off x="10077226" y="2423483"/>
                  <a:ext cx="143281" cy="143281"/>
                </a:xfrm>
                <a:custGeom>
                  <a:avLst/>
                  <a:gdLst>
                    <a:gd name="connsiteX0" fmla="*/ 135693 w 143281"/>
                    <a:gd name="connsiteY0" fmla="*/ 143281 h 143281"/>
                    <a:gd name="connsiteX1" fmla="*/ 128105 w 143281"/>
                    <a:gd name="connsiteY1" fmla="*/ 135693 h 143281"/>
                    <a:gd name="connsiteX2" fmla="*/ 7588 w 143281"/>
                    <a:gd name="connsiteY2" fmla="*/ 15177 h 143281"/>
                    <a:gd name="connsiteX3" fmla="*/ 0 w 143281"/>
                    <a:gd name="connsiteY3" fmla="*/ 7588 h 143281"/>
                    <a:gd name="connsiteX4" fmla="*/ 7588 w 143281"/>
                    <a:gd name="connsiteY4" fmla="*/ 0 h 143281"/>
                    <a:gd name="connsiteX5" fmla="*/ 143281 w 143281"/>
                    <a:gd name="connsiteY5" fmla="*/ 135693 h 143281"/>
                    <a:gd name="connsiteX6" fmla="*/ 135693 w 143281"/>
                    <a:gd name="connsiteY6" fmla="*/ 143281 h 1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1" h="143281">
                      <a:moveTo>
                        <a:pt x="135693" y="143281"/>
                      </a:moveTo>
                      <a:cubicBezTo>
                        <a:pt x="131504" y="143281"/>
                        <a:pt x="128105" y="139882"/>
                        <a:pt x="128105" y="135693"/>
                      </a:cubicBezTo>
                      <a:cubicBezTo>
                        <a:pt x="128105" y="69243"/>
                        <a:pt x="74039" y="15177"/>
                        <a:pt x="7588" y="15177"/>
                      </a:cubicBezTo>
                      <a:cubicBezTo>
                        <a:pt x="3400" y="15177"/>
                        <a:pt x="0" y="11777"/>
                        <a:pt x="0" y="7588"/>
                      </a:cubicBezTo>
                      <a:cubicBezTo>
                        <a:pt x="0" y="3400"/>
                        <a:pt x="3400" y="0"/>
                        <a:pt x="7588" y="0"/>
                      </a:cubicBezTo>
                      <a:cubicBezTo>
                        <a:pt x="82408" y="0"/>
                        <a:pt x="143281" y="60873"/>
                        <a:pt x="143281" y="135693"/>
                      </a:cubicBezTo>
                      <a:cubicBezTo>
                        <a:pt x="143281" y="139882"/>
                        <a:pt x="139889" y="143281"/>
                        <a:pt x="135693" y="143281"/>
                      </a:cubicBezTo>
                      <a:close/>
                    </a:path>
                  </a:pathLst>
                </a:custGeom>
                <a:solidFill>
                  <a:srgbClr val="F5EBD9"/>
                </a:solidFill>
                <a:ln w="7580" cap="flat">
                  <a:noFill/>
                  <a:prstDash val="solid"/>
                  <a:miter/>
                </a:ln>
              </p:spPr>
              <p:txBody>
                <a:bodyPr rtlCol="1" anchor="ctr"/>
                <a:lstStyle/>
                <a:p>
                  <a:endParaRPr lang="ar-SA"/>
                </a:p>
              </p:txBody>
            </p:sp>
            <p:sp>
              <p:nvSpPr>
                <p:cNvPr id="155" name="شكل حر: شكل 154">
                  <a:extLst>
                    <a:ext uri="{FF2B5EF4-FFF2-40B4-BE49-F238E27FC236}">
                      <a16:creationId xmlns:a16="http://schemas.microsoft.com/office/drawing/2014/main" id="{2A57FCE9-C5BC-5513-E419-EF83B7CFAE11}"/>
                    </a:ext>
                  </a:extLst>
                </p:cNvPr>
                <p:cNvSpPr/>
                <p:nvPr/>
              </p:nvSpPr>
              <p:spPr>
                <a:xfrm>
                  <a:off x="10078106" y="2377278"/>
                  <a:ext cx="189486" cy="189486"/>
                </a:xfrm>
                <a:custGeom>
                  <a:avLst/>
                  <a:gdLst>
                    <a:gd name="connsiteX0" fmla="*/ 181898 w 189486"/>
                    <a:gd name="connsiteY0" fmla="*/ 189486 h 189486"/>
                    <a:gd name="connsiteX1" fmla="*/ 174310 w 189486"/>
                    <a:gd name="connsiteY1" fmla="*/ 181898 h 189486"/>
                    <a:gd name="connsiteX2" fmla="*/ 7588 w 189486"/>
                    <a:gd name="connsiteY2" fmla="*/ 15177 h 189486"/>
                    <a:gd name="connsiteX3" fmla="*/ 0 w 189486"/>
                    <a:gd name="connsiteY3" fmla="*/ 7588 h 189486"/>
                    <a:gd name="connsiteX4" fmla="*/ 7588 w 189486"/>
                    <a:gd name="connsiteY4" fmla="*/ 0 h 189486"/>
                    <a:gd name="connsiteX5" fmla="*/ 189486 w 189486"/>
                    <a:gd name="connsiteY5" fmla="*/ 181898 h 189486"/>
                    <a:gd name="connsiteX6" fmla="*/ 181898 w 189486"/>
                    <a:gd name="connsiteY6" fmla="*/ 189486 h 18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6" h="189486">
                      <a:moveTo>
                        <a:pt x="181898" y="189486"/>
                      </a:moveTo>
                      <a:cubicBezTo>
                        <a:pt x="177709" y="189486"/>
                        <a:pt x="174310" y="186087"/>
                        <a:pt x="174310" y="181898"/>
                      </a:cubicBezTo>
                      <a:cubicBezTo>
                        <a:pt x="174310" y="89966"/>
                        <a:pt x="99520" y="15177"/>
                        <a:pt x="7588" y="15177"/>
                      </a:cubicBezTo>
                      <a:cubicBezTo>
                        <a:pt x="3400" y="15177"/>
                        <a:pt x="0" y="11777"/>
                        <a:pt x="0" y="7588"/>
                      </a:cubicBezTo>
                      <a:cubicBezTo>
                        <a:pt x="0" y="3400"/>
                        <a:pt x="3400" y="0"/>
                        <a:pt x="7588" y="0"/>
                      </a:cubicBezTo>
                      <a:cubicBezTo>
                        <a:pt x="107890" y="0"/>
                        <a:pt x="189486" y="81597"/>
                        <a:pt x="189486" y="181898"/>
                      </a:cubicBezTo>
                      <a:cubicBezTo>
                        <a:pt x="189486" y="186087"/>
                        <a:pt x="186087" y="189486"/>
                        <a:pt x="181898" y="189486"/>
                      </a:cubicBezTo>
                      <a:close/>
                    </a:path>
                  </a:pathLst>
                </a:custGeom>
                <a:solidFill>
                  <a:srgbClr val="F5EBD9"/>
                </a:solidFill>
                <a:ln w="7580" cap="flat">
                  <a:noFill/>
                  <a:prstDash val="solid"/>
                  <a:miter/>
                </a:ln>
              </p:spPr>
              <p:txBody>
                <a:bodyPr rtlCol="1" anchor="ctr"/>
                <a:lstStyle/>
                <a:p>
                  <a:endParaRPr lang="ar-SA"/>
                </a:p>
              </p:txBody>
            </p:sp>
          </p:grpSp>
          <p:grpSp>
            <p:nvGrpSpPr>
              <p:cNvPr id="142" name="رسم 2275" descr="الثعلب المبتسمة">
                <a:extLst>
                  <a:ext uri="{FF2B5EF4-FFF2-40B4-BE49-F238E27FC236}">
                    <a16:creationId xmlns:a16="http://schemas.microsoft.com/office/drawing/2014/main" id="{466C5D23-0647-6AE5-B4E9-5CC396363E02}"/>
                  </a:ext>
                </a:extLst>
              </p:cNvPr>
              <p:cNvGrpSpPr/>
              <p:nvPr/>
            </p:nvGrpSpPr>
            <p:grpSpPr>
              <a:xfrm>
                <a:off x="10517345" y="2377278"/>
                <a:ext cx="190366" cy="189486"/>
                <a:chOff x="10517345" y="2377278"/>
                <a:chExt cx="190366" cy="189486"/>
              </a:xfrm>
              <a:solidFill>
                <a:srgbClr val="505050"/>
              </a:solidFill>
            </p:grpSpPr>
            <p:sp>
              <p:nvSpPr>
                <p:cNvPr id="152" name="شكل حر: شكل 151">
                  <a:extLst>
                    <a:ext uri="{FF2B5EF4-FFF2-40B4-BE49-F238E27FC236}">
                      <a16:creationId xmlns:a16="http://schemas.microsoft.com/office/drawing/2014/main" id="{78D82197-7783-D468-488E-28534BDC27BC}"/>
                    </a:ext>
                  </a:extLst>
                </p:cNvPr>
                <p:cNvSpPr/>
                <p:nvPr/>
              </p:nvSpPr>
              <p:spPr>
                <a:xfrm>
                  <a:off x="10517345" y="2423483"/>
                  <a:ext cx="143281" cy="143281"/>
                </a:xfrm>
                <a:custGeom>
                  <a:avLst/>
                  <a:gdLst>
                    <a:gd name="connsiteX0" fmla="*/ 135693 w 143281"/>
                    <a:gd name="connsiteY0" fmla="*/ 143281 h 143281"/>
                    <a:gd name="connsiteX1" fmla="*/ 128105 w 143281"/>
                    <a:gd name="connsiteY1" fmla="*/ 135693 h 143281"/>
                    <a:gd name="connsiteX2" fmla="*/ 7588 w 143281"/>
                    <a:gd name="connsiteY2" fmla="*/ 15177 h 143281"/>
                    <a:gd name="connsiteX3" fmla="*/ 0 w 143281"/>
                    <a:gd name="connsiteY3" fmla="*/ 7588 h 143281"/>
                    <a:gd name="connsiteX4" fmla="*/ 7588 w 143281"/>
                    <a:gd name="connsiteY4" fmla="*/ 0 h 143281"/>
                    <a:gd name="connsiteX5" fmla="*/ 143281 w 143281"/>
                    <a:gd name="connsiteY5" fmla="*/ 135693 h 143281"/>
                    <a:gd name="connsiteX6" fmla="*/ 135693 w 143281"/>
                    <a:gd name="connsiteY6" fmla="*/ 143281 h 1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1" h="143281">
                      <a:moveTo>
                        <a:pt x="135693" y="143281"/>
                      </a:moveTo>
                      <a:cubicBezTo>
                        <a:pt x="131505" y="143281"/>
                        <a:pt x="128105" y="139882"/>
                        <a:pt x="128105" y="135693"/>
                      </a:cubicBezTo>
                      <a:cubicBezTo>
                        <a:pt x="128105" y="69243"/>
                        <a:pt x="74038" y="15177"/>
                        <a:pt x="7588" y="15177"/>
                      </a:cubicBezTo>
                      <a:cubicBezTo>
                        <a:pt x="3400" y="15177"/>
                        <a:pt x="0" y="11777"/>
                        <a:pt x="0" y="7588"/>
                      </a:cubicBezTo>
                      <a:cubicBezTo>
                        <a:pt x="0" y="3400"/>
                        <a:pt x="3400" y="0"/>
                        <a:pt x="7588" y="0"/>
                      </a:cubicBezTo>
                      <a:cubicBezTo>
                        <a:pt x="82409" y="0"/>
                        <a:pt x="143281" y="60873"/>
                        <a:pt x="143281" y="135693"/>
                      </a:cubicBezTo>
                      <a:cubicBezTo>
                        <a:pt x="143281" y="139882"/>
                        <a:pt x="139889" y="143281"/>
                        <a:pt x="135693" y="143281"/>
                      </a:cubicBezTo>
                      <a:close/>
                    </a:path>
                  </a:pathLst>
                </a:custGeom>
                <a:solidFill>
                  <a:srgbClr val="F5EBD9"/>
                </a:solidFill>
                <a:ln w="7580" cap="flat">
                  <a:noFill/>
                  <a:prstDash val="solid"/>
                  <a:miter/>
                </a:ln>
              </p:spPr>
              <p:txBody>
                <a:bodyPr rtlCol="1" anchor="ctr"/>
                <a:lstStyle/>
                <a:p>
                  <a:endParaRPr lang="ar-SA"/>
                </a:p>
              </p:txBody>
            </p:sp>
            <p:sp>
              <p:nvSpPr>
                <p:cNvPr id="153" name="شكل حر: شكل 152">
                  <a:extLst>
                    <a:ext uri="{FF2B5EF4-FFF2-40B4-BE49-F238E27FC236}">
                      <a16:creationId xmlns:a16="http://schemas.microsoft.com/office/drawing/2014/main" id="{FFC23F4F-3B81-E365-3020-C3E465766ABD}"/>
                    </a:ext>
                  </a:extLst>
                </p:cNvPr>
                <p:cNvSpPr/>
                <p:nvPr/>
              </p:nvSpPr>
              <p:spPr>
                <a:xfrm>
                  <a:off x="10518225" y="2377278"/>
                  <a:ext cx="189486" cy="189486"/>
                </a:xfrm>
                <a:custGeom>
                  <a:avLst/>
                  <a:gdLst>
                    <a:gd name="connsiteX0" fmla="*/ 181898 w 189486"/>
                    <a:gd name="connsiteY0" fmla="*/ 189486 h 189486"/>
                    <a:gd name="connsiteX1" fmla="*/ 174310 w 189486"/>
                    <a:gd name="connsiteY1" fmla="*/ 181898 h 189486"/>
                    <a:gd name="connsiteX2" fmla="*/ 7588 w 189486"/>
                    <a:gd name="connsiteY2" fmla="*/ 15177 h 189486"/>
                    <a:gd name="connsiteX3" fmla="*/ 0 w 189486"/>
                    <a:gd name="connsiteY3" fmla="*/ 7588 h 189486"/>
                    <a:gd name="connsiteX4" fmla="*/ 7588 w 189486"/>
                    <a:gd name="connsiteY4" fmla="*/ 0 h 189486"/>
                    <a:gd name="connsiteX5" fmla="*/ 189486 w 189486"/>
                    <a:gd name="connsiteY5" fmla="*/ 181898 h 189486"/>
                    <a:gd name="connsiteX6" fmla="*/ 181898 w 189486"/>
                    <a:gd name="connsiteY6" fmla="*/ 189486 h 18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6" h="189486">
                      <a:moveTo>
                        <a:pt x="181898" y="189486"/>
                      </a:moveTo>
                      <a:cubicBezTo>
                        <a:pt x="177709" y="189486"/>
                        <a:pt x="174310" y="186087"/>
                        <a:pt x="174310" y="181898"/>
                      </a:cubicBezTo>
                      <a:cubicBezTo>
                        <a:pt x="174310" y="89966"/>
                        <a:pt x="99520" y="15177"/>
                        <a:pt x="7588" y="15177"/>
                      </a:cubicBezTo>
                      <a:cubicBezTo>
                        <a:pt x="3400" y="15177"/>
                        <a:pt x="0" y="11777"/>
                        <a:pt x="0" y="7588"/>
                      </a:cubicBezTo>
                      <a:cubicBezTo>
                        <a:pt x="0" y="3400"/>
                        <a:pt x="3400" y="0"/>
                        <a:pt x="7588" y="0"/>
                      </a:cubicBezTo>
                      <a:cubicBezTo>
                        <a:pt x="107890" y="0"/>
                        <a:pt x="189486" y="81597"/>
                        <a:pt x="189486" y="181898"/>
                      </a:cubicBezTo>
                      <a:cubicBezTo>
                        <a:pt x="189486" y="186087"/>
                        <a:pt x="186087" y="189486"/>
                        <a:pt x="181898" y="189486"/>
                      </a:cubicBezTo>
                      <a:close/>
                    </a:path>
                  </a:pathLst>
                </a:custGeom>
                <a:solidFill>
                  <a:srgbClr val="F5EBD9"/>
                </a:solidFill>
                <a:ln w="7580" cap="flat">
                  <a:noFill/>
                  <a:prstDash val="solid"/>
                  <a:miter/>
                </a:ln>
              </p:spPr>
              <p:txBody>
                <a:bodyPr rtlCol="1" anchor="ctr"/>
                <a:lstStyle/>
                <a:p>
                  <a:endParaRPr lang="ar-SA"/>
                </a:p>
              </p:txBody>
            </p:sp>
          </p:grpSp>
          <p:sp>
            <p:nvSpPr>
              <p:cNvPr id="143" name="شكل حر: شكل 142">
                <a:extLst>
                  <a:ext uri="{FF2B5EF4-FFF2-40B4-BE49-F238E27FC236}">
                    <a16:creationId xmlns:a16="http://schemas.microsoft.com/office/drawing/2014/main" id="{F9D57CDB-5CCA-34D1-01F8-7A6BE935E231}"/>
                  </a:ext>
                </a:extLst>
              </p:cNvPr>
              <p:cNvSpPr/>
              <p:nvPr/>
            </p:nvSpPr>
            <p:spPr>
              <a:xfrm>
                <a:off x="9834493" y="1868971"/>
                <a:ext cx="356359" cy="340132"/>
              </a:xfrm>
              <a:custGeom>
                <a:avLst/>
                <a:gdLst>
                  <a:gd name="connsiteX0" fmla="*/ 341380 w 356359"/>
                  <a:gd name="connsiteY0" fmla="*/ 340090 h 340132"/>
                  <a:gd name="connsiteX1" fmla="*/ 342010 w 356359"/>
                  <a:gd name="connsiteY1" fmla="*/ 339688 h 340132"/>
                  <a:gd name="connsiteX2" fmla="*/ 356359 w 356359"/>
                  <a:gd name="connsiteY2" fmla="*/ 337882 h 340132"/>
                  <a:gd name="connsiteX3" fmla="*/ 7588 w 356359"/>
                  <a:gd name="connsiteY3" fmla="*/ 0 h 340132"/>
                  <a:gd name="connsiteX4" fmla="*/ 0 w 356359"/>
                  <a:gd name="connsiteY4" fmla="*/ 7588 h 340132"/>
                  <a:gd name="connsiteX5" fmla="*/ 7588 w 356359"/>
                  <a:gd name="connsiteY5" fmla="*/ 15177 h 340132"/>
                  <a:gd name="connsiteX6" fmla="*/ 341206 w 356359"/>
                  <a:gd name="connsiteY6" fmla="*/ 338383 h 340132"/>
                  <a:gd name="connsiteX7" fmla="*/ 341380 w 356359"/>
                  <a:gd name="connsiteY7" fmla="*/ 340090 h 34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359" h="340132">
                    <a:moveTo>
                      <a:pt x="341380" y="340090"/>
                    </a:moveTo>
                    <a:cubicBezTo>
                      <a:pt x="341426" y="340272"/>
                      <a:pt x="341714" y="339817"/>
                      <a:pt x="342010" y="339688"/>
                    </a:cubicBezTo>
                    <a:cubicBezTo>
                      <a:pt x="343770" y="338922"/>
                      <a:pt x="348559" y="338330"/>
                      <a:pt x="356359" y="337882"/>
                    </a:cubicBezTo>
                    <a:cubicBezTo>
                      <a:pt x="350312" y="150672"/>
                      <a:pt x="196232" y="0"/>
                      <a:pt x="7588" y="0"/>
                    </a:cubicBezTo>
                    <a:cubicBezTo>
                      <a:pt x="3400" y="0"/>
                      <a:pt x="0" y="3400"/>
                      <a:pt x="0" y="7588"/>
                    </a:cubicBezTo>
                    <a:cubicBezTo>
                      <a:pt x="0" y="11777"/>
                      <a:pt x="3400" y="15177"/>
                      <a:pt x="7588" y="15177"/>
                    </a:cubicBezTo>
                    <a:cubicBezTo>
                      <a:pt x="188113" y="15177"/>
                      <a:pt x="335537" y="159209"/>
                      <a:pt x="341206" y="338383"/>
                    </a:cubicBezTo>
                    <a:cubicBezTo>
                      <a:pt x="341198" y="338451"/>
                      <a:pt x="341297" y="339764"/>
                      <a:pt x="341380" y="340090"/>
                    </a:cubicBezTo>
                    <a:close/>
                  </a:path>
                </a:pathLst>
              </a:custGeom>
              <a:solidFill>
                <a:srgbClr val="FFFFFF"/>
              </a:solidFill>
              <a:ln w="7580" cap="flat">
                <a:noFill/>
                <a:prstDash val="solid"/>
                <a:miter/>
              </a:ln>
            </p:spPr>
            <p:txBody>
              <a:bodyPr rtlCol="1" anchor="ctr"/>
              <a:lstStyle/>
              <a:p>
                <a:endParaRPr lang="ar-SA"/>
              </a:p>
            </p:txBody>
          </p:sp>
          <p:grpSp>
            <p:nvGrpSpPr>
              <p:cNvPr id="144" name="رسم 2275" descr="الثعلب المبتسمة">
                <a:extLst>
                  <a:ext uri="{FF2B5EF4-FFF2-40B4-BE49-F238E27FC236}">
                    <a16:creationId xmlns:a16="http://schemas.microsoft.com/office/drawing/2014/main" id="{204C3977-6743-EBEF-CDA7-6E4E0AE6E636}"/>
                  </a:ext>
                </a:extLst>
              </p:cNvPr>
              <p:cNvGrpSpPr/>
              <p:nvPr/>
            </p:nvGrpSpPr>
            <p:grpSpPr>
              <a:xfrm>
                <a:off x="9903190" y="855614"/>
                <a:ext cx="959913" cy="638361"/>
                <a:chOff x="9903190" y="855614"/>
                <a:chExt cx="959913" cy="638361"/>
              </a:xfrm>
            </p:grpSpPr>
            <p:sp>
              <p:nvSpPr>
                <p:cNvPr id="145" name="شكل حر: شكل 144">
                  <a:extLst>
                    <a:ext uri="{FF2B5EF4-FFF2-40B4-BE49-F238E27FC236}">
                      <a16:creationId xmlns:a16="http://schemas.microsoft.com/office/drawing/2014/main" id="{47B723B3-4556-E36D-9DB0-F2A1AA795383}"/>
                    </a:ext>
                  </a:extLst>
                </p:cNvPr>
                <p:cNvSpPr/>
                <p:nvPr/>
              </p:nvSpPr>
              <p:spPr>
                <a:xfrm>
                  <a:off x="10741691" y="855614"/>
                  <a:ext cx="121412" cy="121412"/>
                </a:xfrm>
                <a:custGeom>
                  <a:avLst/>
                  <a:gdLst>
                    <a:gd name="connsiteX0" fmla="*/ 121412 w 121412"/>
                    <a:gd name="connsiteY0" fmla="*/ 60706 h 121412"/>
                    <a:gd name="connsiteX1" fmla="*/ 60706 w 121412"/>
                    <a:gd name="connsiteY1" fmla="*/ 121412 h 121412"/>
                    <a:gd name="connsiteX2" fmla="*/ 0 w 121412"/>
                    <a:gd name="connsiteY2" fmla="*/ 60706 h 121412"/>
                    <a:gd name="connsiteX3" fmla="*/ 60706 w 121412"/>
                    <a:gd name="connsiteY3" fmla="*/ 0 h 121412"/>
                    <a:gd name="connsiteX4" fmla="*/ 121412 w 121412"/>
                    <a:gd name="connsiteY4" fmla="*/ 60706 h 12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 h="121412">
                      <a:moveTo>
                        <a:pt x="121412" y="60706"/>
                      </a:moveTo>
                      <a:cubicBezTo>
                        <a:pt x="121412" y="94233"/>
                        <a:pt x="94233" y="121412"/>
                        <a:pt x="60706" y="121412"/>
                      </a:cubicBezTo>
                      <a:cubicBezTo>
                        <a:pt x="27179" y="121412"/>
                        <a:pt x="0" y="94233"/>
                        <a:pt x="0" y="60706"/>
                      </a:cubicBezTo>
                      <a:cubicBezTo>
                        <a:pt x="0" y="27179"/>
                        <a:pt x="27179" y="0"/>
                        <a:pt x="60706" y="0"/>
                      </a:cubicBezTo>
                      <a:cubicBezTo>
                        <a:pt x="94233" y="0"/>
                        <a:pt x="121412" y="27179"/>
                        <a:pt x="121412" y="60706"/>
                      </a:cubicBezTo>
                      <a:close/>
                    </a:path>
                  </a:pathLst>
                </a:custGeom>
                <a:solidFill>
                  <a:srgbClr val="BB9663"/>
                </a:solidFill>
                <a:ln w="7580" cap="flat">
                  <a:noFill/>
                  <a:prstDash val="solid"/>
                  <a:miter/>
                </a:ln>
              </p:spPr>
              <p:txBody>
                <a:bodyPr rtlCol="1" anchor="ctr"/>
                <a:lstStyle/>
                <a:p>
                  <a:endParaRPr lang="ar-SA"/>
                </a:p>
              </p:txBody>
            </p:sp>
            <p:sp>
              <p:nvSpPr>
                <p:cNvPr id="146" name="شكل حر: شكل 145">
                  <a:extLst>
                    <a:ext uri="{FF2B5EF4-FFF2-40B4-BE49-F238E27FC236}">
                      <a16:creationId xmlns:a16="http://schemas.microsoft.com/office/drawing/2014/main" id="{D3A29975-93D7-642F-3D7A-4A5C5F09BC88}"/>
                    </a:ext>
                  </a:extLst>
                </p:cNvPr>
                <p:cNvSpPr/>
                <p:nvPr/>
              </p:nvSpPr>
              <p:spPr>
                <a:xfrm>
                  <a:off x="9903190" y="855614"/>
                  <a:ext cx="121412" cy="121412"/>
                </a:xfrm>
                <a:custGeom>
                  <a:avLst/>
                  <a:gdLst>
                    <a:gd name="connsiteX0" fmla="*/ 121412 w 121412"/>
                    <a:gd name="connsiteY0" fmla="*/ 60706 h 121412"/>
                    <a:gd name="connsiteX1" fmla="*/ 60706 w 121412"/>
                    <a:gd name="connsiteY1" fmla="*/ 121412 h 121412"/>
                    <a:gd name="connsiteX2" fmla="*/ 0 w 121412"/>
                    <a:gd name="connsiteY2" fmla="*/ 60706 h 121412"/>
                    <a:gd name="connsiteX3" fmla="*/ 60706 w 121412"/>
                    <a:gd name="connsiteY3" fmla="*/ 0 h 121412"/>
                    <a:gd name="connsiteX4" fmla="*/ 121412 w 121412"/>
                    <a:gd name="connsiteY4" fmla="*/ 60706 h 12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 h="121412">
                      <a:moveTo>
                        <a:pt x="121412" y="60706"/>
                      </a:moveTo>
                      <a:cubicBezTo>
                        <a:pt x="121412" y="94233"/>
                        <a:pt x="94233" y="121412"/>
                        <a:pt x="60706" y="121412"/>
                      </a:cubicBezTo>
                      <a:cubicBezTo>
                        <a:pt x="27179" y="121412"/>
                        <a:pt x="0" y="94233"/>
                        <a:pt x="0" y="60706"/>
                      </a:cubicBezTo>
                      <a:cubicBezTo>
                        <a:pt x="0" y="27179"/>
                        <a:pt x="27179" y="0"/>
                        <a:pt x="60706" y="0"/>
                      </a:cubicBezTo>
                      <a:cubicBezTo>
                        <a:pt x="94233" y="0"/>
                        <a:pt x="121412" y="27179"/>
                        <a:pt x="121412" y="60706"/>
                      </a:cubicBezTo>
                      <a:close/>
                    </a:path>
                  </a:pathLst>
                </a:custGeom>
                <a:solidFill>
                  <a:srgbClr val="BB9663"/>
                </a:solidFill>
                <a:ln w="7580" cap="flat">
                  <a:noFill/>
                  <a:prstDash val="solid"/>
                  <a:miter/>
                </a:ln>
              </p:spPr>
              <p:txBody>
                <a:bodyPr rtlCol="1" anchor="ctr"/>
                <a:lstStyle/>
                <a:p>
                  <a:endParaRPr lang="ar-SA"/>
                </a:p>
              </p:txBody>
            </p:sp>
            <p:sp>
              <p:nvSpPr>
                <p:cNvPr id="147" name="شكل حر: شكل 146">
                  <a:extLst>
                    <a:ext uri="{FF2B5EF4-FFF2-40B4-BE49-F238E27FC236}">
                      <a16:creationId xmlns:a16="http://schemas.microsoft.com/office/drawing/2014/main" id="{67689158-76C8-402D-8736-ABD6F0D78ECD}"/>
                    </a:ext>
                  </a:extLst>
                </p:cNvPr>
                <p:cNvSpPr/>
                <p:nvPr/>
              </p:nvSpPr>
              <p:spPr>
                <a:xfrm>
                  <a:off x="10209565" y="1037732"/>
                  <a:ext cx="91059" cy="91059"/>
                </a:xfrm>
                <a:custGeom>
                  <a:avLst/>
                  <a:gdLst>
                    <a:gd name="connsiteX0" fmla="*/ 91059 w 91059"/>
                    <a:gd name="connsiteY0" fmla="*/ 45530 h 91059"/>
                    <a:gd name="connsiteX1" fmla="*/ 45530 w 91059"/>
                    <a:gd name="connsiteY1" fmla="*/ 91059 h 91059"/>
                    <a:gd name="connsiteX2" fmla="*/ 0 w 91059"/>
                    <a:gd name="connsiteY2" fmla="*/ 45530 h 91059"/>
                    <a:gd name="connsiteX3" fmla="*/ 45530 w 91059"/>
                    <a:gd name="connsiteY3" fmla="*/ 0 h 91059"/>
                    <a:gd name="connsiteX4" fmla="*/ 91059 w 91059"/>
                    <a:gd name="connsiteY4" fmla="*/ 45530 h 9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9">
                      <a:moveTo>
                        <a:pt x="91059" y="45530"/>
                      </a:moveTo>
                      <a:cubicBezTo>
                        <a:pt x="91059" y="70675"/>
                        <a:pt x="70675" y="91059"/>
                        <a:pt x="45530" y="91059"/>
                      </a:cubicBezTo>
                      <a:cubicBezTo>
                        <a:pt x="20384" y="91059"/>
                        <a:pt x="0" y="70675"/>
                        <a:pt x="0" y="45530"/>
                      </a:cubicBezTo>
                      <a:cubicBezTo>
                        <a:pt x="0" y="20384"/>
                        <a:pt x="20384" y="0"/>
                        <a:pt x="45530" y="0"/>
                      </a:cubicBezTo>
                      <a:cubicBezTo>
                        <a:pt x="70675" y="0"/>
                        <a:pt x="91059" y="20384"/>
                        <a:pt x="91059" y="45530"/>
                      </a:cubicBezTo>
                      <a:close/>
                    </a:path>
                  </a:pathLst>
                </a:custGeom>
                <a:solidFill>
                  <a:srgbClr val="7B6757"/>
                </a:solidFill>
                <a:ln w="7580" cap="flat">
                  <a:noFill/>
                  <a:prstDash val="solid"/>
                  <a:miter/>
                </a:ln>
              </p:spPr>
              <p:txBody>
                <a:bodyPr rtlCol="1" anchor="ctr"/>
                <a:lstStyle/>
                <a:p>
                  <a:endParaRPr lang="ar-SA"/>
                </a:p>
              </p:txBody>
            </p:sp>
            <p:sp>
              <p:nvSpPr>
                <p:cNvPr id="148" name="شكل حر: شكل 147">
                  <a:extLst>
                    <a:ext uri="{FF2B5EF4-FFF2-40B4-BE49-F238E27FC236}">
                      <a16:creationId xmlns:a16="http://schemas.microsoft.com/office/drawing/2014/main" id="{04A65790-67D6-725E-F333-93785D240032}"/>
                    </a:ext>
                  </a:extLst>
                </p:cNvPr>
                <p:cNvSpPr/>
                <p:nvPr/>
              </p:nvSpPr>
              <p:spPr>
                <a:xfrm>
                  <a:off x="10465669" y="1037732"/>
                  <a:ext cx="91059" cy="91059"/>
                </a:xfrm>
                <a:custGeom>
                  <a:avLst/>
                  <a:gdLst>
                    <a:gd name="connsiteX0" fmla="*/ 91059 w 91059"/>
                    <a:gd name="connsiteY0" fmla="*/ 45530 h 91059"/>
                    <a:gd name="connsiteX1" fmla="*/ 45530 w 91059"/>
                    <a:gd name="connsiteY1" fmla="*/ 91059 h 91059"/>
                    <a:gd name="connsiteX2" fmla="*/ 0 w 91059"/>
                    <a:gd name="connsiteY2" fmla="*/ 45530 h 91059"/>
                    <a:gd name="connsiteX3" fmla="*/ 45530 w 91059"/>
                    <a:gd name="connsiteY3" fmla="*/ 0 h 91059"/>
                    <a:gd name="connsiteX4" fmla="*/ 91059 w 91059"/>
                    <a:gd name="connsiteY4" fmla="*/ 45530 h 9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9">
                      <a:moveTo>
                        <a:pt x="91059" y="45530"/>
                      </a:moveTo>
                      <a:cubicBezTo>
                        <a:pt x="91059" y="70675"/>
                        <a:pt x="70675" y="91059"/>
                        <a:pt x="45530" y="91059"/>
                      </a:cubicBezTo>
                      <a:cubicBezTo>
                        <a:pt x="20384" y="91059"/>
                        <a:pt x="0" y="70675"/>
                        <a:pt x="0" y="45530"/>
                      </a:cubicBezTo>
                      <a:cubicBezTo>
                        <a:pt x="0" y="20384"/>
                        <a:pt x="20384" y="0"/>
                        <a:pt x="45530" y="0"/>
                      </a:cubicBezTo>
                      <a:cubicBezTo>
                        <a:pt x="70675" y="0"/>
                        <a:pt x="91059" y="20384"/>
                        <a:pt x="91059" y="45530"/>
                      </a:cubicBezTo>
                      <a:close/>
                    </a:path>
                  </a:pathLst>
                </a:custGeom>
                <a:solidFill>
                  <a:srgbClr val="7B6757"/>
                </a:solidFill>
                <a:ln w="7580" cap="flat">
                  <a:noFill/>
                  <a:prstDash val="solid"/>
                  <a:miter/>
                </a:ln>
              </p:spPr>
              <p:txBody>
                <a:bodyPr rtlCol="1" anchor="ctr"/>
                <a:lstStyle/>
                <a:p>
                  <a:endParaRPr lang="ar-SA"/>
                </a:p>
              </p:txBody>
            </p:sp>
            <p:sp>
              <p:nvSpPr>
                <p:cNvPr id="149" name="شكل حر: شكل 148">
                  <a:extLst>
                    <a:ext uri="{FF2B5EF4-FFF2-40B4-BE49-F238E27FC236}">
                      <a16:creationId xmlns:a16="http://schemas.microsoft.com/office/drawing/2014/main" id="{08199FA3-256E-02A0-1E9D-7FE5100BA61E}"/>
                    </a:ext>
                  </a:extLst>
                </p:cNvPr>
                <p:cNvSpPr/>
                <p:nvPr/>
              </p:nvSpPr>
              <p:spPr>
                <a:xfrm>
                  <a:off x="10206249" y="1140181"/>
                  <a:ext cx="353794" cy="353794"/>
                </a:xfrm>
                <a:custGeom>
                  <a:avLst/>
                  <a:gdLst>
                    <a:gd name="connsiteX0" fmla="*/ 353795 w 353794"/>
                    <a:gd name="connsiteY0" fmla="*/ 176897 h 353794"/>
                    <a:gd name="connsiteX1" fmla="*/ 176897 w 353794"/>
                    <a:gd name="connsiteY1" fmla="*/ 353795 h 353794"/>
                    <a:gd name="connsiteX2" fmla="*/ 0 w 353794"/>
                    <a:gd name="connsiteY2" fmla="*/ 176897 h 353794"/>
                    <a:gd name="connsiteX3" fmla="*/ 176897 w 353794"/>
                    <a:gd name="connsiteY3" fmla="*/ 0 h 353794"/>
                    <a:gd name="connsiteX4" fmla="*/ 353795 w 353794"/>
                    <a:gd name="connsiteY4" fmla="*/ 176897 h 353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94" h="353794">
                      <a:moveTo>
                        <a:pt x="353795" y="176897"/>
                      </a:moveTo>
                      <a:cubicBezTo>
                        <a:pt x="353795" y="274595"/>
                        <a:pt x="274595" y="353795"/>
                        <a:pt x="176897" y="353795"/>
                      </a:cubicBezTo>
                      <a:cubicBezTo>
                        <a:pt x="79200" y="353795"/>
                        <a:pt x="0" y="274595"/>
                        <a:pt x="0" y="176897"/>
                      </a:cubicBezTo>
                      <a:cubicBezTo>
                        <a:pt x="0" y="79200"/>
                        <a:pt x="79200" y="0"/>
                        <a:pt x="176897" y="0"/>
                      </a:cubicBezTo>
                      <a:cubicBezTo>
                        <a:pt x="274595" y="0"/>
                        <a:pt x="353795" y="79200"/>
                        <a:pt x="353795" y="176897"/>
                      </a:cubicBezTo>
                      <a:close/>
                    </a:path>
                  </a:pathLst>
                </a:custGeom>
                <a:solidFill>
                  <a:srgbClr val="FFFFFF"/>
                </a:solidFill>
                <a:ln w="7580" cap="flat">
                  <a:noFill/>
                  <a:prstDash val="solid"/>
                  <a:miter/>
                </a:ln>
              </p:spPr>
              <p:txBody>
                <a:bodyPr rtlCol="1" anchor="ctr"/>
                <a:lstStyle/>
                <a:p>
                  <a:endParaRPr lang="ar-SA"/>
                </a:p>
              </p:txBody>
            </p:sp>
            <p:sp>
              <p:nvSpPr>
                <p:cNvPr id="150" name="شكل حر: شكل 149">
                  <a:extLst>
                    <a:ext uri="{FF2B5EF4-FFF2-40B4-BE49-F238E27FC236}">
                      <a16:creationId xmlns:a16="http://schemas.microsoft.com/office/drawing/2014/main" id="{F43AFE5F-3252-6E56-D5C8-1BC66B396CB2}"/>
                    </a:ext>
                  </a:extLst>
                </p:cNvPr>
                <p:cNvSpPr/>
                <p:nvPr/>
              </p:nvSpPr>
              <p:spPr>
                <a:xfrm>
                  <a:off x="10322440" y="1158104"/>
                  <a:ext cx="121412" cy="121412"/>
                </a:xfrm>
                <a:custGeom>
                  <a:avLst/>
                  <a:gdLst>
                    <a:gd name="connsiteX0" fmla="*/ 121412 w 121412"/>
                    <a:gd name="connsiteY0" fmla="*/ 60706 h 121412"/>
                    <a:gd name="connsiteX1" fmla="*/ 60706 w 121412"/>
                    <a:gd name="connsiteY1" fmla="*/ 121412 h 121412"/>
                    <a:gd name="connsiteX2" fmla="*/ 0 w 121412"/>
                    <a:gd name="connsiteY2" fmla="*/ 60706 h 121412"/>
                    <a:gd name="connsiteX3" fmla="*/ 60706 w 121412"/>
                    <a:gd name="connsiteY3" fmla="*/ 0 h 121412"/>
                    <a:gd name="connsiteX4" fmla="*/ 121412 w 121412"/>
                    <a:gd name="connsiteY4" fmla="*/ 60706 h 12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 h="121412">
                      <a:moveTo>
                        <a:pt x="121412" y="60706"/>
                      </a:moveTo>
                      <a:cubicBezTo>
                        <a:pt x="121412" y="94233"/>
                        <a:pt x="94233" y="121412"/>
                        <a:pt x="60706" y="121412"/>
                      </a:cubicBezTo>
                      <a:cubicBezTo>
                        <a:pt x="27179" y="121412"/>
                        <a:pt x="0" y="94233"/>
                        <a:pt x="0" y="60706"/>
                      </a:cubicBezTo>
                      <a:cubicBezTo>
                        <a:pt x="0" y="27179"/>
                        <a:pt x="27179" y="0"/>
                        <a:pt x="60706" y="0"/>
                      </a:cubicBezTo>
                      <a:cubicBezTo>
                        <a:pt x="94233" y="0"/>
                        <a:pt x="121412" y="27179"/>
                        <a:pt x="121412" y="60706"/>
                      </a:cubicBezTo>
                      <a:close/>
                    </a:path>
                  </a:pathLst>
                </a:custGeom>
                <a:solidFill>
                  <a:srgbClr val="7B6757"/>
                </a:solidFill>
                <a:ln w="7580" cap="flat">
                  <a:noFill/>
                  <a:prstDash val="solid"/>
                  <a:miter/>
                </a:ln>
              </p:spPr>
              <p:txBody>
                <a:bodyPr rtlCol="1" anchor="ctr"/>
                <a:lstStyle/>
                <a:p>
                  <a:endParaRPr lang="ar-SA"/>
                </a:p>
              </p:txBody>
            </p:sp>
            <p:sp>
              <p:nvSpPr>
                <p:cNvPr id="151" name="شكل حر: شكل 150">
                  <a:extLst>
                    <a:ext uri="{FF2B5EF4-FFF2-40B4-BE49-F238E27FC236}">
                      <a16:creationId xmlns:a16="http://schemas.microsoft.com/office/drawing/2014/main" id="{8D0FEC5B-1E80-1E11-93F8-9960F90AC31D}"/>
                    </a:ext>
                  </a:extLst>
                </p:cNvPr>
                <p:cNvSpPr/>
                <p:nvPr/>
              </p:nvSpPr>
              <p:spPr>
                <a:xfrm>
                  <a:off x="10268993" y="1319798"/>
                  <a:ext cx="228293" cy="71546"/>
                </a:xfrm>
                <a:custGeom>
                  <a:avLst/>
                  <a:gdLst>
                    <a:gd name="connsiteX0" fmla="*/ 114153 w 228293"/>
                    <a:gd name="connsiteY0" fmla="*/ 71547 h 71546"/>
                    <a:gd name="connsiteX1" fmla="*/ 2568 w 228293"/>
                    <a:gd name="connsiteY1" fmla="*/ 18588 h 71546"/>
                    <a:gd name="connsiteX2" fmla="*/ 4177 w 228293"/>
                    <a:gd name="connsiteY2" fmla="*/ 2577 h 71546"/>
                    <a:gd name="connsiteX3" fmla="*/ 20196 w 228293"/>
                    <a:gd name="connsiteY3" fmla="*/ 4186 h 71546"/>
                    <a:gd name="connsiteX4" fmla="*/ 114146 w 228293"/>
                    <a:gd name="connsiteY4" fmla="*/ 48782 h 71546"/>
                    <a:gd name="connsiteX5" fmla="*/ 208096 w 228293"/>
                    <a:gd name="connsiteY5" fmla="*/ 4186 h 71546"/>
                    <a:gd name="connsiteX6" fmla="*/ 224115 w 228293"/>
                    <a:gd name="connsiteY6" fmla="*/ 2577 h 71546"/>
                    <a:gd name="connsiteX7" fmla="*/ 225723 w 228293"/>
                    <a:gd name="connsiteY7" fmla="*/ 18588 h 71546"/>
                    <a:gd name="connsiteX8" fmla="*/ 114153 w 228293"/>
                    <a:gd name="connsiteY8" fmla="*/ 71547 h 7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93" h="71546">
                      <a:moveTo>
                        <a:pt x="114153" y="71547"/>
                      </a:moveTo>
                      <a:cubicBezTo>
                        <a:pt x="70749" y="71547"/>
                        <a:pt x="30076" y="52242"/>
                        <a:pt x="2568" y="18588"/>
                      </a:cubicBezTo>
                      <a:cubicBezTo>
                        <a:pt x="-1408" y="13717"/>
                        <a:pt x="-687" y="6553"/>
                        <a:pt x="4177" y="2577"/>
                      </a:cubicBezTo>
                      <a:cubicBezTo>
                        <a:pt x="9041" y="-1399"/>
                        <a:pt x="16212" y="-694"/>
                        <a:pt x="20196" y="4186"/>
                      </a:cubicBezTo>
                      <a:cubicBezTo>
                        <a:pt x="43355" y="32528"/>
                        <a:pt x="77601" y="48782"/>
                        <a:pt x="114146" y="48782"/>
                      </a:cubicBezTo>
                      <a:cubicBezTo>
                        <a:pt x="150691" y="48782"/>
                        <a:pt x="184937" y="32528"/>
                        <a:pt x="208096" y="4186"/>
                      </a:cubicBezTo>
                      <a:cubicBezTo>
                        <a:pt x="212080" y="-686"/>
                        <a:pt x="219251" y="-1414"/>
                        <a:pt x="224115" y="2577"/>
                      </a:cubicBezTo>
                      <a:cubicBezTo>
                        <a:pt x="228986" y="6553"/>
                        <a:pt x="229700" y="13724"/>
                        <a:pt x="225723" y="18588"/>
                      </a:cubicBezTo>
                      <a:cubicBezTo>
                        <a:pt x="198231" y="52242"/>
                        <a:pt x="157558" y="71547"/>
                        <a:pt x="114153" y="71547"/>
                      </a:cubicBezTo>
                      <a:close/>
                    </a:path>
                  </a:pathLst>
                </a:custGeom>
                <a:solidFill>
                  <a:srgbClr val="7B6757"/>
                </a:solidFill>
                <a:ln w="7580" cap="flat">
                  <a:noFill/>
                  <a:prstDash val="solid"/>
                  <a:miter/>
                </a:ln>
              </p:spPr>
              <p:txBody>
                <a:bodyPr rtlCol="1" anchor="ctr"/>
                <a:lstStyle/>
                <a:p>
                  <a:endParaRPr lang="ar-SA"/>
                </a:p>
              </p:txBody>
            </p:sp>
          </p:grpSp>
        </p:grpSp>
        <p:sp>
          <p:nvSpPr>
            <p:cNvPr id="135" name="شكل بيضاوي 134">
              <a:extLst>
                <a:ext uri="{FF2B5EF4-FFF2-40B4-BE49-F238E27FC236}">
                  <a16:creationId xmlns:a16="http://schemas.microsoft.com/office/drawing/2014/main" id="{E46F71EE-764A-119A-2F73-478D5E630E0C}"/>
                </a:ext>
              </a:extLst>
            </p:cNvPr>
            <p:cNvSpPr/>
            <p:nvPr/>
          </p:nvSpPr>
          <p:spPr>
            <a:xfrm>
              <a:off x="10889435" y="1101460"/>
              <a:ext cx="132080" cy="13208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6" name="شكل بيضاوي 135">
              <a:extLst>
                <a:ext uri="{FF2B5EF4-FFF2-40B4-BE49-F238E27FC236}">
                  <a16:creationId xmlns:a16="http://schemas.microsoft.com/office/drawing/2014/main" id="{A7AFBCF3-E498-F597-9654-07E4DB68E461}"/>
                </a:ext>
              </a:extLst>
            </p:cNvPr>
            <p:cNvSpPr/>
            <p:nvPr/>
          </p:nvSpPr>
          <p:spPr>
            <a:xfrm>
              <a:off x="11327585" y="1101460"/>
              <a:ext cx="132080" cy="13208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grpSp>
        <p:nvGrpSpPr>
          <p:cNvPr id="156" name="مجموعة 155">
            <a:extLst>
              <a:ext uri="{FF2B5EF4-FFF2-40B4-BE49-F238E27FC236}">
                <a16:creationId xmlns:a16="http://schemas.microsoft.com/office/drawing/2014/main" id="{6CC86E64-DEE1-4D24-50CE-EF2FA0B0AFAE}"/>
              </a:ext>
            </a:extLst>
          </p:cNvPr>
          <p:cNvGrpSpPr/>
          <p:nvPr/>
        </p:nvGrpSpPr>
        <p:grpSpPr>
          <a:xfrm>
            <a:off x="7603520" y="1481772"/>
            <a:ext cx="1609697" cy="1377882"/>
            <a:chOff x="2437458" y="1152322"/>
            <a:chExt cx="1226133" cy="1049556"/>
          </a:xfrm>
        </p:grpSpPr>
        <p:grpSp>
          <p:nvGrpSpPr>
            <p:cNvPr id="157" name="مجموعة 156">
              <a:extLst>
                <a:ext uri="{FF2B5EF4-FFF2-40B4-BE49-F238E27FC236}">
                  <a16:creationId xmlns:a16="http://schemas.microsoft.com/office/drawing/2014/main" id="{D6FB51F6-6991-F396-253F-7AC0221121DF}"/>
                </a:ext>
              </a:extLst>
            </p:cNvPr>
            <p:cNvGrpSpPr/>
            <p:nvPr/>
          </p:nvGrpSpPr>
          <p:grpSpPr>
            <a:xfrm>
              <a:off x="2437458" y="1152322"/>
              <a:ext cx="1226133" cy="1049556"/>
              <a:chOff x="1908541" y="1439193"/>
              <a:chExt cx="1226133" cy="1049556"/>
            </a:xfrm>
          </p:grpSpPr>
          <p:sp>
            <p:nvSpPr>
              <p:cNvPr id="159" name="شكل حر: شكل 158">
                <a:extLst>
                  <a:ext uri="{FF2B5EF4-FFF2-40B4-BE49-F238E27FC236}">
                    <a16:creationId xmlns:a16="http://schemas.microsoft.com/office/drawing/2014/main" id="{2909BF2D-F182-5172-8188-A257E3E6C196}"/>
                  </a:ext>
                </a:extLst>
              </p:cNvPr>
              <p:cNvSpPr/>
              <p:nvPr/>
            </p:nvSpPr>
            <p:spPr>
              <a:xfrm>
                <a:off x="2310716" y="2127203"/>
                <a:ext cx="184980" cy="184981"/>
              </a:xfrm>
              <a:custGeom>
                <a:avLst/>
                <a:gdLst>
                  <a:gd name="connsiteX0" fmla="*/ 9808 w 184980"/>
                  <a:gd name="connsiteY0" fmla="*/ 184982 h 184981"/>
                  <a:gd name="connsiteX1" fmla="*/ 2873 w 184980"/>
                  <a:gd name="connsiteY1" fmla="*/ 182108 h 184981"/>
                  <a:gd name="connsiteX2" fmla="*/ 2873 w 184980"/>
                  <a:gd name="connsiteY2" fmla="*/ 168238 h 184981"/>
                  <a:gd name="connsiteX3" fmla="*/ 168238 w 184980"/>
                  <a:gd name="connsiteY3" fmla="*/ 2873 h 184981"/>
                  <a:gd name="connsiteX4" fmla="*/ 182108 w 184980"/>
                  <a:gd name="connsiteY4" fmla="*/ 2873 h 184981"/>
                  <a:gd name="connsiteX5" fmla="*/ 182108 w 184980"/>
                  <a:gd name="connsiteY5" fmla="*/ 16743 h 184981"/>
                  <a:gd name="connsiteX6" fmla="*/ 16743 w 184980"/>
                  <a:gd name="connsiteY6" fmla="*/ 182108 h 184981"/>
                  <a:gd name="connsiteX7" fmla="*/ 9808 w 184980"/>
                  <a:gd name="connsiteY7" fmla="*/ 184982 h 1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980" h="184981">
                    <a:moveTo>
                      <a:pt x="9808" y="184982"/>
                    </a:moveTo>
                    <a:cubicBezTo>
                      <a:pt x="7297" y="184982"/>
                      <a:pt x="4790" y="184025"/>
                      <a:pt x="2873" y="182108"/>
                    </a:cubicBezTo>
                    <a:cubicBezTo>
                      <a:pt x="-958" y="178277"/>
                      <a:pt x="-958" y="172068"/>
                      <a:pt x="2873" y="168238"/>
                    </a:cubicBezTo>
                    <a:lnTo>
                      <a:pt x="168238" y="2873"/>
                    </a:lnTo>
                    <a:cubicBezTo>
                      <a:pt x="172068" y="-958"/>
                      <a:pt x="178277" y="-958"/>
                      <a:pt x="182108" y="2873"/>
                    </a:cubicBezTo>
                    <a:cubicBezTo>
                      <a:pt x="185938" y="6703"/>
                      <a:pt x="185938" y="12912"/>
                      <a:pt x="182108" y="16743"/>
                    </a:cubicBezTo>
                    <a:lnTo>
                      <a:pt x="16743" y="182108"/>
                    </a:lnTo>
                    <a:cubicBezTo>
                      <a:pt x="14825" y="184025"/>
                      <a:pt x="12314" y="184982"/>
                      <a:pt x="9808" y="184982"/>
                    </a:cubicBezTo>
                    <a:close/>
                  </a:path>
                </a:pathLst>
              </a:custGeom>
              <a:solidFill>
                <a:srgbClr val="86513B"/>
              </a:solidFill>
              <a:ln w="4901" cap="flat">
                <a:noFill/>
                <a:prstDash val="solid"/>
                <a:miter/>
              </a:ln>
            </p:spPr>
            <p:txBody>
              <a:bodyPr rtlCol="1" anchor="ctr"/>
              <a:lstStyle/>
              <a:p>
                <a:endParaRPr lang="ar-SA"/>
              </a:p>
            </p:txBody>
          </p:sp>
          <p:sp>
            <p:nvSpPr>
              <p:cNvPr id="160" name="شكل حر: شكل 159">
                <a:extLst>
                  <a:ext uri="{FF2B5EF4-FFF2-40B4-BE49-F238E27FC236}">
                    <a16:creationId xmlns:a16="http://schemas.microsoft.com/office/drawing/2014/main" id="{D44BC157-07B8-A515-EB53-E899FFE9CEA8}"/>
                  </a:ext>
                </a:extLst>
              </p:cNvPr>
              <p:cNvSpPr/>
              <p:nvPr/>
            </p:nvSpPr>
            <p:spPr>
              <a:xfrm>
                <a:off x="2006635" y="1439193"/>
                <a:ext cx="1128039" cy="1049556"/>
              </a:xfrm>
              <a:custGeom>
                <a:avLst/>
                <a:gdLst>
                  <a:gd name="connsiteX0" fmla="*/ 742796 w 1128039"/>
                  <a:gd name="connsiteY0" fmla="*/ 738745 h 1049556"/>
                  <a:gd name="connsiteX1" fmla="*/ 264843 w 1128039"/>
                  <a:gd name="connsiteY1" fmla="*/ 106173 h 1049556"/>
                  <a:gd name="connsiteX2" fmla="*/ 294093 w 1128039"/>
                  <a:gd name="connsiteY2" fmla="*/ 89 h 1049556"/>
                  <a:gd name="connsiteX3" fmla="*/ 294084 w 1128039"/>
                  <a:gd name="connsiteY3" fmla="*/ 0 h 1049556"/>
                  <a:gd name="connsiteX4" fmla="*/ 20 w 1128039"/>
                  <a:gd name="connsiteY4" fmla="*/ 128081 h 1049556"/>
                  <a:gd name="connsiteX5" fmla="*/ 1123 w 1128039"/>
                  <a:gd name="connsiteY5" fmla="*/ 129695 h 1049556"/>
                  <a:gd name="connsiteX6" fmla="*/ 13443 w 1128039"/>
                  <a:gd name="connsiteY6" fmla="*/ 224911 h 1049556"/>
                  <a:gd name="connsiteX7" fmla="*/ 0 w 1128039"/>
                  <a:gd name="connsiteY7" fmla="*/ 335100 h 1049556"/>
                  <a:gd name="connsiteX8" fmla="*/ 0 w 1128039"/>
                  <a:gd name="connsiteY8" fmla="*/ 340358 h 1049556"/>
                  <a:gd name="connsiteX9" fmla="*/ 618806 w 1128039"/>
                  <a:gd name="connsiteY9" fmla="*/ 754229 h 1049556"/>
                  <a:gd name="connsiteX10" fmla="*/ 718416 w 1128039"/>
                  <a:gd name="connsiteY10" fmla="*/ 754999 h 1049556"/>
                  <a:gd name="connsiteX11" fmla="*/ 900098 w 1128039"/>
                  <a:gd name="connsiteY11" fmla="*/ 996688 h 1049556"/>
                  <a:gd name="connsiteX12" fmla="*/ 1128040 w 1128039"/>
                  <a:gd name="connsiteY12" fmla="*/ 1003716 h 1049556"/>
                  <a:gd name="connsiteX13" fmla="*/ 742796 w 1128039"/>
                  <a:gd name="connsiteY13" fmla="*/ 738745 h 104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8039" h="1049556">
                    <a:moveTo>
                      <a:pt x="742796" y="738745"/>
                    </a:moveTo>
                    <a:lnTo>
                      <a:pt x="264843" y="106173"/>
                    </a:lnTo>
                    <a:cubicBezTo>
                      <a:pt x="264843" y="106173"/>
                      <a:pt x="225676" y="37628"/>
                      <a:pt x="294093" y="89"/>
                    </a:cubicBezTo>
                    <a:cubicBezTo>
                      <a:pt x="294138" y="64"/>
                      <a:pt x="294133" y="-5"/>
                      <a:pt x="294084" y="0"/>
                    </a:cubicBezTo>
                    <a:cubicBezTo>
                      <a:pt x="285726" y="304"/>
                      <a:pt x="2609" y="11462"/>
                      <a:pt x="20" y="128081"/>
                    </a:cubicBezTo>
                    <a:cubicBezTo>
                      <a:pt x="10" y="128616"/>
                      <a:pt x="721" y="129131"/>
                      <a:pt x="1123" y="129695"/>
                    </a:cubicBezTo>
                    <a:cubicBezTo>
                      <a:pt x="1123" y="129695"/>
                      <a:pt x="13443" y="147091"/>
                      <a:pt x="13443" y="224911"/>
                    </a:cubicBezTo>
                    <a:cubicBezTo>
                      <a:pt x="13443" y="307306"/>
                      <a:pt x="0" y="335100"/>
                      <a:pt x="0" y="335100"/>
                    </a:cubicBezTo>
                    <a:lnTo>
                      <a:pt x="0" y="340358"/>
                    </a:lnTo>
                    <a:cubicBezTo>
                      <a:pt x="0" y="575774"/>
                      <a:pt x="367690" y="753047"/>
                      <a:pt x="618806" y="754229"/>
                    </a:cubicBezTo>
                    <a:lnTo>
                      <a:pt x="718416" y="754999"/>
                    </a:lnTo>
                    <a:lnTo>
                      <a:pt x="900098" y="996688"/>
                    </a:lnTo>
                    <a:cubicBezTo>
                      <a:pt x="959845" y="1064296"/>
                      <a:pt x="1064237" y="1067519"/>
                      <a:pt x="1128040" y="1003716"/>
                    </a:cubicBezTo>
                    <a:lnTo>
                      <a:pt x="742796" y="738745"/>
                    </a:lnTo>
                    <a:close/>
                  </a:path>
                </a:pathLst>
              </a:custGeom>
              <a:solidFill>
                <a:srgbClr val="4878BA"/>
              </a:solidFill>
              <a:ln w="4901" cap="flat">
                <a:noFill/>
                <a:prstDash val="solid"/>
                <a:miter/>
              </a:ln>
            </p:spPr>
            <p:txBody>
              <a:bodyPr rtlCol="1" anchor="ctr"/>
              <a:lstStyle/>
              <a:p>
                <a:endParaRPr lang="ar-SA"/>
              </a:p>
            </p:txBody>
          </p:sp>
          <p:sp>
            <p:nvSpPr>
              <p:cNvPr id="161" name="شكل حر: شكل 160">
                <a:extLst>
                  <a:ext uri="{FF2B5EF4-FFF2-40B4-BE49-F238E27FC236}">
                    <a16:creationId xmlns:a16="http://schemas.microsoft.com/office/drawing/2014/main" id="{CAF558D4-4E77-E13E-7E1F-DC4D6B7BE7FD}"/>
                  </a:ext>
                </a:extLst>
              </p:cNvPr>
              <p:cNvSpPr/>
              <p:nvPr/>
            </p:nvSpPr>
            <p:spPr>
              <a:xfrm>
                <a:off x="2212620" y="2135616"/>
                <a:ext cx="362934" cy="176568"/>
              </a:xfrm>
              <a:custGeom>
                <a:avLst/>
                <a:gdLst>
                  <a:gd name="connsiteX0" fmla="*/ 359951 w 362934"/>
                  <a:gd name="connsiteY0" fmla="*/ 2768 h 176568"/>
                  <a:gd name="connsiteX1" fmla="*/ 346081 w 362934"/>
                  <a:gd name="connsiteY1" fmla="*/ 2988 h 176568"/>
                  <a:gd name="connsiteX2" fmla="*/ 196930 w 362934"/>
                  <a:gd name="connsiteY2" fmla="*/ 156950 h 176568"/>
                  <a:gd name="connsiteX3" fmla="*/ 9809 w 362934"/>
                  <a:gd name="connsiteY3" fmla="*/ 156950 h 176568"/>
                  <a:gd name="connsiteX4" fmla="*/ 0 w 362934"/>
                  <a:gd name="connsiteY4" fmla="*/ 166759 h 176568"/>
                  <a:gd name="connsiteX5" fmla="*/ 9809 w 362934"/>
                  <a:gd name="connsiteY5" fmla="*/ 176568 h 176568"/>
                  <a:gd name="connsiteX6" fmla="*/ 264843 w 362934"/>
                  <a:gd name="connsiteY6" fmla="*/ 176568 h 176568"/>
                  <a:gd name="connsiteX7" fmla="*/ 274652 w 362934"/>
                  <a:gd name="connsiteY7" fmla="*/ 166759 h 176568"/>
                  <a:gd name="connsiteX8" fmla="*/ 264843 w 362934"/>
                  <a:gd name="connsiteY8" fmla="*/ 156950 h 176568"/>
                  <a:gd name="connsiteX9" fmla="*/ 224244 w 362934"/>
                  <a:gd name="connsiteY9" fmla="*/ 156950 h 176568"/>
                  <a:gd name="connsiteX10" fmla="*/ 360167 w 362934"/>
                  <a:gd name="connsiteY10" fmla="*/ 16642 h 176568"/>
                  <a:gd name="connsiteX11" fmla="*/ 359951 w 362934"/>
                  <a:gd name="connsiteY11" fmla="*/ 2768 h 1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34" h="176568">
                    <a:moveTo>
                      <a:pt x="359951" y="2768"/>
                    </a:moveTo>
                    <a:cubicBezTo>
                      <a:pt x="356057" y="-1009"/>
                      <a:pt x="349848" y="-906"/>
                      <a:pt x="346081" y="2988"/>
                    </a:cubicBezTo>
                    <a:lnTo>
                      <a:pt x="196930" y="156950"/>
                    </a:lnTo>
                    <a:lnTo>
                      <a:pt x="9809" y="156950"/>
                    </a:lnTo>
                    <a:cubicBezTo>
                      <a:pt x="4394" y="156950"/>
                      <a:pt x="0" y="161345"/>
                      <a:pt x="0" y="166759"/>
                    </a:cubicBezTo>
                    <a:cubicBezTo>
                      <a:pt x="0" y="172174"/>
                      <a:pt x="4394" y="176568"/>
                      <a:pt x="9809" y="176568"/>
                    </a:cubicBezTo>
                    <a:lnTo>
                      <a:pt x="264843" y="176568"/>
                    </a:lnTo>
                    <a:cubicBezTo>
                      <a:pt x="270258" y="176568"/>
                      <a:pt x="274652" y="172174"/>
                      <a:pt x="274652" y="166759"/>
                    </a:cubicBezTo>
                    <a:cubicBezTo>
                      <a:pt x="274652" y="161345"/>
                      <a:pt x="270258" y="156950"/>
                      <a:pt x="264843" y="156950"/>
                    </a:cubicBezTo>
                    <a:lnTo>
                      <a:pt x="224244" y="156950"/>
                    </a:lnTo>
                    <a:lnTo>
                      <a:pt x="360167" y="16642"/>
                    </a:lnTo>
                    <a:cubicBezTo>
                      <a:pt x="363943" y="12748"/>
                      <a:pt x="363840" y="6539"/>
                      <a:pt x="359951" y="2768"/>
                    </a:cubicBezTo>
                    <a:close/>
                  </a:path>
                </a:pathLst>
              </a:custGeom>
              <a:solidFill>
                <a:srgbClr val="86513B"/>
              </a:solidFill>
              <a:ln w="4901" cap="flat">
                <a:noFill/>
                <a:prstDash val="solid"/>
                <a:miter/>
              </a:ln>
            </p:spPr>
            <p:txBody>
              <a:bodyPr rtlCol="1" anchor="ctr"/>
              <a:lstStyle/>
              <a:p>
                <a:endParaRPr lang="ar-SA"/>
              </a:p>
            </p:txBody>
          </p:sp>
          <p:grpSp>
            <p:nvGrpSpPr>
              <p:cNvPr id="162" name="رسم 2267" descr="طائر أصلي">
                <a:extLst>
                  <a:ext uri="{FF2B5EF4-FFF2-40B4-BE49-F238E27FC236}">
                    <a16:creationId xmlns:a16="http://schemas.microsoft.com/office/drawing/2014/main" id="{CBA0E3EF-331C-35BB-3FAD-77152D4AB2B5}"/>
                  </a:ext>
                </a:extLst>
              </p:cNvPr>
              <p:cNvGrpSpPr/>
              <p:nvPr/>
            </p:nvGrpSpPr>
            <p:grpSpPr>
              <a:xfrm>
                <a:off x="2179725" y="1765869"/>
                <a:ext cx="538391" cy="316087"/>
                <a:chOff x="2179725" y="1765869"/>
                <a:chExt cx="538391" cy="316087"/>
              </a:xfrm>
            </p:grpSpPr>
            <p:sp>
              <p:nvSpPr>
                <p:cNvPr id="168" name="شكل حر: شكل 167">
                  <a:extLst>
                    <a:ext uri="{FF2B5EF4-FFF2-40B4-BE49-F238E27FC236}">
                      <a16:creationId xmlns:a16="http://schemas.microsoft.com/office/drawing/2014/main" id="{5A19B851-524B-42D4-BD1E-394FCF22BD9D}"/>
                    </a:ext>
                  </a:extLst>
                </p:cNvPr>
                <p:cNvSpPr/>
                <p:nvPr/>
              </p:nvSpPr>
              <p:spPr>
                <a:xfrm>
                  <a:off x="2179725" y="1765869"/>
                  <a:ext cx="538391" cy="316087"/>
                </a:xfrm>
                <a:custGeom>
                  <a:avLst/>
                  <a:gdLst>
                    <a:gd name="connsiteX0" fmla="*/ 316806 w 538391"/>
                    <a:gd name="connsiteY0" fmla="*/ 92095 h 316087"/>
                    <a:gd name="connsiteX1" fmla="*/ 6278 w 538391"/>
                    <a:gd name="connsiteY1" fmla="*/ 8871 h 316087"/>
                    <a:gd name="connsiteX2" fmla="*/ 0 w 538391"/>
                    <a:gd name="connsiteY2" fmla="*/ 10391 h 316087"/>
                    <a:gd name="connsiteX3" fmla="*/ 6459 w 538391"/>
                    <a:gd name="connsiteY3" fmla="*/ 33045 h 316087"/>
                    <a:gd name="connsiteX4" fmla="*/ 489704 w 538391"/>
                    <a:gd name="connsiteY4" fmla="*/ 305887 h 316087"/>
                    <a:gd name="connsiteX5" fmla="*/ 538391 w 538391"/>
                    <a:gd name="connsiteY5" fmla="*/ 299384 h 316087"/>
                    <a:gd name="connsiteX6" fmla="*/ 316806 w 538391"/>
                    <a:gd name="connsiteY6" fmla="*/ 92095 h 31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391" h="316087">
                      <a:moveTo>
                        <a:pt x="316806" y="92095"/>
                      </a:moveTo>
                      <a:cubicBezTo>
                        <a:pt x="233552" y="14212"/>
                        <a:pt x="117041" y="-16883"/>
                        <a:pt x="6278" y="8871"/>
                      </a:cubicBezTo>
                      <a:cubicBezTo>
                        <a:pt x="4184" y="9356"/>
                        <a:pt x="0" y="10391"/>
                        <a:pt x="0" y="10391"/>
                      </a:cubicBezTo>
                      <a:cubicBezTo>
                        <a:pt x="1903" y="17920"/>
                        <a:pt x="4056" y="25477"/>
                        <a:pt x="6459" y="33045"/>
                      </a:cubicBezTo>
                      <a:cubicBezTo>
                        <a:pt x="70698" y="235513"/>
                        <a:pt x="282470" y="352505"/>
                        <a:pt x="489704" y="305887"/>
                      </a:cubicBezTo>
                      <a:lnTo>
                        <a:pt x="538391" y="299384"/>
                      </a:lnTo>
                      <a:lnTo>
                        <a:pt x="316806" y="92095"/>
                      </a:lnTo>
                      <a:close/>
                    </a:path>
                  </a:pathLst>
                </a:custGeom>
                <a:solidFill>
                  <a:srgbClr val="A3E2F6"/>
                </a:solidFill>
                <a:ln w="4901" cap="flat">
                  <a:noFill/>
                  <a:prstDash val="solid"/>
                  <a:miter/>
                </a:ln>
              </p:spPr>
              <p:txBody>
                <a:bodyPr rtlCol="1" anchor="ctr"/>
                <a:lstStyle/>
                <a:p>
                  <a:endParaRPr lang="ar-SA"/>
                </a:p>
              </p:txBody>
            </p:sp>
            <p:sp>
              <p:nvSpPr>
                <p:cNvPr id="169" name="شكل حر: شكل 168">
                  <a:extLst>
                    <a:ext uri="{FF2B5EF4-FFF2-40B4-BE49-F238E27FC236}">
                      <a16:creationId xmlns:a16="http://schemas.microsoft.com/office/drawing/2014/main" id="{C6D140B9-B8A6-5762-D9DE-5A9A2F46D706}"/>
                    </a:ext>
                  </a:extLst>
                </p:cNvPr>
                <p:cNvSpPr/>
                <p:nvPr/>
              </p:nvSpPr>
              <p:spPr>
                <a:xfrm>
                  <a:off x="2209093" y="1776348"/>
                  <a:ext cx="464642" cy="300209"/>
                </a:xfrm>
                <a:custGeom>
                  <a:avLst/>
                  <a:gdLst>
                    <a:gd name="connsiteX0" fmla="*/ 464643 w 464642"/>
                    <a:gd name="connsiteY0" fmla="*/ 252680 h 300209"/>
                    <a:gd name="connsiteX1" fmla="*/ 84186 w 464642"/>
                    <a:gd name="connsiteY1" fmla="*/ 120916 h 300209"/>
                    <a:gd name="connsiteX2" fmla="*/ 4924 w 464642"/>
                    <a:gd name="connsiteY2" fmla="*/ 0 h 300209"/>
                    <a:gd name="connsiteX3" fmla="*/ 0 w 464642"/>
                    <a:gd name="connsiteY3" fmla="*/ 1202 h 300209"/>
                    <a:gd name="connsiteX4" fmla="*/ 80429 w 464642"/>
                    <a:gd name="connsiteY4" fmla="*/ 124339 h 300209"/>
                    <a:gd name="connsiteX5" fmla="*/ 124991 w 464642"/>
                    <a:gd name="connsiteY5" fmla="*/ 160603 h 300209"/>
                    <a:gd name="connsiteX6" fmla="*/ 414156 w 464642"/>
                    <a:gd name="connsiteY6" fmla="*/ 300209 h 300209"/>
                    <a:gd name="connsiteX7" fmla="*/ 414602 w 464642"/>
                    <a:gd name="connsiteY7" fmla="*/ 295163 h 300209"/>
                    <a:gd name="connsiteX8" fmla="*/ 149224 w 464642"/>
                    <a:gd name="connsiteY8" fmla="*/ 176400 h 300209"/>
                    <a:gd name="connsiteX9" fmla="*/ 149293 w 464642"/>
                    <a:gd name="connsiteY9" fmla="*/ 176336 h 300209"/>
                    <a:gd name="connsiteX10" fmla="*/ 464466 w 464642"/>
                    <a:gd name="connsiteY10" fmla="*/ 257746 h 300209"/>
                    <a:gd name="connsiteX11" fmla="*/ 464643 w 464642"/>
                    <a:gd name="connsiteY11" fmla="*/ 252680 h 30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42" h="300209">
                      <a:moveTo>
                        <a:pt x="464643" y="252680"/>
                      </a:moveTo>
                      <a:cubicBezTo>
                        <a:pt x="350142" y="248594"/>
                        <a:pt x="191192" y="222414"/>
                        <a:pt x="84186" y="120916"/>
                      </a:cubicBezTo>
                      <a:cubicBezTo>
                        <a:pt x="20251" y="60276"/>
                        <a:pt x="5066" y="598"/>
                        <a:pt x="4924" y="0"/>
                      </a:cubicBezTo>
                      <a:lnTo>
                        <a:pt x="0" y="1202"/>
                      </a:lnTo>
                      <a:cubicBezTo>
                        <a:pt x="147" y="1810"/>
                        <a:pt x="15562" y="62689"/>
                        <a:pt x="80429" y="124339"/>
                      </a:cubicBezTo>
                      <a:cubicBezTo>
                        <a:pt x="94470" y="137684"/>
                        <a:pt x="109405" y="149715"/>
                        <a:pt x="124991" y="160603"/>
                      </a:cubicBezTo>
                      <a:cubicBezTo>
                        <a:pt x="127762" y="163546"/>
                        <a:pt x="243999" y="285197"/>
                        <a:pt x="414156" y="300209"/>
                      </a:cubicBezTo>
                      <a:lnTo>
                        <a:pt x="414602" y="295163"/>
                      </a:lnTo>
                      <a:cubicBezTo>
                        <a:pt x="286751" y="283882"/>
                        <a:pt x="189667" y="211678"/>
                        <a:pt x="149224" y="176400"/>
                      </a:cubicBezTo>
                      <a:cubicBezTo>
                        <a:pt x="149008" y="176209"/>
                        <a:pt x="149043" y="176184"/>
                        <a:pt x="149293" y="176336"/>
                      </a:cubicBezTo>
                      <a:cubicBezTo>
                        <a:pt x="249718" y="236618"/>
                        <a:pt x="371594" y="254431"/>
                        <a:pt x="464466" y="257746"/>
                      </a:cubicBezTo>
                      <a:lnTo>
                        <a:pt x="464643" y="252680"/>
                      </a:lnTo>
                      <a:close/>
                    </a:path>
                  </a:pathLst>
                </a:custGeom>
                <a:solidFill>
                  <a:srgbClr val="505050"/>
                </a:solidFill>
                <a:ln w="4901" cap="flat">
                  <a:noFill/>
                  <a:prstDash val="solid"/>
                  <a:miter/>
                </a:ln>
              </p:spPr>
              <p:txBody>
                <a:bodyPr rtlCol="1" anchor="ctr"/>
                <a:lstStyle/>
                <a:p>
                  <a:endParaRPr lang="ar-SA"/>
                </a:p>
              </p:txBody>
            </p:sp>
            <p:sp>
              <p:nvSpPr>
                <p:cNvPr id="170" name="شكل حر: شكل 169">
                  <a:extLst>
                    <a:ext uri="{FF2B5EF4-FFF2-40B4-BE49-F238E27FC236}">
                      <a16:creationId xmlns:a16="http://schemas.microsoft.com/office/drawing/2014/main" id="{ADA205FA-A0B9-1DAF-479E-D55A8B304412}"/>
                    </a:ext>
                  </a:extLst>
                </p:cNvPr>
                <p:cNvSpPr/>
                <p:nvPr/>
              </p:nvSpPr>
              <p:spPr>
                <a:xfrm>
                  <a:off x="2243057" y="1769242"/>
                  <a:ext cx="395940" cy="232316"/>
                </a:xfrm>
                <a:custGeom>
                  <a:avLst/>
                  <a:gdLst>
                    <a:gd name="connsiteX0" fmla="*/ 395690 w 395940"/>
                    <a:gd name="connsiteY0" fmla="*/ 232316 h 232316"/>
                    <a:gd name="connsiteX1" fmla="*/ 87634 w 395940"/>
                    <a:gd name="connsiteY1" fmla="*/ 111891 h 232316"/>
                    <a:gd name="connsiteX2" fmla="*/ 0 w 395940"/>
                    <a:gd name="connsiteY2" fmla="*/ 2158 h 232316"/>
                    <a:gd name="connsiteX3" fmla="*/ 4591 w 395940"/>
                    <a:gd name="connsiteY3" fmla="*/ 0 h 232316"/>
                    <a:gd name="connsiteX4" fmla="*/ 395940 w 395940"/>
                    <a:gd name="connsiteY4" fmla="*/ 227255 h 232316"/>
                    <a:gd name="connsiteX5" fmla="*/ 395690 w 395940"/>
                    <a:gd name="connsiteY5" fmla="*/ 232316 h 2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40" h="232316">
                      <a:moveTo>
                        <a:pt x="395690" y="232316"/>
                      </a:moveTo>
                      <a:cubicBezTo>
                        <a:pt x="243793" y="224803"/>
                        <a:pt x="144330" y="162682"/>
                        <a:pt x="87634" y="111891"/>
                      </a:cubicBezTo>
                      <a:cubicBezTo>
                        <a:pt x="26161" y="56819"/>
                        <a:pt x="255" y="2697"/>
                        <a:pt x="0" y="2158"/>
                      </a:cubicBezTo>
                      <a:lnTo>
                        <a:pt x="4591" y="0"/>
                      </a:lnTo>
                      <a:cubicBezTo>
                        <a:pt x="5591" y="2129"/>
                        <a:pt x="108316" y="213027"/>
                        <a:pt x="395940" y="227255"/>
                      </a:cubicBezTo>
                      <a:lnTo>
                        <a:pt x="395690" y="232316"/>
                      </a:lnTo>
                      <a:close/>
                    </a:path>
                  </a:pathLst>
                </a:custGeom>
                <a:solidFill>
                  <a:srgbClr val="505050"/>
                </a:solidFill>
                <a:ln w="4901" cap="flat">
                  <a:noFill/>
                  <a:prstDash val="solid"/>
                  <a:miter/>
                </a:ln>
              </p:spPr>
              <p:txBody>
                <a:bodyPr rtlCol="1" anchor="ctr"/>
                <a:lstStyle/>
                <a:p>
                  <a:endParaRPr lang="ar-SA"/>
                </a:p>
              </p:txBody>
            </p:sp>
          </p:grpSp>
          <p:grpSp>
            <p:nvGrpSpPr>
              <p:cNvPr id="163" name="رسم 2267" descr="طائر أصلي">
                <a:extLst>
                  <a:ext uri="{FF2B5EF4-FFF2-40B4-BE49-F238E27FC236}">
                    <a16:creationId xmlns:a16="http://schemas.microsoft.com/office/drawing/2014/main" id="{C79C3D7C-DDB4-8D8D-FC50-F2D6DC04BD9E}"/>
                  </a:ext>
                </a:extLst>
              </p:cNvPr>
              <p:cNvGrpSpPr/>
              <p:nvPr/>
            </p:nvGrpSpPr>
            <p:grpSpPr>
              <a:xfrm>
                <a:off x="1908541" y="1567269"/>
                <a:ext cx="209093" cy="207705"/>
                <a:chOff x="1908541" y="1567269"/>
                <a:chExt cx="209093" cy="207705"/>
              </a:xfrm>
            </p:grpSpPr>
            <p:sp>
              <p:nvSpPr>
                <p:cNvPr id="164" name="شكل حر: شكل 163">
                  <a:extLst>
                    <a:ext uri="{FF2B5EF4-FFF2-40B4-BE49-F238E27FC236}">
                      <a16:creationId xmlns:a16="http://schemas.microsoft.com/office/drawing/2014/main" id="{B43CF130-2584-BCAE-EC97-2226029F7479}"/>
                    </a:ext>
                  </a:extLst>
                </p:cNvPr>
                <p:cNvSpPr/>
                <p:nvPr/>
              </p:nvSpPr>
              <p:spPr>
                <a:xfrm>
                  <a:off x="2006631" y="1567269"/>
                  <a:ext cx="111003" cy="207705"/>
                </a:xfrm>
                <a:custGeom>
                  <a:avLst/>
                  <a:gdLst>
                    <a:gd name="connsiteX0" fmla="*/ 49 w 111003"/>
                    <a:gd name="connsiteY0" fmla="*/ 0 h 207705"/>
                    <a:gd name="connsiteX1" fmla="*/ 111004 w 111003"/>
                    <a:gd name="connsiteY1" fmla="*/ 0 h 207705"/>
                    <a:gd name="connsiteX2" fmla="*/ 111004 w 111003"/>
                    <a:gd name="connsiteY2" fmla="*/ 7322 h 207705"/>
                    <a:gd name="connsiteX3" fmla="*/ 0 w 111003"/>
                    <a:gd name="connsiteY3" fmla="*/ 207706 h 207705"/>
                    <a:gd name="connsiteX4" fmla="*/ 0 w 111003"/>
                    <a:gd name="connsiteY4" fmla="*/ 207706 h 207705"/>
                    <a:gd name="connsiteX5" fmla="*/ 0 w 111003"/>
                    <a:gd name="connsiteY5" fmla="*/ 49 h 207705"/>
                    <a:gd name="connsiteX6" fmla="*/ 49 w 111003"/>
                    <a:gd name="connsiteY6" fmla="*/ 0 h 2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03" h="207705">
                      <a:moveTo>
                        <a:pt x="49" y="0"/>
                      </a:moveTo>
                      <a:lnTo>
                        <a:pt x="111004" y="0"/>
                      </a:lnTo>
                      <a:lnTo>
                        <a:pt x="111004" y="7322"/>
                      </a:lnTo>
                      <a:cubicBezTo>
                        <a:pt x="111004" y="88781"/>
                        <a:pt x="69060" y="164502"/>
                        <a:pt x="0" y="207706"/>
                      </a:cubicBezTo>
                      <a:lnTo>
                        <a:pt x="0" y="207706"/>
                      </a:lnTo>
                      <a:lnTo>
                        <a:pt x="0" y="49"/>
                      </a:lnTo>
                      <a:cubicBezTo>
                        <a:pt x="0" y="25"/>
                        <a:pt x="25" y="0"/>
                        <a:pt x="49" y="0"/>
                      </a:cubicBezTo>
                      <a:close/>
                    </a:path>
                  </a:pathLst>
                </a:custGeom>
                <a:solidFill>
                  <a:srgbClr val="505050"/>
                </a:solidFill>
                <a:ln w="4901" cap="flat">
                  <a:noFill/>
                  <a:prstDash val="solid"/>
                  <a:miter/>
                </a:ln>
              </p:spPr>
              <p:txBody>
                <a:bodyPr rtlCol="1" anchor="ctr"/>
                <a:lstStyle/>
                <a:p>
                  <a:endParaRPr lang="ar-SA"/>
                </a:p>
              </p:txBody>
            </p:sp>
            <p:sp>
              <p:nvSpPr>
                <p:cNvPr id="165" name="شكل حر: شكل 164">
                  <a:extLst>
                    <a:ext uri="{FF2B5EF4-FFF2-40B4-BE49-F238E27FC236}">
                      <a16:creationId xmlns:a16="http://schemas.microsoft.com/office/drawing/2014/main" id="{5D16B744-B5C5-F08C-AA73-763DCFAB441C}"/>
                    </a:ext>
                  </a:extLst>
                </p:cNvPr>
                <p:cNvSpPr/>
                <p:nvPr/>
              </p:nvSpPr>
              <p:spPr>
                <a:xfrm>
                  <a:off x="2065485" y="1586319"/>
                  <a:ext cx="29427" cy="29427"/>
                </a:xfrm>
                <a:custGeom>
                  <a:avLst/>
                  <a:gdLst>
                    <a:gd name="connsiteX0" fmla="*/ 29427 w 29427"/>
                    <a:gd name="connsiteY0" fmla="*/ 14713 h 29427"/>
                    <a:gd name="connsiteX1" fmla="*/ 14713 w 29427"/>
                    <a:gd name="connsiteY1" fmla="*/ 29427 h 29427"/>
                    <a:gd name="connsiteX2" fmla="*/ 0 w 29427"/>
                    <a:gd name="connsiteY2" fmla="*/ 14713 h 29427"/>
                    <a:gd name="connsiteX3" fmla="*/ 14713 w 29427"/>
                    <a:gd name="connsiteY3" fmla="*/ 0 h 29427"/>
                    <a:gd name="connsiteX4" fmla="*/ 29427 w 29427"/>
                    <a:gd name="connsiteY4" fmla="*/ 14713 h 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7" h="29427">
                      <a:moveTo>
                        <a:pt x="29427" y="14713"/>
                      </a:moveTo>
                      <a:cubicBezTo>
                        <a:pt x="29427" y="22840"/>
                        <a:pt x="22840" y="29427"/>
                        <a:pt x="14713" y="29427"/>
                      </a:cubicBezTo>
                      <a:cubicBezTo>
                        <a:pt x="6587" y="29427"/>
                        <a:pt x="0" y="22840"/>
                        <a:pt x="0" y="14713"/>
                      </a:cubicBezTo>
                      <a:cubicBezTo>
                        <a:pt x="0" y="6587"/>
                        <a:pt x="6587" y="0"/>
                        <a:pt x="14713" y="0"/>
                      </a:cubicBezTo>
                      <a:cubicBezTo>
                        <a:pt x="22840" y="0"/>
                        <a:pt x="29427" y="6587"/>
                        <a:pt x="29427" y="14713"/>
                      </a:cubicBezTo>
                      <a:close/>
                    </a:path>
                  </a:pathLst>
                </a:custGeom>
                <a:solidFill>
                  <a:srgbClr val="FFFFFF"/>
                </a:solidFill>
                <a:ln w="4901" cap="flat">
                  <a:noFill/>
                  <a:prstDash val="solid"/>
                  <a:miter/>
                </a:ln>
              </p:spPr>
              <p:txBody>
                <a:bodyPr rtlCol="1" anchor="ctr"/>
                <a:lstStyle/>
                <a:p>
                  <a:endParaRPr lang="ar-SA"/>
                </a:p>
              </p:txBody>
            </p:sp>
            <p:sp>
              <p:nvSpPr>
                <p:cNvPr id="166" name="شكل حر: شكل 165">
                  <a:extLst>
                    <a:ext uri="{FF2B5EF4-FFF2-40B4-BE49-F238E27FC236}">
                      <a16:creationId xmlns:a16="http://schemas.microsoft.com/office/drawing/2014/main" id="{6845C2AE-7107-18F0-586D-FC8A7105ED22}"/>
                    </a:ext>
                  </a:extLst>
                </p:cNvPr>
                <p:cNvSpPr/>
                <p:nvPr/>
              </p:nvSpPr>
              <p:spPr>
                <a:xfrm>
                  <a:off x="1908541" y="1584610"/>
                  <a:ext cx="137310" cy="98064"/>
                </a:xfrm>
                <a:custGeom>
                  <a:avLst/>
                  <a:gdLst>
                    <a:gd name="connsiteX0" fmla="*/ 98061 w 137310"/>
                    <a:gd name="connsiteY0" fmla="*/ 2 h 98064"/>
                    <a:gd name="connsiteX1" fmla="*/ 0 w 137310"/>
                    <a:gd name="connsiteY1" fmla="*/ 40945 h 98064"/>
                    <a:gd name="connsiteX2" fmla="*/ 98051 w 137310"/>
                    <a:gd name="connsiteY2" fmla="*/ 98058 h 98064"/>
                    <a:gd name="connsiteX3" fmla="*/ 98115 w 137310"/>
                    <a:gd name="connsiteY3" fmla="*/ 98043 h 98064"/>
                    <a:gd name="connsiteX4" fmla="*/ 137301 w 137310"/>
                    <a:gd name="connsiteY4" fmla="*/ 40979 h 98064"/>
                    <a:gd name="connsiteX5" fmla="*/ 137297 w 137310"/>
                    <a:gd name="connsiteY5" fmla="*/ 40915 h 98064"/>
                    <a:gd name="connsiteX6" fmla="*/ 98110 w 137310"/>
                    <a:gd name="connsiteY6" fmla="*/ 17 h 98064"/>
                    <a:gd name="connsiteX7" fmla="*/ 98061 w 137310"/>
                    <a:gd name="connsiteY7" fmla="*/ 2 h 9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10" h="98064">
                      <a:moveTo>
                        <a:pt x="98061" y="2"/>
                      </a:moveTo>
                      <a:lnTo>
                        <a:pt x="0" y="40945"/>
                      </a:lnTo>
                      <a:lnTo>
                        <a:pt x="98051" y="98058"/>
                      </a:lnTo>
                      <a:cubicBezTo>
                        <a:pt x="98075" y="98072"/>
                        <a:pt x="98100" y="98062"/>
                        <a:pt x="98115" y="98043"/>
                      </a:cubicBezTo>
                      <a:lnTo>
                        <a:pt x="137301" y="40979"/>
                      </a:lnTo>
                      <a:cubicBezTo>
                        <a:pt x="137316" y="40959"/>
                        <a:pt x="137311" y="40935"/>
                        <a:pt x="137297" y="40915"/>
                      </a:cubicBezTo>
                      <a:lnTo>
                        <a:pt x="98110" y="17"/>
                      </a:lnTo>
                      <a:cubicBezTo>
                        <a:pt x="98100" y="2"/>
                        <a:pt x="98080" y="-3"/>
                        <a:pt x="98061" y="2"/>
                      </a:cubicBezTo>
                      <a:close/>
                    </a:path>
                  </a:pathLst>
                </a:custGeom>
                <a:solidFill>
                  <a:srgbClr val="EF6129"/>
                </a:solidFill>
                <a:ln w="4901" cap="flat">
                  <a:noFill/>
                  <a:prstDash val="solid"/>
                  <a:miter/>
                </a:ln>
              </p:spPr>
              <p:txBody>
                <a:bodyPr rtlCol="1" anchor="ctr"/>
                <a:lstStyle/>
                <a:p>
                  <a:endParaRPr lang="ar-SA"/>
                </a:p>
              </p:txBody>
            </p:sp>
            <p:sp>
              <p:nvSpPr>
                <p:cNvPr id="167" name="شكل حر: شكل 166">
                  <a:extLst>
                    <a:ext uri="{FF2B5EF4-FFF2-40B4-BE49-F238E27FC236}">
                      <a16:creationId xmlns:a16="http://schemas.microsoft.com/office/drawing/2014/main" id="{791792D7-93B0-7DF2-3031-1C501525830A}"/>
                    </a:ext>
                  </a:extLst>
                </p:cNvPr>
                <p:cNvSpPr/>
                <p:nvPr/>
              </p:nvSpPr>
              <p:spPr>
                <a:xfrm>
                  <a:off x="1926324" y="1623715"/>
                  <a:ext cx="121386" cy="3678"/>
                </a:xfrm>
                <a:custGeom>
                  <a:avLst/>
                  <a:gdLst>
                    <a:gd name="connsiteX0" fmla="*/ 119547 w 121386"/>
                    <a:gd name="connsiteY0" fmla="*/ 3678 h 3678"/>
                    <a:gd name="connsiteX1" fmla="*/ 1839 w 121386"/>
                    <a:gd name="connsiteY1" fmla="*/ 3678 h 3678"/>
                    <a:gd name="connsiteX2" fmla="*/ 0 w 121386"/>
                    <a:gd name="connsiteY2" fmla="*/ 1839 h 3678"/>
                    <a:gd name="connsiteX3" fmla="*/ 1839 w 121386"/>
                    <a:gd name="connsiteY3" fmla="*/ 0 h 3678"/>
                    <a:gd name="connsiteX4" fmla="*/ 119547 w 121386"/>
                    <a:gd name="connsiteY4" fmla="*/ 0 h 3678"/>
                    <a:gd name="connsiteX5" fmla="*/ 121386 w 121386"/>
                    <a:gd name="connsiteY5" fmla="*/ 1839 h 3678"/>
                    <a:gd name="connsiteX6" fmla="*/ 119547 w 121386"/>
                    <a:gd name="connsiteY6" fmla="*/ 3678 h 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86" h="3678">
                      <a:moveTo>
                        <a:pt x="119547" y="3678"/>
                      </a:moveTo>
                      <a:lnTo>
                        <a:pt x="1839" y="3678"/>
                      </a:lnTo>
                      <a:cubicBezTo>
                        <a:pt x="824" y="3678"/>
                        <a:pt x="0" y="2854"/>
                        <a:pt x="0" y="1839"/>
                      </a:cubicBezTo>
                      <a:cubicBezTo>
                        <a:pt x="0" y="824"/>
                        <a:pt x="824" y="0"/>
                        <a:pt x="1839" y="0"/>
                      </a:cubicBezTo>
                      <a:lnTo>
                        <a:pt x="119547" y="0"/>
                      </a:lnTo>
                      <a:cubicBezTo>
                        <a:pt x="120562" y="0"/>
                        <a:pt x="121386" y="824"/>
                        <a:pt x="121386" y="1839"/>
                      </a:cubicBezTo>
                      <a:cubicBezTo>
                        <a:pt x="121386" y="2854"/>
                        <a:pt x="120562" y="3678"/>
                        <a:pt x="119547" y="3678"/>
                      </a:cubicBezTo>
                      <a:close/>
                    </a:path>
                  </a:pathLst>
                </a:custGeom>
                <a:solidFill>
                  <a:srgbClr val="505050"/>
                </a:solidFill>
                <a:ln w="4901" cap="flat">
                  <a:noFill/>
                  <a:prstDash val="solid"/>
                  <a:miter/>
                </a:ln>
              </p:spPr>
              <p:txBody>
                <a:bodyPr rtlCol="1" anchor="ctr"/>
                <a:lstStyle/>
                <a:p>
                  <a:endParaRPr lang="ar-SA"/>
                </a:p>
              </p:txBody>
            </p:sp>
          </p:grpSp>
        </p:grpSp>
        <p:sp>
          <p:nvSpPr>
            <p:cNvPr id="158" name="شكل بيضاوي 157">
              <a:extLst>
                <a:ext uri="{FF2B5EF4-FFF2-40B4-BE49-F238E27FC236}">
                  <a16:creationId xmlns:a16="http://schemas.microsoft.com/office/drawing/2014/main" id="{D9839600-7024-4B6C-BF2D-BCA976F74817}"/>
                </a:ext>
              </a:extLst>
            </p:cNvPr>
            <p:cNvSpPr/>
            <p:nvPr/>
          </p:nvSpPr>
          <p:spPr>
            <a:xfrm>
              <a:off x="2582164" y="1353185"/>
              <a:ext cx="96266" cy="96266"/>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71" name="مجموعة 170">
            <a:extLst>
              <a:ext uri="{FF2B5EF4-FFF2-40B4-BE49-F238E27FC236}">
                <a16:creationId xmlns:a16="http://schemas.microsoft.com/office/drawing/2014/main" id="{0B24F9AB-6F12-29DD-A866-07631B55B4FB}"/>
              </a:ext>
            </a:extLst>
          </p:cNvPr>
          <p:cNvGrpSpPr/>
          <p:nvPr/>
        </p:nvGrpSpPr>
        <p:grpSpPr>
          <a:xfrm>
            <a:off x="6157230" y="4278580"/>
            <a:ext cx="1495651" cy="1676719"/>
            <a:chOff x="3567152" y="655477"/>
            <a:chExt cx="1672819" cy="1875337"/>
          </a:xfrm>
        </p:grpSpPr>
        <p:grpSp>
          <p:nvGrpSpPr>
            <p:cNvPr id="172" name="رسم 670" descr="غزال طفل">
              <a:extLst>
                <a:ext uri="{FF2B5EF4-FFF2-40B4-BE49-F238E27FC236}">
                  <a16:creationId xmlns:a16="http://schemas.microsoft.com/office/drawing/2014/main" id="{05D39785-B979-EBE4-7F4C-16779BF3582B}"/>
                </a:ext>
              </a:extLst>
            </p:cNvPr>
            <p:cNvGrpSpPr/>
            <p:nvPr/>
          </p:nvGrpSpPr>
          <p:grpSpPr>
            <a:xfrm>
              <a:off x="4754225" y="1765064"/>
              <a:ext cx="444605" cy="764268"/>
              <a:chOff x="4332883" y="2455346"/>
              <a:chExt cx="444605" cy="764268"/>
            </a:xfrm>
          </p:grpSpPr>
          <p:sp>
            <p:nvSpPr>
              <p:cNvPr id="195" name="شكل حر: شكل 194">
                <a:extLst>
                  <a:ext uri="{FF2B5EF4-FFF2-40B4-BE49-F238E27FC236}">
                    <a16:creationId xmlns:a16="http://schemas.microsoft.com/office/drawing/2014/main" id="{F8D76E32-C579-790F-9D35-2D7A3062B3AB}"/>
                  </a:ext>
                </a:extLst>
              </p:cNvPr>
              <p:cNvSpPr/>
              <p:nvPr/>
            </p:nvSpPr>
            <p:spPr>
              <a:xfrm>
                <a:off x="4332883" y="2455346"/>
                <a:ext cx="285925" cy="627188"/>
              </a:xfrm>
              <a:custGeom>
                <a:avLst/>
                <a:gdLst>
                  <a:gd name="connsiteX0" fmla="*/ 117709 w 285925"/>
                  <a:gd name="connsiteY0" fmla="*/ 626397 h 627188"/>
                  <a:gd name="connsiteX1" fmla="*/ 285925 w 285925"/>
                  <a:gd name="connsiteY1" fmla="*/ 551251 h 627188"/>
                  <a:gd name="connsiteX2" fmla="*/ 281857 w 285925"/>
                  <a:gd name="connsiteY2" fmla="*/ 550080 h 627188"/>
                  <a:gd name="connsiteX3" fmla="*/ 222303 w 285925"/>
                  <a:gd name="connsiteY3" fmla="*/ 541959 h 627188"/>
                  <a:gd name="connsiteX4" fmla="*/ 222303 w 285925"/>
                  <a:gd name="connsiteY4" fmla="*/ 541959 h 627188"/>
                  <a:gd name="connsiteX5" fmla="*/ 222303 w 285925"/>
                  <a:gd name="connsiteY5" fmla="*/ 0 h 627188"/>
                  <a:gd name="connsiteX6" fmla="*/ 0 w 285925"/>
                  <a:gd name="connsiteY6" fmla="*/ 330171 h 627188"/>
                  <a:gd name="connsiteX7" fmla="*/ 0 w 285925"/>
                  <a:gd name="connsiteY7" fmla="*/ 541966 h 627188"/>
                  <a:gd name="connsiteX8" fmla="*/ 4253 w 285925"/>
                  <a:gd name="connsiteY8" fmla="*/ 585278 h 627188"/>
                  <a:gd name="connsiteX9" fmla="*/ 117709 w 285925"/>
                  <a:gd name="connsiteY9" fmla="*/ 626397 h 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925" h="627188">
                    <a:moveTo>
                      <a:pt x="117709" y="626397"/>
                    </a:moveTo>
                    <a:cubicBezTo>
                      <a:pt x="178472" y="631828"/>
                      <a:pt x="271343" y="609598"/>
                      <a:pt x="285925" y="551251"/>
                    </a:cubicBezTo>
                    <a:cubicBezTo>
                      <a:pt x="285933" y="551251"/>
                      <a:pt x="283228" y="550458"/>
                      <a:pt x="281857" y="550080"/>
                    </a:cubicBezTo>
                    <a:cubicBezTo>
                      <a:pt x="262902" y="544811"/>
                      <a:pt x="242940" y="541959"/>
                      <a:pt x="222303" y="541959"/>
                    </a:cubicBezTo>
                    <a:lnTo>
                      <a:pt x="222303" y="541959"/>
                    </a:lnTo>
                    <a:lnTo>
                      <a:pt x="222303" y="0"/>
                    </a:lnTo>
                    <a:lnTo>
                      <a:pt x="0" y="330171"/>
                    </a:lnTo>
                    <a:lnTo>
                      <a:pt x="0" y="541966"/>
                    </a:lnTo>
                    <a:cubicBezTo>
                      <a:pt x="0" y="556794"/>
                      <a:pt x="1482" y="571265"/>
                      <a:pt x="4253" y="585278"/>
                    </a:cubicBezTo>
                    <a:cubicBezTo>
                      <a:pt x="4253" y="585278"/>
                      <a:pt x="56946" y="620965"/>
                      <a:pt x="117709" y="626397"/>
                    </a:cubicBezTo>
                    <a:close/>
                  </a:path>
                </a:pathLst>
              </a:custGeom>
              <a:solidFill>
                <a:srgbClr val="E6E6E6"/>
              </a:solidFill>
              <a:ln w="7402" cap="flat">
                <a:noFill/>
                <a:prstDash val="solid"/>
                <a:miter/>
              </a:ln>
            </p:spPr>
            <p:txBody>
              <a:bodyPr rtlCol="1" anchor="ctr"/>
              <a:lstStyle/>
              <a:p>
                <a:endParaRPr lang="ar-SA"/>
              </a:p>
            </p:txBody>
          </p:sp>
          <p:sp>
            <p:nvSpPr>
              <p:cNvPr id="196" name="شكل حر: شكل 195">
                <a:extLst>
                  <a:ext uri="{FF2B5EF4-FFF2-40B4-BE49-F238E27FC236}">
                    <a16:creationId xmlns:a16="http://schemas.microsoft.com/office/drawing/2014/main" id="{FAB34D9D-6080-F9C1-EA84-D4F8EBD92197}"/>
                  </a:ext>
                </a:extLst>
              </p:cNvPr>
              <p:cNvSpPr/>
              <p:nvPr/>
            </p:nvSpPr>
            <p:spPr>
              <a:xfrm>
                <a:off x="4337129" y="3006604"/>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7"/>
                      <a:pt x="0" y="34020"/>
                    </a:cubicBezTo>
                    <a:lnTo>
                      <a:pt x="118272" y="34020"/>
                    </a:lnTo>
                    <a:close/>
                  </a:path>
                </a:pathLst>
              </a:custGeom>
              <a:solidFill>
                <a:srgbClr val="D2D2D2"/>
              </a:solidFill>
              <a:ln w="7402" cap="flat">
                <a:noFill/>
                <a:prstDash val="solid"/>
                <a:miter/>
              </a:ln>
            </p:spPr>
            <p:txBody>
              <a:bodyPr rtlCol="1" anchor="ctr"/>
              <a:lstStyle/>
              <a:p>
                <a:endParaRPr lang="ar-SA"/>
              </a:p>
            </p:txBody>
          </p:sp>
        </p:grpSp>
        <p:grpSp>
          <p:nvGrpSpPr>
            <p:cNvPr id="173" name="رسم 670" descr="غزال طفل">
              <a:extLst>
                <a:ext uri="{FF2B5EF4-FFF2-40B4-BE49-F238E27FC236}">
                  <a16:creationId xmlns:a16="http://schemas.microsoft.com/office/drawing/2014/main" id="{437803B1-8BB0-5244-73A2-E63D1597B857}"/>
                </a:ext>
              </a:extLst>
            </p:cNvPr>
            <p:cNvGrpSpPr/>
            <p:nvPr/>
          </p:nvGrpSpPr>
          <p:grpSpPr>
            <a:xfrm>
              <a:off x="3567152" y="655477"/>
              <a:ext cx="1672819" cy="1875337"/>
              <a:chOff x="3145810" y="1345759"/>
              <a:chExt cx="1672819" cy="1875337"/>
            </a:xfrm>
          </p:grpSpPr>
          <p:sp>
            <p:nvSpPr>
              <p:cNvPr id="190" name="شكل حر: شكل 189">
                <a:extLst>
                  <a:ext uri="{FF2B5EF4-FFF2-40B4-BE49-F238E27FC236}">
                    <a16:creationId xmlns:a16="http://schemas.microsoft.com/office/drawing/2014/main" id="{692EF280-C375-5503-B71A-C44665A1BBE2}"/>
                  </a:ext>
                </a:extLst>
              </p:cNvPr>
              <p:cNvSpPr/>
              <p:nvPr/>
            </p:nvSpPr>
            <p:spPr>
              <a:xfrm>
                <a:off x="3145810" y="1345759"/>
                <a:ext cx="1672819" cy="1874306"/>
              </a:xfrm>
              <a:custGeom>
                <a:avLst/>
                <a:gdLst>
                  <a:gd name="connsiteX0" fmla="*/ 1500520 w 1672819"/>
                  <a:gd name="connsiteY0" fmla="*/ 216961 h 1874307"/>
                  <a:gd name="connsiteX1" fmla="*/ 1370281 w 1672819"/>
                  <a:gd name="connsiteY1" fmla="*/ 279265 h 1874307"/>
                  <a:gd name="connsiteX2" fmla="*/ 1337706 w 1672819"/>
                  <a:gd name="connsiteY2" fmla="*/ 239021 h 1874307"/>
                  <a:gd name="connsiteX3" fmla="*/ 1397891 w 1672819"/>
                  <a:gd name="connsiteY3" fmla="*/ 203578 h 1874307"/>
                  <a:gd name="connsiteX4" fmla="*/ 1442366 w 1672819"/>
                  <a:gd name="connsiteY4" fmla="*/ 3891 h 1874307"/>
                  <a:gd name="connsiteX5" fmla="*/ 1242716 w 1672819"/>
                  <a:gd name="connsiteY5" fmla="*/ 47914 h 1874307"/>
                  <a:gd name="connsiteX6" fmla="*/ 1196211 w 1672819"/>
                  <a:gd name="connsiteY6" fmla="*/ 161163 h 1874307"/>
                  <a:gd name="connsiteX7" fmla="*/ 1138797 w 1672819"/>
                  <a:gd name="connsiteY7" fmla="*/ 155161 h 1874307"/>
                  <a:gd name="connsiteX8" fmla="*/ 888788 w 1672819"/>
                  <a:gd name="connsiteY8" fmla="*/ 311491 h 1874307"/>
                  <a:gd name="connsiteX9" fmla="*/ 691806 w 1672819"/>
                  <a:gd name="connsiteY9" fmla="*/ 433039 h 1874307"/>
                  <a:gd name="connsiteX10" fmla="*/ 664856 w 1672819"/>
                  <a:gd name="connsiteY10" fmla="*/ 437240 h 1874307"/>
                  <a:gd name="connsiteX11" fmla="*/ 627613 w 1672819"/>
                  <a:gd name="connsiteY11" fmla="*/ 475091 h 1874307"/>
                  <a:gd name="connsiteX12" fmla="*/ 604145 w 1672819"/>
                  <a:gd name="connsiteY12" fmla="*/ 524324 h 1874307"/>
                  <a:gd name="connsiteX13" fmla="*/ 613615 w 1672819"/>
                  <a:gd name="connsiteY13" fmla="*/ 559692 h 1874307"/>
                  <a:gd name="connsiteX14" fmla="*/ 662596 w 1672819"/>
                  <a:gd name="connsiteY14" fmla="*/ 627583 h 1874307"/>
                  <a:gd name="connsiteX15" fmla="*/ 1035530 w 1672819"/>
                  <a:gd name="connsiteY15" fmla="*/ 637809 h 1874307"/>
                  <a:gd name="connsiteX16" fmla="*/ 1254891 w 1672819"/>
                  <a:gd name="connsiteY16" fmla="*/ 912479 h 1874307"/>
                  <a:gd name="connsiteX17" fmla="*/ 832020 w 1672819"/>
                  <a:gd name="connsiteY17" fmla="*/ 1210860 h 1874307"/>
                  <a:gd name="connsiteX18" fmla="*/ 530185 w 1672819"/>
                  <a:gd name="connsiteY18" fmla="*/ 1154047 h 1874307"/>
                  <a:gd name="connsiteX19" fmla="*/ 327260 w 1672819"/>
                  <a:gd name="connsiteY19" fmla="*/ 1286073 h 1874307"/>
                  <a:gd name="connsiteX20" fmla="*/ 208943 w 1672819"/>
                  <a:gd name="connsiteY20" fmla="*/ 1540854 h 1874307"/>
                  <a:gd name="connsiteX21" fmla="*/ 209054 w 1672819"/>
                  <a:gd name="connsiteY21" fmla="*/ 1549464 h 1874307"/>
                  <a:gd name="connsiteX22" fmla="*/ 228113 w 1672819"/>
                  <a:gd name="connsiteY22" fmla="*/ 1650434 h 1874307"/>
                  <a:gd name="connsiteX23" fmla="*/ 228061 w 1672819"/>
                  <a:gd name="connsiteY23" fmla="*/ 1650538 h 1874307"/>
                  <a:gd name="connsiteX24" fmla="*/ 11190 w 1672819"/>
                  <a:gd name="connsiteY24" fmla="*/ 1574436 h 1874307"/>
                  <a:gd name="connsiteX25" fmla="*/ 64987 w 1672819"/>
                  <a:gd name="connsiteY25" fmla="*/ 1801792 h 1874307"/>
                  <a:gd name="connsiteX26" fmla="*/ 364154 w 1672819"/>
                  <a:gd name="connsiteY26" fmla="*/ 1815620 h 1874307"/>
                  <a:gd name="connsiteX27" fmla="*/ 623582 w 1672819"/>
                  <a:gd name="connsiteY27" fmla="*/ 1851551 h 1874307"/>
                  <a:gd name="connsiteX28" fmla="*/ 704025 w 1672819"/>
                  <a:gd name="connsiteY28" fmla="*/ 1829002 h 1874307"/>
                  <a:gd name="connsiteX29" fmla="*/ 808048 w 1672819"/>
                  <a:gd name="connsiteY29" fmla="*/ 1874307 h 1874307"/>
                  <a:gd name="connsiteX30" fmla="*/ 1090735 w 1672819"/>
                  <a:gd name="connsiteY30" fmla="*/ 1874307 h 1874307"/>
                  <a:gd name="connsiteX31" fmla="*/ 875843 w 1672819"/>
                  <a:gd name="connsiteY31" fmla="*/ 1652190 h 1874307"/>
                  <a:gd name="connsiteX32" fmla="*/ 875843 w 1672819"/>
                  <a:gd name="connsiteY32" fmla="*/ 1611583 h 1874307"/>
                  <a:gd name="connsiteX33" fmla="*/ 1075915 w 1672819"/>
                  <a:gd name="connsiteY33" fmla="*/ 1560298 h 1874307"/>
                  <a:gd name="connsiteX34" fmla="*/ 1075915 w 1672819"/>
                  <a:gd name="connsiteY34" fmla="*/ 1653035 h 1874307"/>
                  <a:gd name="connsiteX35" fmla="*/ 1080169 w 1672819"/>
                  <a:gd name="connsiteY35" fmla="*/ 1696347 h 1874307"/>
                  <a:gd name="connsiteX36" fmla="*/ 1215610 w 1672819"/>
                  <a:gd name="connsiteY36" fmla="*/ 1739444 h 1874307"/>
                  <a:gd name="connsiteX37" fmla="*/ 1361848 w 1672819"/>
                  <a:gd name="connsiteY37" fmla="*/ 1662327 h 1874307"/>
                  <a:gd name="connsiteX38" fmla="*/ 1356283 w 1672819"/>
                  <a:gd name="connsiteY38" fmla="*/ 1660741 h 1874307"/>
                  <a:gd name="connsiteX39" fmla="*/ 1298218 w 1672819"/>
                  <a:gd name="connsiteY39" fmla="*/ 1653035 h 1874307"/>
                  <a:gd name="connsiteX40" fmla="*/ 1298218 w 1672819"/>
                  <a:gd name="connsiteY40" fmla="*/ 1653035 h 1874307"/>
                  <a:gd name="connsiteX41" fmla="*/ 1298218 w 1672819"/>
                  <a:gd name="connsiteY41" fmla="*/ 1390496 h 1874307"/>
                  <a:gd name="connsiteX42" fmla="*/ 1352986 w 1672819"/>
                  <a:gd name="connsiteY42" fmla="*/ 1310007 h 1874307"/>
                  <a:gd name="connsiteX43" fmla="*/ 1416779 w 1672819"/>
                  <a:gd name="connsiteY43" fmla="*/ 1076189 h 1874307"/>
                  <a:gd name="connsiteX44" fmla="*/ 1415660 w 1672819"/>
                  <a:gd name="connsiteY44" fmla="*/ 409727 h 1874307"/>
                  <a:gd name="connsiteX45" fmla="*/ 1500165 w 1672819"/>
                  <a:gd name="connsiteY45" fmla="*/ 436759 h 1874307"/>
                  <a:gd name="connsiteX46" fmla="*/ 1672820 w 1672819"/>
                  <a:gd name="connsiteY46" fmla="*/ 327008 h 1874307"/>
                  <a:gd name="connsiteX47" fmla="*/ 1500520 w 1672819"/>
                  <a:gd name="connsiteY47" fmla="*/ 216961 h 18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2819" h="1874307">
                    <a:moveTo>
                      <a:pt x="1500520" y="216961"/>
                    </a:moveTo>
                    <a:cubicBezTo>
                      <a:pt x="1448561" y="216916"/>
                      <a:pt x="1401952" y="249565"/>
                      <a:pt x="1370281" y="279265"/>
                    </a:cubicBezTo>
                    <a:cubicBezTo>
                      <a:pt x="1360677" y="264845"/>
                      <a:pt x="1349762" y="251381"/>
                      <a:pt x="1337706" y="239021"/>
                    </a:cubicBezTo>
                    <a:cubicBezTo>
                      <a:pt x="1359781" y="231744"/>
                      <a:pt x="1380900" y="220547"/>
                      <a:pt x="1397891" y="203578"/>
                    </a:cubicBezTo>
                    <a:cubicBezTo>
                      <a:pt x="1465300" y="136280"/>
                      <a:pt x="1442366" y="3891"/>
                      <a:pt x="1442366" y="3891"/>
                    </a:cubicBezTo>
                    <a:cubicBezTo>
                      <a:pt x="1442366" y="3891"/>
                      <a:pt x="1310133" y="-19384"/>
                      <a:pt x="1242716" y="47914"/>
                    </a:cubicBezTo>
                    <a:cubicBezTo>
                      <a:pt x="1212157" y="78422"/>
                      <a:pt x="1200190" y="122297"/>
                      <a:pt x="1196211" y="161163"/>
                    </a:cubicBezTo>
                    <a:cubicBezTo>
                      <a:pt x="1177678" y="157265"/>
                      <a:pt x="1158493" y="155161"/>
                      <a:pt x="1138797" y="155161"/>
                    </a:cubicBezTo>
                    <a:cubicBezTo>
                      <a:pt x="1028906" y="155161"/>
                      <a:pt x="933908" y="218932"/>
                      <a:pt x="888788" y="311491"/>
                    </a:cubicBezTo>
                    <a:cubicBezTo>
                      <a:pt x="852264" y="386429"/>
                      <a:pt x="775170" y="433039"/>
                      <a:pt x="691806" y="433039"/>
                    </a:cubicBezTo>
                    <a:cubicBezTo>
                      <a:pt x="682292" y="433039"/>
                      <a:pt x="673266" y="434550"/>
                      <a:pt x="664856" y="437240"/>
                    </a:cubicBezTo>
                    <a:cubicBezTo>
                      <a:pt x="663892" y="437551"/>
                      <a:pt x="637668" y="461560"/>
                      <a:pt x="627613" y="475091"/>
                    </a:cubicBezTo>
                    <a:cubicBezTo>
                      <a:pt x="616386" y="490200"/>
                      <a:pt x="604100" y="523345"/>
                      <a:pt x="604145" y="524324"/>
                    </a:cubicBezTo>
                    <a:cubicBezTo>
                      <a:pt x="604686" y="536128"/>
                      <a:pt x="607679" y="548125"/>
                      <a:pt x="613615" y="559692"/>
                    </a:cubicBezTo>
                    <a:cubicBezTo>
                      <a:pt x="626479" y="584775"/>
                      <a:pt x="643048" y="607643"/>
                      <a:pt x="662596" y="627583"/>
                    </a:cubicBezTo>
                    <a:cubicBezTo>
                      <a:pt x="712984" y="678965"/>
                      <a:pt x="1035530" y="637809"/>
                      <a:pt x="1035530" y="637809"/>
                    </a:cubicBezTo>
                    <a:cubicBezTo>
                      <a:pt x="1229200" y="633859"/>
                      <a:pt x="1254891" y="912479"/>
                      <a:pt x="1254891" y="912479"/>
                    </a:cubicBezTo>
                    <a:cubicBezTo>
                      <a:pt x="1228133" y="1100235"/>
                      <a:pt x="1067468" y="1210860"/>
                      <a:pt x="832020" y="1210860"/>
                    </a:cubicBezTo>
                    <a:cubicBezTo>
                      <a:pt x="780964" y="1210860"/>
                      <a:pt x="627005" y="1147630"/>
                      <a:pt x="530185" y="1154047"/>
                    </a:cubicBezTo>
                    <a:cubicBezTo>
                      <a:pt x="466058" y="1158301"/>
                      <a:pt x="385325" y="1236988"/>
                      <a:pt x="327260" y="1286073"/>
                    </a:cubicBezTo>
                    <a:cubicBezTo>
                      <a:pt x="254900" y="1347243"/>
                      <a:pt x="208943" y="1438676"/>
                      <a:pt x="208943" y="1540854"/>
                    </a:cubicBezTo>
                    <a:cubicBezTo>
                      <a:pt x="208943" y="1543729"/>
                      <a:pt x="208980" y="1546596"/>
                      <a:pt x="209054" y="1549464"/>
                    </a:cubicBezTo>
                    <a:cubicBezTo>
                      <a:pt x="209958" y="1585181"/>
                      <a:pt x="216716" y="1619023"/>
                      <a:pt x="228113" y="1650434"/>
                    </a:cubicBezTo>
                    <a:cubicBezTo>
                      <a:pt x="228135" y="1650493"/>
                      <a:pt x="228120" y="1650567"/>
                      <a:pt x="228061" y="1650538"/>
                    </a:cubicBezTo>
                    <a:cubicBezTo>
                      <a:pt x="222592" y="1648426"/>
                      <a:pt x="13428" y="1567619"/>
                      <a:pt x="11190" y="1574436"/>
                    </a:cubicBezTo>
                    <a:cubicBezTo>
                      <a:pt x="-14167" y="1651812"/>
                      <a:pt x="3491" y="1740289"/>
                      <a:pt x="64987" y="1801792"/>
                    </a:cubicBezTo>
                    <a:cubicBezTo>
                      <a:pt x="146906" y="1883703"/>
                      <a:pt x="276819" y="1888290"/>
                      <a:pt x="364154" y="1815620"/>
                    </a:cubicBezTo>
                    <a:cubicBezTo>
                      <a:pt x="438507" y="1860962"/>
                      <a:pt x="531267" y="1877427"/>
                      <a:pt x="623582" y="1851551"/>
                    </a:cubicBezTo>
                    <a:lnTo>
                      <a:pt x="704025" y="1829002"/>
                    </a:lnTo>
                    <a:cubicBezTo>
                      <a:pt x="730902" y="1857894"/>
                      <a:pt x="768582" y="1874307"/>
                      <a:pt x="808048" y="1874307"/>
                    </a:cubicBezTo>
                    <a:lnTo>
                      <a:pt x="1090735" y="1874307"/>
                    </a:lnTo>
                    <a:cubicBezTo>
                      <a:pt x="1090735" y="1754019"/>
                      <a:pt x="995182" y="1656110"/>
                      <a:pt x="875843" y="1652190"/>
                    </a:cubicBezTo>
                    <a:lnTo>
                      <a:pt x="875843" y="1611583"/>
                    </a:lnTo>
                    <a:cubicBezTo>
                      <a:pt x="945661" y="1605744"/>
                      <a:pt x="1013278" y="1588182"/>
                      <a:pt x="1075915" y="1560298"/>
                    </a:cubicBezTo>
                    <a:lnTo>
                      <a:pt x="1075915" y="1653035"/>
                    </a:lnTo>
                    <a:cubicBezTo>
                      <a:pt x="1075915" y="1667855"/>
                      <a:pt x="1077397" y="1682334"/>
                      <a:pt x="1080169" y="1696347"/>
                    </a:cubicBezTo>
                    <a:cubicBezTo>
                      <a:pt x="1080169" y="1696347"/>
                      <a:pt x="1134099" y="1738703"/>
                      <a:pt x="1215610" y="1739444"/>
                    </a:cubicBezTo>
                    <a:cubicBezTo>
                      <a:pt x="1297121" y="1740185"/>
                      <a:pt x="1351215" y="1710544"/>
                      <a:pt x="1361848" y="1662327"/>
                    </a:cubicBezTo>
                    <a:cubicBezTo>
                      <a:pt x="1361848" y="1662327"/>
                      <a:pt x="1358151" y="1661245"/>
                      <a:pt x="1356283" y="1660741"/>
                    </a:cubicBezTo>
                    <a:cubicBezTo>
                      <a:pt x="1337773" y="1655740"/>
                      <a:pt x="1318314" y="1653035"/>
                      <a:pt x="1298218" y="1653035"/>
                    </a:cubicBezTo>
                    <a:lnTo>
                      <a:pt x="1298218" y="1653035"/>
                    </a:lnTo>
                    <a:lnTo>
                      <a:pt x="1298218" y="1390496"/>
                    </a:lnTo>
                    <a:cubicBezTo>
                      <a:pt x="1318492" y="1365464"/>
                      <a:pt x="1336854" y="1338595"/>
                      <a:pt x="1352986" y="1310007"/>
                    </a:cubicBezTo>
                    <a:cubicBezTo>
                      <a:pt x="1394112" y="1237144"/>
                      <a:pt x="1416779" y="1160716"/>
                      <a:pt x="1416779" y="1076189"/>
                    </a:cubicBezTo>
                    <a:cubicBezTo>
                      <a:pt x="1416779" y="1076189"/>
                      <a:pt x="1415794" y="411327"/>
                      <a:pt x="1415660" y="409727"/>
                    </a:cubicBezTo>
                    <a:cubicBezTo>
                      <a:pt x="1440625" y="425243"/>
                      <a:pt x="1469435" y="436729"/>
                      <a:pt x="1500165" y="436759"/>
                    </a:cubicBezTo>
                    <a:cubicBezTo>
                      <a:pt x="1595429" y="436833"/>
                      <a:pt x="1672820" y="327008"/>
                      <a:pt x="1672820" y="327008"/>
                    </a:cubicBezTo>
                    <a:cubicBezTo>
                      <a:pt x="1672820" y="327008"/>
                      <a:pt x="1595770" y="217042"/>
                      <a:pt x="1500520" y="216961"/>
                    </a:cubicBezTo>
                    <a:close/>
                  </a:path>
                </a:pathLst>
              </a:custGeom>
              <a:solidFill>
                <a:srgbClr val="FF8F8F"/>
              </a:solidFill>
              <a:ln w="7402" cap="flat">
                <a:noFill/>
                <a:prstDash val="solid"/>
                <a:miter/>
              </a:ln>
            </p:spPr>
            <p:txBody>
              <a:bodyPr rtlCol="1" anchor="ctr"/>
              <a:lstStyle/>
              <a:p>
                <a:endParaRPr lang="ar-SA"/>
              </a:p>
            </p:txBody>
          </p:sp>
          <p:sp>
            <p:nvSpPr>
              <p:cNvPr id="191" name="شكل حر: شكل 190">
                <a:extLst>
                  <a:ext uri="{FF2B5EF4-FFF2-40B4-BE49-F238E27FC236}">
                    <a16:creationId xmlns:a16="http://schemas.microsoft.com/office/drawing/2014/main" id="{0B352066-B75E-6E68-4B9F-4C77E0B705E6}"/>
                  </a:ext>
                </a:extLst>
              </p:cNvPr>
              <p:cNvSpPr/>
              <p:nvPr/>
            </p:nvSpPr>
            <p:spPr>
              <a:xfrm>
                <a:off x="3156999" y="2833156"/>
                <a:ext cx="222317" cy="180854"/>
              </a:xfrm>
              <a:custGeom>
                <a:avLst/>
                <a:gdLst>
                  <a:gd name="connsiteX0" fmla="*/ 216982 w 222317"/>
                  <a:gd name="connsiteY0" fmla="*/ 163177 h 180854"/>
                  <a:gd name="connsiteX1" fmla="*/ 53805 w 222317"/>
                  <a:gd name="connsiteY1" fmla="*/ 0 h 180854"/>
                  <a:gd name="connsiteX2" fmla="*/ 0 w 222317"/>
                  <a:gd name="connsiteY2" fmla="*/ 87224 h 180854"/>
                  <a:gd name="connsiteX3" fmla="*/ 24164 w 222317"/>
                  <a:gd name="connsiteY3" fmla="*/ 115894 h 180854"/>
                  <a:gd name="connsiteX4" fmla="*/ 222258 w 222317"/>
                  <a:gd name="connsiteY4" fmla="*/ 177056 h 180854"/>
                  <a:gd name="connsiteX5" fmla="*/ 222310 w 222317"/>
                  <a:gd name="connsiteY5" fmla="*/ 176953 h 180854"/>
                  <a:gd name="connsiteX6" fmla="*/ 216982 w 222317"/>
                  <a:gd name="connsiteY6" fmla="*/ 163177 h 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17" h="180854">
                    <a:moveTo>
                      <a:pt x="216982" y="163177"/>
                    </a:moveTo>
                    <a:lnTo>
                      <a:pt x="53805" y="0"/>
                    </a:lnTo>
                    <a:cubicBezTo>
                      <a:pt x="28440" y="25365"/>
                      <a:pt x="10545" y="55346"/>
                      <a:pt x="0" y="87224"/>
                    </a:cubicBezTo>
                    <a:cubicBezTo>
                      <a:pt x="7136" y="97272"/>
                      <a:pt x="15154" y="106883"/>
                      <a:pt x="24164" y="115894"/>
                    </a:cubicBezTo>
                    <a:cubicBezTo>
                      <a:pt x="78028" y="169758"/>
                      <a:pt x="152633" y="190039"/>
                      <a:pt x="222258" y="177056"/>
                    </a:cubicBezTo>
                    <a:cubicBezTo>
                      <a:pt x="222303" y="177049"/>
                      <a:pt x="222332" y="176997"/>
                      <a:pt x="222310" y="176953"/>
                    </a:cubicBezTo>
                    <a:cubicBezTo>
                      <a:pt x="220420" y="172425"/>
                      <a:pt x="218664" y="167824"/>
                      <a:pt x="216982" y="163177"/>
                    </a:cubicBezTo>
                    <a:close/>
                  </a:path>
                </a:pathLst>
              </a:custGeom>
              <a:solidFill>
                <a:srgbClr val="D2D2D2"/>
              </a:solidFill>
              <a:ln w="7402" cap="flat">
                <a:noFill/>
                <a:prstDash val="solid"/>
                <a:miter/>
              </a:ln>
            </p:spPr>
            <p:txBody>
              <a:bodyPr rtlCol="1" anchor="ctr"/>
              <a:lstStyle/>
              <a:p>
                <a:endParaRPr lang="ar-SA"/>
              </a:p>
            </p:txBody>
          </p:sp>
          <p:sp>
            <p:nvSpPr>
              <p:cNvPr id="192" name="شكل حر: شكل 191">
                <a:extLst>
                  <a:ext uri="{FF2B5EF4-FFF2-40B4-BE49-F238E27FC236}">
                    <a16:creationId xmlns:a16="http://schemas.microsoft.com/office/drawing/2014/main" id="{DB3664FE-1020-42A6-4466-4BA0757EAD53}"/>
                  </a:ext>
                </a:extLst>
              </p:cNvPr>
              <p:cNvSpPr/>
              <p:nvPr/>
            </p:nvSpPr>
            <p:spPr>
              <a:xfrm>
                <a:off x="3464120" y="1864021"/>
                <a:ext cx="987324" cy="775581"/>
              </a:xfrm>
              <a:custGeom>
                <a:avLst/>
                <a:gdLst>
                  <a:gd name="connsiteX0" fmla="*/ 987324 w 987324"/>
                  <a:gd name="connsiteY0" fmla="*/ 377914 h 775581"/>
                  <a:gd name="connsiteX1" fmla="*/ 609410 w 987324"/>
                  <a:gd name="connsiteY1" fmla="*/ 0 h 775581"/>
                  <a:gd name="connsiteX2" fmla="*/ 343958 w 987324"/>
                  <a:gd name="connsiteY2" fmla="*/ 108950 h 775581"/>
                  <a:gd name="connsiteX3" fmla="*/ 542512 w 987324"/>
                  <a:gd name="connsiteY3" fmla="*/ 192655 h 775581"/>
                  <a:gd name="connsiteX4" fmla="*/ 542512 w 987324"/>
                  <a:gd name="connsiteY4" fmla="*/ 192662 h 775581"/>
                  <a:gd name="connsiteX5" fmla="*/ 542712 w 987324"/>
                  <a:gd name="connsiteY5" fmla="*/ 192662 h 775581"/>
                  <a:gd name="connsiteX6" fmla="*/ 648995 w 987324"/>
                  <a:gd name="connsiteY6" fmla="*/ 190847 h 775581"/>
                  <a:gd name="connsiteX7" fmla="*/ 849222 w 987324"/>
                  <a:gd name="connsiteY7" fmla="*/ 306844 h 775581"/>
                  <a:gd name="connsiteX8" fmla="*/ 623785 w 987324"/>
                  <a:gd name="connsiteY8" fmla="*/ 363205 h 775581"/>
                  <a:gd name="connsiteX9" fmla="*/ 279128 w 987324"/>
                  <a:gd name="connsiteY9" fmla="*/ 524419 h 775581"/>
                  <a:gd name="connsiteX10" fmla="*/ 170081 w 987324"/>
                  <a:gd name="connsiteY10" fmla="*/ 607531 h 775581"/>
                  <a:gd name="connsiteX11" fmla="*/ 19 w 987324"/>
                  <a:gd name="connsiteY11" fmla="*/ 775465 h 775581"/>
                  <a:gd name="connsiteX12" fmla="*/ 123 w 987324"/>
                  <a:gd name="connsiteY12" fmla="*/ 775562 h 775581"/>
                  <a:gd name="connsiteX13" fmla="*/ 224078 w 987324"/>
                  <a:gd name="connsiteY13" fmla="*/ 689138 h 775581"/>
                  <a:gd name="connsiteX14" fmla="*/ 224078 w 987324"/>
                  <a:gd name="connsiteY14" fmla="*/ 689138 h 775581"/>
                  <a:gd name="connsiteX15" fmla="*/ 381905 w 987324"/>
                  <a:gd name="connsiteY15" fmla="*/ 728811 h 775581"/>
                  <a:gd name="connsiteX16" fmla="*/ 381913 w 987324"/>
                  <a:gd name="connsiteY16" fmla="*/ 728811 h 775581"/>
                  <a:gd name="connsiteX17" fmla="*/ 527892 w 987324"/>
                  <a:gd name="connsiteY17" fmla="*/ 748418 h 775581"/>
                  <a:gd name="connsiteX18" fmla="*/ 984182 w 987324"/>
                  <a:gd name="connsiteY18" fmla="*/ 414883 h 775581"/>
                  <a:gd name="connsiteX19" fmla="*/ 984375 w 987324"/>
                  <a:gd name="connsiteY19" fmla="*/ 412705 h 775581"/>
                  <a:gd name="connsiteX20" fmla="*/ 987324 w 987324"/>
                  <a:gd name="connsiteY20" fmla="*/ 377914 h 7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24" h="775581">
                    <a:moveTo>
                      <a:pt x="987324" y="377914"/>
                    </a:moveTo>
                    <a:cubicBezTo>
                      <a:pt x="987324" y="169194"/>
                      <a:pt x="818130" y="0"/>
                      <a:pt x="609410" y="0"/>
                    </a:cubicBezTo>
                    <a:cubicBezTo>
                      <a:pt x="505943" y="0"/>
                      <a:pt x="412205" y="41593"/>
                      <a:pt x="343958" y="108950"/>
                    </a:cubicBezTo>
                    <a:cubicBezTo>
                      <a:pt x="394369" y="160547"/>
                      <a:pt x="464698" y="192603"/>
                      <a:pt x="542512" y="192655"/>
                    </a:cubicBezTo>
                    <a:lnTo>
                      <a:pt x="542512" y="192662"/>
                    </a:lnTo>
                    <a:lnTo>
                      <a:pt x="542712" y="192662"/>
                    </a:lnTo>
                    <a:lnTo>
                      <a:pt x="648995" y="190847"/>
                    </a:lnTo>
                    <a:cubicBezTo>
                      <a:pt x="735048" y="189380"/>
                      <a:pt x="810445" y="236552"/>
                      <a:pt x="849222" y="306844"/>
                    </a:cubicBezTo>
                    <a:lnTo>
                      <a:pt x="623785" y="363205"/>
                    </a:lnTo>
                    <a:cubicBezTo>
                      <a:pt x="503824" y="393194"/>
                      <a:pt x="386759" y="450503"/>
                      <a:pt x="279128" y="524419"/>
                    </a:cubicBezTo>
                    <a:cubicBezTo>
                      <a:pt x="241529" y="550243"/>
                      <a:pt x="205086" y="578090"/>
                      <a:pt x="170081" y="607531"/>
                    </a:cubicBezTo>
                    <a:cubicBezTo>
                      <a:pt x="108384" y="659409"/>
                      <a:pt x="51268" y="716244"/>
                      <a:pt x="19" y="775465"/>
                    </a:cubicBezTo>
                    <a:cubicBezTo>
                      <a:pt x="-40" y="775532"/>
                      <a:pt x="49" y="775621"/>
                      <a:pt x="123" y="775562"/>
                    </a:cubicBezTo>
                    <a:cubicBezTo>
                      <a:pt x="59315" y="721868"/>
                      <a:pt x="137869" y="689138"/>
                      <a:pt x="224078" y="689138"/>
                    </a:cubicBezTo>
                    <a:lnTo>
                      <a:pt x="224078" y="689138"/>
                    </a:lnTo>
                    <a:cubicBezTo>
                      <a:pt x="281180" y="689138"/>
                      <a:pt x="334918" y="703513"/>
                      <a:pt x="381905" y="728811"/>
                    </a:cubicBezTo>
                    <a:cubicBezTo>
                      <a:pt x="381905" y="728811"/>
                      <a:pt x="381913" y="728811"/>
                      <a:pt x="381913" y="728811"/>
                    </a:cubicBezTo>
                    <a:cubicBezTo>
                      <a:pt x="427789" y="741453"/>
                      <a:pt x="476836" y="748418"/>
                      <a:pt x="527892" y="748418"/>
                    </a:cubicBezTo>
                    <a:cubicBezTo>
                      <a:pt x="763369" y="748418"/>
                      <a:pt x="957476" y="602684"/>
                      <a:pt x="984182" y="414883"/>
                    </a:cubicBezTo>
                    <a:cubicBezTo>
                      <a:pt x="984286" y="414164"/>
                      <a:pt x="984293" y="413431"/>
                      <a:pt x="984375" y="412705"/>
                    </a:cubicBezTo>
                    <a:cubicBezTo>
                      <a:pt x="985583" y="401241"/>
                      <a:pt x="987324" y="389659"/>
                      <a:pt x="987324" y="377914"/>
                    </a:cubicBezTo>
                    <a:close/>
                  </a:path>
                </a:pathLst>
              </a:custGeom>
              <a:solidFill>
                <a:srgbClr val="D2D2D2"/>
              </a:solidFill>
              <a:ln w="7402" cap="flat">
                <a:noFill/>
                <a:prstDash val="solid"/>
                <a:miter/>
              </a:ln>
            </p:spPr>
            <p:txBody>
              <a:bodyPr rtlCol="1" anchor="ctr"/>
              <a:lstStyle/>
              <a:p>
                <a:endParaRPr lang="ar-SA"/>
              </a:p>
            </p:txBody>
          </p:sp>
          <p:sp>
            <p:nvSpPr>
              <p:cNvPr id="193" name="شكل حر: شكل 192">
                <a:extLst>
                  <a:ext uri="{FF2B5EF4-FFF2-40B4-BE49-F238E27FC236}">
                    <a16:creationId xmlns:a16="http://schemas.microsoft.com/office/drawing/2014/main" id="{F8A6BD4D-FE81-A259-955B-1F873863D586}"/>
                  </a:ext>
                </a:extLst>
              </p:cNvPr>
              <p:cNvSpPr/>
              <p:nvPr/>
            </p:nvSpPr>
            <p:spPr>
              <a:xfrm>
                <a:off x="4225978" y="3008086"/>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6"/>
                      <a:pt x="0" y="34020"/>
                    </a:cubicBezTo>
                    <a:lnTo>
                      <a:pt x="118272" y="34020"/>
                    </a:lnTo>
                    <a:close/>
                  </a:path>
                </a:pathLst>
              </a:custGeom>
              <a:solidFill>
                <a:srgbClr val="505050"/>
              </a:solidFill>
              <a:ln w="7402" cap="flat">
                <a:noFill/>
                <a:prstDash val="solid"/>
                <a:miter/>
              </a:ln>
            </p:spPr>
            <p:txBody>
              <a:bodyPr rtlCol="1" anchor="ctr"/>
              <a:lstStyle/>
              <a:p>
                <a:endParaRPr lang="ar-SA"/>
              </a:p>
            </p:txBody>
          </p:sp>
          <p:sp>
            <p:nvSpPr>
              <p:cNvPr id="194" name="شكل حر: شكل 193">
                <a:extLst>
                  <a:ext uri="{FF2B5EF4-FFF2-40B4-BE49-F238E27FC236}">
                    <a16:creationId xmlns:a16="http://schemas.microsoft.com/office/drawing/2014/main" id="{BA5D37F0-32B1-494E-2223-C645C4FC9088}"/>
                  </a:ext>
                </a:extLst>
              </p:cNvPr>
              <p:cNvSpPr/>
              <p:nvPr/>
            </p:nvSpPr>
            <p:spPr>
              <a:xfrm>
                <a:off x="3749880" y="1783014"/>
                <a:ext cx="96634" cy="106297"/>
              </a:xfrm>
              <a:custGeom>
                <a:avLst/>
                <a:gdLst>
                  <a:gd name="connsiteX0" fmla="*/ 41756 w 96634"/>
                  <a:gd name="connsiteY0" fmla="*/ 106298 h 106297"/>
                  <a:gd name="connsiteX1" fmla="*/ 96635 w 96634"/>
                  <a:gd name="connsiteY1" fmla="*/ 51419 h 106297"/>
                  <a:gd name="connsiteX2" fmla="*/ 60792 w 96634"/>
                  <a:gd name="connsiteY2" fmla="*/ 0 h 106297"/>
                  <a:gd name="connsiteX3" fmla="*/ 89 w 96634"/>
                  <a:gd name="connsiteY3" fmla="*/ 87076 h 106297"/>
                  <a:gd name="connsiteX4" fmla="*/ 41756 w 96634"/>
                  <a:gd name="connsiteY4" fmla="*/ 106298 h 10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4" h="106297">
                    <a:moveTo>
                      <a:pt x="41756" y="106298"/>
                    </a:moveTo>
                    <a:cubicBezTo>
                      <a:pt x="72063" y="106298"/>
                      <a:pt x="96635" y="81726"/>
                      <a:pt x="96635" y="51419"/>
                    </a:cubicBezTo>
                    <a:cubicBezTo>
                      <a:pt x="96635" y="27810"/>
                      <a:pt x="81703" y="7744"/>
                      <a:pt x="60792" y="0"/>
                    </a:cubicBezTo>
                    <a:cubicBezTo>
                      <a:pt x="23223" y="12041"/>
                      <a:pt x="-1682" y="48477"/>
                      <a:pt x="89" y="87076"/>
                    </a:cubicBezTo>
                    <a:cubicBezTo>
                      <a:pt x="10159" y="98821"/>
                      <a:pt x="25075" y="106298"/>
                      <a:pt x="41756" y="106298"/>
                    </a:cubicBezTo>
                    <a:close/>
                  </a:path>
                </a:pathLst>
              </a:custGeom>
              <a:solidFill>
                <a:srgbClr val="505050"/>
              </a:solidFill>
              <a:ln w="7402" cap="flat">
                <a:noFill/>
                <a:prstDash val="solid"/>
                <a:miter/>
              </a:ln>
            </p:spPr>
            <p:txBody>
              <a:bodyPr rtlCol="1" anchor="ctr"/>
              <a:lstStyle/>
              <a:p>
                <a:endParaRPr lang="ar-SA"/>
              </a:p>
            </p:txBody>
          </p:sp>
        </p:grpSp>
        <p:grpSp>
          <p:nvGrpSpPr>
            <p:cNvPr id="174" name="رسم 670" descr="غزال طفل">
              <a:extLst>
                <a:ext uri="{FF2B5EF4-FFF2-40B4-BE49-F238E27FC236}">
                  <a16:creationId xmlns:a16="http://schemas.microsoft.com/office/drawing/2014/main" id="{3A82644A-E910-DC63-4C8D-50B4FEC93C5A}"/>
                </a:ext>
              </a:extLst>
            </p:cNvPr>
            <p:cNvGrpSpPr/>
            <p:nvPr/>
          </p:nvGrpSpPr>
          <p:grpSpPr>
            <a:xfrm>
              <a:off x="4287390" y="1551653"/>
              <a:ext cx="466835" cy="274173"/>
              <a:chOff x="3866048" y="2241935"/>
              <a:chExt cx="466835" cy="274173"/>
            </a:xfrm>
            <a:solidFill>
              <a:srgbClr val="737373"/>
            </a:solidFill>
          </p:grpSpPr>
          <p:grpSp>
            <p:nvGrpSpPr>
              <p:cNvPr id="183" name="رسم 670" descr="غزال طفل">
                <a:extLst>
                  <a:ext uri="{FF2B5EF4-FFF2-40B4-BE49-F238E27FC236}">
                    <a16:creationId xmlns:a16="http://schemas.microsoft.com/office/drawing/2014/main" id="{968C1D90-7965-87E0-7327-932EE268D493}"/>
                  </a:ext>
                </a:extLst>
              </p:cNvPr>
              <p:cNvGrpSpPr/>
              <p:nvPr/>
            </p:nvGrpSpPr>
            <p:grpSpPr>
              <a:xfrm>
                <a:off x="4073530" y="2360496"/>
                <a:ext cx="133381" cy="155611"/>
                <a:chOff x="4073530" y="2360496"/>
                <a:chExt cx="133381" cy="155611"/>
              </a:xfrm>
              <a:solidFill>
                <a:srgbClr val="737373"/>
              </a:solidFill>
            </p:grpSpPr>
            <p:sp>
              <p:nvSpPr>
                <p:cNvPr id="188" name="شكل حر: شكل 187">
                  <a:extLst>
                    <a:ext uri="{FF2B5EF4-FFF2-40B4-BE49-F238E27FC236}">
                      <a16:creationId xmlns:a16="http://schemas.microsoft.com/office/drawing/2014/main" id="{352A2D62-E73D-07EF-1D82-2762B89E3A0B}"/>
                    </a:ext>
                  </a:extLst>
                </p:cNvPr>
                <p:cNvSpPr/>
                <p:nvPr/>
              </p:nvSpPr>
              <p:spPr>
                <a:xfrm>
                  <a:off x="4073530" y="2471648"/>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sp>
              <p:nvSpPr>
                <p:cNvPr id="189" name="شكل حر: شكل 188">
                  <a:extLst>
                    <a:ext uri="{FF2B5EF4-FFF2-40B4-BE49-F238E27FC236}">
                      <a16:creationId xmlns:a16="http://schemas.microsoft.com/office/drawing/2014/main" id="{0538BA94-3DE5-8211-824A-4A4CF01A5DFF}"/>
                    </a:ext>
                  </a:extLst>
                </p:cNvPr>
                <p:cNvSpPr/>
                <p:nvPr/>
              </p:nvSpPr>
              <p:spPr>
                <a:xfrm>
                  <a:off x="4162451" y="2360496"/>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grpSp>
          <p:sp>
            <p:nvSpPr>
              <p:cNvPr id="184" name="شكل حر: شكل 183">
                <a:extLst>
                  <a:ext uri="{FF2B5EF4-FFF2-40B4-BE49-F238E27FC236}">
                    <a16:creationId xmlns:a16="http://schemas.microsoft.com/office/drawing/2014/main" id="{F3B0B62F-F568-E679-3AEE-782412ADC4CC}"/>
                  </a:ext>
                </a:extLst>
              </p:cNvPr>
              <p:cNvSpPr/>
              <p:nvPr/>
            </p:nvSpPr>
            <p:spPr>
              <a:xfrm>
                <a:off x="3954969" y="234567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185" name="شكل حر: شكل 184">
                <a:extLst>
                  <a:ext uri="{FF2B5EF4-FFF2-40B4-BE49-F238E27FC236}">
                    <a16:creationId xmlns:a16="http://schemas.microsoft.com/office/drawing/2014/main" id="{F4C2FF04-4886-A45A-72EB-8EF4E77380A2}"/>
                  </a:ext>
                </a:extLst>
              </p:cNvPr>
              <p:cNvSpPr/>
              <p:nvPr/>
            </p:nvSpPr>
            <p:spPr>
              <a:xfrm>
                <a:off x="4229142" y="236049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186" name="شكل حر: شكل 185">
                <a:extLst>
                  <a:ext uri="{FF2B5EF4-FFF2-40B4-BE49-F238E27FC236}">
                    <a16:creationId xmlns:a16="http://schemas.microsoft.com/office/drawing/2014/main" id="{9A58516D-8D73-CD81-ECAF-2CC023A042C3}"/>
                  </a:ext>
                </a:extLst>
              </p:cNvPr>
              <p:cNvSpPr/>
              <p:nvPr/>
            </p:nvSpPr>
            <p:spPr>
              <a:xfrm>
                <a:off x="3866048" y="2456827"/>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sp>
            <p:nvSpPr>
              <p:cNvPr id="187" name="شكل حر: شكل 186">
                <a:extLst>
                  <a:ext uri="{FF2B5EF4-FFF2-40B4-BE49-F238E27FC236}">
                    <a16:creationId xmlns:a16="http://schemas.microsoft.com/office/drawing/2014/main" id="{7053D4B3-E8C6-CEE4-AECE-24C201B29E4C}"/>
                  </a:ext>
                </a:extLst>
              </p:cNvPr>
              <p:cNvSpPr/>
              <p:nvPr/>
            </p:nvSpPr>
            <p:spPr>
              <a:xfrm>
                <a:off x="4140221" y="2241935"/>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grpSp>
        <p:grpSp>
          <p:nvGrpSpPr>
            <p:cNvPr id="175" name="رسم 670" descr="غزال طفل">
              <a:extLst>
                <a:ext uri="{FF2B5EF4-FFF2-40B4-BE49-F238E27FC236}">
                  <a16:creationId xmlns:a16="http://schemas.microsoft.com/office/drawing/2014/main" id="{B86BCE77-DFA4-BB56-10B4-D7B2D9F07AD3}"/>
                </a:ext>
              </a:extLst>
            </p:cNvPr>
            <p:cNvGrpSpPr/>
            <p:nvPr/>
          </p:nvGrpSpPr>
          <p:grpSpPr>
            <a:xfrm>
              <a:off x="4020627" y="2099999"/>
              <a:ext cx="207482" cy="221791"/>
              <a:chOff x="3599285" y="2790281"/>
              <a:chExt cx="207482" cy="221791"/>
            </a:xfrm>
            <a:solidFill>
              <a:srgbClr val="E6E6E6"/>
            </a:solidFill>
          </p:grpSpPr>
          <p:sp>
            <p:nvSpPr>
              <p:cNvPr id="179" name="شكل حر: شكل 178">
                <a:extLst>
                  <a:ext uri="{FF2B5EF4-FFF2-40B4-BE49-F238E27FC236}">
                    <a16:creationId xmlns:a16="http://schemas.microsoft.com/office/drawing/2014/main" id="{CD747CD1-B1EF-0404-33E3-2AC988347C2B}"/>
                  </a:ext>
                </a:extLst>
              </p:cNvPr>
              <p:cNvSpPr/>
              <p:nvPr/>
            </p:nvSpPr>
            <p:spPr>
              <a:xfrm>
                <a:off x="3762307" y="2856461"/>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E6E6E6"/>
              </a:solidFill>
              <a:ln w="7402" cap="flat">
                <a:noFill/>
                <a:prstDash val="solid"/>
                <a:miter/>
              </a:ln>
            </p:spPr>
            <p:txBody>
              <a:bodyPr rtlCol="1" anchor="ctr"/>
              <a:lstStyle/>
              <a:p>
                <a:endParaRPr lang="ar-SA"/>
              </a:p>
            </p:txBody>
          </p:sp>
          <p:sp>
            <p:nvSpPr>
              <p:cNvPr id="180" name="شكل حر: شكل 179">
                <a:extLst>
                  <a:ext uri="{FF2B5EF4-FFF2-40B4-BE49-F238E27FC236}">
                    <a16:creationId xmlns:a16="http://schemas.microsoft.com/office/drawing/2014/main" id="{8438EA38-5D49-C566-8FC8-351A51C6F939}"/>
                  </a:ext>
                </a:extLst>
              </p:cNvPr>
              <p:cNvSpPr/>
              <p:nvPr/>
            </p:nvSpPr>
            <p:spPr>
              <a:xfrm>
                <a:off x="3718313" y="2967612"/>
                <a:ext cx="44460" cy="44460"/>
              </a:xfrm>
              <a:custGeom>
                <a:avLst/>
                <a:gdLst>
                  <a:gd name="connsiteX0" fmla="*/ 44461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1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1" y="22230"/>
                    </a:moveTo>
                    <a:cubicBezTo>
                      <a:pt x="44461" y="34508"/>
                      <a:pt x="34508" y="44460"/>
                      <a:pt x="22230" y="44460"/>
                    </a:cubicBezTo>
                    <a:cubicBezTo>
                      <a:pt x="9953" y="44460"/>
                      <a:pt x="0" y="34508"/>
                      <a:pt x="0" y="22230"/>
                    </a:cubicBezTo>
                    <a:cubicBezTo>
                      <a:pt x="0" y="9953"/>
                      <a:pt x="9953" y="0"/>
                      <a:pt x="22230" y="0"/>
                    </a:cubicBezTo>
                    <a:cubicBezTo>
                      <a:pt x="34508" y="0"/>
                      <a:pt x="44461" y="9953"/>
                      <a:pt x="44461" y="22230"/>
                    </a:cubicBezTo>
                    <a:close/>
                  </a:path>
                </a:pathLst>
              </a:custGeom>
              <a:solidFill>
                <a:srgbClr val="E6E6E6"/>
              </a:solidFill>
              <a:ln w="7402" cap="flat">
                <a:noFill/>
                <a:prstDash val="solid"/>
                <a:miter/>
              </a:ln>
            </p:spPr>
            <p:txBody>
              <a:bodyPr rtlCol="1" anchor="ctr"/>
              <a:lstStyle/>
              <a:p>
                <a:endParaRPr lang="ar-SA"/>
              </a:p>
            </p:txBody>
          </p:sp>
          <p:sp>
            <p:nvSpPr>
              <p:cNvPr id="181" name="شكل حر: شكل 180">
                <a:extLst>
                  <a:ext uri="{FF2B5EF4-FFF2-40B4-BE49-F238E27FC236}">
                    <a16:creationId xmlns:a16="http://schemas.microsoft.com/office/drawing/2014/main" id="{3528338E-D0BF-FCAA-C6DA-73E984CB5B2A}"/>
                  </a:ext>
                </a:extLst>
              </p:cNvPr>
              <p:cNvSpPr/>
              <p:nvPr/>
            </p:nvSpPr>
            <p:spPr>
              <a:xfrm>
                <a:off x="3599285" y="2945893"/>
                <a:ext cx="59280" cy="59280"/>
              </a:xfrm>
              <a:custGeom>
                <a:avLst/>
                <a:gdLst>
                  <a:gd name="connsiteX0" fmla="*/ 59281 w 59280"/>
                  <a:gd name="connsiteY0" fmla="*/ 29640 h 59280"/>
                  <a:gd name="connsiteX1" fmla="*/ 29640 w 59280"/>
                  <a:gd name="connsiteY1" fmla="*/ 59281 h 59280"/>
                  <a:gd name="connsiteX2" fmla="*/ 0 w 59280"/>
                  <a:gd name="connsiteY2" fmla="*/ 29640 h 59280"/>
                  <a:gd name="connsiteX3" fmla="*/ 29640 w 59280"/>
                  <a:gd name="connsiteY3" fmla="*/ 0 h 59280"/>
                  <a:gd name="connsiteX4" fmla="*/ 59281 w 59280"/>
                  <a:gd name="connsiteY4" fmla="*/ 29640 h 59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80" h="59280">
                    <a:moveTo>
                      <a:pt x="59281" y="29640"/>
                    </a:moveTo>
                    <a:cubicBezTo>
                      <a:pt x="59281" y="46010"/>
                      <a:pt x="46010" y="59281"/>
                      <a:pt x="29640" y="59281"/>
                    </a:cubicBezTo>
                    <a:cubicBezTo>
                      <a:pt x="13270" y="59281"/>
                      <a:pt x="0" y="46010"/>
                      <a:pt x="0" y="29640"/>
                    </a:cubicBezTo>
                    <a:cubicBezTo>
                      <a:pt x="0" y="13270"/>
                      <a:pt x="13270" y="0"/>
                      <a:pt x="29640" y="0"/>
                    </a:cubicBezTo>
                    <a:cubicBezTo>
                      <a:pt x="46010" y="0"/>
                      <a:pt x="59281" y="13270"/>
                      <a:pt x="59281" y="29640"/>
                    </a:cubicBezTo>
                    <a:close/>
                  </a:path>
                </a:pathLst>
              </a:custGeom>
              <a:solidFill>
                <a:srgbClr val="E6E6E6"/>
              </a:solidFill>
              <a:ln w="7402" cap="flat">
                <a:noFill/>
                <a:prstDash val="solid"/>
                <a:miter/>
              </a:ln>
            </p:spPr>
            <p:txBody>
              <a:bodyPr rtlCol="1" anchor="ctr"/>
              <a:lstStyle/>
              <a:p>
                <a:endParaRPr lang="ar-SA"/>
              </a:p>
            </p:txBody>
          </p:sp>
          <p:sp>
            <p:nvSpPr>
              <p:cNvPr id="182" name="شكل حر: شكل 181">
                <a:extLst>
                  <a:ext uri="{FF2B5EF4-FFF2-40B4-BE49-F238E27FC236}">
                    <a16:creationId xmlns:a16="http://schemas.microsoft.com/office/drawing/2014/main" id="{E2343284-1976-3AE9-C315-3A4219B577ED}"/>
                  </a:ext>
                </a:extLst>
              </p:cNvPr>
              <p:cNvSpPr/>
              <p:nvPr/>
            </p:nvSpPr>
            <p:spPr>
              <a:xfrm>
                <a:off x="3628925" y="2790281"/>
                <a:ext cx="88921" cy="88921"/>
              </a:xfrm>
              <a:custGeom>
                <a:avLst/>
                <a:gdLst>
                  <a:gd name="connsiteX0" fmla="*/ 88921 w 88921"/>
                  <a:gd name="connsiteY0" fmla="*/ 44460 h 88921"/>
                  <a:gd name="connsiteX1" fmla="*/ 44460 w 88921"/>
                  <a:gd name="connsiteY1" fmla="*/ 88921 h 88921"/>
                  <a:gd name="connsiteX2" fmla="*/ 0 w 88921"/>
                  <a:gd name="connsiteY2" fmla="*/ 44460 h 88921"/>
                  <a:gd name="connsiteX3" fmla="*/ 44460 w 88921"/>
                  <a:gd name="connsiteY3" fmla="*/ 0 h 88921"/>
                  <a:gd name="connsiteX4" fmla="*/ 88921 w 88921"/>
                  <a:gd name="connsiteY4" fmla="*/ 44460 h 8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1" h="88921">
                    <a:moveTo>
                      <a:pt x="88921" y="44460"/>
                    </a:moveTo>
                    <a:cubicBezTo>
                      <a:pt x="88921" y="69015"/>
                      <a:pt x="69015" y="88921"/>
                      <a:pt x="44460" y="88921"/>
                    </a:cubicBezTo>
                    <a:cubicBezTo>
                      <a:pt x="19906" y="88921"/>
                      <a:pt x="0" y="69015"/>
                      <a:pt x="0" y="44460"/>
                    </a:cubicBezTo>
                    <a:cubicBezTo>
                      <a:pt x="0" y="19906"/>
                      <a:pt x="19906" y="0"/>
                      <a:pt x="44460" y="0"/>
                    </a:cubicBezTo>
                    <a:cubicBezTo>
                      <a:pt x="69015" y="0"/>
                      <a:pt x="88921" y="19906"/>
                      <a:pt x="88921" y="44460"/>
                    </a:cubicBezTo>
                    <a:close/>
                  </a:path>
                </a:pathLst>
              </a:custGeom>
              <a:solidFill>
                <a:srgbClr val="E6E6E6"/>
              </a:solidFill>
              <a:ln w="7402" cap="flat">
                <a:noFill/>
                <a:prstDash val="solid"/>
                <a:miter/>
              </a:ln>
            </p:spPr>
            <p:txBody>
              <a:bodyPr rtlCol="1" anchor="ctr"/>
              <a:lstStyle/>
              <a:p>
                <a:endParaRPr lang="ar-SA"/>
              </a:p>
            </p:txBody>
          </p:sp>
        </p:grpSp>
        <p:grpSp>
          <p:nvGrpSpPr>
            <p:cNvPr id="176" name="رسم 670" descr="غزال طفل">
              <a:extLst>
                <a:ext uri="{FF2B5EF4-FFF2-40B4-BE49-F238E27FC236}">
                  <a16:creationId xmlns:a16="http://schemas.microsoft.com/office/drawing/2014/main" id="{9ABB3679-4E47-D146-2D16-B95CA15E8B86}"/>
                </a:ext>
              </a:extLst>
            </p:cNvPr>
            <p:cNvGrpSpPr/>
            <p:nvPr/>
          </p:nvGrpSpPr>
          <p:grpSpPr>
            <a:xfrm>
              <a:off x="4508307" y="921796"/>
              <a:ext cx="222302" cy="222302"/>
              <a:chOff x="4086965" y="1612078"/>
              <a:chExt cx="222302" cy="222302"/>
            </a:xfrm>
          </p:grpSpPr>
          <p:sp>
            <p:nvSpPr>
              <p:cNvPr id="177" name="شكل حر: شكل 176">
                <a:extLst>
                  <a:ext uri="{FF2B5EF4-FFF2-40B4-BE49-F238E27FC236}">
                    <a16:creationId xmlns:a16="http://schemas.microsoft.com/office/drawing/2014/main" id="{07B678E1-9989-91E3-7425-738C6A59AEA5}"/>
                  </a:ext>
                </a:extLst>
              </p:cNvPr>
              <p:cNvSpPr/>
              <p:nvPr/>
            </p:nvSpPr>
            <p:spPr>
              <a:xfrm>
                <a:off x="4086965" y="1612078"/>
                <a:ext cx="222302" cy="222302"/>
              </a:xfrm>
              <a:custGeom>
                <a:avLst/>
                <a:gdLst>
                  <a:gd name="connsiteX0" fmla="*/ 222302 w 222302"/>
                  <a:gd name="connsiteY0" fmla="*/ 111151 h 222302"/>
                  <a:gd name="connsiteX1" fmla="*/ 111151 w 222302"/>
                  <a:gd name="connsiteY1" fmla="*/ 222302 h 222302"/>
                  <a:gd name="connsiteX2" fmla="*/ 0 w 222302"/>
                  <a:gd name="connsiteY2" fmla="*/ 111151 h 222302"/>
                  <a:gd name="connsiteX3" fmla="*/ 111151 w 222302"/>
                  <a:gd name="connsiteY3" fmla="*/ 0 h 222302"/>
                  <a:gd name="connsiteX4" fmla="*/ 222302 w 222302"/>
                  <a:gd name="connsiteY4" fmla="*/ 111151 h 22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02" h="222302">
                    <a:moveTo>
                      <a:pt x="222302" y="111151"/>
                    </a:moveTo>
                    <a:cubicBezTo>
                      <a:pt x="222302" y="172538"/>
                      <a:pt x="172538" y="222302"/>
                      <a:pt x="111151" y="222302"/>
                    </a:cubicBezTo>
                    <a:cubicBezTo>
                      <a:pt x="49764" y="222302"/>
                      <a:pt x="0" y="172538"/>
                      <a:pt x="0" y="111151"/>
                    </a:cubicBezTo>
                    <a:cubicBezTo>
                      <a:pt x="0" y="49764"/>
                      <a:pt x="49764" y="0"/>
                      <a:pt x="111151" y="0"/>
                    </a:cubicBezTo>
                    <a:cubicBezTo>
                      <a:pt x="172538" y="0"/>
                      <a:pt x="222302" y="49764"/>
                      <a:pt x="222302" y="111151"/>
                    </a:cubicBezTo>
                    <a:close/>
                  </a:path>
                </a:pathLst>
              </a:custGeom>
              <a:solidFill>
                <a:srgbClr val="FFFFFF"/>
              </a:solidFill>
              <a:ln w="7402" cap="flat">
                <a:noFill/>
                <a:prstDash val="solid"/>
                <a:miter/>
              </a:ln>
            </p:spPr>
            <p:txBody>
              <a:bodyPr rtlCol="1" anchor="ctr"/>
              <a:lstStyle/>
              <a:p>
                <a:endParaRPr lang="ar-SA"/>
              </a:p>
            </p:txBody>
          </p:sp>
          <p:sp>
            <p:nvSpPr>
              <p:cNvPr id="178" name="شكل حر: شكل 177">
                <a:extLst>
                  <a:ext uri="{FF2B5EF4-FFF2-40B4-BE49-F238E27FC236}">
                    <a16:creationId xmlns:a16="http://schemas.microsoft.com/office/drawing/2014/main" id="{07FFD854-F181-D438-443C-E99AF275A5BE}"/>
                  </a:ext>
                </a:extLst>
              </p:cNvPr>
              <p:cNvSpPr/>
              <p:nvPr/>
            </p:nvSpPr>
            <p:spPr>
              <a:xfrm>
                <a:off x="4134826" y="1679811"/>
                <a:ext cx="124430" cy="75254"/>
              </a:xfrm>
              <a:custGeom>
                <a:avLst/>
                <a:gdLst>
                  <a:gd name="connsiteX0" fmla="*/ 78739 w 78739"/>
                  <a:gd name="connsiteY0" fmla="*/ 39370 h 78739"/>
                  <a:gd name="connsiteX1" fmla="*/ 39370 w 78739"/>
                  <a:gd name="connsiteY1" fmla="*/ 78740 h 78739"/>
                  <a:gd name="connsiteX2" fmla="*/ 0 w 78739"/>
                  <a:gd name="connsiteY2" fmla="*/ 39370 h 78739"/>
                  <a:gd name="connsiteX3" fmla="*/ 39370 w 78739"/>
                  <a:gd name="connsiteY3" fmla="*/ 0 h 78739"/>
                  <a:gd name="connsiteX4" fmla="*/ 78739 w 78739"/>
                  <a:gd name="connsiteY4" fmla="*/ 39370 h 78739"/>
                  <a:gd name="connsiteX0" fmla="*/ 78739 w 78743"/>
                  <a:gd name="connsiteY0" fmla="*/ 39370 h 47623"/>
                  <a:gd name="connsiteX1" fmla="*/ 41275 w 78743"/>
                  <a:gd name="connsiteY1" fmla="*/ 33020 h 47623"/>
                  <a:gd name="connsiteX2" fmla="*/ 0 w 78743"/>
                  <a:gd name="connsiteY2" fmla="*/ 39370 h 47623"/>
                  <a:gd name="connsiteX3" fmla="*/ 39370 w 78743"/>
                  <a:gd name="connsiteY3" fmla="*/ 0 h 47623"/>
                  <a:gd name="connsiteX4" fmla="*/ 78739 w 78743"/>
                  <a:gd name="connsiteY4" fmla="*/ 39370 h 4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3" h="47623">
                    <a:moveTo>
                      <a:pt x="78739" y="39370"/>
                    </a:moveTo>
                    <a:cubicBezTo>
                      <a:pt x="79056" y="44873"/>
                      <a:pt x="63018" y="33020"/>
                      <a:pt x="41275" y="33020"/>
                    </a:cubicBezTo>
                    <a:cubicBezTo>
                      <a:pt x="19531" y="33020"/>
                      <a:pt x="0" y="61113"/>
                      <a:pt x="0" y="39370"/>
                    </a:cubicBezTo>
                    <a:cubicBezTo>
                      <a:pt x="0" y="17626"/>
                      <a:pt x="17627" y="0"/>
                      <a:pt x="39370" y="0"/>
                    </a:cubicBezTo>
                    <a:cubicBezTo>
                      <a:pt x="61113" y="0"/>
                      <a:pt x="78422" y="33867"/>
                      <a:pt x="78739" y="39370"/>
                    </a:cubicBezTo>
                    <a:close/>
                  </a:path>
                </a:pathLst>
              </a:custGeom>
              <a:solidFill>
                <a:srgbClr val="505050"/>
              </a:solidFill>
              <a:ln w="7402" cap="flat">
                <a:noFill/>
                <a:prstDash val="solid"/>
                <a:miter/>
              </a:ln>
            </p:spPr>
            <p:txBody>
              <a:bodyPr rtlCol="1" anchor="ctr"/>
              <a:lstStyle/>
              <a:p>
                <a:endParaRPr lang="ar-SA"/>
              </a:p>
            </p:txBody>
          </p:sp>
        </p:grpSp>
      </p:grpSp>
      <p:grpSp>
        <p:nvGrpSpPr>
          <p:cNvPr id="197" name="مجموعة 196">
            <a:extLst>
              <a:ext uri="{FF2B5EF4-FFF2-40B4-BE49-F238E27FC236}">
                <a16:creationId xmlns:a16="http://schemas.microsoft.com/office/drawing/2014/main" id="{F58A1DB0-DB03-176D-9CA9-CDE97C8999F5}"/>
              </a:ext>
            </a:extLst>
          </p:cNvPr>
          <p:cNvGrpSpPr/>
          <p:nvPr/>
        </p:nvGrpSpPr>
        <p:grpSpPr>
          <a:xfrm>
            <a:off x="2309026" y="4431917"/>
            <a:ext cx="1600890" cy="1515316"/>
            <a:chOff x="7262054" y="3829145"/>
            <a:chExt cx="882650" cy="835469"/>
          </a:xfrm>
        </p:grpSpPr>
        <p:sp>
          <p:nvSpPr>
            <p:cNvPr id="198" name="شكل حر: شكل 197">
              <a:extLst>
                <a:ext uri="{FF2B5EF4-FFF2-40B4-BE49-F238E27FC236}">
                  <a16:creationId xmlns:a16="http://schemas.microsoft.com/office/drawing/2014/main" id="{2ECEC933-20F9-7936-A422-6B72B8BD3345}"/>
                </a:ext>
              </a:extLst>
            </p:cNvPr>
            <p:cNvSpPr/>
            <p:nvPr/>
          </p:nvSpPr>
          <p:spPr>
            <a:xfrm>
              <a:off x="7911885" y="4468998"/>
              <a:ext cx="119820" cy="118420"/>
            </a:xfrm>
            <a:custGeom>
              <a:avLst/>
              <a:gdLst>
                <a:gd name="connsiteX0" fmla="*/ 102437 w 119820"/>
                <a:gd name="connsiteY0" fmla="*/ 92962 h 118420"/>
                <a:gd name="connsiteX1" fmla="*/ 119821 w 119820"/>
                <a:gd name="connsiteY1" fmla="*/ 45876 h 118420"/>
                <a:gd name="connsiteX2" fmla="*/ 92044 w 119820"/>
                <a:gd name="connsiteY2" fmla="*/ 0 h 118420"/>
                <a:gd name="connsiteX3" fmla="*/ 0 w 119820"/>
                <a:gd name="connsiteY3" fmla="*/ 92044 h 118420"/>
                <a:gd name="connsiteX4" fmla="*/ 102437 w 119820"/>
                <a:gd name="connsiteY4" fmla="*/ 92962 h 11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20" h="118420">
                  <a:moveTo>
                    <a:pt x="102437" y="92962"/>
                  </a:moveTo>
                  <a:cubicBezTo>
                    <a:pt x="112927" y="79849"/>
                    <a:pt x="117048" y="64114"/>
                    <a:pt x="119821" y="45876"/>
                  </a:cubicBezTo>
                  <a:cubicBezTo>
                    <a:pt x="114579" y="29095"/>
                    <a:pt x="105340" y="13293"/>
                    <a:pt x="92044" y="0"/>
                  </a:cubicBezTo>
                  <a:lnTo>
                    <a:pt x="0" y="92044"/>
                  </a:lnTo>
                  <a:cubicBezTo>
                    <a:pt x="20763" y="129303"/>
                    <a:pt x="76991" y="124770"/>
                    <a:pt x="102437" y="92962"/>
                  </a:cubicBezTo>
                  <a:close/>
                </a:path>
              </a:pathLst>
            </a:custGeom>
            <a:solidFill>
              <a:srgbClr val="737373"/>
            </a:solidFill>
            <a:ln w="3731" cap="flat">
              <a:noFill/>
              <a:prstDash val="solid"/>
              <a:miter/>
            </a:ln>
          </p:spPr>
          <p:txBody>
            <a:bodyPr rtlCol="1" anchor="ctr"/>
            <a:lstStyle/>
            <a:p>
              <a:endParaRPr lang="ar-SA"/>
            </a:p>
          </p:txBody>
        </p:sp>
        <p:grpSp>
          <p:nvGrpSpPr>
            <p:cNvPr id="199" name="رسم 971" descr="أرنب">
              <a:extLst>
                <a:ext uri="{FF2B5EF4-FFF2-40B4-BE49-F238E27FC236}">
                  <a16:creationId xmlns:a16="http://schemas.microsoft.com/office/drawing/2014/main" id="{C43674D5-D559-85D8-CE18-5A5589951F32}"/>
                </a:ext>
              </a:extLst>
            </p:cNvPr>
            <p:cNvGrpSpPr/>
            <p:nvPr/>
          </p:nvGrpSpPr>
          <p:grpSpPr>
            <a:xfrm>
              <a:off x="7262054" y="3946627"/>
              <a:ext cx="174306" cy="161429"/>
              <a:chOff x="7262054" y="3946627"/>
              <a:chExt cx="174306" cy="161429"/>
            </a:xfrm>
          </p:grpSpPr>
          <p:sp>
            <p:nvSpPr>
              <p:cNvPr id="220" name="شكل حر: شكل 219">
                <a:extLst>
                  <a:ext uri="{FF2B5EF4-FFF2-40B4-BE49-F238E27FC236}">
                    <a16:creationId xmlns:a16="http://schemas.microsoft.com/office/drawing/2014/main" id="{AA228DA0-DFC0-885C-C40A-A725DDD1452E}"/>
                  </a:ext>
                </a:extLst>
              </p:cNvPr>
              <p:cNvSpPr/>
              <p:nvPr/>
            </p:nvSpPr>
            <p:spPr>
              <a:xfrm>
                <a:off x="7266168" y="3946627"/>
                <a:ext cx="170192" cy="161429"/>
              </a:xfrm>
              <a:custGeom>
                <a:avLst/>
                <a:gdLst>
                  <a:gd name="connsiteX0" fmla="*/ 106604 w 170192"/>
                  <a:gd name="connsiteY0" fmla="*/ 8 h 161429"/>
                  <a:gd name="connsiteX1" fmla="*/ 30995 w 170192"/>
                  <a:gd name="connsiteY1" fmla="*/ 23012 h 161429"/>
                  <a:gd name="connsiteX2" fmla="*/ 24832 w 170192"/>
                  <a:gd name="connsiteY2" fmla="*/ 23012 h 161429"/>
                  <a:gd name="connsiteX3" fmla="*/ 21535 w 170192"/>
                  <a:gd name="connsiteY3" fmla="*/ 23206 h 161429"/>
                  <a:gd name="connsiteX4" fmla="*/ 1226 w 170192"/>
                  <a:gd name="connsiteY4" fmla="*/ 46866 h 161429"/>
                  <a:gd name="connsiteX5" fmla="*/ 1177 w 170192"/>
                  <a:gd name="connsiteY5" fmla="*/ 72522 h 161429"/>
                  <a:gd name="connsiteX6" fmla="*/ 108454 w 170192"/>
                  <a:gd name="connsiteY6" fmla="*/ 161430 h 161429"/>
                  <a:gd name="connsiteX7" fmla="*/ 170193 w 170192"/>
                  <a:gd name="connsiteY7" fmla="*/ 80209 h 161429"/>
                  <a:gd name="connsiteX8" fmla="*/ 106604 w 170192"/>
                  <a:gd name="connsiteY8" fmla="*/ 8 h 16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2" h="161429">
                    <a:moveTo>
                      <a:pt x="106604" y="8"/>
                    </a:moveTo>
                    <a:cubicBezTo>
                      <a:pt x="84518" y="14668"/>
                      <a:pt x="58495" y="23012"/>
                      <a:pt x="30995" y="23012"/>
                    </a:cubicBezTo>
                    <a:lnTo>
                      <a:pt x="24832" y="23012"/>
                    </a:lnTo>
                    <a:cubicBezTo>
                      <a:pt x="23712" y="23012"/>
                      <a:pt x="22615" y="23079"/>
                      <a:pt x="21535" y="23206"/>
                    </a:cubicBezTo>
                    <a:cubicBezTo>
                      <a:pt x="13747" y="24136"/>
                      <a:pt x="3934" y="36488"/>
                      <a:pt x="1226" y="46866"/>
                    </a:cubicBezTo>
                    <a:cubicBezTo>
                      <a:pt x="-1022" y="55483"/>
                      <a:pt x="353" y="70345"/>
                      <a:pt x="1177" y="72522"/>
                    </a:cubicBezTo>
                    <a:cubicBezTo>
                      <a:pt x="18572" y="118349"/>
                      <a:pt x="58989" y="152858"/>
                      <a:pt x="108454" y="161430"/>
                    </a:cubicBezTo>
                    <a:cubicBezTo>
                      <a:pt x="143218" y="157136"/>
                      <a:pt x="170193" y="112815"/>
                      <a:pt x="170193" y="80209"/>
                    </a:cubicBezTo>
                    <a:cubicBezTo>
                      <a:pt x="170193" y="46764"/>
                      <a:pt x="145219" y="-715"/>
                      <a:pt x="106604" y="8"/>
                    </a:cubicBezTo>
                    <a:close/>
                  </a:path>
                </a:pathLst>
              </a:custGeom>
              <a:solidFill>
                <a:srgbClr val="D2D2D2"/>
              </a:solidFill>
              <a:ln w="3731" cap="flat">
                <a:noFill/>
                <a:prstDash val="solid"/>
                <a:miter/>
              </a:ln>
            </p:spPr>
            <p:txBody>
              <a:bodyPr rtlCol="1" anchor="ctr"/>
              <a:lstStyle/>
              <a:p>
                <a:endParaRPr lang="ar-SA"/>
              </a:p>
            </p:txBody>
          </p:sp>
          <p:sp>
            <p:nvSpPr>
              <p:cNvPr id="221" name="شكل حر: شكل 220">
                <a:extLst>
                  <a:ext uri="{FF2B5EF4-FFF2-40B4-BE49-F238E27FC236}">
                    <a16:creationId xmlns:a16="http://schemas.microsoft.com/office/drawing/2014/main" id="{EE78C7BE-2E8C-7160-444E-79CAE94538C9}"/>
                  </a:ext>
                </a:extLst>
              </p:cNvPr>
              <p:cNvSpPr/>
              <p:nvPr/>
            </p:nvSpPr>
            <p:spPr>
              <a:xfrm>
                <a:off x="7262054" y="3969833"/>
                <a:ext cx="50222" cy="55298"/>
              </a:xfrm>
              <a:custGeom>
                <a:avLst/>
                <a:gdLst>
                  <a:gd name="connsiteX0" fmla="*/ 50222 w 50222"/>
                  <a:gd name="connsiteY0" fmla="*/ 27552 h 55298"/>
                  <a:gd name="connsiteX1" fmla="*/ 25653 w 50222"/>
                  <a:gd name="connsiteY1" fmla="*/ 0 h 55298"/>
                  <a:gd name="connsiteX2" fmla="*/ 997 w 50222"/>
                  <a:gd name="connsiteY2" fmla="*/ 36206 h 55298"/>
                  <a:gd name="connsiteX3" fmla="*/ 5298 w 50222"/>
                  <a:gd name="connsiteY3" fmla="*/ 49315 h 55298"/>
                  <a:gd name="connsiteX4" fmla="*/ 22476 w 50222"/>
                  <a:gd name="connsiteY4" fmla="*/ 55298 h 55298"/>
                  <a:gd name="connsiteX5" fmla="*/ 50222 w 50222"/>
                  <a:gd name="connsiteY5" fmla="*/ 27552 h 5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22" h="55298">
                    <a:moveTo>
                      <a:pt x="50222" y="27552"/>
                    </a:moveTo>
                    <a:cubicBezTo>
                      <a:pt x="50222" y="13304"/>
                      <a:pt x="39477" y="1577"/>
                      <a:pt x="25653" y="0"/>
                    </a:cubicBezTo>
                    <a:cubicBezTo>
                      <a:pt x="8378" y="1941"/>
                      <a:pt x="-3626" y="18924"/>
                      <a:pt x="997" y="36206"/>
                    </a:cubicBezTo>
                    <a:cubicBezTo>
                      <a:pt x="2192" y="40680"/>
                      <a:pt x="3683" y="45029"/>
                      <a:pt x="5298" y="49315"/>
                    </a:cubicBezTo>
                    <a:cubicBezTo>
                      <a:pt x="10026" y="53050"/>
                      <a:pt x="15983" y="55298"/>
                      <a:pt x="22476" y="55298"/>
                    </a:cubicBezTo>
                    <a:cubicBezTo>
                      <a:pt x="37799" y="55302"/>
                      <a:pt x="50222" y="42879"/>
                      <a:pt x="50222" y="27552"/>
                    </a:cubicBezTo>
                    <a:close/>
                  </a:path>
                </a:pathLst>
              </a:custGeom>
              <a:solidFill>
                <a:srgbClr val="505050"/>
              </a:solidFill>
              <a:ln w="3731" cap="flat">
                <a:noFill/>
                <a:prstDash val="solid"/>
                <a:miter/>
              </a:ln>
            </p:spPr>
            <p:txBody>
              <a:bodyPr rtlCol="1" anchor="ctr"/>
              <a:lstStyle/>
              <a:p>
                <a:endParaRPr lang="ar-SA"/>
              </a:p>
            </p:txBody>
          </p:sp>
        </p:grpSp>
        <p:sp>
          <p:nvSpPr>
            <p:cNvPr id="200" name="شكل حر: شكل 199">
              <a:extLst>
                <a:ext uri="{FF2B5EF4-FFF2-40B4-BE49-F238E27FC236}">
                  <a16:creationId xmlns:a16="http://schemas.microsoft.com/office/drawing/2014/main" id="{41F361B8-6347-C314-0841-A2FBC9EF2BCF}"/>
                </a:ext>
              </a:extLst>
            </p:cNvPr>
            <p:cNvSpPr/>
            <p:nvPr/>
          </p:nvSpPr>
          <p:spPr>
            <a:xfrm>
              <a:off x="7335456" y="3829145"/>
              <a:ext cx="809248" cy="831722"/>
            </a:xfrm>
            <a:custGeom>
              <a:avLst/>
              <a:gdLst>
                <a:gd name="connsiteX0" fmla="*/ 511513 w 809248"/>
                <a:gd name="connsiteY0" fmla="*/ 60412 h 831722"/>
                <a:gd name="connsiteX1" fmla="*/ 221212 w 809248"/>
                <a:gd name="connsiteY1" fmla="*/ 1154 h 831722"/>
                <a:gd name="connsiteX2" fmla="*/ 201880 w 809248"/>
                <a:gd name="connsiteY2" fmla="*/ 11 h 831722"/>
                <a:gd name="connsiteX3" fmla="*/ 82430 w 809248"/>
                <a:gd name="connsiteY3" fmla="*/ 69580 h 831722"/>
                <a:gd name="connsiteX4" fmla="*/ 37315 w 809248"/>
                <a:gd name="connsiteY4" fmla="*/ 117490 h 831722"/>
                <a:gd name="connsiteX5" fmla="*/ 78677 w 809248"/>
                <a:gd name="connsiteY5" fmla="*/ 198898 h 831722"/>
                <a:gd name="connsiteX6" fmla="*/ 39237 w 809248"/>
                <a:gd name="connsiteY6" fmla="*/ 278859 h 831722"/>
                <a:gd name="connsiteX7" fmla="*/ 39252 w 809248"/>
                <a:gd name="connsiteY7" fmla="*/ 278927 h 831722"/>
                <a:gd name="connsiteX8" fmla="*/ 59303 w 809248"/>
                <a:gd name="connsiteY8" fmla="*/ 280897 h 831722"/>
                <a:gd name="connsiteX9" fmla="*/ 59303 w 809248"/>
                <a:gd name="connsiteY9" fmla="*/ 281051 h 831722"/>
                <a:gd name="connsiteX10" fmla="*/ 116891 w 809248"/>
                <a:gd name="connsiteY10" fmla="*/ 399002 h 831722"/>
                <a:gd name="connsiteX11" fmla="*/ 112395 w 809248"/>
                <a:gd name="connsiteY11" fmla="*/ 441566 h 831722"/>
                <a:gd name="connsiteX12" fmla="*/ 112395 w 809248"/>
                <a:gd name="connsiteY12" fmla="*/ 652056 h 831722"/>
                <a:gd name="connsiteX13" fmla="*/ 64215 w 809248"/>
                <a:gd name="connsiteY13" fmla="*/ 730152 h 831722"/>
                <a:gd name="connsiteX14" fmla="*/ 0 w 809248"/>
                <a:gd name="connsiteY14" fmla="*/ 831723 h 831722"/>
                <a:gd name="connsiteX15" fmla="*/ 44992 w 809248"/>
                <a:gd name="connsiteY15" fmla="*/ 831723 h 831722"/>
                <a:gd name="connsiteX16" fmla="*/ 103403 w 809248"/>
                <a:gd name="connsiteY16" fmla="*/ 823855 h 831722"/>
                <a:gd name="connsiteX17" fmla="*/ 161100 w 809248"/>
                <a:gd name="connsiteY17" fmla="*/ 831723 h 831722"/>
                <a:gd name="connsiteX18" fmla="*/ 484647 w 809248"/>
                <a:gd name="connsiteY18" fmla="*/ 831723 h 831722"/>
                <a:gd name="connsiteX19" fmla="*/ 546989 w 809248"/>
                <a:gd name="connsiteY19" fmla="*/ 798802 h 831722"/>
                <a:gd name="connsiteX20" fmla="*/ 635923 w 809248"/>
                <a:gd name="connsiteY20" fmla="*/ 817692 h 831722"/>
                <a:gd name="connsiteX21" fmla="*/ 668473 w 809248"/>
                <a:gd name="connsiteY21" fmla="*/ 798802 h 831722"/>
                <a:gd name="connsiteX22" fmla="*/ 696272 w 809248"/>
                <a:gd name="connsiteY22" fmla="*/ 685804 h 831722"/>
                <a:gd name="connsiteX23" fmla="*/ 696205 w 809248"/>
                <a:gd name="connsiteY23" fmla="*/ 685793 h 831722"/>
                <a:gd name="connsiteX24" fmla="*/ 682661 w 809248"/>
                <a:gd name="connsiteY24" fmla="*/ 702191 h 831722"/>
                <a:gd name="connsiteX25" fmla="*/ 580708 w 809248"/>
                <a:gd name="connsiteY25" fmla="*/ 732841 h 831722"/>
                <a:gd name="connsiteX26" fmla="*/ 580708 w 809248"/>
                <a:gd name="connsiteY26" fmla="*/ 663130 h 831722"/>
                <a:gd name="connsiteX27" fmla="*/ 580708 w 809248"/>
                <a:gd name="connsiteY27" fmla="*/ 650595 h 831722"/>
                <a:gd name="connsiteX28" fmla="*/ 251476 w 809248"/>
                <a:gd name="connsiteY28" fmla="*/ 273243 h 831722"/>
                <a:gd name="connsiteX29" fmla="*/ 336275 w 809248"/>
                <a:gd name="connsiteY29" fmla="*/ 189000 h 831722"/>
                <a:gd name="connsiteX30" fmla="*/ 398481 w 809248"/>
                <a:gd name="connsiteY30" fmla="*/ 263094 h 831722"/>
                <a:gd name="connsiteX31" fmla="*/ 446515 w 809248"/>
                <a:gd name="connsiteY31" fmla="*/ 313458 h 831722"/>
                <a:gd name="connsiteX32" fmla="*/ 713221 w 809248"/>
                <a:gd name="connsiteY32" fmla="*/ 498052 h 831722"/>
                <a:gd name="connsiteX33" fmla="*/ 726975 w 809248"/>
                <a:gd name="connsiteY33" fmla="*/ 492590 h 831722"/>
                <a:gd name="connsiteX34" fmla="*/ 547839 w 809248"/>
                <a:gd name="connsiteY34" fmla="*/ 212134 h 831722"/>
                <a:gd name="connsiteX35" fmla="*/ 481178 w 809248"/>
                <a:gd name="connsiteY35" fmla="*/ 149560 h 831722"/>
                <a:gd name="connsiteX36" fmla="*/ 499187 w 809248"/>
                <a:gd name="connsiteY36" fmla="*/ 154963 h 831722"/>
                <a:gd name="connsiteX37" fmla="*/ 808944 w 809248"/>
                <a:gd name="connsiteY37" fmla="*/ 199550 h 831722"/>
                <a:gd name="connsiteX38" fmla="*/ 511513 w 809248"/>
                <a:gd name="connsiteY38" fmla="*/ 60412 h 8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9248" h="831722">
                  <a:moveTo>
                    <a:pt x="511513" y="60412"/>
                  </a:moveTo>
                  <a:cubicBezTo>
                    <a:pt x="386309" y="22539"/>
                    <a:pt x="275210" y="633"/>
                    <a:pt x="221212" y="1154"/>
                  </a:cubicBezTo>
                  <a:cubicBezTo>
                    <a:pt x="214884" y="344"/>
                    <a:pt x="208437" y="-75"/>
                    <a:pt x="201880" y="11"/>
                  </a:cubicBezTo>
                  <a:cubicBezTo>
                    <a:pt x="150935" y="682"/>
                    <a:pt x="106532" y="28462"/>
                    <a:pt x="82430" y="69580"/>
                  </a:cubicBezTo>
                  <a:cubicBezTo>
                    <a:pt x="70992" y="89099"/>
                    <a:pt x="55486" y="105430"/>
                    <a:pt x="37315" y="117490"/>
                  </a:cubicBezTo>
                  <a:cubicBezTo>
                    <a:pt x="62383" y="135833"/>
                    <a:pt x="78677" y="165453"/>
                    <a:pt x="78677" y="198898"/>
                  </a:cubicBezTo>
                  <a:cubicBezTo>
                    <a:pt x="78677" y="231474"/>
                    <a:pt x="63211" y="260430"/>
                    <a:pt x="39237" y="278859"/>
                  </a:cubicBezTo>
                  <a:cubicBezTo>
                    <a:pt x="39200" y="278889"/>
                    <a:pt x="39207" y="278919"/>
                    <a:pt x="39252" y="278927"/>
                  </a:cubicBezTo>
                  <a:cubicBezTo>
                    <a:pt x="45790" y="280054"/>
                    <a:pt x="52492" y="280706"/>
                    <a:pt x="59303" y="280897"/>
                  </a:cubicBezTo>
                  <a:lnTo>
                    <a:pt x="59303" y="281051"/>
                  </a:lnTo>
                  <a:cubicBezTo>
                    <a:pt x="73431" y="301593"/>
                    <a:pt x="116891" y="375025"/>
                    <a:pt x="116891" y="399002"/>
                  </a:cubicBezTo>
                  <a:cubicBezTo>
                    <a:pt x="116891" y="412834"/>
                    <a:pt x="112395" y="441566"/>
                    <a:pt x="112395" y="441566"/>
                  </a:cubicBezTo>
                  <a:lnTo>
                    <a:pt x="112395" y="652056"/>
                  </a:lnTo>
                  <a:cubicBezTo>
                    <a:pt x="112395" y="685104"/>
                    <a:pt x="94063" y="715967"/>
                    <a:pt x="64215" y="730152"/>
                  </a:cubicBezTo>
                  <a:cubicBezTo>
                    <a:pt x="26248" y="748191"/>
                    <a:pt x="0" y="786892"/>
                    <a:pt x="0" y="831723"/>
                  </a:cubicBezTo>
                  <a:lnTo>
                    <a:pt x="44992" y="831723"/>
                  </a:lnTo>
                  <a:cubicBezTo>
                    <a:pt x="44992" y="831723"/>
                    <a:pt x="61068" y="823855"/>
                    <a:pt x="103403" y="823855"/>
                  </a:cubicBezTo>
                  <a:cubicBezTo>
                    <a:pt x="145739" y="823855"/>
                    <a:pt x="161100" y="831723"/>
                    <a:pt x="161100" y="831723"/>
                  </a:cubicBezTo>
                  <a:lnTo>
                    <a:pt x="484647" y="831723"/>
                  </a:lnTo>
                  <a:cubicBezTo>
                    <a:pt x="509591" y="831723"/>
                    <a:pt x="532921" y="819401"/>
                    <a:pt x="546989" y="798802"/>
                  </a:cubicBezTo>
                  <a:cubicBezTo>
                    <a:pt x="570495" y="821750"/>
                    <a:pt x="605225" y="829389"/>
                    <a:pt x="635923" y="817692"/>
                  </a:cubicBezTo>
                  <a:cubicBezTo>
                    <a:pt x="648598" y="812859"/>
                    <a:pt x="660639" y="806636"/>
                    <a:pt x="668473" y="798802"/>
                  </a:cubicBezTo>
                  <a:cubicBezTo>
                    <a:pt x="699052" y="768223"/>
                    <a:pt x="708302" y="724412"/>
                    <a:pt x="696272" y="685804"/>
                  </a:cubicBezTo>
                  <a:cubicBezTo>
                    <a:pt x="696261" y="685774"/>
                    <a:pt x="696223" y="685767"/>
                    <a:pt x="696205" y="685793"/>
                  </a:cubicBezTo>
                  <a:cubicBezTo>
                    <a:pt x="692278" y="691570"/>
                    <a:pt x="687782" y="697070"/>
                    <a:pt x="682661" y="702191"/>
                  </a:cubicBezTo>
                  <a:cubicBezTo>
                    <a:pt x="654967" y="729885"/>
                    <a:pt x="616415" y="740098"/>
                    <a:pt x="580708" y="732841"/>
                  </a:cubicBezTo>
                  <a:lnTo>
                    <a:pt x="580708" y="663130"/>
                  </a:lnTo>
                  <a:lnTo>
                    <a:pt x="580708" y="650595"/>
                  </a:lnTo>
                  <a:cubicBezTo>
                    <a:pt x="580708" y="457766"/>
                    <a:pt x="437396" y="298439"/>
                    <a:pt x="251476" y="273243"/>
                  </a:cubicBezTo>
                  <a:cubicBezTo>
                    <a:pt x="290938" y="259460"/>
                    <a:pt x="322240" y="228334"/>
                    <a:pt x="336275" y="189000"/>
                  </a:cubicBezTo>
                  <a:cubicBezTo>
                    <a:pt x="354366" y="212558"/>
                    <a:pt x="375257" y="237520"/>
                    <a:pt x="398481" y="263094"/>
                  </a:cubicBezTo>
                  <a:cubicBezTo>
                    <a:pt x="413572" y="279710"/>
                    <a:pt x="429626" y="296573"/>
                    <a:pt x="446515" y="313458"/>
                  </a:cubicBezTo>
                  <a:cubicBezTo>
                    <a:pt x="558525" y="425467"/>
                    <a:pt x="669470" y="501072"/>
                    <a:pt x="713221" y="498052"/>
                  </a:cubicBezTo>
                  <a:cubicBezTo>
                    <a:pt x="719043" y="497651"/>
                    <a:pt x="723689" y="495875"/>
                    <a:pt x="726975" y="492590"/>
                  </a:cubicBezTo>
                  <a:cubicBezTo>
                    <a:pt x="754954" y="464607"/>
                    <a:pt x="674756" y="339043"/>
                    <a:pt x="547839" y="212134"/>
                  </a:cubicBezTo>
                  <a:cubicBezTo>
                    <a:pt x="525394" y="189689"/>
                    <a:pt x="503005" y="168742"/>
                    <a:pt x="481178" y="149560"/>
                  </a:cubicBezTo>
                  <a:cubicBezTo>
                    <a:pt x="482208" y="149875"/>
                    <a:pt x="494235" y="153505"/>
                    <a:pt x="499187" y="154963"/>
                  </a:cubicBezTo>
                  <a:cubicBezTo>
                    <a:pt x="664393" y="203708"/>
                    <a:pt x="801635" y="223703"/>
                    <a:pt x="808944" y="199550"/>
                  </a:cubicBezTo>
                  <a:cubicBezTo>
                    <a:pt x="816467" y="174673"/>
                    <a:pt x="683305" y="112380"/>
                    <a:pt x="511513" y="60412"/>
                  </a:cubicBezTo>
                  <a:close/>
                </a:path>
              </a:pathLst>
            </a:custGeom>
            <a:solidFill>
              <a:srgbClr val="FFA82B"/>
            </a:solidFill>
            <a:ln w="3731" cap="flat">
              <a:noFill/>
              <a:prstDash val="solid"/>
              <a:miter/>
            </a:ln>
          </p:spPr>
          <p:txBody>
            <a:bodyPr rtlCol="1" anchor="ctr"/>
            <a:lstStyle/>
            <a:p>
              <a:endParaRPr lang="ar-SA"/>
            </a:p>
          </p:txBody>
        </p:sp>
        <p:sp>
          <p:nvSpPr>
            <p:cNvPr id="201" name="شكل حر: شكل 200">
              <a:extLst>
                <a:ext uri="{FF2B5EF4-FFF2-40B4-BE49-F238E27FC236}">
                  <a16:creationId xmlns:a16="http://schemas.microsoft.com/office/drawing/2014/main" id="{A71BDD94-2BE5-711B-60F3-A02883C95794}"/>
                </a:ext>
              </a:extLst>
            </p:cNvPr>
            <p:cNvSpPr/>
            <p:nvPr/>
          </p:nvSpPr>
          <p:spPr>
            <a:xfrm rot="19218665">
              <a:off x="7840179" y="3903658"/>
              <a:ext cx="65464" cy="452046"/>
            </a:xfrm>
            <a:custGeom>
              <a:avLst/>
              <a:gdLst>
                <a:gd name="connsiteX0" fmla="*/ 65464 w 65464"/>
                <a:gd name="connsiteY0" fmla="*/ 226023 h 452046"/>
                <a:gd name="connsiteX1" fmla="*/ 32732 w 65464"/>
                <a:gd name="connsiteY1" fmla="*/ 452047 h 452046"/>
                <a:gd name="connsiteX2" fmla="*/ 0 w 65464"/>
                <a:gd name="connsiteY2" fmla="*/ 226023 h 452046"/>
                <a:gd name="connsiteX3" fmla="*/ 32732 w 65464"/>
                <a:gd name="connsiteY3" fmla="*/ 0 h 452046"/>
                <a:gd name="connsiteX4" fmla="*/ 65464 w 65464"/>
                <a:gd name="connsiteY4" fmla="*/ 226023 h 45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4" h="452046">
                  <a:moveTo>
                    <a:pt x="65464" y="226023"/>
                  </a:moveTo>
                  <a:cubicBezTo>
                    <a:pt x="65464" y="350853"/>
                    <a:pt x="50810" y="452047"/>
                    <a:pt x="32732" y="452047"/>
                  </a:cubicBezTo>
                  <a:cubicBezTo>
                    <a:pt x="14655" y="452047"/>
                    <a:pt x="0" y="350853"/>
                    <a:pt x="0" y="226023"/>
                  </a:cubicBezTo>
                  <a:cubicBezTo>
                    <a:pt x="0" y="101194"/>
                    <a:pt x="14655" y="0"/>
                    <a:pt x="32732" y="0"/>
                  </a:cubicBezTo>
                  <a:cubicBezTo>
                    <a:pt x="50810" y="0"/>
                    <a:pt x="65464" y="101194"/>
                    <a:pt x="65464" y="226023"/>
                  </a:cubicBezTo>
                  <a:close/>
                </a:path>
              </a:pathLst>
            </a:custGeom>
            <a:solidFill>
              <a:srgbClr val="FFFFFF"/>
            </a:solidFill>
            <a:ln w="3731" cap="flat">
              <a:noFill/>
              <a:prstDash val="solid"/>
              <a:miter/>
            </a:ln>
          </p:spPr>
          <p:txBody>
            <a:bodyPr rtlCol="1" anchor="ctr"/>
            <a:lstStyle/>
            <a:p>
              <a:endParaRPr lang="ar-SA"/>
            </a:p>
          </p:txBody>
        </p:sp>
        <p:sp>
          <p:nvSpPr>
            <p:cNvPr id="202" name="شكل حر: شكل 201">
              <a:extLst>
                <a:ext uri="{FF2B5EF4-FFF2-40B4-BE49-F238E27FC236}">
                  <a16:creationId xmlns:a16="http://schemas.microsoft.com/office/drawing/2014/main" id="{8F77F1D7-84D4-2BC3-724B-2A304B7CE43D}"/>
                </a:ext>
              </a:extLst>
            </p:cNvPr>
            <p:cNvSpPr/>
            <p:nvPr/>
          </p:nvSpPr>
          <p:spPr>
            <a:xfrm>
              <a:off x="7380414" y="4110136"/>
              <a:ext cx="328897" cy="550731"/>
            </a:xfrm>
            <a:custGeom>
              <a:avLst/>
              <a:gdLst>
                <a:gd name="connsiteX0" fmla="*/ 177438 w 328897"/>
                <a:gd name="connsiteY0" fmla="*/ 450734 h 550731"/>
                <a:gd name="connsiteX1" fmla="*/ 177865 w 328897"/>
                <a:gd name="connsiteY1" fmla="*/ 451060 h 550731"/>
                <a:gd name="connsiteX2" fmla="*/ 198565 w 328897"/>
                <a:gd name="connsiteY2" fmla="*/ 442409 h 550731"/>
                <a:gd name="connsiteX3" fmla="*/ 198565 w 328897"/>
                <a:gd name="connsiteY3" fmla="*/ 382139 h 550731"/>
                <a:gd name="connsiteX4" fmla="*/ 328898 w 328897"/>
                <a:gd name="connsiteY4" fmla="*/ 217908 h 550731"/>
                <a:gd name="connsiteX5" fmla="*/ 212801 w 328897"/>
                <a:gd name="connsiteY5" fmla="*/ 157941 h 550731"/>
                <a:gd name="connsiteX6" fmla="*/ 212771 w 328897"/>
                <a:gd name="connsiteY6" fmla="*/ 157937 h 550731"/>
                <a:gd name="connsiteX7" fmla="*/ 180053 w 328897"/>
                <a:gd name="connsiteY7" fmla="*/ 155498 h 550731"/>
                <a:gd name="connsiteX8" fmla="*/ 132030 w 328897"/>
                <a:gd name="connsiteY8" fmla="*/ 161264 h 550731"/>
                <a:gd name="connsiteX9" fmla="*/ 138621 w 328897"/>
                <a:gd name="connsiteY9" fmla="*/ 121757 h 550731"/>
                <a:gd name="connsiteX10" fmla="*/ 138463 w 328897"/>
                <a:gd name="connsiteY10" fmla="*/ 115493 h 550731"/>
                <a:gd name="connsiteX11" fmla="*/ 41399 w 328897"/>
                <a:gd name="connsiteY11" fmla="*/ 2473 h 550731"/>
                <a:gd name="connsiteX12" fmla="*/ 16859 w 328897"/>
                <a:gd name="connsiteY12" fmla="*/ 0 h 550731"/>
                <a:gd name="connsiteX13" fmla="*/ 16784 w 328897"/>
                <a:gd name="connsiteY13" fmla="*/ 0 h 550731"/>
                <a:gd name="connsiteX14" fmla="*/ 14349 w 328897"/>
                <a:gd name="connsiteY14" fmla="*/ 60 h 550731"/>
                <a:gd name="connsiteX15" fmla="*/ 14349 w 328897"/>
                <a:gd name="connsiteY15" fmla="*/ 110462 h 550731"/>
                <a:gd name="connsiteX16" fmla="*/ 28754 w 328897"/>
                <a:gd name="connsiteY16" fmla="*/ 221995 h 550731"/>
                <a:gd name="connsiteX17" fmla="*/ 34599 w 328897"/>
                <a:gd name="connsiteY17" fmla="*/ 242226 h 550731"/>
                <a:gd name="connsiteX18" fmla="*/ 112395 w 328897"/>
                <a:gd name="connsiteY18" fmla="*/ 386092 h 550731"/>
                <a:gd name="connsiteX19" fmla="*/ 112395 w 328897"/>
                <a:gd name="connsiteY19" fmla="*/ 438337 h 550731"/>
                <a:gd name="connsiteX20" fmla="*/ 0 w 328897"/>
                <a:gd name="connsiteY20" fmla="*/ 550732 h 550731"/>
                <a:gd name="connsiteX21" fmla="*/ 116145 w 328897"/>
                <a:gd name="connsiteY21" fmla="*/ 550732 h 550731"/>
                <a:gd name="connsiteX22" fmla="*/ 177438 w 328897"/>
                <a:gd name="connsiteY22" fmla="*/ 450734 h 5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897" h="550731">
                  <a:moveTo>
                    <a:pt x="177438" y="450734"/>
                  </a:moveTo>
                  <a:cubicBezTo>
                    <a:pt x="177577" y="450846"/>
                    <a:pt x="177723" y="450951"/>
                    <a:pt x="177865" y="451060"/>
                  </a:cubicBezTo>
                  <a:cubicBezTo>
                    <a:pt x="184099" y="447482"/>
                    <a:pt x="190940" y="444515"/>
                    <a:pt x="198565" y="442409"/>
                  </a:cubicBezTo>
                  <a:lnTo>
                    <a:pt x="198565" y="382139"/>
                  </a:lnTo>
                  <a:cubicBezTo>
                    <a:pt x="198565" y="302189"/>
                    <a:pt x="254219" y="235239"/>
                    <a:pt x="328898" y="217908"/>
                  </a:cubicBezTo>
                  <a:cubicBezTo>
                    <a:pt x="298360" y="186621"/>
                    <a:pt x="258003" y="164966"/>
                    <a:pt x="212801" y="157941"/>
                  </a:cubicBezTo>
                  <a:cubicBezTo>
                    <a:pt x="212790" y="157941"/>
                    <a:pt x="212782" y="157937"/>
                    <a:pt x="212771" y="157937"/>
                  </a:cubicBezTo>
                  <a:cubicBezTo>
                    <a:pt x="209838" y="157480"/>
                    <a:pt x="196751" y="155540"/>
                    <a:pt x="180053" y="155498"/>
                  </a:cubicBezTo>
                  <a:cubicBezTo>
                    <a:pt x="163516" y="155457"/>
                    <a:pt x="147436" y="157544"/>
                    <a:pt x="132030" y="161264"/>
                  </a:cubicBezTo>
                  <a:cubicBezTo>
                    <a:pt x="136279" y="148871"/>
                    <a:pt x="138621" y="135590"/>
                    <a:pt x="138621" y="121757"/>
                  </a:cubicBezTo>
                  <a:cubicBezTo>
                    <a:pt x="138621" y="119656"/>
                    <a:pt x="138568" y="117565"/>
                    <a:pt x="138463" y="115493"/>
                  </a:cubicBezTo>
                  <a:cubicBezTo>
                    <a:pt x="135623" y="59461"/>
                    <a:pt x="94903" y="13420"/>
                    <a:pt x="41399" y="2473"/>
                  </a:cubicBezTo>
                  <a:cubicBezTo>
                    <a:pt x="33471" y="850"/>
                    <a:pt x="25266" y="0"/>
                    <a:pt x="16859" y="0"/>
                  </a:cubicBezTo>
                  <a:cubicBezTo>
                    <a:pt x="16833" y="0"/>
                    <a:pt x="16811" y="0"/>
                    <a:pt x="16784" y="0"/>
                  </a:cubicBezTo>
                  <a:cubicBezTo>
                    <a:pt x="15968" y="4"/>
                    <a:pt x="15162" y="45"/>
                    <a:pt x="14349" y="60"/>
                  </a:cubicBezTo>
                  <a:lnTo>
                    <a:pt x="14349" y="110462"/>
                  </a:lnTo>
                  <a:cubicBezTo>
                    <a:pt x="14349" y="149013"/>
                    <a:pt x="19369" y="186403"/>
                    <a:pt x="28754" y="221995"/>
                  </a:cubicBezTo>
                  <a:cubicBezTo>
                    <a:pt x="30534" y="228814"/>
                    <a:pt x="32482" y="235539"/>
                    <a:pt x="34599" y="242226"/>
                  </a:cubicBezTo>
                  <a:cubicBezTo>
                    <a:pt x="51376" y="295288"/>
                    <a:pt x="78040" y="343951"/>
                    <a:pt x="112395" y="386092"/>
                  </a:cubicBezTo>
                  <a:lnTo>
                    <a:pt x="112395" y="438337"/>
                  </a:lnTo>
                  <a:cubicBezTo>
                    <a:pt x="50319" y="438337"/>
                    <a:pt x="0" y="488656"/>
                    <a:pt x="0" y="550732"/>
                  </a:cubicBezTo>
                  <a:cubicBezTo>
                    <a:pt x="0" y="550732"/>
                    <a:pt x="114943" y="550732"/>
                    <a:pt x="116145" y="550732"/>
                  </a:cubicBezTo>
                  <a:cubicBezTo>
                    <a:pt x="116183" y="507122"/>
                    <a:pt x="141108" y="469328"/>
                    <a:pt x="177438" y="450734"/>
                  </a:cubicBezTo>
                  <a:close/>
                </a:path>
              </a:pathLst>
            </a:custGeom>
            <a:solidFill>
              <a:srgbClr val="D2D2D2"/>
            </a:solidFill>
            <a:ln w="3731" cap="flat">
              <a:noFill/>
              <a:prstDash val="solid"/>
              <a:miter/>
            </a:ln>
          </p:spPr>
          <p:txBody>
            <a:bodyPr rtlCol="1" anchor="ctr"/>
            <a:lstStyle/>
            <a:p>
              <a:endParaRPr lang="ar-SA"/>
            </a:p>
          </p:txBody>
        </p:sp>
        <p:grpSp>
          <p:nvGrpSpPr>
            <p:cNvPr id="203" name="رسم 971" descr="أرنب">
              <a:extLst>
                <a:ext uri="{FF2B5EF4-FFF2-40B4-BE49-F238E27FC236}">
                  <a16:creationId xmlns:a16="http://schemas.microsoft.com/office/drawing/2014/main" id="{20142104-B25E-CCC2-9558-556F316FCA95}"/>
                </a:ext>
              </a:extLst>
            </p:cNvPr>
            <p:cNvGrpSpPr/>
            <p:nvPr/>
          </p:nvGrpSpPr>
          <p:grpSpPr>
            <a:xfrm>
              <a:off x="7402893" y="4597176"/>
              <a:ext cx="44957" cy="67438"/>
              <a:chOff x="7402893" y="4597176"/>
              <a:chExt cx="44957" cy="67438"/>
            </a:xfrm>
            <a:solidFill>
              <a:srgbClr val="505050"/>
            </a:solidFill>
          </p:grpSpPr>
          <p:sp>
            <p:nvSpPr>
              <p:cNvPr id="218" name="شكل حر: شكل 217">
                <a:extLst>
                  <a:ext uri="{FF2B5EF4-FFF2-40B4-BE49-F238E27FC236}">
                    <a16:creationId xmlns:a16="http://schemas.microsoft.com/office/drawing/2014/main" id="{CE860C08-08D0-EE4B-12B7-958FA1FC7BA0}"/>
                  </a:ext>
                </a:extLst>
              </p:cNvPr>
              <p:cNvSpPr/>
              <p:nvPr/>
            </p:nvSpPr>
            <p:spPr>
              <a:xfrm>
                <a:off x="7402893" y="4597176"/>
                <a:ext cx="22478" cy="67438"/>
              </a:xfrm>
              <a:custGeom>
                <a:avLst/>
                <a:gdLst>
                  <a:gd name="connsiteX0" fmla="*/ 3747 w 22478"/>
                  <a:gd name="connsiteY0" fmla="*/ 67438 h 67438"/>
                  <a:gd name="connsiteX1" fmla="*/ 0 w 22478"/>
                  <a:gd name="connsiteY1" fmla="*/ 63692 h 67438"/>
                  <a:gd name="connsiteX2" fmla="*/ 0 w 22478"/>
                  <a:gd name="connsiteY2" fmla="*/ 62732 h 67438"/>
                  <a:gd name="connsiteX3" fmla="*/ 13367 w 22478"/>
                  <a:gd name="connsiteY3" fmla="*/ 6097 h 67438"/>
                  <a:gd name="connsiteX4" fmla="*/ 15379 w 22478"/>
                  <a:gd name="connsiteY4" fmla="*/ 2073 h 67438"/>
                  <a:gd name="connsiteX5" fmla="*/ 20407 w 22478"/>
                  <a:gd name="connsiteY5" fmla="*/ 398 h 67438"/>
                  <a:gd name="connsiteX6" fmla="*/ 22082 w 22478"/>
                  <a:gd name="connsiteY6" fmla="*/ 5426 h 67438"/>
                  <a:gd name="connsiteX7" fmla="*/ 20070 w 22478"/>
                  <a:gd name="connsiteY7" fmla="*/ 9450 h 67438"/>
                  <a:gd name="connsiteX8" fmla="*/ 7493 w 22478"/>
                  <a:gd name="connsiteY8" fmla="*/ 62736 h 67438"/>
                  <a:gd name="connsiteX9" fmla="*/ 7493 w 22478"/>
                  <a:gd name="connsiteY9" fmla="*/ 63695 h 67438"/>
                  <a:gd name="connsiteX10" fmla="*/ 3747 w 22478"/>
                  <a:gd name="connsiteY10" fmla="*/ 67438 h 6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 h="67438">
                    <a:moveTo>
                      <a:pt x="3747" y="67438"/>
                    </a:moveTo>
                    <a:cubicBezTo>
                      <a:pt x="1678" y="67438"/>
                      <a:pt x="0" y="65760"/>
                      <a:pt x="0" y="63692"/>
                    </a:cubicBezTo>
                    <a:lnTo>
                      <a:pt x="0" y="62732"/>
                    </a:lnTo>
                    <a:cubicBezTo>
                      <a:pt x="0" y="43172"/>
                      <a:pt x="4623" y="23589"/>
                      <a:pt x="13367" y="6097"/>
                    </a:cubicBezTo>
                    <a:lnTo>
                      <a:pt x="15379" y="2073"/>
                    </a:lnTo>
                    <a:cubicBezTo>
                      <a:pt x="16305" y="222"/>
                      <a:pt x="18556" y="-531"/>
                      <a:pt x="20407" y="398"/>
                    </a:cubicBezTo>
                    <a:cubicBezTo>
                      <a:pt x="22258" y="1324"/>
                      <a:pt x="23007" y="3575"/>
                      <a:pt x="22082" y="5426"/>
                    </a:cubicBezTo>
                    <a:lnTo>
                      <a:pt x="20070" y="9450"/>
                    </a:lnTo>
                    <a:cubicBezTo>
                      <a:pt x="11843" y="25908"/>
                      <a:pt x="7493" y="44333"/>
                      <a:pt x="7493" y="62736"/>
                    </a:cubicBezTo>
                    <a:lnTo>
                      <a:pt x="7493" y="63695"/>
                    </a:lnTo>
                    <a:cubicBezTo>
                      <a:pt x="7493" y="65760"/>
                      <a:pt x="5815" y="67438"/>
                      <a:pt x="3747" y="67438"/>
                    </a:cubicBezTo>
                    <a:close/>
                  </a:path>
                </a:pathLst>
              </a:custGeom>
              <a:solidFill>
                <a:srgbClr val="505050"/>
              </a:solidFill>
              <a:ln w="3731" cap="flat">
                <a:noFill/>
                <a:prstDash val="solid"/>
                <a:miter/>
              </a:ln>
            </p:spPr>
            <p:txBody>
              <a:bodyPr rtlCol="1" anchor="ctr"/>
              <a:lstStyle/>
              <a:p>
                <a:endParaRPr lang="ar-SA"/>
              </a:p>
            </p:txBody>
          </p:sp>
          <p:sp>
            <p:nvSpPr>
              <p:cNvPr id="219" name="شكل حر: شكل 218">
                <a:extLst>
                  <a:ext uri="{FF2B5EF4-FFF2-40B4-BE49-F238E27FC236}">
                    <a16:creationId xmlns:a16="http://schemas.microsoft.com/office/drawing/2014/main" id="{B2DDB3A2-41A4-8A17-C2C1-C2892157E686}"/>
                  </a:ext>
                </a:extLst>
              </p:cNvPr>
              <p:cNvSpPr/>
              <p:nvPr/>
            </p:nvSpPr>
            <p:spPr>
              <a:xfrm>
                <a:off x="7425372" y="4597176"/>
                <a:ext cx="22478" cy="67438"/>
              </a:xfrm>
              <a:custGeom>
                <a:avLst/>
                <a:gdLst>
                  <a:gd name="connsiteX0" fmla="*/ 3747 w 22478"/>
                  <a:gd name="connsiteY0" fmla="*/ 67438 h 67438"/>
                  <a:gd name="connsiteX1" fmla="*/ 0 w 22478"/>
                  <a:gd name="connsiteY1" fmla="*/ 63692 h 67438"/>
                  <a:gd name="connsiteX2" fmla="*/ 0 w 22478"/>
                  <a:gd name="connsiteY2" fmla="*/ 62732 h 67438"/>
                  <a:gd name="connsiteX3" fmla="*/ 13367 w 22478"/>
                  <a:gd name="connsiteY3" fmla="*/ 6097 h 67438"/>
                  <a:gd name="connsiteX4" fmla="*/ 15379 w 22478"/>
                  <a:gd name="connsiteY4" fmla="*/ 2073 h 67438"/>
                  <a:gd name="connsiteX5" fmla="*/ 20407 w 22478"/>
                  <a:gd name="connsiteY5" fmla="*/ 398 h 67438"/>
                  <a:gd name="connsiteX6" fmla="*/ 22082 w 22478"/>
                  <a:gd name="connsiteY6" fmla="*/ 5426 h 67438"/>
                  <a:gd name="connsiteX7" fmla="*/ 20070 w 22478"/>
                  <a:gd name="connsiteY7" fmla="*/ 9450 h 67438"/>
                  <a:gd name="connsiteX8" fmla="*/ 7493 w 22478"/>
                  <a:gd name="connsiteY8" fmla="*/ 62736 h 67438"/>
                  <a:gd name="connsiteX9" fmla="*/ 7493 w 22478"/>
                  <a:gd name="connsiteY9" fmla="*/ 63695 h 67438"/>
                  <a:gd name="connsiteX10" fmla="*/ 3747 w 22478"/>
                  <a:gd name="connsiteY10" fmla="*/ 67438 h 6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 h="67438">
                    <a:moveTo>
                      <a:pt x="3747" y="67438"/>
                    </a:moveTo>
                    <a:cubicBezTo>
                      <a:pt x="1678" y="67438"/>
                      <a:pt x="0" y="65760"/>
                      <a:pt x="0" y="63692"/>
                    </a:cubicBezTo>
                    <a:lnTo>
                      <a:pt x="0" y="62732"/>
                    </a:lnTo>
                    <a:cubicBezTo>
                      <a:pt x="0" y="43172"/>
                      <a:pt x="4623" y="23589"/>
                      <a:pt x="13367" y="6097"/>
                    </a:cubicBezTo>
                    <a:lnTo>
                      <a:pt x="15379" y="2073"/>
                    </a:lnTo>
                    <a:cubicBezTo>
                      <a:pt x="16305" y="222"/>
                      <a:pt x="18560" y="-531"/>
                      <a:pt x="20407" y="398"/>
                    </a:cubicBezTo>
                    <a:cubicBezTo>
                      <a:pt x="22258" y="1324"/>
                      <a:pt x="23007" y="3575"/>
                      <a:pt x="22082" y="5426"/>
                    </a:cubicBezTo>
                    <a:lnTo>
                      <a:pt x="20070" y="9450"/>
                    </a:lnTo>
                    <a:cubicBezTo>
                      <a:pt x="11843" y="25908"/>
                      <a:pt x="7493" y="44333"/>
                      <a:pt x="7493" y="62736"/>
                    </a:cubicBezTo>
                    <a:lnTo>
                      <a:pt x="7493" y="63695"/>
                    </a:lnTo>
                    <a:cubicBezTo>
                      <a:pt x="7493" y="65760"/>
                      <a:pt x="5815" y="67438"/>
                      <a:pt x="3747" y="67438"/>
                    </a:cubicBezTo>
                    <a:close/>
                  </a:path>
                </a:pathLst>
              </a:custGeom>
              <a:solidFill>
                <a:srgbClr val="505050"/>
              </a:solidFill>
              <a:ln w="3731" cap="flat">
                <a:noFill/>
                <a:prstDash val="solid"/>
                <a:miter/>
              </a:ln>
            </p:spPr>
            <p:txBody>
              <a:bodyPr rtlCol="1" anchor="ctr"/>
              <a:lstStyle/>
              <a:p>
                <a:endParaRPr lang="ar-SA"/>
              </a:p>
            </p:txBody>
          </p:sp>
        </p:grpSp>
        <p:grpSp>
          <p:nvGrpSpPr>
            <p:cNvPr id="204" name="رسم 971" descr="أرنب">
              <a:extLst>
                <a:ext uri="{FF2B5EF4-FFF2-40B4-BE49-F238E27FC236}">
                  <a16:creationId xmlns:a16="http://schemas.microsoft.com/office/drawing/2014/main" id="{3E7D53DB-236D-9D05-CC6F-9E2D786F2E8D}"/>
                </a:ext>
              </a:extLst>
            </p:cNvPr>
            <p:cNvGrpSpPr/>
            <p:nvPr/>
          </p:nvGrpSpPr>
          <p:grpSpPr>
            <a:xfrm>
              <a:off x="7519035" y="4597176"/>
              <a:ext cx="44957" cy="67438"/>
              <a:chOff x="7519035" y="4597176"/>
              <a:chExt cx="44957" cy="67438"/>
            </a:xfrm>
            <a:solidFill>
              <a:srgbClr val="FFFFFF"/>
            </a:solidFill>
          </p:grpSpPr>
          <p:sp>
            <p:nvSpPr>
              <p:cNvPr id="216" name="شكل حر: شكل 215">
                <a:extLst>
                  <a:ext uri="{FF2B5EF4-FFF2-40B4-BE49-F238E27FC236}">
                    <a16:creationId xmlns:a16="http://schemas.microsoft.com/office/drawing/2014/main" id="{DE59D590-8878-6486-3BDC-A12CE23A56D2}"/>
                  </a:ext>
                </a:extLst>
              </p:cNvPr>
              <p:cNvSpPr/>
              <p:nvPr/>
            </p:nvSpPr>
            <p:spPr>
              <a:xfrm>
                <a:off x="7519035" y="4597176"/>
                <a:ext cx="22478" cy="67438"/>
              </a:xfrm>
              <a:custGeom>
                <a:avLst/>
                <a:gdLst>
                  <a:gd name="connsiteX0" fmla="*/ 3747 w 22478"/>
                  <a:gd name="connsiteY0" fmla="*/ 67438 h 67438"/>
                  <a:gd name="connsiteX1" fmla="*/ 0 w 22478"/>
                  <a:gd name="connsiteY1" fmla="*/ 63692 h 67438"/>
                  <a:gd name="connsiteX2" fmla="*/ 0 w 22478"/>
                  <a:gd name="connsiteY2" fmla="*/ 62732 h 67438"/>
                  <a:gd name="connsiteX3" fmla="*/ 13367 w 22478"/>
                  <a:gd name="connsiteY3" fmla="*/ 6097 h 67438"/>
                  <a:gd name="connsiteX4" fmla="*/ 15379 w 22478"/>
                  <a:gd name="connsiteY4" fmla="*/ 2073 h 67438"/>
                  <a:gd name="connsiteX5" fmla="*/ 20407 w 22478"/>
                  <a:gd name="connsiteY5" fmla="*/ 398 h 67438"/>
                  <a:gd name="connsiteX6" fmla="*/ 22082 w 22478"/>
                  <a:gd name="connsiteY6" fmla="*/ 5426 h 67438"/>
                  <a:gd name="connsiteX7" fmla="*/ 20070 w 22478"/>
                  <a:gd name="connsiteY7" fmla="*/ 9450 h 67438"/>
                  <a:gd name="connsiteX8" fmla="*/ 7493 w 22478"/>
                  <a:gd name="connsiteY8" fmla="*/ 62736 h 67438"/>
                  <a:gd name="connsiteX9" fmla="*/ 7493 w 22478"/>
                  <a:gd name="connsiteY9" fmla="*/ 63695 h 67438"/>
                  <a:gd name="connsiteX10" fmla="*/ 3747 w 22478"/>
                  <a:gd name="connsiteY10" fmla="*/ 67438 h 6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 h="67438">
                    <a:moveTo>
                      <a:pt x="3747" y="67438"/>
                    </a:moveTo>
                    <a:cubicBezTo>
                      <a:pt x="1678" y="67438"/>
                      <a:pt x="0" y="65760"/>
                      <a:pt x="0" y="63692"/>
                    </a:cubicBezTo>
                    <a:lnTo>
                      <a:pt x="0" y="62732"/>
                    </a:lnTo>
                    <a:cubicBezTo>
                      <a:pt x="0" y="43172"/>
                      <a:pt x="4623" y="23589"/>
                      <a:pt x="13367" y="6097"/>
                    </a:cubicBezTo>
                    <a:lnTo>
                      <a:pt x="15379" y="2073"/>
                    </a:lnTo>
                    <a:cubicBezTo>
                      <a:pt x="16305" y="222"/>
                      <a:pt x="18560" y="-531"/>
                      <a:pt x="20407" y="398"/>
                    </a:cubicBezTo>
                    <a:cubicBezTo>
                      <a:pt x="22258" y="1324"/>
                      <a:pt x="23007" y="3575"/>
                      <a:pt x="22082" y="5426"/>
                    </a:cubicBezTo>
                    <a:lnTo>
                      <a:pt x="20070" y="9450"/>
                    </a:lnTo>
                    <a:cubicBezTo>
                      <a:pt x="11843" y="25908"/>
                      <a:pt x="7493" y="44333"/>
                      <a:pt x="7493" y="62736"/>
                    </a:cubicBezTo>
                    <a:lnTo>
                      <a:pt x="7493" y="63695"/>
                    </a:lnTo>
                    <a:cubicBezTo>
                      <a:pt x="7493" y="65760"/>
                      <a:pt x="5815" y="67438"/>
                      <a:pt x="3747" y="67438"/>
                    </a:cubicBezTo>
                    <a:close/>
                  </a:path>
                </a:pathLst>
              </a:custGeom>
              <a:solidFill>
                <a:srgbClr val="FFFFFF"/>
              </a:solidFill>
              <a:ln w="3731" cap="flat">
                <a:noFill/>
                <a:prstDash val="solid"/>
                <a:miter/>
              </a:ln>
            </p:spPr>
            <p:txBody>
              <a:bodyPr rtlCol="1" anchor="ctr"/>
              <a:lstStyle/>
              <a:p>
                <a:endParaRPr lang="ar-SA"/>
              </a:p>
            </p:txBody>
          </p:sp>
          <p:sp>
            <p:nvSpPr>
              <p:cNvPr id="217" name="شكل حر: شكل 216">
                <a:extLst>
                  <a:ext uri="{FF2B5EF4-FFF2-40B4-BE49-F238E27FC236}">
                    <a16:creationId xmlns:a16="http://schemas.microsoft.com/office/drawing/2014/main" id="{8D565917-54A8-38E8-4F5D-A5244D682554}"/>
                  </a:ext>
                </a:extLst>
              </p:cNvPr>
              <p:cNvSpPr/>
              <p:nvPr/>
            </p:nvSpPr>
            <p:spPr>
              <a:xfrm>
                <a:off x="7541514" y="4597176"/>
                <a:ext cx="22478" cy="67438"/>
              </a:xfrm>
              <a:custGeom>
                <a:avLst/>
                <a:gdLst>
                  <a:gd name="connsiteX0" fmla="*/ 3747 w 22478"/>
                  <a:gd name="connsiteY0" fmla="*/ 67438 h 67438"/>
                  <a:gd name="connsiteX1" fmla="*/ 0 w 22478"/>
                  <a:gd name="connsiteY1" fmla="*/ 63692 h 67438"/>
                  <a:gd name="connsiteX2" fmla="*/ 0 w 22478"/>
                  <a:gd name="connsiteY2" fmla="*/ 62732 h 67438"/>
                  <a:gd name="connsiteX3" fmla="*/ 13367 w 22478"/>
                  <a:gd name="connsiteY3" fmla="*/ 6097 h 67438"/>
                  <a:gd name="connsiteX4" fmla="*/ 15379 w 22478"/>
                  <a:gd name="connsiteY4" fmla="*/ 2073 h 67438"/>
                  <a:gd name="connsiteX5" fmla="*/ 20407 w 22478"/>
                  <a:gd name="connsiteY5" fmla="*/ 398 h 67438"/>
                  <a:gd name="connsiteX6" fmla="*/ 22082 w 22478"/>
                  <a:gd name="connsiteY6" fmla="*/ 5426 h 67438"/>
                  <a:gd name="connsiteX7" fmla="*/ 20070 w 22478"/>
                  <a:gd name="connsiteY7" fmla="*/ 9450 h 67438"/>
                  <a:gd name="connsiteX8" fmla="*/ 7493 w 22478"/>
                  <a:gd name="connsiteY8" fmla="*/ 62736 h 67438"/>
                  <a:gd name="connsiteX9" fmla="*/ 7493 w 22478"/>
                  <a:gd name="connsiteY9" fmla="*/ 63695 h 67438"/>
                  <a:gd name="connsiteX10" fmla="*/ 3747 w 22478"/>
                  <a:gd name="connsiteY10" fmla="*/ 67438 h 6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 h="67438">
                    <a:moveTo>
                      <a:pt x="3747" y="67438"/>
                    </a:moveTo>
                    <a:cubicBezTo>
                      <a:pt x="1678" y="67438"/>
                      <a:pt x="0" y="65760"/>
                      <a:pt x="0" y="63692"/>
                    </a:cubicBezTo>
                    <a:lnTo>
                      <a:pt x="0" y="62732"/>
                    </a:lnTo>
                    <a:cubicBezTo>
                      <a:pt x="0" y="43172"/>
                      <a:pt x="4623" y="23589"/>
                      <a:pt x="13367" y="6097"/>
                    </a:cubicBezTo>
                    <a:lnTo>
                      <a:pt x="15379" y="2073"/>
                    </a:lnTo>
                    <a:cubicBezTo>
                      <a:pt x="16305" y="222"/>
                      <a:pt x="18556" y="-531"/>
                      <a:pt x="20407" y="398"/>
                    </a:cubicBezTo>
                    <a:cubicBezTo>
                      <a:pt x="22258" y="1324"/>
                      <a:pt x="23007" y="3575"/>
                      <a:pt x="22082" y="5426"/>
                    </a:cubicBezTo>
                    <a:lnTo>
                      <a:pt x="20070" y="9450"/>
                    </a:lnTo>
                    <a:cubicBezTo>
                      <a:pt x="11843" y="25908"/>
                      <a:pt x="7493" y="44333"/>
                      <a:pt x="7493" y="62736"/>
                    </a:cubicBezTo>
                    <a:lnTo>
                      <a:pt x="7493" y="63695"/>
                    </a:lnTo>
                    <a:cubicBezTo>
                      <a:pt x="7493" y="65760"/>
                      <a:pt x="5815" y="67438"/>
                      <a:pt x="3747" y="67438"/>
                    </a:cubicBezTo>
                    <a:close/>
                  </a:path>
                </a:pathLst>
              </a:custGeom>
              <a:solidFill>
                <a:srgbClr val="FFFFFF"/>
              </a:solidFill>
              <a:ln w="3731" cap="flat">
                <a:noFill/>
                <a:prstDash val="solid"/>
                <a:miter/>
              </a:ln>
            </p:spPr>
            <p:txBody>
              <a:bodyPr rtlCol="1" anchor="ctr"/>
              <a:lstStyle/>
              <a:p>
                <a:endParaRPr lang="ar-SA"/>
              </a:p>
            </p:txBody>
          </p:sp>
        </p:grpSp>
        <p:grpSp>
          <p:nvGrpSpPr>
            <p:cNvPr id="205" name="رسم 971" descr="أرنب">
              <a:extLst>
                <a:ext uri="{FF2B5EF4-FFF2-40B4-BE49-F238E27FC236}">
                  <a16:creationId xmlns:a16="http://schemas.microsoft.com/office/drawing/2014/main" id="{42BA5EC0-9843-B5EA-2472-1D99259630D5}"/>
                </a:ext>
              </a:extLst>
            </p:cNvPr>
            <p:cNvGrpSpPr/>
            <p:nvPr/>
          </p:nvGrpSpPr>
          <p:grpSpPr>
            <a:xfrm>
              <a:off x="7460836" y="4304808"/>
              <a:ext cx="89646" cy="120030"/>
              <a:chOff x="7460836" y="4304808"/>
              <a:chExt cx="89646" cy="120030"/>
            </a:xfrm>
          </p:grpSpPr>
          <p:sp>
            <p:nvSpPr>
              <p:cNvPr id="213" name="شكل حر: شكل 212">
                <a:extLst>
                  <a:ext uri="{FF2B5EF4-FFF2-40B4-BE49-F238E27FC236}">
                    <a16:creationId xmlns:a16="http://schemas.microsoft.com/office/drawing/2014/main" id="{63C3B1CC-E7AC-0F8E-3D3A-17AAC37A99F9}"/>
                  </a:ext>
                </a:extLst>
              </p:cNvPr>
              <p:cNvSpPr/>
              <p:nvPr/>
            </p:nvSpPr>
            <p:spPr>
              <a:xfrm>
                <a:off x="7460836" y="4304808"/>
                <a:ext cx="44958" cy="44958"/>
              </a:xfrm>
              <a:custGeom>
                <a:avLst/>
                <a:gdLst>
                  <a:gd name="connsiteX0" fmla="*/ 44958 w 44958"/>
                  <a:gd name="connsiteY0" fmla="*/ 22479 h 44958"/>
                  <a:gd name="connsiteX1" fmla="*/ 22479 w 44958"/>
                  <a:gd name="connsiteY1" fmla="*/ 44958 h 44958"/>
                  <a:gd name="connsiteX2" fmla="*/ 0 w 44958"/>
                  <a:gd name="connsiteY2" fmla="*/ 22479 h 44958"/>
                  <a:gd name="connsiteX3" fmla="*/ 22479 w 44958"/>
                  <a:gd name="connsiteY3" fmla="*/ 0 h 44958"/>
                  <a:gd name="connsiteX4" fmla="*/ 44958 w 44958"/>
                  <a:gd name="connsiteY4" fmla="*/ 22479 h 4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 h="44958">
                    <a:moveTo>
                      <a:pt x="44958" y="22479"/>
                    </a:moveTo>
                    <a:cubicBezTo>
                      <a:pt x="44958" y="34894"/>
                      <a:pt x="34894" y="44958"/>
                      <a:pt x="22479" y="44958"/>
                    </a:cubicBezTo>
                    <a:cubicBezTo>
                      <a:pt x="10064" y="44958"/>
                      <a:pt x="0" y="34894"/>
                      <a:pt x="0" y="22479"/>
                    </a:cubicBezTo>
                    <a:cubicBezTo>
                      <a:pt x="0" y="10064"/>
                      <a:pt x="10064" y="0"/>
                      <a:pt x="22479" y="0"/>
                    </a:cubicBezTo>
                    <a:cubicBezTo>
                      <a:pt x="34894" y="0"/>
                      <a:pt x="44958" y="10064"/>
                      <a:pt x="44958" y="22479"/>
                    </a:cubicBezTo>
                    <a:close/>
                  </a:path>
                </a:pathLst>
              </a:custGeom>
              <a:solidFill>
                <a:srgbClr val="505050"/>
              </a:solidFill>
              <a:ln w="3731" cap="flat">
                <a:noFill/>
                <a:prstDash val="solid"/>
                <a:miter/>
              </a:ln>
            </p:spPr>
            <p:txBody>
              <a:bodyPr rtlCol="1" anchor="ctr"/>
              <a:lstStyle/>
              <a:p>
                <a:endParaRPr lang="ar-SA"/>
              </a:p>
            </p:txBody>
          </p:sp>
          <p:sp>
            <p:nvSpPr>
              <p:cNvPr id="214" name="شكل حر: شكل 213">
                <a:extLst>
                  <a:ext uri="{FF2B5EF4-FFF2-40B4-BE49-F238E27FC236}">
                    <a16:creationId xmlns:a16="http://schemas.microsoft.com/office/drawing/2014/main" id="{60FEB5B7-7757-9F35-F5FA-A2910F63AA4D}"/>
                  </a:ext>
                </a:extLst>
              </p:cNvPr>
              <p:cNvSpPr/>
              <p:nvPr/>
            </p:nvSpPr>
            <p:spPr>
              <a:xfrm>
                <a:off x="7520511" y="4344847"/>
                <a:ext cx="29972" cy="29972"/>
              </a:xfrm>
              <a:custGeom>
                <a:avLst/>
                <a:gdLst>
                  <a:gd name="connsiteX0" fmla="*/ 29972 w 29972"/>
                  <a:gd name="connsiteY0" fmla="*/ 14986 h 29972"/>
                  <a:gd name="connsiteX1" fmla="*/ 14986 w 29972"/>
                  <a:gd name="connsiteY1" fmla="*/ 29972 h 29972"/>
                  <a:gd name="connsiteX2" fmla="*/ 0 w 29972"/>
                  <a:gd name="connsiteY2" fmla="*/ 14986 h 29972"/>
                  <a:gd name="connsiteX3" fmla="*/ 14986 w 29972"/>
                  <a:gd name="connsiteY3" fmla="*/ 0 h 29972"/>
                  <a:gd name="connsiteX4" fmla="*/ 29972 w 29972"/>
                  <a:gd name="connsiteY4" fmla="*/ 14986 h 2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2" h="29972">
                    <a:moveTo>
                      <a:pt x="29972" y="14986"/>
                    </a:moveTo>
                    <a:cubicBezTo>
                      <a:pt x="29972" y="23262"/>
                      <a:pt x="23263" y="29972"/>
                      <a:pt x="14986" y="29972"/>
                    </a:cubicBezTo>
                    <a:cubicBezTo>
                      <a:pt x="6709" y="29972"/>
                      <a:pt x="0" y="23262"/>
                      <a:pt x="0" y="14986"/>
                    </a:cubicBezTo>
                    <a:cubicBezTo>
                      <a:pt x="0" y="6709"/>
                      <a:pt x="6709" y="0"/>
                      <a:pt x="14986" y="0"/>
                    </a:cubicBezTo>
                    <a:cubicBezTo>
                      <a:pt x="23263" y="0"/>
                      <a:pt x="29972" y="6709"/>
                      <a:pt x="29972" y="14986"/>
                    </a:cubicBezTo>
                    <a:close/>
                  </a:path>
                </a:pathLst>
              </a:custGeom>
              <a:solidFill>
                <a:srgbClr val="D2D2D2"/>
              </a:solidFill>
              <a:ln w="3731" cap="flat">
                <a:noFill/>
                <a:prstDash val="solid"/>
                <a:miter/>
              </a:ln>
            </p:spPr>
            <p:txBody>
              <a:bodyPr rtlCol="1" anchor="ctr"/>
              <a:lstStyle/>
              <a:p>
                <a:endParaRPr lang="ar-SA"/>
              </a:p>
            </p:txBody>
          </p:sp>
          <p:sp>
            <p:nvSpPr>
              <p:cNvPr id="215" name="شكل حر: شكل 214">
                <a:extLst>
                  <a:ext uri="{FF2B5EF4-FFF2-40B4-BE49-F238E27FC236}">
                    <a16:creationId xmlns:a16="http://schemas.microsoft.com/office/drawing/2014/main" id="{82FC5BC4-C78C-F32B-8FE7-D44372E223CB}"/>
                  </a:ext>
                </a:extLst>
              </p:cNvPr>
              <p:cNvSpPr/>
              <p:nvPr/>
            </p:nvSpPr>
            <p:spPr>
              <a:xfrm>
                <a:off x="7486702" y="4394866"/>
                <a:ext cx="29972" cy="29972"/>
              </a:xfrm>
              <a:custGeom>
                <a:avLst/>
                <a:gdLst>
                  <a:gd name="connsiteX0" fmla="*/ 29972 w 29972"/>
                  <a:gd name="connsiteY0" fmla="*/ 14986 h 29972"/>
                  <a:gd name="connsiteX1" fmla="*/ 14986 w 29972"/>
                  <a:gd name="connsiteY1" fmla="*/ 29972 h 29972"/>
                  <a:gd name="connsiteX2" fmla="*/ 0 w 29972"/>
                  <a:gd name="connsiteY2" fmla="*/ 14986 h 29972"/>
                  <a:gd name="connsiteX3" fmla="*/ 14986 w 29972"/>
                  <a:gd name="connsiteY3" fmla="*/ 0 h 29972"/>
                  <a:gd name="connsiteX4" fmla="*/ 29972 w 29972"/>
                  <a:gd name="connsiteY4" fmla="*/ 14986 h 2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2" h="29972">
                    <a:moveTo>
                      <a:pt x="29972" y="14986"/>
                    </a:moveTo>
                    <a:cubicBezTo>
                      <a:pt x="29972" y="23263"/>
                      <a:pt x="23263" y="29972"/>
                      <a:pt x="14986" y="29972"/>
                    </a:cubicBezTo>
                    <a:cubicBezTo>
                      <a:pt x="6709" y="29972"/>
                      <a:pt x="0" y="23263"/>
                      <a:pt x="0" y="14986"/>
                    </a:cubicBezTo>
                    <a:cubicBezTo>
                      <a:pt x="0" y="6709"/>
                      <a:pt x="6709" y="0"/>
                      <a:pt x="14986" y="0"/>
                    </a:cubicBezTo>
                    <a:cubicBezTo>
                      <a:pt x="23263" y="0"/>
                      <a:pt x="29972" y="6709"/>
                      <a:pt x="29972" y="14986"/>
                    </a:cubicBezTo>
                    <a:close/>
                  </a:path>
                </a:pathLst>
              </a:custGeom>
              <a:solidFill>
                <a:srgbClr val="D2D2D2"/>
              </a:solidFill>
              <a:ln w="3731" cap="flat">
                <a:noFill/>
                <a:prstDash val="solid"/>
                <a:miter/>
              </a:ln>
            </p:spPr>
            <p:txBody>
              <a:bodyPr rtlCol="1" anchor="ctr"/>
              <a:lstStyle/>
              <a:p>
                <a:endParaRPr lang="ar-SA"/>
              </a:p>
            </p:txBody>
          </p:sp>
        </p:grpSp>
        <p:grpSp>
          <p:nvGrpSpPr>
            <p:cNvPr id="206" name="رسم 971" descr="أرنب">
              <a:extLst>
                <a:ext uri="{FF2B5EF4-FFF2-40B4-BE49-F238E27FC236}">
                  <a16:creationId xmlns:a16="http://schemas.microsoft.com/office/drawing/2014/main" id="{D2FC5D1E-368C-AF36-E443-B7D2F44DD4CB}"/>
                </a:ext>
              </a:extLst>
            </p:cNvPr>
            <p:cNvGrpSpPr/>
            <p:nvPr/>
          </p:nvGrpSpPr>
          <p:grpSpPr>
            <a:xfrm>
              <a:off x="7657288" y="4385500"/>
              <a:ext cx="112368" cy="116699"/>
              <a:chOff x="7657288" y="4385500"/>
              <a:chExt cx="112368" cy="116699"/>
            </a:xfrm>
            <a:solidFill>
              <a:srgbClr val="FFFFFF"/>
            </a:solidFill>
          </p:grpSpPr>
          <p:sp>
            <p:nvSpPr>
              <p:cNvPr id="210" name="شكل حر: شكل 209">
                <a:extLst>
                  <a:ext uri="{FF2B5EF4-FFF2-40B4-BE49-F238E27FC236}">
                    <a16:creationId xmlns:a16="http://schemas.microsoft.com/office/drawing/2014/main" id="{A802D640-3F37-ADCD-08B1-F747A9D1373D}"/>
                  </a:ext>
                </a:extLst>
              </p:cNvPr>
              <p:cNvSpPr/>
              <p:nvPr/>
            </p:nvSpPr>
            <p:spPr>
              <a:xfrm>
                <a:off x="7657288" y="4385500"/>
                <a:ext cx="44958" cy="44958"/>
              </a:xfrm>
              <a:custGeom>
                <a:avLst/>
                <a:gdLst>
                  <a:gd name="connsiteX0" fmla="*/ 44958 w 44958"/>
                  <a:gd name="connsiteY0" fmla="*/ 22479 h 44958"/>
                  <a:gd name="connsiteX1" fmla="*/ 22479 w 44958"/>
                  <a:gd name="connsiteY1" fmla="*/ 44958 h 44958"/>
                  <a:gd name="connsiteX2" fmla="*/ 0 w 44958"/>
                  <a:gd name="connsiteY2" fmla="*/ 22479 h 44958"/>
                  <a:gd name="connsiteX3" fmla="*/ 22479 w 44958"/>
                  <a:gd name="connsiteY3" fmla="*/ 0 h 44958"/>
                  <a:gd name="connsiteX4" fmla="*/ 44958 w 44958"/>
                  <a:gd name="connsiteY4" fmla="*/ 22479 h 4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 h="44958">
                    <a:moveTo>
                      <a:pt x="44958" y="22479"/>
                    </a:moveTo>
                    <a:cubicBezTo>
                      <a:pt x="44958" y="34894"/>
                      <a:pt x="34894" y="44958"/>
                      <a:pt x="22479" y="44958"/>
                    </a:cubicBezTo>
                    <a:cubicBezTo>
                      <a:pt x="10064" y="44958"/>
                      <a:pt x="0" y="34894"/>
                      <a:pt x="0" y="22479"/>
                    </a:cubicBezTo>
                    <a:cubicBezTo>
                      <a:pt x="0" y="10064"/>
                      <a:pt x="10064" y="0"/>
                      <a:pt x="22479" y="0"/>
                    </a:cubicBezTo>
                    <a:cubicBezTo>
                      <a:pt x="34894" y="0"/>
                      <a:pt x="44958" y="10064"/>
                      <a:pt x="44958" y="22479"/>
                    </a:cubicBezTo>
                    <a:close/>
                  </a:path>
                </a:pathLst>
              </a:custGeom>
              <a:solidFill>
                <a:srgbClr val="FFFFFF"/>
              </a:solidFill>
              <a:ln w="3731" cap="flat">
                <a:noFill/>
                <a:prstDash val="solid"/>
                <a:miter/>
              </a:ln>
            </p:spPr>
            <p:txBody>
              <a:bodyPr rtlCol="1" anchor="ctr"/>
              <a:lstStyle/>
              <a:p>
                <a:endParaRPr lang="ar-SA"/>
              </a:p>
            </p:txBody>
          </p:sp>
          <p:sp>
            <p:nvSpPr>
              <p:cNvPr id="211" name="شكل حر: شكل 210">
                <a:extLst>
                  <a:ext uri="{FF2B5EF4-FFF2-40B4-BE49-F238E27FC236}">
                    <a16:creationId xmlns:a16="http://schemas.microsoft.com/office/drawing/2014/main" id="{AFC161B6-FF82-75C6-0FEE-55BD41913E88}"/>
                  </a:ext>
                </a:extLst>
              </p:cNvPr>
              <p:cNvSpPr/>
              <p:nvPr/>
            </p:nvSpPr>
            <p:spPr>
              <a:xfrm>
                <a:off x="7739685" y="4426712"/>
                <a:ext cx="29971" cy="29972"/>
              </a:xfrm>
              <a:custGeom>
                <a:avLst/>
                <a:gdLst>
                  <a:gd name="connsiteX0" fmla="*/ 29972 w 29971"/>
                  <a:gd name="connsiteY0" fmla="*/ 14986 h 29972"/>
                  <a:gd name="connsiteX1" fmla="*/ 14986 w 29971"/>
                  <a:gd name="connsiteY1" fmla="*/ 29972 h 29972"/>
                  <a:gd name="connsiteX2" fmla="*/ 0 w 29971"/>
                  <a:gd name="connsiteY2" fmla="*/ 14986 h 29972"/>
                  <a:gd name="connsiteX3" fmla="*/ 14986 w 29971"/>
                  <a:gd name="connsiteY3" fmla="*/ 0 h 29972"/>
                  <a:gd name="connsiteX4" fmla="*/ 29972 w 29971"/>
                  <a:gd name="connsiteY4" fmla="*/ 14986 h 2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1" h="29972">
                    <a:moveTo>
                      <a:pt x="29972" y="14986"/>
                    </a:moveTo>
                    <a:cubicBezTo>
                      <a:pt x="29972" y="23263"/>
                      <a:pt x="23262" y="29972"/>
                      <a:pt x="14986" y="29972"/>
                    </a:cubicBezTo>
                    <a:cubicBezTo>
                      <a:pt x="6709" y="29972"/>
                      <a:pt x="0" y="23263"/>
                      <a:pt x="0" y="14986"/>
                    </a:cubicBezTo>
                    <a:cubicBezTo>
                      <a:pt x="0" y="6709"/>
                      <a:pt x="6709" y="0"/>
                      <a:pt x="14986" y="0"/>
                    </a:cubicBezTo>
                    <a:cubicBezTo>
                      <a:pt x="23262" y="0"/>
                      <a:pt x="29972" y="6709"/>
                      <a:pt x="29972" y="14986"/>
                    </a:cubicBezTo>
                    <a:close/>
                  </a:path>
                </a:pathLst>
              </a:custGeom>
              <a:solidFill>
                <a:srgbClr val="FFFFFF"/>
              </a:solidFill>
              <a:ln w="3731" cap="flat">
                <a:noFill/>
                <a:prstDash val="solid"/>
                <a:miter/>
              </a:ln>
            </p:spPr>
            <p:txBody>
              <a:bodyPr rtlCol="1" anchor="ctr"/>
              <a:lstStyle/>
              <a:p>
                <a:endParaRPr lang="ar-SA"/>
              </a:p>
            </p:txBody>
          </p:sp>
          <p:sp>
            <p:nvSpPr>
              <p:cNvPr id="212" name="شكل حر: شكل 211">
                <a:extLst>
                  <a:ext uri="{FF2B5EF4-FFF2-40B4-BE49-F238E27FC236}">
                    <a16:creationId xmlns:a16="http://schemas.microsoft.com/office/drawing/2014/main" id="{FCF317B3-EC36-B529-1754-73BEF8DB15D4}"/>
                  </a:ext>
                </a:extLst>
              </p:cNvPr>
              <p:cNvSpPr/>
              <p:nvPr/>
            </p:nvSpPr>
            <p:spPr>
              <a:xfrm>
                <a:off x="7689384" y="4472228"/>
                <a:ext cx="29972" cy="29972"/>
              </a:xfrm>
              <a:custGeom>
                <a:avLst/>
                <a:gdLst>
                  <a:gd name="connsiteX0" fmla="*/ 29972 w 29972"/>
                  <a:gd name="connsiteY0" fmla="*/ 14986 h 29972"/>
                  <a:gd name="connsiteX1" fmla="*/ 14986 w 29972"/>
                  <a:gd name="connsiteY1" fmla="*/ 29972 h 29972"/>
                  <a:gd name="connsiteX2" fmla="*/ 0 w 29972"/>
                  <a:gd name="connsiteY2" fmla="*/ 14986 h 29972"/>
                  <a:gd name="connsiteX3" fmla="*/ 14986 w 29972"/>
                  <a:gd name="connsiteY3" fmla="*/ 0 h 29972"/>
                  <a:gd name="connsiteX4" fmla="*/ 29972 w 29972"/>
                  <a:gd name="connsiteY4" fmla="*/ 14986 h 2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2" h="29972">
                    <a:moveTo>
                      <a:pt x="29972" y="14986"/>
                    </a:moveTo>
                    <a:cubicBezTo>
                      <a:pt x="29972" y="23262"/>
                      <a:pt x="23263" y="29972"/>
                      <a:pt x="14986" y="29972"/>
                    </a:cubicBezTo>
                    <a:cubicBezTo>
                      <a:pt x="6709" y="29972"/>
                      <a:pt x="0" y="23262"/>
                      <a:pt x="0" y="14986"/>
                    </a:cubicBezTo>
                    <a:cubicBezTo>
                      <a:pt x="0" y="6709"/>
                      <a:pt x="6709" y="0"/>
                      <a:pt x="14986" y="0"/>
                    </a:cubicBezTo>
                    <a:cubicBezTo>
                      <a:pt x="23263" y="0"/>
                      <a:pt x="29972" y="6709"/>
                      <a:pt x="29972" y="14986"/>
                    </a:cubicBezTo>
                    <a:close/>
                  </a:path>
                </a:pathLst>
              </a:custGeom>
              <a:solidFill>
                <a:srgbClr val="FFFFFF"/>
              </a:solidFill>
              <a:ln w="3731" cap="flat">
                <a:noFill/>
                <a:prstDash val="solid"/>
                <a:miter/>
              </a:ln>
            </p:spPr>
            <p:txBody>
              <a:bodyPr rtlCol="1" anchor="ctr"/>
              <a:lstStyle/>
              <a:p>
                <a:endParaRPr lang="ar-SA"/>
              </a:p>
            </p:txBody>
          </p:sp>
        </p:grpSp>
        <p:grpSp>
          <p:nvGrpSpPr>
            <p:cNvPr id="207" name="رسم 971" descr="أرنب">
              <a:extLst>
                <a:ext uri="{FF2B5EF4-FFF2-40B4-BE49-F238E27FC236}">
                  <a16:creationId xmlns:a16="http://schemas.microsoft.com/office/drawing/2014/main" id="{EEAFB1B0-C290-7777-322D-1CED3A2FD339}"/>
                </a:ext>
              </a:extLst>
            </p:cNvPr>
            <p:cNvGrpSpPr/>
            <p:nvPr/>
          </p:nvGrpSpPr>
          <p:grpSpPr>
            <a:xfrm>
              <a:off x="7441295" y="3905011"/>
              <a:ext cx="107711" cy="107711"/>
              <a:chOff x="7441295" y="3905011"/>
              <a:chExt cx="107711" cy="107711"/>
            </a:xfrm>
          </p:grpSpPr>
          <p:sp>
            <p:nvSpPr>
              <p:cNvPr id="208" name="شكل حر: شكل 207">
                <a:extLst>
                  <a:ext uri="{FF2B5EF4-FFF2-40B4-BE49-F238E27FC236}">
                    <a16:creationId xmlns:a16="http://schemas.microsoft.com/office/drawing/2014/main" id="{96DFDD92-1F76-AE6E-710B-0BB200F0A3BF}"/>
                  </a:ext>
                </a:extLst>
              </p:cNvPr>
              <p:cNvSpPr/>
              <p:nvPr/>
            </p:nvSpPr>
            <p:spPr>
              <a:xfrm>
                <a:off x="7441295" y="3905011"/>
                <a:ext cx="107711" cy="107711"/>
              </a:xfrm>
              <a:custGeom>
                <a:avLst/>
                <a:gdLst>
                  <a:gd name="connsiteX0" fmla="*/ 107712 w 107711"/>
                  <a:gd name="connsiteY0" fmla="*/ 53856 h 107711"/>
                  <a:gd name="connsiteX1" fmla="*/ 53856 w 107711"/>
                  <a:gd name="connsiteY1" fmla="*/ 107712 h 107711"/>
                  <a:gd name="connsiteX2" fmla="*/ 0 w 107711"/>
                  <a:gd name="connsiteY2" fmla="*/ 53856 h 107711"/>
                  <a:gd name="connsiteX3" fmla="*/ 53856 w 107711"/>
                  <a:gd name="connsiteY3" fmla="*/ 0 h 107711"/>
                  <a:gd name="connsiteX4" fmla="*/ 107712 w 107711"/>
                  <a:gd name="connsiteY4" fmla="*/ 53856 h 10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1" h="107711">
                    <a:moveTo>
                      <a:pt x="107712" y="53856"/>
                    </a:moveTo>
                    <a:cubicBezTo>
                      <a:pt x="107712" y="83600"/>
                      <a:pt x="83600" y="107712"/>
                      <a:pt x="53856" y="107712"/>
                    </a:cubicBezTo>
                    <a:cubicBezTo>
                      <a:pt x="24112" y="107712"/>
                      <a:pt x="0" y="83600"/>
                      <a:pt x="0" y="53856"/>
                    </a:cubicBezTo>
                    <a:cubicBezTo>
                      <a:pt x="0" y="24112"/>
                      <a:pt x="24112" y="0"/>
                      <a:pt x="53856" y="0"/>
                    </a:cubicBezTo>
                    <a:cubicBezTo>
                      <a:pt x="83600" y="0"/>
                      <a:pt x="107712" y="24112"/>
                      <a:pt x="107712" y="53856"/>
                    </a:cubicBezTo>
                    <a:close/>
                  </a:path>
                </a:pathLst>
              </a:custGeom>
              <a:solidFill>
                <a:srgbClr val="FFFFFF"/>
              </a:solidFill>
              <a:ln w="3731" cap="flat">
                <a:noFill/>
                <a:prstDash val="solid"/>
                <a:miter/>
              </a:ln>
            </p:spPr>
            <p:txBody>
              <a:bodyPr rtlCol="1" anchor="ctr"/>
              <a:lstStyle/>
              <a:p>
                <a:endParaRPr lang="ar-SA"/>
              </a:p>
            </p:txBody>
          </p:sp>
          <p:sp>
            <p:nvSpPr>
              <p:cNvPr id="209" name="شكل حر: شكل 208">
                <a:extLst>
                  <a:ext uri="{FF2B5EF4-FFF2-40B4-BE49-F238E27FC236}">
                    <a16:creationId xmlns:a16="http://schemas.microsoft.com/office/drawing/2014/main" id="{5261B16D-AFF0-EF7B-7AE7-7845755409C1}"/>
                  </a:ext>
                </a:extLst>
              </p:cNvPr>
              <p:cNvSpPr/>
              <p:nvPr/>
            </p:nvSpPr>
            <p:spPr>
              <a:xfrm rot="18910452">
                <a:off x="7453429" y="3930939"/>
                <a:ext cx="40007" cy="39461"/>
              </a:xfrm>
              <a:custGeom>
                <a:avLst/>
                <a:gdLst>
                  <a:gd name="connsiteX0" fmla="*/ 40008 w 40007"/>
                  <a:gd name="connsiteY0" fmla="*/ 19730 h 39460"/>
                  <a:gd name="connsiteX1" fmla="*/ 20004 w 40007"/>
                  <a:gd name="connsiteY1" fmla="*/ 39461 h 39460"/>
                  <a:gd name="connsiteX2" fmla="*/ 0 w 40007"/>
                  <a:gd name="connsiteY2" fmla="*/ 19730 h 39460"/>
                  <a:gd name="connsiteX3" fmla="*/ 20004 w 40007"/>
                  <a:gd name="connsiteY3" fmla="*/ 0 h 39460"/>
                  <a:gd name="connsiteX4" fmla="*/ 40008 w 40007"/>
                  <a:gd name="connsiteY4" fmla="*/ 19730 h 3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7" h="39460">
                    <a:moveTo>
                      <a:pt x="40008" y="19730"/>
                    </a:moveTo>
                    <a:cubicBezTo>
                      <a:pt x="40008" y="30627"/>
                      <a:pt x="31052" y="39461"/>
                      <a:pt x="20004" y="39461"/>
                    </a:cubicBezTo>
                    <a:cubicBezTo>
                      <a:pt x="8956" y="39461"/>
                      <a:pt x="0" y="30627"/>
                      <a:pt x="0" y="19730"/>
                    </a:cubicBezTo>
                    <a:cubicBezTo>
                      <a:pt x="0" y="8834"/>
                      <a:pt x="8956" y="0"/>
                      <a:pt x="20004" y="0"/>
                    </a:cubicBezTo>
                    <a:cubicBezTo>
                      <a:pt x="31052" y="0"/>
                      <a:pt x="40008" y="8834"/>
                      <a:pt x="40008" y="19730"/>
                    </a:cubicBezTo>
                    <a:close/>
                  </a:path>
                </a:pathLst>
              </a:custGeom>
              <a:solidFill>
                <a:srgbClr val="737373"/>
              </a:solidFill>
              <a:ln w="3731" cap="flat">
                <a:noFill/>
                <a:prstDash val="solid"/>
                <a:miter/>
              </a:ln>
            </p:spPr>
            <p:txBody>
              <a:bodyPr rtlCol="1" anchor="ctr"/>
              <a:lstStyle/>
              <a:p>
                <a:endParaRPr lang="ar-SA"/>
              </a:p>
            </p:txBody>
          </p:sp>
        </p:grpSp>
      </p:grpSp>
      <p:grpSp>
        <p:nvGrpSpPr>
          <p:cNvPr id="222" name="مجموعة 221">
            <a:extLst>
              <a:ext uri="{FF2B5EF4-FFF2-40B4-BE49-F238E27FC236}">
                <a16:creationId xmlns:a16="http://schemas.microsoft.com/office/drawing/2014/main" id="{4BB1D093-2758-A760-B869-D684DF92BC31}"/>
              </a:ext>
            </a:extLst>
          </p:cNvPr>
          <p:cNvGrpSpPr/>
          <p:nvPr/>
        </p:nvGrpSpPr>
        <p:grpSpPr>
          <a:xfrm>
            <a:off x="455014" y="4540976"/>
            <a:ext cx="1430915" cy="1324285"/>
            <a:chOff x="8055980" y="784059"/>
            <a:chExt cx="1971657" cy="1723828"/>
          </a:xfrm>
        </p:grpSpPr>
        <p:grpSp>
          <p:nvGrpSpPr>
            <p:cNvPr id="223" name="مجموعة 222">
              <a:extLst>
                <a:ext uri="{FF2B5EF4-FFF2-40B4-BE49-F238E27FC236}">
                  <a16:creationId xmlns:a16="http://schemas.microsoft.com/office/drawing/2014/main" id="{FF979C12-8E08-2D65-1004-0987D4490533}"/>
                </a:ext>
              </a:extLst>
            </p:cNvPr>
            <p:cNvGrpSpPr/>
            <p:nvPr/>
          </p:nvGrpSpPr>
          <p:grpSpPr>
            <a:xfrm>
              <a:off x="8055980" y="784059"/>
              <a:ext cx="1971657" cy="1723828"/>
              <a:chOff x="6738788" y="1044904"/>
              <a:chExt cx="1726266" cy="1509282"/>
            </a:xfrm>
          </p:grpSpPr>
          <p:sp>
            <p:nvSpPr>
              <p:cNvPr id="226" name="شكل حر: شكل 225">
                <a:extLst>
                  <a:ext uri="{FF2B5EF4-FFF2-40B4-BE49-F238E27FC236}">
                    <a16:creationId xmlns:a16="http://schemas.microsoft.com/office/drawing/2014/main" id="{81F815F9-430A-5FE2-46AF-2AD2289831A3}"/>
                  </a:ext>
                </a:extLst>
              </p:cNvPr>
              <p:cNvSpPr/>
              <p:nvPr/>
            </p:nvSpPr>
            <p:spPr>
              <a:xfrm>
                <a:off x="8015138" y="1913286"/>
                <a:ext cx="389286" cy="634518"/>
              </a:xfrm>
              <a:custGeom>
                <a:avLst/>
                <a:gdLst>
                  <a:gd name="connsiteX0" fmla="*/ 260720 w 389286"/>
                  <a:gd name="connsiteY0" fmla="*/ 453634 h 634518"/>
                  <a:gd name="connsiteX1" fmla="*/ 197834 w 389286"/>
                  <a:gd name="connsiteY1" fmla="*/ 363645 h 634518"/>
                  <a:gd name="connsiteX2" fmla="*/ 197739 w 389286"/>
                  <a:gd name="connsiteY2" fmla="*/ 0 h 634518"/>
                  <a:gd name="connsiteX3" fmla="*/ 0 w 389286"/>
                  <a:gd name="connsiteY3" fmla="*/ 251613 h 634518"/>
                  <a:gd name="connsiteX4" fmla="*/ 0 w 389286"/>
                  <a:gd name="connsiteY4" fmla="*/ 443066 h 634518"/>
                  <a:gd name="connsiteX5" fmla="*/ 197834 w 389286"/>
                  <a:gd name="connsiteY5" fmla="*/ 634518 h 634518"/>
                  <a:gd name="connsiteX6" fmla="*/ 197834 w 389286"/>
                  <a:gd name="connsiteY6" fmla="*/ 634518 h 634518"/>
                  <a:gd name="connsiteX7" fmla="*/ 389287 w 389286"/>
                  <a:gd name="connsiteY7" fmla="*/ 634518 h 634518"/>
                  <a:gd name="connsiteX8" fmla="*/ 260720 w 389286"/>
                  <a:gd name="connsiteY8" fmla="*/ 453634 h 63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286" h="634518">
                    <a:moveTo>
                      <a:pt x="260720" y="453634"/>
                    </a:moveTo>
                    <a:cubicBezTo>
                      <a:pt x="222729" y="440430"/>
                      <a:pt x="197834" y="403863"/>
                      <a:pt x="197834" y="363645"/>
                    </a:cubicBezTo>
                    <a:lnTo>
                      <a:pt x="197739" y="0"/>
                    </a:lnTo>
                    <a:cubicBezTo>
                      <a:pt x="107214" y="77711"/>
                      <a:pt x="0" y="152377"/>
                      <a:pt x="0" y="251613"/>
                    </a:cubicBezTo>
                    <a:lnTo>
                      <a:pt x="0" y="443066"/>
                    </a:lnTo>
                    <a:cubicBezTo>
                      <a:pt x="0" y="548805"/>
                      <a:pt x="92101" y="634518"/>
                      <a:pt x="197834" y="634518"/>
                    </a:cubicBezTo>
                    <a:lnTo>
                      <a:pt x="197834" y="634518"/>
                    </a:lnTo>
                    <a:lnTo>
                      <a:pt x="389287" y="634518"/>
                    </a:lnTo>
                    <a:cubicBezTo>
                      <a:pt x="389293" y="550809"/>
                      <a:pt x="335565" y="479652"/>
                      <a:pt x="260720" y="453634"/>
                    </a:cubicBezTo>
                    <a:close/>
                  </a:path>
                </a:pathLst>
              </a:custGeom>
              <a:solidFill>
                <a:srgbClr val="7B6757"/>
              </a:solidFill>
              <a:ln w="6370" cap="flat">
                <a:noFill/>
                <a:prstDash val="solid"/>
                <a:miter/>
              </a:ln>
            </p:spPr>
            <p:txBody>
              <a:bodyPr rtlCol="1" anchor="ctr"/>
              <a:lstStyle/>
              <a:p>
                <a:endParaRPr lang="ar-SA"/>
              </a:p>
            </p:txBody>
          </p:sp>
          <p:grpSp>
            <p:nvGrpSpPr>
              <p:cNvPr id="227" name="رسم 2265" descr="قرد لعبه">
                <a:extLst>
                  <a:ext uri="{FF2B5EF4-FFF2-40B4-BE49-F238E27FC236}">
                    <a16:creationId xmlns:a16="http://schemas.microsoft.com/office/drawing/2014/main" id="{061560D6-2E69-5ACC-B1AD-6DB95FCB9AAE}"/>
                  </a:ext>
                </a:extLst>
              </p:cNvPr>
              <p:cNvGrpSpPr/>
              <p:nvPr/>
            </p:nvGrpSpPr>
            <p:grpSpPr>
              <a:xfrm>
                <a:off x="6738788" y="1044904"/>
                <a:ext cx="1726266" cy="1502899"/>
                <a:chOff x="6738788" y="1044904"/>
                <a:chExt cx="1726266" cy="1502899"/>
              </a:xfrm>
            </p:grpSpPr>
            <p:sp>
              <p:nvSpPr>
                <p:cNvPr id="245" name="شكل حر: شكل 244">
                  <a:extLst>
                    <a:ext uri="{FF2B5EF4-FFF2-40B4-BE49-F238E27FC236}">
                      <a16:creationId xmlns:a16="http://schemas.microsoft.com/office/drawing/2014/main" id="{46CE4F42-A2C9-3F71-7DEC-71408610AE52}"/>
                    </a:ext>
                  </a:extLst>
                </p:cNvPr>
                <p:cNvSpPr/>
                <p:nvPr/>
              </p:nvSpPr>
              <p:spPr>
                <a:xfrm>
                  <a:off x="6738788" y="1057666"/>
                  <a:ext cx="561593" cy="1269968"/>
                </a:xfrm>
                <a:custGeom>
                  <a:avLst/>
                  <a:gdLst>
                    <a:gd name="connsiteX0" fmla="*/ 504158 w 561593"/>
                    <a:gd name="connsiteY0" fmla="*/ 1269968 h 1269968"/>
                    <a:gd name="connsiteX1" fmla="*/ 446722 w 561593"/>
                    <a:gd name="connsiteY1" fmla="*/ 1212533 h 1269968"/>
                    <a:gd name="connsiteX2" fmla="*/ 446722 w 561593"/>
                    <a:gd name="connsiteY2" fmla="*/ 504158 h 1269968"/>
                    <a:gd name="connsiteX3" fmla="*/ 57436 w 561593"/>
                    <a:gd name="connsiteY3" fmla="*/ 114872 h 1269968"/>
                    <a:gd name="connsiteX4" fmla="*/ 0 w 561593"/>
                    <a:gd name="connsiteY4" fmla="*/ 57436 h 1269968"/>
                    <a:gd name="connsiteX5" fmla="*/ 57436 w 561593"/>
                    <a:gd name="connsiteY5" fmla="*/ 0 h 1269968"/>
                    <a:gd name="connsiteX6" fmla="*/ 561594 w 561593"/>
                    <a:gd name="connsiteY6" fmla="*/ 504158 h 1269968"/>
                    <a:gd name="connsiteX7" fmla="*/ 561594 w 561593"/>
                    <a:gd name="connsiteY7" fmla="*/ 1212533 h 1269968"/>
                    <a:gd name="connsiteX8" fmla="*/ 504158 w 561593"/>
                    <a:gd name="connsiteY8" fmla="*/ 1269968 h 12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93" h="1269968">
                      <a:moveTo>
                        <a:pt x="504158" y="1269968"/>
                      </a:moveTo>
                      <a:cubicBezTo>
                        <a:pt x="472435" y="1269968"/>
                        <a:pt x="446722" y="1244250"/>
                        <a:pt x="446722" y="1212533"/>
                      </a:cubicBezTo>
                      <a:lnTo>
                        <a:pt x="446722" y="504158"/>
                      </a:lnTo>
                      <a:cubicBezTo>
                        <a:pt x="446722" y="289508"/>
                        <a:pt x="272092" y="114872"/>
                        <a:pt x="57436" y="114872"/>
                      </a:cubicBezTo>
                      <a:cubicBezTo>
                        <a:pt x="25712" y="114872"/>
                        <a:pt x="0" y="89153"/>
                        <a:pt x="0" y="57436"/>
                      </a:cubicBezTo>
                      <a:cubicBezTo>
                        <a:pt x="0" y="25718"/>
                        <a:pt x="25712" y="0"/>
                        <a:pt x="57436" y="0"/>
                      </a:cubicBezTo>
                      <a:cubicBezTo>
                        <a:pt x="335431" y="0"/>
                        <a:pt x="561594" y="226163"/>
                        <a:pt x="561594" y="504158"/>
                      </a:cubicBezTo>
                      <a:lnTo>
                        <a:pt x="561594" y="1212533"/>
                      </a:lnTo>
                      <a:cubicBezTo>
                        <a:pt x="561594" y="1244256"/>
                        <a:pt x="535882" y="1269968"/>
                        <a:pt x="504158" y="1269968"/>
                      </a:cubicBezTo>
                      <a:close/>
                    </a:path>
                  </a:pathLst>
                </a:custGeom>
                <a:solidFill>
                  <a:srgbClr val="A48D76"/>
                </a:solidFill>
                <a:ln w="6370" cap="flat">
                  <a:noFill/>
                  <a:prstDash val="solid"/>
                  <a:miter/>
                </a:ln>
              </p:spPr>
              <p:txBody>
                <a:bodyPr rtlCol="1" anchor="ctr"/>
                <a:lstStyle/>
                <a:p>
                  <a:endParaRPr lang="ar-SA"/>
                </a:p>
              </p:txBody>
            </p:sp>
            <p:sp>
              <p:nvSpPr>
                <p:cNvPr id="246" name="شكل حر: شكل 245">
                  <a:extLst>
                    <a:ext uri="{FF2B5EF4-FFF2-40B4-BE49-F238E27FC236}">
                      <a16:creationId xmlns:a16="http://schemas.microsoft.com/office/drawing/2014/main" id="{11726CAC-A382-1E7B-AB1C-C8A257334B80}"/>
                    </a:ext>
                  </a:extLst>
                </p:cNvPr>
                <p:cNvSpPr/>
                <p:nvPr/>
              </p:nvSpPr>
              <p:spPr>
                <a:xfrm>
                  <a:off x="7300382" y="1668143"/>
                  <a:ext cx="545001" cy="514944"/>
                </a:xfrm>
                <a:custGeom>
                  <a:avLst/>
                  <a:gdLst>
                    <a:gd name="connsiteX0" fmla="*/ 313982 w 545001"/>
                    <a:gd name="connsiteY0" fmla="*/ 514944 h 514944"/>
                    <a:gd name="connsiteX1" fmla="*/ 545001 w 545001"/>
                    <a:gd name="connsiteY1" fmla="*/ 197133 h 514944"/>
                    <a:gd name="connsiteX2" fmla="*/ 536067 w 545001"/>
                    <a:gd name="connsiteY2" fmla="*/ 142250 h 514944"/>
                    <a:gd name="connsiteX3" fmla="*/ 354583 w 545001"/>
                    <a:gd name="connsiteY3" fmla="*/ 4577 h 514944"/>
                    <a:gd name="connsiteX4" fmla="*/ 0 w 545001"/>
                    <a:gd name="connsiteY4" fmla="*/ 362740 h 514944"/>
                    <a:gd name="connsiteX5" fmla="*/ 313982 w 545001"/>
                    <a:gd name="connsiteY5" fmla="*/ 514944 h 5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001" h="514944">
                      <a:moveTo>
                        <a:pt x="313982" y="514944"/>
                      </a:moveTo>
                      <a:cubicBezTo>
                        <a:pt x="455408" y="514944"/>
                        <a:pt x="545001" y="338553"/>
                        <a:pt x="545001" y="197133"/>
                      </a:cubicBezTo>
                      <a:lnTo>
                        <a:pt x="536067" y="142250"/>
                      </a:lnTo>
                      <a:cubicBezTo>
                        <a:pt x="522027" y="75880"/>
                        <a:pt x="435235" y="-22399"/>
                        <a:pt x="354583" y="4577"/>
                      </a:cubicBezTo>
                      <a:lnTo>
                        <a:pt x="0" y="362740"/>
                      </a:lnTo>
                      <a:cubicBezTo>
                        <a:pt x="14040" y="425600"/>
                        <a:pt x="313982" y="514944"/>
                        <a:pt x="313982" y="514944"/>
                      </a:cubicBezTo>
                      <a:close/>
                    </a:path>
                  </a:pathLst>
                </a:custGeom>
                <a:solidFill>
                  <a:srgbClr val="7B6757"/>
                </a:solidFill>
                <a:ln w="6370" cap="flat">
                  <a:noFill/>
                  <a:prstDash val="solid"/>
                  <a:miter/>
                </a:ln>
              </p:spPr>
              <p:txBody>
                <a:bodyPr rtlCol="1" anchor="ctr"/>
                <a:lstStyle/>
                <a:p>
                  <a:endParaRPr lang="ar-SA"/>
                </a:p>
              </p:txBody>
            </p:sp>
            <p:sp>
              <p:nvSpPr>
                <p:cNvPr id="247" name="شكل حر: شكل 246">
                  <a:extLst>
                    <a:ext uri="{FF2B5EF4-FFF2-40B4-BE49-F238E27FC236}">
                      <a16:creationId xmlns:a16="http://schemas.microsoft.com/office/drawing/2014/main" id="{59FA4742-11C4-BE5C-5B7D-6F6FECF82A7E}"/>
                    </a:ext>
                  </a:extLst>
                </p:cNvPr>
                <p:cNvSpPr/>
                <p:nvPr/>
              </p:nvSpPr>
              <p:spPr>
                <a:xfrm>
                  <a:off x="7185638" y="2244581"/>
                  <a:ext cx="266339" cy="297351"/>
                </a:xfrm>
                <a:custGeom>
                  <a:avLst/>
                  <a:gdLst>
                    <a:gd name="connsiteX0" fmla="*/ 211747 w 266339"/>
                    <a:gd name="connsiteY0" fmla="*/ 84010 h 297351"/>
                    <a:gd name="connsiteX1" fmla="*/ 0 w 266339"/>
                    <a:gd name="connsiteY1" fmla="*/ 23403 h 297351"/>
                    <a:gd name="connsiteX2" fmla="*/ 233642 w 266339"/>
                    <a:gd name="connsiteY2" fmla="*/ 297352 h 297351"/>
                    <a:gd name="connsiteX3" fmla="*/ 211747 w 266339"/>
                    <a:gd name="connsiteY3" fmla="*/ 84010 h 297351"/>
                  </a:gdLst>
                  <a:ahLst/>
                  <a:cxnLst>
                    <a:cxn ang="0">
                      <a:pos x="connsiteX0" y="connsiteY0"/>
                    </a:cxn>
                    <a:cxn ang="0">
                      <a:pos x="connsiteX1" y="connsiteY1"/>
                    </a:cxn>
                    <a:cxn ang="0">
                      <a:pos x="connsiteX2" y="connsiteY2"/>
                    </a:cxn>
                    <a:cxn ang="0">
                      <a:pos x="connsiteX3" y="connsiteY3"/>
                    </a:cxn>
                  </a:cxnLst>
                  <a:rect l="l" t="t" r="r" b="b"/>
                  <a:pathLst>
                    <a:path w="266339" h="297351">
                      <a:moveTo>
                        <a:pt x="211747" y="84010"/>
                      </a:moveTo>
                      <a:cubicBezTo>
                        <a:pt x="169129" y="33345"/>
                        <a:pt x="57308" y="-37243"/>
                        <a:pt x="0" y="23403"/>
                      </a:cubicBezTo>
                      <a:cubicBezTo>
                        <a:pt x="3855" y="160061"/>
                        <a:pt x="103180" y="272814"/>
                        <a:pt x="233642" y="297352"/>
                      </a:cubicBezTo>
                      <a:cubicBezTo>
                        <a:pt x="301091" y="263976"/>
                        <a:pt x="249188" y="128516"/>
                        <a:pt x="211747" y="84010"/>
                      </a:cubicBezTo>
                      <a:close/>
                    </a:path>
                  </a:pathLst>
                </a:custGeom>
                <a:solidFill>
                  <a:srgbClr val="7B6757"/>
                </a:solidFill>
                <a:ln w="6370" cap="flat">
                  <a:noFill/>
                  <a:prstDash val="solid"/>
                  <a:miter/>
                </a:ln>
              </p:spPr>
              <p:txBody>
                <a:bodyPr rtlCol="1" anchor="ctr"/>
                <a:lstStyle/>
                <a:p>
                  <a:endParaRPr lang="ar-SA"/>
                </a:p>
              </p:txBody>
            </p:sp>
            <p:sp>
              <p:nvSpPr>
                <p:cNvPr id="248" name="شكل حر: شكل 247">
                  <a:extLst>
                    <a:ext uri="{FF2B5EF4-FFF2-40B4-BE49-F238E27FC236}">
                      <a16:creationId xmlns:a16="http://schemas.microsoft.com/office/drawing/2014/main" id="{F2591A77-D9C6-0236-30C0-D53281D0EB1C}"/>
                    </a:ext>
                  </a:extLst>
                </p:cNvPr>
                <p:cNvSpPr/>
                <p:nvPr/>
              </p:nvSpPr>
              <p:spPr>
                <a:xfrm>
                  <a:off x="7911753" y="1661666"/>
                  <a:ext cx="301218" cy="503232"/>
                </a:xfrm>
                <a:custGeom>
                  <a:avLst/>
                  <a:gdLst>
                    <a:gd name="connsiteX0" fmla="*/ 0 w 301218"/>
                    <a:gd name="connsiteY0" fmla="*/ 318481 h 503232"/>
                    <a:gd name="connsiteX1" fmla="*/ 0 w 301218"/>
                    <a:gd name="connsiteY1" fmla="*/ 318481 h 503232"/>
                    <a:gd name="connsiteX2" fmla="*/ 109766 w 301218"/>
                    <a:gd name="connsiteY2" fmla="*/ 503233 h 503232"/>
                    <a:gd name="connsiteX3" fmla="*/ 301123 w 301218"/>
                    <a:gd name="connsiteY3" fmla="*/ 254447 h 503232"/>
                    <a:gd name="connsiteX4" fmla="*/ 301218 w 301218"/>
                    <a:gd name="connsiteY4" fmla="*/ 249756 h 503232"/>
                    <a:gd name="connsiteX5" fmla="*/ 301218 w 301218"/>
                    <a:gd name="connsiteY5" fmla="*/ 0 h 503232"/>
                    <a:gd name="connsiteX6" fmla="*/ 0 w 301218"/>
                    <a:gd name="connsiteY6" fmla="*/ 318481 h 50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18" h="503232">
                      <a:moveTo>
                        <a:pt x="0" y="318481"/>
                      </a:moveTo>
                      <a:lnTo>
                        <a:pt x="0" y="318481"/>
                      </a:lnTo>
                      <a:cubicBezTo>
                        <a:pt x="0" y="388757"/>
                        <a:pt x="28080" y="492065"/>
                        <a:pt x="109766" y="503233"/>
                      </a:cubicBezTo>
                      <a:cubicBezTo>
                        <a:pt x="220591" y="473028"/>
                        <a:pt x="299113" y="374302"/>
                        <a:pt x="301123" y="254447"/>
                      </a:cubicBezTo>
                      <a:cubicBezTo>
                        <a:pt x="301148" y="252883"/>
                        <a:pt x="301218" y="251326"/>
                        <a:pt x="301218" y="249756"/>
                      </a:cubicBezTo>
                      <a:lnTo>
                        <a:pt x="301218" y="0"/>
                      </a:lnTo>
                      <a:cubicBezTo>
                        <a:pt x="109772" y="19815"/>
                        <a:pt x="0" y="163156"/>
                        <a:pt x="0" y="318481"/>
                      </a:cubicBezTo>
                      <a:close/>
                    </a:path>
                  </a:pathLst>
                </a:custGeom>
                <a:solidFill>
                  <a:srgbClr val="7B6757"/>
                </a:solidFill>
                <a:ln w="6370" cap="flat">
                  <a:noFill/>
                  <a:prstDash val="solid"/>
                  <a:miter/>
                </a:ln>
              </p:spPr>
              <p:txBody>
                <a:bodyPr rtlCol="1" anchor="ctr"/>
                <a:lstStyle/>
                <a:p>
                  <a:endParaRPr lang="ar-SA"/>
                </a:p>
              </p:txBody>
            </p:sp>
            <p:sp>
              <p:nvSpPr>
                <p:cNvPr id="249" name="شكل حر: شكل 248">
                  <a:extLst>
                    <a:ext uri="{FF2B5EF4-FFF2-40B4-BE49-F238E27FC236}">
                      <a16:creationId xmlns:a16="http://schemas.microsoft.com/office/drawing/2014/main" id="{E31E6A60-589B-A0C0-CDCF-3F72471B6F40}"/>
                    </a:ext>
                  </a:extLst>
                </p:cNvPr>
                <p:cNvSpPr/>
                <p:nvPr/>
              </p:nvSpPr>
              <p:spPr>
                <a:xfrm>
                  <a:off x="7185517" y="1044904"/>
                  <a:ext cx="1279537" cy="1502899"/>
                </a:xfrm>
                <a:custGeom>
                  <a:avLst/>
                  <a:gdLst>
                    <a:gd name="connsiteX0" fmla="*/ 1278953 w 1279537"/>
                    <a:gd name="connsiteY0" fmla="*/ 115246 h 1502899"/>
                    <a:gd name="connsiteX1" fmla="*/ 1160240 w 1279537"/>
                    <a:gd name="connsiteY1" fmla="*/ 266 h 1502899"/>
                    <a:gd name="connsiteX2" fmla="*/ 1030326 w 1279537"/>
                    <a:gd name="connsiteY2" fmla="*/ 88723 h 1502899"/>
                    <a:gd name="connsiteX3" fmla="*/ 800947 w 1279537"/>
                    <a:gd name="connsiteY3" fmla="*/ 6386 h 1502899"/>
                    <a:gd name="connsiteX4" fmla="*/ 568964 w 1279537"/>
                    <a:gd name="connsiteY4" fmla="*/ 90931 h 1502899"/>
                    <a:gd name="connsiteX5" fmla="*/ 444673 w 1279537"/>
                    <a:gd name="connsiteY5" fmla="*/ 23 h 1502899"/>
                    <a:gd name="connsiteX6" fmla="*/ 319259 w 1279537"/>
                    <a:gd name="connsiteY6" fmla="*/ 120747 h 1502899"/>
                    <a:gd name="connsiteX7" fmla="*/ 446709 w 1279537"/>
                    <a:gd name="connsiteY7" fmla="*/ 255280 h 1502899"/>
                    <a:gd name="connsiteX8" fmla="*/ 458171 w 1279537"/>
                    <a:gd name="connsiteY8" fmla="*/ 254744 h 1502899"/>
                    <a:gd name="connsiteX9" fmla="*/ 440327 w 1279537"/>
                    <a:gd name="connsiteY9" fmla="*/ 367012 h 1502899"/>
                    <a:gd name="connsiteX10" fmla="*/ 513207 w 1279537"/>
                    <a:gd name="connsiteY10" fmla="*/ 584394 h 1502899"/>
                    <a:gd name="connsiteX11" fmla="*/ 469492 w 1279537"/>
                    <a:gd name="connsiteY11" fmla="*/ 627777 h 1502899"/>
                    <a:gd name="connsiteX12" fmla="*/ 469505 w 1279537"/>
                    <a:gd name="connsiteY12" fmla="*/ 627879 h 1502899"/>
                    <a:gd name="connsiteX13" fmla="*/ 603075 w 1279537"/>
                    <a:gd name="connsiteY13" fmla="*/ 852759 h 1502899"/>
                    <a:gd name="connsiteX14" fmla="*/ 517763 w 1279537"/>
                    <a:gd name="connsiteY14" fmla="*/ 1043535 h 1502899"/>
                    <a:gd name="connsiteX15" fmla="*/ 517668 w 1279537"/>
                    <a:gd name="connsiteY15" fmla="*/ 1043529 h 1502899"/>
                    <a:gd name="connsiteX16" fmla="*/ 287178 w 1279537"/>
                    <a:gd name="connsiteY16" fmla="*/ 927662 h 1502899"/>
                    <a:gd name="connsiteX17" fmla="*/ 114 w 1279537"/>
                    <a:gd name="connsiteY17" fmla="*/ 1223028 h 1502899"/>
                    <a:gd name="connsiteX18" fmla="*/ 171 w 1279537"/>
                    <a:gd name="connsiteY18" fmla="*/ 1223092 h 1502899"/>
                    <a:gd name="connsiteX19" fmla="*/ 234529 w 1279537"/>
                    <a:gd name="connsiteY19" fmla="*/ 1478177 h 1502899"/>
                    <a:gd name="connsiteX20" fmla="*/ 233769 w 1279537"/>
                    <a:gd name="connsiteY20" fmla="*/ 1496984 h 1502899"/>
                    <a:gd name="connsiteX21" fmla="*/ 233820 w 1279537"/>
                    <a:gd name="connsiteY21" fmla="*/ 1497054 h 1502899"/>
                    <a:gd name="connsiteX22" fmla="*/ 287178 w 1279537"/>
                    <a:gd name="connsiteY22" fmla="*/ 1502026 h 1502899"/>
                    <a:gd name="connsiteX23" fmla="*/ 353886 w 1279537"/>
                    <a:gd name="connsiteY23" fmla="*/ 1502026 h 1502899"/>
                    <a:gd name="connsiteX24" fmla="*/ 501605 w 1279537"/>
                    <a:gd name="connsiteY24" fmla="*/ 1400792 h 1502899"/>
                    <a:gd name="connsiteX25" fmla="*/ 574357 w 1279537"/>
                    <a:gd name="connsiteY25" fmla="*/ 1247113 h 1502899"/>
                    <a:gd name="connsiteX26" fmla="*/ 574357 w 1279537"/>
                    <a:gd name="connsiteY26" fmla="*/ 1214834 h 1502899"/>
                    <a:gd name="connsiteX27" fmla="*/ 564229 w 1279537"/>
                    <a:gd name="connsiteY27" fmla="*/ 1139242 h 1502899"/>
                    <a:gd name="connsiteX28" fmla="*/ 564312 w 1279537"/>
                    <a:gd name="connsiteY28" fmla="*/ 1139166 h 1502899"/>
                    <a:gd name="connsiteX29" fmla="*/ 644556 w 1279537"/>
                    <a:gd name="connsiteY29" fmla="*/ 1255045 h 1502899"/>
                    <a:gd name="connsiteX30" fmla="*/ 644556 w 1279537"/>
                    <a:gd name="connsiteY30" fmla="*/ 1311447 h 1502899"/>
                    <a:gd name="connsiteX31" fmla="*/ 836008 w 1279537"/>
                    <a:gd name="connsiteY31" fmla="*/ 1502900 h 1502899"/>
                    <a:gd name="connsiteX32" fmla="*/ 1027461 w 1279537"/>
                    <a:gd name="connsiteY32" fmla="*/ 1502900 h 1502899"/>
                    <a:gd name="connsiteX33" fmla="*/ 836008 w 1279537"/>
                    <a:gd name="connsiteY33" fmla="*/ 1311447 h 1502899"/>
                    <a:gd name="connsiteX34" fmla="*/ 836008 w 1279537"/>
                    <a:gd name="connsiteY34" fmla="*/ 1119995 h 1502899"/>
                    <a:gd name="connsiteX35" fmla="*/ 772191 w 1279537"/>
                    <a:gd name="connsiteY35" fmla="*/ 933329 h 1502899"/>
                    <a:gd name="connsiteX36" fmla="*/ 772191 w 1279537"/>
                    <a:gd name="connsiteY36" fmla="*/ 933329 h 1502899"/>
                    <a:gd name="connsiteX37" fmla="*/ 848619 w 1279537"/>
                    <a:gd name="connsiteY37" fmla="*/ 724473 h 1502899"/>
                    <a:gd name="connsiteX38" fmla="*/ 1161574 w 1279537"/>
                    <a:gd name="connsiteY38" fmla="*/ 366993 h 1502899"/>
                    <a:gd name="connsiteX39" fmla="*/ 1143813 w 1279537"/>
                    <a:gd name="connsiteY39" fmla="*/ 254981 h 1502899"/>
                    <a:gd name="connsiteX40" fmla="*/ 1151905 w 1279537"/>
                    <a:gd name="connsiteY40" fmla="*/ 255261 h 1502899"/>
                    <a:gd name="connsiteX41" fmla="*/ 1278953 w 1279537"/>
                    <a:gd name="connsiteY41" fmla="*/ 115246 h 150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537" h="1502899">
                      <a:moveTo>
                        <a:pt x="1278953" y="115246"/>
                      </a:moveTo>
                      <a:cubicBezTo>
                        <a:pt x="1273056" y="52654"/>
                        <a:pt x="1222985" y="4254"/>
                        <a:pt x="1160240" y="266"/>
                      </a:cubicBezTo>
                      <a:cubicBezTo>
                        <a:pt x="1099728" y="-3582"/>
                        <a:pt x="1047583" y="34772"/>
                        <a:pt x="1030326" y="88723"/>
                      </a:cubicBezTo>
                      <a:cubicBezTo>
                        <a:pt x="967989" y="37286"/>
                        <a:pt x="888077" y="6386"/>
                        <a:pt x="800947" y="6386"/>
                      </a:cubicBezTo>
                      <a:cubicBezTo>
                        <a:pt x="712592" y="6386"/>
                        <a:pt x="631671" y="38180"/>
                        <a:pt x="568964" y="90931"/>
                      </a:cubicBezTo>
                      <a:cubicBezTo>
                        <a:pt x="553010" y="37720"/>
                        <a:pt x="503290" y="-896"/>
                        <a:pt x="444673" y="23"/>
                      </a:cubicBezTo>
                      <a:cubicBezTo>
                        <a:pt x="378360" y="1057"/>
                        <a:pt x="322743" y="54517"/>
                        <a:pt x="319259" y="120747"/>
                      </a:cubicBezTo>
                      <a:cubicBezTo>
                        <a:pt x="315385" y="194367"/>
                        <a:pt x="373938" y="255280"/>
                        <a:pt x="446709" y="255280"/>
                      </a:cubicBezTo>
                      <a:cubicBezTo>
                        <a:pt x="450576" y="255280"/>
                        <a:pt x="454393" y="255076"/>
                        <a:pt x="458171" y="254744"/>
                      </a:cubicBezTo>
                      <a:cubicBezTo>
                        <a:pt x="446600" y="290080"/>
                        <a:pt x="440327" y="327809"/>
                        <a:pt x="440327" y="367012"/>
                      </a:cubicBezTo>
                      <a:cubicBezTo>
                        <a:pt x="440327" y="448654"/>
                        <a:pt x="467469" y="523946"/>
                        <a:pt x="513207" y="584394"/>
                      </a:cubicBezTo>
                      <a:lnTo>
                        <a:pt x="469492" y="627777"/>
                      </a:lnTo>
                      <a:cubicBezTo>
                        <a:pt x="469460" y="627809"/>
                        <a:pt x="469466" y="627853"/>
                        <a:pt x="469505" y="627879"/>
                      </a:cubicBezTo>
                      <a:cubicBezTo>
                        <a:pt x="549091" y="671294"/>
                        <a:pt x="603075" y="755718"/>
                        <a:pt x="603075" y="852759"/>
                      </a:cubicBezTo>
                      <a:cubicBezTo>
                        <a:pt x="603075" y="928568"/>
                        <a:pt x="570107" y="996648"/>
                        <a:pt x="517763" y="1043535"/>
                      </a:cubicBezTo>
                      <a:cubicBezTo>
                        <a:pt x="517738" y="1043561"/>
                        <a:pt x="517693" y="1043554"/>
                        <a:pt x="517668" y="1043529"/>
                      </a:cubicBezTo>
                      <a:cubicBezTo>
                        <a:pt x="465318" y="973215"/>
                        <a:pt x="381570" y="927662"/>
                        <a:pt x="287178" y="927662"/>
                      </a:cubicBezTo>
                      <a:cubicBezTo>
                        <a:pt x="125854" y="927662"/>
                        <a:pt x="-4404" y="1060689"/>
                        <a:pt x="114" y="1223028"/>
                      </a:cubicBezTo>
                      <a:cubicBezTo>
                        <a:pt x="133" y="1223054"/>
                        <a:pt x="152" y="1223067"/>
                        <a:pt x="171" y="1223092"/>
                      </a:cubicBezTo>
                      <a:cubicBezTo>
                        <a:pt x="131425" y="1234120"/>
                        <a:pt x="234529" y="1344077"/>
                        <a:pt x="234529" y="1478177"/>
                      </a:cubicBezTo>
                      <a:cubicBezTo>
                        <a:pt x="234529" y="1484508"/>
                        <a:pt x="234216" y="1490768"/>
                        <a:pt x="233769" y="1496984"/>
                      </a:cubicBezTo>
                      <a:cubicBezTo>
                        <a:pt x="233769" y="1497016"/>
                        <a:pt x="233788" y="1497048"/>
                        <a:pt x="233820" y="1497054"/>
                      </a:cubicBezTo>
                      <a:cubicBezTo>
                        <a:pt x="251115" y="1500302"/>
                        <a:pt x="268945" y="1502026"/>
                        <a:pt x="287178" y="1502026"/>
                      </a:cubicBezTo>
                      <a:cubicBezTo>
                        <a:pt x="287178" y="1502026"/>
                        <a:pt x="353886" y="1502026"/>
                        <a:pt x="353886" y="1502026"/>
                      </a:cubicBezTo>
                      <a:cubicBezTo>
                        <a:pt x="424386" y="1469077"/>
                        <a:pt x="474393" y="1437391"/>
                        <a:pt x="501605" y="1400792"/>
                      </a:cubicBezTo>
                      <a:cubicBezTo>
                        <a:pt x="526283" y="1367607"/>
                        <a:pt x="560106" y="1296131"/>
                        <a:pt x="574357" y="1247113"/>
                      </a:cubicBezTo>
                      <a:cubicBezTo>
                        <a:pt x="574357" y="1247113"/>
                        <a:pt x="574357" y="1214834"/>
                        <a:pt x="574357" y="1214834"/>
                      </a:cubicBezTo>
                      <a:cubicBezTo>
                        <a:pt x="574357" y="1188663"/>
                        <a:pt x="570789" y="1163333"/>
                        <a:pt x="564229" y="1139242"/>
                      </a:cubicBezTo>
                      <a:cubicBezTo>
                        <a:pt x="564216" y="1139191"/>
                        <a:pt x="564267" y="1139147"/>
                        <a:pt x="564312" y="1139166"/>
                      </a:cubicBezTo>
                      <a:cubicBezTo>
                        <a:pt x="611167" y="1156862"/>
                        <a:pt x="644556" y="1201994"/>
                        <a:pt x="644556" y="1255045"/>
                      </a:cubicBezTo>
                      <a:lnTo>
                        <a:pt x="644556" y="1311447"/>
                      </a:lnTo>
                      <a:cubicBezTo>
                        <a:pt x="644556" y="1417187"/>
                        <a:pt x="730269" y="1502900"/>
                        <a:pt x="836008" y="1502900"/>
                      </a:cubicBezTo>
                      <a:lnTo>
                        <a:pt x="1027461" y="1502900"/>
                      </a:lnTo>
                      <a:cubicBezTo>
                        <a:pt x="1027461" y="1397167"/>
                        <a:pt x="941741" y="1311447"/>
                        <a:pt x="836008" y="1311447"/>
                      </a:cubicBezTo>
                      <a:lnTo>
                        <a:pt x="836008" y="1119995"/>
                      </a:lnTo>
                      <a:cubicBezTo>
                        <a:pt x="797980" y="1066918"/>
                        <a:pt x="772191" y="1003604"/>
                        <a:pt x="772191" y="933329"/>
                      </a:cubicBezTo>
                      <a:lnTo>
                        <a:pt x="772191" y="933329"/>
                      </a:lnTo>
                      <a:cubicBezTo>
                        <a:pt x="772191" y="853716"/>
                        <a:pt x="800966" y="780862"/>
                        <a:pt x="848619" y="724473"/>
                      </a:cubicBezTo>
                      <a:cubicBezTo>
                        <a:pt x="1025253" y="701148"/>
                        <a:pt x="1161574" y="550003"/>
                        <a:pt x="1161574" y="366993"/>
                      </a:cubicBezTo>
                      <a:cubicBezTo>
                        <a:pt x="1161574" y="327886"/>
                        <a:pt x="1155326" y="290246"/>
                        <a:pt x="1143813" y="254981"/>
                      </a:cubicBezTo>
                      <a:cubicBezTo>
                        <a:pt x="1146487" y="255146"/>
                        <a:pt x="1149187" y="255261"/>
                        <a:pt x="1151905" y="255261"/>
                      </a:cubicBezTo>
                      <a:cubicBezTo>
                        <a:pt x="1226489" y="255268"/>
                        <a:pt x="1286120" y="191303"/>
                        <a:pt x="1278953" y="115246"/>
                      </a:cubicBezTo>
                      <a:close/>
                    </a:path>
                  </a:pathLst>
                </a:custGeom>
                <a:solidFill>
                  <a:srgbClr val="A48D76"/>
                </a:solidFill>
                <a:ln w="6370" cap="flat">
                  <a:noFill/>
                  <a:prstDash val="solid"/>
                  <a:miter/>
                </a:ln>
              </p:spPr>
              <p:txBody>
                <a:bodyPr rtlCol="1" anchor="ctr"/>
                <a:lstStyle/>
                <a:p>
                  <a:endParaRPr lang="ar-SA"/>
                </a:p>
              </p:txBody>
            </p:sp>
            <p:sp>
              <p:nvSpPr>
                <p:cNvPr id="250" name="شكل حر: شكل 249">
                  <a:extLst>
                    <a:ext uri="{FF2B5EF4-FFF2-40B4-BE49-F238E27FC236}">
                      <a16:creationId xmlns:a16="http://schemas.microsoft.com/office/drawing/2014/main" id="{707122A2-273A-C9E4-3B16-F8618072B15C}"/>
                    </a:ext>
                  </a:extLst>
                </p:cNvPr>
                <p:cNvSpPr/>
                <p:nvPr/>
              </p:nvSpPr>
              <p:spPr>
                <a:xfrm>
                  <a:off x="7539404" y="2292017"/>
                  <a:ext cx="418023" cy="254906"/>
                </a:xfrm>
                <a:custGeom>
                  <a:avLst/>
                  <a:gdLst>
                    <a:gd name="connsiteX0" fmla="*/ 0 w 418023"/>
                    <a:gd name="connsiteY0" fmla="*/ 254906 h 254906"/>
                    <a:gd name="connsiteX1" fmla="*/ 418024 w 418023"/>
                    <a:gd name="connsiteY1" fmla="*/ 254906 h 254906"/>
                    <a:gd name="connsiteX2" fmla="*/ 226571 w 418023"/>
                    <a:gd name="connsiteY2" fmla="*/ 63454 h 254906"/>
                    <a:gd name="connsiteX3" fmla="*/ 226571 w 418023"/>
                    <a:gd name="connsiteY3" fmla="*/ 63454 h 254906"/>
                    <a:gd name="connsiteX4" fmla="*/ 226571 w 418023"/>
                    <a:gd name="connsiteY4" fmla="*/ 63454 h 254906"/>
                    <a:gd name="connsiteX5" fmla="*/ 220464 w 418023"/>
                    <a:gd name="connsiteY5" fmla="*/ 57346 h 254906"/>
                    <a:gd name="connsiteX6" fmla="*/ 220464 w 418023"/>
                    <a:gd name="connsiteY6" fmla="*/ 0 h 254906"/>
                    <a:gd name="connsiteX7" fmla="*/ 0 w 418023"/>
                    <a:gd name="connsiteY7" fmla="*/ 254906 h 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23" h="254906">
                      <a:moveTo>
                        <a:pt x="0" y="254906"/>
                      </a:moveTo>
                      <a:lnTo>
                        <a:pt x="418024" y="254906"/>
                      </a:lnTo>
                      <a:cubicBezTo>
                        <a:pt x="418024" y="149167"/>
                        <a:pt x="332304" y="63454"/>
                        <a:pt x="226571" y="63454"/>
                      </a:cubicBezTo>
                      <a:lnTo>
                        <a:pt x="226571" y="63454"/>
                      </a:lnTo>
                      <a:lnTo>
                        <a:pt x="226571" y="63454"/>
                      </a:lnTo>
                      <a:cubicBezTo>
                        <a:pt x="223202" y="63454"/>
                        <a:pt x="220464" y="60722"/>
                        <a:pt x="220464" y="57346"/>
                      </a:cubicBezTo>
                      <a:lnTo>
                        <a:pt x="220464" y="0"/>
                      </a:lnTo>
                      <a:cubicBezTo>
                        <a:pt x="100851" y="27142"/>
                        <a:pt x="9853" y="129613"/>
                        <a:pt x="0" y="254906"/>
                      </a:cubicBezTo>
                      <a:close/>
                    </a:path>
                  </a:pathLst>
                </a:custGeom>
                <a:solidFill>
                  <a:srgbClr val="7B6757"/>
                </a:solidFill>
                <a:ln w="6370" cap="flat">
                  <a:noFill/>
                  <a:prstDash val="solid"/>
                  <a:miter/>
                </a:ln>
              </p:spPr>
              <p:txBody>
                <a:bodyPr rtlCol="1" anchor="ctr"/>
                <a:lstStyle/>
                <a:p>
                  <a:endParaRPr lang="ar-SA"/>
                </a:p>
              </p:txBody>
            </p:sp>
          </p:grpSp>
          <p:grpSp>
            <p:nvGrpSpPr>
              <p:cNvPr id="228" name="رسم 2265" descr="قرد لعبه">
                <a:extLst>
                  <a:ext uri="{FF2B5EF4-FFF2-40B4-BE49-F238E27FC236}">
                    <a16:creationId xmlns:a16="http://schemas.microsoft.com/office/drawing/2014/main" id="{03BAB8B0-91DC-E8C2-3421-65CC53C3E389}"/>
                  </a:ext>
                </a:extLst>
              </p:cNvPr>
              <p:cNvGrpSpPr/>
              <p:nvPr/>
            </p:nvGrpSpPr>
            <p:grpSpPr>
              <a:xfrm>
                <a:off x="7568422" y="1108720"/>
                <a:ext cx="829627" cy="565965"/>
                <a:chOff x="7568422" y="1108720"/>
                <a:chExt cx="829627" cy="565965"/>
              </a:xfrm>
            </p:grpSpPr>
            <p:sp>
              <p:nvSpPr>
                <p:cNvPr id="238" name="شكل حر: شكل 237">
                  <a:extLst>
                    <a:ext uri="{FF2B5EF4-FFF2-40B4-BE49-F238E27FC236}">
                      <a16:creationId xmlns:a16="http://schemas.microsoft.com/office/drawing/2014/main" id="{62EA97E8-5E00-C244-7928-13B9DEF0F0AE}"/>
                    </a:ext>
                  </a:extLst>
                </p:cNvPr>
                <p:cNvSpPr/>
                <p:nvPr/>
              </p:nvSpPr>
              <p:spPr>
                <a:xfrm>
                  <a:off x="7568422" y="1108720"/>
                  <a:ext cx="127635" cy="127635"/>
                </a:xfrm>
                <a:custGeom>
                  <a:avLst/>
                  <a:gdLst>
                    <a:gd name="connsiteX0" fmla="*/ 127635 w 127635"/>
                    <a:gd name="connsiteY0" fmla="*/ 63818 h 127635"/>
                    <a:gd name="connsiteX1" fmla="*/ 63818 w 127635"/>
                    <a:gd name="connsiteY1" fmla="*/ 127635 h 127635"/>
                    <a:gd name="connsiteX2" fmla="*/ 0 w 127635"/>
                    <a:gd name="connsiteY2" fmla="*/ 63818 h 127635"/>
                    <a:gd name="connsiteX3" fmla="*/ 63818 w 127635"/>
                    <a:gd name="connsiteY3" fmla="*/ 0 h 127635"/>
                    <a:gd name="connsiteX4" fmla="*/ 127635 w 127635"/>
                    <a:gd name="connsiteY4" fmla="*/ 63818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127635">
                      <a:moveTo>
                        <a:pt x="127635" y="63818"/>
                      </a:moveTo>
                      <a:cubicBezTo>
                        <a:pt x="127635" y="99063"/>
                        <a:pt x="99063" y="127635"/>
                        <a:pt x="63818" y="127635"/>
                      </a:cubicBezTo>
                      <a:cubicBezTo>
                        <a:pt x="28572" y="127635"/>
                        <a:pt x="0" y="99063"/>
                        <a:pt x="0" y="63818"/>
                      </a:cubicBezTo>
                      <a:cubicBezTo>
                        <a:pt x="0" y="28572"/>
                        <a:pt x="28572" y="0"/>
                        <a:pt x="63818" y="0"/>
                      </a:cubicBezTo>
                      <a:cubicBezTo>
                        <a:pt x="99063" y="0"/>
                        <a:pt x="127635" y="28572"/>
                        <a:pt x="127635" y="63818"/>
                      </a:cubicBezTo>
                      <a:close/>
                    </a:path>
                  </a:pathLst>
                </a:custGeom>
                <a:solidFill>
                  <a:srgbClr val="FFFFFF"/>
                </a:solidFill>
                <a:ln w="6370" cap="flat">
                  <a:noFill/>
                  <a:prstDash val="solid"/>
                  <a:miter/>
                </a:ln>
              </p:spPr>
              <p:txBody>
                <a:bodyPr rtlCol="1" anchor="ctr"/>
                <a:lstStyle/>
                <a:p>
                  <a:endParaRPr lang="ar-SA"/>
                </a:p>
              </p:txBody>
            </p:sp>
            <p:sp>
              <p:nvSpPr>
                <p:cNvPr id="239" name="شكل حر: شكل 238">
                  <a:extLst>
                    <a:ext uri="{FF2B5EF4-FFF2-40B4-BE49-F238E27FC236}">
                      <a16:creationId xmlns:a16="http://schemas.microsoft.com/office/drawing/2014/main" id="{2362BB94-43DE-D6E0-B631-DD628D388466}"/>
                    </a:ext>
                  </a:extLst>
                </p:cNvPr>
                <p:cNvSpPr/>
                <p:nvPr/>
              </p:nvSpPr>
              <p:spPr>
                <a:xfrm>
                  <a:off x="8270414" y="1108720"/>
                  <a:ext cx="127635" cy="127635"/>
                </a:xfrm>
                <a:custGeom>
                  <a:avLst/>
                  <a:gdLst>
                    <a:gd name="connsiteX0" fmla="*/ 127635 w 127635"/>
                    <a:gd name="connsiteY0" fmla="*/ 63818 h 127635"/>
                    <a:gd name="connsiteX1" fmla="*/ 63818 w 127635"/>
                    <a:gd name="connsiteY1" fmla="*/ 127635 h 127635"/>
                    <a:gd name="connsiteX2" fmla="*/ 0 w 127635"/>
                    <a:gd name="connsiteY2" fmla="*/ 63818 h 127635"/>
                    <a:gd name="connsiteX3" fmla="*/ 63818 w 127635"/>
                    <a:gd name="connsiteY3" fmla="*/ 0 h 127635"/>
                    <a:gd name="connsiteX4" fmla="*/ 127635 w 127635"/>
                    <a:gd name="connsiteY4" fmla="*/ 63818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127635">
                      <a:moveTo>
                        <a:pt x="127635" y="63818"/>
                      </a:moveTo>
                      <a:cubicBezTo>
                        <a:pt x="127635" y="99063"/>
                        <a:pt x="99063" y="127635"/>
                        <a:pt x="63818" y="127635"/>
                      </a:cubicBezTo>
                      <a:cubicBezTo>
                        <a:pt x="28572" y="127635"/>
                        <a:pt x="0" y="99063"/>
                        <a:pt x="0" y="63818"/>
                      </a:cubicBezTo>
                      <a:cubicBezTo>
                        <a:pt x="0" y="28572"/>
                        <a:pt x="28572" y="0"/>
                        <a:pt x="63818" y="0"/>
                      </a:cubicBezTo>
                      <a:cubicBezTo>
                        <a:pt x="99063" y="0"/>
                        <a:pt x="127635" y="28572"/>
                        <a:pt x="127635" y="63818"/>
                      </a:cubicBezTo>
                      <a:close/>
                    </a:path>
                  </a:pathLst>
                </a:custGeom>
                <a:solidFill>
                  <a:srgbClr val="FFFFFF"/>
                </a:solidFill>
                <a:ln w="6370" cap="flat">
                  <a:noFill/>
                  <a:prstDash val="solid"/>
                  <a:miter/>
                </a:ln>
              </p:spPr>
              <p:txBody>
                <a:bodyPr rtlCol="1" anchor="ctr"/>
                <a:lstStyle/>
                <a:p>
                  <a:endParaRPr lang="ar-SA"/>
                </a:p>
              </p:txBody>
            </p:sp>
            <p:sp>
              <p:nvSpPr>
                <p:cNvPr id="240" name="شكل حر: شكل 239">
                  <a:extLst>
                    <a:ext uri="{FF2B5EF4-FFF2-40B4-BE49-F238E27FC236}">
                      <a16:creationId xmlns:a16="http://schemas.microsoft.com/office/drawing/2014/main" id="{BEE4F625-AFA4-69FB-ED0F-B958A91B6F93}"/>
                    </a:ext>
                  </a:extLst>
                </p:cNvPr>
                <p:cNvSpPr/>
                <p:nvPr/>
              </p:nvSpPr>
              <p:spPr>
                <a:xfrm>
                  <a:off x="7743428" y="1156583"/>
                  <a:ext cx="492696" cy="518102"/>
                </a:xfrm>
                <a:custGeom>
                  <a:avLst/>
                  <a:gdLst>
                    <a:gd name="connsiteX0" fmla="*/ 443825 w 492696"/>
                    <a:gd name="connsiteY0" fmla="*/ 281914 h 518102"/>
                    <a:gd name="connsiteX1" fmla="*/ 457444 w 492696"/>
                    <a:gd name="connsiteY1" fmla="*/ 191453 h 518102"/>
                    <a:gd name="connsiteX2" fmla="*/ 342572 w 492696"/>
                    <a:gd name="connsiteY2" fmla="*/ 0 h 518102"/>
                    <a:gd name="connsiteX3" fmla="*/ 246412 w 492696"/>
                    <a:gd name="connsiteY3" fmla="*/ 86779 h 518102"/>
                    <a:gd name="connsiteX4" fmla="*/ 246297 w 492696"/>
                    <a:gd name="connsiteY4" fmla="*/ 86779 h 518102"/>
                    <a:gd name="connsiteX5" fmla="*/ 150131 w 492696"/>
                    <a:gd name="connsiteY5" fmla="*/ 0 h 518102"/>
                    <a:gd name="connsiteX6" fmla="*/ 35259 w 492696"/>
                    <a:gd name="connsiteY6" fmla="*/ 191453 h 518102"/>
                    <a:gd name="connsiteX7" fmla="*/ 48878 w 492696"/>
                    <a:gd name="connsiteY7" fmla="*/ 281914 h 518102"/>
                    <a:gd name="connsiteX8" fmla="*/ 0 w 492696"/>
                    <a:gd name="connsiteY8" fmla="*/ 370295 h 518102"/>
                    <a:gd name="connsiteX9" fmla="*/ 246348 w 492696"/>
                    <a:gd name="connsiteY9" fmla="*/ 518102 h 518102"/>
                    <a:gd name="connsiteX10" fmla="*/ 492697 w 492696"/>
                    <a:gd name="connsiteY10" fmla="*/ 370295 h 518102"/>
                    <a:gd name="connsiteX11" fmla="*/ 443825 w 492696"/>
                    <a:gd name="connsiteY11" fmla="*/ 281914 h 51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696" h="518102">
                      <a:moveTo>
                        <a:pt x="443825" y="281914"/>
                      </a:moveTo>
                      <a:cubicBezTo>
                        <a:pt x="452504" y="254970"/>
                        <a:pt x="457444" y="224178"/>
                        <a:pt x="457444" y="191453"/>
                      </a:cubicBezTo>
                      <a:cubicBezTo>
                        <a:pt x="457444" y="85713"/>
                        <a:pt x="406013" y="0"/>
                        <a:pt x="342572" y="0"/>
                      </a:cubicBezTo>
                      <a:cubicBezTo>
                        <a:pt x="302316" y="0"/>
                        <a:pt x="266923" y="34538"/>
                        <a:pt x="246412" y="86779"/>
                      </a:cubicBezTo>
                      <a:cubicBezTo>
                        <a:pt x="246393" y="86830"/>
                        <a:pt x="246316" y="86830"/>
                        <a:pt x="246297" y="86779"/>
                      </a:cubicBezTo>
                      <a:cubicBezTo>
                        <a:pt x="225786" y="34538"/>
                        <a:pt x="190387" y="0"/>
                        <a:pt x="150131" y="0"/>
                      </a:cubicBezTo>
                      <a:cubicBezTo>
                        <a:pt x="86690" y="0"/>
                        <a:pt x="35259" y="85720"/>
                        <a:pt x="35259" y="191453"/>
                      </a:cubicBezTo>
                      <a:cubicBezTo>
                        <a:pt x="35259" y="224178"/>
                        <a:pt x="40192" y="254970"/>
                        <a:pt x="48878" y="281914"/>
                      </a:cubicBezTo>
                      <a:cubicBezTo>
                        <a:pt x="18182" y="306566"/>
                        <a:pt x="0" y="337154"/>
                        <a:pt x="0" y="370295"/>
                      </a:cubicBezTo>
                      <a:cubicBezTo>
                        <a:pt x="0" y="451930"/>
                        <a:pt x="110296" y="518102"/>
                        <a:pt x="246348" y="518102"/>
                      </a:cubicBezTo>
                      <a:cubicBezTo>
                        <a:pt x="382401" y="518102"/>
                        <a:pt x="492697" y="451924"/>
                        <a:pt x="492697" y="370295"/>
                      </a:cubicBezTo>
                      <a:cubicBezTo>
                        <a:pt x="492697" y="337154"/>
                        <a:pt x="474521" y="306566"/>
                        <a:pt x="443825" y="281914"/>
                      </a:cubicBezTo>
                      <a:close/>
                    </a:path>
                  </a:pathLst>
                </a:custGeom>
                <a:solidFill>
                  <a:srgbClr val="FFFFFF"/>
                </a:solidFill>
                <a:ln w="6370" cap="flat">
                  <a:noFill/>
                  <a:prstDash val="solid"/>
                  <a:miter/>
                </a:ln>
              </p:spPr>
              <p:txBody>
                <a:bodyPr rtlCol="1" anchor="ctr"/>
                <a:lstStyle/>
                <a:p>
                  <a:endParaRPr lang="ar-SA"/>
                </a:p>
              </p:txBody>
            </p:sp>
            <p:sp>
              <p:nvSpPr>
                <p:cNvPr id="241" name="شكل حر: شكل 240">
                  <a:extLst>
                    <a:ext uri="{FF2B5EF4-FFF2-40B4-BE49-F238E27FC236}">
                      <a16:creationId xmlns:a16="http://schemas.microsoft.com/office/drawing/2014/main" id="{5F2EAE0D-1C02-7370-B301-7E2831F800CD}"/>
                    </a:ext>
                  </a:extLst>
                </p:cNvPr>
                <p:cNvSpPr/>
                <p:nvPr/>
              </p:nvSpPr>
              <p:spPr>
                <a:xfrm>
                  <a:off x="7938563" y="1373562"/>
                  <a:ext cx="102108" cy="102108"/>
                </a:xfrm>
                <a:custGeom>
                  <a:avLst/>
                  <a:gdLst>
                    <a:gd name="connsiteX0" fmla="*/ 102108 w 102108"/>
                    <a:gd name="connsiteY0" fmla="*/ 51054 h 102108"/>
                    <a:gd name="connsiteX1" fmla="*/ 51054 w 102108"/>
                    <a:gd name="connsiteY1" fmla="*/ 102108 h 102108"/>
                    <a:gd name="connsiteX2" fmla="*/ 0 w 102108"/>
                    <a:gd name="connsiteY2" fmla="*/ 51054 h 102108"/>
                    <a:gd name="connsiteX3" fmla="*/ 51054 w 102108"/>
                    <a:gd name="connsiteY3" fmla="*/ 0 h 102108"/>
                    <a:gd name="connsiteX4" fmla="*/ 102108 w 102108"/>
                    <a:gd name="connsiteY4" fmla="*/ 51054 h 10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08" h="102108">
                      <a:moveTo>
                        <a:pt x="102108" y="51054"/>
                      </a:moveTo>
                      <a:cubicBezTo>
                        <a:pt x="102108" y="79250"/>
                        <a:pt x="79250" y="102108"/>
                        <a:pt x="51054" y="102108"/>
                      </a:cubicBezTo>
                      <a:cubicBezTo>
                        <a:pt x="22858" y="102108"/>
                        <a:pt x="0" y="79250"/>
                        <a:pt x="0" y="51054"/>
                      </a:cubicBezTo>
                      <a:cubicBezTo>
                        <a:pt x="0" y="22858"/>
                        <a:pt x="22858" y="0"/>
                        <a:pt x="51054" y="0"/>
                      </a:cubicBezTo>
                      <a:cubicBezTo>
                        <a:pt x="79250" y="0"/>
                        <a:pt x="102108" y="22858"/>
                        <a:pt x="102108" y="51054"/>
                      </a:cubicBezTo>
                      <a:close/>
                    </a:path>
                  </a:pathLst>
                </a:custGeom>
                <a:solidFill>
                  <a:srgbClr val="7B6757"/>
                </a:solidFill>
                <a:ln w="6370" cap="flat">
                  <a:noFill/>
                  <a:prstDash val="solid"/>
                  <a:miter/>
                </a:ln>
              </p:spPr>
              <p:txBody>
                <a:bodyPr rtlCol="1" anchor="ctr"/>
                <a:lstStyle/>
                <a:p>
                  <a:endParaRPr lang="ar-SA"/>
                </a:p>
              </p:txBody>
            </p:sp>
            <p:sp>
              <p:nvSpPr>
                <p:cNvPr id="242" name="شكل حر: شكل 241">
                  <a:extLst>
                    <a:ext uri="{FF2B5EF4-FFF2-40B4-BE49-F238E27FC236}">
                      <a16:creationId xmlns:a16="http://schemas.microsoft.com/office/drawing/2014/main" id="{C56440F2-84B7-B127-3260-A6F732CB8A1F}"/>
                    </a:ext>
                  </a:extLst>
                </p:cNvPr>
                <p:cNvSpPr/>
                <p:nvPr/>
              </p:nvSpPr>
              <p:spPr>
                <a:xfrm>
                  <a:off x="7843801" y="1274645"/>
                  <a:ext cx="76581" cy="76581"/>
                </a:xfrm>
                <a:custGeom>
                  <a:avLst/>
                  <a:gdLst>
                    <a:gd name="connsiteX0" fmla="*/ 76581 w 76581"/>
                    <a:gd name="connsiteY0" fmla="*/ 38291 h 76581"/>
                    <a:gd name="connsiteX1" fmla="*/ 38291 w 76581"/>
                    <a:gd name="connsiteY1" fmla="*/ 76581 h 76581"/>
                    <a:gd name="connsiteX2" fmla="*/ 0 w 76581"/>
                    <a:gd name="connsiteY2" fmla="*/ 38291 h 76581"/>
                    <a:gd name="connsiteX3" fmla="*/ 38291 w 76581"/>
                    <a:gd name="connsiteY3" fmla="*/ 0 h 76581"/>
                    <a:gd name="connsiteX4" fmla="*/ 76581 w 76581"/>
                    <a:gd name="connsiteY4" fmla="*/ 38291 h 7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81" h="76581">
                      <a:moveTo>
                        <a:pt x="76581" y="38291"/>
                      </a:moveTo>
                      <a:cubicBezTo>
                        <a:pt x="76581" y="59438"/>
                        <a:pt x="59438" y="76581"/>
                        <a:pt x="38291" y="76581"/>
                      </a:cubicBezTo>
                      <a:cubicBezTo>
                        <a:pt x="17143" y="76581"/>
                        <a:pt x="0" y="59438"/>
                        <a:pt x="0" y="38291"/>
                      </a:cubicBezTo>
                      <a:cubicBezTo>
                        <a:pt x="0" y="17143"/>
                        <a:pt x="17143" y="0"/>
                        <a:pt x="38291" y="0"/>
                      </a:cubicBezTo>
                      <a:cubicBezTo>
                        <a:pt x="59438" y="0"/>
                        <a:pt x="76581" y="17143"/>
                        <a:pt x="76581" y="38291"/>
                      </a:cubicBezTo>
                      <a:close/>
                    </a:path>
                  </a:pathLst>
                </a:custGeom>
                <a:solidFill>
                  <a:srgbClr val="7B6757"/>
                </a:solidFill>
                <a:ln w="6370" cap="flat">
                  <a:noFill/>
                  <a:prstDash val="solid"/>
                  <a:miter/>
                </a:ln>
              </p:spPr>
              <p:txBody>
                <a:bodyPr rtlCol="1" anchor="ctr"/>
                <a:lstStyle/>
                <a:p>
                  <a:endParaRPr lang="ar-SA"/>
                </a:p>
              </p:txBody>
            </p:sp>
            <p:sp>
              <p:nvSpPr>
                <p:cNvPr id="243" name="شكل حر: شكل 242">
                  <a:extLst>
                    <a:ext uri="{FF2B5EF4-FFF2-40B4-BE49-F238E27FC236}">
                      <a16:creationId xmlns:a16="http://schemas.microsoft.com/office/drawing/2014/main" id="{937B3ED8-F4F4-68F7-92BA-15A88AB7F1D6}"/>
                    </a:ext>
                  </a:extLst>
                </p:cNvPr>
                <p:cNvSpPr/>
                <p:nvPr/>
              </p:nvSpPr>
              <p:spPr>
                <a:xfrm>
                  <a:off x="8059185" y="1274645"/>
                  <a:ext cx="76581" cy="76581"/>
                </a:xfrm>
                <a:custGeom>
                  <a:avLst/>
                  <a:gdLst>
                    <a:gd name="connsiteX0" fmla="*/ 76581 w 76581"/>
                    <a:gd name="connsiteY0" fmla="*/ 38291 h 76581"/>
                    <a:gd name="connsiteX1" fmla="*/ 38291 w 76581"/>
                    <a:gd name="connsiteY1" fmla="*/ 76581 h 76581"/>
                    <a:gd name="connsiteX2" fmla="*/ 0 w 76581"/>
                    <a:gd name="connsiteY2" fmla="*/ 38291 h 76581"/>
                    <a:gd name="connsiteX3" fmla="*/ 38291 w 76581"/>
                    <a:gd name="connsiteY3" fmla="*/ 0 h 76581"/>
                    <a:gd name="connsiteX4" fmla="*/ 76581 w 76581"/>
                    <a:gd name="connsiteY4" fmla="*/ 38291 h 7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81" h="76581">
                      <a:moveTo>
                        <a:pt x="76581" y="38291"/>
                      </a:moveTo>
                      <a:cubicBezTo>
                        <a:pt x="76581" y="59438"/>
                        <a:pt x="59438" y="76581"/>
                        <a:pt x="38291" y="76581"/>
                      </a:cubicBezTo>
                      <a:cubicBezTo>
                        <a:pt x="17143" y="76581"/>
                        <a:pt x="0" y="59438"/>
                        <a:pt x="0" y="38291"/>
                      </a:cubicBezTo>
                      <a:cubicBezTo>
                        <a:pt x="0" y="17143"/>
                        <a:pt x="17143" y="0"/>
                        <a:pt x="38291" y="0"/>
                      </a:cubicBezTo>
                      <a:cubicBezTo>
                        <a:pt x="59438" y="0"/>
                        <a:pt x="76581" y="17143"/>
                        <a:pt x="76581" y="38291"/>
                      </a:cubicBezTo>
                      <a:close/>
                    </a:path>
                  </a:pathLst>
                </a:custGeom>
                <a:solidFill>
                  <a:srgbClr val="7B6757"/>
                </a:solidFill>
                <a:ln w="6370" cap="flat">
                  <a:noFill/>
                  <a:prstDash val="solid"/>
                  <a:miter/>
                </a:ln>
              </p:spPr>
              <p:txBody>
                <a:bodyPr rtlCol="1" anchor="ctr"/>
                <a:lstStyle/>
                <a:p>
                  <a:endParaRPr lang="ar-SA"/>
                </a:p>
              </p:txBody>
            </p:sp>
            <p:sp>
              <p:nvSpPr>
                <p:cNvPr id="244" name="شكل حر: شكل 243">
                  <a:extLst>
                    <a:ext uri="{FF2B5EF4-FFF2-40B4-BE49-F238E27FC236}">
                      <a16:creationId xmlns:a16="http://schemas.microsoft.com/office/drawing/2014/main" id="{58934050-372B-1A7A-F351-1746D263CC35}"/>
                    </a:ext>
                  </a:extLst>
                </p:cNvPr>
                <p:cNvSpPr/>
                <p:nvPr/>
              </p:nvSpPr>
              <p:spPr>
                <a:xfrm>
                  <a:off x="7831671" y="1501659"/>
                  <a:ext cx="325465" cy="66546"/>
                </a:xfrm>
                <a:custGeom>
                  <a:avLst/>
                  <a:gdLst>
                    <a:gd name="connsiteX0" fmla="*/ 162733 w 325465"/>
                    <a:gd name="connsiteY0" fmla="*/ 66546 h 66546"/>
                    <a:gd name="connsiteX1" fmla="*/ 4159 w 325465"/>
                    <a:gd name="connsiteY1" fmla="*/ 17471 h 66546"/>
                    <a:gd name="connsiteX2" fmla="*/ 1676 w 325465"/>
                    <a:gd name="connsiteY2" fmla="*/ 4165 h 66546"/>
                    <a:gd name="connsiteX3" fmla="*/ 14982 w 325465"/>
                    <a:gd name="connsiteY3" fmla="*/ 1682 h 66546"/>
                    <a:gd name="connsiteX4" fmla="*/ 162733 w 325465"/>
                    <a:gd name="connsiteY4" fmla="*/ 47407 h 66546"/>
                    <a:gd name="connsiteX5" fmla="*/ 310483 w 325465"/>
                    <a:gd name="connsiteY5" fmla="*/ 1682 h 66546"/>
                    <a:gd name="connsiteX6" fmla="*/ 323789 w 325465"/>
                    <a:gd name="connsiteY6" fmla="*/ 4165 h 66546"/>
                    <a:gd name="connsiteX7" fmla="*/ 321306 w 325465"/>
                    <a:gd name="connsiteY7" fmla="*/ 17471 h 66546"/>
                    <a:gd name="connsiteX8" fmla="*/ 162733 w 325465"/>
                    <a:gd name="connsiteY8" fmla="*/ 66546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65" h="66546">
                      <a:moveTo>
                        <a:pt x="162733" y="66546"/>
                      </a:moveTo>
                      <a:cubicBezTo>
                        <a:pt x="105820" y="66546"/>
                        <a:pt x="50988" y="49577"/>
                        <a:pt x="4159" y="17471"/>
                      </a:cubicBezTo>
                      <a:cubicBezTo>
                        <a:pt x="-200" y="14484"/>
                        <a:pt x="-1310" y="8523"/>
                        <a:pt x="1676" y="4165"/>
                      </a:cubicBezTo>
                      <a:cubicBezTo>
                        <a:pt x="4669" y="-194"/>
                        <a:pt x="10624" y="-1317"/>
                        <a:pt x="14982" y="1682"/>
                      </a:cubicBezTo>
                      <a:cubicBezTo>
                        <a:pt x="58608" y="31593"/>
                        <a:pt x="109700" y="47407"/>
                        <a:pt x="162733" y="47407"/>
                      </a:cubicBezTo>
                      <a:cubicBezTo>
                        <a:pt x="215765" y="47407"/>
                        <a:pt x="266851" y="31593"/>
                        <a:pt x="310483" y="1682"/>
                      </a:cubicBezTo>
                      <a:cubicBezTo>
                        <a:pt x="314848" y="-1311"/>
                        <a:pt x="320802" y="-194"/>
                        <a:pt x="323789" y="4165"/>
                      </a:cubicBezTo>
                      <a:cubicBezTo>
                        <a:pt x="326776" y="8523"/>
                        <a:pt x="325665" y="14484"/>
                        <a:pt x="321306" y="17471"/>
                      </a:cubicBezTo>
                      <a:cubicBezTo>
                        <a:pt x="274477" y="49577"/>
                        <a:pt x="219639" y="66546"/>
                        <a:pt x="162733" y="66546"/>
                      </a:cubicBezTo>
                      <a:close/>
                    </a:path>
                  </a:pathLst>
                </a:custGeom>
                <a:solidFill>
                  <a:srgbClr val="7B6757"/>
                </a:solidFill>
                <a:ln w="6370" cap="flat">
                  <a:noFill/>
                  <a:prstDash val="solid"/>
                  <a:miter/>
                </a:ln>
              </p:spPr>
              <p:txBody>
                <a:bodyPr rtlCol="1" anchor="ctr"/>
                <a:lstStyle/>
                <a:p>
                  <a:endParaRPr lang="ar-SA"/>
                </a:p>
              </p:txBody>
            </p:sp>
          </p:grpSp>
          <p:grpSp>
            <p:nvGrpSpPr>
              <p:cNvPr id="229" name="رسم 2265" descr="قرد لعبه">
                <a:extLst>
                  <a:ext uri="{FF2B5EF4-FFF2-40B4-BE49-F238E27FC236}">
                    <a16:creationId xmlns:a16="http://schemas.microsoft.com/office/drawing/2014/main" id="{5142DECB-E140-00FD-3598-1E234A063E6E}"/>
                  </a:ext>
                </a:extLst>
              </p:cNvPr>
              <p:cNvGrpSpPr/>
              <p:nvPr/>
            </p:nvGrpSpPr>
            <p:grpSpPr>
              <a:xfrm>
                <a:off x="7341870" y="2139372"/>
                <a:ext cx="235058" cy="213341"/>
                <a:chOff x="7341870" y="2139372"/>
                <a:chExt cx="235058" cy="213341"/>
              </a:xfrm>
              <a:solidFill>
                <a:srgbClr val="FFFFFF"/>
              </a:solidFill>
            </p:grpSpPr>
            <p:sp>
              <p:nvSpPr>
                <p:cNvPr id="236" name="شكل حر: شكل 235">
                  <a:extLst>
                    <a:ext uri="{FF2B5EF4-FFF2-40B4-BE49-F238E27FC236}">
                      <a16:creationId xmlns:a16="http://schemas.microsoft.com/office/drawing/2014/main" id="{04AFF9DD-4B68-A8BA-4276-470A96C4ECC0}"/>
                    </a:ext>
                  </a:extLst>
                </p:cNvPr>
                <p:cNvSpPr/>
                <p:nvPr/>
              </p:nvSpPr>
              <p:spPr>
                <a:xfrm>
                  <a:off x="7501879" y="2277665"/>
                  <a:ext cx="75049" cy="75049"/>
                </a:xfrm>
                <a:custGeom>
                  <a:avLst/>
                  <a:gdLst>
                    <a:gd name="connsiteX0" fmla="*/ 75049 w 75049"/>
                    <a:gd name="connsiteY0" fmla="*/ 37525 h 75049"/>
                    <a:gd name="connsiteX1" fmla="*/ 37525 w 75049"/>
                    <a:gd name="connsiteY1" fmla="*/ 75049 h 75049"/>
                    <a:gd name="connsiteX2" fmla="*/ 0 w 75049"/>
                    <a:gd name="connsiteY2" fmla="*/ 37525 h 75049"/>
                    <a:gd name="connsiteX3" fmla="*/ 37525 w 75049"/>
                    <a:gd name="connsiteY3" fmla="*/ 0 h 75049"/>
                    <a:gd name="connsiteX4" fmla="*/ 75049 w 75049"/>
                    <a:gd name="connsiteY4" fmla="*/ 37525 h 7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9" h="75049">
                      <a:moveTo>
                        <a:pt x="75049" y="37525"/>
                      </a:moveTo>
                      <a:cubicBezTo>
                        <a:pt x="75049" y="58249"/>
                        <a:pt x="58249" y="75049"/>
                        <a:pt x="37525" y="75049"/>
                      </a:cubicBezTo>
                      <a:cubicBezTo>
                        <a:pt x="16800" y="75049"/>
                        <a:pt x="0" y="58249"/>
                        <a:pt x="0" y="37525"/>
                      </a:cubicBezTo>
                      <a:cubicBezTo>
                        <a:pt x="0" y="16800"/>
                        <a:pt x="16800" y="0"/>
                        <a:pt x="37525" y="0"/>
                      </a:cubicBezTo>
                      <a:cubicBezTo>
                        <a:pt x="58249" y="0"/>
                        <a:pt x="75049" y="16800"/>
                        <a:pt x="75049" y="37525"/>
                      </a:cubicBezTo>
                      <a:close/>
                    </a:path>
                  </a:pathLst>
                </a:custGeom>
                <a:solidFill>
                  <a:srgbClr val="FFFFFF"/>
                </a:solidFill>
                <a:ln w="6370" cap="flat">
                  <a:noFill/>
                  <a:prstDash val="solid"/>
                  <a:miter/>
                </a:ln>
              </p:spPr>
              <p:txBody>
                <a:bodyPr rtlCol="1" anchor="ctr"/>
                <a:lstStyle/>
                <a:p>
                  <a:endParaRPr lang="ar-SA"/>
                </a:p>
              </p:txBody>
            </p:sp>
            <p:sp>
              <p:nvSpPr>
                <p:cNvPr id="237" name="شكل حر: شكل 236">
                  <a:extLst>
                    <a:ext uri="{FF2B5EF4-FFF2-40B4-BE49-F238E27FC236}">
                      <a16:creationId xmlns:a16="http://schemas.microsoft.com/office/drawing/2014/main" id="{49FACE13-F427-3D7C-979C-5CA8F7CE9DC7}"/>
                    </a:ext>
                  </a:extLst>
                </p:cNvPr>
                <p:cNvSpPr/>
                <p:nvPr/>
              </p:nvSpPr>
              <p:spPr>
                <a:xfrm>
                  <a:off x="7341870" y="2139372"/>
                  <a:ext cx="153162" cy="153162"/>
                </a:xfrm>
                <a:custGeom>
                  <a:avLst/>
                  <a:gdLst>
                    <a:gd name="connsiteX0" fmla="*/ 153162 w 153162"/>
                    <a:gd name="connsiteY0" fmla="*/ 76581 h 153162"/>
                    <a:gd name="connsiteX1" fmla="*/ 76581 w 153162"/>
                    <a:gd name="connsiteY1" fmla="*/ 153162 h 153162"/>
                    <a:gd name="connsiteX2" fmla="*/ 0 w 153162"/>
                    <a:gd name="connsiteY2" fmla="*/ 76581 h 153162"/>
                    <a:gd name="connsiteX3" fmla="*/ 76581 w 153162"/>
                    <a:gd name="connsiteY3" fmla="*/ 0 h 153162"/>
                    <a:gd name="connsiteX4" fmla="*/ 153162 w 153162"/>
                    <a:gd name="connsiteY4" fmla="*/ 76581 h 153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62" h="153162">
                      <a:moveTo>
                        <a:pt x="153162" y="76581"/>
                      </a:moveTo>
                      <a:cubicBezTo>
                        <a:pt x="153162" y="118875"/>
                        <a:pt x="118875" y="153162"/>
                        <a:pt x="76581" y="153162"/>
                      </a:cubicBezTo>
                      <a:cubicBezTo>
                        <a:pt x="34287" y="153162"/>
                        <a:pt x="0" y="118875"/>
                        <a:pt x="0" y="76581"/>
                      </a:cubicBezTo>
                      <a:cubicBezTo>
                        <a:pt x="0" y="34287"/>
                        <a:pt x="34287" y="0"/>
                        <a:pt x="76581" y="0"/>
                      </a:cubicBezTo>
                      <a:cubicBezTo>
                        <a:pt x="118875" y="0"/>
                        <a:pt x="153162" y="34287"/>
                        <a:pt x="153162" y="76581"/>
                      </a:cubicBezTo>
                      <a:close/>
                    </a:path>
                  </a:pathLst>
                </a:custGeom>
                <a:solidFill>
                  <a:srgbClr val="FFFFFF"/>
                </a:solidFill>
                <a:ln w="6370" cap="flat">
                  <a:noFill/>
                  <a:prstDash val="solid"/>
                  <a:miter/>
                </a:ln>
              </p:spPr>
              <p:txBody>
                <a:bodyPr rtlCol="1" anchor="ctr"/>
                <a:lstStyle/>
                <a:p>
                  <a:endParaRPr lang="ar-SA"/>
                </a:p>
              </p:txBody>
            </p:sp>
          </p:grpSp>
          <p:grpSp>
            <p:nvGrpSpPr>
              <p:cNvPr id="230" name="رسم 2265" descr="قرد لعبه">
                <a:extLst>
                  <a:ext uri="{FF2B5EF4-FFF2-40B4-BE49-F238E27FC236}">
                    <a16:creationId xmlns:a16="http://schemas.microsoft.com/office/drawing/2014/main" id="{4134EC92-D23A-85B6-8F67-54A455769486}"/>
                  </a:ext>
                </a:extLst>
              </p:cNvPr>
              <p:cNvGrpSpPr/>
              <p:nvPr/>
            </p:nvGrpSpPr>
            <p:grpSpPr>
              <a:xfrm>
                <a:off x="7755381" y="2394827"/>
                <a:ext cx="160092" cy="159359"/>
                <a:chOff x="7755381" y="2394827"/>
                <a:chExt cx="160092" cy="159359"/>
              </a:xfrm>
              <a:solidFill>
                <a:srgbClr val="737373"/>
              </a:solidFill>
            </p:grpSpPr>
            <p:sp>
              <p:nvSpPr>
                <p:cNvPr id="234" name="شكل حر: شكل 233">
                  <a:extLst>
                    <a:ext uri="{FF2B5EF4-FFF2-40B4-BE49-F238E27FC236}">
                      <a16:creationId xmlns:a16="http://schemas.microsoft.com/office/drawing/2014/main" id="{490495B9-42ED-CB91-7C23-A0B596C61F01}"/>
                    </a:ext>
                  </a:extLst>
                </p:cNvPr>
                <p:cNvSpPr/>
                <p:nvPr/>
              </p:nvSpPr>
              <p:spPr>
                <a:xfrm>
                  <a:off x="7755381" y="2433686"/>
                  <a:ext cx="120500" cy="120500"/>
                </a:xfrm>
                <a:custGeom>
                  <a:avLst/>
                  <a:gdLst>
                    <a:gd name="connsiteX0" fmla="*/ 114119 w 120500"/>
                    <a:gd name="connsiteY0" fmla="*/ 120500 h 120500"/>
                    <a:gd name="connsiteX1" fmla="*/ 107737 w 120500"/>
                    <a:gd name="connsiteY1" fmla="*/ 114118 h 120500"/>
                    <a:gd name="connsiteX2" fmla="*/ 6382 w 120500"/>
                    <a:gd name="connsiteY2" fmla="*/ 12764 h 120500"/>
                    <a:gd name="connsiteX3" fmla="*/ 0 w 120500"/>
                    <a:gd name="connsiteY3" fmla="*/ 6382 h 120500"/>
                    <a:gd name="connsiteX4" fmla="*/ 6382 w 120500"/>
                    <a:gd name="connsiteY4" fmla="*/ 0 h 120500"/>
                    <a:gd name="connsiteX5" fmla="*/ 120500 w 120500"/>
                    <a:gd name="connsiteY5" fmla="*/ 114118 h 120500"/>
                    <a:gd name="connsiteX6" fmla="*/ 114119 w 120500"/>
                    <a:gd name="connsiteY6" fmla="*/ 120500 h 12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00" h="120500">
                      <a:moveTo>
                        <a:pt x="114119" y="120500"/>
                      </a:moveTo>
                      <a:cubicBezTo>
                        <a:pt x="110596" y="120500"/>
                        <a:pt x="107737" y="117641"/>
                        <a:pt x="107737" y="114118"/>
                      </a:cubicBezTo>
                      <a:cubicBezTo>
                        <a:pt x="107737" y="58233"/>
                        <a:pt x="62267" y="12764"/>
                        <a:pt x="6382" y="12764"/>
                      </a:cubicBezTo>
                      <a:cubicBezTo>
                        <a:pt x="2859" y="12764"/>
                        <a:pt x="0" y="9904"/>
                        <a:pt x="0" y="6382"/>
                      </a:cubicBezTo>
                      <a:cubicBezTo>
                        <a:pt x="0" y="2859"/>
                        <a:pt x="2859" y="0"/>
                        <a:pt x="6382" y="0"/>
                      </a:cubicBezTo>
                      <a:cubicBezTo>
                        <a:pt x="69306" y="0"/>
                        <a:pt x="120500" y="51194"/>
                        <a:pt x="120500" y="114118"/>
                      </a:cubicBezTo>
                      <a:cubicBezTo>
                        <a:pt x="120500" y="117641"/>
                        <a:pt x="117641" y="120500"/>
                        <a:pt x="114119" y="120500"/>
                      </a:cubicBezTo>
                      <a:close/>
                    </a:path>
                  </a:pathLst>
                </a:custGeom>
                <a:solidFill>
                  <a:srgbClr val="F5EBD9"/>
                </a:solidFill>
                <a:ln w="6370" cap="flat">
                  <a:noFill/>
                  <a:prstDash val="solid"/>
                  <a:miter/>
                </a:ln>
              </p:spPr>
              <p:txBody>
                <a:bodyPr rtlCol="1" anchor="ctr"/>
                <a:lstStyle/>
                <a:p>
                  <a:endParaRPr lang="ar-SA"/>
                </a:p>
              </p:txBody>
            </p:sp>
            <p:sp>
              <p:nvSpPr>
                <p:cNvPr id="235" name="شكل حر: شكل 234">
                  <a:extLst>
                    <a:ext uri="{FF2B5EF4-FFF2-40B4-BE49-F238E27FC236}">
                      <a16:creationId xmlns:a16="http://schemas.microsoft.com/office/drawing/2014/main" id="{2EB53AEA-AA9A-74C8-C9C6-04DAA220BC1C}"/>
                    </a:ext>
                  </a:extLst>
                </p:cNvPr>
                <p:cNvSpPr/>
                <p:nvPr/>
              </p:nvSpPr>
              <p:spPr>
                <a:xfrm>
                  <a:off x="7756115" y="2394827"/>
                  <a:ext cx="159358" cy="159358"/>
                </a:xfrm>
                <a:custGeom>
                  <a:avLst/>
                  <a:gdLst>
                    <a:gd name="connsiteX0" fmla="*/ 152977 w 159358"/>
                    <a:gd name="connsiteY0" fmla="*/ 159359 h 159358"/>
                    <a:gd name="connsiteX1" fmla="*/ 146595 w 159358"/>
                    <a:gd name="connsiteY1" fmla="*/ 152977 h 159358"/>
                    <a:gd name="connsiteX2" fmla="*/ 6382 w 159358"/>
                    <a:gd name="connsiteY2" fmla="*/ 12764 h 159358"/>
                    <a:gd name="connsiteX3" fmla="*/ 0 w 159358"/>
                    <a:gd name="connsiteY3" fmla="*/ 6382 h 159358"/>
                    <a:gd name="connsiteX4" fmla="*/ 6382 w 159358"/>
                    <a:gd name="connsiteY4" fmla="*/ 0 h 159358"/>
                    <a:gd name="connsiteX5" fmla="*/ 159359 w 159358"/>
                    <a:gd name="connsiteY5" fmla="*/ 152977 h 159358"/>
                    <a:gd name="connsiteX6" fmla="*/ 152977 w 159358"/>
                    <a:gd name="connsiteY6" fmla="*/ 159359 h 1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58" h="159358">
                      <a:moveTo>
                        <a:pt x="152977" y="159359"/>
                      </a:moveTo>
                      <a:cubicBezTo>
                        <a:pt x="149454" y="159359"/>
                        <a:pt x="146595" y="156500"/>
                        <a:pt x="146595" y="152977"/>
                      </a:cubicBezTo>
                      <a:cubicBezTo>
                        <a:pt x="146595" y="75662"/>
                        <a:pt x="83697" y="12764"/>
                        <a:pt x="6382" y="12764"/>
                      </a:cubicBezTo>
                      <a:cubicBezTo>
                        <a:pt x="2859" y="12764"/>
                        <a:pt x="0" y="9904"/>
                        <a:pt x="0" y="6382"/>
                      </a:cubicBezTo>
                      <a:cubicBezTo>
                        <a:pt x="0" y="2859"/>
                        <a:pt x="2859" y="0"/>
                        <a:pt x="6382" y="0"/>
                      </a:cubicBezTo>
                      <a:cubicBezTo>
                        <a:pt x="90729" y="0"/>
                        <a:pt x="159359" y="68623"/>
                        <a:pt x="159359" y="152977"/>
                      </a:cubicBezTo>
                      <a:cubicBezTo>
                        <a:pt x="159359" y="156500"/>
                        <a:pt x="156506" y="159359"/>
                        <a:pt x="152977" y="159359"/>
                      </a:cubicBezTo>
                      <a:close/>
                    </a:path>
                  </a:pathLst>
                </a:custGeom>
                <a:solidFill>
                  <a:srgbClr val="F5EBD9"/>
                </a:solidFill>
                <a:ln w="6370" cap="flat">
                  <a:noFill/>
                  <a:prstDash val="solid"/>
                  <a:miter/>
                </a:ln>
              </p:spPr>
              <p:txBody>
                <a:bodyPr rtlCol="1" anchor="ctr"/>
                <a:lstStyle/>
                <a:p>
                  <a:endParaRPr lang="ar-SA"/>
                </a:p>
              </p:txBody>
            </p:sp>
          </p:grpSp>
          <p:grpSp>
            <p:nvGrpSpPr>
              <p:cNvPr id="231" name="رسم 2265" descr="قرد لعبه">
                <a:extLst>
                  <a:ext uri="{FF2B5EF4-FFF2-40B4-BE49-F238E27FC236}">
                    <a16:creationId xmlns:a16="http://schemas.microsoft.com/office/drawing/2014/main" id="{982CCAF8-147B-906D-E9B2-2206B93A389A}"/>
                  </a:ext>
                </a:extLst>
              </p:cNvPr>
              <p:cNvGrpSpPr/>
              <p:nvPr/>
            </p:nvGrpSpPr>
            <p:grpSpPr>
              <a:xfrm>
                <a:off x="8005686" y="2394827"/>
                <a:ext cx="160098" cy="159358"/>
                <a:chOff x="8005686" y="2394827"/>
                <a:chExt cx="160098" cy="159358"/>
              </a:xfrm>
              <a:solidFill>
                <a:srgbClr val="FFFFFF"/>
              </a:solidFill>
            </p:grpSpPr>
            <p:sp>
              <p:nvSpPr>
                <p:cNvPr id="232" name="شكل حر: شكل 231">
                  <a:extLst>
                    <a:ext uri="{FF2B5EF4-FFF2-40B4-BE49-F238E27FC236}">
                      <a16:creationId xmlns:a16="http://schemas.microsoft.com/office/drawing/2014/main" id="{46F59762-36C3-5A2E-61DD-12FCD7046852}"/>
                    </a:ext>
                  </a:extLst>
                </p:cNvPr>
                <p:cNvSpPr/>
                <p:nvPr/>
              </p:nvSpPr>
              <p:spPr>
                <a:xfrm>
                  <a:off x="8005686" y="2433686"/>
                  <a:ext cx="120500" cy="120500"/>
                </a:xfrm>
                <a:custGeom>
                  <a:avLst/>
                  <a:gdLst>
                    <a:gd name="connsiteX0" fmla="*/ 114118 w 120500"/>
                    <a:gd name="connsiteY0" fmla="*/ 120500 h 120500"/>
                    <a:gd name="connsiteX1" fmla="*/ 107737 w 120500"/>
                    <a:gd name="connsiteY1" fmla="*/ 114118 h 120500"/>
                    <a:gd name="connsiteX2" fmla="*/ 6382 w 120500"/>
                    <a:gd name="connsiteY2" fmla="*/ 12764 h 120500"/>
                    <a:gd name="connsiteX3" fmla="*/ 0 w 120500"/>
                    <a:gd name="connsiteY3" fmla="*/ 6382 h 120500"/>
                    <a:gd name="connsiteX4" fmla="*/ 6382 w 120500"/>
                    <a:gd name="connsiteY4" fmla="*/ 0 h 120500"/>
                    <a:gd name="connsiteX5" fmla="*/ 120500 w 120500"/>
                    <a:gd name="connsiteY5" fmla="*/ 114118 h 120500"/>
                    <a:gd name="connsiteX6" fmla="*/ 114118 w 120500"/>
                    <a:gd name="connsiteY6" fmla="*/ 120500 h 12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00" h="120500">
                      <a:moveTo>
                        <a:pt x="114118" y="120500"/>
                      </a:moveTo>
                      <a:cubicBezTo>
                        <a:pt x="110596" y="120500"/>
                        <a:pt x="107737" y="117641"/>
                        <a:pt x="107737" y="114118"/>
                      </a:cubicBezTo>
                      <a:cubicBezTo>
                        <a:pt x="107737" y="58233"/>
                        <a:pt x="62267" y="12764"/>
                        <a:pt x="6382" y="12764"/>
                      </a:cubicBezTo>
                      <a:cubicBezTo>
                        <a:pt x="2859" y="12764"/>
                        <a:pt x="0" y="9904"/>
                        <a:pt x="0" y="6382"/>
                      </a:cubicBezTo>
                      <a:cubicBezTo>
                        <a:pt x="0" y="2859"/>
                        <a:pt x="2859" y="0"/>
                        <a:pt x="6382" y="0"/>
                      </a:cubicBezTo>
                      <a:cubicBezTo>
                        <a:pt x="69306" y="0"/>
                        <a:pt x="120500" y="51194"/>
                        <a:pt x="120500" y="114118"/>
                      </a:cubicBezTo>
                      <a:cubicBezTo>
                        <a:pt x="120500" y="117641"/>
                        <a:pt x="117641" y="120500"/>
                        <a:pt x="114118" y="120500"/>
                      </a:cubicBezTo>
                      <a:close/>
                    </a:path>
                  </a:pathLst>
                </a:custGeom>
                <a:solidFill>
                  <a:srgbClr val="FFFFFF"/>
                </a:solidFill>
                <a:ln w="6370" cap="flat">
                  <a:noFill/>
                  <a:prstDash val="solid"/>
                  <a:miter/>
                </a:ln>
              </p:spPr>
              <p:txBody>
                <a:bodyPr rtlCol="1" anchor="ctr"/>
                <a:lstStyle/>
                <a:p>
                  <a:endParaRPr lang="ar-SA"/>
                </a:p>
              </p:txBody>
            </p:sp>
            <p:sp>
              <p:nvSpPr>
                <p:cNvPr id="233" name="شكل حر: شكل 232">
                  <a:extLst>
                    <a:ext uri="{FF2B5EF4-FFF2-40B4-BE49-F238E27FC236}">
                      <a16:creationId xmlns:a16="http://schemas.microsoft.com/office/drawing/2014/main" id="{A9D787E5-56E8-C83E-2ED8-C3557169F16C}"/>
                    </a:ext>
                  </a:extLst>
                </p:cNvPr>
                <p:cNvSpPr/>
                <p:nvPr/>
              </p:nvSpPr>
              <p:spPr>
                <a:xfrm>
                  <a:off x="8006427" y="2394827"/>
                  <a:ext cx="159358" cy="159358"/>
                </a:xfrm>
                <a:custGeom>
                  <a:avLst/>
                  <a:gdLst>
                    <a:gd name="connsiteX0" fmla="*/ 152977 w 159358"/>
                    <a:gd name="connsiteY0" fmla="*/ 159359 h 159358"/>
                    <a:gd name="connsiteX1" fmla="*/ 146595 w 159358"/>
                    <a:gd name="connsiteY1" fmla="*/ 152977 h 159358"/>
                    <a:gd name="connsiteX2" fmla="*/ 6382 w 159358"/>
                    <a:gd name="connsiteY2" fmla="*/ 12764 h 159358"/>
                    <a:gd name="connsiteX3" fmla="*/ 0 w 159358"/>
                    <a:gd name="connsiteY3" fmla="*/ 6382 h 159358"/>
                    <a:gd name="connsiteX4" fmla="*/ 6382 w 159358"/>
                    <a:gd name="connsiteY4" fmla="*/ 0 h 159358"/>
                    <a:gd name="connsiteX5" fmla="*/ 159359 w 159358"/>
                    <a:gd name="connsiteY5" fmla="*/ 152977 h 159358"/>
                    <a:gd name="connsiteX6" fmla="*/ 152977 w 159358"/>
                    <a:gd name="connsiteY6" fmla="*/ 159359 h 1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58" h="159358">
                      <a:moveTo>
                        <a:pt x="152977" y="159359"/>
                      </a:moveTo>
                      <a:cubicBezTo>
                        <a:pt x="149454" y="159359"/>
                        <a:pt x="146595" y="156500"/>
                        <a:pt x="146595" y="152977"/>
                      </a:cubicBezTo>
                      <a:cubicBezTo>
                        <a:pt x="146595" y="75662"/>
                        <a:pt x="83697" y="12764"/>
                        <a:pt x="6382" y="12764"/>
                      </a:cubicBezTo>
                      <a:cubicBezTo>
                        <a:pt x="2859" y="12764"/>
                        <a:pt x="0" y="9904"/>
                        <a:pt x="0" y="6382"/>
                      </a:cubicBezTo>
                      <a:cubicBezTo>
                        <a:pt x="0" y="2859"/>
                        <a:pt x="2859" y="0"/>
                        <a:pt x="6382" y="0"/>
                      </a:cubicBezTo>
                      <a:cubicBezTo>
                        <a:pt x="90729" y="0"/>
                        <a:pt x="159359" y="68623"/>
                        <a:pt x="159359" y="152977"/>
                      </a:cubicBezTo>
                      <a:cubicBezTo>
                        <a:pt x="159359" y="156500"/>
                        <a:pt x="156500" y="159359"/>
                        <a:pt x="152977" y="159359"/>
                      </a:cubicBezTo>
                      <a:close/>
                    </a:path>
                  </a:pathLst>
                </a:custGeom>
                <a:solidFill>
                  <a:srgbClr val="FFFFFF"/>
                </a:solidFill>
                <a:ln w="6370" cap="flat">
                  <a:noFill/>
                  <a:prstDash val="solid"/>
                  <a:miter/>
                </a:ln>
              </p:spPr>
              <p:txBody>
                <a:bodyPr rtlCol="1" anchor="ctr"/>
                <a:lstStyle/>
                <a:p>
                  <a:endParaRPr lang="ar-SA"/>
                </a:p>
              </p:txBody>
            </p:sp>
          </p:grpSp>
        </p:grpSp>
        <p:sp>
          <p:nvSpPr>
            <p:cNvPr id="224" name="شكل بيضاوي 223">
              <a:extLst>
                <a:ext uri="{FF2B5EF4-FFF2-40B4-BE49-F238E27FC236}">
                  <a16:creationId xmlns:a16="http://schemas.microsoft.com/office/drawing/2014/main" id="{77219916-7B28-4231-9D51-445CB0CDCC4F}"/>
                </a:ext>
              </a:extLst>
            </p:cNvPr>
            <p:cNvSpPr/>
            <p:nvPr/>
          </p:nvSpPr>
          <p:spPr>
            <a:xfrm>
              <a:off x="9227820" y="1133886"/>
              <a:ext cx="156950" cy="15695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5" name="شكل بيضاوي 224">
              <a:extLst>
                <a:ext uri="{FF2B5EF4-FFF2-40B4-BE49-F238E27FC236}">
                  <a16:creationId xmlns:a16="http://schemas.microsoft.com/office/drawing/2014/main" id="{7429D1C6-88A7-B816-4234-B28D9DA38136}"/>
                </a:ext>
              </a:extLst>
            </p:cNvPr>
            <p:cNvSpPr/>
            <p:nvPr/>
          </p:nvSpPr>
          <p:spPr>
            <a:xfrm>
              <a:off x="9589770" y="1133886"/>
              <a:ext cx="156950" cy="15695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spTree>
    <p:extLst>
      <p:ext uri="{BB962C8B-B14F-4D97-AF65-F5344CB8AC3E}">
        <p14:creationId xmlns:p14="http://schemas.microsoft.com/office/powerpoint/2010/main" val="364323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B4D62E6E-6847-0675-56F4-9DA0FD7D80D5}"/>
              </a:ext>
            </a:extLst>
          </p:cNvPr>
          <p:cNvSpPr/>
          <p:nvPr/>
        </p:nvSpPr>
        <p:spPr>
          <a:xfrm>
            <a:off x="2" y="2"/>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20840D0D-8AF2-2A3F-366D-B76454B5C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097855"/>
            <a:ext cx="10691813" cy="6014144"/>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3DE8571A-E21A-B10C-7095-0453ECEE5737}"/>
              </a:ext>
            </a:extLst>
          </p:cNvPr>
          <p:cNvSpPr/>
          <p:nvPr/>
        </p:nvSpPr>
        <p:spPr>
          <a:xfrm>
            <a:off x="2" y="2"/>
            <a:ext cx="10691813" cy="7559675"/>
          </a:xfrm>
          <a:prstGeom prst="rect">
            <a:avLst/>
          </a:prstGeom>
          <a:solidFill>
            <a:srgbClr val="DC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8197C538-F605-4470-B8E7-E81A57470B0C}"/>
              </a:ext>
            </a:extLst>
          </p:cNvPr>
          <p:cNvSpPr txBox="1"/>
          <p:nvPr/>
        </p:nvSpPr>
        <p:spPr>
          <a:xfrm>
            <a:off x="1948382" y="4271783"/>
            <a:ext cx="6795053" cy="578363"/>
          </a:xfrm>
          <a:prstGeom prst="rect">
            <a:avLst/>
          </a:prstGeom>
          <a:noFill/>
        </p:spPr>
        <p:txBody>
          <a:bodyPr wrap="square" rtlCol="0">
            <a:spAutoFit/>
          </a:bodyPr>
          <a:lstStyle/>
          <a:p>
            <a:pPr algn="ctr" rtl="1"/>
            <a:r>
              <a:rPr lang="ar-EG" sz="1579" b="1" dirty="0">
                <a:solidFill>
                  <a:srgbClr val="222222"/>
                </a:solidFill>
                <a:latin typeface="Arial" panose="020B0604020202020204" pitchFamily="34" charset="0"/>
                <a:cs typeface="Arial" panose="020B0604020202020204" pitchFamily="34" charset="0"/>
              </a:rPr>
              <a:t>الخط</a:t>
            </a:r>
            <a:r>
              <a:rPr lang="ar-SA" sz="1579" b="1" dirty="0" err="1">
                <a:solidFill>
                  <a:srgbClr val="222222"/>
                </a:solidFill>
                <a:latin typeface="Arial" panose="020B0604020202020204" pitchFamily="34" charset="0"/>
                <a:cs typeface="Arial" panose="020B0604020202020204" pitchFamily="34" charset="0"/>
              </a:rPr>
              <a:t>وط</a:t>
            </a:r>
            <a:r>
              <a:rPr lang="ar-EG" sz="1579" b="1" dirty="0">
                <a:solidFill>
                  <a:srgbClr val="222222"/>
                </a:solidFill>
                <a:latin typeface="Arial" panose="020B0604020202020204" pitchFamily="34" charset="0"/>
                <a:cs typeface="Arial" panose="020B0604020202020204" pitchFamily="34" charset="0"/>
              </a:rPr>
              <a:t>  المستخدم</a:t>
            </a:r>
            <a:r>
              <a:rPr lang="ar-SA" sz="1579" b="1" dirty="0">
                <a:solidFill>
                  <a:srgbClr val="222222"/>
                </a:solidFill>
                <a:latin typeface="Arial" panose="020B0604020202020204" pitchFamily="34" charset="0"/>
                <a:cs typeface="Arial" panose="020B0604020202020204" pitchFamily="34" charset="0"/>
              </a:rPr>
              <a:t>ة</a:t>
            </a:r>
            <a:r>
              <a:rPr lang="en-GB" sz="1579" b="1" dirty="0">
                <a:solidFill>
                  <a:srgbClr val="222222"/>
                </a:solidFill>
                <a:latin typeface="Arial" panose="020B0604020202020204" pitchFamily="34" charset="0"/>
                <a:cs typeface="Arial" panose="020B0604020202020204" pitchFamily="34" charset="0"/>
              </a:rPr>
              <a:t> </a:t>
            </a:r>
            <a:r>
              <a:rPr lang="en-US" sz="1579" b="1" dirty="0">
                <a:solidFill>
                  <a:srgbClr val="222222"/>
                </a:solidFill>
                <a:latin typeface="Arial" panose="020B0604020202020204" pitchFamily="34" charset="0"/>
                <a:cs typeface="Arial" panose="020B0604020202020204" pitchFamily="34" charset="0"/>
              </a:rPr>
              <a:t> </a:t>
            </a:r>
            <a:r>
              <a:rPr lang="ar-EG" sz="1579" b="1" dirty="0">
                <a:solidFill>
                  <a:srgbClr val="222222"/>
                </a:solidFill>
                <a:latin typeface="Arial" panose="020B0604020202020204" pitchFamily="34" charset="0"/>
                <a:cs typeface="Arial" panose="020B0604020202020204" pitchFamily="34" charset="0"/>
              </a:rPr>
              <a:t> في القالب </a:t>
            </a:r>
            <a:endParaRPr lang="ar-SA" sz="1579" b="1" dirty="0">
              <a:solidFill>
                <a:schemeClr val="accent1">
                  <a:lumMod val="50000"/>
                </a:schemeClr>
              </a:solidFill>
              <a:latin typeface="Arial" panose="020B0604020202020204" pitchFamily="34" charset="0"/>
              <a:cs typeface="Arial" panose="020B0604020202020204" pitchFamily="34" charset="0"/>
            </a:endParaRPr>
          </a:p>
          <a:p>
            <a:pPr algn="ctr" rtl="1"/>
            <a:r>
              <a:rPr lang="en-US" sz="1228" b="1" dirty="0">
                <a:solidFill>
                  <a:schemeClr val="bg1"/>
                </a:solidFill>
                <a:latin typeface="Arial" panose="020B0604020202020204" pitchFamily="34" charset="0"/>
                <a:cs typeface="Arial" panose="020B0604020202020204" pitchFamily="34" charset="0"/>
              </a:rPr>
              <a:t>Harmattan  </a:t>
            </a:r>
            <a:r>
              <a:rPr lang="ar-EG" sz="1579" b="1" dirty="0">
                <a:solidFill>
                  <a:srgbClr val="222222"/>
                </a:solidFill>
                <a:latin typeface="Arial" panose="020B0604020202020204" pitchFamily="34" charset="0"/>
                <a:cs typeface="Arial" panose="020B0604020202020204" pitchFamily="34" charset="0"/>
              </a:rPr>
              <a:t>   </a:t>
            </a:r>
            <a:r>
              <a:rPr lang="ar-EG" sz="1579"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sz="1579"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1" y="2171346"/>
            <a:ext cx="10691755" cy="1819857"/>
          </a:xfrm>
          <a:prstGeom prst="rect">
            <a:avLst/>
          </a:prstGeom>
          <a:noFill/>
        </p:spPr>
        <p:txBody>
          <a:bodyPr wrap="square" rtlCol="0">
            <a:spAutoFit/>
          </a:bodyPr>
          <a:lstStyle/>
          <a:p>
            <a:pPr algn="ctr"/>
            <a:r>
              <a:rPr lang="ar-EG" sz="4210" b="1" dirty="0">
                <a:solidFill>
                  <a:schemeClr val="bg1"/>
                </a:solidFill>
                <a:latin typeface="Arial" panose="020B0604020202020204" pitchFamily="34" charset="0"/>
                <a:cs typeface="Arial" panose="020B0604020202020204" pitchFamily="34" charset="0"/>
              </a:rPr>
              <a:t>تم تصميم هذا القالب بواسط</a:t>
            </a:r>
            <a:r>
              <a:rPr lang="ar-SA" sz="4210" b="1" dirty="0">
                <a:solidFill>
                  <a:schemeClr val="bg1"/>
                </a:solidFill>
                <a:latin typeface="Arial" panose="020B0604020202020204" pitchFamily="34" charset="0"/>
                <a:cs typeface="Arial" panose="020B0604020202020204" pitchFamily="34" charset="0"/>
              </a:rPr>
              <a:t>ة</a:t>
            </a:r>
          </a:p>
          <a:p>
            <a:pPr algn="ctr"/>
            <a:r>
              <a:rPr lang="en-GB" sz="4210" b="1" dirty="0">
                <a:solidFill>
                  <a:schemeClr val="bg1"/>
                </a:solidFill>
                <a:latin typeface="Arial" panose="020B0604020202020204" pitchFamily="34" charset="0"/>
                <a:cs typeface="Arial" panose="020B0604020202020204" pitchFamily="34" charset="0"/>
              </a:rPr>
              <a:t> </a:t>
            </a:r>
            <a:r>
              <a:rPr lang="ar-EG" sz="4210" b="1" dirty="0">
                <a:solidFill>
                  <a:schemeClr val="bg1"/>
                </a:solidFill>
                <a:latin typeface="Arial" panose="020B0604020202020204" pitchFamily="34" charset="0"/>
                <a:cs typeface="Arial" panose="020B0604020202020204" pitchFamily="34" charset="0"/>
              </a:rPr>
              <a:t> </a:t>
            </a:r>
            <a:r>
              <a:rPr lang="en-US" sz="7016" b="1" dirty="0">
                <a:solidFill>
                  <a:schemeClr val="bg1"/>
                </a:solidFill>
                <a:latin typeface="Arial" panose="020B0604020202020204" pitchFamily="34" charset="0"/>
                <a:cs typeface="Arial" panose="020B0604020202020204" pitchFamily="34" charset="0"/>
              </a:rPr>
              <a:t>ingez-ppt.com</a:t>
            </a:r>
            <a:endParaRPr lang="en-GB" sz="4210" b="1" dirty="0">
              <a:solidFill>
                <a:schemeClr val="bg1"/>
              </a:solidFill>
              <a:latin typeface="Arial" panose="020B0604020202020204" pitchFamily="34" charset="0"/>
              <a:cs typeface="Arial" panose="020B0604020202020204" pitchFamily="34" charset="0"/>
            </a:endParaRPr>
          </a:p>
        </p:txBody>
      </p:sp>
      <p:grpSp>
        <p:nvGrpSpPr>
          <p:cNvPr id="2" name="مجموعة 1">
            <a:extLst>
              <a:ext uri="{FF2B5EF4-FFF2-40B4-BE49-F238E27FC236}">
                <a16:creationId xmlns:a16="http://schemas.microsoft.com/office/drawing/2014/main" id="{24ECBBBA-6F20-B561-97FE-277B26437ACC}"/>
              </a:ext>
            </a:extLst>
          </p:cNvPr>
          <p:cNvGrpSpPr/>
          <p:nvPr/>
        </p:nvGrpSpPr>
        <p:grpSpPr>
          <a:xfrm>
            <a:off x="2266804" y="5260350"/>
            <a:ext cx="6158205" cy="1432007"/>
            <a:chOff x="2948473" y="5071430"/>
            <a:chExt cx="6158205" cy="1432007"/>
          </a:xfrm>
        </p:grpSpPr>
        <p:sp>
          <p:nvSpPr>
            <p:cNvPr id="4" name="مستطيل: زوايا مستديرة 3">
              <a:extLst>
                <a:ext uri="{FF2B5EF4-FFF2-40B4-BE49-F238E27FC236}">
                  <a16:creationId xmlns:a16="http://schemas.microsoft.com/office/drawing/2014/main" id="{C271014F-2CEE-97B9-A158-6F4A5DCEB1EE}"/>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extLst>
                <a:ext uri="{FF2B5EF4-FFF2-40B4-BE49-F238E27FC236}">
                  <a16:creationId xmlns:a16="http://schemas.microsoft.com/office/drawing/2014/main" id="{BABF9B4D-3A8C-0F47-58C8-48D769647876}"/>
                </a:ext>
              </a:extLst>
            </p:cNvPr>
            <p:cNvSpPr txBox="1"/>
            <p:nvPr/>
          </p:nvSpPr>
          <p:spPr>
            <a:xfrm>
              <a:off x="3327918" y="5071430"/>
              <a:ext cx="4528458" cy="1200329"/>
            </a:xfrm>
            <a:prstGeom prst="rect">
              <a:avLst/>
            </a:prstGeom>
            <a:noFill/>
          </p:spPr>
          <p:txBody>
            <a:bodyPr wrap="square">
              <a:spAutoFit/>
            </a:bodyPr>
            <a:lstStyle/>
            <a:p>
              <a:pPr algn="ctr" rtl="1"/>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ولا يحق لأي شخص إعادة نشر أو توزيع ملفات القوالب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10" name="رسم 9" descr="تحذير مع تعبئة خالصة">
              <a:extLst>
                <a:ext uri="{FF2B5EF4-FFF2-40B4-BE49-F238E27FC236}">
                  <a16:creationId xmlns:a16="http://schemas.microsoft.com/office/drawing/2014/main" id="{2D3C8203-3A1E-F1AD-B63C-078DEDD30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4000033492"/>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mattan">
      <a:majorFont>
        <a:latin typeface="Harmattan"/>
        <a:ea typeface=""/>
        <a:cs typeface="Harmattan"/>
      </a:majorFont>
      <a:minorFont>
        <a:latin typeface="Harmattan"/>
        <a:ea typeface=""/>
        <a:cs typeface="Harmatta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315</Words>
  <Application>Microsoft Office PowerPoint</Application>
  <PresentationFormat>مخصص</PresentationFormat>
  <Paragraphs>40</Paragraphs>
  <Slides>7</Slides>
  <Notes>2</Notes>
  <HiddenSlides>4</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7</vt:i4>
      </vt:variant>
    </vt:vector>
  </HeadingPairs>
  <TitlesOfParts>
    <vt:vector size="11" baseType="lpstr">
      <vt:lpstr>Harmattan</vt:lpstr>
      <vt:lpstr>Arial</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ingez-ppt</cp:lastModifiedBy>
  <cp:revision>44</cp:revision>
  <cp:lastPrinted>2023-04-21T16:15:01Z</cp:lastPrinted>
  <dcterms:created xsi:type="dcterms:W3CDTF">2022-06-17T15:03:51Z</dcterms:created>
  <dcterms:modified xsi:type="dcterms:W3CDTF">2023-12-16T12:22:15Z</dcterms:modified>
</cp:coreProperties>
</file>