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9"/>
  </p:notesMasterIdLst>
  <p:sldIdLst>
    <p:sldId id="471" r:id="rId2"/>
    <p:sldId id="472" r:id="rId3"/>
    <p:sldId id="470" r:id="rId4"/>
    <p:sldId id="329" r:id="rId5"/>
    <p:sldId id="328" r:id="rId6"/>
    <p:sldId id="468" r:id="rId7"/>
    <p:sldId id="469" r:id="rId8"/>
  </p:sldIdLst>
  <p:sldSz cx="10691813" cy="7559675"/>
  <p:notesSz cx="7104063" cy="10234613"/>
  <p:embeddedFontLst>
    <p:embeddedFont>
      <p:font typeface="Harmattan" panose="01000503000000020003" pitchFamily="2" charset="-78"/>
      <p:regular r:id="rId10"/>
      <p:bold r:id="rId11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EB7BCA"/>
    <a:srgbClr val="F5EBD9"/>
    <a:srgbClr val="383838"/>
    <a:srgbClr val="155C58"/>
    <a:srgbClr val="DC5223"/>
    <a:srgbClr val="F5978F"/>
    <a:srgbClr val="F9D445"/>
    <a:srgbClr val="6DD7E5"/>
    <a:srgbClr val="4E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FC510-D559-42AA-94D1-B826F5B7B653}" v="36" dt="2024-02-26T11:04:19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>
        <p:scale>
          <a:sx n="75" d="100"/>
          <a:sy n="75" d="100"/>
        </p:scale>
        <p:origin x="1570" y="226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  <pc:spChg chg="del mod">
          <ac:chgData name="H M" userId="84cd2103f36ef0dc" providerId="LiveId" clId="{E59A68CB-8FD3-43F2-A927-3DF865AE8900}" dt="2023-06-05T13:43:43.741" v="9" actId="478"/>
          <ac:spMkLst>
            <pc:docMk/>
            <pc:sldMk cId="3165081508" sldId="471"/>
            <ac:spMk id="2" creationId="{5C32B595-96F1-BB39-A4E8-1261C8885184}"/>
          </ac:spMkLst>
        </pc:spChg>
        <pc:spChg chg="add del mod">
          <ac:chgData name="H M" userId="84cd2103f36ef0dc" providerId="LiveId" clId="{E59A68CB-8FD3-43F2-A927-3DF865AE8900}" dt="2023-06-05T13:44:23.551" v="17" actId="478"/>
          <ac:spMkLst>
            <pc:docMk/>
            <pc:sldMk cId="3165081508" sldId="471"/>
            <ac:spMk id="3" creationId="{0BB6EC46-7BC4-0FA5-DD83-BD328C38428B}"/>
          </ac:spMkLst>
        </pc:spChg>
        <pc:grpChg chg="add mod">
          <ac:chgData name="H M" userId="84cd2103f36ef0dc" providerId="LiveId" clId="{E59A68CB-8FD3-43F2-A927-3DF865AE8900}" dt="2023-06-05T13:46:15.874" v="20" actId="164"/>
          <ac:grpSpMkLst>
            <pc:docMk/>
            <pc:sldMk cId="3165081508" sldId="471"/>
            <ac:grpSpMk id="2" creationId="{50F5CB1C-480C-30B8-9830-CA90BB8652EF}"/>
          </ac:grpSpMkLst>
        </pc:grp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4" creationId="{BC3CEC16-45E5-FEC6-AE78-69D75438C8A0}"/>
          </ac:picMkLst>
        </pc:pic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5" creationId="{9FF0E665-BFD2-2924-EE3D-4CDC6299E2A8}"/>
          </ac:picMkLst>
        </pc:picChg>
      </pc:sldChg>
    </pc:docChg>
  </pc:docChgLst>
  <pc:docChgLst>
    <pc:chgData name="H M" userId="84cd2103f36ef0dc" providerId="LiveId" clId="{719FC510-D559-42AA-94D1-B826F5B7B653}"/>
    <pc:docChg chg="undo custSel addSld delSld modSld modMainMaster">
      <pc:chgData name="H M" userId="84cd2103f36ef0dc" providerId="LiveId" clId="{719FC510-D559-42AA-94D1-B826F5B7B653}" dt="2024-02-26T11:05:00.145" v="333" actId="478"/>
      <pc:docMkLst>
        <pc:docMk/>
      </pc:docMkLst>
      <pc:sldChg chg="add mod modShow">
        <pc:chgData name="H M" userId="84cd2103f36ef0dc" providerId="LiveId" clId="{719FC510-D559-42AA-94D1-B826F5B7B653}" dt="2024-02-26T11:04:23.727" v="330" actId="729"/>
        <pc:sldMkLst>
          <pc:docMk/>
          <pc:sldMk cId="3484923926" sldId="328"/>
        </pc:sldMkLst>
      </pc:sldChg>
      <pc:sldChg chg="add mod modShow">
        <pc:chgData name="H M" userId="84cd2103f36ef0dc" providerId="LiveId" clId="{719FC510-D559-42AA-94D1-B826F5B7B653}" dt="2024-02-26T11:04:23.727" v="330" actId="729"/>
        <pc:sldMkLst>
          <pc:docMk/>
          <pc:sldMk cId="390409896" sldId="329"/>
        </pc:sldMkLst>
      </pc:sldChg>
      <pc:sldChg chg="addSp delSp modSp del mod">
        <pc:chgData name="H M" userId="84cd2103f36ef0dc" providerId="LiveId" clId="{719FC510-D559-42AA-94D1-B826F5B7B653}" dt="2024-02-26T11:04:25.501" v="331" actId="47"/>
        <pc:sldMkLst>
          <pc:docMk/>
          <pc:sldMk cId="2852566979" sldId="412"/>
        </pc:sldMkLst>
        <pc:spChg chg="mod">
          <ac:chgData name="H M" userId="84cd2103f36ef0dc" providerId="LiveId" clId="{719FC510-D559-42AA-94D1-B826F5B7B653}" dt="2024-02-26T10:44:38.600" v="1"/>
          <ac:spMkLst>
            <pc:docMk/>
            <pc:sldMk cId="2852566979" sldId="412"/>
            <ac:spMk id="4" creationId="{623114CD-B966-E98C-73CD-AA498A0C0748}"/>
          </ac:spMkLst>
        </pc:spChg>
        <pc:spChg chg="mod">
          <ac:chgData name="H M" userId="84cd2103f36ef0dc" providerId="LiveId" clId="{719FC510-D559-42AA-94D1-B826F5B7B653}" dt="2024-02-26T10:44:38.600" v="1"/>
          <ac:spMkLst>
            <pc:docMk/>
            <pc:sldMk cId="2852566979" sldId="412"/>
            <ac:spMk id="5" creationId="{9FF15474-B6D3-B286-5829-F75417EA11F5}"/>
          </ac:spMkLst>
        </pc:spChg>
        <pc:spChg chg="mod">
          <ac:chgData name="H M" userId="84cd2103f36ef0dc" providerId="LiveId" clId="{719FC510-D559-42AA-94D1-B826F5B7B653}" dt="2024-02-26T10:44:38.600" v="1"/>
          <ac:spMkLst>
            <pc:docMk/>
            <pc:sldMk cId="2852566979" sldId="412"/>
            <ac:spMk id="6" creationId="{BCBC8AF7-B1AD-4F99-5FA7-C653C9B5BA1D}"/>
          </ac:spMkLst>
        </pc:spChg>
        <pc:spChg chg="add del mod">
          <ac:chgData name="H M" userId="84cd2103f36ef0dc" providerId="LiveId" clId="{719FC510-D559-42AA-94D1-B826F5B7B653}" dt="2024-02-26T11:04:10.276" v="328" actId="478"/>
          <ac:spMkLst>
            <pc:docMk/>
            <pc:sldMk cId="2852566979" sldId="412"/>
            <ac:spMk id="7" creationId="{5B605CD0-1E04-9489-8DD8-F02ACD766A71}"/>
          </ac:spMkLst>
        </pc:spChg>
        <pc:spChg chg="add del mod">
          <ac:chgData name="H M" userId="84cd2103f36ef0dc" providerId="LiveId" clId="{719FC510-D559-42AA-94D1-B826F5B7B653}" dt="2024-02-26T11:04:10.276" v="328" actId="478"/>
          <ac:spMkLst>
            <pc:docMk/>
            <pc:sldMk cId="2852566979" sldId="412"/>
            <ac:spMk id="8" creationId="{8D8D7CFF-3591-75D1-4EB6-26AC8B35973D}"/>
          </ac:spMkLst>
        </pc:spChg>
        <pc:spChg chg="add del mod">
          <ac:chgData name="H M" userId="84cd2103f36ef0dc" providerId="LiveId" clId="{719FC510-D559-42AA-94D1-B826F5B7B653}" dt="2024-02-26T11:04:10.276" v="328" actId="478"/>
          <ac:spMkLst>
            <pc:docMk/>
            <pc:sldMk cId="2852566979" sldId="412"/>
            <ac:spMk id="9" creationId="{DD689309-3FC3-CA2E-7B32-D639C56B2D82}"/>
          </ac:spMkLst>
        </pc:spChg>
        <pc:spChg chg="add del mod">
          <ac:chgData name="H M" userId="84cd2103f36ef0dc" providerId="LiveId" clId="{719FC510-D559-42AA-94D1-B826F5B7B653}" dt="2024-02-26T11:04:10.276" v="328" actId="478"/>
          <ac:spMkLst>
            <pc:docMk/>
            <pc:sldMk cId="2852566979" sldId="412"/>
            <ac:spMk id="10" creationId="{9F60F792-768C-7F07-5A2B-D041B0C11F12}"/>
          </ac:spMkLst>
        </pc:spChg>
        <pc:spChg chg="add del mod">
          <ac:chgData name="H M" userId="84cd2103f36ef0dc" providerId="LiveId" clId="{719FC510-D559-42AA-94D1-B826F5B7B653}" dt="2024-02-26T11:04:10.276" v="328" actId="478"/>
          <ac:spMkLst>
            <pc:docMk/>
            <pc:sldMk cId="2852566979" sldId="412"/>
            <ac:spMk id="11" creationId="{849B8793-AA27-7302-799B-84489FE46869}"/>
          </ac:spMkLst>
        </pc:spChg>
        <pc:spChg chg="add del mod">
          <ac:chgData name="H M" userId="84cd2103f36ef0dc" providerId="LiveId" clId="{719FC510-D559-42AA-94D1-B826F5B7B653}" dt="2024-02-26T11:04:10.276" v="328" actId="478"/>
          <ac:spMkLst>
            <pc:docMk/>
            <pc:sldMk cId="2852566979" sldId="412"/>
            <ac:spMk id="12" creationId="{FFE93F21-567E-5F26-7CC9-CB00708B3EDD}"/>
          </ac:spMkLst>
        </pc:spChg>
        <pc:spChg chg="mod">
          <ac:chgData name="H M" userId="84cd2103f36ef0dc" providerId="LiveId" clId="{719FC510-D559-42AA-94D1-B826F5B7B653}" dt="2024-02-26T10:44:38.600" v="1"/>
          <ac:spMkLst>
            <pc:docMk/>
            <pc:sldMk cId="2852566979" sldId="412"/>
            <ac:spMk id="14" creationId="{F48FE97A-EE86-1C43-0EC1-E78CDD0ABE86}"/>
          </ac:spMkLst>
        </pc:spChg>
        <pc:spChg chg="mod">
          <ac:chgData name="H M" userId="84cd2103f36ef0dc" providerId="LiveId" clId="{719FC510-D559-42AA-94D1-B826F5B7B653}" dt="2024-02-26T10:44:38.600" v="1"/>
          <ac:spMkLst>
            <pc:docMk/>
            <pc:sldMk cId="2852566979" sldId="412"/>
            <ac:spMk id="15" creationId="{CD4CE351-0AE8-42E4-681D-AB7AC7D73FA6}"/>
          </ac:spMkLst>
        </pc:spChg>
        <pc:spChg chg="mod">
          <ac:chgData name="H M" userId="84cd2103f36ef0dc" providerId="LiveId" clId="{719FC510-D559-42AA-94D1-B826F5B7B653}" dt="2024-02-26T10:44:38.600" v="1"/>
          <ac:spMkLst>
            <pc:docMk/>
            <pc:sldMk cId="2852566979" sldId="412"/>
            <ac:spMk id="17" creationId="{2B6B162D-F9E6-CF36-4715-7AF366CF254C}"/>
          </ac:spMkLst>
        </pc:spChg>
        <pc:spChg chg="mod">
          <ac:chgData name="H M" userId="84cd2103f36ef0dc" providerId="LiveId" clId="{719FC510-D559-42AA-94D1-B826F5B7B653}" dt="2024-02-26T10:44:38.600" v="1"/>
          <ac:spMkLst>
            <pc:docMk/>
            <pc:sldMk cId="2852566979" sldId="412"/>
            <ac:spMk id="18" creationId="{E503ECCD-7B88-7347-FAB9-00F186BAEDAA}"/>
          </ac:spMkLst>
        </pc:spChg>
        <pc:spChg chg="mod">
          <ac:chgData name="H M" userId="84cd2103f36ef0dc" providerId="LiveId" clId="{719FC510-D559-42AA-94D1-B826F5B7B653}" dt="2024-02-26T10:44:58.066" v="2"/>
          <ac:spMkLst>
            <pc:docMk/>
            <pc:sldMk cId="2852566979" sldId="412"/>
            <ac:spMk id="20" creationId="{E0A3A69C-FDBD-1758-C47F-FD4D24CD069C}"/>
          </ac:spMkLst>
        </pc:spChg>
        <pc:spChg chg="mod">
          <ac:chgData name="H M" userId="84cd2103f36ef0dc" providerId="LiveId" clId="{719FC510-D559-42AA-94D1-B826F5B7B653}" dt="2024-02-26T10:44:58.066" v="2"/>
          <ac:spMkLst>
            <pc:docMk/>
            <pc:sldMk cId="2852566979" sldId="412"/>
            <ac:spMk id="21" creationId="{4170E8F3-30EE-BF07-283A-1E4C0823C2F2}"/>
          </ac:spMkLst>
        </pc:spChg>
        <pc:spChg chg="mod">
          <ac:chgData name="H M" userId="84cd2103f36ef0dc" providerId="LiveId" clId="{719FC510-D559-42AA-94D1-B826F5B7B653}" dt="2024-02-26T10:44:58.066" v="2"/>
          <ac:spMkLst>
            <pc:docMk/>
            <pc:sldMk cId="2852566979" sldId="412"/>
            <ac:spMk id="23" creationId="{A0E5A660-3815-76F8-36DD-85CD412A8B24}"/>
          </ac:spMkLst>
        </pc:spChg>
        <pc:spChg chg="mod">
          <ac:chgData name="H M" userId="84cd2103f36ef0dc" providerId="LiveId" clId="{719FC510-D559-42AA-94D1-B826F5B7B653}" dt="2024-02-26T10:44:58.066" v="2"/>
          <ac:spMkLst>
            <pc:docMk/>
            <pc:sldMk cId="2852566979" sldId="412"/>
            <ac:spMk id="24" creationId="{3D764340-94F5-8165-0A80-065B35615315}"/>
          </ac:spMkLst>
        </pc:spChg>
        <pc:grpChg chg="add del mod">
          <ac:chgData name="H M" userId="84cd2103f36ef0dc" providerId="LiveId" clId="{719FC510-D559-42AA-94D1-B826F5B7B653}" dt="2024-02-26T11:04:10.276" v="328" actId="478"/>
          <ac:grpSpMkLst>
            <pc:docMk/>
            <pc:sldMk cId="2852566979" sldId="412"/>
            <ac:grpSpMk id="2" creationId="{B4536F28-2726-802E-44CD-E634EE9D80CA}"/>
          </ac:grpSpMkLst>
        </pc:grpChg>
        <pc:grpChg chg="mod">
          <ac:chgData name="H M" userId="84cd2103f36ef0dc" providerId="LiveId" clId="{719FC510-D559-42AA-94D1-B826F5B7B653}" dt="2024-02-26T10:44:38.600" v="1"/>
          <ac:grpSpMkLst>
            <pc:docMk/>
            <pc:sldMk cId="2852566979" sldId="412"/>
            <ac:grpSpMk id="3" creationId="{190DF930-5B03-4E2B-74E6-164F35A8DC63}"/>
          </ac:grpSpMkLst>
        </pc:grpChg>
        <pc:grpChg chg="add del mod">
          <ac:chgData name="H M" userId="84cd2103f36ef0dc" providerId="LiveId" clId="{719FC510-D559-42AA-94D1-B826F5B7B653}" dt="2024-02-26T11:04:10.276" v="328" actId="478"/>
          <ac:grpSpMkLst>
            <pc:docMk/>
            <pc:sldMk cId="2852566979" sldId="412"/>
            <ac:grpSpMk id="13" creationId="{5DB296D3-AA87-F4DB-29BF-F90DB04E4B10}"/>
          </ac:grpSpMkLst>
        </pc:grpChg>
        <pc:grpChg chg="add del mod">
          <ac:chgData name="H M" userId="84cd2103f36ef0dc" providerId="LiveId" clId="{719FC510-D559-42AA-94D1-B826F5B7B653}" dt="2024-02-26T11:04:10.276" v="328" actId="478"/>
          <ac:grpSpMkLst>
            <pc:docMk/>
            <pc:sldMk cId="2852566979" sldId="412"/>
            <ac:grpSpMk id="16" creationId="{42AC69E5-07A8-CDD1-2E95-9F90E315EB1C}"/>
          </ac:grpSpMkLst>
        </pc:grpChg>
        <pc:grpChg chg="add del mod">
          <ac:chgData name="H M" userId="84cd2103f36ef0dc" providerId="LiveId" clId="{719FC510-D559-42AA-94D1-B826F5B7B653}" dt="2024-02-26T11:04:10.276" v="328" actId="478"/>
          <ac:grpSpMkLst>
            <pc:docMk/>
            <pc:sldMk cId="2852566979" sldId="412"/>
            <ac:grpSpMk id="19" creationId="{6A3EA302-A66B-6C6F-35DD-099A196D5A44}"/>
          </ac:grpSpMkLst>
        </pc:grpChg>
        <pc:grpChg chg="add del mod">
          <ac:chgData name="H M" userId="84cd2103f36ef0dc" providerId="LiveId" clId="{719FC510-D559-42AA-94D1-B826F5B7B653}" dt="2024-02-26T11:04:10.276" v="328" actId="478"/>
          <ac:grpSpMkLst>
            <pc:docMk/>
            <pc:sldMk cId="2852566979" sldId="412"/>
            <ac:grpSpMk id="22" creationId="{63511792-78EB-7103-3069-9E0613A88B33}"/>
          </ac:grpSpMkLst>
        </pc:grpChg>
      </pc:sldChg>
      <pc:sldChg chg="addSp delSp modSp mod">
        <pc:chgData name="H M" userId="84cd2103f36ef0dc" providerId="LiveId" clId="{719FC510-D559-42AA-94D1-B826F5B7B653}" dt="2024-02-26T11:05:00.145" v="333" actId="478"/>
        <pc:sldMkLst>
          <pc:docMk/>
          <pc:sldMk cId="3165081508" sldId="471"/>
        </pc:sldMkLst>
        <pc:spChg chg="mod">
          <ac:chgData name="H M" userId="84cd2103f36ef0dc" providerId="LiveId" clId="{719FC510-D559-42AA-94D1-B826F5B7B653}" dt="2024-02-26T10:44:34.776" v="0"/>
          <ac:spMkLst>
            <pc:docMk/>
            <pc:sldMk cId="3165081508" sldId="471"/>
            <ac:spMk id="7" creationId="{A9F99A07-B1F3-E306-3D07-9C3E90F604D4}"/>
          </ac:spMkLst>
        </pc:spChg>
        <pc:spChg chg="mod">
          <ac:chgData name="H M" userId="84cd2103f36ef0dc" providerId="LiveId" clId="{719FC510-D559-42AA-94D1-B826F5B7B653}" dt="2024-02-26T10:44:34.776" v="0"/>
          <ac:spMkLst>
            <pc:docMk/>
            <pc:sldMk cId="3165081508" sldId="471"/>
            <ac:spMk id="8" creationId="{254E51B2-89EA-32C0-0A0C-3DBE03CB5AF1}"/>
          </ac:spMkLst>
        </pc:spChg>
        <pc:spChg chg="mod">
          <ac:chgData name="H M" userId="84cd2103f36ef0dc" providerId="LiveId" clId="{719FC510-D559-42AA-94D1-B826F5B7B653}" dt="2024-02-26T10:44:34.776" v="0"/>
          <ac:spMkLst>
            <pc:docMk/>
            <pc:sldMk cId="3165081508" sldId="471"/>
            <ac:spMk id="9" creationId="{21379464-87AD-FA00-5F8A-4DF268EF7B00}"/>
          </ac:spMkLst>
        </pc:spChg>
        <pc:spChg chg="add mod">
          <ac:chgData name="H M" userId="84cd2103f36ef0dc" providerId="LiveId" clId="{719FC510-D559-42AA-94D1-B826F5B7B653}" dt="2024-02-26T10:44:34.776" v="0"/>
          <ac:spMkLst>
            <pc:docMk/>
            <pc:sldMk cId="3165081508" sldId="471"/>
            <ac:spMk id="10" creationId="{015F266D-CCAE-2DAB-F48D-21CBE816F651}"/>
          </ac:spMkLst>
        </pc:spChg>
        <pc:spChg chg="add mod">
          <ac:chgData name="H M" userId="84cd2103f36ef0dc" providerId="LiveId" clId="{719FC510-D559-42AA-94D1-B826F5B7B653}" dt="2024-02-26T10:44:34.776" v="0"/>
          <ac:spMkLst>
            <pc:docMk/>
            <pc:sldMk cId="3165081508" sldId="471"/>
            <ac:spMk id="11" creationId="{DC97650A-D3F1-A35B-B744-0A78C6BB8100}"/>
          </ac:spMkLst>
        </pc:spChg>
        <pc:spChg chg="mod">
          <ac:chgData name="H M" userId="84cd2103f36ef0dc" providerId="LiveId" clId="{719FC510-D559-42AA-94D1-B826F5B7B653}" dt="2024-02-26T10:45:40.448" v="6" actId="207"/>
          <ac:spMkLst>
            <pc:docMk/>
            <pc:sldMk cId="3165081508" sldId="471"/>
            <ac:spMk id="12" creationId="{DB3E85C3-E491-0B74-5880-9B66DBD04995}"/>
          </ac:spMkLst>
        </pc:spChg>
        <pc:spChg chg="add mod">
          <ac:chgData name="H M" userId="84cd2103f36ef0dc" providerId="LiveId" clId="{719FC510-D559-42AA-94D1-B826F5B7B653}" dt="2024-02-26T10:44:34.776" v="0"/>
          <ac:spMkLst>
            <pc:docMk/>
            <pc:sldMk cId="3165081508" sldId="471"/>
            <ac:spMk id="13" creationId="{B3DA7361-69BD-FE63-99D4-088CB24A4BC0}"/>
          </ac:spMkLst>
        </pc:spChg>
        <pc:spChg chg="add mod">
          <ac:chgData name="H M" userId="84cd2103f36ef0dc" providerId="LiveId" clId="{719FC510-D559-42AA-94D1-B826F5B7B653}" dt="2024-02-26T10:44:34.776" v="0"/>
          <ac:spMkLst>
            <pc:docMk/>
            <pc:sldMk cId="3165081508" sldId="471"/>
            <ac:spMk id="14" creationId="{3F08AD2F-EDB6-2CD9-42F7-4D6221441373}"/>
          </ac:spMkLst>
        </pc:spChg>
        <pc:spChg chg="add mod">
          <ac:chgData name="H M" userId="84cd2103f36ef0dc" providerId="LiveId" clId="{719FC510-D559-42AA-94D1-B826F5B7B653}" dt="2024-02-26T10:44:34.776" v="0"/>
          <ac:spMkLst>
            <pc:docMk/>
            <pc:sldMk cId="3165081508" sldId="471"/>
            <ac:spMk id="15" creationId="{AFA14A62-7C68-EF6B-9F8B-FC47BC7AB214}"/>
          </ac:spMkLst>
        </pc:spChg>
        <pc:spChg chg="add mod">
          <ac:chgData name="H M" userId="84cd2103f36ef0dc" providerId="LiveId" clId="{719FC510-D559-42AA-94D1-B826F5B7B653}" dt="2024-02-26T10:44:34.776" v="0"/>
          <ac:spMkLst>
            <pc:docMk/>
            <pc:sldMk cId="3165081508" sldId="471"/>
            <ac:spMk id="16" creationId="{40C799F8-6EAA-41B2-8635-2AD8E0735953}"/>
          </ac:spMkLst>
        </pc:spChg>
        <pc:spChg chg="mod">
          <ac:chgData name="H M" userId="84cd2103f36ef0dc" providerId="LiveId" clId="{719FC510-D559-42AA-94D1-B826F5B7B653}" dt="2024-02-26T10:44:34.776" v="0"/>
          <ac:spMkLst>
            <pc:docMk/>
            <pc:sldMk cId="3165081508" sldId="471"/>
            <ac:spMk id="18" creationId="{763B12F7-219F-8E5E-ACE7-27C5C37818CF}"/>
          </ac:spMkLst>
        </pc:spChg>
        <pc:spChg chg="mod">
          <ac:chgData name="H M" userId="84cd2103f36ef0dc" providerId="LiveId" clId="{719FC510-D559-42AA-94D1-B826F5B7B653}" dt="2024-02-26T10:44:34.776" v="0"/>
          <ac:spMkLst>
            <pc:docMk/>
            <pc:sldMk cId="3165081508" sldId="471"/>
            <ac:spMk id="19" creationId="{74648E7C-FB5F-C48C-A54E-4C28996EECA4}"/>
          </ac:spMkLst>
        </pc:spChg>
        <pc:spChg chg="mod">
          <ac:chgData name="H M" userId="84cd2103f36ef0dc" providerId="LiveId" clId="{719FC510-D559-42AA-94D1-B826F5B7B653}" dt="2024-02-26T10:44:34.776" v="0"/>
          <ac:spMkLst>
            <pc:docMk/>
            <pc:sldMk cId="3165081508" sldId="471"/>
            <ac:spMk id="21" creationId="{56F5FC7B-442C-50CE-9E6F-3058336DCFD8}"/>
          </ac:spMkLst>
        </pc:spChg>
        <pc:spChg chg="mod">
          <ac:chgData name="H M" userId="84cd2103f36ef0dc" providerId="LiveId" clId="{719FC510-D559-42AA-94D1-B826F5B7B653}" dt="2024-02-26T10:44:34.776" v="0"/>
          <ac:spMkLst>
            <pc:docMk/>
            <pc:sldMk cId="3165081508" sldId="471"/>
            <ac:spMk id="22" creationId="{D06ADD30-F235-99F0-0242-EDDB4B60C997}"/>
          </ac:spMkLst>
        </pc:spChg>
        <pc:spChg chg="mod">
          <ac:chgData name="H M" userId="84cd2103f36ef0dc" providerId="LiveId" clId="{719FC510-D559-42AA-94D1-B826F5B7B653}" dt="2024-02-26T10:47:15.905" v="38" actId="948"/>
          <ac:spMkLst>
            <pc:docMk/>
            <pc:sldMk cId="3165081508" sldId="471"/>
            <ac:spMk id="25" creationId="{DB90546A-03F9-B1CE-2805-136D7138370B}"/>
          </ac:spMkLst>
        </pc:spChg>
        <pc:spChg chg="mod">
          <ac:chgData name="H M" userId="84cd2103f36ef0dc" providerId="LiveId" clId="{719FC510-D559-42AA-94D1-B826F5B7B653}" dt="2024-02-26T10:49:00.755" v="76" actId="1076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719FC510-D559-42AA-94D1-B826F5B7B653}" dt="2024-02-26T10:45:41.228" v="7" actId="207"/>
          <ac:spMkLst>
            <pc:docMk/>
            <pc:sldMk cId="3165081508" sldId="471"/>
            <ac:spMk id="27" creationId="{8505E859-7AAF-0F73-F630-1EB1BE317AF9}"/>
          </ac:spMkLst>
        </pc:spChg>
        <pc:spChg chg="mod">
          <ac:chgData name="H M" userId="84cd2103f36ef0dc" providerId="LiveId" clId="{719FC510-D559-42AA-94D1-B826F5B7B653}" dt="2024-02-26T10:47:15.905" v="38" actId="948"/>
          <ac:spMkLst>
            <pc:docMk/>
            <pc:sldMk cId="3165081508" sldId="471"/>
            <ac:spMk id="28" creationId="{2A3B7232-8ECA-CF7D-7167-03E6627AE384}"/>
          </ac:spMkLst>
        </pc:spChg>
        <pc:spChg chg="mod">
          <ac:chgData name="H M" userId="84cd2103f36ef0dc" providerId="LiveId" clId="{719FC510-D559-42AA-94D1-B826F5B7B653}" dt="2024-02-26T10:47:15.905" v="38" actId="948"/>
          <ac:spMkLst>
            <pc:docMk/>
            <pc:sldMk cId="3165081508" sldId="471"/>
            <ac:spMk id="29" creationId="{B246C1AA-0D27-7656-C647-540E72524FD3}"/>
          </ac:spMkLst>
        </pc:spChg>
        <pc:spChg chg="add mod">
          <ac:chgData name="H M" userId="84cd2103f36ef0dc" providerId="LiveId" clId="{719FC510-D559-42AA-94D1-B826F5B7B653}" dt="2024-02-26T10:47:32.475" v="42" actId="1076"/>
          <ac:spMkLst>
            <pc:docMk/>
            <pc:sldMk cId="3165081508" sldId="471"/>
            <ac:spMk id="31" creationId="{73DDF641-DB7B-6913-0B09-1B490A2FEDDB}"/>
          </ac:spMkLst>
        </pc:spChg>
        <pc:spChg chg="add mod">
          <ac:chgData name="H M" userId="84cd2103f36ef0dc" providerId="LiveId" clId="{719FC510-D559-42AA-94D1-B826F5B7B653}" dt="2024-02-26T10:52:51.541" v="148" actId="1076"/>
          <ac:spMkLst>
            <pc:docMk/>
            <pc:sldMk cId="3165081508" sldId="471"/>
            <ac:spMk id="32" creationId="{4FB1BA53-6FB5-F58A-184D-106F29628DDF}"/>
          </ac:spMkLst>
        </pc:spChg>
        <pc:spChg chg="add mod">
          <ac:chgData name="H M" userId="84cd2103f36ef0dc" providerId="LiveId" clId="{719FC510-D559-42AA-94D1-B826F5B7B653}" dt="2024-02-26T10:47:43.706" v="47" actId="1076"/>
          <ac:spMkLst>
            <pc:docMk/>
            <pc:sldMk cId="3165081508" sldId="471"/>
            <ac:spMk id="33" creationId="{00C8B429-F0D7-6ABA-EDAF-CB67B83FF8D4}"/>
          </ac:spMkLst>
        </pc:spChg>
        <pc:spChg chg="add mod">
          <ac:chgData name="H M" userId="84cd2103f36ef0dc" providerId="LiveId" clId="{719FC510-D559-42AA-94D1-B826F5B7B653}" dt="2024-02-26T10:47:45.805" v="49" actId="1076"/>
          <ac:spMkLst>
            <pc:docMk/>
            <pc:sldMk cId="3165081508" sldId="471"/>
            <ac:spMk id="34" creationId="{5BED05AA-AF2B-4FCB-C4D7-3A6956BC7764}"/>
          </ac:spMkLst>
        </pc:spChg>
        <pc:spChg chg="add mod">
          <ac:chgData name="H M" userId="84cd2103f36ef0dc" providerId="LiveId" clId="{719FC510-D559-42AA-94D1-B826F5B7B653}" dt="2024-02-26T10:51:01.405" v="118" actId="1076"/>
          <ac:spMkLst>
            <pc:docMk/>
            <pc:sldMk cId="3165081508" sldId="471"/>
            <ac:spMk id="35" creationId="{035F091B-9ED0-1B4B-8DC2-D8D799E1F146}"/>
          </ac:spMkLst>
        </pc:spChg>
        <pc:spChg chg="mod">
          <ac:chgData name="H M" userId="84cd2103f36ef0dc" providerId="LiveId" clId="{719FC510-D559-42AA-94D1-B826F5B7B653}" dt="2024-02-26T10:47:57.945" v="50"/>
          <ac:spMkLst>
            <pc:docMk/>
            <pc:sldMk cId="3165081508" sldId="471"/>
            <ac:spMk id="37" creationId="{E1F62672-4529-5F07-CA6E-4263E000332D}"/>
          </ac:spMkLst>
        </pc:spChg>
        <pc:spChg chg="mod">
          <ac:chgData name="H M" userId="84cd2103f36ef0dc" providerId="LiveId" clId="{719FC510-D559-42AA-94D1-B826F5B7B653}" dt="2024-02-26T10:47:57.945" v="50"/>
          <ac:spMkLst>
            <pc:docMk/>
            <pc:sldMk cId="3165081508" sldId="471"/>
            <ac:spMk id="38" creationId="{593B30D2-3115-BAE9-02F5-275414F3ED3F}"/>
          </ac:spMkLst>
        </pc:spChg>
        <pc:spChg chg="mod">
          <ac:chgData name="H M" userId="84cd2103f36ef0dc" providerId="LiveId" clId="{719FC510-D559-42AA-94D1-B826F5B7B653}" dt="2024-02-26T10:47:57.945" v="50"/>
          <ac:spMkLst>
            <pc:docMk/>
            <pc:sldMk cId="3165081508" sldId="471"/>
            <ac:spMk id="40" creationId="{B72A7F2E-782E-B1E2-FB92-4B219979258A}"/>
          </ac:spMkLst>
        </pc:spChg>
        <pc:spChg chg="mod">
          <ac:chgData name="H M" userId="84cd2103f36ef0dc" providerId="LiveId" clId="{719FC510-D559-42AA-94D1-B826F5B7B653}" dt="2024-02-26T10:47:57.945" v="50"/>
          <ac:spMkLst>
            <pc:docMk/>
            <pc:sldMk cId="3165081508" sldId="471"/>
            <ac:spMk id="41" creationId="{AF384EED-95A5-25EA-0AD4-81F77A05C31E}"/>
          </ac:spMkLst>
        </pc:spChg>
        <pc:spChg chg="mod">
          <ac:chgData name="H M" userId="84cd2103f36ef0dc" providerId="LiveId" clId="{719FC510-D559-42AA-94D1-B826F5B7B653}" dt="2024-02-26T10:47:57.945" v="50"/>
          <ac:spMkLst>
            <pc:docMk/>
            <pc:sldMk cId="3165081508" sldId="471"/>
            <ac:spMk id="43" creationId="{921972CD-D08E-FF9F-195B-26776A139FEA}"/>
          </ac:spMkLst>
        </pc:spChg>
        <pc:spChg chg="mod">
          <ac:chgData name="H M" userId="84cd2103f36ef0dc" providerId="LiveId" clId="{719FC510-D559-42AA-94D1-B826F5B7B653}" dt="2024-02-26T10:47:57.945" v="50"/>
          <ac:spMkLst>
            <pc:docMk/>
            <pc:sldMk cId="3165081508" sldId="471"/>
            <ac:spMk id="44" creationId="{29809D34-C8C9-EE73-5A9B-E35ADAEA1BF9}"/>
          </ac:spMkLst>
        </pc:spChg>
        <pc:spChg chg="mod">
          <ac:chgData name="H M" userId="84cd2103f36ef0dc" providerId="LiveId" clId="{719FC510-D559-42AA-94D1-B826F5B7B653}" dt="2024-02-26T10:47:57.945" v="50"/>
          <ac:spMkLst>
            <pc:docMk/>
            <pc:sldMk cId="3165081508" sldId="471"/>
            <ac:spMk id="46" creationId="{A65A9856-3A89-07CD-7579-966331F84CD5}"/>
          </ac:spMkLst>
        </pc:spChg>
        <pc:spChg chg="mod">
          <ac:chgData name="H M" userId="84cd2103f36ef0dc" providerId="LiveId" clId="{719FC510-D559-42AA-94D1-B826F5B7B653}" dt="2024-02-26T10:47:57.945" v="50"/>
          <ac:spMkLst>
            <pc:docMk/>
            <pc:sldMk cId="3165081508" sldId="471"/>
            <ac:spMk id="47" creationId="{5264224E-A357-A5CC-5F7F-44DC72096570}"/>
          </ac:spMkLst>
        </pc:spChg>
        <pc:spChg chg="add mod">
          <ac:chgData name="H M" userId="84cd2103f36ef0dc" providerId="LiveId" clId="{719FC510-D559-42AA-94D1-B826F5B7B653}" dt="2024-02-26T10:49:28.135" v="87" actId="1076"/>
          <ac:spMkLst>
            <pc:docMk/>
            <pc:sldMk cId="3165081508" sldId="471"/>
            <ac:spMk id="48" creationId="{A6775276-4EC0-05D3-DDC6-9A537A3517BC}"/>
          </ac:spMkLst>
        </pc:spChg>
        <pc:spChg chg="add mod">
          <ac:chgData name="H M" userId="84cd2103f36ef0dc" providerId="LiveId" clId="{719FC510-D559-42AA-94D1-B826F5B7B653}" dt="2024-02-26T10:53:37.799" v="162" actId="688"/>
          <ac:spMkLst>
            <pc:docMk/>
            <pc:sldMk cId="3165081508" sldId="471"/>
            <ac:spMk id="49" creationId="{02C7E2B2-65E1-F72D-060B-9CBECCAC9449}"/>
          </ac:spMkLst>
        </pc:spChg>
        <pc:spChg chg="add mod ord">
          <ac:chgData name="H M" userId="84cd2103f36ef0dc" providerId="LiveId" clId="{719FC510-D559-42AA-94D1-B826F5B7B653}" dt="2024-02-26T10:54:44.635" v="182" actId="207"/>
          <ac:spMkLst>
            <pc:docMk/>
            <pc:sldMk cId="3165081508" sldId="471"/>
            <ac:spMk id="50" creationId="{A976A909-27A0-EFC0-E394-3EFE31540C5F}"/>
          </ac:spMkLst>
        </pc:spChg>
        <pc:spChg chg="add mod">
          <ac:chgData name="H M" userId="84cd2103f36ef0dc" providerId="LiveId" clId="{719FC510-D559-42AA-94D1-B826F5B7B653}" dt="2024-02-26T10:50:45.275" v="110" actId="1076"/>
          <ac:spMkLst>
            <pc:docMk/>
            <pc:sldMk cId="3165081508" sldId="471"/>
            <ac:spMk id="51" creationId="{16AFB94A-7EF7-29C0-224E-38B7E93E1376}"/>
          </ac:spMkLst>
        </pc:spChg>
        <pc:spChg chg="add mod">
          <ac:chgData name="H M" userId="84cd2103f36ef0dc" providerId="LiveId" clId="{719FC510-D559-42AA-94D1-B826F5B7B653}" dt="2024-02-26T10:54:03.345" v="169" actId="1076"/>
          <ac:spMkLst>
            <pc:docMk/>
            <pc:sldMk cId="3165081508" sldId="471"/>
            <ac:spMk id="52" creationId="{F3B194DC-7FAC-E927-EE2C-E6D112DF1BEC}"/>
          </ac:spMkLst>
        </pc:spChg>
        <pc:spChg chg="add mod">
          <ac:chgData name="H M" userId="84cd2103f36ef0dc" providerId="LiveId" clId="{719FC510-D559-42AA-94D1-B826F5B7B653}" dt="2024-02-26T10:53:53.688" v="168" actId="1076"/>
          <ac:spMkLst>
            <pc:docMk/>
            <pc:sldMk cId="3165081508" sldId="471"/>
            <ac:spMk id="53" creationId="{C2DDFA5E-410D-00F1-C0F6-FCEAE67981F7}"/>
          </ac:spMkLst>
        </pc:spChg>
        <pc:spChg chg="add mod topLvl">
          <ac:chgData name="H M" userId="84cd2103f36ef0dc" providerId="LiveId" clId="{719FC510-D559-42AA-94D1-B826F5B7B653}" dt="2024-02-26T10:52:40.035" v="144" actId="14100"/>
          <ac:spMkLst>
            <pc:docMk/>
            <pc:sldMk cId="3165081508" sldId="471"/>
            <ac:spMk id="54" creationId="{86C387EF-5C9E-5D5B-654B-E5EFD252B9B6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56" creationId="{A5CDCEB7-8CB6-5840-D10F-563ACA6A45F8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57" creationId="{48F328DF-0EEA-1593-8C81-67FF7AF5BD31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59" creationId="{CF5E87AC-BCF9-2779-D88E-85B09ACE3EB9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61" creationId="{A0C45D71-9B6D-C636-5898-D22D4F08D6A3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62" creationId="{E008D1DE-B313-AFE2-85A7-592CCF689C94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64" creationId="{B5473134-6A2E-ABE7-14E5-7AB989BE0B0D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66" creationId="{0BAD283E-AC24-2E23-307E-05076E0A7437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68" creationId="{AE762E9E-8357-F10F-16C0-BD5AA81D1EE0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69" creationId="{A11570CF-89F3-D602-9DD4-EEEEF369175B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71" creationId="{7CD0788C-FAE4-E250-A1B5-812254AD018E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73" creationId="{767E63EB-EB15-DDC7-DA1D-577BCB3A24DD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74" creationId="{036D8888-D891-CCE4-BCA9-91D41CAB518E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76" creationId="{A311590D-3717-9B6B-9150-94F541F9D0D3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77" creationId="{212401C8-9EF4-73BA-D58F-642008F8E452}"/>
          </ac:spMkLst>
        </pc:spChg>
        <pc:spChg chg="mod">
          <ac:chgData name="H M" userId="84cd2103f36ef0dc" providerId="LiveId" clId="{719FC510-D559-42AA-94D1-B826F5B7B653}" dt="2024-02-26T10:52:16.845" v="138" actId="165"/>
          <ac:spMkLst>
            <pc:docMk/>
            <pc:sldMk cId="3165081508" sldId="471"/>
            <ac:spMk id="78" creationId="{12985136-7ED8-7642-C60F-E982826F487C}"/>
          </ac:spMkLst>
        </pc:spChg>
        <pc:spChg chg="add mod topLvl">
          <ac:chgData name="H M" userId="84cd2103f36ef0dc" providerId="LiveId" clId="{719FC510-D559-42AA-94D1-B826F5B7B653}" dt="2024-02-26T10:52:33.595" v="142" actId="1076"/>
          <ac:spMkLst>
            <pc:docMk/>
            <pc:sldMk cId="3165081508" sldId="471"/>
            <ac:spMk id="79" creationId="{C19EDE43-9306-632B-D915-39366567902C}"/>
          </ac:spMkLst>
        </pc:spChg>
        <pc:spChg chg="add mod topLvl">
          <ac:chgData name="H M" userId="84cd2103f36ef0dc" providerId="LiveId" clId="{719FC510-D559-42AA-94D1-B826F5B7B653}" dt="2024-02-26T10:52:36.355" v="143" actId="1076"/>
          <ac:spMkLst>
            <pc:docMk/>
            <pc:sldMk cId="3165081508" sldId="471"/>
            <ac:spMk id="80" creationId="{C61EF14B-0BB5-AB0D-107D-6008EB07F6D1}"/>
          </ac:spMkLst>
        </pc:spChg>
        <pc:spChg chg="add mod topLvl">
          <ac:chgData name="H M" userId="84cd2103f36ef0dc" providerId="LiveId" clId="{719FC510-D559-42AA-94D1-B826F5B7B653}" dt="2024-02-26T10:52:43.005" v="145" actId="1076"/>
          <ac:spMkLst>
            <pc:docMk/>
            <pc:sldMk cId="3165081508" sldId="471"/>
            <ac:spMk id="81" creationId="{0AF91B43-BE62-E0C9-AD35-3F342C2AA8B3}"/>
          </ac:spMkLst>
        </pc:spChg>
        <pc:spChg chg="add mod">
          <ac:chgData name="H M" userId="84cd2103f36ef0dc" providerId="LiveId" clId="{719FC510-D559-42AA-94D1-B826F5B7B653}" dt="2024-02-26T10:53:18.859" v="157" actId="1076"/>
          <ac:spMkLst>
            <pc:docMk/>
            <pc:sldMk cId="3165081508" sldId="471"/>
            <ac:spMk id="83" creationId="{1561A1A3-1115-541A-6B8B-9DDA0118FC38}"/>
          </ac:spMkLst>
        </pc:spChg>
        <pc:spChg chg="add mod">
          <ac:chgData name="H M" userId="84cd2103f36ef0dc" providerId="LiveId" clId="{719FC510-D559-42AA-94D1-B826F5B7B653}" dt="2024-02-26T10:53:21.606" v="159" actId="1076"/>
          <ac:spMkLst>
            <pc:docMk/>
            <pc:sldMk cId="3165081508" sldId="471"/>
            <ac:spMk id="84" creationId="{8B0BDA8E-B4DA-9C27-40EB-21803906E7A3}"/>
          </ac:spMkLst>
        </pc:spChg>
        <pc:spChg chg="mod">
          <ac:chgData name="H M" userId="84cd2103f36ef0dc" providerId="LiveId" clId="{719FC510-D559-42AA-94D1-B826F5B7B653}" dt="2024-02-26T10:54:14.211" v="170" actId="571"/>
          <ac:spMkLst>
            <pc:docMk/>
            <pc:sldMk cId="3165081508" sldId="471"/>
            <ac:spMk id="87" creationId="{1EB0CF26-ACD2-5A1D-EF2C-FE15F7222C72}"/>
          </ac:spMkLst>
        </pc:spChg>
        <pc:spChg chg="mod">
          <ac:chgData name="H M" userId="84cd2103f36ef0dc" providerId="LiveId" clId="{719FC510-D559-42AA-94D1-B826F5B7B653}" dt="2024-02-26T10:54:14.211" v="170" actId="571"/>
          <ac:spMkLst>
            <pc:docMk/>
            <pc:sldMk cId="3165081508" sldId="471"/>
            <ac:spMk id="88" creationId="{591C8C30-B72E-7BF7-DBD8-F031AD4D4F35}"/>
          </ac:spMkLst>
        </pc:spChg>
        <pc:spChg chg="mod">
          <ac:chgData name="H M" userId="84cd2103f36ef0dc" providerId="LiveId" clId="{719FC510-D559-42AA-94D1-B826F5B7B653}" dt="2024-02-26T10:54:14.211" v="170" actId="571"/>
          <ac:spMkLst>
            <pc:docMk/>
            <pc:sldMk cId="3165081508" sldId="471"/>
            <ac:spMk id="89" creationId="{B97DA103-1EA7-785A-8248-42980382C147}"/>
          </ac:spMkLst>
        </pc:spChg>
        <pc:grpChg chg="ord">
          <ac:chgData name="H M" userId="84cd2103f36ef0dc" providerId="LiveId" clId="{719FC510-D559-42AA-94D1-B826F5B7B653}" dt="2024-02-26T10:53:02.347" v="154" actId="166"/>
          <ac:grpSpMkLst>
            <pc:docMk/>
            <pc:sldMk cId="3165081508" sldId="471"/>
            <ac:grpSpMk id="2" creationId="{50F5CB1C-480C-30B8-9830-CA90BB8652EF}"/>
          </ac:grpSpMkLst>
        </pc:grpChg>
        <pc:grpChg chg="add mod">
          <ac:chgData name="H M" userId="84cd2103f36ef0dc" providerId="LiveId" clId="{719FC510-D559-42AA-94D1-B826F5B7B653}" dt="2024-02-26T10:44:34.776" v="0"/>
          <ac:grpSpMkLst>
            <pc:docMk/>
            <pc:sldMk cId="3165081508" sldId="471"/>
            <ac:grpSpMk id="3" creationId="{136110CD-EAFD-45D6-7A55-698BE0150818}"/>
          </ac:grpSpMkLst>
        </pc:grpChg>
        <pc:grpChg chg="mod">
          <ac:chgData name="H M" userId="84cd2103f36ef0dc" providerId="LiveId" clId="{719FC510-D559-42AA-94D1-B826F5B7B653}" dt="2024-02-26T10:44:34.776" v="0"/>
          <ac:grpSpMkLst>
            <pc:docMk/>
            <pc:sldMk cId="3165081508" sldId="471"/>
            <ac:grpSpMk id="6" creationId="{8513ADF7-A7E3-094A-74A9-2E054823F627}"/>
          </ac:grpSpMkLst>
        </pc:grpChg>
        <pc:grpChg chg="add mod">
          <ac:chgData name="H M" userId="84cd2103f36ef0dc" providerId="LiveId" clId="{719FC510-D559-42AA-94D1-B826F5B7B653}" dt="2024-02-26T10:44:34.776" v="0"/>
          <ac:grpSpMkLst>
            <pc:docMk/>
            <pc:sldMk cId="3165081508" sldId="471"/>
            <ac:grpSpMk id="17" creationId="{1DFDFB51-2552-6F88-DE5F-240920C4C0BD}"/>
          </ac:grpSpMkLst>
        </pc:grpChg>
        <pc:grpChg chg="add mod">
          <ac:chgData name="H M" userId="84cd2103f36ef0dc" providerId="LiveId" clId="{719FC510-D559-42AA-94D1-B826F5B7B653}" dt="2024-02-26T10:44:34.776" v="0"/>
          <ac:grpSpMkLst>
            <pc:docMk/>
            <pc:sldMk cId="3165081508" sldId="471"/>
            <ac:grpSpMk id="20" creationId="{8AF41A54-FEC1-4ED3-592E-F46B3DEA75CD}"/>
          </ac:grpSpMkLst>
        </pc:grpChg>
        <pc:grpChg chg="add mod">
          <ac:chgData name="H M" userId="84cd2103f36ef0dc" providerId="LiveId" clId="{719FC510-D559-42AA-94D1-B826F5B7B653}" dt="2024-02-26T10:47:15.713" v="37" actId="14100"/>
          <ac:grpSpMkLst>
            <pc:docMk/>
            <pc:sldMk cId="3165081508" sldId="471"/>
            <ac:grpSpMk id="23" creationId="{FF4FA918-E817-CA29-1AF8-6C2620FD6996}"/>
          </ac:grpSpMkLst>
        </pc:grpChg>
        <pc:grpChg chg="mod">
          <ac:chgData name="H M" userId="84cd2103f36ef0dc" providerId="LiveId" clId="{719FC510-D559-42AA-94D1-B826F5B7B653}" dt="2024-02-26T10:45:49.987" v="8"/>
          <ac:grpSpMkLst>
            <pc:docMk/>
            <pc:sldMk cId="3165081508" sldId="471"/>
            <ac:grpSpMk id="24" creationId="{0F07B072-60F8-AD1B-093F-815451135B3B}"/>
          </ac:grpSpMkLst>
        </pc:grpChg>
        <pc:grpChg chg="add del mod">
          <ac:chgData name="H M" userId="84cd2103f36ef0dc" providerId="LiveId" clId="{719FC510-D559-42AA-94D1-B826F5B7B653}" dt="2024-02-26T11:05:00.145" v="333" actId="478"/>
          <ac:grpSpMkLst>
            <pc:docMk/>
            <pc:sldMk cId="3165081508" sldId="471"/>
            <ac:grpSpMk id="36" creationId="{26BC4C1E-ACDE-AC2D-F5D6-5546781F82FA}"/>
          </ac:grpSpMkLst>
        </pc:grpChg>
        <pc:grpChg chg="add mod">
          <ac:chgData name="H M" userId="84cd2103f36ef0dc" providerId="LiveId" clId="{719FC510-D559-42AA-94D1-B826F5B7B653}" dt="2024-02-26T10:48:41.405" v="66" actId="1076"/>
          <ac:grpSpMkLst>
            <pc:docMk/>
            <pc:sldMk cId="3165081508" sldId="471"/>
            <ac:grpSpMk id="39" creationId="{1DE3371F-9ED5-6854-5E51-38D3C04A731A}"/>
          </ac:grpSpMkLst>
        </pc:grpChg>
        <pc:grpChg chg="add mod">
          <ac:chgData name="H M" userId="84cd2103f36ef0dc" providerId="LiveId" clId="{719FC510-D559-42AA-94D1-B826F5B7B653}" dt="2024-02-26T10:52:59.646" v="153" actId="1076"/>
          <ac:grpSpMkLst>
            <pc:docMk/>
            <pc:sldMk cId="3165081508" sldId="471"/>
            <ac:grpSpMk id="42" creationId="{2F14B96F-62EF-96D0-B383-7A1960427412}"/>
          </ac:grpSpMkLst>
        </pc:grpChg>
        <pc:grpChg chg="add mod">
          <ac:chgData name="H M" userId="84cd2103f36ef0dc" providerId="LiveId" clId="{719FC510-D559-42AA-94D1-B826F5B7B653}" dt="2024-02-26T10:49:10.095" v="80" actId="1076"/>
          <ac:grpSpMkLst>
            <pc:docMk/>
            <pc:sldMk cId="3165081508" sldId="471"/>
            <ac:grpSpMk id="45" creationId="{15002662-731E-B51C-6167-09B7C101E484}"/>
          </ac:grpSpMkLst>
        </pc:grpChg>
        <pc:grpChg chg="add mod topLvl">
          <ac:chgData name="H M" userId="84cd2103f36ef0dc" providerId="LiveId" clId="{719FC510-D559-42AA-94D1-B826F5B7B653}" dt="2024-02-26T10:52:36.355" v="143" actId="1076"/>
          <ac:grpSpMkLst>
            <pc:docMk/>
            <pc:sldMk cId="3165081508" sldId="471"/>
            <ac:grpSpMk id="55" creationId="{C3AB29C7-CD93-D55B-B3DB-001F2F2FEAFD}"/>
          </ac:grpSpMkLst>
        </pc:grpChg>
        <pc:grpChg chg="mod">
          <ac:chgData name="H M" userId="84cd2103f36ef0dc" providerId="LiveId" clId="{719FC510-D559-42AA-94D1-B826F5B7B653}" dt="2024-02-26T10:52:16.845" v="138" actId="165"/>
          <ac:grpSpMkLst>
            <pc:docMk/>
            <pc:sldMk cId="3165081508" sldId="471"/>
            <ac:grpSpMk id="58" creationId="{FE3E6E6E-9E46-7C96-5008-D004B6571963}"/>
          </ac:grpSpMkLst>
        </pc:grpChg>
        <pc:grpChg chg="mod">
          <ac:chgData name="H M" userId="84cd2103f36ef0dc" providerId="LiveId" clId="{719FC510-D559-42AA-94D1-B826F5B7B653}" dt="2024-02-26T10:52:16.845" v="138" actId="165"/>
          <ac:grpSpMkLst>
            <pc:docMk/>
            <pc:sldMk cId="3165081508" sldId="471"/>
            <ac:grpSpMk id="60" creationId="{FDDF14B9-96EB-12E6-14B9-D2A403A683D7}"/>
          </ac:grpSpMkLst>
        </pc:grpChg>
        <pc:grpChg chg="add mod topLvl">
          <ac:chgData name="H M" userId="84cd2103f36ef0dc" providerId="LiveId" clId="{719FC510-D559-42AA-94D1-B826F5B7B653}" dt="2024-02-26T10:52:30.745" v="141" actId="1076"/>
          <ac:grpSpMkLst>
            <pc:docMk/>
            <pc:sldMk cId="3165081508" sldId="471"/>
            <ac:grpSpMk id="63" creationId="{0846E459-1DFB-D841-D3B1-3375FAEFD887}"/>
          </ac:grpSpMkLst>
        </pc:grpChg>
        <pc:grpChg chg="mod">
          <ac:chgData name="H M" userId="84cd2103f36ef0dc" providerId="LiveId" clId="{719FC510-D559-42AA-94D1-B826F5B7B653}" dt="2024-02-26T10:52:16.845" v="138" actId="165"/>
          <ac:grpSpMkLst>
            <pc:docMk/>
            <pc:sldMk cId="3165081508" sldId="471"/>
            <ac:grpSpMk id="65" creationId="{4C140D03-B9BF-FA5A-17A7-AB115688C481}"/>
          </ac:grpSpMkLst>
        </pc:grpChg>
        <pc:grpChg chg="mod">
          <ac:chgData name="H M" userId="84cd2103f36ef0dc" providerId="LiveId" clId="{719FC510-D559-42AA-94D1-B826F5B7B653}" dt="2024-02-26T10:52:16.845" v="138" actId="165"/>
          <ac:grpSpMkLst>
            <pc:docMk/>
            <pc:sldMk cId="3165081508" sldId="471"/>
            <ac:grpSpMk id="67" creationId="{5E0D8100-D230-A609-7976-BA7C0E9FC651}"/>
          </ac:grpSpMkLst>
        </pc:grpChg>
        <pc:grpChg chg="add mod topLvl">
          <ac:chgData name="H M" userId="84cd2103f36ef0dc" providerId="LiveId" clId="{719FC510-D559-42AA-94D1-B826F5B7B653}" dt="2024-02-26T10:52:16.845" v="138" actId="165"/>
          <ac:grpSpMkLst>
            <pc:docMk/>
            <pc:sldMk cId="3165081508" sldId="471"/>
            <ac:grpSpMk id="70" creationId="{07C8F612-2A69-CBE7-CFB9-957CBE6E4782}"/>
          </ac:grpSpMkLst>
        </pc:grpChg>
        <pc:grpChg chg="mod">
          <ac:chgData name="H M" userId="84cd2103f36ef0dc" providerId="LiveId" clId="{719FC510-D559-42AA-94D1-B826F5B7B653}" dt="2024-02-26T10:52:16.845" v="138" actId="165"/>
          <ac:grpSpMkLst>
            <pc:docMk/>
            <pc:sldMk cId="3165081508" sldId="471"/>
            <ac:grpSpMk id="72" creationId="{06667DE6-916B-2DF0-0F7D-FA7D66DDA121}"/>
          </ac:grpSpMkLst>
        </pc:grpChg>
        <pc:grpChg chg="add mod topLvl">
          <ac:chgData name="H M" userId="84cd2103f36ef0dc" providerId="LiveId" clId="{719FC510-D559-42AA-94D1-B826F5B7B653}" dt="2024-02-26T10:52:33.595" v="142" actId="1076"/>
          <ac:grpSpMkLst>
            <pc:docMk/>
            <pc:sldMk cId="3165081508" sldId="471"/>
            <ac:grpSpMk id="75" creationId="{00C97FC7-FAAE-6914-5A31-070C51F9CCB1}"/>
          </ac:grpSpMkLst>
        </pc:grpChg>
        <pc:grpChg chg="add del mod">
          <ac:chgData name="H M" userId="84cd2103f36ef0dc" providerId="LiveId" clId="{719FC510-D559-42AA-94D1-B826F5B7B653}" dt="2024-02-26T10:52:16.845" v="138" actId="165"/>
          <ac:grpSpMkLst>
            <pc:docMk/>
            <pc:sldMk cId="3165081508" sldId="471"/>
            <ac:grpSpMk id="82" creationId="{9676B995-036C-2601-461A-93228E858269}"/>
          </ac:grpSpMkLst>
        </pc:grpChg>
        <pc:grpChg chg="add del mod">
          <ac:chgData name="H M" userId="84cd2103f36ef0dc" providerId="LiveId" clId="{719FC510-D559-42AA-94D1-B826F5B7B653}" dt="2024-02-26T10:54:46.430" v="183" actId="478"/>
          <ac:grpSpMkLst>
            <pc:docMk/>
            <pc:sldMk cId="3165081508" sldId="471"/>
            <ac:grpSpMk id="85" creationId="{2ED3818A-5EAF-0A71-5AD8-06B850376A58}"/>
          </ac:grpSpMkLst>
        </pc:grpChg>
        <pc:grpChg chg="mod">
          <ac:chgData name="H M" userId="84cd2103f36ef0dc" providerId="LiveId" clId="{719FC510-D559-42AA-94D1-B826F5B7B653}" dt="2024-02-26T10:54:14.211" v="170" actId="571"/>
          <ac:grpSpMkLst>
            <pc:docMk/>
            <pc:sldMk cId="3165081508" sldId="471"/>
            <ac:grpSpMk id="86" creationId="{04216B57-4569-17ED-5CDB-82CB44A4D50B}"/>
          </ac:grpSpMkLst>
        </pc:grpChg>
        <pc:picChg chg="add mod">
          <ac:chgData name="H M" userId="84cd2103f36ef0dc" providerId="LiveId" clId="{719FC510-D559-42AA-94D1-B826F5B7B653}" dt="2024-02-26T10:47:23.865" v="40" actId="1076"/>
          <ac:picMkLst>
            <pc:docMk/>
            <pc:sldMk cId="3165081508" sldId="471"/>
            <ac:picMk id="30" creationId="{B1CCB987-A7B2-C8FE-B626-49BF35DC0C27}"/>
          </ac:picMkLst>
        </pc:picChg>
        <pc:picChg chg="add mod">
          <ac:chgData name="H M" userId="84cd2103f36ef0dc" providerId="LiveId" clId="{719FC510-D559-42AA-94D1-B826F5B7B653}" dt="2024-02-26T10:55:00.296" v="187" actId="1076"/>
          <ac:picMkLst>
            <pc:docMk/>
            <pc:sldMk cId="3165081508" sldId="471"/>
            <ac:picMk id="90" creationId="{E7FD210D-BB7F-1616-844C-2C639999E122}"/>
          </ac:picMkLst>
        </pc:picChg>
      </pc:sldChg>
      <pc:sldChg chg="addSp delSp modSp add mod">
        <pc:chgData name="H M" userId="84cd2103f36ef0dc" providerId="LiveId" clId="{719FC510-D559-42AA-94D1-B826F5B7B653}" dt="2024-02-26T11:04:03.487" v="327" actId="1076"/>
        <pc:sldMkLst>
          <pc:docMk/>
          <pc:sldMk cId="1574478878" sldId="472"/>
        </pc:sldMkLst>
        <pc:spChg chg="add mod">
          <ac:chgData name="H M" userId="84cd2103f36ef0dc" providerId="LiveId" clId="{719FC510-D559-42AA-94D1-B826F5B7B653}" dt="2024-02-26T10:58:33.075" v="250" actId="404"/>
          <ac:spMkLst>
            <pc:docMk/>
            <pc:sldMk cId="1574478878" sldId="472"/>
            <ac:spMk id="3" creationId="{B4B723A6-D167-D6D1-593D-67242E5552BA}"/>
          </ac:spMkLst>
        </pc:spChg>
        <pc:spChg chg="add mod topLvl">
          <ac:chgData name="H M" userId="84cd2103f36ef0dc" providerId="LiveId" clId="{719FC510-D559-42AA-94D1-B826F5B7B653}" dt="2024-02-26T10:58:07.699" v="242" actId="1076"/>
          <ac:spMkLst>
            <pc:docMk/>
            <pc:sldMk cId="1574478878" sldId="472"/>
            <ac:spMk id="7" creationId="{0AB650CA-00D6-2183-E4CE-630BAA79440D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9" creationId="{B492C124-9323-2CD2-6D72-F70CE1571E7F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10" creationId="{1151828E-EAF9-741E-2725-66BDD0646F98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13" creationId="{EF912019-D6CA-D01B-3846-BC1550E09C8B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15" creationId="{B12A9FBA-9914-BDFC-16EC-7B99713FCB11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16" creationId="{A92429C4-B2B3-0BAF-A1AF-D875BC7E5987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18" creationId="{948AC8E1-B228-8477-37F1-B4A8E0BFF3D4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20" creationId="{63E9680D-AECB-B9EB-70FD-3FE7092A4A29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22" creationId="{6A3FC6C9-99EA-003F-226A-378202EE3E57}"/>
          </ac:spMkLst>
        </pc:spChg>
        <pc:spChg chg="mod">
          <ac:chgData name="H M" userId="84cd2103f36ef0dc" providerId="LiveId" clId="{719FC510-D559-42AA-94D1-B826F5B7B653}" dt="2024-02-26T10:58:18.845" v="247" actId="207"/>
          <ac:spMkLst>
            <pc:docMk/>
            <pc:sldMk cId="1574478878" sldId="472"/>
            <ac:spMk id="26" creationId="{9992CDC4-F44A-2CC9-BDA3-17FE2BB2CD64}"/>
          </ac:spMkLst>
        </pc:spChg>
        <pc:spChg chg="del">
          <ac:chgData name="H M" userId="84cd2103f36ef0dc" providerId="LiveId" clId="{719FC510-D559-42AA-94D1-B826F5B7B653}" dt="2024-02-26T10:55:11.057" v="190" actId="478"/>
          <ac:spMkLst>
            <pc:docMk/>
            <pc:sldMk cId="1574478878" sldId="472"/>
            <ac:spMk id="31" creationId="{0280D65C-7646-CBA5-9DB7-8F81A4CE07D5}"/>
          </ac:spMkLst>
        </pc:spChg>
        <pc:spChg chg="mod">
          <ac:chgData name="H M" userId="84cd2103f36ef0dc" providerId="LiveId" clId="{719FC510-D559-42AA-94D1-B826F5B7B653}" dt="2024-02-26T11:02:02.887" v="291" actId="1076"/>
          <ac:spMkLst>
            <pc:docMk/>
            <pc:sldMk cId="1574478878" sldId="472"/>
            <ac:spMk id="32" creationId="{0B31A73E-908B-CB28-B76D-65143C1EF15F}"/>
          </ac:spMkLst>
        </pc:spChg>
        <pc:spChg chg="mod">
          <ac:chgData name="H M" userId="84cd2103f36ef0dc" providerId="LiveId" clId="{719FC510-D559-42AA-94D1-B826F5B7B653}" dt="2024-02-26T11:04:03.487" v="327" actId="1076"/>
          <ac:spMkLst>
            <pc:docMk/>
            <pc:sldMk cId="1574478878" sldId="472"/>
            <ac:spMk id="33" creationId="{A889383B-FCD6-4B85-DC62-7C31DDC4E3FB}"/>
          </ac:spMkLst>
        </pc:spChg>
        <pc:spChg chg="mod">
          <ac:chgData name="H M" userId="84cd2103f36ef0dc" providerId="LiveId" clId="{719FC510-D559-42AA-94D1-B826F5B7B653}" dt="2024-02-26T10:58:07.699" v="242" actId="1076"/>
          <ac:spMkLst>
            <pc:docMk/>
            <pc:sldMk cId="1574478878" sldId="472"/>
            <ac:spMk id="34" creationId="{44007050-EA7F-FFFC-A60B-7CF060DBEC3C}"/>
          </ac:spMkLst>
        </pc:spChg>
        <pc:spChg chg="mod">
          <ac:chgData name="H M" userId="84cd2103f36ef0dc" providerId="LiveId" clId="{719FC510-D559-42AA-94D1-B826F5B7B653}" dt="2024-02-26T10:58:26.695" v="248" actId="1076"/>
          <ac:spMkLst>
            <pc:docMk/>
            <pc:sldMk cId="1574478878" sldId="472"/>
            <ac:spMk id="49" creationId="{1EC1D266-5A3E-63BE-8482-1DCFE3DDD10C}"/>
          </ac:spMkLst>
        </pc:spChg>
        <pc:spChg chg="mod">
          <ac:chgData name="H M" userId="84cd2103f36ef0dc" providerId="LiveId" clId="{719FC510-D559-42AA-94D1-B826F5B7B653}" dt="2024-02-26T11:03:47.965" v="322" actId="404"/>
          <ac:spMkLst>
            <pc:docMk/>
            <pc:sldMk cId="1574478878" sldId="472"/>
            <ac:spMk id="50" creationId="{F28EAA67-3953-3F66-738D-5F3DAE5C285F}"/>
          </ac:spMkLst>
        </pc:spChg>
        <pc:spChg chg="del">
          <ac:chgData name="H M" userId="84cd2103f36ef0dc" providerId="LiveId" clId="{719FC510-D559-42AA-94D1-B826F5B7B653}" dt="2024-02-26T10:58:38.625" v="252" actId="478"/>
          <ac:spMkLst>
            <pc:docMk/>
            <pc:sldMk cId="1574478878" sldId="472"/>
            <ac:spMk id="51" creationId="{CAD66D56-35D5-A5DB-99BA-F47B6A1F6C2E}"/>
          </ac:spMkLst>
        </pc:spChg>
        <pc:spChg chg="mod">
          <ac:chgData name="H M" userId="84cd2103f36ef0dc" providerId="LiveId" clId="{719FC510-D559-42AA-94D1-B826F5B7B653}" dt="2024-02-26T11:03:51.007" v="323" actId="1076"/>
          <ac:spMkLst>
            <pc:docMk/>
            <pc:sldMk cId="1574478878" sldId="472"/>
            <ac:spMk id="52" creationId="{FB6FDA76-F2CC-A428-59BB-EE5910746B32}"/>
          </ac:spMkLst>
        </pc:spChg>
        <pc:spChg chg="mod">
          <ac:chgData name="H M" userId="84cd2103f36ef0dc" providerId="LiveId" clId="{719FC510-D559-42AA-94D1-B826F5B7B653}" dt="2024-02-26T11:01:16.050" v="278" actId="20577"/>
          <ac:spMkLst>
            <pc:docMk/>
            <pc:sldMk cId="1574478878" sldId="472"/>
            <ac:spMk id="53" creationId="{E851931F-3821-8DE8-ECD1-701966F846FB}"/>
          </ac:spMkLst>
        </pc:spChg>
        <pc:spChg chg="del">
          <ac:chgData name="H M" userId="84cd2103f36ef0dc" providerId="LiveId" clId="{719FC510-D559-42AA-94D1-B826F5B7B653}" dt="2024-02-26T11:01:29.544" v="279" actId="478"/>
          <ac:spMkLst>
            <pc:docMk/>
            <pc:sldMk cId="1574478878" sldId="472"/>
            <ac:spMk id="54" creationId="{53405DF1-56AC-0B64-8F70-F392CA20E137}"/>
          </ac:spMkLst>
        </pc:spChg>
        <pc:spChg chg="del">
          <ac:chgData name="H M" userId="84cd2103f36ef0dc" providerId="LiveId" clId="{719FC510-D559-42AA-94D1-B826F5B7B653}" dt="2024-02-26T11:01:29.544" v="279" actId="478"/>
          <ac:spMkLst>
            <pc:docMk/>
            <pc:sldMk cId="1574478878" sldId="472"/>
            <ac:spMk id="79" creationId="{034C5D74-CB60-A2AE-B18A-A0B62AD5D3A0}"/>
          </ac:spMkLst>
        </pc:spChg>
        <pc:spChg chg="del">
          <ac:chgData name="H M" userId="84cd2103f36ef0dc" providerId="LiveId" clId="{719FC510-D559-42AA-94D1-B826F5B7B653}" dt="2024-02-26T11:01:29.544" v="279" actId="478"/>
          <ac:spMkLst>
            <pc:docMk/>
            <pc:sldMk cId="1574478878" sldId="472"/>
            <ac:spMk id="80" creationId="{1BD9C2ED-4BE0-A3A0-DC06-953F0691E3F9}"/>
          </ac:spMkLst>
        </pc:spChg>
        <pc:spChg chg="del">
          <ac:chgData name="H M" userId="84cd2103f36ef0dc" providerId="LiveId" clId="{719FC510-D559-42AA-94D1-B826F5B7B653}" dt="2024-02-26T11:01:29.544" v="279" actId="478"/>
          <ac:spMkLst>
            <pc:docMk/>
            <pc:sldMk cId="1574478878" sldId="472"/>
            <ac:spMk id="81" creationId="{AF5543B5-E471-DD52-BFDC-12052E85D8A9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82" creationId="{5D759893-F9A6-7D4F-687F-82CB2FDFBF59}"/>
          </ac:spMkLst>
        </pc:spChg>
        <pc:spChg chg="mod">
          <ac:chgData name="H M" userId="84cd2103f36ef0dc" providerId="LiveId" clId="{719FC510-D559-42AA-94D1-B826F5B7B653}" dt="2024-02-26T11:03:20.567" v="311" actId="1076"/>
          <ac:spMkLst>
            <pc:docMk/>
            <pc:sldMk cId="1574478878" sldId="472"/>
            <ac:spMk id="83" creationId="{14921B20-9BB6-CF8E-826F-6893BF826C6B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86" creationId="{DDA644C2-DE0F-D39C-658A-959E9AF2F83A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88" creationId="{C86F72AC-21CF-2FEB-D5C8-84F5BC224760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89" creationId="{A7FBE84B-9D79-B40A-1C1A-043033491E1F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92" creationId="{DB57A6A9-4D67-28A7-33A5-A6EA66E675C8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93" creationId="{2F83E70E-144C-6631-116C-F599F1A58933}"/>
          </ac:spMkLst>
        </pc:spChg>
        <pc:spChg chg="mod">
          <ac:chgData name="H M" userId="84cd2103f36ef0dc" providerId="LiveId" clId="{719FC510-D559-42AA-94D1-B826F5B7B653}" dt="2024-02-26T10:56:15.398" v="210" actId="165"/>
          <ac:spMkLst>
            <pc:docMk/>
            <pc:sldMk cId="1574478878" sldId="472"/>
            <ac:spMk id="94" creationId="{77A53BA3-2CE3-07CC-CC4F-55B114069A3D}"/>
          </ac:spMkLst>
        </pc:spChg>
        <pc:spChg chg="add mod topLvl">
          <ac:chgData name="H M" userId="84cd2103f36ef0dc" providerId="LiveId" clId="{719FC510-D559-42AA-94D1-B826F5B7B653}" dt="2024-02-26T10:58:07.699" v="242" actId="1076"/>
          <ac:spMkLst>
            <pc:docMk/>
            <pc:sldMk cId="1574478878" sldId="472"/>
            <ac:spMk id="95" creationId="{ABEB6B0C-FE08-1DCB-012C-92B90FFB7FBD}"/>
          </ac:spMkLst>
        </pc:spChg>
        <pc:spChg chg="add mod topLvl">
          <ac:chgData name="H M" userId="84cd2103f36ef0dc" providerId="LiveId" clId="{719FC510-D559-42AA-94D1-B826F5B7B653}" dt="2024-02-26T10:58:07.699" v="242" actId="1076"/>
          <ac:spMkLst>
            <pc:docMk/>
            <pc:sldMk cId="1574478878" sldId="472"/>
            <ac:spMk id="96" creationId="{F7B9336F-0366-85C8-D1D0-B186AA5F023E}"/>
          </ac:spMkLst>
        </pc:spChg>
        <pc:spChg chg="add mod topLvl">
          <ac:chgData name="H M" userId="84cd2103f36ef0dc" providerId="LiveId" clId="{719FC510-D559-42AA-94D1-B826F5B7B653}" dt="2024-02-26T10:58:07.699" v="242" actId="1076"/>
          <ac:spMkLst>
            <pc:docMk/>
            <pc:sldMk cId="1574478878" sldId="472"/>
            <ac:spMk id="97" creationId="{FCDA9B4E-8632-E6E7-1388-96C73E943CB5}"/>
          </ac:spMkLst>
        </pc:spChg>
        <pc:spChg chg="add mod">
          <ac:chgData name="H M" userId="84cd2103f36ef0dc" providerId="LiveId" clId="{719FC510-D559-42AA-94D1-B826F5B7B653}" dt="2024-02-26T10:57:21.615" v="226" actId="571"/>
          <ac:spMkLst>
            <pc:docMk/>
            <pc:sldMk cId="1574478878" sldId="472"/>
            <ac:spMk id="99" creationId="{25272C20-E146-0E67-3C5D-A950B1C895ED}"/>
          </ac:spMkLst>
        </pc:spChg>
        <pc:spChg chg="add mod">
          <ac:chgData name="H M" userId="84cd2103f36ef0dc" providerId="LiveId" clId="{719FC510-D559-42AA-94D1-B826F5B7B653}" dt="2024-02-26T11:00:22.228" v="269" actId="1076"/>
          <ac:spMkLst>
            <pc:docMk/>
            <pc:sldMk cId="1574478878" sldId="472"/>
            <ac:spMk id="100" creationId="{389006AC-39A4-1C82-379E-849C18F35000}"/>
          </ac:spMkLst>
        </pc:spChg>
        <pc:spChg chg="add mod">
          <ac:chgData name="H M" userId="84cd2103f36ef0dc" providerId="LiveId" clId="{719FC510-D559-42AA-94D1-B826F5B7B653}" dt="2024-02-26T11:03:17.437" v="310" actId="1076"/>
          <ac:spMkLst>
            <pc:docMk/>
            <pc:sldMk cId="1574478878" sldId="472"/>
            <ac:spMk id="102" creationId="{1E39D1AB-10C8-700A-152E-034B4177B8FF}"/>
          </ac:spMkLst>
        </pc:spChg>
        <pc:spChg chg="add del mod">
          <ac:chgData name="H M" userId="84cd2103f36ef0dc" providerId="LiveId" clId="{719FC510-D559-42AA-94D1-B826F5B7B653}" dt="2024-02-26T11:02:10.252" v="294" actId="478"/>
          <ac:spMkLst>
            <pc:docMk/>
            <pc:sldMk cId="1574478878" sldId="472"/>
            <ac:spMk id="103" creationId="{E4EAB35C-C968-7D00-C0F7-DF2EE29F6F82}"/>
          </ac:spMkLst>
        </pc:spChg>
        <pc:spChg chg="add mod">
          <ac:chgData name="H M" userId="84cd2103f36ef0dc" providerId="LiveId" clId="{719FC510-D559-42AA-94D1-B826F5B7B653}" dt="2024-02-26T11:03:17.437" v="310" actId="1076"/>
          <ac:spMkLst>
            <pc:docMk/>
            <pc:sldMk cId="1574478878" sldId="472"/>
            <ac:spMk id="104" creationId="{B6977AB1-489A-BB45-B7CD-64FE7346BFC3}"/>
          </ac:spMkLst>
        </pc:spChg>
        <pc:spChg chg="add mod">
          <ac:chgData name="H M" userId="84cd2103f36ef0dc" providerId="LiveId" clId="{719FC510-D559-42AA-94D1-B826F5B7B653}" dt="2024-02-26T11:03:17.437" v="310" actId="1076"/>
          <ac:spMkLst>
            <pc:docMk/>
            <pc:sldMk cId="1574478878" sldId="472"/>
            <ac:spMk id="105" creationId="{68D598F3-C5A3-CCA7-67BF-620370ACF858}"/>
          </ac:spMkLst>
        </pc:spChg>
        <pc:spChg chg="add mod">
          <ac:chgData name="H M" userId="84cd2103f36ef0dc" providerId="LiveId" clId="{719FC510-D559-42AA-94D1-B826F5B7B653}" dt="2024-02-26T11:03:17.437" v="310" actId="1076"/>
          <ac:spMkLst>
            <pc:docMk/>
            <pc:sldMk cId="1574478878" sldId="472"/>
            <ac:spMk id="106" creationId="{4CBB2E96-9709-47B2-25F1-6BD3FA867349}"/>
          </ac:spMkLst>
        </pc:spChg>
        <pc:spChg chg="add mod">
          <ac:chgData name="H M" userId="84cd2103f36ef0dc" providerId="LiveId" clId="{719FC510-D559-42AA-94D1-B826F5B7B653}" dt="2024-02-26T11:03:17.437" v="310" actId="1076"/>
          <ac:spMkLst>
            <pc:docMk/>
            <pc:sldMk cId="1574478878" sldId="472"/>
            <ac:spMk id="107" creationId="{7904789A-781D-39B0-A837-BB6E5A9CD8F6}"/>
          </ac:spMkLst>
        </pc:spChg>
        <pc:spChg chg="add mod">
          <ac:chgData name="H M" userId="84cd2103f36ef0dc" providerId="LiveId" clId="{719FC510-D559-42AA-94D1-B826F5B7B653}" dt="2024-02-26T11:03:17.437" v="310" actId="1076"/>
          <ac:spMkLst>
            <pc:docMk/>
            <pc:sldMk cId="1574478878" sldId="472"/>
            <ac:spMk id="108" creationId="{02F36A3B-477C-2B99-66A3-8104DFEF9FEB}"/>
          </ac:spMkLst>
        </pc:spChg>
        <pc:spChg chg="add mod">
          <ac:chgData name="H M" userId="84cd2103f36ef0dc" providerId="LiveId" clId="{719FC510-D559-42AA-94D1-B826F5B7B653}" dt="2024-02-26T11:03:17.437" v="310" actId="1076"/>
          <ac:spMkLst>
            <pc:docMk/>
            <pc:sldMk cId="1574478878" sldId="472"/>
            <ac:spMk id="109" creationId="{2E43D2E9-32FC-651F-87B5-68FDE8714520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11" creationId="{B761E391-AEE1-C451-8F30-25102D603D2A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12" creationId="{42B1001D-580E-DEFA-FED5-FD3EF289531E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14" creationId="{7756391D-52CA-D7CA-5105-876AA2656C25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16" creationId="{7300D60A-C185-427C-3F29-860C635A7068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17" creationId="{D87C63A5-24C6-C467-3DA1-E9257B31DECA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19" creationId="{5A7A3247-42F9-7236-BFCA-1D5719160E2F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21" creationId="{096D95D8-D91F-968A-F7A2-1775B3C7BAD8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23" creationId="{139A0DDA-A407-0CDE-64AC-DE48C137101B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24" creationId="{C35DC641-C8E2-163A-21B1-B7C490DC9F71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26" creationId="{E7E35101-D5D9-6A9F-3571-5AF1DECC5550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28" creationId="{40ECAF49-181F-5978-BE02-83B504EA8D20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29" creationId="{EA3C2617-1337-496C-ADD2-27DE703E6D92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31" creationId="{B6B7E42E-4230-7844-4907-B28BDA08C134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32" creationId="{1D611AB4-D72E-9897-0A13-156D6D26C24D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33" creationId="{4F7A3DFC-C95D-F4CC-E455-8E6E492245AF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35" creationId="{E178984E-1EC8-4201-6685-C58AF26DF944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36" creationId="{F8497291-FCC0-EB52-CB8F-B4E0F1832BB6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37" creationId="{5582CBE0-9306-78EF-4372-7D881FA51F74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38" creationId="{A42B52FD-0AF7-DC83-A709-C984390CFB41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39" creationId="{B38BBF3E-99D3-8290-A853-2BD2782366A3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41" creationId="{FB8EAECD-12E4-AB9E-AAD3-98758884C27F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42" creationId="{DB0609E0-A432-8B14-CA97-C434A00AE377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43" creationId="{CC45CDF2-1A02-C9CE-D858-0BF9BCA1E5C9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45" creationId="{C9A69E47-1203-2D39-0F9A-8B6CEE5AF0C6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46" creationId="{830D5900-40BD-7CD3-EA40-D86FA03671D6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47" creationId="{1C5A9688-83BE-12A9-22D3-00E02F89C3B7}"/>
          </ac:spMkLst>
        </pc:spChg>
        <pc:spChg chg="mod">
          <ac:chgData name="H M" userId="84cd2103f36ef0dc" providerId="LiveId" clId="{719FC510-D559-42AA-94D1-B826F5B7B653}" dt="2024-02-26T11:02:50.647" v="298"/>
          <ac:spMkLst>
            <pc:docMk/>
            <pc:sldMk cId="1574478878" sldId="472"/>
            <ac:spMk id="148" creationId="{1052A0B6-6F6D-EEA5-4BFC-96BFB7C80CF6}"/>
          </ac:spMkLst>
        </pc:spChg>
        <pc:grpChg chg="add mod topLvl">
          <ac:chgData name="H M" userId="84cd2103f36ef0dc" providerId="LiveId" clId="{719FC510-D559-42AA-94D1-B826F5B7B653}" dt="2024-02-26T10:58:07.699" v="242" actId="1076"/>
          <ac:grpSpMkLst>
            <pc:docMk/>
            <pc:sldMk cId="1574478878" sldId="472"/>
            <ac:grpSpMk id="8" creationId="{A967E5FC-4EF1-5FE5-B25E-5F3E587826F0}"/>
          </ac:grpSpMkLst>
        </pc:grpChg>
        <pc:grpChg chg="mod">
          <ac:chgData name="H M" userId="84cd2103f36ef0dc" providerId="LiveId" clId="{719FC510-D559-42AA-94D1-B826F5B7B653}" dt="2024-02-26T10:56:15.398" v="210" actId="165"/>
          <ac:grpSpMkLst>
            <pc:docMk/>
            <pc:sldMk cId="1574478878" sldId="472"/>
            <ac:grpSpMk id="11" creationId="{9ABAEA52-2828-1502-D9D8-971417D6BA48}"/>
          </ac:grpSpMkLst>
        </pc:grpChg>
        <pc:grpChg chg="mod">
          <ac:chgData name="H M" userId="84cd2103f36ef0dc" providerId="LiveId" clId="{719FC510-D559-42AA-94D1-B826F5B7B653}" dt="2024-02-26T10:56:15.398" v="210" actId="165"/>
          <ac:grpSpMkLst>
            <pc:docMk/>
            <pc:sldMk cId="1574478878" sldId="472"/>
            <ac:grpSpMk id="14" creationId="{0FC34A67-5ACB-8CAB-088E-376068A53737}"/>
          </ac:grpSpMkLst>
        </pc:grpChg>
        <pc:grpChg chg="add mod topLvl">
          <ac:chgData name="H M" userId="84cd2103f36ef0dc" providerId="LiveId" clId="{719FC510-D559-42AA-94D1-B826F5B7B653}" dt="2024-02-26T10:58:07.699" v="242" actId="1076"/>
          <ac:grpSpMkLst>
            <pc:docMk/>
            <pc:sldMk cId="1574478878" sldId="472"/>
            <ac:grpSpMk id="17" creationId="{70F97783-224C-6730-5B54-0164DD5D8099}"/>
          </ac:grpSpMkLst>
        </pc:grpChg>
        <pc:grpChg chg="mod">
          <ac:chgData name="H M" userId="84cd2103f36ef0dc" providerId="LiveId" clId="{719FC510-D559-42AA-94D1-B826F5B7B653}" dt="2024-02-26T10:56:15.398" v="210" actId="165"/>
          <ac:grpSpMkLst>
            <pc:docMk/>
            <pc:sldMk cId="1574478878" sldId="472"/>
            <ac:grpSpMk id="19" creationId="{38A88D65-5E35-5944-AD0C-DCC5E16FE2FC}"/>
          </ac:grpSpMkLst>
        </pc:grpChg>
        <pc:grpChg chg="mod">
          <ac:chgData name="H M" userId="84cd2103f36ef0dc" providerId="LiveId" clId="{719FC510-D559-42AA-94D1-B826F5B7B653}" dt="2024-02-26T10:56:15.398" v="210" actId="165"/>
          <ac:grpSpMkLst>
            <pc:docMk/>
            <pc:sldMk cId="1574478878" sldId="472"/>
            <ac:grpSpMk id="21" creationId="{8662D752-ECEE-1D2C-B6F7-B56D47B115F3}"/>
          </ac:grpSpMkLst>
        </pc:grpChg>
        <pc:grpChg chg="del">
          <ac:chgData name="H M" userId="84cd2103f36ef0dc" providerId="LiveId" clId="{719FC510-D559-42AA-94D1-B826F5B7B653}" dt="2024-02-26T10:55:11.599" v="191" actId="478"/>
          <ac:grpSpMkLst>
            <pc:docMk/>
            <pc:sldMk cId="1574478878" sldId="472"/>
            <ac:grpSpMk id="23" creationId="{53C5B3C9-5547-D821-961C-F445DC65309A}"/>
          </ac:grpSpMkLst>
        </pc:grpChg>
        <pc:grpChg chg="mod">
          <ac:chgData name="H M" userId="84cd2103f36ef0dc" providerId="LiveId" clId="{719FC510-D559-42AA-94D1-B826F5B7B653}" dt="2024-02-26T11:03:58.317" v="326" actId="1076"/>
          <ac:grpSpMkLst>
            <pc:docMk/>
            <pc:sldMk cId="1574478878" sldId="472"/>
            <ac:grpSpMk id="36" creationId="{35C3D44C-9B41-0195-8E8C-5CF152F00400}"/>
          </ac:grpSpMkLst>
        </pc:grpChg>
        <pc:grpChg chg="del">
          <ac:chgData name="H M" userId="84cd2103f36ef0dc" providerId="LiveId" clId="{719FC510-D559-42AA-94D1-B826F5B7B653}" dt="2024-02-26T11:03:11.588" v="309" actId="478"/>
          <ac:grpSpMkLst>
            <pc:docMk/>
            <pc:sldMk cId="1574478878" sldId="472"/>
            <ac:grpSpMk id="42" creationId="{E7811404-21BD-4183-29F0-7DB3DAF307D2}"/>
          </ac:grpSpMkLst>
        </pc:grpChg>
        <pc:grpChg chg="del">
          <ac:chgData name="H M" userId="84cd2103f36ef0dc" providerId="LiveId" clId="{719FC510-D559-42AA-94D1-B826F5B7B653}" dt="2024-02-26T11:01:29.544" v="279" actId="478"/>
          <ac:grpSpMkLst>
            <pc:docMk/>
            <pc:sldMk cId="1574478878" sldId="472"/>
            <ac:grpSpMk id="55" creationId="{FC097320-EAEA-393C-D87C-E16A22664FC9}"/>
          </ac:grpSpMkLst>
        </pc:grpChg>
        <pc:grpChg chg="del">
          <ac:chgData name="H M" userId="84cd2103f36ef0dc" providerId="LiveId" clId="{719FC510-D559-42AA-94D1-B826F5B7B653}" dt="2024-02-26T11:01:29.544" v="279" actId="478"/>
          <ac:grpSpMkLst>
            <pc:docMk/>
            <pc:sldMk cId="1574478878" sldId="472"/>
            <ac:grpSpMk id="63" creationId="{FAA1404B-675F-6BAA-2CD1-8DD542FBEE6B}"/>
          </ac:grpSpMkLst>
        </pc:grpChg>
        <pc:grpChg chg="del">
          <ac:chgData name="H M" userId="84cd2103f36ef0dc" providerId="LiveId" clId="{719FC510-D559-42AA-94D1-B826F5B7B653}" dt="2024-02-26T11:01:29.544" v="279" actId="478"/>
          <ac:grpSpMkLst>
            <pc:docMk/>
            <pc:sldMk cId="1574478878" sldId="472"/>
            <ac:grpSpMk id="70" creationId="{56653725-7F81-853F-BE8A-AC6FB636D034}"/>
          </ac:grpSpMkLst>
        </pc:grpChg>
        <pc:grpChg chg="del">
          <ac:chgData name="H M" userId="84cd2103f36ef0dc" providerId="LiveId" clId="{719FC510-D559-42AA-94D1-B826F5B7B653}" dt="2024-02-26T11:01:29.544" v="279" actId="478"/>
          <ac:grpSpMkLst>
            <pc:docMk/>
            <pc:sldMk cId="1574478878" sldId="472"/>
            <ac:grpSpMk id="75" creationId="{C50BDFE9-DACD-5B6E-F9AE-5AFB1FB7C256}"/>
          </ac:grpSpMkLst>
        </pc:grpChg>
        <pc:grpChg chg="add mod topLvl">
          <ac:chgData name="H M" userId="84cd2103f36ef0dc" providerId="LiveId" clId="{719FC510-D559-42AA-94D1-B826F5B7B653}" dt="2024-02-26T10:58:07.699" v="242" actId="1076"/>
          <ac:grpSpMkLst>
            <pc:docMk/>
            <pc:sldMk cId="1574478878" sldId="472"/>
            <ac:grpSpMk id="85" creationId="{B8C17DDA-26B2-49F9-A722-9E3EA2971D09}"/>
          </ac:grpSpMkLst>
        </pc:grpChg>
        <pc:grpChg chg="mod">
          <ac:chgData name="H M" userId="84cd2103f36ef0dc" providerId="LiveId" clId="{719FC510-D559-42AA-94D1-B826F5B7B653}" dt="2024-02-26T10:56:15.398" v="210" actId="165"/>
          <ac:grpSpMkLst>
            <pc:docMk/>
            <pc:sldMk cId="1574478878" sldId="472"/>
            <ac:grpSpMk id="87" creationId="{38C7CE38-3052-2022-570A-5DFCBB9E5CBA}"/>
          </ac:grpSpMkLst>
        </pc:grpChg>
        <pc:grpChg chg="add mod topLvl">
          <ac:chgData name="H M" userId="84cd2103f36ef0dc" providerId="LiveId" clId="{719FC510-D559-42AA-94D1-B826F5B7B653}" dt="2024-02-26T10:58:07.699" v="242" actId="1076"/>
          <ac:grpSpMkLst>
            <pc:docMk/>
            <pc:sldMk cId="1574478878" sldId="472"/>
            <ac:grpSpMk id="91" creationId="{18E0171D-8959-B62F-FED3-AACB4AEE2BB4}"/>
          </ac:grpSpMkLst>
        </pc:grpChg>
        <pc:grpChg chg="add del mod">
          <ac:chgData name="H M" userId="84cd2103f36ef0dc" providerId="LiveId" clId="{719FC510-D559-42AA-94D1-B826F5B7B653}" dt="2024-02-26T10:56:15.398" v="210" actId="165"/>
          <ac:grpSpMkLst>
            <pc:docMk/>
            <pc:sldMk cId="1574478878" sldId="472"/>
            <ac:grpSpMk id="98" creationId="{BA639E6D-2742-81BA-DCDD-16031069D651}"/>
          </ac:grpSpMkLst>
        </pc:grpChg>
        <pc:grpChg chg="add mod">
          <ac:chgData name="H M" userId="84cd2103f36ef0dc" providerId="LiveId" clId="{719FC510-D559-42AA-94D1-B826F5B7B653}" dt="2024-02-26T11:03:17.437" v="310" actId="1076"/>
          <ac:grpSpMkLst>
            <pc:docMk/>
            <pc:sldMk cId="1574478878" sldId="472"/>
            <ac:grpSpMk id="110" creationId="{8FE37199-F511-E535-B9DB-D44710A5D88B}"/>
          </ac:grpSpMkLst>
        </pc:grpChg>
        <pc:grpChg chg="mod">
          <ac:chgData name="H M" userId="84cd2103f36ef0dc" providerId="LiveId" clId="{719FC510-D559-42AA-94D1-B826F5B7B653}" dt="2024-02-26T11:02:50.647" v="298"/>
          <ac:grpSpMkLst>
            <pc:docMk/>
            <pc:sldMk cId="1574478878" sldId="472"/>
            <ac:grpSpMk id="113" creationId="{7037B56A-0D17-A2CB-CEB9-A64721E91646}"/>
          </ac:grpSpMkLst>
        </pc:grpChg>
        <pc:grpChg chg="mod">
          <ac:chgData name="H M" userId="84cd2103f36ef0dc" providerId="LiveId" clId="{719FC510-D559-42AA-94D1-B826F5B7B653}" dt="2024-02-26T11:02:50.647" v="298"/>
          <ac:grpSpMkLst>
            <pc:docMk/>
            <pc:sldMk cId="1574478878" sldId="472"/>
            <ac:grpSpMk id="115" creationId="{E5B5A3B8-F95E-49DE-7639-08AF6F58A481}"/>
          </ac:grpSpMkLst>
        </pc:grpChg>
        <pc:grpChg chg="add mod">
          <ac:chgData name="H M" userId="84cd2103f36ef0dc" providerId="LiveId" clId="{719FC510-D559-42AA-94D1-B826F5B7B653}" dt="2024-02-26T11:03:17.437" v="310" actId="1076"/>
          <ac:grpSpMkLst>
            <pc:docMk/>
            <pc:sldMk cId="1574478878" sldId="472"/>
            <ac:grpSpMk id="118" creationId="{D405FAD9-2BE8-07D5-B247-11DC8E860545}"/>
          </ac:grpSpMkLst>
        </pc:grpChg>
        <pc:grpChg chg="mod">
          <ac:chgData name="H M" userId="84cd2103f36ef0dc" providerId="LiveId" clId="{719FC510-D559-42AA-94D1-B826F5B7B653}" dt="2024-02-26T11:02:50.647" v="298"/>
          <ac:grpSpMkLst>
            <pc:docMk/>
            <pc:sldMk cId="1574478878" sldId="472"/>
            <ac:grpSpMk id="120" creationId="{F39FD6B6-0BF0-99EF-EA7E-E6DF5997381A}"/>
          </ac:grpSpMkLst>
        </pc:grpChg>
        <pc:grpChg chg="mod">
          <ac:chgData name="H M" userId="84cd2103f36ef0dc" providerId="LiveId" clId="{719FC510-D559-42AA-94D1-B826F5B7B653}" dt="2024-02-26T11:02:50.647" v="298"/>
          <ac:grpSpMkLst>
            <pc:docMk/>
            <pc:sldMk cId="1574478878" sldId="472"/>
            <ac:grpSpMk id="122" creationId="{BC149B6E-3346-4424-3D06-770CCC8C20DB}"/>
          </ac:grpSpMkLst>
        </pc:grpChg>
        <pc:grpChg chg="add mod">
          <ac:chgData name="H M" userId="84cd2103f36ef0dc" providerId="LiveId" clId="{719FC510-D559-42AA-94D1-B826F5B7B653}" dt="2024-02-26T11:03:17.437" v="310" actId="1076"/>
          <ac:grpSpMkLst>
            <pc:docMk/>
            <pc:sldMk cId="1574478878" sldId="472"/>
            <ac:grpSpMk id="125" creationId="{C6D9F3E4-B967-25D7-9646-A3A1076F04FC}"/>
          </ac:grpSpMkLst>
        </pc:grpChg>
        <pc:grpChg chg="mod">
          <ac:chgData name="H M" userId="84cd2103f36ef0dc" providerId="LiveId" clId="{719FC510-D559-42AA-94D1-B826F5B7B653}" dt="2024-02-26T11:02:50.647" v="298"/>
          <ac:grpSpMkLst>
            <pc:docMk/>
            <pc:sldMk cId="1574478878" sldId="472"/>
            <ac:grpSpMk id="127" creationId="{32D1E931-1758-14D2-489C-3BD47F7D4DA0}"/>
          </ac:grpSpMkLst>
        </pc:grpChg>
        <pc:grpChg chg="add mod">
          <ac:chgData name="H M" userId="84cd2103f36ef0dc" providerId="LiveId" clId="{719FC510-D559-42AA-94D1-B826F5B7B653}" dt="2024-02-26T11:03:17.437" v="310" actId="1076"/>
          <ac:grpSpMkLst>
            <pc:docMk/>
            <pc:sldMk cId="1574478878" sldId="472"/>
            <ac:grpSpMk id="130" creationId="{14A28577-230A-A5BA-9271-B16748358DE4}"/>
          </ac:grpSpMkLst>
        </pc:grpChg>
        <pc:grpChg chg="add mod">
          <ac:chgData name="H M" userId="84cd2103f36ef0dc" providerId="LiveId" clId="{719FC510-D559-42AA-94D1-B826F5B7B653}" dt="2024-02-26T11:03:17.437" v="310" actId="1076"/>
          <ac:grpSpMkLst>
            <pc:docMk/>
            <pc:sldMk cId="1574478878" sldId="472"/>
            <ac:grpSpMk id="134" creationId="{61B81367-198F-DFEC-8A92-88144A17D49C}"/>
          </ac:grpSpMkLst>
        </pc:grpChg>
        <pc:grpChg chg="add mod">
          <ac:chgData name="H M" userId="84cd2103f36ef0dc" providerId="LiveId" clId="{719FC510-D559-42AA-94D1-B826F5B7B653}" dt="2024-02-26T11:03:17.437" v="310" actId="1076"/>
          <ac:grpSpMkLst>
            <pc:docMk/>
            <pc:sldMk cId="1574478878" sldId="472"/>
            <ac:grpSpMk id="140" creationId="{3CADF231-1A32-B94E-40DE-EB6F01538A6E}"/>
          </ac:grpSpMkLst>
        </pc:grpChg>
        <pc:grpChg chg="add mod">
          <ac:chgData name="H M" userId="84cd2103f36ef0dc" providerId="LiveId" clId="{719FC510-D559-42AA-94D1-B826F5B7B653}" dt="2024-02-26T11:03:17.437" v="310" actId="1076"/>
          <ac:grpSpMkLst>
            <pc:docMk/>
            <pc:sldMk cId="1574478878" sldId="472"/>
            <ac:grpSpMk id="144" creationId="{17CDC1AC-AB2F-A0F6-BFDE-71B18678F905}"/>
          </ac:grpSpMkLst>
        </pc:grpChg>
        <pc:picChg chg="add mod">
          <ac:chgData name="H M" userId="84cd2103f36ef0dc" providerId="LiveId" clId="{719FC510-D559-42AA-94D1-B826F5B7B653}" dt="2024-02-26T10:58:12.115" v="244" actId="1076"/>
          <ac:picMkLst>
            <pc:docMk/>
            <pc:sldMk cId="1574478878" sldId="472"/>
            <ac:picMk id="6" creationId="{CF86DCB8-D780-9590-70C3-43E230DA42FF}"/>
          </ac:picMkLst>
        </pc:picChg>
        <pc:picChg chg="del">
          <ac:chgData name="H M" userId="84cd2103f36ef0dc" providerId="LiveId" clId="{719FC510-D559-42AA-94D1-B826F5B7B653}" dt="2024-02-26T10:55:08.795" v="189" actId="478"/>
          <ac:picMkLst>
            <pc:docMk/>
            <pc:sldMk cId="1574478878" sldId="472"/>
            <ac:picMk id="30" creationId="{00AD3669-6AEB-C18B-B4BD-38460F8B8317}"/>
          </ac:picMkLst>
        </pc:picChg>
        <pc:picChg chg="del">
          <ac:chgData name="H M" userId="84cd2103f36ef0dc" providerId="LiveId" clId="{719FC510-D559-42AA-94D1-B826F5B7B653}" dt="2024-02-26T10:58:37.295" v="251" actId="478"/>
          <ac:picMkLst>
            <pc:docMk/>
            <pc:sldMk cId="1574478878" sldId="472"/>
            <ac:picMk id="90" creationId="{CBF9A3A7-D032-934D-6282-345A54E99901}"/>
          </ac:picMkLst>
        </pc:picChg>
        <pc:picChg chg="add mod">
          <ac:chgData name="H M" userId="84cd2103f36ef0dc" providerId="LiveId" clId="{719FC510-D559-42AA-94D1-B826F5B7B653}" dt="2024-02-26T11:00:45.330" v="273" actId="1076"/>
          <ac:picMkLst>
            <pc:docMk/>
            <pc:sldMk cId="1574478878" sldId="472"/>
            <ac:picMk id="101" creationId="{CEEA2961-AF7B-AB9E-5EA7-058F3639DB25}"/>
          </ac:picMkLst>
        </pc:picChg>
      </pc:sldChg>
      <pc:sldMasterChg chg="delSldLayout modSldLayout">
        <pc:chgData name="H M" userId="84cd2103f36ef0dc" providerId="LiveId" clId="{719FC510-D559-42AA-94D1-B826F5B7B653}" dt="2024-02-26T11:04:39.737" v="332" actId="478"/>
        <pc:sldMasterMkLst>
          <pc:docMk/>
          <pc:sldMasterMk cId="2476636414" sldId="2147483660"/>
        </pc:sldMasterMkLst>
        <pc:sldLayoutChg chg="del">
          <pc:chgData name="H M" userId="84cd2103f36ef0dc" providerId="LiveId" clId="{719FC510-D559-42AA-94D1-B826F5B7B653}" dt="2024-02-26T11:04:25.501" v="331" actId="47"/>
          <pc:sldLayoutMkLst>
            <pc:docMk/>
            <pc:sldMasterMk cId="2476636414" sldId="2147483660"/>
            <pc:sldLayoutMk cId="3767799702" sldId="2147483663"/>
          </pc:sldLayoutMkLst>
        </pc:sldLayoutChg>
        <pc:sldLayoutChg chg="delSp mod">
          <pc:chgData name="H M" userId="84cd2103f36ef0dc" providerId="LiveId" clId="{719FC510-D559-42AA-94D1-B826F5B7B653}" dt="2024-02-26T11:04:39.737" v="332" actId="478"/>
          <pc:sldLayoutMkLst>
            <pc:docMk/>
            <pc:sldMasterMk cId="2476636414" sldId="2147483660"/>
            <pc:sldLayoutMk cId="502718457" sldId="2147483664"/>
          </pc:sldLayoutMkLst>
          <pc:spChg chg="del">
            <ac:chgData name="H M" userId="84cd2103f36ef0dc" providerId="LiveId" clId="{719FC510-D559-42AA-94D1-B826F5B7B653}" dt="2024-02-26T11:04:39.737" v="332" actId="478"/>
            <ac:spMkLst>
              <pc:docMk/>
              <pc:sldMasterMk cId="2476636414" sldId="2147483660"/>
              <pc:sldLayoutMk cId="502718457" sldId="2147483664"/>
              <ac:spMk id="2" creationId="{A624FE9D-3E00-AEBC-3589-40089C3BEDAA}"/>
            </ac:spMkLst>
          </pc:spChg>
          <pc:spChg chg="del">
            <ac:chgData name="H M" userId="84cd2103f36ef0dc" providerId="LiveId" clId="{719FC510-D559-42AA-94D1-B826F5B7B653}" dt="2024-02-26T11:04:39.737" v="332" actId="478"/>
            <ac:spMkLst>
              <pc:docMk/>
              <pc:sldMasterMk cId="2476636414" sldId="2147483660"/>
              <pc:sldLayoutMk cId="502718457" sldId="2147483664"/>
              <ac:spMk id="3" creationId="{2EAD3958-7470-98EA-AC7D-50D58BD28F69}"/>
            </ac:spMkLst>
          </pc:spChg>
          <pc:spChg chg="del">
            <ac:chgData name="H M" userId="84cd2103f36ef0dc" providerId="LiveId" clId="{719FC510-D559-42AA-94D1-B826F5B7B653}" dt="2024-02-26T11:04:39.737" v="332" actId="478"/>
            <ac:spMkLst>
              <pc:docMk/>
              <pc:sldMasterMk cId="2476636414" sldId="2147483660"/>
              <pc:sldLayoutMk cId="502718457" sldId="2147483664"/>
              <ac:spMk id="4" creationId="{FF79485B-CC18-2439-777C-41D555F8DD3E}"/>
            </ac:spMkLst>
          </pc:spChg>
          <pc:spChg chg="del">
            <ac:chgData name="H M" userId="84cd2103f36ef0dc" providerId="LiveId" clId="{719FC510-D559-42AA-94D1-B826F5B7B653}" dt="2024-02-26T11:04:39.737" v="332" actId="478"/>
            <ac:spMkLst>
              <pc:docMk/>
              <pc:sldMasterMk cId="2476636414" sldId="2147483660"/>
              <pc:sldLayoutMk cId="502718457" sldId="2147483664"/>
              <ac:spMk id="5" creationId="{80807053-330A-FA22-6E97-5BB797DBBF32}"/>
            </ac:spMkLst>
          </pc:spChg>
          <pc:spChg chg="del">
            <ac:chgData name="H M" userId="84cd2103f36ef0dc" providerId="LiveId" clId="{719FC510-D559-42AA-94D1-B826F5B7B653}" dt="2024-02-26T11:04:39.737" v="332" actId="478"/>
            <ac:spMkLst>
              <pc:docMk/>
              <pc:sldMasterMk cId="2476636414" sldId="2147483660"/>
              <pc:sldLayoutMk cId="502718457" sldId="2147483664"/>
              <ac:spMk id="6" creationId="{26EF206D-AC21-7B03-76EB-77E9A4ED32F3}"/>
            </ac:spMkLst>
          </pc:spChg>
          <pc:spChg chg="del">
            <ac:chgData name="H M" userId="84cd2103f36ef0dc" providerId="LiveId" clId="{719FC510-D559-42AA-94D1-B826F5B7B653}" dt="2024-02-26T11:04:39.737" v="332" actId="478"/>
            <ac:spMkLst>
              <pc:docMk/>
              <pc:sldMasterMk cId="2476636414" sldId="2147483660"/>
              <pc:sldLayoutMk cId="502718457" sldId="2147483664"/>
              <ac:spMk id="10" creationId="{C0F2030F-F8F6-CA50-AB28-3129DBA236CC}"/>
            </ac:spMkLst>
          </pc:spChg>
          <pc:spChg chg="del">
            <ac:chgData name="H M" userId="84cd2103f36ef0dc" providerId="LiveId" clId="{719FC510-D559-42AA-94D1-B826F5B7B653}" dt="2024-02-26T11:04:39.737" v="332" actId="478"/>
            <ac:spMkLst>
              <pc:docMk/>
              <pc:sldMasterMk cId="2476636414" sldId="2147483660"/>
              <pc:sldLayoutMk cId="502718457" sldId="2147483664"/>
              <ac:spMk id="14" creationId="{946AD767-A700-9CF7-8D7C-7C215312C621}"/>
            </ac:spMkLst>
          </pc:spChg>
          <pc:grpChg chg="del">
            <ac:chgData name="H M" userId="84cd2103f36ef0dc" providerId="LiveId" clId="{719FC510-D559-42AA-94D1-B826F5B7B653}" dt="2024-02-26T11:04:39.737" v="332" actId="478"/>
            <ac:grpSpMkLst>
              <pc:docMk/>
              <pc:sldMasterMk cId="2476636414" sldId="2147483660"/>
              <pc:sldLayoutMk cId="502718457" sldId="2147483664"/>
              <ac:grpSpMk id="7" creationId="{60056BF6-E5E7-7F11-4412-E4AA77708776}"/>
            </ac:grpSpMkLst>
          </pc:grpChg>
          <pc:grpChg chg="del">
            <ac:chgData name="H M" userId="84cd2103f36ef0dc" providerId="LiveId" clId="{719FC510-D559-42AA-94D1-B826F5B7B653}" dt="2024-02-26T11:04:39.737" v="332" actId="478"/>
            <ac:grpSpMkLst>
              <pc:docMk/>
              <pc:sldMasterMk cId="2476636414" sldId="2147483660"/>
              <pc:sldLayoutMk cId="502718457" sldId="2147483664"/>
              <ac:grpSpMk id="11" creationId="{87552642-6E37-E322-7B96-F16405F82316}"/>
            </ac:grpSpMkLst>
          </pc:grpChg>
        </pc:sldLayoutChg>
      </pc:sldMaster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  <pc:spChg chg="add del">
          <ac:chgData name="H M" userId="84cd2103f36ef0dc" providerId="LiveId" clId="{321F02F4-6DF9-485B-B42D-B3C2A2BB5429}" dt="2023-06-04T07:51:53.539" v="7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7:52:29.404" v="23" actId="207"/>
          <ac:spMkLst>
            <pc:docMk/>
            <pc:sldMk cId="3165081508" sldId="471"/>
            <ac:spMk id="12" creationId="{DB3E85C3-E491-0B74-5880-9B66DBD04995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7:52:27.112" v="22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7:52:29.948" v="24" actId="207"/>
          <ac:spMkLst>
            <pc:docMk/>
            <pc:sldMk cId="3165081508" sldId="471"/>
            <ac:spMk id="27" creationId="{8505E859-7AAF-0F73-F630-1EB1BE317AF9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8/17/1445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62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014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71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grpSp>
        <p:nvGrpSpPr>
          <p:cNvPr id="23" name="رسم 4" descr="شريط مطوي طويل ، ترويسة">
            <a:extLst>
              <a:ext uri="{FF2B5EF4-FFF2-40B4-BE49-F238E27FC236}">
                <a16:creationId xmlns:a16="http://schemas.microsoft.com/office/drawing/2014/main" id="{FF4FA918-E817-CA29-1AF8-6C2620FD6996}"/>
              </a:ext>
            </a:extLst>
          </p:cNvPr>
          <p:cNvGrpSpPr/>
          <p:nvPr/>
        </p:nvGrpSpPr>
        <p:grpSpPr>
          <a:xfrm flipV="1">
            <a:off x="7214258" y="5098132"/>
            <a:ext cx="3415098" cy="1278110"/>
            <a:chOff x="6007055" y="623600"/>
            <a:chExt cx="3053268" cy="1462006"/>
          </a:xfrm>
          <a:solidFill>
            <a:srgbClr val="EB7BCA"/>
          </a:solidFill>
        </p:grpSpPr>
        <p:grpSp>
          <p:nvGrpSpPr>
            <p:cNvPr id="24" name="رسم 4" descr="شريط مطوي طويل ، ترويسة">
              <a:extLst>
                <a:ext uri="{FF2B5EF4-FFF2-40B4-BE49-F238E27FC236}">
                  <a16:creationId xmlns:a16="http://schemas.microsoft.com/office/drawing/2014/main" id="{0F07B072-60F8-AD1B-093F-815451135B3B}"/>
                </a:ext>
              </a:extLst>
            </p:cNvPr>
            <p:cNvGrpSpPr/>
            <p:nvPr/>
          </p:nvGrpSpPr>
          <p:grpSpPr>
            <a:xfrm>
              <a:off x="6007055" y="623600"/>
              <a:ext cx="3053268" cy="824211"/>
              <a:chOff x="6007055" y="623600"/>
              <a:chExt cx="3053268" cy="824211"/>
            </a:xfrm>
            <a:grpFill/>
          </p:grpSpPr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2A3B7232-8ECA-CF7D-7167-03E6627AE384}"/>
                  </a:ext>
                </a:extLst>
              </p:cNvPr>
              <p:cNvSpPr/>
              <p:nvPr/>
            </p:nvSpPr>
            <p:spPr>
              <a:xfrm>
                <a:off x="6007055" y="625379"/>
                <a:ext cx="555946" cy="815695"/>
              </a:xfrm>
              <a:custGeom>
                <a:avLst/>
                <a:gdLst>
                  <a:gd name="connsiteX0" fmla="*/ 4210 w 555946"/>
                  <a:gd name="connsiteY0" fmla="*/ 31359 h 815695"/>
                  <a:gd name="connsiteX1" fmla="*/ 22433 w 555946"/>
                  <a:gd name="connsiteY1" fmla="*/ 255 h 815695"/>
                  <a:gd name="connsiteX2" fmla="*/ 546436 w 555946"/>
                  <a:gd name="connsiteY2" fmla="*/ 127526 h 815695"/>
                  <a:gd name="connsiteX3" fmla="*/ 542586 w 555946"/>
                  <a:gd name="connsiteY3" fmla="*/ 314246 h 815695"/>
                  <a:gd name="connsiteX4" fmla="*/ 441157 w 555946"/>
                  <a:gd name="connsiteY4" fmla="*/ 294130 h 815695"/>
                  <a:gd name="connsiteX5" fmla="*/ 426335 w 555946"/>
                  <a:gd name="connsiteY5" fmla="*/ 306466 h 815695"/>
                  <a:gd name="connsiteX6" fmla="*/ 428068 w 555946"/>
                  <a:gd name="connsiteY6" fmla="*/ 815695 h 815695"/>
                  <a:gd name="connsiteX7" fmla="*/ 58477 w 555946"/>
                  <a:gd name="connsiteY7" fmla="*/ 782971 h 815695"/>
                  <a:gd name="connsiteX8" fmla="*/ 272147 w 555946"/>
                  <a:gd name="connsiteY8" fmla="*/ 442255 h 815695"/>
                  <a:gd name="connsiteX9" fmla="*/ 4210 w 555946"/>
                  <a:gd name="connsiteY9" fmla="*/ 31359 h 81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5946" h="815695">
                    <a:moveTo>
                      <a:pt x="4210" y="31359"/>
                    </a:moveTo>
                    <a:cubicBezTo>
                      <a:pt x="-6682" y="17515"/>
                      <a:pt x="5044" y="-2488"/>
                      <a:pt x="22433" y="255"/>
                    </a:cubicBezTo>
                    <a:cubicBezTo>
                      <a:pt x="156361" y="21365"/>
                      <a:pt x="522101" y="82771"/>
                      <a:pt x="546436" y="127526"/>
                    </a:cubicBezTo>
                    <a:cubicBezTo>
                      <a:pt x="569888" y="170645"/>
                      <a:pt x="542586" y="314246"/>
                      <a:pt x="542586" y="314246"/>
                    </a:cubicBezTo>
                    <a:lnTo>
                      <a:pt x="441157" y="294130"/>
                    </a:lnTo>
                    <a:cubicBezTo>
                      <a:pt x="433409" y="292590"/>
                      <a:pt x="426223" y="298574"/>
                      <a:pt x="426335" y="306466"/>
                    </a:cubicBezTo>
                    <a:lnTo>
                      <a:pt x="428068" y="815695"/>
                    </a:lnTo>
                    <a:cubicBezTo>
                      <a:pt x="428068" y="815695"/>
                      <a:pt x="66177" y="794521"/>
                      <a:pt x="58477" y="782971"/>
                    </a:cubicBezTo>
                    <a:cubicBezTo>
                      <a:pt x="50778" y="771421"/>
                      <a:pt x="270222" y="495191"/>
                      <a:pt x="272147" y="442255"/>
                    </a:cubicBezTo>
                    <a:cubicBezTo>
                      <a:pt x="274617" y="374369"/>
                      <a:pt x="83855" y="132563"/>
                      <a:pt x="4210" y="31359"/>
                    </a:cubicBezTo>
                    <a:close/>
                  </a:path>
                </a:pathLst>
              </a:custGeom>
              <a:solidFill>
                <a:srgbClr val="D453B4"/>
              </a:solidFill>
              <a:ln w="1602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9" name="شكل حر: شكل 28">
                <a:extLst>
                  <a:ext uri="{FF2B5EF4-FFF2-40B4-BE49-F238E27FC236}">
                    <a16:creationId xmlns:a16="http://schemas.microsoft.com/office/drawing/2014/main" id="{B246C1AA-0D27-7656-C647-540E72524FD3}"/>
                  </a:ext>
                </a:extLst>
              </p:cNvPr>
              <p:cNvSpPr/>
              <p:nvPr/>
            </p:nvSpPr>
            <p:spPr>
              <a:xfrm>
                <a:off x="8498063" y="623600"/>
                <a:ext cx="562260" cy="824211"/>
              </a:xfrm>
              <a:custGeom>
                <a:avLst/>
                <a:gdLst>
                  <a:gd name="connsiteX0" fmla="*/ 4170 w 562260"/>
                  <a:gd name="connsiteY0" fmla="*/ 341050 h 824211"/>
                  <a:gd name="connsiteX1" fmla="*/ 2245 w 562260"/>
                  <a:gd name="connsiteY1" fmla="*/ 144705 h 824211"/>
                  <a:gd name="connsiteX2" fmla="*/ 543477 w 562260"/>
                  <a:gd name="connsiteY2" fmla="*/ 189 h 824211"/>
                  <a:gd name="connsiteX3" fmla="*/ 558988 w 562260"/>
                  <a:gd name="connsiteY3" fmla="*/ 26048 h 824211"/>
                  <a:gd name="connsiteX4" fmla="*/ 289062 w 562260"/>
                  <a:gd name="connsiteY4" fmla="*/ 448847 h 824211"/>
                  <a:gd name="connsiteX5" fmla="*/ 489113 w 562260"/>
                  <a:gd name="connsiteY5" fmla="*/ 756807 h 824211"/>
                  <a:gd name="connsiteX6" fmla="*/ 472606 w 562260"/>
                  <a:gd name="connsiteY6" fmla="*/ 794022 h 824211"/>
                  <a:gd name="connsiteX7" fmla="*/ 88868 w 562260"/>
                  <a:gd name="connsiteY7" fmla="*/ 824212 h 824211"/>
                  <a:gd name="connsiteX8" fmla="*/ 87937 w 562260"/>
                  <a:gd name="connsiteY8" fmla="*/ 342542 h 824211"/>
                  <a:gd name="connsiteX9" fmla="*/ 75008 w 562260"/>
                  <a:gd name="connsiteY9" fmla="*/ 331281 h 824211"/>
                  <a:gd name="connsiteX10" fmla="*/ 4170 w 562260"/>
                  <a:gd name="connsiteY10" fmla="*/ 341050 h 82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2260" h="824211">
                    <a:moveTo>
                      <a:pt x="4170" y="341050"/>
                    </a:moveTo>
                    <a:cubicBezTo>
                      <a:pt x="4170" y="341050"/>
                      <a:pt x="-3754" y="160842"/>
                      <a:pt x="2245" y="144705"/>
                    </a:cubicBezTo>
                    <a:cubicBezTo>
                      <a:pt x="25617" y="81823"/>
                      <a:pt x="416927" y="18958"/>
                      <a:pt x="543477" y="189"/>
                    </a:cubicBezTo>
                    <a:cubicBezTo>
                      <a:pt x="557866" y="-1944"/>
                      <a:pt x="567683" y="14402"/>
                      <a:pt x="558988" y="26048"/>
                    </a:cubicBezTo>
                    <a:cubicBezTo>
                      <a:pt x="490476" y="117932"/>
                      <a:pt x="281363" y="347787"/>
                      <a:pt x="289062" y="448847"/>
                    </a:cubicBezTo>
                    <a:cubicBezTo>
                      <a:pt x="292688" y="496521"/>
                      <a:pt x="430402" y="680306"/>
                      <a:pt x="489113" y="756807"/>
                    </a:cubicBezTo>
                    <a:cubicBezTo>
                      <a:pt x="500293" y="771372"/>
                      <a:pt x="490909" y="792514"/>
                      <a:pt x="472606" y="794022"/>
                    </a:cubicBezTo>
                    <a:lnTo>
                      <a:pt x="88868" y="824212"/>
                    </a:lnTo>
                    <a:lnTo>
                      <a:pt x="87937" y="342542"/>
                    </a:lnTo>
                    <a:cubicBezTo>
                      <a:pt x="87921" y="335644"/>
                      <a:pt x="81826" y="330350"/>
                      <a:pt x="75008" y="331281"/>
                    </a:cubicBezTo>
                    <a:lnTo>
                      <a:pt x="4170" y="341050"/>
                    </a:lnTo>
                    <a:close/>
                  </a:path>
                </a:pathLst>
              </a:custGeom>
              <a:solidFill>
                <a:srgbClr val="D453B4"/>
              </a:solidFill>
              <a:ln w="16027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25" name="شكل حر: شكل 24">
              <a:extLst>
                <a:ext uri="{FF2B5EF4-FFF2-40B4-BE49-F238E27FC236}">
                  <a16:creationId xmlns:a16="http://schemas.microsoft.com/office/drawing/2014/main" id="{DB90546A-03F9-B1CE-2805-136D7138370B}"/>
                </a:ext>
              </a:extLst>
            </p:cNvPr>
            <p:cNvSpPr/>
            <p:nvPr/>
          </p:nvSpPr>
          <p:spPr>
            <a:xfrm>
              <a:off x="6396768" y="771447"/>
              <a:ext cx="2190099" cy="1314159"/>
            </a:xfrm>
            <a:custGeom>
              <a:avLst/>
              <a:gdLst>
                <a:gd name="connsiteX0" fmla="*/ 0 w 4892642"/>
                <a:gd name="connsiteY0" fmla="*/ 776272 h 922560"/>
                <a:gd name="connsiteX1" fmla="*/ 12352 w 4892642"/>
                <a:gd name="connsiteY1" fmla="*/ 791800 h 922560"/>
                <a:gd name="connsiteX2" fmla="*/ 2542344 w 4892642"/>
                <a:gd name="connsiteY2" fmla="*/ 918430 h 922560"/>
                <a:gd name="connsiteX3" fmla="*/ 4116005 w 4892642"/>
                <a:gd name="connsiteY3" fmla="*/ 860922 h 922560"/>
                <a:gd name="connsiteX4" fmla="*/ 4879873 w 4892642"/>
                <a:gd name="connsiteY4" fmla="*/ 793934 h 922560"/>
                <a:gd name="connsiteX5" fmla="*/ 4892642 w 4892642"/>
                <a:gd name="connsiteY5" fmla="*/ 778310 h 922560"/>
                <a:gd name="connsiteX6" fmla="*/ 4888953 w 4892642"/>
                <a:gd name="connsiteY6" fmla="*/ 45979 h 922560"/>
                <a:gd name="connsiteX7" fmla="*/ 4870409 w 4892642"/>
                <a:gd name="connsiteY7" fmla="*/ 30451 h 922560"/>
                <a:gd name="connsiteX8" fmla="*/ 4043291 w 4892642"/>
                <a:gd name="connsiteY8" fmla="*/ 93076 h 922560"/>
                <a:gd name="connsiteX9" fmla="*/ 2459090 w 4892642"/>
                <a:gd name="connsiteY9" fmla="*/ 120057 h 922560"/>
                <a:gd name="connsiteX10" fmla="*/ 841459 w 4892642"/>
                <a:gd name="connsiteY10" fmla="*/ 86659 h 922560"/>
                <a:gd name="connsiteX11" fmla="*/ 22458 w 4892642"/>
                <a:gd name="connsiteY11" fmla="*/ 630 h 922560"/>
                <a:gd name="connsiteX12" fmla="*/ 3240 w 4892642"/>
                <a:gd name="connsiteY12" fmla="*/ 16046 h 922560"/>
                <a:gd name="connsiteX13" fmla="*/ 0 w 4892642"/>
                <a:gd name="connsiteY13" fmla="*/ 776272 h 92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92642" h="922560">
                  <a:moveTo>
                    <a:pt x="0" y="776272"/>
                  </a:moveTo>
                  <a:cubicBezTo>
                    <a:pt x="-32" y="783715"/>
                    <a:pt x="5005" y="790581"/>
                    <a:pt x="12352" y="791800"/>
                  </a:cubicBezTo>
                  <a:cubicBezTo>
                    <a:pt x="287491" y="837389"/>
                    <a:pt x="2156215" y="944882"/>
                    <a:pt x="2542344" y="918430"/>
                  </a:cubicBezTo>
                  <a:cubicBezTo>
                    <a:pt x="2769215" y="902886"/>
                    <a:pt x="3523811" y="890502"/>
                    <a:pt x="4116005" y="860922"/>
                  </a:cubicBezTo>
                  <a:cubicBezTo>
                    <a:pt x="4518929" y="840790"/>
                    <a:pt x="4847726" y="800254"/>
                    <a:pt x="4879873" y="793934"/>
                  </a:cubicBezTo>
                  <a:cubicBezTo>
                    <a:pt x="4887332" y="792474"/>
                    <a:pt x="4892690" y="785913"/>
                    <a:pt x="4892642" y="778310"/>
                  </a:cubicBezTo>
                  <a:lnTo>
                    <a:pt x="4888953" y="45979"/>
                  </a:lnTo>
                  <a:cubicBezTo>
                    <a:pt x="4888905" y="36178"/>
                    <a:pt x="4880050" y="28734"/>
                    <a:pt x="4870409" y="30451"/>
                  </a:cubicBezTo>
                  <a:cubicBezTo>
                    <a:pt x="4746956" y="52443"/>
                    <a:pt x="4474174" y="74965"/>
                    <a:pt x="4043291" y="93076"/>
                  </a:cubicBezTo>
                  <a:cubicBezTo>
                    <a:pt x="3437333" y="118533"/>
                    <a:pt x="2683234" y="124822"/>
                    <a:pt x="2459090" y="120057"/>
                  </a:cubicBezTo>
                  <a:cubicBezTo>
                    <a:pt x="2210659" y="114764"/>
                    <a:pt x="1408373" y="114571"/>
                    <a:pt x="841459" y="86659"/>
                  </a:cubicBezTo>
                  <a:cubicBezTo>
                    <a:pt x="346250" y="62293"/>
                    <a:pt x="71480" y="16078"/>
                    <a:pt x="22458" y="630"/>
                  </a:cubicBezTo>
                  <a:cubicBezTo>
                    <a:pt x="12833" y="-2402"/>
                    <a:pt x="3289" y="5956"/>
                    <a:pt x="3240" y="16046"/>
                  </a:cubicBezTo>
                  <a:lnTo>
                    <a:pt x="0" y="776272"/>
                  </a:lnTo>
                  <a:close/>
                </a:path>
              </a:pathLst>
            </a:custGeom>
            <a:grpFill/>
            <a:ln w="1602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30" name="صورة 29">
            <a:extLst>
              <a:ext uri="{FF2B5EF4-FFF2-40B4-BE49-F238E27FC236}">
                <a16:creationId xmlns:a16="http://schemas.microsoft.com/office/drawing/2014/main" id="{B1CCB987-A7B2-C8FE-B626-49BF35DC0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01"/>
          <a:stretch/>
        </p:blipFill>
        <p:spPr>
          <a:xfrm>
            <a:off x="7453221" y="1112237"/>
            <a:ext cx="2730320" cy="3769358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3DDF641-DB7B-6913-0B09-1B490A2FEDDB}"/>
              </a:ext>
            </a:extLst>
          </p:cNvPr>
          <p:cNvSpPr txBox="1"/>
          <p:nvPr/>
        </p:nvSpPr>
        <p:spPr>
          <a:xfrm>
            <a:off x="7321443" y="4939136"/>
            <a:ext cx="286209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900" dirty="0">
                <a:solidFill>
                  <a:schemeClr val="bg1"/>
                </a:solidFill>
              </a:rPr>
              <a:t>الرياضة</a:t>
            </a:r>
            <a:r>
              <a:rPr lang="ar-SA" sz="8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نجمة: 4 نقاط 31">
            <a:extLst>
              <a:ext uri="{FF2B5EF4-FFF2-40B4-BE49-F238E27FC236}">
                <a16:creationId xmlns:a16="http://schemas.microsoft.com/office/drawing/2014/main" id="{4FB1BA53-6FB5-F58A-184D-106F29628DDF}"/>
              </a:ext>
            </a:extLst>
          </p:cNvPr>
          <p:cNvSpPr/>
          <p:nvPr/>
        </p:nvSpPr>
        <p:spPr>
          <a:xfrm>
            <a:off x="1722960" y="5817093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نجمة: 4 نقاط 32">
            <a:extLst>
              <a:ext uri="{FF2B5EF4-FFF2-40B4-BE49-F238E27FC236}">
                <a16:creationId xmlns:a16="http://schemas.microsoft.com/office/drawing/2014/main" id="{00C8B429-F0D7-6ABA-EDAF-CB67B83FF8D4}"/>
              </a:ext>
            </a:extLst>
          </p:cNvPr>
          <p:cNvSpPr/>
          <p:nvPr/>
        </p:nvSpPr>
        <p:spPr>
          <a:xfrm>
            <a:off x="7766263" y="4437974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نجمة: 4 نقاط 33">
            <a:extLst>
              <a:ext uri="{FF2B5EF4-FFF2-40B4-BE49-F238E27FC236}">
                <a16:creationId xmlns:a16="http://schemas.microsoft.com/office/drawing/2014/main" id="{5BED05AA-AF2B-4FCB-C4D7-3A6956BC7764}"/>
              </a:ext>
            </a:extLst>
          </p:cNvPr>
          <p:cNvSpPr/>
          <p:nvPr/>
        </p:nvSpPr>
        <p:spPr>
          <a:xfrm>
            <a:off x="8667910" y="6610183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035F091B-9ED0-1B4B-8DC2-D8D799E1F146}"/>
              </a:ext>
            </a:extLst>
          </p:cNvPr>
          <p:cNvSpPr/>
          <p:nvPr/>
        </p:nvSpPr>
        <p:spPr>
          <a:xfrm>
            <a:off x="3677750" y="95650"/>
            <a:ext cx="619995" cy="619995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DE3371F-9ED5-6854-5E51-38D3C04A731A}"/>
              </a:ext>
            </a:extLst>
          </p:cNvPr>
          <p:cNvGrpSpPr/>
          <p:nvPr/>
        </p:nvGrpSpPr>
        <p:grpSpPr>
          <a:xfrm rot="19180171">
            <a:off x="9225683" y="-97334"/>
            <a:ext cx="1130223" cy="957637"/>
            <a:chOff x="4594860" y="4331912"/>
            <a:chExt cx="2531677" cy="2145087"/>
          </a:xfrm>
        </p:grpSpPr>
        <p:sp>
          <p:nvSpPr>
            <p:cNvPr id="40" name="مثلث متساوي الساقين 39">
              <a:extLst>
                <a:ext uri="{FF2B5EF4-FFF2-40B4-BE49-F238E27FC236}">
                  <a16:creationId xmlns:a16="http://schemas.microsoft.com/office/drawing/2014/main" id="{B72A7F2E-782E-B1E2-FB92-4B219979258A}"/>
                </a:ext>
              </a:extLst>
            </p:cNvPr>
            <p:cNvSpPr/>
            <p:nvPr userDrawn="1"/>
          </p:nvSpPr>
          <p:spPr>
            <a:xfrm>
              <a:off x="4992937" y="4331912"/>
              <a:ext cx="2133600" cy="2133600"/>
            </a:xfrm>
            <a:prstGeom prst="triangle">
              <a:avLst>
                <a:gd name="adj" fmla="val 10000"/>
              </a:avLst>
            </a:prstGeom>
            <a:solidFill>
              <a:srgbClr val="408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AF384EED-95A5-25EA-0AD4-81F77A05C31E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2F14B96F-62EF-96D0-B383-7A1960427412}"/>
              </a:ext>
            </a:extLst>
          </p:cNvPr>
          <p:cNvGrpSpPr/>
          <p:nvPr/>
        </p:nvGrpSpPr>
        <p:grpSpPr>
          <a:xfrm>
            <a:off x="3043124" y="6206478"/>
            <a:ext cx="1089173" cy="1037531"/>
            <a:chOff x="4493065" y="4325816"/>
            <a:chExt cx="2258255" cy="2151183"/>
          </a:xfrm>
        </p:grpSpPr>
        <p:sp>
          <p:nvSpPr>
            <p:cNvPr id="43" name="شكل بيضاوي 42">
              <a:extLst>
                <a:ext uri="{FF2B5EF4-FFF2-40B4-BE49-F238E27FC236}">
                  <a16:creationId xmlns:a16="http://schemas.microsoft.com/office/drawing/2014/main" id="{921972CD-D08E-FF9F-195B-26776A139FEA}"/>
                </a:ext>
              </a:extLst>
            </p:cNvPr>
            <p:cNvSpPr/>
            <p:nvPr userDrawn="1"/>
          </p:nvSpPr>
          <p:spPr>
            <a:xfrm>
              <a:off x="4493065" y="4325816"/>
              <a:ext cx="2133600" cy="2133600"/>
            </a:xfrm>
            <a:prstGeom prst="ellipse">
              <a:avLst/>
            </a:prstGeom>
            <a:solidFill>
              <a:srgbClr val="F5B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4" name="شكل حر: شكل 43">
              <a:extLst>
                <a:ext uri="{FF2B5EF4-FFF2-40B4-BE49-F238E27FC236}">
                  <a16:creationId xmlns:a16="http://schemas.microsoft.com/office/drawing/2014/main" id="{29809D34-C8C9-EE73-5A9B-E35ADAEA1BF9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15002662-731E-B51C-6167-09B7C101E484}"/>
              </a:ext>
            </a:extLst>
          </p:cNvPr>
          <p:cNvGrpSpPr/>
          <p:nvPr/>
        </p:nvGrpSpPr>
        <p:grpSpPr>
          <a:xfrm rot="3454932">
            <a:off x="192795" y="6433370"/>
            <a:ext cx="948786" cy="803905"/>
            <a:chOff x="4594860" y="4331912"/>
            <a:chExt cx="2531677" cy="2145087"/>
          </a:xfrm>
        </p:grpSpPr>
        <p:sp>
          <p:nvSpPr>
            <p:cNvPr id="46" name="مثلث متساوي الساقين 45">
              <a:extLst>
                <a:ext uri="{FF2B5EF4-FFF2-40B4-BE49-F238E27FC236}">
                  <a16:creationId xmlns:a16="http://schemas.microsoft.com/office/drawing/2014/main" id="{A65A9856-3A89-07CD-7579-966331F84CD5}"/>
                </a:ext>
              </a:extLst>
            </p:cNvPr>
            <p:cNvSpPr/>
            <p:nvPr userDrawn="1"/>
          </p:nvSpPr>
          <p:spPr>
            <a:xfrm>
              <a:off x="4992937" y="4331912"/>
              <a:ext cx="2133600" cy="2133600"/>
            </a:xfrm>
            <a:prstGeom prst="triangle">
              <a:avLst>
                <a:gd name="adj" fmla="val 10000"/>
              </a:avLst>
            </a:prstGeom>
            <a:solidFill>
              <a:srgbClr val="EA40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5264224E-A357-A5CC-5F7F-44DC72096570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8" name="نجمة: 4 نقاط 47">
            <a:extLst>
              <a:ext uri="{FF2B5EF4-FFF2-40B4-BE49-F238E27FC236}">
                <a16:creationId xmlns:a16="http://schemas.microsoft.com/office/drawing/2014/main" id="{A6775276-4EC0-05D3-DDC6-9A537A3517BC}"/>
              </a:ext>
            </a:extLst>
          </p:cNvPr>
          <p:cNvSpPr/>
          <p:nvPr/>
        </p:nvSpPr>
        <p:spPr>
          <a:xfrm>
            <a:off x="7766263" y="255177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ثلث متساوي الساقين 48">
            <a:extLst>
              <a:ext uri="{FF2B5EF4-FFF2-40B4-BE49-F238E27FC236}">
                <a16:creationId xmlns:a16="http://schemas.microsoft.com/office/drawing/2014/main" id="{02C7E2B2-65E1-F72D-060B-9CBECCAC9449}"/>
              </a:ext>
            </a:extLst>
          </p:cNvPr>
          <p:cNvSpPr/>
          <p:nvPr/>
        </p:nvSpPr>
        <p:spPr>
          <a:xfrm>
            <a:off x="9751430" y="6516217"/>
            <a:ext cx="776733" cy="776733"/>
          </a:xfrm>
          <a:prstGeom prst="triangle">
            <a:avLst>
              <a:gd name="adj" fmla="val 7151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A976A909-27A0-EFC0-E394-3EFE31540C5F}"/>
              </a:ext>
            </a:extLst>
          </p:cNvPr>
          <p:cNvSpPr txBox="1"/>
          <p:nvPr/>
        </p:nvSpPr>
        <p:spPr>
          <a:xfrm>
            <a:off x="3566159" y="603555"/>
            <a:ext cx="355282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EB7BCA"/>
                </a:solidFill>
              </a:rPr>
              <a:t>تعريف الرياضة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16AFB94A-7EF7-29C0-224E-38B7E93E1376}"/>
              </a:ext>
            </a:extLst>
          </p:cNvPr>
          <p:cNvSpPr txBox="1"/>
          <p:nvPr/>
        </p:nvSpPr>
        <p:spPr>
          <a:xfrm>
            <a:off x="3766404" y="1391350"/>
            <a:ext cx="31390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dirty="0"/>
              <a:t>الرياضة هي كلّ مجهود أو نشاط جسدي يقوم به الإنسان </a:t>
            </a:r>
          </a:p>
          <a:p>
            <a:pPr algn="ctr" rtl="1"/>
            <a:endParaRPr lang="ar-SA" sz="2000" dirty="0"/>
          </a:p>
          <a:p>
            <a:pPr algn="ctr" rtl="1"/>
            <a:r>
              <a:rPr lang="ar-SA" sz="2000" dirty="0"/>
              <a:t>وتقوم على مجموعة من القواعد والأصول التي يجب تطبيقها، للحصول على الهدف الأساسي من وراء ممارستها، وتجنّب إلحاق الضرر بالجسم بسبب الممارسة الخاطئة</a:t>
            </a:r>
          </a:p>
        </p:txBody>
      </p:sp>
      <p:sp>
        <p:nvSpPr>
          <p:cNvPr id="52" name="نجمة: 4 نقاط 51">
            <a:extLst>
              <a:ext uri="{FF2B5EF4-FFF2-40B4-BE49-F238E27FC236}">
                <a16:creationId xmlns:a16="http://schemas.microsoft.com/office/drawing/2014/main" id="{F3B194DC-7FAC-E927-EE2C-E6D112DF1BEC}"/>
              </a:ext>
            </a:extLst>
          </p:cNvPr>
          <p:cNvSpPr/>
          <p:nvPr/>
        </p:nvSpPr>
        <p:spPr>
          <a:xfrm>
            <a:off x="6430804" y="1019676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2DDFA5E-410D-00F1-C0F6-FCEAE67981F7}"/>
              </a:ext>
            </a:extLst>
          </p:cNvPr>
          <p:cNvSpPr txBox="1"/>
          <p:nvPr/>
        </p:nvSpPr>
        <p:spPr>
          <a:xfrm>
            <a:off x="-12788" y="596970"/>
            <a:ext cx="35661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EB7BCA"/>
                </a:solidFill>
              </a:rPr>
              <a:t>أهداف الرياضة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6C387EF-5C9E-5D5B-654B-E5EFD252B9B6}"/>
              </a:ext>
            </a:extLst>
          </p:cNvPr>
          <p:cNvSpPr txBox="1"/>
          <p:nvPr/>
        </p:nvSpPr>
        <p:spPr>
          <a:xfrm>
            <a:off x="610821" y="1561790"/>
            <a:ext cx="16282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dirty="0"/>
              <a:t>الحصول على الترفيه والمتعة</a:t>
            </a:r>
          </a:p>
        </p:txBody>
      </p: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C3AB29C7-CD93-D55B-B3DB-001F2F2FEAFD}"/>
              </a:ext>
            </a:extLst>
          </p:cNvPr>
          <p:cNvGrpSpPr/>
          <p:nvPr/>
        </p:nvGrpSpPr>
        <p:grpSpPr>
          <a:xfrm>
            <a:off x="2209108" y="4711571"/>
            <a:ext cx="697388" cy="697388"/>
            <a:chOff x="5968674" y="3229337"/>
            <a:chExt cx="937550" cy="937550"/>
          </a:xfrm>
        </p:grpSpPr>
        <p:sp>
          <p:nvSpPr>
            <p:cNvPr id="56" name="شكل بيضاوي 55">
              <a:extLst>
                <a:ext uri="{FF2B5EF4-FFF2-40B4-BE49-F238E27FC236}">
                  <a16:creationId xmlns:a16="http://schemas.microsoft.com/office/drawing/2014/main" id="{A5CDCEB7-8CB6-5840-D10F-563ACA6A45F8}"/>
                </a:ext>
              </a:extLst>
            </p:cNvPr>
            <p:cNvSpPr/>
            <p:nvPr/>
          </p:nvSpPr>
          <p:spPr>
            <a:xfrm>
              <a:off x="5968674" y="3229337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1400" dirty="0"/>
            </a:p>
          </p:txBody>
        </p:sp>
        <p:sp>
          <p:nvSpPr>
            <p:cNvPr id="57" name="شكل حر: شكل 56">
              <a:extLst>
                <a:ext uri="{FF2B5EF4-FFF2-40B4-BE49-F238E27FC236}">
                  <a16:creationId xmlns:a16="http://schemas.microsoft.com/office/drawing/2014/main" id="{48F328DF-0EEA-1593-8C81-67FF7AF5BD31}"/>
                </a:ext>
              </a:extLst>
            </p:cNvPr>
            <p:cNvSpPr/>
            <p:nvPr/>
          </p:nvSpPr>
          <p:spPr>
            <a:xfrm>
              <a:off x="6096408" y="3354705"/>
              <a:ext cx="639878" cy="640977"/>
            </a:xfrm>
            <a:custGeom>
              <a:avLst/>
              <a:gdLst>
                <a:gd name="connsiteX0" fmla="*/ 71588 w 474100"/>
                <a:gd name="connsiteY0" fmla="*/ 444648 h 474914"/>
                <a:gd name="connsiteX1" fmla="*/ 63280 w 474100"/>
                <a:gd name="connsiteY1" fmla="*/ 436339 h 474914"/>
                <a:gd name="connsiteX2" fmla="*/ 220546 w 474100"/>
                <a:gd name="connsiteY2" fmla="*/ 279073 h 474914"/>
                <a:gd name="connsiteX3" fmla="*/ 308378 w 474100"/>
                <a:gd name="connsiteY3" fmla="*/ 216167 h 474914"/>
                <a:gd name="connsiteX4" fmla="*/ 463863 w 474100"/>
                <a:gd name="connsiteY4" fmla="*/ 60681 h 474914"/>
                <a:gd name="connsiteX5" fmla="*/ 463863 w 474100"/>
                <a:gd name="connsiteY5" fmla="*/ 10237 h 474914"/>
                <a:gd name="connsiteX6" fmla="*/ 463863 w 474100"/>
                <a:gd name="connsiteY6" fmla="*/ 10237 h 474914"/>
                <a:gd name="connsiteX7" fmla="*/ 463863 w 474100"/>
                <a:gd name="connsiteY7" fmla="*/ 10237 h 474914"/>
                <a:gd name="connsiteX8" fmla="*/ 413420 w 474100"/>
                <a:gd name="connsiteY8" fmla="*/ 10237 h 474914"/>
                <a:gd name="connsiteX9" fmla="*/ 258527 w 474100"/>
                <a:gd name="connsiteY9" fmla="*/ 165723 h 474914"/>
                <a:gd name="connsiteX10" fmla="*/ 195621 w 474100"/>
                <a:gd name="connsiteY10" fmla="*/ 254148 h 474914"/>
                <a:gd name="connsiteX11" fmla="*/ 38355 w 474100"/>
                <a:gd name="connsiteY11" fmla="*/ 411414 h 474914"/>
                <a:gd name="connsiteX12" fmla="*/ 30046 w 474100"/>
                <a:gd name="connsiteY12" fmla="*/ 403106 h 474914"/>
                <a:gd name="connsiteX13" fmla="*/ 5121 w 474100"/>
                <a:gd name="connsiteY13" fmla="*/ 403106 h 474914"/>
                <a:gd name="connsiteX14" fmla="*/ 5121 w 474100"/>
                <a:gd name="connsiteY14" fmla="*/ 428031 h 474914"/>
                <a:gd name="connsiteX15" fmla="*/ 46663 w 474100"/>
                <a:gd name="connsiteY15" fmla="*/ 469573 h 474914"/>
                <a:gd name="connsiteX16" fmla="*/ 71588 w 474100"/>
                <a:gd name="connsiteY16" fmla="*/ 469573 h 474914"/>
                <a:gd name="connsiteX17" fmla="*/ 71588 w 474100"/>
                <a:gd name="connsiteY17" fmla="*/ 444648 h 4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100" h="474914">
                  <a:moveTo>
                    <a:pt x="71588" y="444648"/>
                  </a:moveTo>
                  <a:lnTo>
                    <a:pt x="63280" y="436339"/>
                  </a:lnTo>
                  <a:lnTo>
                    <a:pt x="220546" y="279073"/>
                  </a:lnTo>
                  <a:cubicBezTo>
                    <a:pt x="251999" y="255335"/>
                    <a:pt x="287607" y="237531"/>
                    <a:pt x="308378" y="216167"/>
                  </a:cubicBezTo>
                  <a:lnTo>
                    <a:pt x="463863" y="60681"/>
                  </a:lnTo>
                  <a:cubicBezTo>
                    <a:pt x="477513" y="47031"/>
                    <a:pt x="477513" y="24480"/>
                    <a:pt x="463863" y="10237"/>
                  </a:cubicBezTo>
                  <a:lnTo>
                    <a:pt x="463863" y="10237"/>
                  </a:lnTo>
                  <a:lnTo>
                    <a:pt x="463863" y="10237"/>
                  </a:lnTo>
                  <a:cubicBezTo>
                    <a:pt x="450214" y="-3412"/>
                    <a:pt x="427663" y="-3412"/>
                    <a:pt x="413420" y="10237"/>
                  </a:cubicBezTo>
                  <a:lnTo>
                    <a:pt x="258527" y="165723"/>
                  </a:lnTo>
                  <a:cubicBezTo>
                    <a:pt x="237163" y="187087"/>
                    <a:pt x="219359" y="222695"/>
                    <a:pt x="195621" y="254148"/>
                  </a:cubicBezTo>
                  <a:lnTo>
                    <a:pt x="38355" y="411414"/>
                  </a:lnTo>
                  <a:lnTo>
                    <a:pt x="30046" y="403106"/>
                  </a:lnTo>
                  <a:cubicBezTo>
                    <a:pt x="22925" y="395984"/>
                    <a:pt x="11649" y="395984"/>
                    <a:pt x="5121" y="403106"/>
                  </a:cubicBezTo>
                  <a:cubicBezTo>
                    <a:pt x="-1407" y="410227"/>
                    <a:pt x="-2001" y="421503"/>
                    <a:pt x="5121" y="428031"/>
                  </a:cubicBezTo>
                  <a:lnTo>
                    <a:pt x="46663" y="469573"/>
                  </a:lnTo>
                  <a:cubicBezTo>
                    <a:pt x="53784" y="476695"/>
                    <a:pt x="65060" y="476695"/>
                    <a:pt x="71588" y="469573"/>
                  </a:cubicBezTo>
                  <a:cubicBezTo>
                    <a:pt x="78710" y="462452"/>
                    <a:pt x="78710" y="451769"/>
                    <a:pt x="71588" y="444648"/>
                  </a:cubicBezTo>
                  <a:close/>
                </a:path>
              </a:pathLst>
            </a:custGeom>
            <a:solidFill>
              <a:srgbClr val="A96212"/>
            </a:solidFill>
            <a:ln w="585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00"/>
            </a:p>
          </p:txBody>
        </p:sp>
        <p:grpSp>
          <p:nvGrpSpPr>
            <p:cNvPr id="58" name="مجموعة 57">
              <a:extLst>
                <a:ext uri="{FF2B5EF4-FFF2-40B4-BE49-F238E27FC236}">
                  <a16:creationId xmlns:a16="http://schemas.microsoft.com/office/drawing/2014/main" id="{FE3E6E6E-9E46-7C96-5008-D004B6571963}"/>
                </a:ext>
              </a:extLst>
            </p:cNvPr>
            <p:cNvGrpSpPr/>
            <p:nvPr/>
          </p:nvGrpSpPr>
          <p:grpSpPr>
            <a:xfrm>
              <a:off x="6497543" y="3732967"/>
              <a:ext cx="208057" cy="208057"/>
              <a:chOff x="6541358" y="3794636"/>
              <a:chExt cx="94953" cy="94953"/>
            </a:xfrm>
          </p:grpSpPr>
          <p:sp>
            <p:nvSpPr>
              <p:cNvPr id="59" name="شكل حر: شكل 58">
                <a:extLst>
                  <a:ext uri="{FF2B5EF4-FFF2-40B4-BE49-F238E27FC236}">
                    <a16:creationId xmlns:a16="http://schemas.microsoft.com/office/drawing/2014/main" id="{CF5E87AC-BCF9-2779-D88E-85B09ACE3EB9}"/>
                  </a:ext>
                </a:extLst>
              </p:cNvPr>
              <p:cNvSpPr/>
              <p:nvPr/>
            </p:nvSpPr>
            <p:spPr>
              <a:xfrm>
                <a:off x="6612573" y="3813627"/>
                <a:ext cx="23738" cy="56971"/>
              </a:xfrm>
              <a:custGeom>
                <a:avLst/>
                <a:gdLst>
                  <a:gd name="connsiteX0" fmla="*/ 14243 w 23738"/>
                  <a:gd name="connsiteY0" fmla="*/ 0 h 56971"/>
                  <a:gd name="connsiteX1" fmla="*/ 0 w 23738"/>
                  <a:gd name="connsiteY1" fmla="*/ 28486 h 56971"/>
                  <a:gd name="connsiteX2" fmla="*/ 14243 w 23738"/>
                  <a:gd name="connsiteY2" fmla="*/ 56972 h 56971"/>
                  <a:gd name="connsiteX3" fmla="*/ 23738 w 23738"/>
                  <a:gd name="connsiteY3" fmla="*/ 28486 h 56971"/>
                  <a:gd name="connsiteX4" fmla="*/ 14243 w 23738"/>
                  <a:gd name="connsiteY4" fmla="*/ 0 h 5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38" h="56971">
                    <a:moveTo>
                      <a:pt x="14243" y="0"/>
                    </a:moveTo>
                    <a:cubicBezTo>
                      <a:pt x="5341" y="6528"/>
                      <a:pt x="0" y="16617"/>
                      <a:pt x="0" y="28486"/>
                    </a:cubicBezTo>
                    <a:cubicBezTo>
                      <a:pt x="0" y="40355"/>
                      <a:pt x="5341" y="50444"/>
                      <a:pt x="14243" y="56972"/>
                    </a:cubicBezTo>
                    <a:cubicBezTo>
                      <a:pt x="20178" y="49257"/>
                      <a:pt x="23738" y="39168"/>
                      <a:pt x="23738" y="28486"/>
                    </a:cubicBezTo>
                    <a:cubicBezTo>
                      <a:pt x="23738" y="17804"/>
                      <a:pt x="20178" y="7715"/>
                      <a:pt x="142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85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00"/>
              </a:p>
            </p:txBody>
          </p:sp>
          <p:grpSp>
            <p:nvGrpSpPr>
              <p:cNvPr id="60" name="رسم 21" descr="مضرب بيسبول وكرته مع تعبئة خالصة">
                <a:extLst>
                  <a:ext uri="{FF2B5EF4-FFF2-40B4-BE49-F238E27FC236}">
                    <a16:creationId xmlns:a16="http://schemas.microsoft.com/office/drawing/2014/main" id="{FDDF14B9-96EB-12E6-14B9-D2A403A683D7}"/>
                  </a:ext>
                </a:extLst>
              </p:cNvPr>
              <p:cNvGrpSpPr/>
              <p:nvPr/>
            </p:nvGrpSpPr>
            <p:grpSpPr>
              <a:xfrm>
                <a:off x="6541358" y="3794636"/>
                <a:ext cx="77149" cy="94953"/>
                <a:chOff x="3315884" y="3794636"/>
                <a:chExt cx="77149" cy="94953"/>
              </a:xfrm>
              <a:solidFill>
                <a:schemeClr val="bg1"/>
              </a:solidFill>
            </p:grpSpPr>
            <p:sp>
              <p:nvSpPr>
                <p:cNvPr id="61" name="شكل حر: شكل 60">
                  <a:extLst>
                    <a:ext uri="{FF2B5EF4-FFF2-40B4-BE49-F238E27FC236}">
                      <a16:creationId xmlns:a16="http://schemas.microsoft.com/office/drawing/2014/main" id="{A0C45D71-9B6D-C636-5898-D22D4F08D6A3}"/>
                    </a:ext>
                  </a:extLst>
                </p:cNvPr>
                <p:cNvSpPr/>
                <p:nvPr/>
              </p:nvSpPr>
              <p:spPr>
                <a:xfrm>
                  <a:off x="3315884" y="3813627"/>
                  <a:ext cx="23738" cy="56971"/>
                </a:xfrm>
                <a:custGeom>
                  <a:avLst/>
                  <a:gdLst>
                    <a:gd name="connsiteX0" fmla="*/ 9495 w 23738"/>
                    <a:gd name="connsiteY0" fmla="*/ 0 h 56971"/>
                    <a:gd name="connsiteX1" fmla="*/ 0 w 23738"/>
                    <a:gd name="connsiteY1" fmla="*/ 28486 h 56971"/>
                    <a:gd name="connsiteX2" fmla="*/ 9495 w 23738"/>
                    <a:gd name="connsiteY2" fmla="*/ 56972 h 56971"/>
                    <a:gd name="connsiteX3" fmla="*/ 23738 w 23738"/>
                    <a:gd name="connsiteY3" fmla="*/ 28486 h 56971"/>
                    <a:gd name="connsiteX4" fmla="*/ 9495 w 23738"/>
                    <a:gd name="connsiteY4" fmla="*/ 0 h 5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8" h="56971">
                      <a:moveTo>
                        <a:pt x="9495" y="0"/>
                      </a:moveTo>
                      <a:cubicBezTo>
                        <a:pt x="3561" y="7715"/>
                        <a:pt x="0" y="17804"/>
                        <a:pt x="0" y="28486"/>
                      </a:cubicBezTo>
                      <a:cubicBezTo>
                        <a:pt x="0" y="39168"/>
                        <a:pt x="3561" y="49257"/>
                        <a:pt x="9495" y="56972"/>
                      </a:cubicBezTo>
                      <a:cubicBezTo>
                        <a:pt x="18397" y="50444"/>
                        <a:pt x="23738" y="40355"/>
                        <a:pt x="23738" y="28486"/>
                      </a:cubicBezTo>
                      <a:cubicBezTo>
                        <a:pt x="23738" y="16617"/>
                        <a:pt x="18397" y="6528"/>
                        <a:pt x="9495" y="0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400"/>
                </a:p>
              </p:txBody>
            </p:sp>
            <p:sp>
              <p:nvSpPr>
                <p:cNvPr id="62" name="شكل حر: شكل 61">
                  <a:extLst>
                    <a:ext uri="{FF2B5EF4-FFF2-40B4-BE49-F238E27FC236}">
                      <a16:creationId xmlns:a16="http://schemas.microsoft.com/office/drawing/2014/main" id="{E008D1DE-B313-AFE2-85A7-592CCF689C94}"/>
                    </a:ext>
                  </a:extLst>
                </p:cNvPr>
                <p:cNvSpPr/>
                <p:nvPr/>
              </p:nvSpPr>
              <p:spPr>
                <a:xfrm>
                  <a:off x="3333688" y="3794636"/>
                  <a:ext cx="59345" cy="94953"/>
                </a:xfrm>
                <a:custGeom>
                  <a:avLst/>
                  <a:gdLst>
                    <a:gd name="connsiteX0" fmla="*/ 41542 w 59345"/>
                    <a:gd name="connsiteY0" fmla="*/ 47477 h 94953"/>
                    <a:gd name="connsiteX1" fmla="*/ 59346 w 59345"/>
                    <a:gd name="connsiteY1" fmla="*/ 10682 h 94953"/>
                    <a:gd name="connsiteX2" fmla="*/ 29673 w 59345"/>
                    <a:gd name="connsiteY2" fmla="*/ 0 h 94953"/>
                    <a:gd name="connsiteX3" fmla="*/ 0 w 59345"/>
                    <a:gd name="connsiteY3" fmla="*/ 10682 h 94953"/>
                    <a:gd name="connsiteX4" fmla="*/ 17804 w 59345"/>
                    <a:gd name="connsiteY4" fmla="*/ 47477 h 94953"/>
                    <a:gd name="connsiteX5" fmla="*/ 0 w 59345"/>
                    <a:gd name="connsiteY5" fmla="*/ 84271 h 94953"/>
                    <a:gd name="connsiteX6" fmla="*/ 29673 w 59345"/>
                    <a:gd name="connsiteY6" fmla="*/ 94953 h 94953"/>
                    <a:gd name="connsiteX7" fmla="*/ 59346 w 59345"/>
                    <a:gd name="connsiteY7" fmla="*/ 84271 h 94953"/>
                    <a:gd name="connsiteX8" fmla="*/ 41542 w 59345"/>
                    <a:gd name="connsiteY8" fmla="*/ 47477 h 94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45" h="94953">
                      <a:moveTo>
                        <a:pt x="41542" y="47477"/>
                      </a:moveTo>
                      <a:cubicBezTo>
                        <a:pt x="41542" y="32640"/>
                        <a:pt x="48663" y="18991"/>
                        <a:pt x="59346" y="10682"/>
                      </a:cubicBezTo>
                      <a:cubicBezTo>
                        <a:pt x="51037" y="4154"/>
                        <a:pt x="40949" y="0"/>
                        <a:pt x="29673" y="0"/>
                      </a:cubicBezTo>
                      <a:cubicBezTo>
                        <a:pt x="18397" y="0"/>
                        <a:pt x="8308" y="4154"/>
                        <a:pt x="0" y="10682"/>
                      </a:cubicBezTo>
                      <a:cubicBezTo>
                        <a:pt x="10682" y="19584"/>
                        <a:pt x="17804" y="32640"/>
                        <a:pt x="17804" y="47477"/>
                      </a:cubicBezTo>
                      <a:cubicBezTo>
                        <a:pt x="17804" y="62313"/>
                        <a:pt x="10682" y="75963"/>
                        <a:pt x="0" y="84271"/>
                      </a:cubicBezTo>
                      <a:cubicBezTo>
                        <a:pt x="8308" y="90799"/>
                        <a:pt x="18397" y="94953"/>
                        <a:pt x="29673" y="94953"/>
                      </a:cubicBezTo>
                      <a:cubicBezTo>
                        <a:pt x="40949" y="94953"/>
                        <a:pt x="51037" y="90799"/>
                        <a:pt x="59346" y="84271"/>
                      </a:cubicBezTo>
                      <a:cubicBezTo>
                        <a:pt x="48663" y="75963"/>
                        <a:pt x="41542" y="62313"/>
                        <a:pt x="41542" y="47477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400"/>
                </a:p>
              </p:txBody>
            </p:sp>
          </p:grpSp>
        </p:grpSp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0846E459-1DFB-D841-D3B1-3375FAEFD887}"/>
              </a:ext>
            </a:extLst>
          </p:cNvPr>
          <p:cNvGrpSpPr/>
          <p:nvPr/>
        </p:nvGrpSpPr>
        <p:grpSpPr>
          <a:xfrm>
            <a:off x="2241504" y="2576437"/>
            <a:ext cx="697388" cy="697388"/>
            <a:chOff x="7290118" y="3219691"/>
            <a:chExt cx="937550" cy="937550"/>
          </a:xfrm>
        </p:grpSpPr>
        <p:sp>
          <p:nvSpPr>
            <p:cNvPr id="64" name="شكل بيضاوي 63">
              <a:extLst>
                <a:ext uri="{FF2B5EF4-FFF2-40B4-BE49-F238E27FC236}">
                  <a16:creationId xmlns:a16="http://schemas.microsoft.com/office/drawing/2014/main" id="{B5473134-6A2E-ABE7-14E5-7AB989BE0B0D}"/>
                </a:ext>
              </a:extLst>
            </p:cNvPr>
            <p:cNvSpPr/>
            <p:nvPr/>
          </p:nvSpPr>
          <p:spPr>
            <a:xfrm>
              <a:off x="7290118" y="3219691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1400" dirty="0"/>
            </a:p>
          </p:txBody>
        </p:sp>
        <p:grpSp>
          <p:nvGrpSpPr>
            <p:cNvPr id="65" name="رسم 29" descr="مضرب تنس الطاولة والكرة مع تعبئة خالصة">
              <a:extLst>
                <a:ext uri="{FF2B5EF4-FFF2-40B4-BE49-F238E27FC236}">
                  <a16:creationId xmlns:a16="http://schemas.microsoft.com/office/drawing/2014/main" id="{4C140D03-B9BF-FA5A-17A7-AB115688C481}"/>
                </a:ext>
              </a:extLst>
            </p:cNvPr>
            <p:cNvGrpSpPr/>
            <p:nvPr/>
          </p:nvGrpSpPr>
          <p:grpSpPr>
            <a:xfrm>
              <a:off x="7472918" y="3404779"/>
              <a:ext cx="585412" cy="565833"/>
              <a:chOff x="4247444" y="3404779"/>
              <a:chExt cx="585412" cy="565833"/>
            </a:xfrm>
            <a:solidFill>
              <a:srgbClr val="000000"/>
            </a:solidFill>
          </p:grpSpPr>
          <p:sp>
            <p:nvSpPr>
              <p:cNvPr id="66" name="شكل حر: شكل 65">
                <a:extLst>
                  <a:ext uri="{FF2B5EF4-FFF2-40B4-BE49-F238E27FC236}">
                    <a16:creationId xmlns:a16="http://schemas.microsoft.com/office/drawing/2014/main" id="{0BAD283E-AC24-2E23-307E-05076E0A7437}"/>
                  </a:ext>
                </a:extLst>
              </p:cNvPr>
              <p:cNvSpPr/>
              <p:nvPr/>
            </p:nvSpPr>
            <p:spPr>
              <a:xfrm>
                <a:off x="4710895" y="3846364"/>
                <a:ext cx="121960" cy="121960"/>
              </a:xfrm>
              <a:custGeom>
                <a:avLst/>
                <a:gdLst>
                  <a:gd name="connsiteX0" fmla="*/ 121961 w 121960"/>
                  <a:gd name="connsiteY0" fmla="*/ 60980 h 121960"/>
                  <a:gd name="connsiteX1" fmla="*/ 60980 w 121960"/>
                  <a:gd name="connsiteY1" fmla="*/ 121961 h 121960"/>
                  <a:gd name="connsiteX2" fmla="*/ 0 w 121960"/>
                  <a:gd name="connsiteY2" fmla="*/ 60980 h 121960"/>
                  <a:gd name="connsiteX3" fmla="*/ 60980 w 121960"/>
                  <a:gd name="connsiteY3" fmla="*/ 0 h 121960"/>
                  <a:gd name="connsiteX4" fmla="*/ 121961 w 121960"/>
                  <a:gd name="connsiteY4" fmla="*/ 60980 h 12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60" h="121960">
                    <a:moveTo>
                      <a:pt x="121961" y="60980"/>
                    </a:moveTo>
                    <a:cubicBezTo>
                      <a:pt x="121961" y="94659"/>
                      <a:pt x="94659" y="121961"/>
                      <a:pt x="60980" y="121961"/>
                    </a:cubicBezTo>
                    <a:cubicBezTo>
                      <a:pt x="27302" y="121961"/>
                      <a:pt x="0" y="94659"/>
                      <a:pt x="0" y="60980"/>
                    </a:cubicBezTo>
                    <a:cubicBezTo>
                      <a:pt x="0" y="27302"/>
                      <a:pt x="27302" y="0"/>
                      <a:pt x="60980" y="0"/>
                    </a:cubicBezTo>
                    <a:cubicBezTo>
                      <a:pt x="94659" y="0"/>
                      <a:pt x="121961" y="27302"/>
                      <a:pt x="121961" y="60980"/>
                    </a:cubicBezTo>
                    <a:close/>
                  </a:path>
                </a:pathLst>
              </a:custGeom>
              <a:solidFill>
                <a:schemeClr val="bg1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00"/>
              </a:p>
            </p:txBody>
          </p:sp>
          <p:grpSp>
            <p:nvGrpSpPr>
              <p:cNvPr id="67" name="رسم 29" descr="مضرب تنس الطاولة والكرة مع تعبئة خالصة">
                <a:extLst>
                  <a:ext uri="{FF2B5EF4-FFF2-40B4-BE49-F238E27FC236}">
                    <a16:creationId xmlns:a16="http://schemas.microsoft.com/office/drawing/2014/main" id="{5E0D8100-D230-A609-7976-BA7C0E9FC651}"/>
                  </a:ext>
                </a:extLst>
              </p:cNvPr>
              <p:cNvGrpSpPr/>
              <p:nvPr/>
            </p:nvGrpSpPr>
            <p:grpSpPr>
              <a:xfrm>
                <a:off x="4247444" y="3404779"/>
                <a:ext cx="566532" cy="565833"/>
                <a:chOff x="4247444" y="3404779"/>
                <a:chExt cx="566532" cy="565833"/>
              </a:xfrm>
              <a:solidFill>
                <a:srgbClr val="000000"/>
              </a:solidFill>
            </p:grpSpPr>
            <p:sp>
              <p:nvSpPr>
                <p:cNvPr id="68" name="شكل حر: شكل 67">
                  <a:extLst>
                    <a:ext uri="{FF2B5EF4-FFF2-40B4-BE49-F238E27FC236}">
                      <a16:creationId xmlns:a16="http://schemas.microsoft.com/office/drawing/2014/main" id="{AE762E9E-8357-F10F-16C0-BD5AA81D1EE0}"/>
                    </a:ext>
                  </a:extLst>
                </p:cNvPr>
                <p:cNvSpPr/>
                <p:nvPr/>
              </p:nvSpPr>
              <p:spPr>
                <a:xfrm>
                  <a:off x="4247444" y="3648178"/>
                  <a:ext cx="322433" cy="322433"/>
                </a:xfrm>
                <a:custGeom>
                  <a:avLst/>
                  <a:gdLst>
                    <a:gd name="connsiteX0" fmla="*/ 142542 w 322433"/>
                    <a:gd name="connsiteY0" fmla="*/ 0 h 322433"/>
                    <a:gd name="connsiteX1" fmla="*/ 144066 w 322433"/>
                    <a:gd name="connsiteY1" fmla="*/ 6860 h 322433"/>
                    <a:gd name="connsiteX2" fmla="*/ 144066 w 322433"/>
                    <a:gd name="connsiteY2" fmla="*/ 6860 h 322433"/>
                    <a:gd name="connsiteX3" fmla="*/ 147115 w 322433"/>
                    <a:gd name="connsiteY3" fmla="*/ 17532 h 322433"/>
                    <a:gd name="connsiteX4" fmla="*/ 134157 w 322433"/>
                    <a:gd name="connsiteY4" fmla="*/ 134919 h 322433"/>
                    <a:gd name="connsiteX5" fmla="*/ 134157 w 322433"/>
                    <a:gd name="connsiteY5" fmla="*/ 134919 h 322433"/>
                    <a:gd name="connsiteX6" fmla="*/ 4574 w 322433"/>
                    <a:gd name="connsiteY6" fmla="*/ 264503 h 322433"/>
                    <a:gd name="connsiteX7" fmla="*/ 4574 w 322433"/>
                    <a:gd name="connsiteY7" fmla="*/ 285846 h 322433"/>
                    <a:gd name="connsiteX8" fmla="*/ 36588 w 322433"/>
                    <a:gd name="connsiteY8" fmla="*/ 317860 h 322433"/>
                    <a:gd name="connsiteX9" fmla="*/ 57931 w 322433"/>
                    <a:gd name="connsiteY9" fmla="*/ 317860 h 322433"/>
                    <a:gd name="connsiteX10" fmla="*/ 191326 w 322433"/>
                    <a:gd name="connsiteY10" fmla="*/ 184466 h 322433"/>
                    <a:gd name="connsiteX11" fmla="*/ 302615 w 322433"/>
                    <a:gd name="connsiteY11" fmla="*/ 175319 h 322433"/>
                    <a:gd name="connsiteX12" fmla="*/ 322434 w 322433"/>
                    <a:gd name="connsiteY12" fmla="*/ 180654 h 322433"/>
                    <a:gd name="connsiteX13" fmla="*/ 142542 w 322433"/>
                    <a:gd name="connsiteY13" fmla="*/ 0 h 32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2433" h="322433">
                      <a:moveTo>
                        <a:pt x="142542" y="0"/>
                      </a:moveTo>
                      <a:cubicBezTo>
                        <a:pt x="143304" y="2287"/>
                        <a:pt x="143304" y="4574"/>
                        <a:pt x="144066" y="6860"/>
                      </a:cubicBezTo>
                      <a:lnTo>
                        <a:pt x="144066" y="6860"/>
                      </a:lnTo>
                      <a:cubicBezTo>
                        <a:pt x="144066" y="6860"/>
                        <a:pt x="146353" y="14483"/>
                        <a:pt x="147115" y="17532"/>
                      </a:cubicBezTo>
                      <a:cubicBezTo>
                        <a:pt x="153213" y="42686"/>
                        <a:pt x="164647" y="104429"/>
                        <a:pt x="134157" y="134919"/>
                      </a:cubicBezTo>
                      <a:lnTo>
                        <a:pt x="134157" y="134919"/>
                      </a:lnTo>
                      <a:lnTo>
                        <a:pt x="4574" y="264503"/>
                      </a:lnTo>
                      <a:cubicBezTo>
                        <a:pt x="-1525" y="270601"/>
                        <a:pt x="-1525" y="279748"/>
                        <a:pt x="4574" y="285846"/>
                      </a:cubicBezTo>
                      <a:lnTo>
                        <a:pt x="36588" y="317860"/>
                      </a:lnTo>
                      <a:cubicBezTo>
                        <a:pt x="42686" y="323959"/>
                        <a:pt x="51833" y="323959"/>
                        <a:pt x="57931" y="317860"/>
                      </a:cubicBezTo>
                      <a:lnTo>
                        <a:pt x="191326" y="184466"/>
                      </a:lnTo>
                      <a:cubicBezTo>
                        <a:pt x="222579" y="159311"/>
                        <a:pt x="277461" y="169221"/>
                        <a:pt x="302615" y="175319"/>
                      </a:cubicBezTo>
                      <a:cubicBezTo>
                        <a:pt x="309476" y="177605"/>
                        <a:pt x="315574" y="179130"/>
                        <a:pt x="322434" y="180654"/>
                      </a:cubicBezTo>
                      <a:lnTo>
                        <a:pt x="142542" y="0"/>
                      </a:lnTo>
                      <a:close/>
                    </a:path>
                  </a:pathLst>
                </a:custGeom>
                <a:solidFill>
                  <a:srgbClr val="A96212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400"/>
                </a:p>
              </p:txBody>
            </p:sp>
            <p:sp>
              <p:nvSpPr>
                <p:cNvPr id="69" name="شكل حر: شكل 68">
                  <a:extLst>
                    <a:ext uri="{FF2B5EF4-FFF2-40B4-BE49-F238E27FC236}">
                      <a16:creationId xmlns:a16="http://schemas.microsoft.com/office/drawing/2014/main" id="{A11570CF-89F3-D602-9DD4-EEEEF369175B}"/>
                    </a:ext>
                  </a:extLst>
                </p:cNvPr>
                <p:cNvSpPr/>
                <p:nvPr/>
              </p:nvSpPr>
              <p:spPr>
                <a:xfrm>
                  <a:off x="4387699" y="3404779"/>
                  <a:ext cx="426277" cy="425578"/>
                </a:xfrm>
                <a:custGeom>
                  <a:avLst/>
                  <a:gdLst>
                    <a:gd name="connsiteX0" fmla="*/ 366645 w 426277"/>
                    <a:gd name="connsiteY0" fmla="*/ 59696 h 425578"/>
                    <a:gd name="connsiteX1" fmla="*/ 64792 w 426277"/>
                    <a:gd name="connsiteY1" fmla="*/ 81039 h 425578"/>
                    <a:gd name="connsiteX2" fmla="*/ 0 w 426277"/>
                    <a:gd name="connsiteY2" fmla="*/ 198426 h 425578"/>
                    <a:gd name="connsiteX3" fmla="*/ 227152 w 426277"/>
                    <a:gd name="connsiteY3" fmla="*/ 425578 h 425578"/>
                    <a:gd name="connsiteX4" fmla="*/ 344539 w 426277"/>
                    <a:gd name="connsiteY4" fmla="*/ 360786 h 425578"/>
                    <a:gd name="connsiteX5" fmla="*/ 366645 w 426277"/>
                    <a:gd name="connsiteY5" fmla="*/ 59696 h 425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277" h="425578">
                      <a:moveTo>
                        <a:pt x="366645" y="59696"/>
                      </a:moveTo>
                      <a:cubicBezTo>
                        <a:pt x="272125" y="-35586"/>
                        <a:pt x="154738" y="-8145"/>
                        <a:pt x="64792" y="81039"/>
                      </a:cubicBezTo>
                      <a:cubicBezTo>
                        <a:pt x="26679" y="119151"/>
                        <a:pt x="5336" y="158789"/>
                        <a:pt x="0" y="198426"/>
                      </a:cubicBezTo>
                      <a:lnTo>
                        <a:pt x="227152" y="425578"/>
                      </a:lnTo>
                      <a:cubicBezTo>
                        <a:pt x="266789" y="421005"/>
                        <a:pt x="306427" y="399661"/>
                        <a:pt x="344539" y="360786"/>
                      </a:cubicBezTo>
                      <a:cubicBezTo>
                        <a:pt x="434485" y="271603"/>
                        <a:pt x="461927" y="154977"/>
                        <a:pt x="366645" y="59696"/>
                      </a:cubicBezTo>
                      <a:close/>
                    </a:path>
                  </a:pathLst>
                </a:custGeom>
                <a:solidFill>
                  <a:srgbClr val="EA404B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400"/>
                </a:p>
              </p:txBody>
            </p:sp>
          </p:grpSp>
        </p:grp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07C8F612-2A69-CBE7-CFB9-957CBE6E4782}"/>
              </a:ext>
            </a:extLst>
          </p:cNvPr>
          <p:cNvGrpSpPr/>
          <p:nvPr/>
        </p:nvGrpSpPr>
        <p:grpSpPr>
          <a:xfrm>
            <a:off x="2235096" y="1532869"/>
            <a:ext cx="697388" cy="697388"/>
            <a:chOff x="9933006" y="642394"/>
            <a:chExt cx="937550" cy="937550"/>
          </a:xfrm>
        </p:grpSpPr>
        <p:sp>
          <p:nvSpPr>
            <p:cNvPr id="71" name="شكل بيضاوي 70">
              <a:extLst>
                <a:ext uri="{FF2B5EF4-FFF2-40B4-BE49-F238E27FC236}">
                  <a16:creationId xmlns:a16="http://schemas.microsoft.com/office/drawing/2014/main" id="{7CD0788C-FAE4-E250-A1B5-812254AD018E}"/>
                </a:ext>
              </a:extLst>
            </p:cNvPr>
            <p:cNvSpPr/>
            <p:nvPr/>
          </p:nvSpPr>
          <p:spPr>
            <a:xfrm>
              <a:off x="9933006" y="642394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1400" dirty="0"/>
            </a:p>
          </p:txBody>
        </p:sp>
        <p:grpSp>
          <p:nvGrpSpPr>
            <p:cNvPr id="72" name="رسم 49" descr="تزلج مع تعبئة خالصة">
              <a:extLst>
                <a:ext uri="{FF2B5EF4-FFF2-40B4-BE49-F238E27FC236}">
                  <a16:creationId xmlns:a16="http://schemas.microsoft.com/office/drawing/2014/main" id="{06667DE6-916B-2DF0-0F7D-FA7D66DDA121}"/>
                </a:ext>
              </a:extLst>
            </p:cNvPr>
            <p:cNvGrpSpPr/>
            <p:nvPr/>
          </p:nvGrpSpPr>
          <p:grpSpPr>
            <a:xfrm>
              <a:off x="10155040" y="802820"/>
              <a:ext cx="556168" cy="572788"/>
              <a:chOff x="6929566" y="802820"/>
              <a:chExt cx="556168" cy="572788"/>
            </a:xfrm>
            <a:solidFill>
              <a:srgbClr val="000000"/>
            </a:solidFill>
          </p:grpSpPr>
          <p:sp>
            <p:nvSpPr>
              <p:cNvPr id="73" name="شكل حر: شكل 72">
                <a:extLst>
                  <a:ext uri="{FF2B5EF4-FFF2-40B4-BE49-F238E27FC236}">
                    <a16:creationId xmlns:a16="http://schemas.microsoft.com/office/drawing/2014/main" id="{767E63EB-EB15-DDC7-DA1D-577BCB3A24DD}"/>
                  </a:ext>
                </a:extLst>
              </p:cNvPr>
              <p:cNvSpPr/>
              <p:nvPr/>
            </p:nvSpPr>
            <p:spPr>
              <a:xfrm>
                <a:off x="6929566" y="1259206"/>
                <a:ext cx="556168" cy="116401"/>
              </a:xfrm>
              <a:custGeom>
                <a:avLst/>
                <a:gdLst>
                  <a:gd name="connsiteX0" fmla="*/ 504408 w 556168"/>
                  <a:gd name="connsiteY0" fmla="*/ 0 h 116401"/>
                  <a:gd name="connsiteX1" fmla="*/ 62081 w 556168"/>
                  <a:gd name="connsiteY1" fmla="*/ 0 h 116401"/>
                  <a:gd name="connsiteX2" fmla="*/ 62081 w 556168"/>
                  <a:gd name="connsiteY2" fmla="*/ 54321 h 116401"/>
                  <a:gd name="connsiteX3" fmla="*/ 0 w 556168"/>
                  <a:gd name="connsiteY3" fmla="*/ 116402 h 116401"/>
                  <a:gd name="connsiteX4" fmla="*/ 442327 w 556168"/>
                  <a:gd name="connsiteY4" fmla="*/ 116402 h 116401"/>
                  <a:gd name="connsiteX5" fmla="*/ 556168 w 556168"/>
                  <a:gd name="connsiteY5" fmla="*/ 51760 h 116401"/>
                  <a:gd name="connsiteX6" fmla="*/ 434567 w 556168"/>
                  <a:gd name="connsiteY6" fmla="*/ 77601 h 116401"/>
                  <a:gd name="connsiteX7" fmla="*/ 124162 w 556168"/>
                  <a:gd name="connsiteY7" fmla="*/ 77601 h 116401"/>
                  <a:gd name="connsiteX8" fmla="*/ 124162 w 556168"/>
                  <a:gd name="connsiteY8" fmla="*/ 31041 h 116401"/>
                  <a:gd name="connsiteX9" fmla="*/ 434567 w 556168"/>
                  <a:gd name="connsiteY9" fmla="*/ 31041 h 116401"/>
                  <a:gd name="connsiteX10" fmla="*/ 442327 w 556168"/>
                  <a:gd name="connsiteY10" fmla="*/ 54321 h 116401"/>
                  <a:gd name="connsiteX11" fmla="*/ 434567 w 556168"/>
                  <a:gd name="connsiteY11" fmla="*/ 77601 h 11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6168" h="116401">
                    <a:moveTo>
                      <a:pt x="504408" y="0"/>
                    </a:moveTo>
                    <a:lnTo>
                      <a:pt x="62081" y="0"/>
                    </a:lnTo>
                    <a:lnTo>
                      <a:pt x="62081" y="54321"/>
                    </a:lnTo>
                    <a:lnTo>
                      <a:pt x="0" y="116402"/>
                    </a:lnTo>
                    <a:lnTo>
                      <a:pt x="442327" y="116402"/>
                    </a:lnTo>
                    <a:cubicBezTo>
                      <a:pt x="498355" y="116402"/>
                      <a:pt x="545071" y="88698"/>
                      <a:pt x="556168" y="51760"/>
                    </a:cubicBezTo>
                    <a:close/>
                    <a:moveTo>
                      <a:pt x="434567" y="77601"/>
                    </a:moveTo>
                    <a:lnTo>
                      <a:pt x="124162" y="77601"/>
                    </a:lnTo>
                    <a:lnTo>
                      <a:pt x="124162" y="31041"/>
                    </a:lnTo>
                    <a:lnTo>
                      <a:pt x="434567" y="31041"/>
                    </a:lnTo>
                    <a:cubicBezTo>
                      <a:pt x="439788" y="37659"/>
                      <a:pt x="442533" y="45893"/>
                      <a:pt x="442327" y="54321"/>
                    </a:cubicBezTo>
                    <a:cubicBezTo>
                      <a:pt x="442621" y="62762"/>
                      <a:pt x="439866" y="71025"/>
                      <a:pt x="434567" y="776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00"/>
              </a:p>
            </p:txBody>
          </p:sp>
          <p:sp>
            <p:nvSpPr>
              <p:cNvPr id="74" name="شكل حر: شكل 73">
                <a:extLst>
                  <a:ext uri="{FF2B5EF4-FFF2-40B4-BE49-F238E27FC236}">
                    <a16:creationId xmlns:a16="http://schemas.microsoft.com/office/drawing/2014/main" id="{036D8888-D891-CCE4-BCA9-91D41CAB518E}"/>
                  </a:ext>
                </a:extLst>
              </p:cNvPr>
              <p:cNvSpPr/>
              <p:nvPr/>
            </p:nvSpPr>
            <p:spPr>
              <a:xfrm>
                <a:off x="6946341" y="802820"/>
                <a:ext cx="504770" cy="425346"/>
              </a:xfrm>
              <a:custGeom>
                <a:avLst/>
                <a:gdLst>
                  <a:gd name="connsiteX0" fmla="*/ 500127 w 504770"/>
                  <a:gd name="connsiteY0" fmla="*/ 367223 h 425346"/>
                  <a:gd name="connsiteX1" fmla="*/ 393581 w 504770"/>
                  <a:gd name="connsiteY1" fmla="*/ 310884 h 425346"/>
                  <a:gd name="connsiteX2" fmla="*/ 285870 w 504770"/>
                  <a:gd name="connsiteY2" fmla="*/ 259435 h 425346"/>
                  <a:gd name="connsiteX3" fmla="*/ 225729 w 504770"/>
                  <a:gd name="connsiteY3" fmla="*/ 128521 h 425346"/>
                  <a:gd name="connsiteX4" fmla="*/ 231549 w 504770"/>
                  <a:gd name="connsiteY4" fmla="*/ 29580 h 425346"/>
                  <a:gd name="connsiteX5" fmla="*/ 207105 w 504770"/>
                  <a:gd name="connsiteY5" fmla="*/ 25932 h 425346"/>
                  <a:gd name="connsiteX6" fmla="*/ 187937 w 504770"/>
                  <a:gd name="connsiteY6" fmla="*/ 30511 h 425346"/>
                  <a:gd name="connsiteX7" fmla="*/ 146188 w 504770"/>
                  <a:gd name="connsiteY7" fmla="*/ 76140 h 425346"/>
                  <a:gd name="connsiteX8" fmla="*/ 85504 w 504770"/>
                  <a:gd name="connsiteY8" fmla="*/ 76140 h 425346"/>
                  <a:gd name="connsiteX9" fmla="*/ 82477 w 504770"/>
                  <a:gd name="connsiteY9" fmla="*/ 32373 h 425346"/>
                  <a:gd name="connsiteX10" fmla="*/ 82477 w 504770"/>
                  <a:gd name="connsiteY10" fmla="*/ 32373 h 425346"/>
                  <a:gd name="connsiteX11" fmla="*/ 81391 w 504770"/>
                  <a:gd name="connsiteY11" fmla="*/ 27950 h 425346"/>
                  <a:gd name="connsiteX12" fmla="*/ 41892 w 504770"/>
                  <a:gd name="connsiteY12" fmla="*/ 14 h 425346"/>
                  <a:gd name="connsiteX13" fmla="*/ 22181 w 504770"/>
                  <a:gd name="connsiteY13" fmla="*/ 5601 h 425346"/>
                  <a:gd name="connsiteX14" fmla="*/ 40650 w 504770"/>
                  <a:gd name="connsiteY14" fmla="*/ 89022 h 425346"/>
                  <a:gd name="connsiteX15" fmla="*/ 30407 w 504770"/>
                  <a:gd name="connsiteY15" fmla="*/ 221643 h 425346"/>
                  <a:gd name="connsiteX16" fmla="*/ 2626 w 504770"/>
                  <a:gd name="connsiteY16" fmla="*/ 348676 h 425346"/>
                  <a:gd name="connsiteX17" fmla="*/ 38555 w 504770"/>
                  <a:gd name="connsiteY17" fmla="*/ 425346 h 425346"/>
                  <a:gd name="connsiteX18" fmla="*/ 485693 w 504770"/>
                  <a:gd name="connsiteY18" fmla="*/ 425346 h 425346"/>
                  <a:gd name="connsiteX19" fmla="*/ 500127 w 504770"/>
                  <a:gd name="connsiteY19" fmla="*/ 367223 h 425346"/>
                  <a:gd name="connsiteX20" fmla="*/ 31105 w 504770"/>
                  <a:gd name="connsiteY20" fmla="*/ 324464 h 425346"/>
                  <a:gd name="connsiteX21" fmla="*/ 37546 w 504770"/>
                  <a:gd name="connsiteY21" fmla="*/ 287293 h 425346"/>
                  <a:gd name="connsiteX22" fmla="*/ 144869 w 504770"/>
                  <a:gd name="connsiteY22" fmla="*/ 394306 h 425346"/>
                  <a:gd name="connsiteX23" fmla="*/ 100946 w 504770"/>
                  <a:gd name="connsiteY23" fmla="*/ 394306 h 425346"/>
                  <a:gd name="connsiteX24" fmla="*/ 265927 w 504770"/>
                  <a:gd name="connsiteY24" fmla="*/ 283336 h 425346"/>
                  <a:gd name="connsiteX25" fmla="*/ 279817 w 504770"/>
                  <a:gd name="connsiteY25" fmla="*/ 293424 h 425346"/>
                  <a:gd name="connsiteX26" fmla="*/ 216029 w 504770"/>
                  <a:gd name="connsiteY26" fmla="*/ 293424 h 425346"/>
                  <a:gd name="connsiteX27" fmla="*/ 208269 w 504770"/>
                  <a:gd name="connsiteY27" fmla="*/ 285664 h 425346"/>
                  <a:gd name="connsiteX28" fmla="*/ 216029 w 504770"/>
                  <a:gd name="connsiteY28" fmla="*/ 277904 h 425346"/>
                  <a:gd name="connsiteX29" fmla="*/ 259951 w 504770"/>
                  <a:gd name="connsiteY29" fmla="*/ 277904 h 425346"/>
                  <a:gd name="connsiteX30" fmla="*/ 265927 w 504770"/>
                  <a:gd name="connsiteY30" fmla="*/ 283258 h 425346"/>
                  <a:gd name="connsiteX31" fmla="*/ 184989 w 504770"/>
                  <a:gd name="connsiteY31" fmla="*/ 246863 h 425346"/>
                  <a:gd name="connsiteX32" fmla="*/ 177228 w 504770"/>
                  <a:gd name="connsiteY32" fmla="*/ 239103 h 425346"/>
                  <a:gd name="connsiteX33" fmla="*/ 184989 w 504770"/>
                  <a:gd name="connsiteY33" fmla="*/ 231343 h 425346"/>
                  <a:gd name="connsiteX34" fmla="*/ 222936 w 504770"/>
                  <a:gd name="connsiteY34" fmla="*/ 231343 h 425346"/>
                  <a:gd name="connsiteX35" fmla="*/ 232791 w 504770"/>
                  <a:gd name="connsiteY35" fmla="*/ 246863 h 425346"/>
                  <a:gd name="connsiteX36" fmla="*/ 161708 w 504770"/>
                  <a:gd name="connsiteY36" fmla="*/ 200302 h 425346"/>
                  <a:gd name="connsiteX37" fmla="*/ 153948 w 504770"/>
                  <a:gd name="connsiteY37" fmla="*/ 192542 h 425346"/>
                  <a:gd name="connsiteX38" fmla="*/ 161708 w 504770"/>
                  <a:gd name="connsiteY38" fmla="*/ 184782 h 425346"/>
                  <a:gd name="connsiteX39" fmla="*/ 203225 w 504770"/>
                  <a:gd name="connsiteY39" fmla="*/ 184782 h 425346"/>
                  <a:gd name="connsiteX40" fmla="*/ 208424 w 504770"/>
                  <a:gd name="connsiteY40" fmla="*/ 200302 h 425346"/>
                  <a:gd name="connsiteX41" fmla="*/ 196706 w 504770"/>
                  <a:gd name="connsiteY41" fmla="*/ 153742 h 425346"/>
                  <a:gd name="connsiteX42" fmla="*/ 146188 w 504770"/>
                  <a:gd name="connsiteY42" fmla="*/ 153742 h 425346"/>
                  <a:gd name="connsiteX43" fmla="*/ 138428 w 504770"/>
                  <a:gd name="connsiteY43" fmla="*/ 145982 h 425346"/>
                  <a:gd name="connsiteX44" fmla="*/ 146188 w 504770"/>
                  <a:gd name="connsiteY44" fmla="*/ 138221 h 425346"/>
                  <a:gd name="connsiteX45" fmla="*/ 195154 w 504770"/>
                  <a:gd name="connsiteY45" fmla="*/ 138221 h 425346"/>
                  <a:gd name="connsiteX46" fmla="*/ 196706 w 504770"/>
                  <a:gd name="connsiteY46" fmla="*/ 153742 h 42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04770" h="425346">
                    <a:moveTo>
                      <a:pt x="500127" y="367223"/>
                    </a:moveTo>
                    <a:cubicBezTo>
                      <a:pt x="487245" y="338898"/>
                      <a:pt x="424621" y="322524"/>
                      <a:pt x="393581" y="310884"/>
                    </a:cubicBezTo>
                    <a:cubicBezTo>
                      <a:pt x="362540" y="299244"/>
                      <a:pt x="312177" y="281473"/>
                      <a:pt x="285870" y="259435"/>
                    </a:cubicBezTo>
                    <a:cubicBezTo>
                      <a:pt x="248120" y="226334"/>
                      <a:pt x="226249" y="178725"/>
                      <a:pt x="225729" y="128521"/>
                    </a:cubicBezTo>
                    <a:cubicBezTo>
                      <a:pt x="225581" y="95451"/>
                      <a:pt x="227525" y="62404"/>
                      <a:pt x="231549" y="29580"/>
                    </a:cubicBezTo>
                    <a:cubicBezTo>
                      <a:pt x="223592" y="27318"/>
                      <a:pt x="215376" y="26091"/>
                      <a:pt x="207105" y="25932"/>
                    </a:cubicBezTo>
                    <a:cubicBezTo>
                      <a:pt x="200410" y="25599"/>
                      <a:pt x="193759" y="27189"/>
                      <a:pt x="187937" y="30511"/>
                    </a:cubicBezTo>
                    <a:cubicBezTo>
                      <a:pt x="173348" y="40211"/>
                      <a:pt x="146188" y="76140"/>
                      <a:pt x="146188" y="76140"/>
                    </a:cubicBezTo>
                    <a:lnTo>
                      <a:pt x="85504" y="76140"/>
                    </a:lnTo>
                    <a:cubicBezTo>
                      <a:pt x="86525" y="61482"/>
                      <a:pt x="85507" y="46752"/>
                      <a:pt x="82477" y="32373"/>
                    </a:cubicBezTo>
                    <a:lnTo>
                      <a:pt x="82477" y="32373"/>
                    </a:lnTo>
                    <a:cubicBezTo>
                      <a:pt x="82477" y="30821"/>
                      <a:pt x="81779" y="29347"/>
                      <a:pt x="81391" y="27950"/>
                    </a:cubicBezTo>
                    <a:cubicBezTo>
                      <a:pt x="75863" y="10919"/>
                      <a:pt x="59792" y="-448"/>
                      <a:pt x="41892" y="14"/>
                    </a:cubicBezTo>
                    <a:cubicBezTo>
                      <a:pt x="34912" y="-132"/>
                      <a:pt x="28047" y="1814"/>
                      <a:pt x="22181" y="5601"/>
                    </a:cubicBezTo>
                    <a:cubicBezTo>
                      <a:pt x="15818" y="10102"/>
                      <a:pt x="35761" y="35710"/>
                      <a:pt x="40650" y="89022"/>
                    </a:cubicBezTo>
                    <a:cubicBezTo>
                      <a:pt x="45539" y="142334"/>
                      <a:pt x="53066" y="167322"/>
                      <a:pt x="30407" y="221643"/>
                    </a:cubicBezTo>
                    <a:cubicBezTo>
                      <a:pt x="7747" y="275964"/>
                      <a:pt x="-6066" y="307004"/>
                      <a:pt x="2626" y="348676"/>
                    </a:cubicBezTo>
                    <a:cubicBezTo>
                      <a:pt x="13335" y="400126"/>
                      <a:pt x="38555" y="425346"/>
                      <a:pt x="38555" y="425346"/>
                    </a:cubicBezTo>
                    <a:lnTo>
                      <a:pt x="485693" y="425346"/>
                    </a:lnTo>
                    <a:cubicBezTo>
                      <a:pt x="485693" y="425346"/>
                      <a:pt x="516113" y="402066"/>
                      <a:pt x="500127" y="367223"/>
                    </a:cubicBezTo>
                    <a:close/>
                    <a:moveTo>
                      <a:pt x="31105" y="324464"/>
                    </a:moveTo>
                    <a:cubicBezTo>
                      <a:pt x="31151" y="311801"/>
                      <a:pt x="33329" y="299235"/>
                      <a:pt x="37546" y="287293"/>
                    </a:cubicBezTo>
                    <a:lnTo>
                      <a:pt x="144869" y="394306"/>
                    </a:lnTo>
                    <a:lnTo>
                      <a:pt x="100946" y="394306"/>
                    </a:lnTo>
                    <a:close/>
                    <a:moveTo>
                      <a:pt x="265927" y="283336"/>
                    </a:moveTo>
                    <a:cubicBezTo>
                      <a:pt x="270345" y="286980"/>
                      <a:pt x="274984" y="290349"/>
                      <a:pt x="279817" y="293424"/>
                    </a:cubicBezTo>
                    <a:lnTo>
                      <a:pt x="216029" y="293424"/>
                    </a:lnTo>
                    <a:cubicBezTo>
                      <a:pt x="211743" y="293424"/>
                      <a:pt x="208269" y="289950"/>
                      <a:pt x="208269" y="285664"/>
                    </a:cubicBezTo>
                    <a:cubicBezTo>
                      <a:pt x="208269" y="281378"/>
                      <a:pt x="211743" y="277904"/>
                      <a:pt x="216029" y="277904"/>
                    </a:cubicBezTo>
                    <a:lnTo>
                      <a:pt x="259951" y="277904"/>
                    </a:lnTo>
                    <a:cubicBezTo>
                      <a:pt x="261891" y="279688"/>
                      <a:pt x="263909" y="281551"/>
                      <a:pt x="265927" y="283258"/>
                    </a:cubicBezTo>
                    <a:close/>
                    <a:moveTo>
                      <a:pt x="184989" y="246863"/>
                    </a:moveTo>
                    <a:cubicBezTo>
                      <a:pt x="180703" y="246863"/>
                      <a:pt x="177228" y="243389"/>
                      <a:pt x="177228" y="239103"/>
                    </a:cubicBezTo>
                    <a:cubicBezTo>
                      <a:pt x="177228" y="234817"/>
                      <a:pt x="180703" y="231343"/>
                      <a:pt x="184989" y="231343"/>
                    </a:cubicBezTo>
                    <a:lnTo>
                      <a:pt x="222936" y="231343"/>
                    </a:lnTo>
                    <a:cubicBezTo>
                      <a:pt x="226040" y="236697"/>
                      <a:pt x="229299" y="241819"/>
                      <a:pt x="232791" y="246863"/>
                    </a:cubicBezTo>
                    <a:close/>
                    <a:moveTo>
                      <a:pt x="161708" y="200302"/>
                    </a:moveTo>
                    <a:cubicBezTo>
                      <a:pt x="157422" y="200302"/>
                      <a:pt x="153948" y="196828"/>
                      <a:pt x="153948" y="192542"/>
                    </a:cubicBezTo>
                    <a:cubicBezTo>
                      <a:pt x="153948" y="188256"/>
                      <a:pt x="157422" y="184782"/>
                      <a:pt x="161708" y="184782"/>
                    </a:cubicBezTo>
                    <a:lnTo>
                      <a:pt x="203225" y="184782"/>
                    </a:lnTo>
                    <a:cubicBezTo>
                      <a:pt x="204777" y="190059"/>
                      <a:pt x="206484" y="195181"/>
                      <a:pt x="208424" y="200302"/>
                    </a:cubicBezTo>
                    <a:close/>
                    <a:moveTo>
                      <a:pt x="196706" y="153742"/>
                    </a:moveTo>
                    <a:lnTo>
                      <a:pt x="146188" y="153742"/>
                    </a:lnTo>
                    <a:cubicBezTo>
                      <a:pt x="141902" y="153742"/>
                      <a:pt x="138428" y="150267"/>
                      <a:pt x="138428" y="145982"/>
                    </a:cubicBezTo>
                    <a:cubicBezTo>
                      <a:pt x="138428" y="141696"/>
                      <a:pt x="141902" y="138221"/>
                      <a:pt x="146188" y="138221"/>
                    </a:cubicBezTo>
                    <a:lnTo>
                      <a:pt x="195154" y="138221"/>
                    </a:lnTo>
                    <a:cubicBezTo>
                      <a:pt x="195465" y="143421"/>
                      <a:pt x="196008" y="148620"/>
                      <a:pt x="196706" y="153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00"/>
              </a:p>
            </p:txBody>
          </p:sp>
        </p:grpSp>
      </p:grp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00C97FC7-FAAE-6914-5A31-070C51F9CCB1}"/>
              </a:ext>
            </a:extLst>
          </p:cNvPr>
          <p:cNvGrpSpPr/>
          <p:nvPr/>
        </p:nvGrpSpPr>
        <p:grpSpPr>
          <a:xfrm>
            <a:off x="2209108" y="3608819"/>
            <a:ext cx="697388" cy="697388"/>
            <a:chOff x="2392096" y="671332"/>
            <a:chExt cx="937550" cy="937550"/>
          </a:xfrm>
        </p:grpSpPr>
        <p:sp>
          <p:nvSpPr>
            <p:cNvPr id="76" name="شكل بيضاوي 75">
              <a:extLst>
                <a:ext uri="{FF2B5EF4-FFF2-40B4-BE49-F238E27FC236}">
                  <a16:creationId xmlns:a16="http://schemas.microsoft.com/office/drawing/2014/main" id="{A311590D-3717-9B6B-9150-94F541F9D0D3}"/>
                </a:ext>
              </a:extLst>
            </p:cNvPr>
            <p:cNvSpPr/>
            <p:nvPr/>
          </p:nvSpPr>
          <p:spPr>
            <a:xfrm>
              <a:off x="2392096" y="671332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1400" dirty="0"/>
            </a:p>
          </p:txBody>
        </p:sp>
        <p:sp>
          <p:nvSpPr>
            <p:cNvPr id="77" name="شكل حر: شكل 76">
              <a:extLst>
                <a:ext uri="{FF2B5EF4-FFF2-40B4-BE49-F238E27FC236}">
                  <a16:creationId xmlns:a16="http://schemas.microsoft.com/office/drawing/2014/main" id="{212401C8-9EF4-73BA-D58F-642008F8E452}"/>
                </a:ext>
              </a:extLst>
            </p:cNvPr>
            <p:cNvSpPr/>
            <p:nvPr/>
          </p:nvSpPr>
          <p:spPr>
            <a:xfrm>
              <a:off x="2888689" y="1145420"/>
              <a:ext cx="428950" cy="161109"/>
            </a:xfrm>
            <a:custGeom>
              <a:avLst/>
              <a:gdLst>
                <a:gd name="connsiteX0" fmla="*/ 412718 w 428950"/>
                <a:gd name="connsiteY0" fmla="*/ 32956 h 161109"/>
                <a:gd name="connsiteX1" fmla="*/ 237077 w 428950"/>
                <a:gd name="connsiteY1" fmla="*/ 0 h 161109"/>
                <a:gd name="connsiteX2" fmla="*/ 237077 w 428950"/>
                <a:gd name="connsiteY2" fmla="*/ 952 h 161109"/>
                <a:gd name="connsiteX3" fmla="*/ 224409 w 428950"/>
                <a:gd name="connsiteY3" fmla="*/ 8096 h 161109"/>
                <a:gd name="connsiteX4" fmla="*/ 34480 w 428950"/>
                <a:gd name="connsiteY4" fmla="*/ 90106 h 161109"/>
                <a:gd name="connsiteX5" fmla="*/ 0 w 428950"/>
                <a:gd name="connsiteY5" fmla="*/ 100489 h 161109"/>
                <a:gd name="connsiteX6" fmla="*/ 301371 w 428950"/>
                <a:gd name="connsiteY6" fmla="*/ 157639 h 161109"/>
                <a:gd name="connsiteX7" fmla="*/ 425196 w 428950"/>
                <a:gd name="connsiteY7" fmla="*/ 63151 h 161109"/>
                <a:gd name="connsiteX8" fmla="*/ 421254 w 428950"/>
                <a:gd name="connsiteY8" fmla="*/ 36500 h 161109"/>
                <a:gd name="connsiteX9" fmla="*/ 412718 w 428950"/>
                <a:gd name="connsiteY9" fmla="*/ 32956 h 1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50" h="161109">
                  <a:moveTo>
                    <a:pt x="412718" y="32956"/>
                  </a:moveTo>
                  <a:lnTo>
                    <a:pt x="237077" y="0"/>
                  </a:lnTo>
                  <a:lnTo>
                    <a:pt x="237077" y="952"/>
                  </a:lnTo>
                  <a:lnTo>
                    <a:pt x="224409" y="8096"/>
                  </a:lnTo>
                  <a:cubicBezTo>
                    <a:pt x="163156" y="39969"/>
                    <a:pt x="99681" y="67377"/>
                    <a:pt x="34480" y="90106"/>
                  </a:cubicBezTo>
                  <a:cubicBezTo>
                    <a:pt x="24955" y="93154"/>
                    <a:pt x="13335" y="96679"/>
                    <a:pt x="0" y="100489"/>
                  </a:cubicBezTo>
                  <a:cubicBezTo>
                    <a:pt x="30956" y="111633"/>
                    <a:pt x="216313" y="176689"/>
                    <a:pt x="301371" y="157639"/>
                  </a:cubicBezTo>
                  <a:cubicBezTo>
                    <a:pt x="358521" y="144875"/>
                    <a:pt x="402527" y="94107"/>
                    <a:pt x="425196" y="63151"/>
                  </a:cubicBezTo>
                  <a:cubicBezTo>
                    <a:pt x="431466" y="54703"/>
                    <a:pt x="429701" y="42771"/>
                    <a:pt x="421254" y="36500"/>
                  </a:cubicBezTo>
                  <a:cubicBezTo>
                    <a:pt x="418742" y="34637"/>
                    <a:pt x="415811" y="33419"/>
                    <a:pt x="412718" y="329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00"/>
            </a:p>
          </p:txBody>
        </p:sp>
        <p:sp>
          <p:nvSpPr>
            <p:cNvPr id="78" name="شكل حر: شكل 77">
              <a:extLst>
                <a:ext uri="{FF2B5EF4-FFF2-40B4-BE49-F238E27FC236}">
                  <a16:creationId xmlns:a16="http://schemas.microsoft.com/office/drawing/2014/main" id="{12985136-7ED8-7642-C60F-E982826F487C}"/>
                </a:ext>
              </a:extLst>
            </p:cNvPr>
            <p:cNvSpPr/>
            <p:nvPr/>
          </p:nvSpPr>
          <p:spPr>
            <a:xfrm>
              <a:off x="2503434" y="880068"/>
              <a:ext cx="600519" cy="429816"/>
            </a:xfrm>
            <a:custGeom>
              <a:avLst/>
              <a:gdLst>
                <a:gd name="connsiteX0" fmla="*/ 161417 w 600519"/>
                <a:gd name="connsiteY0" fmla="*/ 402036 h 429816"/>
                <a:gd name="connsiteX1" fmla="*/ 410782 w 600519"/>
                <a:gd name="connsiteY1" fmla="*/ 337837 h 429816"/>
                <a:gd name="connsiteX2" fmla="*/ 410782 w 600519"/>
                <a:gd name="connsiteY2" fmla="*/ 337837 h 429816"/>
                <a:gd name="connsiteX3" fmla="*/ 418402 w 600519"/>
                <a:gd name="connsiteY3" fmla="*/ 335361 h 429816"/>
                <a:gd name="connsiteX4" fmla="*/ 429165 w 600519"/>
                <a:gd name="connsiteY4" fmla="*/ 331646 h 429816"/>
                <a:gd name="connsiteX5" fmla="*/ 429165 w 600519"/>
                <a:gd name="connsiteY5" fmla="*/ 331646 h 429816"/>
                <a:gd name="connsiteX6" fmla="*/ 463265 w 600519"/>
                <a:gd name="connsiteY6" fmla="*/ 318883 h 429816"/>
                <a:gd name="connsiteX7" fmla="*/ 470599 w 600519"/>
                <a:gd name="connsiteY7" fmla="*/ 315930 h 429816"/>
                <a:gd name="connsiteX8" fmla="*/ 478124 w 600519"/>
                <a:gd name="connsiteY8" fmla="*/ 312882 h 429816"/>
                <a:gd name="connsiteX9" fmla="*/ 480695 w 600519"/>
                <a:gd name="connsiteY9" fmla="*/ 311834 h 429816"/>
                <a:gd name="connsiteX10" fmla="*/ 480695 w 600519"/>
                <a:gd name="connsiteY10" fmla="*/ 311834 h 429816"/>
                <a:gd name="connsiteX11" fmla="*/ 600520 w 600519"/>
                <a:gd name="connsiteY11" fmla="*/ 256208 h 429816"/>
                <a:gd name="connsiteX12" fmla="*/ 248095 w 600519"/>
                <a:gd name="connsiteY12" fmla="*/ 23322 h 429816"/>
                <a:gd name="connsiteX13" fmla="*/ 208090 w 600519"/>
                <a:gd name="connsiteY13" fmla="*/ 1033 h 429816"/>
                <a:gd name="connsiteX14" fmla="*/ 191897 w 600519"/>
                <a:gd name="connsiteY14" fmla="*/ 5224 h 429816"/>
                <a:gd name="connsiteX15" fmla="*/ 167894 w 600519"/>
                <a:gd name="connsiteY15" fmla="*/ 44848 h 429816"/>
                <a:gd name="connsiteX16" fmla="*/ 9017 w 600519"/>
                <a:gd name="connsiteY16" fmla="*/ 359173 h 429816"/>
                <a:gd name="connsiteX17" fmla="*/ 21495 w 600519"/>
                <a:gd name="connsiteY17" fmla="*/ 414895 h 429816"/>
                <a:gd name="connsiteX18" fmla="*/ 44165 w 600519"/>
                <a:gd name="connsiteY18" fmla="*/ 429373 h 429816"/>
                <a:gd name="connsiteX19" fmla="*/ 143415 w 600519"/>
                <a:gd name="connsiteY19" fmla="*/ 406513 h 429816"/>
                <a:gd name="connsiteX20" fmla="*/ 143415 w 600519"/>
                <a:gd name="connsiteY20" fmla="*/ 406513 h 429816"/>
                <a:gd name="connsiteX21" fmla="*/ 162465 w 600519"/>
                <a:gd name="connsiteY21" fmla="*/ 402131 h 429816"/>
                <a:gd name="connsiteX22" fmla="*/ 240951 w 600519"/>
                <a:gd name="connsiteY22" fmla="*/ 26941 h 429816"/>
                <a:gd name="connsiteX23" fmla="*/ 366872 w 600519"/>
                <a:gd name="connsiteY23" fmla="*/ 148671 h 429816"/>
                <a:gd name="connsiteX24" fmla="*/ 422021 w 600519"/>
                <a:gd name="connsiteY24" fmla="*/ 293737 h 429816"/>
                <a:gd name="connsiteX25" fmla="*/ 406400 w 600519"/>
                <a:gd name="connsiteY25" fmla="*/ 299166 h 429816"/>
                <a:gd name="connsiteX26" fmla="*/ 403829 w 600519"/>
                <a:gd name="connsiteY26" fmla="*/ 300023 h 429816"/>
                <a:gd name="connsiteX27" fmla="*/ 350489 w 600519"/>
                <a:gd name="connsiteY27" fmla="*/ 158386 h 429816"/>
                <a:gd name="connsiteX28" fmla="*/ 211328 w 600519"/>
                <a:gd name="connsiteY28" fmla="*/ 34561 h 429816"/>
                <a:gd name="connsiteX29" fmla="*/ 135319 w 600519"/>
                <a:gd name="connsiteY29" fmla="*/ 368698 h 429816"/>
                <a:gd name="connsiteX30" fmla="*/ 144844 w 600519"/>
                <a:gd name="connsiteY30" fmla="*/ 114857 h 429816"/>
                <a:gd name="connsiteX31" fmla="*/ 176753 w 600519"/>
                <a:gd name="connsiteY31" fmla="*/ 43705 h 429816"/>
                <a:gd name="connsiteX32" fmla="*/ 203804 w 600519"/>
                <a:gd name="connsiteY32" fmla="*/ 36657 h 429816"/>
                <a:gd name="connsiteX33" fmla="*/ 163227 w 600519"/>
                <a:gd name="connsiteY33" fmla="*/ 121048 h 429816"/>
                <a:gd name="connsiteX34" fmla="*/ 153702 w 600519"/>
                <a:gd name="connsiteY34" fmla="*/ 364698 h 42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0519" h="429816">
                  <a:moveTo>
                    <a:pt x="161417" y="402036"/>
                  </a:moveTo>
                  <a:cubicBezTo>
                    <a:pt x="250762" y="380986"/>
                    <a:pt x="359823" y="354411"/>
                    <a:pt x="410782" y="337837"/>
                  </a:cubicBezTo>
                  <a:lnTo>
                    <a:pt x="410782" y="337837"/>
                  </a:lnTo>
                  <a:lnTo>
                    <a:pt x="418402" y="335361"/>
                  </a:lnTo>
                  <a:lnTo>
                    <a:pt x="429165" y="331646"/>
                  </a:lnTo>
                  <a:lnTo>
                    <a:pt x="429165" y="331646"/>
                  </a:lnTo>
                  <a:cubicBezTo>
                    <a:pt x="440595" y="327550"/>
                    <a:pt x="452025" y="323264"/>
                    <a:pt x="463265" y="318883"/>
                  </a:cubicBezTo>
                  <a:lnTo>
                    <a:pt x="470599" y="315930"/>
                  </a:lnTo>
                  <a:lnTo>
                    <a:pt x="478124" y="312882"/>
                  </a:lnTo>
                  <a:lnTo>
                    <a:pt x="480695" y="311834"/>
                  </a:lnTo>
                  <a:lnTo>
                    <a:pt x="480695" y="311834"/>
                  </a:lnTo>
                  <a:cubicBezTo>
                    <a:pt x="546227" y="284878"/>
                    <a:pt x="600520" y="256208"/>
                    <a:pt x="600520" y="256208"/>
                  </a:cubicBezTo>
                  <a:cubicBezTo>
                    <a:pt x="564134" y="93140"/>
                    <a:pt x="424307" y="-6491"/>
                    <a:pt x="248095" y="23322"/>
                  </a:cubicBezTo>
                  <a:cubicBezTo>
                    <a:pt x="242780" y="6460"/>
                    <a:pt x="225225" y="-3321"/>
                    <a:pt x="208090" y="1033"/>
                  </a:cubicBezTo>
                  <a:lnTo>
                    <a:pt x="191897" y="5224"/>
                  </a:lnTo>
                  <a:cubicBezTo>
                    <a:pt x="174527" y="9808"/>
                    <a:pt x="163912" y="27331"/>
                    <a:pt x="167894" y="44848"/>
                  </a:cubicBezTo>
                  <a:cubicBezTo>
                    <a:pt x="27401" y="99617"/>
                    <a:pt x="-22320" y="219156"/>
                    <a:pt x="9017" y="359173"/>
                  </a:cubicBezTo>
                  <a:lnTo>
                    <a:pt x="21495" y="414895"/>
                  </a:lnTo>
                  <a:cubicBezTo>
                    <a:pt x="23772" y="425143"/>
                    <a:pt x="33910" y="431617"/>
                    <a:pt x="44165" y="429373"/>
                  </a:cubicBezTo>
                  <a:cubicBezTo>
                    <a:pt x="64834" y="424705"/>
                    <a:pt x="101315" y="416419"/>
                    <a:pt x="143415" y="406513"/>
                  </a:cubicBezTo>
                  <a:lnTo>
                    <a:pt x="143415" y="406513"/>
                  </a:lnTo>
                  <a:lnTo>
                    <a:pt x="162465" y="402131"/>
                  </a:lnTo>
                  <a:close/>
                  <a:moveTo>
                    <a:pt x="240951" y="26941"/>
                  </a:moveTo>
                  <a:cubicBezTo>
                    <a:pt x="293949" y="54298"/>
                    <a:pt x="337737" y="96628"/>
                    <a:pt x="366872" y="148671"/>
                  </a:cubicBezTo>
                  <a:cubicBezTo>
                    <a:pt x="392701" y="193857"/>
                    <a:pt x="411309" y="242803"/>
                    <a:pt x="422021" y="293737"/>
                  </a:cubicBezTo>
                  <a:lnTo>
                    <a:pt x="406400" y="299166"/>
                  </a:lnTo>
                  <a:lnTo>
                    <a:pt x="403829" y="300023"/>
                  </a:lnTo>
                  <a:cubicBezTo>
                    <a:pt x="393649" y="250287"/>
                    <a:pt x="375646" y="202481"/>
                    <a:pt x="350489" y="158386"/>
                  </a:cubicBezTo>
                  <a:cubicBezTo>
                    <a:pt x="314389" y="97426"/>
                    <a:pt x="267050" y="55802"/>
                    <a:pt x="211328" y="34561"/>
                  </a:cubicBezTo>
                  <a:close/>
                  <a:moveTo>
                    <a:pt x="135319" y="368698"/>
                  </a:moveTo>
                  <a:cubicBezTo>
                    <a:pt x="118555" y="276401"/>
                    <a:pt x="121698" y="188390"/>
                    <a:pt x="144844" y="114857"/>
                  </a:cubicBezTo>
                  <a:cubicBezTo>
                    <a:pt x="152750" y="90007"/>
                    <a:pt x="163454" y="66137"/>
                    <a:pt x="176753" y="43705"/>
                  </a:cubicBezTo>
                  <a:lnTo>
                    <a:pt x="203804" y="36657"/>
                  </a:lnTo>
                  <a:cubicBezTo>
                    <a:pt x="186140" y="62604"/>
                    <a:pt x="172464" y="91049"/>
                    <a:pt x="163227" y="121048"/>
                  </a:cubicBezTo>
                  <a:cubicBezTo>
                    <a:pt x="140843" y="191343"/>
                    <a:pt x="137795" y="275830"/>
                    <a:pt x="153702" y="364698"/>
                  </a:cubicBezTo>
                  <a:close/>
                </a:path>
              </a:pathLst>
            </a:custGeom>
            <a:solidFill>
              <a:srgbClr val="EA40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00"/>
            </a:p>
          </p:txBody>
        </p:sp>
      </p:grp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C19EDE43-9306-632B-D915-39366567902C}"/>
              </a:ext>
            </a:extLst>
          </p:cNvPr>
          <p:cNvSpPr txBox="1"/>
          <p:nvPr/>
        </p:nvSpPr>
        <p:spPr>
          <a:xfrm>
            <a:off x="199058" y="3616215"/>
            <a:ext cx="1796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dirty="0"/>
              <a:t>تنمية وتطوير المهارات 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C61EF14B-0BB5-AB0D-107D-6008EB07F6D1}"/>
              </a:ext>
            </a:extLst>
          </p:cNvPr>
          <p:cNvSpPr txBox="1"/>
          <p:nvPr/>
        </p:nvSpPr>
        <p:spPr>
          <a:xfrm>
            <a:off x="207064" y="4716654"/>
            <a:ext cx="1796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dirty="0"/>
              <a:t>تقوية وتعزيز </a:t>
            </a:r>
          </a:p>
          <a:p>
            <a:pPr algn="r" rtl="1"/>
            <a:r>
              <a:rPr lang="ar-SA" sz="2000" dirty="0"/>
              <a:t>الثقة بالنفس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0AF91B43-BE62-E0C9-AD35-3F342C2AA8B3}"/>
              </a:ext>
            </a:extLst>
          </p:cNvPr>
          <p:cNvSpPr txBox="1"/>
          <p:nvPr/>
        </p:nvSpPr>
        <p:spPr>
          <a:xfrm>
            <a:off x="372381" y="2769500"/>
            <a:ext cx="1796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dirty="0"/>
              <a:t>المنافسة والتحدّي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F5CB1C-480C-30B8-9830-CA90BB8652EF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C3CEC16-45E5-FEC6-AE78-69D75438C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F0E665-BFD2-2924-EE3D-4CDC6299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sp>
        <p:nvSpPr>
          <p:cNvPr id="83" name="نجمة: 4 نقاط 82">
            <a:extLst>
              <a:ext uri="{FF2B5EF4-FFF2-40B4-BE49-F238E27FC236}">
                <a16:creationId xmlns:a16="http://schemas.microsoft.com/office/drawing/2014/main" id="{1561A1A3-1115-541A-6B8B-9DDA0118FC38}"/>
              </a:ext>
            </a:extLst>
          </p:cNvPr>
          <p:cNvSpPr/>
          <p:nvPr/>
        </p:nvSpPr>
        <p:spPr>
          <a:xfrm>
            <a:off x="137556" y="1215940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4" name="نجمة: 4 نقاط 83">
            <a:extLst>
              <a:ext uri="{FF2B5EF4-FFF2-40B4-BE49-F238E27FC236}">
                <a16:creationId xmlns:a16="http://schemas.microsoft.com/office/drawing/2014/main" id="{8B0BDA8E-B4DA-9C27-40EB-21803906E7A3}"/>
              </a:ext>
            </a:extLst>
          </p:cNvPr>
          <p:cNvSpPr/>
          <p:nvPr/>
        </p:nvSpPr>
        <p:spPr>
          <a:xfrm>
            <a:off x="2892878" y="15953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0" name="صورة 89">
            <a:extLst>
              <a:ext uri="{FF2B5EF4-FFF2-40B4-BE49-F238E27FC236}">
                <a16:creationId xmlns:a16="http://schemas.microsoft.com/office/drawing/2014/main" id="{E7FD210D-BB7F-1616-844C-2C639999E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352" y="4221321"/>
            <a:ext cx="2046287" cy="28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59E49-7056-D5D2-1C4A-335DF30E9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7FA82806-5AC8-4AEE-FE34-15049A0FF282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37CCD861-FC4D-0C79-4983-F6FAF255FD6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9992CDC4-F44A-2CC9-BDA3-17FE2BB2CD64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32" name="نجمة: 4 نقاط 31">
            <a:extLst>
              <a:ext uri="{FF2B5EF4-FFF2-40B4-BE49-F238E27FC236}">
                <a16:creationId xmlns:a16="http://schemas.microsoft.com/office/drawing/2014/main" id="{0B31A73E-908B-CB28-B76D-65143C1EF15F}"/>
              </a:ext>
            </a:extLst>
          </p:cNvPr>
          <p:cNvSpPr/>
          <p:nvPr/>
        </p:nvSpPr>
        <p:spPr>
          <a:xfrm>
            <a:off x="1692340" y="700481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نجمة: 4 نقاط 32">
            <a:extLst>
              <a:ext uri="{FF2B5EF4-FFF2-40B4-BE49-F238E27FC236}">
                <a16:creationId xmlns:a16="http://schemas.microsoft.com/office/drawing/2014/main" id="{A889383B-FCD6-4B85-DC62-7C31DDC4E3FB}"/>
              </a:ext>
            </a:extLst>
          </p:cNvPr>
          <p:cNvSpPr/>
          <p:nvPr/>
        </p:nvSpPr>
        <p:spPr>
          <a:xfrm>
            <a:off x="4118401" y="4947804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نجمة: 4 نقاط 33">
            <a:extLst>
              <a:ext uri="{FF2B5EF4-FFF2-40B4-BE49-F238E27FC236}">
                <a16:creationId xmlns:a16="http://schemas.microsoft.com/office/drawing/2014/main" id="{44007050-EA7F-FFFC-A60B-7CF060DBEC3C}"/>
              </a:ext>
            </a:extLst>
          </p:cNvPr>
          <p:cNvSpPr/>
          <p:nvPr/>
        </p:nvSpPr>
        <p:spPr>
          <a:xfrm>
            <a:off x="8667910" y="6857112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DA370602-4326-E961-41D7-8302EDB11959}"/>
              </a:ext>
            </a:extLst>
          </p:cNvPr>
          <p:cNvSpPr/>
          <p:nvPr/>
        </p:nvSpPr>
        <p:spPr>
          <a:xfrm>
            <a:off x="3677750" y="95650"/>
            <a:ext cx="619995" cy="619995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5C3D44C-9B41-0195-8E8C-5CF152F00400}"/>
              </a:ext>
            </a:extLst>
          </p:cNvPr>
          <p:cNvGrpSpPr/>
          <p:nvPr/>
        </p:nvGrpSpPr>
        <p:grpSpPr>
          <a:xfrm>
            <a:off x="204562" y="155039"/>
            <a:ext cx="630628" cy="600728"/>
            <a:chOff x="4493065" y="4325816"/>
            <a:chExt cx="2258255" cy="2151183"/>
          </a:xfrm>
        </p:grpSpPr>
        <p:sp>
          <p:nvSpPr>
            <p:cNvPr id="37" name="شكل بيضاوي 36">
              <a:extLst>
                <a:ext uri="{FF2B5EF4-FFF2-40B4-BE49-F238E27FC236}">
                  <a16:creationId xmlns:a16="http://schemas.microsoft.com/office/drawing/2014/main" id="{9B01569D-2AD2-E950-C602-3253BB1FC57B}"/>
                </a:ext>
              </a:extLst>
            </p:cNvPr>
            <p:cNvSpPr/>
            <p:nvPr userDrawn="1"/>
          </p:nvSpPr>
          <p:spPr>
            <a:xfrm>
              <a:off x="4493065" y="4325816"/>
              <a:ext cx="2133600" cy="2133600"/>
            </a:xfrm>
            <a:prstGeom prst="ellipse">
              <a:avLst/>
            </a:prstGeom>
            <a:solidFill>
              <a:srgbClr val="11C1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4851F1BD-3BEC-5259-A13F-33D8E80201A7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B8CA4BB-0F5C-1588-7FC4-233E7C7EA47E}"/>
              </a:ext>
            </a:extLst>
          </p:cNvPr>
          <p:cNvGrpSpPr/>
          <p:nvPr/>
        </p:nvGrpSpPr>
        <p:grpSpPr>
          <a:xfrm rot="19180171">
            <a:off x="9225683" y="-97334"/>
            <a:ext cx="1130223" cy="957637"/>
            <a:chOff x="4594860" y="4331912"/>
            <a:chExt cx="2531677" cy="2145087"/>
          </a:xfrm>
        </p:grpSpPr>
        <p:sp>
          <p:nvSpPr>
            <p:cNvPr id="40" name="مثلث متساوي الساقين 39">
              <a:extLst>
                <a:ext uri="{FF2B5EF4-FFF2-40B4-BE49-F238E27FC236}">
                  <a16:creationId xmlns:a16="http://schemas.microsoft.com/office/drawing/2014/main" id="{840A72EA-CAF3-8EB8-E78E-DF041E63BDAF}"/>
                </a:ext>
              </a:extLst>
            </p:cNvPr>
            <p:cNvSpPr/>
            <p:nvPr userDrawn="1"/>
          </p:nvSpPr>
          <p:spPr>
            <a:xfrm>
              <a:off x="4992937" y="4331912"/>
              <a:ext cx="2133600" cy="2133600"/>
            </a:xfrm>
            <a:prstGeom prst="triangle">
              <a:avLst>
                <a:gd name="adj" fmla="val 10000"/>
              </a:avLst>
            </a:prstGeom>
            <a:solidFill>
              <a:srgbClr val="408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id="{46AFFA07-993F-D40F-F46B-67DC4A64A556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11C11756-28F7-308B-3914-AE20D4D76BBC}"/>
              </a:ext>
            </a:extLst>
          </p:cNvPr>
          <p:cNvGrpSpPr/>
          <p:nvPr/>
        </p:nvGrpSpPr>
        <p:grpSpPr>
          <a:xfrm rot="3454932">
            <a:off x="192795" y="6433370"/>
            <a:ext cx="948786" cy="803905"/>
            <a:chOff x="4594860" y="4331912"/>
            <a:chExt cx="2531677" cy="2145087"/>
          </a:xfrm>
        </p:grpSpPr>
        <p:sp>
          <p:nvSpPr>
            <p:cNvPr id="46" name="مثلث متساوي الساقين 45">
              <a:extLst>
                <a:ext uri="{FF2B5EF4-FFF2-40B4-BE49-F238E27FC236}">
                  <a16:creationId xmlns:a16="http://schemas.microsoft.com/office/drawing/2014/main" id="{C51D76E6-B74C-0619-10CC-2A887F9C8EC1}"/>
                </a:ext>
              </a:extLst>
            </p:cNvPr>
            <p:cNvSpPr/>
            <p:nvPr userDrawn="1"/>
          </p:nvSpPr>
          <p:spPr>
            <a:xfrm>
              <a:off x="4992937" y="4331912"/>
              <a:ext cx="2133600" cy="2133600"/>
            </a:xfrm>
            <a:prstGeom prst="triangle">
              <a:avLst>
                <a:gd name="adj" fmla="val 10000"/>
              </a:avLst>
            </a:prstGeom>
            <a:solidFill>
              <a:srgbClr val="EA40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7445DD25-D9FB-2F52-2992-557B59E48588}"/>
                </a:ext>
              </a:extLst>
            </p:cNvPr>
            <p:cNvSpPr/>
            <p:nvPr userDrawn="1"/>
          </p:nvSpPr>
          <p:spPr>
            <a:xfrm>
              <a:off x="4594860" y="4344952"/>
              <a:ext cx="2156460" cy="2132047"/>
            </a:xfrm>
            <a:custGeom>
              <a:avLst/>
              <a:gdLst>
                <a:gd name="connsiteX0" fmla="*/ 2692400 w 2692400"/>
                <a:gd name="connsiteY0" fmla="*/ 1767840 h 2661920"/>
                <a:gd name="connsiteX1" fmla="*/ 1117600 w 2692400"/>
                <a:gd name="connsiteY1" fmla="*/ 0 h 2661920"/>
                <a:gd name="connsiteX2" fmla="*/ 2021840 w 2692400"/>
                <a:gd name="connsiteY2" fmla="*/ 2590800 h 2661920"/>
                <a:gd name="connsiteX3" fmla="*/ 609600 w 2692400"/>
                <a:gd name="connsiteY3" fmla="*/ 274320 h 2661920"/>
                <a:gd name="connsiteX4" fmla="*/ 1076960 w 2692400"/>
                <a:gd name="connsiteY4" fmla="*/ 2661920 h 2661920"/>
                <a:gd name="connsiteX5" fmla="*/ 142240 w 2692400"/>
                <a:gd name="connsiteY5" fmla="*/ 680720 h 2661920"/>
                <a:gd name="connsiteX6" fmla="*/ 0 w 2692400"/>
                <a:gd name="connsiteY6" fmla="*/ 2509520 h 26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2400" h="2661920">
                  <a:moveTo>
                    <a:pt x="2692400" y="1767840"/>
                  </a:moveTo>
                  <a:lnTo>
                    <a:pt x="1117600" y="0"/>
                  </a:lnTo>
                  <a:lnTo>
                    <a:pt x="2021840" y="2590800"/>
                  </a:lnTo>
                  <a:lnTo>
                    <a:pt x="609600" y="274320"/>
                  </a:lnTo>
                  <a:lnTo>
                    <a:pt x="1076960" y="2661920"/>
                  </a:lnTo>
                  <a:lnTo>
                    <a:pt x="142240" y="680720"/>
                  </a:lnTo>
                  <a:lnTo>
                    <a:pt x="0" y="2509520"/>
                  </a:lnTo>
                </a:path>
              </a:pathLst>
            </a:custGeom>
            <a:noFill/>
            <a:ln w="38100"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48" name="نجمة: 4 نقاط 47">
            <a:extLst>
              <a:ext uri="{FF2B5EF4-FFF2-40B4-BE49-F238E27FC236}">
                <a16:creationId xmlns:a16="http://schemas.microsoft.com/office/drawing/2014/main" id="{8C2315DF-0E6A-874F-5BCE-6C26E5ED4997}"/>
              </a:ext>
            </a:extLst>
          </p:cNvPr>
          <p:cNvSpPr/>
          <p:nvPr/>
        </p:nvSpPr>
        <p:spPr>
          <a:xfrm>
            <a:off x="7766263" y="255177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ثلث متساوي الساقين 48">
            <a:extLst>
              <a:ext uri="{FF2B5EF4-FFF2-40B4-BE49-F238E27FC236}">
                <a16:creationId xmlns:a16="http://schemas.microsoft.com/office/drawing/2014/main" id="{1EC1D266-5A3E-63BE-8482-1DCFE3DDD10C}"/>
              </a:ext>
            </a:extLst>
          </p:cNvPr>
          <p:cNvSpPr/>
          <p:nvPr/>
        </p:nvSpPr>
        <p:spPr>
          <a:xfrm>
            <a:off x="7359542" y="4966534"/>
            <a:ext cx="776733" cy="776733"/>
          </a:xfrm>
          <a:prstGeom prst="triangle">
            <a:avLst>
              <a:gd name="adj" fmla="val 71512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F28EAA67-3953-3F66-738D-5F3DAE5C285F}"/>
              </a:ext>
            </a:extLst>
          </p:cNvPr>
          <p:cNvSpPr txBox="1"/>
          <p:nvPr/>
        </p:nvSpPr>
        <p:spPr>
          <a:xfrm>
            <a:off x="3566159" y="435785"/>
            <a:ext cx="355282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EB7BCA"/>
                </a:solidFill>
              </a:rPr>
              <a:t>نصائح لزيادة </a:t>
            </a:r>
          </a:p>
          <a:p>
            <a:pPr algn="ctr"/>
            <a:r>
              <a:rPr lang="ar-SA" sz="3600" dirty="0">
                <a:solidFill>
                  <a:srgbClr val="EB7BCA"/>
                </a:solidFill>
              </a:rPr>
              <a:t>النشاط الحركي</a:t>
            </a:r>
          </a:p>
        </p:txBody>
      </p:sp>
      <p:sp>
        <p:nvSpPr>
          <p:cNvPr id="52" name="نجمة: 4 نقاط 51">
            <a:extLst>
              <a:ext uri="{FF2B5EF4-FFF2-40B4-BE49-F238E27FC236}">
                <a16:creationId xmlns:a16="http://schemas.microsoft.com/office/drawing/2014/main" id="{FB6FDA76-F2CC-A428-59BB-EE5910746B32}"/>
              </a:ext>
            </a:extLst>
          </p:cNvPr>
          <p:cNvSpPr/>
          <p:nvPr/>
        </p:nvSpPr>
        <p:spPr>
          <a:xfrm>
            <a:off x="6571704" y="1162616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851931F-3821-8DE8-ECD1-701966F846FB}"/>
              </a:ext>
            </a:extLst>
          </p:cNvPr>
          <p:cNvSpPr txBox="1"/>
          <p:nvPr/>
        </p:nvSpPr>
        <p:spPr>
          <a:xfrm>
            <a:off x="-12788" y="596970"/>
            <a:ext cx="35661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EB7BCA"/>
                </a:solidFill>
              </a:rPr>
              <a:t>فوائد الرياضة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3087B09-AC25-631D-209E-DE65D6519089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AF251B0-698D-1B7C-9E74-F7488025E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1313B9D6-916A-8848-AF24-1169008BE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sp>
        <p:nvSpPr>
          <p:cNvPr id="83" name="نجمة: 4 نقاط 82">
            <a:extLst>
              <a:ext uri="{FF2B5EF4-FFF2-40B4-BE49-F238E27FC236}">
                <a16:creationId xmlns:a16="http://schemas.microsoft.com/office/drawing/2014/main" id="{14921B20-9BB6-CF8E-826F-6893BF826C6B}"/>
              </a:ext>
            </a:extLst>
          </p:cNvPr>
          <p:cNvSpPr/>
          <p:nvPr/>
        </p:nvSpPr>
        <p:spPr>
          <a:xfrm>
            <a:off x="137556" y="94235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4" name="نجمة: 4 نقاط 83">
            <a:extLst>
              <a:ext uri="{FF2B5EF4-FFF2-40B4-BE49-F238E27FC236}">
                <a16:creationId xmlns:a16="http://schemas.microsoft.com/office/drawing/2014/main" id="{BDB1FAD5-3C0D-0392-E366-BD67C95E9028}"/>
              </a:ext>
            </a:extLst>
          </p:cNvPr>
          <p:cNvSpPr/>
          <p:nvPr/>
        </p:nvSpPr>
        <p:spPr>
          <a:xfrm>
            <a:off x="2892878" y="159539"/>
            <a:ext cx="300942" cy="300942"/>
          </a:xfrm>
          <a:prstGeom prst="star4">
            <a:avLst/>
          </a:prstGeom>
          <a:solidFill>
            <a:srgbClr val="F5A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4B723A6-D167-D6D1-593D-67242E5552BA}"/>
              </a:ext>
            </a:extLst>
          </p:cNvPr>
          <p:cNvSpPr txBox="1"/>
          <p:nvPr/>
        </p:nvSpPr>
        <p:spPr>
          <a:xfrm>
            <a:off x="7105652" y="3480576"/>
            <a:ext cx="35661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EB7BCA"/>
                </a:solidFill>
              </a:rPr>
              <a:t>نتائج قلة الرياضة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F86DCB8-D780-9590-70C3-43E230DA4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589" y="892631"/>
            <a:ext cx="2046287" cy="243321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AB650CA-00D6-2183-E4CE-630BAA79440D}"/>
              </a:ext>
            </a:extLst>
          </p:cNvPr>
          <p:cNvSpPr txBox="1"/>
          <p:nvPr/>
        </p:nvSpPr>
        <p:spPr>
          <a:xfrm>
            <a:off x="6862248" y="4324101"/>
            <a:ext cx="3086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dirty="0"/>
              <a:t>ارتفاع ضغط الدم ومرض السكري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A967E5FC-4EF1-5FE5-B25E-5F3E587826F0}"/>
              </a:ext>
            </a:extLst>
          </p:cNvPr>
          <p:cNvGrpSpPr/>
          <p:nvPr/>
        </p:nvGrpSpPr>
        <p:grpSpPr>
          <a:xfrm>
            <a:off x="9916022" y="6458692"/>
            <a:ext cx="502182" cy="502182"/>
            <a:chOff x="5968674" y="3229337"/>
            <a:chExt cx="937550" cy="937550"/>
          </a:xfrm>
        </p:grpSpPr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B492C124-9323-2CD2-6D72-F70CE1571E7F}"/>
                </a:ext>
              </a:extLst>
            </p:cNvPr>
            <p:cNvSpPr/>
            <p:nvPr/>
          </p:nvSpPr>
          <p:spPr>
            <a:xfrm>
              <a:off x="5968674" y="3229337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1400" dirty="0"/>
            </a:p>
          </p:txBody>
        </p: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1151828E-EAF9-741E-2725-66BDD0646F98}"/>
                </a:ext>
              </a:extLst>
            </p:cNvPr>
            <p:cNvSpPr/>
            <p:nvPr/>
          </p:nvSpPr>
          <p:spPr>
            <a:xfrm>
              <a:off x="6096408" y="3354705"/>
              <a:ext cx="639878" cy="640977"/>
            </a:xfrm>
            <a:custGeom>
              <a:avLst/>
              <a:gdLst>
                <a:gd name="connsiteX0" fmla="*/ 71588 w 474100"/>
                <a:gd name="connsiteY0" fmla="*/ 444648 h 474914"/>
                <a:gd name="connsiteX1" fmla="*/ 63280 w 474100"/>
                <a:gd name="connsiteY1" fmla="*/ 436339 h 474914"/>
                <a:gd name="connsiteX2" fmla="*/ 220546 w 474100"/>
                <a:gd name="connsiteY2" fmla="*/ 279073 h 474914"/>
                <a:gd name="connsiteX3" fmla="*/ 308378 w 474100"/>
                <a:gd name="connsiteY3" fmla="*/ 216167 h 474914"/>
                <a:gd name="connsiteX4" fmla="*/ 463863 w 474100"/>
                <a:gd name="connsiteY4" fmla="*/ 60681 h 474914"/>
                <a:gd name="connsiteX5" fmla="*/ 463863 w 474100"/>
                <a:gd name="connsiteY5" fmla="*/ 10237 h 474914"/>
                <a:gd name="connsiteX6" fmla="*/ 463863 w 474100"/>
                <a:gd name="connsiteY6" fmla="*/ 10237 h 474914"/>
                <a:gd name="connsiteX7" fmla="*/ 463863 w 474100"/>
                <a:gd name="connsiteY7" fmla="*/ 10237 h 474914"/>
                <a:gd name="connsiteX8" fmla="*/ 413420 w 474100"/>
                <a:gd name="connsiteY8" fmla="*/ 10237 h 474914"/>
                <a:gd name="connsiteX9" fmla="*/ 258527 w 474100"/>
                <a:gd name="connsiteY9" fmla="*/ 165723 h 474914"/>
                <a:gd name="connsiteX10" fmla="*/ 195621 w 474100"/>
                <a:gd name="connsiteY10" fmla="*/ 254148 h 474914"/>
                <a:gd name="connsiteX11" fmla="*/ 38355 w 474100"/>
                <a:gd name="connsiteY11" fmla="*/ 411414 h 474914"/>
                <a:gd name="connsiteX12" fmla="*/ 30046 w 474100"/>
                <a:gd name="connsiteY12" fmla="*/ 403106 h 474914"/>
                <a:gd name="connsiteX13" fmla="*/ 5121 w 474100"/>
                <a:gd name="connsiteY13" fmla="*/ 403106 h 474914"/>
                <a:gd name="connsiteX14" fmla="*/ 5121 w 474100"/>
                <a:gd name="connsiteY14" fmla="*/ 428031 h 474914"/>
                <a:gd name="connsiteX15" fmla="*/ 46663 w 474100"/>
                <a:gd name="connsiteY15" fmla="*/ 469573 h 474914"/>
                <a:gd name="connsiteX16" fmla="*/ 71588 w 474100"/>
                <a:gd name="connsiteY16" fmla="*/ 469573 h 474914"/>
                <a:gd name="connsiteX17" fmla="*/ 71588 w 474100"/>
                <a:gd name="connsiteY17" fmla="*/ 444648 h 4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100" h="474914">
                  <a:moveTo>
                    <a:pt x="71588" y="444648"/>
                  </a:moveTo>
                  <a:lnTo>
                    <a:pt x="63280" y="436339"/>
                  </a:lnTo>
                  <a:lnTo>
                    <a:pt x="220546" y="279073"/>
                  </a:lnTo>
                  <a:cubicBezTo>
                    <a:pt x="251999" y="255335"/>
                    <a:pt x="287607" y="237531"/>
                    <a:pt x="308378" y="216167"/>
                  </a:cubicBezTo>
                  <a:lnTo>
                    <a:pt x="463863" y="60681"/>
                  </a:lnTo>
                  <a:cubicBezTo>
                    <a:pt x="477513" y="47031"/>
                    <a:pt x="477513" y="24480"/>
                    <a:pt x="463863" y="10237"/>
                  </a:cubicBezTo>
                  <a:lnTo>
                    <a:pt x="463863" y="10237"/>
                  </a:lnTo>
                  <a:lnTo>
                    <a:pt x="463863" y="10237"/>
                  </a:lnTo>
                  <a:cubicBezTo>
                    <a:pt x="450214" y="-3412"/>
                    <a:pt x="427663" y="-3412"/>
                    <a:pt x="413420" y="10237"/>
                  </a:cubicBezTo>
                  <a:lnTo>
                    <a:pt x="258527" y="165723"/>
                  </a:lnTo>
                  <a:cubicBezTo>
                    <a:pt x="237163" y="187087"/>
                    <a:pt x="219359" y="222695"/>
                    <a:pt x="195621" y="254148"/>
                  </a:cubicBezTo>
                  <a:lnTo>
                    <a:pt x="38355" y="411414"/>
                  </a:lnTo>
                  <a:lnTo>
                    <a:pt x="30046" y="403106"/>
                  </a:lnTo>
                  <a:cubicBezTo>
                    <a:pt x="22925" y="395984"/>
                    <a:pt x="11649" y="395984"/>
                    <a:pt x="5121" y="403106"/>
                  </a:cubicBezTo>
                  <a:cubicBezTo>
                    <a:pt x="-1407" y="410227"/>
                    <a:pt x="-2001" y="421503"/>
                    <a:pt x="5121" y="428031"/>
                  </a:cubicBezTo>
                  <a:lnTo>
                    <a:pt x="46663" y="469573"/>
                  </a:lnTo>
                  <a:cubicBezTo>
                    <a:pt x="53784" y="476695"/>
                    <a:pt x="65060" y="476695"/>
                    <a:pt x="71588" y="469573"/>
                  </a:cubicBezTo>
                  <a:cubicBezTo>
                    <a:pt x="78710" y="462452"/>
                    <a:pt x="78710" y="451769"/>
                    <a:pt x="71588" y="444648"/>
                  </a:cubicBezTo>
                  <a:close/>
                </a:path>
              </a:pathLst>
            </a:custGeom>
            <a:solidFill>
              <a:srgbClr val="A96212"/>
            </a:solidFill>
            <a:ln w="5854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00"/>
            </a:p>
          </p:txBody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9ABAEA52-2828-1502-D9D8-971417D6BA48}"/>
                </a:ext>
              </a:extLst>
            </p:cNvPr>
            <p:cNvGrpSpPr/>
            <p:nvPr/>
          </p:nvGrpSpPr>
          <p:grpSpPr>
            <a:xfrm>
              <a:off x="6497543" y="3732967"/>
              <a:ext cx="208057" cy="208057"/>
              <a:chOff x="6541358" y="3794636"/>
              <a:chExt cx="94953" cy="94953"/>
            </a:xfrm>
          </p:grpSpPr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EF912019-D6CA-D01B-3846-BC1550E09C8B}"/>
                  </a:ext>
                </a:extLst>
              </p:cNvPr>
              <p:cNvSpPr/>
              <p:nvPr/>
            </p:nvSpPr>
            <p:spPr>
              <a:xfrm>
                <a:off x="6612573" y="3813627"/>
                <a:ext cx="23738" cy="56971"/>
              </a:xfrm>
              <a:custGeom>
                <a:avLst/>
                <a:gdLst>
                  <a:gd name="connsiteX0" fmla="*/ 14243 w 23738"/>
                  <a:gd name="connsiteY0" fmla="*/ 0 h 56971"/>
                  <a:gd name="connsiteX1" fmla="*/ 0 w 23738"/>
                  <a:gd name="connsiteY1" fmla="*/ 28486 h 56971"/>
                  <a:gd name="connsiteX2" fmla="*/ 14243 w 23738"/>
                  <a:gd name="connsiteY2" fmla="*/ 56972 h 56971"/>
                  <a:gd name="connsiteX3" fmla="*/ 23738 w 23738"/>
                  <a:gd name="connsiteY3" fmla="*/ 28486 h 56971"/>
                  <a:gd name="connsiteX4" fmla="*/ 14243 w 23738"/>
                  <a:gd name="connsiteY4" fmla="*/ 0 h 5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38" h="56971">
                    <a:moveTo>
                      <a:pt x="14243" y="0"/>
                    </a:moveTo>
                    <a:cubicBezTo>
                      <a:pt x="5341" y="6528"/>
                      <a:pt x="0" y="16617"/>
                      <a:pt x="0" y="28486"/>
                    </a:cubicBezTo>
                    <a:cubicBezTo>
                      <a:pt x="0" y="40355"/>
                      <a:pt x="5341" y="50444"/>
                      <a:pt x="14243" y="56972"/>
                    </a:cubicBezTo>
                    <a:cubicBezTo>
                      <a:pt x="20178" y="49257"/>
                      <a:pt x="23738" y="39168"/>
                      <a:pt x="23738" y="28486"/>
                    </a:cubicBezTo>
                    <a:cubicBezTo>
                      <a:pt x="23738" y="17804"/>
                      <a:pt x="20178" y="7715"/>
                      <a:pt x="142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85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00"/>
              </a:p>
            </p:txBody>
          </p:sp>
          <p:grpSp>
            <p:nvGrpSpPr>
              <p:cNvPr id="14" name="رسم 21" descr="مضرب بيسبول وكرته مع تعبئة خالصة">
                <a:extLst>
                  <a:ext uri="{FF2B5EF4-FFF2-40B4-BE49-F238E27FC236}">
                    <a16:creationId xmlns:a16="http://schemas.microsoft.com/office/drawing/2014/main" id="{0FC34A67-5ACB-8CAB-088E-376068A53737}"/>
                  </a:ext>
                </a:extLst>
              </p:cNvPr>
              <p:cNvGrpSpPr/>
              <p:nvPr/>
            </p:nvGrpSpPr>
            <p:grpSpPr>
              <a:xfrm>
                <a:off x="6541358" y="3794636"/>
                <a:ext cx="77149" cy="94953"/>
                <a:chOff x="3315884" y="3794636"/>
                <a:chExt cx="77149" cy="94953"/>
              </a:xfrm>
              <a:solidFill>
                <a:schemeClr val="bg1"/>
              </a:solidFill>
            </p:grpSpPr>
            <p:sp>
              <p:nvSpPr>
                <p:cNvPr id="15" name="شكل حر: شكل 14">
                  <a:extLst>
                    <a:ext uri="{FF2B5EF4-FFF2-40B4-BE49-F238E27FC236}">
                      <a16:creationId xmlns:a16="http://schemas.microsoft.com/office/drawing/2014/main" id="{B12A9FBA-9914-BDFC-16EC-7B99713FCB11}"/>
                    </a:ext>
                  </a:extLst>
                </p:cNvPr>
                <p:cNvSpPr/>
                <p:nvPr/>
              </p:nvSpPr>
              <p:spPr>
                <a:xfrm>
                  <a:off x="3315884" y="3813627"/>
                  <a:ext cx="23738" cy="56971"/>
                </a:xfrm>
                <a:custGeom>
                  <a:avLst/>
                  <a:gdLst>
                    <a:gd name="connsiteX0" fmla="*/ 9495 w 23738"/>
                    <a:gd name="connsiteY0" fmla="*/ 0 h 56971"/>
                    <a:gd name="connsiteX1" fmla="*/ 0 w 23738"/>
                    <a:gd name="connsiteY1" fmla="*/ 28486 h 56971"/>
                    <a:gd name="connsiteX2" fmla="*/ 9495 w 23738"/>
                    <a:gd name="connsiteY2" fmla="*/ 56972 h 56971"/>
                    <a:gd name="connsiteX3" fmla="*/ 23738 w 23738"/>
                    <a:gd name="connsiteY3" fmla="*/ 28486 h 56971"/>
                    <a:gd name="connsiteX4" fmla="*/ 9495 w 23738"/>
                    <a:gd name="connsiteY4" fmla="*/ 0 h 5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8" h="56971">
                      <a:moveTo>
                        <a:pt x="9495" y="0"/>
                      </a:moveTo>
                      <a:cubicBezTo>
                        <a:pt x="3561" y="7715"/>
                        <a:pt x="0" y="17804"/>
                        <a:pt x="0" y="28486"/>
                      </a:cubicBezTo>
                      <a:cubicBezTo>
                        <a:pt x="0" y="39168"/>
                        <a:pt x="3561" y="49257"/>
                        <a:pt x="9495" y="56972"/>
                      </a:cubicBezTo>
                      <a:cubicBezTo>
                        <a:pt x="18397" y="50444"/>
                        <a:pt x="23738" y="40355"/>
                        <a:pt x="23738" y="28486"/>
                      </a:cubicBezTo>
                      <a:cubicBezTo>
                        <a:pt x="23738" y="16617"/>
                        <a:pt x="18397" y="6528"/>
                        <a:pt x="9495" y="0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400"/>
                </a:p>
              </p:txBody>
            </p:sp>
            <p:sp>
              <p:nvSpPr>
                <p:cNvPr id="16" name="شكل حر: شكل 15">
                  <a:extLst>
                    <a:ext uri="{FF2B5EF4-FFF2-40B4-BE49-F238E27FC236}">
                      <a16:creationId xmlns:a16="http://schemas.microsoft.com/office/drawing/2014/main" id="{A92429C4-B2B3-0BAF-A1AF-D875BC7E5987}"/>
                    </a:ext>
                  </a:extLst>
                </p:cNvPr>
                <p:cNvSpPr/>
                <p:nvPr/>
              </p:nvSpPr>
              <p:spPr>
                <a:xfrm>
                  <a:off x="3333688" y="3794636"/>
                  <a:ext cx="59345" cy="94953"/>
                </a:xfrm>
                <a:custGeom>
                  <a:avLst/>
                  <a:gdLst>
                    <a:gd name="connsiteX0" fmla="*/ 41542 w 59345"/>
                    <a:gd name="connsiteY0" fmla="*/ 47477 h 94953"/>
                    <a:gd name="connsiteX1" fmla="*/ 59346 w 59345"/>
                    <a:gd name="connsiteY1" fmla="*/ 10682 h 94953"/>
                    <a:gd name="connsiteX2" fmla="*/ 29673 w 59345"/>
                    <a:gd name="connsiteY2" fmla="*/ 0 h 94953"/>
                    <a:gd name="connsiteX3" fmla="*/ 0 w 59345"/>
                    <a:gd name="connsiteY3" fmla="*/ 10682 h 94953"/>
                    <a:gd name="connsiteX4" fmla="*/ 17804 w 59345"/>
                    <a:gd name="connsiteY4" fmla="*/ 47477 h 94953"/>
                    <a:gd name="connsiteX5" fmla="*/ 0 w 59345"/>
                    <a:gd name="connsiteY5" fmla="*/ 84271 h 94953"/>
                    <a:gd name="connsiteX6" fmla="*/ 29673 w 59345"/>
                    <a:gd name="connsiteY6" fmla="*/ 94953 h 94953"/>
                    <a:gd name="connsiteX7" fmla="*/ 59346 w 59345"/>
                    <a:gd name="connsiteY7" fmla="*/ 84271 h 94953"/>
                    <a:gd name="connsiteX8" fmla="*/ 41542 w 59345"/>
                    <a:gd name="connsiteY8" fmla="*/ 47477 h 94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45" h="94953">
                      <a:moveTo>
                        <a:pt x="41542" y="47477"/>
                      </a:moveTo>
                      <a:cubicBezTo>
                        <a:pt x="41542" y="32640"/>
                        <a:pt x="48663" y="18991"/>
                        <a:pt x="59346" y="10682"/>
                      </a:cubicBezTo>
                      <a:cubicBezTo>
                        <a:pt x="51037" y="4154"/>
                        <a:pt x="40949" y="0"/>
                        <a:pt x="29673" y="0"/>
                      </a:cubicBezTo>
                      <a:cubicBezTo>
                        <a:pt x="18397" y="0"/>
                        <a:pt x="8308" y="4154"/>
                        <a:pt x="0" y="10682"/>
                      </a:cubicBezTo>
                      <a:cubicBezTo>
                        <a:pt x="10682" y="19584"/>
                        <a:pt x="17804" y="32640"/>
                        <a:pt x="17804" y="47477"/>
                      </a:cubicBezTo>
                      <a:cubicBezTo>
                        <a:pt x="17804" y="62313"/>
                        <a:pt x="10682" y="75963"/>
                        <a:pt x="0" y="84271"/>
                      </a:cubicBezTo>
                      <a:cubicBezTo>
                        <a:pt x="8308" y="90799"/>
                        <a:pt x="18397" y="94953"/>
                        <a:pt x="29673" y="94953"/>
                      </a:cubicBezTo>
                      <a:cubicBezTo>
                        <a:pt x="40949" y="94953"/>
                        <a:pt x="51037" y="90799"/>
                        <a:pt x="59346" y="84271"/>
                      </a:cubicBezTo>
                      <a:cubicBezTo>
                        <a:pt x="48663" y="75963"/>
                        <a:pt x="41542" y="62313"/>
                        <a:pt x="41542" y="47477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400"/>
                </a:p>
              </p:txBody>
            </p:sp>
          </p:grpSp>
        </p:grp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0F97783-224C-6730-5B54-0164DD5D8099}"/>
              </a:ext>
            </a:extLst>
          </p:cNvPr>
          <p:cNvGrpSpPr/>
          <p:nvPr/>
        </p:nvGrpSpPr>
        <p:grpSpPr>
          <a:xfrm>
            <a:off x="9919980" y="5019235"/>
            <a:ext cx="502182" cy="502182"/>
            <a:chOff x="7290118" y="3219691"/>
            <a:chExt cx="937550" cy="937550"/>
          </a:xfrm>
        </p:grpSpPr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948AC8E1-B228-8477-37F1-B4A8E0BFF3D4}"/>
                </a:ext>
              </a:extLst>
            </p:cNvPr>
            <p:cNvSpPr/>
            <p:nvPr/>
          </p:nvSpPr>
          <p:spPr>
            <a:xfrm>
              <a:off x="7290118" y="3219691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1400" dirty="0"/>
            </a:p>
          </p:txBody>
        </p:sp>
        <p:grpSp>
          <p:nvGrpSpPr>
            <p:cNvPr id="19" name="رسم 29" descr="مضرب تنس الطاولة والكرة مع تعبئة خالصة">
              <a:extLst>
                <a:ext uri="{FF2B5EF4-FFF2-40B4-BE49-F238E27FC236}">
                  <a16:creationId xmlns:a16="http://schemas.microsoft.com/office/drawing/2014/main" id="{38A88D65-5E35-5944-AD0C-DCC5E16FE2FC}"/>
                </a:ext>
              </a:extLst>
            </p:cNvPr>
            <p:cNvGrpSpPr/>
            <p:nvPr/>
          </p:nvGrpSpPr>
          <p:grpSpPr>
            <a:xfrm>
              <a:off x="7472918" y="3404779"/>
              <a:ext cx="585412" cy="565833"/>
              <a:chOff x="4247444" y="3404779"/>
              <a:chExt cx="585412" cy="565833"/>
            </a:xfrm>
            <a:solidFill>
              <a:srgbClr val="000000"/>
            </a:solidFill>
          </p:grpSpPr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63E9680D-AECB-B9EB-70FD-3FE7092A4A29}"/>
                  </a:ext>
                </a:extLst>
              </p:cNvPr>
              <p:cNvSpPr/>
              <p:nvPr/>
            </p:nvSpPr>
            <p:spPr>
              <a:xfrm>
                <a:off x="4710895" y="3846364"/>
                <a:ext cx="121960" cy="121960"/>
              </a:xfrm>
              <a:custGeom>
                <a:avLst/>
                <a:gdLst>
                  <a:gd name="connsiteX0" fmla="*/ 121961 w 121960"/>
                  <a:gd name="connsiteY0" fmla="*/ 60980 h 121960"/>
                  <a:gd name="connsiteX1" fmla="*/ 60980 w 121960"/>
                  <a:gd name="connsiteY1" fmla="*/ 121961 h 121960"/>
                  <a:gd name="connsiteX2" fmla="*/ 0 w 121960"/>
                  <a:gd name="connsiteY2" fmla="*/ 60980 h 121960"/>
                  <a:gd name="connsiteX3" fmla="*/ 60980 w 121960"/>
                  <a:gd name="connsiteY3" fmla="*/ 0 h 121960"/>
                  <a:gd name="connsiteX4" fmla="*/ 121961 w 121960"/>
                  <a:gd name="connsiteY4" fmla="*/ 60980 h 12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60" h="121960">
                    <a:moveTo>
                      <a:pt x="121961" y="60980"/>
                    </a:moveTo>
                    <a:cubicBezTo>
                      <a:pt x="121961" y="94659"/>
                      <a:pt x="94659" y="121961"/>
                      <a:pt x="60980" y="121961"/>
                    </a:cubicBezTo>
                    <a:cubicBezTo>
                      <a:pt x="27302" y="121961"/>
                      <a:pt x="0" y="94659"/>
                      <a:pt x="0" y="60980"/>
                    </a:cubicBezTo>
                    <a:cubicBezTo>
                      <a:pt x="0" y="27302"/>
                      <a:pt x="27302" y="0"/>
                      <a:pt x="60980" y="0"/>
                    </a:cubicBezTo>
                    <a:cubicBezTo>
                      <a:pt x="94659" y="0"/>
                      <a:pt x="121961" y="27302"/>
                      <a:pt x="121961" y="60980"/>
                    </a:cubicBezTo>
                    <a:close/>
                  </a:path>
                </a:pathLst>
              </a:custGeom>
              <a:solidFill>
                <a:schemeClr val="bg1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00"/>
              </a:p>
            </p:txBody>
          </p:sp>
          <p:grpSp>
            <p:nvGrpSpPr>
              <p:cNvPr id="21" name="رسم 29" descr="مضرب تنس الطاولة والكرة مع تعبئة خالصة">
                <a:extLst>
                  <a:ext uri="{FF2B5EF4-FFF2-40B4-BE49-F238E27FC236}">
                    <a16:creationId xmlns:a16="http://schemas.microsoft.com/office/drawing/2014/main" id="{8662D752-ECEE-1D2C-B6F7-B56D47B115F3}"/>
                  </a:ext>
                </a:extLst>
              </p:cNvPr>
              <p:cNvGrpSpPr/>
              <p:nvPr/>
            </p:nvGrpSpPr>
            <p:grpSpPr>
              <a:xfrm>
                <a:off x="4247444" y="3404779"/>
                <a:ext cx="566532" cy="565833"/>
                <a:chOff x="4247444" y="3404779"/>
                <a:chExt cx="566532" cy="565833"/>
              </a:xfrm>
              <a:solidFill>
                <a:srgbClr val="000000"/>
              </a:solidFill>
            </p:grpSpPr>
            <p:sp>
              <p:nvSpPr>
                <p:cNvPr id="22" name="شكل حر: شكل 21">
                  <a:extLst>
                    <a:ext uri="{FF2B5EF4-FFF2-40B4-BE49-F238E27FC236}">
                      <a16:creationId xmlns:a16="http://schemas.microsoft.com/office/drawing/2014/main" id="{6A3FC6C9-99EA-003F-226A-378202EE3E57}"/>
                    </a:ext>
                  </a:extLst>
                </p:cNvPr>
                <p:cNvSpPr/>
                <p:nvPr/>
              </p:nvSpPr>
              <p:spPr>
                <a:xfrm>
                  <a:off x="4247444" y="3648178"/>
                  <a:ext cx="322433" cy="322433"/>
                </a:xfrm>
                <a:custGeom>
                  <a:avLst/>
                  <a:gdLst>
                    <a:gd name="connsiteX0" fmla="*/ 142542 w 322433"/>
                    <a:gd name="connsiteY0" fmla="*/ 0 h 322433"/>
                    <a:gd name="connsiteX1" fmla="*/ 144066 w 322433"/>
                    <a:gd name="connsiteY1" fmla="*/ 6860 h 322433"/>
                    <a:gd name="connsiteX2" fmla="*/ 144066 w 322433"/>
                    <a:gd name="connsiteY2" fmla="*/ 6860 h 322433"/>
                    <a:gd name="connsiteX3" fmla="*/ 147115 w 322433"/>
                    <a:gd name="connsiteY3" fmla="*/ 17532 h 322433"/>
                    <a:gd name="connsiteX4" fmla="*/ 134157 w 322433"/>
                    <a:gd name="connsiteY4" fmla="*/ 134919 h 322433"/>
                    <a:gd name="connsiteX5" fmla="*/ 134157 w 322433"/>
                    <a:gd name="connsiteY5" fmla="*/ 134919 h 322433"/>
                    <a:gd name="connsiteX6" fmla="*/ 4574 w 322433"/>
                    <a:gd name="connsiteY6" fmla="*/ 264503 h 322433"/>
                    <a:gd name="connsiteX7" fmla="*/ 4574 w 322433"/>
                    <a:gd name="connsiteY7" fmla="*/ 285846 h 322433"/>
                    <a:gd name="connsiteX8" fmla="*/ 36588 w 322433"/>
                    <a:gd name="connsiteY8" fmla="*/ 317860 h 322433"/>
                    <a:gd name="connsiteX9" fmla="*/ 57931 w 322433"/>
                    <a:gd name="connsiteY9" fmla="*/ 317860 h 322433"/>
                    <a:gd name="connsiteX10" fmla="*/ 191326 w 322433"/>
                    <a:gd name="connsiteY10" fmla="*/ 184466 h 322433"/>
                    <a:gd name="connsiteX11" fmla="*/ 302615 w 322433"/>
                    <a:gd name="connsiteY11" fmla="*/ 175319 h 322433"/>
                    <a:gd name="connsiteX12" fmla="*/ 322434 w 322433"/>
                    <a:gd name="connsiteY12" fmla="*/ 180654 h 322433"/>
                    <a:gd name="connsiteX13" fmla="*/ 142542 w 322433"/>
                    <a:gd name="connsiteY13" fmla="*/ 0 h 32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2433" h="322433">
                      <a:moveTo>
                        <a:pt x="142542" y="0"/>
                      </a:moveTo>
                      <a:cubicBezTo>
                        <a:pt x="143304" y="2287"/>
                        <a:pt x="143304" y="4574"/>
                        <a:pt x="144066" y="6860"/>
                      </a:cubicBezTo>
                      <a:lnTo>
                        <a:pt x="144066" y="6860"/>
                      </a:lnTo>
                      <a:cubicBezTo>
                        <a:pt x="144066" y="6860"/>
                        <a:pt x="146353" y="14483"/>
                        <a:pt x="147115" y="17532"/>
                      </a:cubicBezTo>
                      <a:cubicBezTo>
                        <a:pt x="153213" y="42686"/>
                        <a:pt x="164647" y="104429"/>
                        <a:pt x="134157" y="134919"/>
                      </a:cubicBezTo>
                      <a:lnTo>
                        <a:pt x="134157" y="134919"/>
                      </a:lnTo>
                      <a:lnTo>
                        <a:pt x="4574" y="264503"/>
                      </a:lnTo>
                      <a:cubicBezTo>
                        <a:pt x="-1525" y="270601"/>
                        <a:pt x="-1525" y="279748"/>
                        <a:pt x="4574" y="285846"/>
                      </a:cubicBezTo>
                      <a:lnTo>
                        <a:pt x="36588" y="317860"/>
                      </a:lnTo>
                      <a:cubicBezTo>
                        <a:pt x="42686" y="323959"/>
                        <a:pt x="51833" y="323959"/>
                        <a:pt x="57931" y="317860"/>
                      </a:cubicBezTo>
                      <a:lnTo>
                        <a:pt x="191326" y="184466"/>
                      </a:lnTo>
                      <a:cubicBezTo>
                        <a:pt x="222579" y="159311"/>
                        <a:pt x="277461" y="169221"/>
                        <a:pt x="302615" y="175319"/>
                      </a:cubicBezTo>
                      <a:cubicBezTo>
                        <a:pt x="309476" y="177605"/>
                        <a:pt x="315574" y="179130"/>
                        <a:pt x="322434" y="180654"/>
                      </a:cubicBezTo>
                      <a:lnTo>
                        <a:pt x="142542" y="0"/>
                      </a:lnTo>
                      <a:close/>
                    </a:path>
                  </a:pathLst>
                </a:custGeom>
                <a:solidFill>
                  <a:srgbClr val="A96212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400"/>
                </a:p>
              </p:txBody>
            </p:sp>
            <p:sp>
              <p:nvSpPr>
                <p:cNvPr id="82" name="شكل حر: شكل 81">
                  <a:extLst>
                    <a:ext uri="{FF2B5EF4-FFF2-40B4-BE49-F238E27FC236}">
                      <a16:creationId xmlns:a16="http://schemas.microsoft.com/office/drawing/2014/main" id="{5D759893-F9A6-7D4F-687F-82CB2FDFBF59}"/>
                    </a:ext>
                  </a:extLst>
                </p:cNvPr>
                <p:cNvSpPr/>
                <p:nvPr/>
              </p:nvSpPr>
              <p:spPr>
                <a:xfrm>
                  <a:off x="4387699" y="3404779"/>
                  <a:ext cx="426277" cy="425578"/>
                </a:xfrm>
                <a:custGeom>
                  <a:avLst/>
                  <a:gdLst>
                    <a:gd name="connsiteX0" fmla="*/ 366645 w 426277"/>
                    <a:gd name="connsiteY0" fmla="*/ 59696 h 425578"/>
                    <a:gd name="connsiteX1" fmla="*/ 64792 w 426277"/>
                    <a:gd name="connsiteY1" fmla="*/ 81039 h 425578"/>
                    <a:gd name="connsiteX2" fmla="*/ 0 w 426277"/>
                    <a:gd name="connsiteY2" fmla="*/ 198426 h 425578"/>
                    <a:gd name="connsiteX3" fmla="*/ 227152 w 426277"/>
                    <a:gd name="connsiteY3" fmla="*/ 425578 h 425578"/>
                    <a:gd name="connsiteX4" fmla="*/ 344539 w 426277"/>
                    <a:gd name="connsiteY4" fmla="*/ 360786 h 425578"/>
                    <a:gd name="connsiteX5" fmla="*/ 366645 w 426277"/>
                    <a:gd name="connsiteY5" fmla="*/ 59696 h 425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277" h="425578">
                      <a:moveTo>
                        <a:pt x="366645" y="59696"/>
                      </a:moveTo>
                      <a:cubicBezTo>
                        <a:pt x="272125" y="-35586"/>
                        <a:pt x="154738" y="-8145"/>
                        <a:pt x="64792" y="81039"/>
                      </a:cubicBezTo>
                      <a:cubicBezTo>
                        <a:pt x="26679" y="119151"/>
                        <a:pt x="5336" y="158789"/>
                        <a:pt x="0" y="198426"/>
                      </a:cubicBezTo>
                      <a:lnTo>
                        <a:pt x="227152" y="425578"/>
                      </a:lnTo>
                      <a:cubicBezTo>
                        <a:pt x="266789" y="421005"/>
                        <a:pt x="306427" y="399661"/>
                        <a:pt x="344539" y="360786"/>
                      </a:cubicBezTo>
                      <a:cubicBezTo>
                        <a:pt x="434485" y="271603"/>
                        <a:pt x="461927" y="154977"/>
                        <a:pt x="366645" y="59696"/>
                      </a:cubicBezTo>
                      <a:close/>
                    </a:path>
                  </a:pathLst>
                </a:custGeom>
                <a:solidFill>
                  <a:srgbClr val="EA404B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400"/>
                </a:p>
              </p:txBody>
            </p:sp>
          </p:grpSp>
        </p:grpSp>
      </p:grp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B8C17DDA-26B2-49F9-A722-9E3EA2971D09}"/>
              </a:ext>
            </a:extLst>
          </p:cNvPr>
          <p:cNvGrpSpPr/>
          <p:nvPr/>
        </p:nvGrpSpPr>
        <p:grpSpPr>
          <a:xfrm>
            <a:off x="9915366" y="4263116"/>
            <a:ext cx="502182" cy="502182"/>
            <a:chOff x="9933006" y="642394"/>
            <a:chExt cx="937550" cy="937550"/>
          </a:xfrm>
        </p:grpSpPr>
        <p:sp>
          <p:nvSpPr>
            <p:cNvPr id="86" name="شكل بيضاوي 85">
              <a:extLst>
                <a:ext uri="{FF2B5EF4-FFF2-40B4-BE49-F238E27FC236}">
                  <a16:creationId xmlns:a16="http://schemas.microsoft.com/office/drawing/2014/main" id="{DDA644C2-DE0F-D39C-658A-959E9AF2F83A}"/>
                </a:ext>
              </a:extLst>
            </p:cNvPr>
            <p:cNvSpPr/>
            <p:nvPr/>
          </p:nvSpPr>
          <p:spPr>
            <a:xfrm>
              <a:off x="9933006" y="642394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1400" dirty="0"/>
            </a:p>
          </p:txBody>
        </p:sp>
        <p:grpSp>
          <p:nvGrpSpPr>
            <p:cNvPr id="87" name="رسم 49" descr="تزلج مع تعبئة خالصة">
              <a:extLst>
                <a:ext uri="{FF2B5EF4-FFF2-40B4-BE49-F238E27FC236}">
                  <a16:creationId xmlns:a16="http://schemas.microsoft.com/office/drawing/2014/main" id="{38C7CE38-3052-2022-570A-5DFCBB9E5CBA}"/>
                </a:ext>
              </a:extLst>
            </p:cNvPr>
            <p:cNvGrpSpPr/>
            <p:nvPr/>
          </p:nvGrpSpPr>
          <p:grpSpPr>
            <a:xfrm>
              <a:off x="10155040" y="802820"/>
              <a:ext cx="556168" cy="572788"/>
              <a:chOff x="6929566" y="802820"/>
              <a:chExt cx="556168" cy="572788"/>
            </a:xfrm>
            <a:solidFill>
              <a:srgbClr val="000000"/>
            </a:solidFill>
          </p:grpSpPr>
          <p:sp>
            <p:nvSpPr>
              <p:cNvPr id="88" name="شكل حر: شكل 87">
                <a:extLst>
                  <a:ext uri="{FF2B5EF4-FFF2-40B4-BE49-F238E27FC236}">
                    <a16:creationId xmlns:a16="http://schemas.microsoft.com/office/drawing/2014/main" id="{C86F72AC-21CF-2FEB-D5C8-84F5BC224760}"/>
                  </a:ext>
                </a:extLst>
              </p:cNvPr>
              <p:cNvSpPr/>
              <p:nvPr/>
            </p:nvSpPr>
            <p:spPr>
              <a:xfrm>
                <a:off x="6929566" y="1259206"/>
                <a:ext cx="556168" cy="116401"/>
              </a:xfrm>
              <a:custGeom>
                <a:avLst/>
                <a:gdLst>
                  <a:gd name="connsiteX0" fmla="*/ 504408 w 556168"/>
                  <a:gd name="connsiteY0" fmla="*/ 0 h 116401"/>
                  <a:gd name="connsiteX1" fmla="*/ 62081 w 556168"/>
                  <a:gd name="connsiteY1" fmla="*/ 0 h 116401"/>
                  <a:gd name="connsiteX2" fmla="*/ 62081 w 556168"/>
                  <a:gd name="connsiteY2" fmla="*/ 54321 h 116401"/>
                  <a:gd name="connsiteX3" fmla="*/ 0 w 556168"/>
                  <a:gd name="connsiteY3" fmla="*/ 116402 h 116401"/>
                  <a:gd name="connsiteX4" fmla="*/ 442327 w 556168"/>
                  <a:gd name="connsiteY4" fmla="*/ 116402 h 116401"/>
                  <a:gd name="connsiteX5" fmla="*/ 556168 w 556168"/>
                  <a:gd name="connsiteY5" fmla="*/ 51760 h 116401"/>
                  <a:gd name="connsiteX6" fmla="*/ 434567 w 556168"/>
                  <a:gd name="connsiteY6" fmla="*/ 77601 h 116401"/>
                  <a:gd name="connsiteX7" fmla="*/ 124162 w 556168"/>
                  <a:gd name="connsiteY7" fmla="*/ 77601 h 116401"/>
                  <a:gd name="connsiteX8" fmla="*/ 124162 w 556168"/>
                  <a:gd name="connsiteY8" fmla="*/ 31041 h 116401"/>
                  <a:gd name="connsiteX9" fmla="*/ 434567 w 556168"/>
                  <a:gd name="connsiteY9" fmla="*/ 31041 h 116401"/>
                  <a:gd name="connsiteX10" fmla="*/ 442327 w 556168"/>
                  <a:gd name="connsiteY10" fmla="*/ 54321 h 116401"/>
                  <a:gd name="connsiteX11" fmla="*/ 434567 w 556168"/>
                  <a:gd name="connsiteY11" fmla="*/ 77601 h 11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6168" h="116401">
                    <a:moveTo>
                      <a:pt x="504408" y="0"/>
                    </a:moveTo>
                    <a:lnTo>
                      <a:pt x="62081" y="0"/>
                    </a:lnTo>
                    <a:lnTo>
                      <a:pt x="62081" y="54321"/>
                    </a:lnTo>
                    <a:lnTo>
                      <a:pt x="0" y="116402"/>
                    </a:lnTo>
                    <a:lnTo>
                      <a:pt x="442327" y="116402"/>
                    </a:lnTo>
                    <a:cubicBezTo>
                      <a:pt x="498355" y="116402"/>
                      <a:pt x="545071" y="88698"/>
                      <a:pt x="556168" y="51760"/>
                    </a:cubicBezTo>
                    <a:close/>
                    <a:moveTo>
                      <a:pt x="434567" y="77601"/>
                    </a:moveTo>
                    <a:lnTo>
                      <a:pt x="124162" y="77601"/>
                    </a:lnTo>
                    <a:lnTo>
                      <a:pt x="124162" y="31041"/>
                    </a:lnTo>
                    <a:lnTo>
                      <a:pt x="434567" y="31041"/>
                    </a:lnTo>
                    <a:cubicBezTo>
                      <a:pt x="439788" y="37659"/>
                      <a:pt x="442533" y="45893"/>
                      <a:pt x="442327" y="54321"/>
                    </a:cubicBezTo>
                    <a:cubicBezTo>
                      <a:pt x="442621" y="62762"/>
                      <a:pt x="439866" y="71025"/>
                      <a:pt x="434567" y="776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00"/>
              </a:p>
            </p:txBody>
          </p:sp>
          <p:sp>
            <p:nvSpPr>
              <p:cNvPr id="89" name="شكل حر: شكل 88">
                <a:extLst>
                  <a:ext uri="{FF2B5EF4-FFF2-40B4-BE49-F238E27FC236}">
                    <a16:creationId xmlns:a16="http://schemas.microsoft.com/office/drawing/2014/main" id="{A7FBE84B-9D79-B40A-1C1A-043033491E1F}"/>
                  </a:ext>
                </a:extLst>
              </p:cNvPr>
              <p:cNvSpPr/>
              <p:nvPr/>
            </p:nvSpPr>
            <p:spPr>
              <a:xfrm>
                <a:off x="6946341" y="802820"/>
                <a:ext cx="504770" cy="425346"/>
              </a:xfrm>
              <a:custGeom>
                <a:avLst/>
                <a:gdLst>
                  <a:gd name="connsiteX0" fmla="*/ 500127 w 504770"/>
                  <a:gd name="connsiteY0" fmla="*/ 367223 h 425346"/>
                  <a:gd name="connsiteX1" fmla="*/ 393581 w 504770"/>
                  <a:gd name="connsiteY1" fmla="*/ 310884 h 425346"/>
                  <a:gd name="connsiteX2" fmla="*/ 285870 w 504770"/>
                  <a:gd name="connsiteY2" fmla="*/ 259435 h 425346"/>
                  <a:gd name="connsiteX3" fmla="*/ 225729 w 504770"/>
                  <a:gd name="connsiteY3" fmla="*/ 128521 h 425346"/>
                  <a:gd name="connsiteX4" fmla="*/ 231549 w 504770"/>
                  <a:gd name="connsiteY4" fmla="*/ 29580 h 425346"/>
                  <a:gd name="connsiteX5" fmla="*/ 207105 w 504770"/>
                  <a:gd name="connsiteY5" fmla="*/ 25932 h 425346"/>
                  <a:gd name="connsiteX6" fmla="*/ 187937 w 504770"/>
                  <a:gd name="connsiteY6" fmla="*/ 30511 h 425346"/>
                  <a:gd name="connsiteX7" fmla="*/ 146188 w 504770"/>
                  <a:gd name="connsiteY7" fmla="*/ 76140 h 425346"/>
                  <a:gd name="connsiteX8" fmla="*/ 85504 w 504770"/>
                  <a:gd name="connsiteY8" fmla="*/ 76140 h 425346"/>
                  <a:gd name="connsiteX9" fmla="*/ 82477 w 504770"/>
                  <a:gd name="connsiteY9" fmla="*/ 32373 h 425346"/>
                  <a:gd name="connsiteX10" fmla="*/ 82477 w 504770"/>
                  <a:gd name="connsiteY10" fmla="*/ 32373 h 425346"/>
                  <a:gd name="connsiteX11" fmla="*/ 81391 w 504770"/>
                  <a:gd name="connsiteY11" fmla="*/ 27950 h 425346"/>
                  <a:gd name="connsiteX12" fmla="*/ 41892 w 504770"/>
                  <a:gd name="connsiteY12" fmla="*/ 14 h 425346"/>
                  <a:gd name="connsiteX13" fmla="*/ 22181 w 504770"/>
                  <a:gd name="connsiteY13" fmla="*/ 5601 h 425346"/>
                  <a:gd name="connsiteX14" fmla="*/ 40650 w 504770"/>
                  <a:gd name="connsiteY14" fmla="*/ 89022 h 425346"/>
                  <a:gd name="connsiteX15" fmla="*/ 30407 w 504770"/>
                  <a:gd name="connsiteY15" fmla="*/ 221643 h 425346"/>
                  <a:gd name="connsiteX16" fmla="*/ 2626 w 504770"/>
                  <a:gd name="connsiteY16" fmla="*/ 348676 h 425346"/>
                  <a:gd name="connsiteX17" fmla="*/ 38555 w 504770"/>
                  <a:gd name="connsiteY17" fmla="*/ 425346 h 425346"/>
                  <a:gd name="connsiteX18" fmla="*/ 485693 w 504770"/>
                  <a:gd name="connsiteY18" fmla="*/ 425346 h 425346"/>
                  <a:gd name="connsiteX19" fmla="*/ 500127 w 504770"/>
                  <a:gd name="connsiteY19" fmla="*/ 367223 h 425346"/>
                  <a:gd name="connsiteX20" fmla="*/ 31105 w 504770"/>
                  <a:gd name="connsiteY20" fmla="*/ 324464 h 425346"/>
                  <a:gd name="connsiteX21" fmla="*/ 37546 w 504770"/>
                  <a:gd name="connsiteY21" fmla="*/ 287293 h 425346"/>
                  <a:gd name="connsiteX22" fmla="*/ 144869 w 504770"/>
                  <a:gd name="connsiteY22" fmla="*/ 394306 h 425346"/>
                  <a:gd name="connsiteX23" fmla="*/ 100946 w 504770"/>
                  <a:gd name="connsiteY23" fmla="*/ 394306 h 425346"/>
                  <a:gd name="connsiteX24" fmla="*/ 265927 w 504770"/>
                  <a:gd name="connsiteY24" fmla="*/ 283336 h 425346"/>
                  <a:gd name="connsiteX25" fmla="*/ 279817 w 504770"/>
                  <a:gd name="connsiteY25" fmla="*/ 293424 h 425346"/>
                  <a:gd name="connsiteX26" fmla="*/ 216029 w 504770"/>
                  <a:gd name="connsiteY26" fmla="*/ 293424 h 425346"/>
                  <a:gd name="connsiteX27" fmla="*/ 208269 w 504770"/>
                  <a:gd name="connsiteY27" fmla="*/ 285664 h 425346"/>
                  <a:gd name="connsiteX28" fmla="*/ 216029 w 504770"/>
                  <a:gd name="connsiteY28" fmla="*/ 277904 h 425346"/>
                  <a:gd name="connsiteX29" fmla="*/ 259951 w 504770"/>
                  <a:gd name="connsiteY29" fmla="*/ 277904 h 425346"/>
                  <a:gd name="connsiteX30" fmla="*/ 265927 w 504770"/>
                  <a:gd name="connsiteY30" fmla="*/ 283258 h 425346"/>
                  <a:gd name="connsiteX31" fmla="*/ 184989 w 504770"/>
                  <a:gd name="connsiteY31" fmla="*/ 246863 h 425346"/>
                  <a:gd name="connsiteX32" fmla="*/ 177228 w 504770"/>
                  <a:gd name="connsiteY32" fmla="*/ 239103 h 425346"/>
                  <a:gd name="connsiteX33" fmla="*/ 184989 w 504770"/>
                  <a:gd name="connsiteY33" fmla="*/ 231343 h 425346"/>
                  <a:gd name="connsiteX34" fmla="*/ 222936 w 504770"/>
                  <a:gd name="connsiteY34" fmla="*/ 231343 h 425346"/>
                  <a:gd name="connsiteX35" fmla="*/ 232791 w 504770"/>
                  <a:gd name="connsiteY35" fmla="*/ 246863 h 425346"/>
                  <a:gd name="connsiteX36" fmla="*/ 161708 w 504770"/>
                  <a:gd name="connsiteY36" fmla="*/ 200302 h 425346"/>
                  <a:gd name="connsiteX37" fmla="*/ 153948 w 504770"/>
                  <a:gd name="connsiteY37" fmla="*/ 192542 h 425346"/>
                  <a:gd name="connsiteX38" fmla="*/ 161708 w 504770"/>
                  <a:gd name="connsiteY38" fmla="*/ 184782 h 425346"/>
                  <a:gd name="connsiteX39" fmla="*/ 203225 w 504770"/>
                  <a:gd name="connsiteY39" fmla="*/ 184782 h 425346"/>
                  <a:gd name="connsiteX40" fmla="*/ 208424 w 504770"/>
                  <a:gd name="connsiteY40" fmla="*/ 200302 h 425346"/>
                  <a:gd name="connsiteX41" fmla="*/ 196706 w 504770"/>
                  <a:gd name="connsiteY41" fmla="*/ 153742 h 425346"/>
                  <a:gd name="connsiteX42" fmla="*/ 146188 w 504770"/>
                  <a:gd name="connsiteY42" fmla="*/ 153742 h 425346"/>
                  <a:gd name="connsiteX43" fmla="*/ 138428 w 504770"/>
                  <a:gd name="connsiteY43" fmla="*/ 145982 h 425346"/>
                  <a:gd name="connsiteX44" fmla="*/ 146188 w 504770"/>
                  <a:gd name="connsiteY44" fmla="*/ 138221 h 425346"/>
                  <a:gd name="connsiteX45" fmla="*/ 195154 w 504770"/>
                  <a:gd name="connsiteY45" fmla="*/ 138221 h 425346"/>
                  <a:gd name="connsiteX46" fmla="*/ 196706 w 504770"/>
                  <a:gd name="connsiteY46" fmla="*/ 153742 h 42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04770" h="425346">
                    <a:moveTo>
                      <a:pt x="500127" y="367223"/>
                    </a:moveTo>
                    <a:cubicBezTo>
                      <a:pt x="487245" y="338898"/>
                      <a:pt x="424621" y="322524"/>
                      <a:pt x="393581" y="310884"/>
                    </a:cubicBezTo>
                    <a:cubicBezTo>
                      <a:pt x="362540" y="299244"/>
                      <a:pt x="312177" y="281473"/>
                      <a:pt x="285870" y="259435"/>
                    </a:cubicBezTo>
                    <a:cubicBezTo>
                      <a:pt x="248120" y="226334"/>
                      <a:pt x="226249" y="178725"/>
                      <a:pt x="225729" y="128521"/>
                    </a:cubicBezTo>
                    <a:cubicBezTo>
                      <a:pt x="225581" y="95451"/>
                      <a:pt x="227525" y="62404"/>
                      <a:pt x="231549" y="29580"/>
                    </a:cubicBezTo>
                    <a:cubicBezTo>
                      <a:pt x="223592" y="27318"/>
                      <a:pt x="215376" y="26091"/>
                      <a:pt x="207105" y="25932"/>
                    </a:cubicBezTo>
                    <a:cubicBezTo>
                      <a:pt x="200410" y="25599"/>
                      <a:pt x="193759" y="27189"/>
                      <a:pt x="187937" y="30511"/>
                    </a:cubicBezTo>
                    <a:cubicBezTo>
                      <a:pt x="173348" y="40211"/>
                      <a:pt x="146188" y="76140"/>
                      <a:pt x="146188" y="76140"/>
                    </a:cubicBezTo>
                    <a:lnTo>
                      <a:pt x="85504" y="76140"/>
                    </a:lnTo>
                    <a:cubicBezTo>
                      <a:pt x="86525" y="61482"/>
                      <a:pt x="85507" y="46752"/>
                      <a:pt x="82477" y="32373"/>
                    </a:cubicBezTo>
                    <a:lnTo>
                      <a:pt x="82477" y="32373"/>
                    </a:lnTo>
                    <a:cubicBezTo>
                      <a:pt x="82477" y="30821"/>
                      <a:pt x="81779" y="29347"/>
                      <a:pt x="81391" y="27950"/>
                    </a:cubicBezTo>
                    <a:cubicBezTo>
                      <a:pt x="75863" y="10919"/>
                      <a:pt x="59792" y="-448"/>
                      <a:pt x="41892" y="14"/>
                    </a:cubicBezTo>
                    <a:cubicBezTo>
                      <a:pt x="34912" y="-132"/>
                      <a:pt x="28047" y="1814"/>
                      <a:pt x="22181" y="5601"/>
                    </a:cubicBezTo>
                    <a:cubicBezTo>
                      <a:pt x="15818" y="10102"/>
                      <a:pt x="35761" y="35710"/>
                      <a:pt x="40650" y="89022"/>
                    </a:cubicBezTo>
                    <a:cubicBezTo>
                      <a:pt x="45539" y="142334"/>
                      <a:pt x="53066" y="167322"/>
                      <a:pt x="30407" y="221643"/>
                    </a:cubicBezTo>
                    <a:cubicBezTo>
                      <a:pt x="7747" y="275964"/>
                      <a:pt x="-6066" y="307004"/>
                      <a:pt x="2626" y="348676"/>
                    </a:cubicBezTo>
                    <a:cubicBezTo>
                      <a:pt x="13335" y="400126"/>
                      <a:pt x="38555" y="425346"/>
                      <a:pt x="38555" y="425346"/>
                    </a:cubicBezTo>
                    <a:lnTo>
                      <a:pt x="485693" y="425346"/>
                    </a:lnTo>
                    <a:cubicBezTo>
                      <a:pt x="485693" y="425346"/>
                      <a:pt x="516113" y="402066"/>
                      <a:pt x="500127" y="367223"/>
                    </a:cubicBezTo>
                    <a:close/>
                    <a:moveTo>
                      <a:pt x="31105" y="324464"/>
                    </a:moveTo>
                    <a:cubicBezTo>
                      <a:pt x="31151" y="311801"/>
                      <a:pt x="33329" y="299235"/>
                      <a:pt x="37546" y="287293"/>
                    </a:cubicBezTo>
                    <a:lnTo>
                      <a:pt x="144869" y="394306"/>
                    </a:lnTo>
                    <a:lnTo>
                      <a:pt x="100946" y="394306"/>
                    </a:lnTo>
                    <a:close/>
                    <a:moveTo>
                      <a:pt x="265927" y="283336"/>
                    </a:moveTo>
                    <a:cubicBezTo>
                      <a:pt x="270345" y="286980"/>
                      <a:pt x="274984" y="290349"/>
                      <a:pt x="279817" y="293424"/>
                    </a:cubicBezTo>
                    <a:lnTo>
                      <a:pt x="216029" y="293424"/>
                    </a:lnTo>
                    <a:cubicBezTo>
                      <a:pt x="211743" y="293424"/>
                      <a:pt x="208269" y="289950"/>
                      <a:pt x="208269" y="285664"/>
                    </a:cubicBezTo>
                    <a:cubicBezTo>
                      <a:pt x="208269" y="281378"/>
                      <a:pt x="211743" y="277904"/>
                      <a:pt x="216029" y="277904"/>
                    </a:cubicBezTo>
                    <a:lnTo>
                      <a:pt x="259951" y="277904"/>
                    </a:lnTo>
                    <a:cubicBezTo>
                      <a:pt x="261891" y="279688"/>
                      <a:pt x="263909" y="281551"/>
                      <a:pt x="265927" y="283258"/>
                    </a:cubicBezTo>
                    <a:close/>
                    <a:moveTo>
                      <a:pt x="184989" y="246863"/>
                    </a:moveTo>
                    <a:cubicBezTo>
                      <a:pt x="180703" y="246863"/>
                      <a:pt x="177228" y="243389"/>
                      <a:pt x="177228" y="239103"/>
                    </a:cubicBezTo>
                    <a:cubicBezTo>
                      <a:pt x="177228" y="234817"/>
                      <a:pt x="180703" y="231343"/>
                      <a:pt x="184989" y="231343"/>
                    </a:cubicBezTo>
                    <a:lnTo>
                      <a:pt x="222936" y="231343"/>
                    </a:lnTo>
                    <a:cubicBezTo>
                      <a:pt x="226040" y="236697"/>
                      <a:pt x="229299" y="241819"/>
                      <a:pt x="232791" y="246863"/>
                    </a:cubicBezTo>
                    <a:close/>
                    <a:moveTo>
                      <a:pt x="161708" y="200302"/>
                    </a:moveTo>
                    <a:cubicBezTo>
                      <a:pt x="157422" y="200302"/>
                      <a:pt x="153948" y="196828"/>
                      <a:pt x="153948" y="192542"/>
                    </a:cubicBezTo>
                    <a:cubicBezTo>
                      <a:pt x="153948" y="188256"/>
                      <a:pt x="157422" y="184782"/>
                      <a:pt x="161708" y="184782"/>
                    </a:cubicBezTo>
                    <a:lnTo>
                      <a:pt x="203225" y="184782"/>
                    </a:lnTo>
                    <a:cubicBezTo>
                      <a:pt x="204777" y="190059"/>
                      <a:pt x="206484" y="195181"/>
                      <a:pt x="208424" y="200302"/>
                    </a:cubicBezTo>
                    <a:close/>
                    <a:moveTo>
                      <a:pt x="196706" y="153742"/>
                    </a:moveTo>
                    <a:lnTo>
                      <a:pt x="146188" y="153742"/>
                    </a:lnTo>
                    <a:cubicBezTo>
                      <a:pt x="141902" y="153742"/>
                      <a:pt x="138428" y="150267"/>
                      <a:pt x="138428" y="145982"/>
                    </a:cubicBezTo>
                    <a:cubicBezTo>
                      <a:pt x="138428" y="141696"/>
                      <a:pt x="141902" y="138221"/>
                      <a:pt x="146188" y="138221"/>
                    </a:cubicBezTo>
                    <a:lnTo>
                      <a:pt x="195154" y="138221"/>
                    </a:lnTo>
                    <a:cubicBezTo>
                      <a:pt x="195465" y="143421"/>
                      <a:pt x="196008" y="148620"/>
                      <a:pt x="196706" y="153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00"/>
              </a:p>
            </p:txBody>
          </p:sp>
        </p:grp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18E0171D-8959-B62F-FED3-AACB4AEE2BB4}"/>
              </a:ext>
            </a:extLst>
          </p:cNvPr>
          <p:cNvGrpSpPr/>
          <p:nvPr/>
        </p:nvGrpSpPr>
        <p:grpSpPr>
          <a:xfrm>
            <a:off x="9916022" y="5711625"/>
            <a:ext cx="502182" cy="502182"/>
            <a:chOff x="2392096" y="671332"/>
            <a:chExt cx="937550" cy="937550"/>
          </a:xfrm>
        </p:grpSpPr>
        <p:sp>
          <p:nvSpPr>
            <p:cNvPr id="92" name="شكل بيضاوي 91">
              <a:extLst>
                <a:ext uri="{FF2B5EF4-FFF2-40B4-BE49-F238E27FC236}">
                  <a16:creationId xmlns:a16="http://schemas.microsoft.com/office/drawing/2014/main" id="{DB57A6A9-4D67-28A7-33A5-A6EA66E675C8}"/>
                </a:ext>
              </a:extLst>
            </p:cNvPr>
            <p:cNvSpPr/>
            <p:nvPr/>
          </p:nvSpPr>
          <p:spPr>
            <a:xfrm>
              <a:off x="2392096" y="671332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1400" dirty="0"/>
            </a:p>
          </p:txBody>
        </p:sp>
        <p:sp>
          <p:nvSpPr>
            <p:cNvPr id="93" name="شكل حر: شكل 92">
              <a:extLst>
                <a:ext uri="{FF2B5EF4-FFF2-40B4-BE49-F238E27FC236}">
                  <a16:creationId xmlns:a16="http://schemas.microsoft.com/office/drawing/2014/main" id="{2F83E70E-144C-6631-116C-F599F1A58933}"/>
                </a:ext>
              </a:extLst>
            </p:cNvPr>
            <p:cNvSpPr/>
            <p:nvPr/>
          </p:nvSpPr>
          <p:spPr>
            <a:xfrm>
              <a:off x="2888689" y="1145420"/>
              <a:ext cx="428950" cy="161109"/>
            </a:xfrm>
            <a:custGeom>
              <a:avLst/>
              <a:gdLst>
                <a:gd name="connsiteX0" fmla="*/ 412718 w 428950"/>
                <a:gd name="connsiteY0" fmla="*/ 32956 h 161109"/>
                <a:gd name="connsiteX1" fmla="*/ 237077 w 428950"/>
                <a:gd name="connsiteY1" fmla="*/ 0 h 161109"/>
                <a:gd name="connsiteX2" fmla="*/ 237077 w 428950"/>
                <a:gd name="connsiteY2" fmla="*/ 952 h 161109"/>
                <a:gd name="connsiteX3" fmla="*/ 224409 w 428950"/>
                <a:gd name="connsiteY3" fmla="*/ 8096 h 161109"/>
                <a:gd name="connsiteX4" fmla="*/ 34480 w 428950"/>
                <a:gd name="connsiteY4" fmla="*/ 90106 h 161109"/>
                <a:gd name="connsiteX5" fmla="*/ 0 w 428950"/>
                <a:gd name="connsiteY5" fmla="*/ 100489 h 161109"/>
                <a:gd name="connsiteX6" fmla="*/ 301371 w 428950"/>
                <a:gd name="connsiteY6" fmla="*/ 157639 h 161109"/>
                <a:gd name="connsiteX7" fmla="*/ 425196 w 428950"/>
                <a:gd name="connsiteY7" fmla="*/ 63151 h 161109"/>
                <a:gd name="connsiteX8" fmla="*/ 421254 w 428950"/>
                <a:gd name="connsiteY8" fmla="*/ 36500 h 161109"/>
                <a:gd name="connsiteX9" fmla="*/ 412718 w 428950"/>
                <a:gd name="connsiteY9" fmla="*/ 32956 h 1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50" h="161109">
                  <a:moveTo>
                    <a:pt x="412718" y="32956"/>
                  </a:moveTo>
                  <a:lnTo>
                    <a:pt x="237077" y="0"/>
                  </a:lnTo>
                  <a:lnTo>
                    <a:pt x="237077" y="952"/>
                  </a:lnTo>
                  <a:lnTo>
                    <a:pt x="224409" y="8096"/>
                  </a:lnTo>
                  <a:cubicBezTo>
                    <a:pt x="163156" y="39969"/>
                    <a:pt x="99681" y="67377"/>
                    <a:pt x="34480" y="90106"/>
                  </a:cubicBezTo>
                  <a:cubicBezTo>
                    <a:pt x="24955" y="93154"/>
                    <a:pt x="13335" y="96679"/>
                    <a:pt x="0" y="100489"/>
                  </a:cubicBezTo>
                  <a:cubicBezTo>
                    <a:pt x="30956" y="111633"/>
                    <a:pt x="216313" y="176689"/>
                    <a:pt x="301371" y="157639"/>
                  </a:cubicBezTo>
                  <a:cubicBezTo>
                    <a:pt x="358521" y="144875"/>
                    <a:pt x="402527" y="94107"/>
                    <a:pt x="425196" y="63151"/>
                  </a:cubicBezTo>
                  <a:cubicBezTo>
                    <a:pt x="431466" y="54703"/>
                    <a:pt x="429701" y="42771"/>
                    <a:pt x="421254" y="36500"/>
                  </a:cubicBezTo>
                  <a:cubicBezTo>
                    <a:pt x="418742" y="34637"/>
                    <a:pt x="415811" y="33419"/>
                    <a:pt x="412718" y="329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00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77A53BA3-2CE3-07CC-CC4F-55B114069A3D}"/>
                </a:ext>
              </a:extLst>
            </p:cNvPr>
            <p:cNvSpPr/>
            <p:nvPr/>
          </p:nvSpPr>
          <p:spPr>
            <a:xfrm>
              <a:off x="2503434" y="880068"/>
              <a:ext cx="600519" cy="429816"/>
            </a:xfrm>
            <a:custGeom>
              <a:avLst/>
              <a:gdLst>
                <a:gd name="connsiteX0" fmla="*/ 161417 w 600519"/>
                <a:gd name="connsiteY0" fmla="*/ 402036 h 429816"/>
                <a:gd name="connsiteX1" fmla="*/ 410782 w 600519"/>
                <a:gd name="connsiteY1" fmla="*/ 337837 h 429816"/>
                <a:gd name="connsiteX2" fmla="*/ 410782 w 600519"/>
                <a:gd name="connsiteY2" fmla="*/ 337837 h 429816"/>
                <a:gd name="connsiteX3" fmla="*/ 418402 w 600519"/>
                <a:gd name="connsiteY3" fmla="*/ 335361 h 429816"/>
                <a:gd name="connsiteX4" fmla="*/ 429165 w 600519"/>
                <a:gd name="connsiteY4" fmla="*/ 331646 h 429816"/>
                <a:gd name="connsiteX5" fmla="*/ 429165 w 600519"/>
                <a:gd name="connsiteY5" fmla="*/ 331646 h 429816"/>
                <a:gd name="connsiteX6" fmla="*/ 463265 w 600519"/>
                <a:gd name="connsiteY6" fmla="*/ 318883 h 429816"/>
                <a:gd name="connsiteX7" fmla="*/ 470599 w 600519"/>
                <a:gd name="connsiteY7" fmla="*/ 315930 h 429816"/>
                <a:gd name="connsiteX8" fmla="*/ 478124 w 600519"/>
                <a:gd name="connsiteY8" fmla="*/ 312882 h 429816"/>
                <a:gd name="connsiteX9" fmla="*/ 480695 w 600519"/>
                <a:gd name="connsiteY9" fmla="*/ 311834 h 429816"/>
                <a:gd name="connsiteX10" fmla="*/ 480695 w 600519"/>
                <a:gd name="connsiteY10" fmla="*/ 311834 h 429816"/>
                <a:gd name="connsiteX11" fmla="*/ 600520 w 600519"/>
                <a:gd name="connsiteY11" fmla="*/ 256208 h 429816"/>
                <a:gd name="connsiteX12" fmla="*/ 248095 w 600519"/>
                <a:gd name="connsiteY12" fmla="*/ 23322 h 429816"/>
                <a:gd name="connsiteX13" fmla="*/ 208090 w 600519"/>
                <a:gd name="connsiteY13" fmla="*/ 1033 h 429816"/>
                <a:gd name="connsiteX14" fmla="*/ 191897 w 600519"/>
                <a:gd name="connsiteY14" fmla="*/ 5224 h 429816"/>
                <a:gd name="connsiteX15" fmla="*/ 167894 w 600519"/>
                <a:gd name="connsiteY15" fmla="*/ 44848 h 429816"/>
                <a:gd name="connsiteX16" fmla="*/ 9017 w 600519"/>
                <a:gd name="connsiteY16" fmla="*/ 359173 h 429816"/>
                <a:gd name="connsiteX17" fmla="*/ 21495 w 600519"/>
                <a:gd name="connsiteY17" fmla="*/ 414895 h 429816"/>
                <a:gd name="connsiteX18" fmla="*/ 44165 w 600519"/>
                <a:gd name="connsiteY18" fmla="*/ 429373 h 429816"/>
                <a:gd name="connsiteX19" fmla="*/ 143415 w 600519"/>
                <a:gd name="connsiteY19" fmla="*/ 406513 h 429816"/>
                <a:gd name="connsiteX20" fmla="*/ 143415 w 600519"/>
                <a:gd name="connsiteY20" fmla="*/ 406513 h 429816"/>
                <a:gd name="connsiteX21" fmla="*/ 162465 w 600519"/>
                <a:gd name="connsiteY21" fmla="*/ 402131 h 429816"/>
                <a:gd name="connsiteX22" fmla="*/ 240951 w 600519"/>
                <a:gd name="connsiteY22" fmla="*/ 26941 h 429816"/>
                <a:gd name="connsiteX23" fmla="*/ 366872 w 600519"/>
                <a:gd name="connsiteY23" fmla="*/ 148671 h 429816"/>
                <a:gd name="connsiteX24" fmla="*/ 422021 w 600519"/>
                <a:gd name="connsiteY24" fmla="*/ 293737 h 429816"/>
                <a:gd name="connsiteX25" fmla="*/ 406400 w 600519"/>
                <a:gd name="connsiteY25" fmla="*/ 299166 h 429816"/>
                <a:gd name="connsiteX26" fmla="*/ 403829 w 600519"/>
                <a:gd name="connsiteY26" fmla="*/ 300023 h 429816"/>
                <a:gd name="connsiteX27" fmla="*/ 350489 w 600519"/>
                <a:gd name="connsiteY27" fmla="*/ 158386 h 429816"/>
                <a:gd name="connsiteX28" fmla="*/ 211328 w 600519"/>
                <a:gd name="connsiteY28" fmla="*/ 34561 h 429816"/>
                <a:gd name="connsiteX29" fmla="*/ 135319 w 600519"/>
                <a:gd name="connsiteY29" fmla="*/ 368698 h 429816"/>
                <a:gd name="connsiteX30" fmla="*/ 144844 w 600519"/>
                <a:gd name="connsiteY30" fmla="*/ 114857 h 429816"/>
                <a:gd name="connsiteX31" fmla="*/ 176753 w 600519"/>
                <a:gd name="connsiteY31" fmla="*/ 43705 h 429816"/>
                <a:gd name="connsiteX32" fmla="*/ 203804 w 600519"/>
                <a:gd name="connsiteY32" fmla="*/ 36657 h 429816"/>
                <a:gd name="connsiteX33" fmla="*/ 163227 w 600519"/>
                <a:gd name="connsiteY33" fmla="*/ 121048 h 429816"/>
                <a:gd name="connsiteX34" fmla="*/ 153702 w 600519"/>
                <a:gd name="connsiteY34" fmla="*/ 364698 h 42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0519" h="429816">
                  <a:moveTo>
                    <a:pt x="161417" y="402036"/>
                  </a:moveTo>
                  <a:cubicBezTo>
                    <a:pt x="250762" y="380986"/>
                    <a:pt x="359823" y="354411"/>
                    <a:pt x="410782" y="337837"/>
                  </a:cubicBezTo>
                  <a:lnTo>
                    <a:pt x="410782" y="337837"/>
                  </a:lnTo>
                  <a:lnTo>
                    <a:pt x="418402" y="335361"/>
                  </a:lnTo>
                  <a:lnTo>
                    <a:pt x="429165" y="331646"/>
                  </a:lnTo>
                  <a:lnTo>
                    <a:pt x="429165" y="331646"/>
                  </a:lnTo>
                  <a:cubicBezTo>
                    <a:pt x="440595" y="327550"/>
                    <a:pt x="452025" y="323264"/>
                    <a:pt x="463265" y="318883"/>
                  </a:cubicBezTo>
                  <a:lnTo>
                    <a:pt x="470599" y="315930"/>
                  </a:lnTo>
                  <a:lnTo>
                    <a:pt x="478124" y="312882"/>
                  </a:lnTo>
                  <a:lnTo>
                    <a:pt x="480695" y="311834"/>
                  </a:lnTo>
                  <a:lnTo>
                    <a:pt x="480695" y="311834"/>
                  </a:lnTo>
                  <a:cubicBezTo>
                    <a:pt x="546227" y="284878"/>
                    <a:pt x="600520" y="256208"/>
                    <a:pt x="600520" y="256208"/>
                  </a:cubicBezTo>
                  <a:cubicBezTo>
                    <a:pt x="564134" y="93140"/>
                    <a:pt x="424307" y="-6491"/>
                    <a:pt x="248095" y="23322"/>
                  </a:cubicBezTo>
                  <a:cubicBezTo>
                    <a:pt x="242780" y="6460"/>
                    <a:pt x="225225" y="-3321"/>
                    <a:pt x="208090" y="1033"/>
                  </a:cubicBezTo>
                  <a:lnTo>
                    <a:pt x="191897" y="5224"/>
                  </a:lnTo>
                  <a:cubicBezTo>
                    <a:pt x="174527" y="9808"/>
                    <a:pt x="163912" y="27331"/>
                    <a:pt x="167894" y="44848"/>
                  </a:cubicBezTo>
                  <a:cubicBezTo>
                    <a:pt x="27401" y="99617"/>
                    <a:pt x="-22320" y="219156"/>
                    <a:pt x="9017" y="359173"/>
                  </a:cubicBezTo>
                  <a:lnTo>
                    <a:pt x="21495" y="414895"/>
                  </a:lnTo>
                  <a:cubicBezTo>
                    <a:pt x="23772" y="425143"/>
                    <a:pt x="33910" y="431617"/>
                    <a:pt x="44165" y="429373"/>
                  </a:cubicBezTo>
                  <a:cubicBezTo>
                    <a:pt x="64834" y="424705"/>
                    <a:pt x="101315" y="416419"/>
                    <a:pt x="143415" y="406513"/>
                  </a:cubicBezTo>
                  <a:lnTo>
                    <a:pt x="143415" y="406513"/>
                  </a:lnTo>
                  <a:lnTo>
                    <a:pt x="162465" y="402131"/>
                  </a:lnTo>
                  <a:close/>
                  <a:moveTo>
                    <a:pt x="240951" y="26941"/>
                  </a:moveTo>
                  <a:cubicBezTo>
                    <a:pt x="293949" y="54298"/>
                    <a:pt x="337737" y="96628"/>
                    <a:pt x="366872" y="148671"/>
                  </a:cubicBezTo>
                  <a:cubicBezTo>
                    <a:pt x="392701" y="193857"/>
                    <a:pt x="411309" y="242803"/>
                    <a:pt x="422021" y="293737"/>
                  </a:cubicBezTo>
                  <a:lnTo>
                    <a:pt x="406400" y="299166"/>
                  </a:lnTo>
                  <a:lnTo>
                    <a:pt x="403829" y="300023"/>
                  </a:lnTo>
                  <a:cubicBezTo>
                    <a:pt x="393649" y="250287"/>
                    <a:pt x="375646" y="202481"/>
                    <a:pt x="350489" y="158386"/>
                  </a:cubicBezTo>
                  <a:cubicBezTo>
                    <a:pt x="314389" y="97426"/>
                    <a:pt x="267050" y="55802"/>
                    <a:pt x="211328" y="34561"/>
                  </a:cubicBezTo>
                  <a:close/>
                  <a:moveTo>
                    <a:pt x="135319" y="368698"/>
                  </a:moveTo>
                  <a:cubicBezTo>
                    <a:pt x="118555" y="276401"/>
                    <a:pt x="121698" y="188390"/>
                    <a:pt x="144844" y="114857"/>
                  </a:cubicBezTo>
                  <a:cubicBezTo>
                    <a:pt x="152750" y="90007"/>
                    <a:pt x="163454" y="66137"/>
                    <a:pt x="176753" y="43705"/>
                  </a:cubicBezTo>
                  <a:lnTo>
                    <a:pt x="203804" y="36657"/>
                  </a:lnTo>
                  <a:cubicBezTo>
                    <a:pt x="186140" y="62604"/>
                    <a:pt x="172464" y="91049"/>
                    <a:pt x="163227" y="121048"/>
                  </a:cubicBezTo>
                  <a:cubicBezTo>
                    <a:pt x="140843" y="191343"/>
                    <a:pt x="137795" y="275830"/>
                    <a:pt x="153702" y="364698"/>
                  </a:cubicBezTo>
                  <a:close/>
                </a:path>
              </a:pathLst>
            </a:custGeom>
            <a:solidFill>
              <a:srgbClr val="EA40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00"/>
            </a:p>
          </p:txBody>
        </p:sp>
      </p:grp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ABEB6B0C-FE08-1DCB-012C-92B90FFB7FBD}"/>
              </a:ext>
            </a:extLst>
          </p:cNvPr>
          <p:cNvSpPr txBox="1"/>
          <p:nvPr/>
        </p:nvSpPr>
        <p:spPr>
          <a:xfrm>
            <a:off x="8089311" y="5750398"/>
            <a:ext cx="1783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dirty="0"/>
              <a:t>بعض أنواع السرطان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F7B9336F-0366-85C8-D1D0-B186AA5F023E}"/>
              </a:ext>
            </a:extLst>
          </p:cNvPr>
          <p:cNvSpPr txBox="1"/>
          <p:nvPr/>
        </p:nvSpPr>
        <p:spPr>
          <a:xfrm>
            <a:off x="7519560" y="6504830"/>
            <a:ext cx="23293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dirty="0"/>
              <a:t>أمراض القلب والسمنة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FCDA9B4E-8632-E6E7-1388-96C73E943CB5}"/>
              </a:ext>
            </a:extLst>
          </p:cNvPr>
          <p:cNvSpPr txBox="1"/>
          <p:nvPr/>
        </p:nvSpPr>
        <p:spPr>
          <a:xfrm>
            <a:off x="8089311" y="5073480"/>
            <a:ext cx="1850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dirty="0"/>
              <a:t>القلق والاكتئاب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389006AC-39A4-1C82-379E-849C18F35000}"/>
              </a:ext>
            </a:extLst>
          </p:cNvPr>
          <p:cNvSpPr txBox="1"/>
          <p:nvPr/>
        </p:nvSpPr>
        <p:spPr>
          <a:xfrm>
            <a:off x="3702134" y="1563578"/>
            <a:ext cx="315705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2000" dirty="0"/>
              <a:t>استخدام الدرج. </a:t>
            </a:r>
          </a:p>
          <a:p>
            <a:pPr marL="457200" indent="-457200" algn="r" rt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2000" dirty="0"/>
              <a:t>استخدام الدراجات الهوائية</a:t>
            </a:r>
          </a:p>
          <a:p>
            <a:pPr marL="457200" indent="-457200" algn="r" rt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2000" dirty="0"/>
              <a:t>القيام بتمارين التمدد</a:t>
            </a:r>
          </a:p>
          <a:p>
            <a:pPr marL="457200" indent="-457200" algn="r" rt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2000" dirty="0"/>
              <a:t> المشي لمدة 10 دقائق خلال الصباح والمساء.</a:t>
            </a:r>
          </a:p>
          <a:p>
            <a:pPr marL="457200" indent="-457200" algn="r" rt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2000" dirty="0"/>
              <a:t>زراعة حديقة المنزل </a:t>
            </a:r>
          </a:p>
          <a:p>
            <a:pPr marL="457200" indent="-457200" algn="r" rt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ar-SA" sz="2000" dirty="0"/>
              <a:t>تنظيف المنزل</a:t>
            </a:r>
          </a:p>
        </p:txBody>
      </p:sp>
      <p:pic>
        <p:nvPicPr>
          <p:cNvPr id="101" name="صورة 100">
            <a:extLst>
              <a:ext uri="{FF2B5EF4-FFF2-40B4-BE49-F238E27FC236}">
                <a16:creationId xmlns:a16="http://schemas.microsoft.com/office/drawing/2014/main" id="{CEEA2961-AF7B-AB9E-5EA7-058F3639D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420" y="4624674"/>
            <a:ext cx="2439219" cy="2530616"/>
          </a:xfrm>
          <a:prstGeom prst="rect">
            <a:avLst/>
          </a:prstGeom>
        </p:spPr>
      </p:pic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1E39D1AB-10C8-700A-152E-034B4177B8FF}"/>
              </a:ext>
            </a:extLst>
          </p:cNvPr>
          <p:cNvSpPr txBox="1"/>
          <p:nvPr/>
        </p:nvSpPr>
        <p:spPr>
          <a:xfrm>
            <a:off x="228383" y="1320618"/>
            <a:ext cx="2461608" cy="6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dirty="0"/>
              <a:t>الحصول على الجسم المتناسق والجميل</a:t>
            </a:r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B6977AB1-489A-BB45-B7CD-64FE7346BFC3}"/>
              </a:ext>
            </a:extLst>
          </p:cNvPr>
          <p:cNvSpPr txBox="1"/>
          <p:nvPr/>
        </p:nvSpPr>
        <p:spPr>
          <a:xfrm>
            <a:off x="228383" y="5782561"/>
            <a:ext cx="2461608" cy="6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dirty="0"/>
              <a:t>تنظيم نبضات القلب وتنشيط عمل الدورة الدموية</a:t>
            </a: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68D598F3-C5A3-CCA7-67BF-620370ACF858}"/>
              </a:ext>
            </a:extLst>
          </p:cNvPr>
          <p:cNvSpPr txBox="1"/>
          <p:nvPr/>
        </p:nvSpPr>
        <p:spPr>
          <a:xfrm>
            <a:off x="-130051" y="5019235"/>
            <a:ext cx="2820042" cy="646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dirty="0"/>
              <a:t>جعل الجسم أقوى وأكثر قدرة على تحمّل تغيّرات الطقس</a:t>
            </a: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CBB2E96-9709-47B2-25F1-6BD3FA867349}"/>
              </a:ext>
            </a:extLst>
          </p:cNvPr>
          <p:cNvSpPr txBox="1"/>
          <p:nvPr/>
        </p:nvSpPr>
        <p:spPr>
          <a:xfrm>
            <a:off x="228383" y="4231337"/>
            <a:ext cx="2461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dirty="0"/>
              <a:t>المساعدة على النوم بشكل صحيّ</a:t>
            </a: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7904789A-781D-39B0-A837-BB6E5A9CD8F6}"/>
              </a:ext>
            </a:extLst>
          </p:cNvPr>
          <p:cNvSpPr txBox="1"/>
          <p:nvPr/>
        </p:nvSpPr>
        <p:spPr>
          <a:xfrm>
            <a:off x="228383" y="3756406"/>
            <a:ext cx="2461608" cy="36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dirty="0"/>
              <a:t>منح مفاصل الجسم القوّة والمتانة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02F36A3B-477C-2B99-66A3-8104DFEF9FEB}"/>
              </a:ext>
            </a:extLst>
          </p:cNvPr>
          <p:cNvSpPr txBox="1"/>
          <p:nvPr/>
        </p:nvSpPr>
        <p:spPr>
          <a:xfrm>
            <a:off x="228383" y="2972336"/>
            <a:ext cx="2461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dirty="0"/>
              <a:t>تعطي صاحبها ثقة وقوة في النفس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2E43D2E9-32FC-651F-87B5-68FDE8714520}"/>
              </a:ext>
            </a:extLst>
          </p:cNvPr>
          <p:cNvSpPr txBox="1"/>
          <p:nvPr/>
        </p:nvSpPr>
        <p:spPr>
          <a:xfrm>
            <a:off x="228383" y="2179937"/>
            <a:ext cx="2461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dirty="0"/>
              <a:t>تزيد من القدرة على ضبط الأعصاب</a:t>
            </a:r>
          </a:p>
        </p:txBody>
      </p: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8FE37199-F511-E535-B9DB-D44710A5D88B}"/>
              </a:ext>
            </a:extLst>
          </p:cNvPr>
          <p:cNvGrpSpPr/>
          <p:nvPr/>
        </p:nvGrpSpPr>
        <p:grpSpPr>
          <a:xfrm>
            <a:off x="2700817" y="1395626"/>
            <a:ext cx="372582" cy="372582"/>
            <a:chOff x="5968674" y="3229337"/>
            <a:chExt cx="937550" cy="937550"/>
          </a:xfrm>
        </p:grpSpPr>
        <p:sp>
          <p:nvSpPr>
            <p:cNvPr id="111" name="شكل بيضاوي 110">
              <a:extLst>
                <a:ext uri="{FF2B5EF4-FFF2-40B4-BE49-F238E27FC236}">
                  <a16:creationId xmlns:a16="http://schemas.microsoft.com/office/drawing/2014/main" id="{B761E391-AEE1-C451-8F30-25102D603D2A}"/>
                </a:ext>
              </a:extLst>
            </p:cNvPr>
            <p:cNvSpPr/>
            <p:nvPr/>
          </p:nvSpPr>
          <p:spPr>
            <a:xfrm>
              <a:off x="5968674" y="3229337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12" name="شكل حر: شكل 111">
              <a:extLst>
                <a:ext uri="{FF2B5EF4-FFF2-40B4-BE49-F238E27FC236}">
                  <a16:creationId xmlns:a16="http://schemas.microsoft.com/office/drawing/2014/main" id="{42B1001D-580E-DEFA-FED5-FD3EF289531E}"/>
                </a:ext>
              </a:extLst>
            </p:cNvPr>
            <p:cNvSpPr/>
            <p:nvPr/>
          </p:nvSpPr>
          <p:spPr>
            <a:xfrm>
              <a:off x="6096408" y="3354705"/>
              <a:ext cx="639878" cy="640977"/>
            </a:xfrm>
            <a:custGeom>
              <a:avLst/>
              <a:gdLst>
                <a:gd name="connsiteX0" fmla="*/ 71588 w 474100"/>
                <a:gd name="connsiteY0" fmla="*/ 444648 h 474914"/>
                <a:gd name="connsiteX1" fmla="*/ 63280 w 474100"/>
                <a:gd name="connsiteY1" fmla="*/ 436339 h 474914"/>
                <a:gd name="connsiteX2" fmla="*/ 220546 w 474100"/>
                <a:gd name="connsiteY2" fmla="*/ 279073 h 474914"/>
                <a:gd name="connsiteX3" fmla="*/ 308378 w 474100"/>
                <a:gd name="connsiteY3" fmla="*/ 216167 h 474914"/>
                <a:gd name="connsiteX4" fmla="*/ 463863 w 474100"/>
                <a:gd name="connsiteY4" fmla="*/ 60681 h 474914"/>
                <a:gd name="connsiteX5" fmla="*/ 463863 w 474100"/>
                <a:gd name="connsiteY5" fmla="*/ 10237 h 474914"/>
                <a:gd name="connsiteX6" fmla="*/ 463863 w 474100"/>
                <a:gd name="connsiteY6" fmla="*/ 10237 h 474914"/>
                <a:gd name="connsiteX7" fmla="*/ 463863 w 474100"/>
                <a:gd name="connsiteY7" fmla="*/ 10237 h 474914"/>
                <a:gd name="connsiteX8" fmla="*/ 413420 w 474100"/>
                <a:gd name="connsiteY8" fmla="*/ 10237 h 474914"/>
                <a:gd name="connsiteX9" fmla="*/ 258527 w 474100"/>
                <a:gd name="connsiteY9" fmla="*/ 165723 h 474914"/>
                <a:gd name="connsiteX10" fmla="*/ 195621 w 474100"/>
                <a:gd name="connsiteY10" fmla="*/ 254148 h 474914"/>
                <a:gd name="connsiteX11" fmla="*/ 38355 w 474100"/>
                <a:gd name="connsiteY11" fmla="*/ 411414 h 474914"/>
                <a:gd name="connsiteX12" fmla="*/ 30046 w 474100"/>
                <a:gd name="connsiteY12" fmla="*/ 403106 h 474914"/>
                <a:gd name="connsiteX13" fmla="*/ 5121 w 474100"/>
                <a:gd name="connsiteY13" fmla="*/ 403106 h 474914"/>
                <a:gd name="connsiteX14" fmla="*/ 5121 w 474100"/>
                <a:gd name="connsiteY14" fmla="*/ 428031 h 474914"/>
                <a:gd name="connsiteX15" fmla="*/ 46663 w 474100"/>
                <a:gd name="connsiteY15" fmla="*/ 469573 h 474914"/>
                <a:gd name="connsiteX16" fmla="*/ 71588 w 474100"/>
                <a:gd name="connsiteY16" fmla="*/ 469573 h 474914"/>
                <a:gd name="connsiteX17" fmla="*/ 71588 w 474100"/>
                <a:gd name="connsiteY17" fmla="*/ 444648 h 4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100" h="474914">
                  <a:moveTo>
                    <a:pt x="71588" y="444648"/>
                  </a:moveTo>
                  <a:lnTo>
                    <a:pt x="63280" y="436339"/>
                  </a:lnTo>
                  <a:lnTo>
                    <a:pt x="220546" y="279073"/>
                  </a:lnTo>
                  <a:cubicBezTo>
                    <a:pt x="251999" y="255335"/>
                    <a:pt x="287607" y="237531"/>
                    <a:pt x="308378" y="216167"/>
                  </a:cubicBezTo>
                  <a:lnTo>
                    <a:pt x="463863" y="60681"/>
                  </a:lnTo>
                  <a:cubicBezTo>
                    <a:pt x="477513" y="47031"/>
                    <a:pt x="477513" y="24480"/>
                    <a:pt x="463863" y="10237"/>
                  </a:cubicBezTo>
                  <a:lnTo>
                    <a:pt x="463863" y="10237"/>
                  </a:lnTo>
                  <a:lnTo>
                    <a:pt x="463863" y="10237"/>
                  </a:lnTo>
                  <a:cubicBezTo>
                    <a:pt x="450214" y="-3412"/>
                    <a:pt x="427663" y="-3412"/>
                    <a:pt x="413420" y="10237"/>
                  </a:cubicBezTo>
                  <a:lnTo>
                    <a:pt x="258527" y="165723"/>
                  </a:lnTo>
                  <a:cubicBezTo>
                    <a:pt x="237163" y="187087"/>
                    <a:pt x="219359" y="222695"/>
                    <a:pt x="195621" y="254148"/>
                  </a:cubicBezTo>
                  <a:lnTo>
                    <a:pt x="38355" y="411414"/>
                  </a:lnTo>
                  <a:lnTo>
                    <a:pt x="30046" y="403106"/>
                  </a:lnTo>
                  <a:cubicBezTo>
                    <a:pt x="22925" y="395984"/>
                    <a:pt x="11649" y="395984"/>
                    <a:pt x="5121" y="403106"/>
                  </a:cubicBezTo>
                  <a:cubicBezTo>
                    <a:pt x="-1407" y="410227"/>
                    <a:pt x="-2001" y="421503"/>
                    <a:pt x="5121" y="428031"/>
                  </a:cubicBezTo>
                  <a:lnTo>
                    <a:pt x="46663" y="469573"/>
                  </a:lnTo>
                  <a:cubicBezTo>
                    <a:pt x="53784" y="476695"/>
                    <a:pt x="65060" y="476695"/>
                    <a:pt x="71588" y="469573"/>
                  </a:cubicBezTo>
                  <a:cubicBezTo>
                    <a:pt x="78710" y="462452"/>
                    <a:pt x="78710" y="451769"/>
                    <a:pt x="71588" y="444648"/>
                  </a:cubicBezTo>
                  <a:close/>
                </a:path>
              </a:pathLst>
            </a:custGeom>
            <a:solidFill>
              <a:srgbClr val="A96212"/>
            </a:solidFill>
            <a:ln w="585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113" name="مجموعة 112">
              <a:extLst>
                <a:ext uri="{FF2B5EF4-FFF2-40B4-BE49-F238E27FC236}">
                  <a16:creationId xmlns:a16="http://schemas.microsoft.com/office/drawing/2014/main" id="{7037B56A-0D17-A2CB-CEB9-A64721E91646}"/>
                </a:ext>
              </a:extLst>
            </p:cNvPr>
            <p:cNvGrpSpPr/>
            <p:nvPr/>
          </p:nvGrpSpPr>
          <p:grpSpPr>
            <a:xfrm>
              <a:off x="6497543" y="3732967"/>
              <a:ext cx="208057" cy="208057"/>
              <a:chOff x="6541358" y="3794636"/>
              <a:chExt cx="94953" cy="94953"/>
            </a:xfrm>
          </p:grpSpPr>
          <p:sp>
            <p:nvSpPr>
              <p:cNvPr id="114" name="شكل حر: شكل 113">
                <a:extLst>
                  <a:ext uri="{FF2B5EF4-FFF2-40B4-BE49-F238E27FC236}">
                    <a16:creationId xmlns:a16="http://schemas.microsoft.com/office/drawing/2014/main" id="{7756391D-52CA-D7CA-5105-876AA2656C25}"/>
                  </a:ext>
                </a:extLst>
              </p:cNvPr>
              <p:cNvSpPr/>
              <p:nvPr/>
            </p:nvSpPr>
            <p:spPr>
              <a:xfrm>
                <a:off x="6612573" y="3813627"/>
                <a:ext cx="23738" cy="56971"/>
              </a:xfrm>
              <a:custGeom>
                <a:avLst/>
                <a:gdLst>
                  <a:gd name="connsiteX0" fmla="*/ 14243 w 23738"/>
                  <a:gd name="connsiteY0" fmla="*/ 0 h 56971"/>
                  <a:gd name="connsiteX1" fmla="*/ 0 w 23738"/>
                  <a:gd name="connsiteY1" fmla="*/ 28486 h 56971"/>
                  <a:gd name="connsiteX2" fmla="*/ 14243 w 23738"/>
                  <a:gd name="connsiteY2" fmla="*/ 56972 h 56971"/>
                  <a:gd name="connsiteX3" fmla="*/ 23738 w 23738"/>
                  <a:gd name="connsiteY3" fmla="*/ 28486 h 56971"/>
                  <a:gd name="connsiteX4" fmla="*/ 14243 w 23738"/>
                  <a:gd name="connsiteY4" fmla="*/ 0 h 5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38" h="56971">
                    <a:moveTo>
                      <a:pt x="14243" y="0"/>
                    </a:moveTo>
                    <a:cubicBezTo>
                      <a:pt x="5341" y="6528"/>
                      <a:pt x="0" y="16617"/>
                      <a:pt x="0" y="28486"/>
                    </a:cubicBezTo>
                    <a:cubicBezTo>
                      <a:pt x="0" y="40355"/>
                      <a:pt x="5341" y="50444"/>
                      <a:pt x="14243" y="56972"/>
                    </a:cubicBezTo>
                    <a:cubicBezTo>
                      <a:pt x="20178" y="49257"/>
                      <a:pt x="23738" y="39168"/>
                      <a:pt x="23738" y="28486"/>
                    </a:cubicBezTo>
                    <a:cubicBezTo>
                      <a:pt x="23738" y="17804"/>
                      <a:pt x="20178" y="7715"/>
                      <a:pt x="142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85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15" name="رسم 21" descr="مضرب بيسبول وكرته مع تعبئة خالصة">
                <a:extLst>
                  <a:ext uri="{FF2B5EF4-FFF2-40B4-BE49-F238E27FC236}">
                    <a16:creationId xmlns:a16="http://schemas.microsoft.com/office/drawing/2014/main" id="{E5B5A3B8-F95E-49DE-7639-08AF6F58A481}"/>
                  </a:ext>
                </a:extLst>
              </p:cNvPr>
              <p:cNvGrpSpPr/>
              <p:nvPr/>
            </p:nvGrpSpPr>
            <p:grpSpPr>
              <a:xfrm>
                <a:off x="6541358" y="3794636"/>
                <a:ext cx="77149" cy="94953"/>
                <a:chOff x="3315884" y="3794636"/>
                <a:chExt cx="77149" cy="94953"/>
              </a:xfrm>
              <a:solidFill>
                <a:schemeClr val="bg1"/>
              </a:solidFill>
            </p:grpSpPr>
            <p:sp>
              <p:nvSpPr>
                <p:cNvPr id="116" name="شكل حر: شكل 115">
                  <a:extLst>
                    <a:ext uri="{FF2B5EF4-FFF2-40B4-BE49-F238E27FC236}">
                      <a16:creationId xmlns:a16="http://schemas.microsoft.com/office/drawing/2014/main" id="{7300D60A-C185-427C-3F29-860C635A7068}"/>
                    </a:ext>
                  </a:extLst>
                </p:cNvPr>
                <p:cNvSpPr/>
                <p:nvPr/>
              </p:nvSpPr>
              <p:spPr>
                <a:xfrm>
                  <a:off x="3315884" y="3813627"/>
                  <a:ext cx="23738" cy="56971"/>
                </a:xfrm>
                <a:custGeom>
                  <a:avLst/>
                  <a:gdLst>
                    <a:gd name="connsiteX0" fmla="*/ 9495 w 23738"/>
                    <a:gd name="connsiteY0" fmla="*/ 0 h 56971"/>
                    <a:gd name="connsiteX1" fmla="*/ 0 w 23738"/>
                    <a:gd name="connsiteY1" fmla="*/ 28486 h 56971"/>
                    <a:gd name="connsiteX2" fmla="*/ 9495 w 23738"/>
                    <a:gd name="connsiteY2" fmla="*/ 56972 h 56971"/>
                    <a:gd name="connsiteX3" fmla="*/ 23738 w 23738"/>
                    <a:gd name="connsiteY3" fmla="*/ 28486 h 56971"/>
                    <a:gd name="connsiteX4" fmla="*/ 9495 w 23738"/>
                    <a:gd name="connsiteY4" fmla="*/ 0 h 5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8" h="56971">
                      <a:moveTo>
                        <a:pt x="9495" y="0"/>
                      </a:moveTo>
                      <a:cubicBezTo>
                        <a:pt x="3561" y="7715"/>
                        <a:pt x="0" y="17804"/>
                        <a:pt x="0" y="28486"/>
                      </a:cubicBezTo>
                      <a:cubicBezTo>
                        <a:pt x="0" y="39168"/>
                        <a:pt x="3561" y="49257"/>
                        <a:pt x="9495" y="56972"/>
                      </a:cubicBezTo>
                      <a:cubicBezTo>
                        <a:pt x="18397" y="50444"/>
                        <a:pt x="23738" y="40355"/>
                        <a:pt x="23738" y="28486"/>
                      </a:cubicBezTo>
                      <a:cubicBezTo>
                        <a:pt x="23738" y="16617"/>
                        <a:pt x="18397" y="6528"/>
                        <a:pt x="9495" y="0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7" name="شكل حر: شكل 116">
                  <a:extLst>
                    <a:ext uri="{FF2B5EF4-FFF2-40B4-BE49-F238E27FC236}">
                      <a16:creationId xmlns:a16="http://schemas.microsoft.com/office/drawing/2014/main" id="{D87C63A5-24C6-C467-3DA1-E9257B31DECA}"/>
                    </a:ext>
                  </a:extLst>
                </p:cNvPr>
                <p:cNvSpPr/>
                <p:nvPr/>
              </p:nvSpPr>
              <p:spPr>
                <a:xfrm>
                  <a:off x="3333688" y="3794636"/>
                  <a:ext cx="59345" cy="94953"/>
                </a:xfrm>
                <a:custGeom>
                  <a:avLst/>
                  <a:gdLst>
                    <a:gd name="connsiteX0" fmla="*/ 41542 w 59345"/>
                    <a:gd name="connsiteY0" fmla="*/ 47477 h 94953"/>
                    <a:gd name="connsiteX1" fmla="*/ 59346 w 59345"/>
                    <a:gd name="connsiteY1" fmla="*/ 10682 h 94953"/>
                    <a:gd name="connsiteX2" fmla="*/ 29673 w 59345"/>
                    <a:gd name="connsiteY2" fmla="*/ 0 h 94953"/>
                    <a:gd name="connsiteX3" fmla="*/ 0 w 59345"/>
                    <a:gd name="connsiteY3" fmla="*/ 10682 h 94953"/>
                    <a:gd name="connsiteX4" fmla="*/ 17804 w 59345"/>
                    <a:gd name="connsiteY4" fmla="*/ 47477 h 94953"/>
                    <a:gd name="connsiteX5" fmla="*/ 0 w 59345"/>
                    <a:gd name="connsiteY5" fmla="*/ 84271 h 94953"/>
                    <a:gd name="connsiteX6" fmla="*/ 29673 w 59345"/>
                    <a:gd name="connsiteY6" fmla="*/ 94953 h 94953"/>
                    <a:gd name="connsiteX7" fmla="*/ 59346 w 59345"/>
                    <a:gd name="connsiteY7" fmla="*/ 84271 h 94953"/>
                    <a:gd name="connsiteX8" fmla="*/ 41542 w 59345"/>
                    <a:gd name="connsiteY8" fmla="*/ 47477 h 94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45" h="94953">
                      <a:moveTo>
                        <a:pt x="41542" y="47477"/>
                      </a:moveTo>
                      <a:cubicBezTo>
                        <a:pt x="41542" y="32640"/>
                        <a:pt x="48663" y="18991"/>
                        <a:pt x="59346" y="10682"/>
                      </a:cubicBezTo>
                      <a:cubicBezTo>
                        <a:pt x="51037" y="4154"/>
                        <a:pt x="40949" y="0"/>
                        <a:pt x="29673" y="0"/>
                      </a:cubicBezTo>
                      <a:cubicBezTo>
                        <a:pt x="18397" y="0"/>
                        <a:pt x="8308" y="4154"/>
                        <a:pt x="0" y="10682"/>
                      </a:cubicBezTo>
                      <a:cubicBezTo>
                        <a:pt x="10682" y="19584"/>
                        <a:pt x="17804" y="32640"/>
                        <a:pt x="17804" y="47477"/>
                      </a:cubicBezTo>
                      <a:cubicBezTo>
                        <a:pt x="17804" y="62313"/>
                        <a:pt x="10682" y="75963"/>
                        <a:pt x="0" y="84271"/>
                      </a:cubicBezTo>
                      <a:cubicBezTo>
                        <a:pt x="8308" y="90799"/>
                        <a:pt x="18397" y="94953"/>
                        <a:pt x="29673" y="94953"/>
                      </a:cubicBezTo>
                      <a:cubicBezTo>
                        <a:pt x="40949" y="94953"/>
                        <a:pt x="51037" y="90799"/>
                        <a:pt x="59346" y="84271"/>
                      </a:cubicBezTo>
                      <a:cubicBezTo>
                        <a:pt x="48663" y="75963"/>
                        <a:pt x="41542" y="62313"/>
                        <a:pt x="41542" y="47477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D405FAD9-2BE8-07D5-B247-11DC8E860545}"/>
              </a:ext>
            </a:extLst>
          </p:cNvPr>
          <p:cNvGrpSpPr/>
          <p:nvPr/>
        </p:nvGrpSpPr>
        <p:grpSpPr>
          <a:xfrm>
            <a:off x="2700817" y="5833895"/>
            <a:ext cx="372582" cy="372582"/>
            <a:chOff x="7290118" y="3219691"/>
            <a:chExt cx="937550" cy="937550"/>
          </a:xfrm>
        </p:grpSpPr>
        <p:sp>
          <p:nvSpPr>
            <p:cNvPr id="119" name="شكل بيضاوي 118">
              <a:extLst>
                <a:ext uri="{FF2B5EF4-FFF2-40B4-BE49-F238E27FC236}">
                  <a16:creationId xmlns:a16="http://schemas.microsoft.com/office/drawing/2014/main" id="{5A7A3247-42F9-7236-BFCA-1D5719160E2F}"/>
                </a:ext>
              </a:extLst>
            </p:cNvPr>
            <p:cNvSpPr/>
            <p:nvPr/>
          </p:nvSpPr>
          <p:spPr>
            <a:xfrm>
              <a:off x="7290118" y="3219691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120" name="رسم 29" descr="مضرب تنس الطاولة والكرة مع تعبئة خالصة">
              <a:extLst>
                <a:ext uri="{FF2B5EF4-FFF2-40B4-BE49-F238E27FC236}">
                  <a16:creationId xmlns:a16="http://schemas.microsoft.com/office/drawing/2014/main" id="{F39FD6B6-0BF0-99EF-EA7E-E6DF5997381A}"/>
                </a:ext>
              </a:extLst>
            </p:cNvPr>
            <p:cNvGrpSpPr/>
            <p:nvPr/>
          </p:nvGrpSpPr>
          <p:grpSpPr>
            <a:xfrm>
              <a:off x="7472918" y="3404779"/>
              <a:ext cx="585412" cy="565833"/>
              <a:chOff x="4247444" y="3404779"/>
              <a:chExt cx="585412" cy="565833"/>
            </a:xfrm>
            <a:solidFill>
              <a:srgbClr val="000000"/>
            </a:solidFill>
          </p:grpSpPr>
          <p:sp>
            <p:nvSpPr>
              <p:cNvPr id="121" name="شكل حر: شكل 120">
                <a:extLst>
                  <a:ext uri="{FF2B5EF4-FFF2-40B4-BE49-F238E27FC236}">
                    <a16:creationId xmlns:a16="http://schemas.microsoft.com/office/drawing/2014/main" id="{096D95D8-D91F-968A-F7A2-1775B3C7BAD8}"/>
                  </a:ext>
                </a:extLst>
              </p:cNvPr>
              <p:cNvSpPr/>
              <p:nvPr/>
            </p:nvSpPr>
            <p:spPr>
              <a:xfrm>
                <a:off x="4710895" y="3846364"/>
                <a:ext cx="121960" cy="121960"/>
              </a:xfrm>
              <a:custGeom>
                <a:avLst/>
                <a:gdLst>
                  <a:gd name="connsiteX0" fmla="*/ 121961 w 121960"/>
                  <a:gd name="connsiteY0" fmla="*/ 60980 h 121960"/>
                  <a:gd name="connsiteX1" fmla="*/ 60980 w 121960"/>
                  <a:gd name="connsiteY1" fmla="*/ 121961 h 121960"/>
                  <a:gd name="connsiteX2" fmla="*/ 0 w 121960"/>
                  <a:gd name="connsiteY2" fmla="*/ 60980 h 121960"/>
                  <a:gd name="connsiteX3" fmla="*/ 60980 w 121960"/>
                  <a:gd name="connsiteY3" fmla="*/ 0 h 121960"/>
                  <a:gd name="connsiteX4" fmla="*/ 121961 w 121960"/>
                  <a:gd name="connsiteY4" fmla="*/ 60980 h 12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60" h="121960">
                    <a:moveTo>
                      <a:pt x="121961" y="60980"/>
                    </a:moveTo>
                    <a:cubicBezTo>
                      <a:pt x="121961" y="94659"/>
                      <a:pt x="94659" y="121961"/>
                      <a:pt x="60980" y="121961"/>
                    </a:cubicBezTo>
                    <a:cubicBezTo>
                      <a:pt x="27302" y="121961"/>
                      <a:pt x="0" y="94659"/>
                      <a:pt x="0" y="60980"/>
                    </a:cubicBezTo>
                    <a:cubicBezTo>
                      <a:pt x="0" y="27302"/>
                      <a:pt x="27302" y="0"/>
                      <a:pt x="60980" y="0"/>
                    </a:cubicBezTo>
                    <a:cubicBezTo>
                      <a:pt x="94659" y="0"/>
                      <a:pt x="121961" y="27302"/>
                      <a:pt x="121961" y="60980"/>
                    </a:cubicBezTo>
                    <a:close/>
                  </a:path>
                </a:pathLst>
              </a:custGeom>
              <a:solidFill>
                <a:schemeClr val="bg1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22" name="رسم 29" descr="مضرب تنس الطاولة والكرة مع تعبئة خالصة">
                <a:extLst>
                  <a:ext uri="{FF2B5EF4-FFF2-40B4-BE49-F238E27FC236}">
                    <a16:creationId xmlns:a16="http://schemas.microsoft.com/office/drawing/2014/main" id="{BC149B6E-3346-4424-3D06-770CCC8C20DB}"/>
                  </a:ext>
                </a:extLst>
              </p:cNvPr>
              <p:cNvGrpSpPr/>
              <p:nvPr/>
            </p:nvGrpSpPr>
            <p:grpSpPr>
              <a:xfrm>
                <a:off x="4247444" y="3404779"/>
                <a:ext cx="566532" cy="565833"/>
                <a:chOff x="4247444" y="3404779"/>
                <a:chExt cx="566532" cy="565833"/>
              </a:xfrm>
              <a:solidFill>
                <a:srgbClr val="000000"/>
              </a:solidFill>
            </p:grpSpPr>
            <p:sp>
              <p:nvSpPr>
                <p:cNvPr id="123" name="شكل حر: شكل 122">
                  <a:extLst>
                    <a:ext uri="{FF2B5EF4-FFF2-40B4-BE49-F238E27FC236}">
                      <a16:creationId xmlns:a16="http://schemas.microsoft.com/office/drawing/2014/main" id="{139A0DDA-A407-0CDE-64AC-DE48C137101B}"/>
                    </a:ext>
                  </a:extLst>
                </p:cNvPr>
                <p:cNvSpPr/>
                <p:nvPr/>
              </p:nvSpPr>
              <p:spPr>
                <a:xfrm>
                  <a:off x="4247444" y="3648178"/>
                  <a:ext cx="322433" cy="322433"/>
                </a:xfrm>
                <a:custGeom>
                  <a:avLst/>
                  <a:gdLst>
                    <a:gd name="connsiteX0" fmla="*/ 142542 w 322433"/>
                    <a:gd name="connsiteY0" fmla="*/ 0 h 322433"/>
                    <a:gd name="connsiteX1" fmla="*/ 144066 w 322433"/>
                    <a:gd name="connsiteY1" fmla="*/ 6860 h 322433"/>
                    <a:gd name="connsiteX2" fmla="*/ 144066 w 322433"/>
                    <a:gd name="connsiteY2" fmla="*/ 6860 h 322433"/>
                    <a:gd name="connsiteX3" fmla="*/ 147115 w 322433"/>
                    <a:gd name="connsiteY3" fmla="*/ 17532 h 322433"/>
                    <a:gd name="connsiteX4" fmla="*/ 134157 w 322433"/>
                    <a:gd name="connsiteY4" fmla="*/ 134919 h 322433"/>
                    <a:gd name="connsiteX5" fmla="*/ 134157 w 322433"/>
                    <a:gd name="connsiteY5" fmla="*/ 134919 h 322433"/>
                    <a:gd name="connsiteX6" fmla="*/ 4574 w 322433"/>
                    <a:gd name="connsiteY6" fmla="*/ 264503 h 322433"/>
                    <a:gd name="connsiteX7" fmla="*/ 4574 w 322433"/>
                    <a:gd name="connsiteY7" fmla="*/ 285846 h 322433"/>
                    <a:gd name="connsiteX8" fmla="*/ 36588 w 322433"/>
                    <a:gd name="connsiteY8" fmla="*/ 317860 h 322433"/>
                    <a:gd name="connsiteX9" fmla="*/ 57931 w 322433"/>
                    <a:gd name="connsiteY9" fmla="*/ 317860 h 322433"/>
                    <a:gd name="connsiteX10" fmla="*/ 191326 w 322433"/>
                    <a:gd name="connsiteY10" fmla="*/ 184466 h 322433"/>
                    <a:gd name="connsiteX11" fmla="*/ 302615 w 322433"/>
                    <a:gd name="connsiteY11" fmla="*/ 175319 h 322433"/>
                    <a:gd name="connsiteX12" fmla="*/ 322434 w 322433"/>
                    <a:gd name="connsiteY12" fmla="*/ 180654 h 322433"/>
                    <a:gd name="connsiteX13" fmla="*/ 142542 w 322433"/>
                    <a:gd name="connsiteY13" fmla="*/ 0 h 32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2433" h="322433">
                      <a:moveTo>
                        <a:pt x="142542" y="0"/>
                      </a:moveTo>
                      <a:cubicBezTo>
                        <a:pt x="143304" y="2287"/>
                        <a:pt x="143304" y="4574"/>
                        <a:pt x="144066" y="6860"/>
                      </a:cubicBezTo>
                      <a:lnTo>
                        <a:pt x="144066" y="6860"/>
                      </a:lnTo>
                      <a:cubicBezTo>
                        <a:pt x="144066" y="6860"/>
                        <a:pt x="146353" y="14483"/>
                        <a:pt x="147115" y="17532"/>
                      </a:cubicBezTo>
                      <a:cubicBezTo>
                        <a:pt x="153213" y="42686"/>
                        <a:pt x="164647" y="104429"/>
                        <a:pt x="134157" y="134919"/>
                      </a:cubicBezTo>
                      <a:lnTo>
                        <a:pt x="134157" y="134919"/>
                      </a:lnTo>
                      <a:lnTo>
                        <a:pt x="4574" y="264503"/>
                      </a:lnTo>
                      <a:cubicBezTo>
                        <a:pt x="-1525" y="270601"/>
                        <a:pt x="-1525" y="279748"/>
                        <a:pt x="4574" y="285846"/>
                      </a:cubicBezTo>
                      <a:lnTo>
                        <a:pt x="36588" y="317860"/>
                      </a:lnTo>
                      <a:cubicBezTo>
                        <a:pt x="42686" y="323959"/>
                        <a:pt x="51833" y="323959"/>
                        <a:pt x="57931" y="317860"/>
                      </a:cubicBezTo>
                      <a:lnTo>
                        <a:pt x="191326" y="184466"/>
                      </a:lnTo>
                      <a:cubicBezTo>
                        <a:pt x="222579" y="159311"/>
                        <a:pt x="277461" y="169221"/>
                        <a:pt x="302615" y="175319"/>
                      </a:cubicBezTo>
                      <a:cubicBezTo>
                        <a:pt x="309476" y="177605"/>
                        <a:pt x="315574" y="179130"/>
                        <a:pt x="322434" y="180654"/>
                      </a:cubicBezTo>
                      <a:lnTo>
                        <a:pt x="142542" y="0"/>
                      </a:lnTo>
                      <a:close/>
                    </a:path>
                  </a:pathLst>
                </a:custGeom>
                <a:solidFill>
                  <a:srgbClr val="A96212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4" name="شكل حر: شكل 123">
                  <a:extLst>
                    <a:ext uri="{FF2B5EF4-FFF2-40B4-BE49-F238E27FC236}">
                      <a16:creationId xmlns:a16="http://schemas.microsoft.com/office/drawing/2014/main" id="{C35DC641-C8E2-163A-21B1-B7C490DC9F71}"/>
                    </a:ext>
                  </a:extLst>
                </p:cNvPr>
                <p:cNvSpPr/>
                <p:nvPr/>
              </p:nvSpPr>
              <p:spPr>
                <a:xfrm>
                  <a:off x="4387699" y="3404779"/>
                  <a:ext cx="426277" cy="425578"/>
                </a:xfrm>
                <a:custGeom>
                  <a:avLst/>
                  <a:gdLst>
                    <a:gd name="connsiteX0" fmla="*/ 366645 w 426277"/>
                    <a:gd name="connsiteY0" fmla="*/ 59696 h 425578"/>
                    <a:gd name="connsiteX1" fmla="*/ 64792 w 426277"/>
                    <a:gd name="connsiteY1" fmla="*/ 81039 h 425578"/>
                    <a:gd name="connsiteX2" fmla="*/ 0 w 426277"/>
                    <a:gd name="connsiteY2" fmla="*/ 198426 h 425578"/>
                    <a:gd name="connsiteX3" fmla="*/ 227152 w 426277"/>
                    <a:gd name="connsiteY3" fmla="*/ 425578 h 425578"/>
                    <a:gd name="connsiteX4" fmla="*/ 344539 w 426277"/>
                    <a:gd name="connsiteY4" fmla="*/ 360786 h 425578"/>
                    <a:gd name="connsiteX5" fmla="*/ 366645 w 426277"/>
                    <a:gd name="connsiteY5" fmla="*/ 59696 h 425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277" h="425578">
                      <a:moveTo>
                        <a:pt x="366645" y="59696"/>
                      </a:moveTo>
                      <a:cubicBezTo>
                        <a:pt x="272125" y="-35586"/>
                        <a:pt x="154738" y="-8145"/>
                        <a:pt x="64792" y="81039"/>
                      </a:cubicBezTo>
                      <a:cubicBezTo>
                        <a:pt x="26679" y="119151"/>
                        <a:pt x="5336" y="158789"/>
                        <a:pt x="0" y="198426"/>
                      </a:cubicBezTo>
                      <a:lnTo>
                        <a:pt x="227152" y="425578"/>
                      </a:lnTo>
                      <a:cubicBezTo>
                        <a:pt x="266789" y="421005"/>
                        <a:pt x="306427" y="399661"/>
                        <a:pt x="344539" y="360786"/>
                      </a:cubicBezTo>
                      <a:cubicBezTo>
                        <a:pt x="434485" y="271603"/>
                        <a:pt x="461927" y="154977"/>
                        <a:pt x="366645" y="59696"/>
                      </a:cubicBezTo>
                      <a:close/>
                    </a:path>
                  </a:pathLst>
                </a:custGeom>
                <a:solidFill>
                  <a:srgbClr val="EA404B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125" name="مجموعة 124">
            <a:extLst>
              <a:ext uri="{FF2B5EF4-FFF2-40B4-BE49-F238E27FC236}">
                <a16:creationId xmlns:a16="http://schemas.microsoft.com/office/drawing/2014/main" id="{C6D9F3E4-B967-25D7-9646-A3A1076F04FC}"/>
              </a:ext>
            </a:extLst>
          </p:cNvPr>
          <p:cNvGrpSpPr/>
          <p:nvPr/>
        </p:nvGrpSpPr>
        <p:grpSpPr>
          <a:xfrm>
            <a:off x="2700817" y="5121669"/>
            <a:ext cx="372582" cy="372582"/>
            <a:chOff x="9933006" y="642394"/>
            <a:chExt cx="937550" cy="937550"/>
          </a:xfrm>
        </p:grpSpPr>
        <p:sp>
          <p:nvSpPr>
            <p:cNvPr id="126" name="شكل بيضاوي 125">
              <a:extLst>
                <a:ext uri="{FF2B5EF4-FFF2-40B4-BE49-F238E27FC236}">
                  <a16:creationId xmlns:a16="http://schemas.microsoft.com/office/drawing/2014/main" id="{E7E35101-D5D9-6A9F-3571-5AF1DECC5550}"/>
                </a:ext>
              </a:extLst>
            </p:cNvPr>
            <p:cNvSpPr/>
            <p:nvPr/>
          </p:nvSpPr>
          <p:spPr>
            <a:xfrm>
              <a:off x="9933006" y="642394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127" name="رسم 49" descr="تزلج مع تعبئة خالصة">
              <a:extLst>
                <a:ext uri="{FF2B5EF4-FFF2-40B4-BE49-F238E27FC236}">
                  <a16:creationId xmlns:a16="http://schemas.microsoft.com/office/drawing/2014/main" id="{32D1E931-1758-14D2-489C-3BD47F7D4DA0}"/>
                </a:ext>
              </a:extLst>
            </p:cNvPr>
            <p:cNvGrpSpPr/>
            <p:nvPr/>
          </p:nvGrpSpPr>
          <p:grpSpPr>
            <a:xfrm>
              <a:off x="10155040" y="802820"/>
              <a:ext cx="556168" cy="572788"/>
              <a:chOff x="6929566" y="802820"/>
              <a:chExt cx="556168" cy="572788"/>
            </a:xfrm>
            <a:solidFill>
              <a:srgbClr val="000000"/>
            </a:solidFill>
          </p:grpSpPr>
          <p:sp>
            <p:nvSpPr>
              <p:cNvPr id="128" name="شكل حر: شكل 127">
                <a:extLst>
                  <a:ext uri="{FF2B5EF4-FFF2-40B4-BE49-F238E27FC236}">
                    <a16:creationId xmlns:a16="http://schemas.microsoft.com/office/drawing/2014/main" id="{40ECAF49-181F-5978-BE02-83B504EA8D20}"/>
                  </a:ext>
                </a:extLst>
              </p:cNvPr>
              <p:cNvSpPr/>
              <p:nvPr/>
            </p:nvSpPr>
            <p:spPr>
              <a:xfrm>
                <a:off x="6929566" y="1259206"/>
                <a:ext cx="556168" cy="116401"/>
              </a:xfrm>
              <a:custGeom>
                <a:avLst/>
                <a:gdLst>
                  <a:gd name="connsiteX0" fmla="*/ 504408 w 556168"/>
                  <a:gd name="connsiteY0" fmla="*/ 0 h 116401"/>
                  <a:gd name="connsiteX1" fmla="*/ 62081 w 556168"/>
                  <a:gd name="connsiteY1" fmla="*/ 0 h 116401"/>
                  <a:gd name="connsiteX2" fmla="*/ 62081 w 556168"/>
                  <a:gd name="connsiteY2" fmla="*/ 54321 h 116401"/>
                  <a:gd name="connsiteX3" fmla="*/ 0 w 556168"/>
                  <a:gd name="connsiteY3" fmla="*/ 116402 h 116401"/>
                  <a:gd name="connsiteX4" fmla="*/ 442327 w 556168"/>
                  <a:gd name="connsiteY4" fmla="*/ 116402 h 116401"/>
                  <a:gd name="connsiteX5" fmla="*/ 556168 w 556168"/>
                  <a:gd name="connsiteY5" fmla="*/ 51760 h 116401"/>
                  <a:gd name="connsiteX6" fmla="*/ 434567 w 556168"/>
                  <a:gd name="connsiteY6" fmla="*/ 77601 h 116401"/>
                  <a:gd name="connsiteX7" fmla="*/ 124162 w 556168"/>
                  <a:gd name="connsiteY7" fmla="*/ 77601 h 116401"/>
                  <a:gd name="connsiteX8" fmla="*/ 124162 w 556168"/>
                  <a:gd name="connsiteY8" fmla="*/ 31041 h 116401"/>
                  <a:gd name="connsiteX9" fmla="*/ 434567 w 556168"/>
                  <a:gd name="connsiteY9" fmla="*/ 31041 h 116401"/>
                  <a:gd name="connsiteX10" fmla="*/ 442327 w 556168"/>
                  <a:gd name="connsiteY10" fmla="*/ 54321 h 116401"/>
                  <a:gd name="connsiteX11" fmla="*/ 434567 w 556168"/>
                  <a:gd name="connsiteY11" fmla="*/ 77601 h 11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6168" h="116401">
                    <a:moveTo>
                      <a:pt x="504408" y="0"/>
                    </a:moveTo>
                    <a:lnTo>
                      <a:pt x="62081" y="0"/>
                    </a:lnTo>
                    <a:lnTo>
                      <a:pt x="62081" y="54321"/>
                    </a:lnTo>
                    <a:lnTo>
                      <a:pt x="0" y="116402"/>
                    </a:lnTo>
                    <a:lnTo>
                      <a:pt x="442327" y="116402"/>
                    </a:lnTo>
                    <a:cubicBezTo>
                      <a:pt x="498355" y="116402"/>
                      <a:pt x="545071" y="88698"/>
                      <a:pt x="556168" y="51760"/>
                    </a:cubicBezTo>
                    <a:close/>
                    <a:moveTo>
                      <a:pt x="434567" y="77601"/>
                    </a:moveTo>
                    <a:lnTo>
                      <a:pt x="124162" y="77601"/>
                    </a:lnTo>
                    <a:lnTo>
                      <a:pt x="124162" y="31041"/>
                    </a:lnTo>
                    <a:lnTo>
                      <a:pt x="434567" y="31041"/>
                    </a:lnTo>
                    <a:cubicBezTo>
                      <a:pt x="439788" y="37659"/>
                      <a:pt x="442533" y="45893"/>
                      <a:pt x="442327" y="54321"/>
                    </a:cubicBezTo>
                    <a:cubicBezTo>
                      <a:pt x="442621" y="62762"/>
                      <a:pt x="439866" y="71025"/>
                      <a:pt x="434567" y="776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9" name="شكل حر: شكل 128">
                <a:extLst>
                  <a:ext uri="{FF2B5EF4-FFF2-40B4-BE49-F238E27FC236}">
                    <a16:creationId xmlns:a16="http://schemas.microsoft.com/office/drawing/2014/main" id="{EA3C2617-1337-496C-ADD2-27DE703E6D92}"/>
                  </a:ext>
                </a:extLst>
              </p:cNvPr>
              <p:cNvSpPr/>
              <p:nvPr/>
            </p:nvSpPr>
            <p:spPr>
              <a:xfrm>
                <a:off x="6946341" y="802820"/>
                <a:ext cx="504770" cy="425346"/>
              </a:xfrm>
              <a:custGeom>
                <a:avLst/>
                <a:gdLst>
                  <a:gd name="connsiteX0" fmla="*/ 500127 w 504770"/>
                  <a:gd name="connsiteY0" fmla="*/ 367223 h 425346"/>
                  <a:gd name="connsiteX1" fmla="*/ 393581 w 504770"/>
                  <a:gd name="connsiteY1" fmla="*/ 310884 h 425346"/>
                  <a:gd name="connsiteX2" fmla="*/ 285870 w 504770"/>
                  <a:gd name="connsiteY2" fmla="*/ 259435 h 425346"/>
                  <a:gd name="connsiteX3" fmla="*/ 225729 w 504770"/>
                  <a:gd name="connsiteY3" fmla="*/ 128521 h 425346"/>
                  <a:gd name="connsiteX4" fmla="*/ 231549 w 504770"/>
                  <a:gd name="connsiteY4" fmla="*/ 29580 h 425346"/>
                  <a:gd name="connsiteX5" fmla="*/ 207105 w 504770"/>
                  <a:gd name="connsiteY5" fmla="*/ 25932 h 425346"/>
                  <a:gd name="connsiteX6" fmla="*/ 187937 w 504770"/>
                  <a:gd name="connsiteY6" fmla="*/ 30511 h 425346"/>
                  <a:gd name="connsiteX7" fmla="*/ 146188 w 504770"/>
                  <a:gd name="connsiteY7" fmla="*/ 76140 h 425346"/>
                  <a:gd name="connsiteX8" fmla="*/ 85504 w 504770"/>
                  <a:gd name="connsiteY8" fmla="*/ 76140 h 425346"/>
                  <a:gd name="connsiteX9" fmla="*/ 82477 w 504770"/>
                  <a:gd name="connsiteY9" fmla="*/ 32373 h 425346"/>
                  <a:gd name="connsiteX10" fmla="*/ 82477 w 504770"/>
                  <a:gd name="connsiteY10" fmla="*/ 32373 h 425346"/>
                  <a:gd name="connsiteX11" fmla="*/ 81391 w 504770"/>
                  <a:gd name="connsiteY11" fmla="*/ 27950 h 425346"/>
                  <a:gd name="connsiteX12" fmla="*/ 41892 w 504770"/>
                  <a:gd name="connsiteY12" fmla="*/ 14 h 425346"/>
                  <a:gd name="connsiteX13" fmla="*/ 22181 w 504770"/>
                  <a:gd name="connsiteY13" fmla="*/ 5601 h 425346"/>
                  <a:gd name="connsiteX14" fmla="*/ 40650 w 504770"/>
                  <a:gd name="connsiteY14" fmla="*/ 89022 h 425346"/>
                  <a:gd name="connsiteX15" fmla="*/ 30407 w 504770"/>
                  <a:gd name="connsiteY15" fmla="*/ 221643 h 425346"/>
                  <a:gd name="connsiteX16" fmla="*/ 2626 w 504770"/>
                  <a:gd name="connsiteY16" fmla="*/ 348676 h 425346"/>
                  <a:gd name="connsiteX17" fmla="*/ 38555 w 504770"/>
                  <a:gd name="connsiteY17" fmla="*/ 425346 h 425346"/>
                  <a:gd name="connsiteX18" fmla="*/ 485693 w 504770"/>
                  <a:gd name="connsiteY18" fmla="*/ 425346 h 425346"/>
                  <a:gd name="connsiteX19" fmla="*/ 500127 w 504770"/>
                  <a:gd name="connsiteY19" fmla="*/ 367223 h 425346"/>
                  <a:gd name="connsiteX20" fmla="*/ 31105 w 504770"/>
                  <a:gd name="connsiteY20" fmla="*/ 324464 h 425346"/>
                  <a:gd name="connsiteX21" fmla="*/ 37546 w 504770"/>
                  <a:gd name="connsiteY21" fmla="*/ 287293 h 425346"/>
                  <a:gd name="connsiteX22" fmla="*/ 144869 w 504770"/>
                  <a:gd name="connsiteY22" fmla="*/ 394306 h 425346"/>
                  <a:gd name="connsiteX23" fmla="*/ 100946 w 504770"/>
                  <a:gd name="connsiteY23" fmla="*/ 394306 h 425346"/>
                  <a:gd name="connsiteX24" fmla="*/ 265927 w 504770"/>
                  <a:gd name="connsiteY24" fmla="*/ 283336 h 425346"/>
                  <a:gd name="connsiteX25" fmla="*/ 279817 w 504770"/>
                  <a:gd name="connsiteY25" fmla="*/ 293424 h 425346"/>
                  <a:gd name="connsiteX26" fmla="*/ 216029 w 504770"/>
                  <a:gd name="connsiteY26" fmla="*/ 293424 h 425346"/>
                  <a:gd name="connsiteX27" fmla="*/ 208269 w 504770"/>
                  <a:gd name="connsiteY27" fmla="*/ 285664 h 425346"/>
                  <a:gd name="connsiteX28" fmla="*/ 216029 w 504770"/>
                  <a:gd name="connsiteY28" fmla="*/ 277904 h 425346"/>
                  <a:gd name="connsiteX29" fmla="*/ 259951 w 504770"/>
                  <a:gd name="connsiteY29" fmla="*/ 277904 h 425346"/>
                  <a:gd name="connsiteX30" fmla="*/ 265927 w 504770"/>
                  <a:gd name="connsiteY30" fmla="*/ 283258 h 425346"/>
                  <a:gd name="connsiteX31" fmla="*/ 184989 w 504770"/>
                  <a:gd name="connsiteY31" fmla="*/ 246863 h 425346"/>
                  <a:gd name="connsiteX32" fmla="*/ 177228 w 504770"/>
                  <a:gd name="connsiteY32" fmla="*/ 239103 h 425346"/>
                  <a:gd name="connsiteX33" fmla="*/ 184989 w 504770"/>
                  <a:gd name="connsiteY33" fmla="*/ 231343 h 425346"/>
                  <a:gd name="connsiteX34" fmla="*/ 222936 w 504770"/>
                  <a:gd name="connsiteY34" fmla="*/ 231343 h 425346"/>
                  <a:gd name="connsiteX35" fmla="*/ 232791 w 504770"/>
                  <a:gd name="connsiteY35" fmla="*/ 246863 h 425346"/>
                  <a:gd name="connsiteX36" fmla="*/ 161708 w 504770"/>
                  <a:gd name="connsiteY36" fmla="*/ 200302 h 425346"/>
                  <a:gd name="connsiteX37" fmla="*/ 153948 w 504770"/>
                  <a:gd name="connsiteY37" fmla="*/ 192542 h 425346"/>
                  <a:gd name="connsiteX38" fmla="*/ 161708 w 504770"/>
                  <a:gd name="connsiteY38" fmla="*/ 184782 h 425346"/>
                  <a:gd name="connsiteX39" fmla="*/ 203225 w 504770"/>
                  <a:gd name="connsiteY39" fmla="*/ 184782 h 425346"/>
                  <a:gd name="connsiteX40" fmla="*/ 208424 w 504770"/>
                  <a:gd name="connsiteY40" fmla="*/ 200302 h 425346"/>
                  <a:gd name="connsiteX41" fmla="*/ 196706 w 504770"/>
                  <a:gd name="connsiteY41" fmla="*/ 153742 h 425346"/>
                  <a:gd name="connsiteX42" fmla="*/ 146188 w 504770"/>
                  <a:gd name="connsiteY42" fmla="*/ 153742 h 425346"/>
                  <a:gd name="connsiteX43" fmla="*/ 138428 w 504770"/>
                  <a:gd name="connsiteY43" fmla="*/ 145982 h 425346"/>
                  <a:gd name="connsiteX44" fmla="*/ 146188 w 504770"/>
                  <a:gd name="connsiteY44" fmla="*/ 138221 h 425346"/>
                  <a:gd name="connsiteX45" fmla="*/ 195154 w 504770"/>
                  <a:gd name="connsiteY45" fmla="*/ 138221 h 425346"/>
                  <a:gd name="connsiteX46" fmla="*/ 196706 w 504770"/>
                  <a:gd name="connsiteY46" fmla="*/ 153742 h 42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04770" h="425346">
                    <a:moveTo>
                      <a:pt x="500127" y="367223"/>
                    </a:moveTo>
                    <a:cubicBezTo>
                      <a:pt x="487245" y="338898"/>
                      <a:pt x="424621" y="322524"/>
                      <a:pt x="393581" y="310884"/>
                    </a:cubicBezTo>
                    <a:cubicBezTo>
                      <a:pt x="362540" y="299244"/>
                      <a:pt x="312177" y="281473"/>
                      <a:pt x="285870" y="259435"/>
                    </a:cubicBezTo>
                    <a:cubicBezTo>
                      <a:pt x="248120" y="226334"/>
                      <a:pt x="226249" y="178725"/>
                      <a:pt x="225729" y="128521"/>
                    </a:cubicBezTo>
                    <a:cubicBezTo>
                      <a:pt x="225581" y="95451"/>
                      <a:pt x="227525" y="62404"/>
                      <a:pt x="231549" y="29580"/>
                    </a:cubicBezTo>
                    <a:cubicBezTo>
                      <a:pt x="223592" y="27318"/>
                      <a:pt x="215376" y="26091"/>
                      <a:pt x="207105" y="25932"/>
                    </a:cubicBezTo>
                    <a:cubicBezTo>
                      <a:pt x="200410" y="25599"/>
                      <a:pt x="193759" y="27189"/>
                      <a:pt x="187937" y="30511"/>
                    </a:cubicBezTo>
                    <a:cubicBezTo>
                      <a:pt x="173348" y="40211"/>
                      <a:pt x="146188" y="76140"/>
                      <a:pt x="146188" y="76140"/>
                    </a:cubicBezTo>
                    <a:lnTo>
                      <a:pt x="85504" y="76140"/>
                    </a:lnTo>
                    <a:cubicBezTo>
                      <a:pt x="86525" y="61482"/>
                      <a:pt x="85507" y="46752"/>
                      <a:pt x="82477" y="32373"/>
                    </a:cubicBezTo>
                    <a:lnTo>
                      <a:pt x="82477" y="32373"/>
                    </a:lnTo>
                    <a:cubicBezTo>
                      <a:pt x="82477" y="30821"/>
                      <a:pt x="81779" y="29347"/>
                      <a:pt x="81391" y="27950"/>
                    </a:cubicBezTo>
                    <a:cubicBezTo>
                      <a:pt x="75863" y="10919"/>
                      <a:pt x="59792" y="-448"/>
                      <a:pt x="41892" y="14"/>
                    </a:cubicBezTo>
                    <a:cubicBezTo>
                      <a:pt x="34912" y="-132"/>
                      <a:pt x="28047" y="1814"/>
                      <a:pt x="22181" y="5601"/>
                    </a:cubicBezTo>
                    <a:cubicBezTo>
                      <a:pt x="15818" y="10102"/>
                      <a:pt x="35761" y="35710"/>
                      <a:pt x="40650" y="89022"/>
                    </a:cubicBezTo>
                    <a:cubicBezTo>
                      <a:pt x="45539" y="142334"/>
                      <a:pt x="53066" y="167322"/>
                      <a:pt x="30407" y="221643"/>
                    </a:cubicBezTo>
                    <a:cubicBezTo>
                      <a:pt x="7747" y="275964"/>
                      <a:pt x="-6066" y="307004"/>
                      <a:pt x="2626" y="348676"/>
                    </a:cubicBezTo>
                    <a:cubicBezTo>
                      <a:pt x="13335" y="400126"/>
                      <a:pt x="38555" y="425346"/>
                      <a:pt x="38555" y="425346"/>
                    </a:cubicBezTo>
                    <a:lnTo>
                      <a:pt x="485693" y="425346"/>
                    </a:lnTo>
                    <a:cubicBezTo>
                      <a:pt x="485693" y="425346"/>
                      <a:pt x="516113" y="402066"/>
                      <a:pt x="500127" y="367223"/>
                    </a:cubicBezTo>
                    <a:close/>
                    <a:moveTo>
                      <a:pt x="31105" y="324464"/>
                    </a:moveTo>
                    <a:cubicBezTo>
                      <a:pt x="31151" y="311801"/>
                      <a:pt x="33329" y="299235"/>
                      <a:pt x="37546" y="287293"/>
                    </a:cubicBezTo>
                    <a:lnTo>
                      <a:pt x="144869" y="394306"/>
                    </a:lnTo>
                    <a:lnTo>
                      <a:pt x="100946" y="394306"/>
                    </a:lnTo>
                    <a:close/>
                    <a:moveTo>
                      <a:pt x="265927" y="283336"/>
                    </a:moveTo>
                    <a:cubicBezTo>
                      <a:pt x="270345" y="286980"/>
                      <a:pt x="274984" y="290349"/>
                      <a:pt x="279817" y="293424"/>
                    </a:cubicBezTo>
                    <a:lnTo>
                      <a:pt x="216029" y="293424"/>
                    </a:lnTo>
                    <a:cubicBezTo>
                      <a:pt x="211743" y="293424"/>
                      <a:pt x="208269" y="289950"/>
                      <a:pt x="208269" y="285664"/>
                    </a:cubicBezTo>
                    <a:cubicBezTo>
                      <a:pt x="208269" y="281378"/>
                      <a:pt x="211743" y="277904"/>
                      <a:pt x="216029" y="277904"/>
                    </a:cubicBezTo>
                    <a:lnTo>
                      <a:pt x="259951" y="277904"/>
                    </a:lnTo>
                    <a:cubicBezTo>
                      <a:pt x="261891" y="279688"/>
                      <a:pt x="263909" y="281551"/>
                      <a:pt x="265927" y="283258"/>
                    </a:cubicBezTo>
                    <a:close/>
                    <a:moveTo>
                      <a:pt x="184989" y="246863"/>
                    </a:moveTo>
                    <a:cubicBezTo>
                      <a:pt x="180703" y="246863"/>
                      <a:pt x="177228" y="243389"/>
                      <a:pt x="177228" y="239103"/>
                    </a:cubicBezTo>
                    <a:cubicBezTo>
                      <a:pt x="177228" y="234817"/>
                      <a:pt x="180703" y="231343"/>
                      <a:pt x="184989" y="231343"/>
                    </a:cubicBezTo>
                    <a:lnTo>
                      <a:pt x="222936" y="231343"/>
                    </a:lnTo>
                    <a:cubicBezTo>
                      <a:pt x="226040" y="236697"/>
                      <a:pt x="229299" y="241819"/>
                      <a:pt x="232791" y="246863"/>
                    </a:cubicBezTo>
                    <a:close/>
                    <a:moveTo>
                      <a:pt x="161708" y="200302"/>
                    </a:moveTo>
                    <a:cubicBezTo>
                      <a:pt x="157422" y="200302"/>
                      <a:pt x="153948" y="196828"/>
                      <a:pt x="153948" y="192542"/>
                    </a:cubicBezTo>
                    <a:cubicBezTo>
                      <a:pt x="153948" y="188256"/>
                      <a:pt x="157422" y="184782"/>
                      <a:pt x="161708" y="184782"/>
                    </a:cubicBezTo>
                    <a:lnTo>
                      <a:pt x="203225" y="184782"/>
                    </a:lnTo>
                    <a:cubicBezTo>
                      <a:pt x="204777" y="190059"/>
                      <a:pt x="206484" y="195181"/>
                      <a:pt x="208424" y="200302"/>
                    </a:cubicBezTo>
                    <a:close/>
                    <a:moveTo>
                      <a:pt x="196706" y="153742"/>
                    </a:moveTo>
                    <a:lnTo>
                      <a:pt x="146188" y="153742"/>
                    </a:lnTo>
                    <a:cubicBezTo>
                      <a:pt x="141902" y="153742"/>
                      <a:pt x="138428" y="150267"/>
                      <a:pt x="138428" y="145982"/>
                    </a:cubicBezTo>
                    <a:cubicBezTo>
                      <a:pt x="138428" y="141696"/>
                      <a:pt x="141902" y="138221"/>
                      <a:pt x="146188" y="138221"/>
                    </a:cubicBezTo>
                    <a:lnTo>
                      <a:pt x="195154" y="138221"/>
                    </a:lnTo>
                    <a:cubicBezTo>
                      <a:pt x="195465" y="143421"/>
                      <a:pt x="196008" y="148620"/>
                      <a:pt x="196706" y="153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130" name="مجموعة 129">
            <a:extLst>
              <a:ext uri="{FF2B5EF4-FFF2-40B4-BE49-F238E27FC236}">
                <a16:creationId xmlns:a16="http://schemas.microsoft.com/office/drawing/2014/main" id="{14A28577-230A-A5BA-9271-B16748358DE4}"/>
              </a:ext>
            </a:extLst>
          </p:cNvPr>
          <p:cNvGrpSpPr/>
          <p:nvPr/>
        </p:nvGrpSpPr>
        <p:grpSpPr>
          <a:xfrm>
            <a:off x="2700817" y="4344689"/>
            <a:ext cx="372582" cy="372582"/>
            <a:chOff x="2392096" y="671332"/>
            <a:chExt cx="937550" cy="937550"/>
          </a:xfrm>
        </p:grpSpPr>
        <p:sp>
          <p:nvSpPr>
            <p:cNvPr id="131" name="شكل بيضاوي 130">
              <a:extLst>
                <a:ext uri="{FF2B5EF4-FFF2-40B4-BE49-F238E27FC236}">
                  <a16:creationId xmlns:a16="http://schemas.microsoft.com/office/drawing/2014/main" id="{B6B7E42E-4230-7844-4907-B28BDA08C134}"/>
                </a:ext>
              </a:extLst>
            </p:cNvPr>
            <p:cNvSpPr/>
            <p:nvPr/>
          </p:nvSpPr>
          <p:spPr>
            <a:xfrm>
              <a:off x="2392096" y="671332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2" name="شكل حر: شكل 131">
              <a:extLst>
                <a:ext uri="{FF2B5EF4-FFF2-40B4-BE49-F238E27FC236}">
                  <a16:creationId xmlns:a16="http://schemas.microsoft.com/office/drawing/2014/main" id="{1D611AB4-D72E-9897-0A13-156D6D26C24D}"/>
                </a:ext>
              </a:extLst>
            </p:cNvPr>
            <p:cNvSpPr/>
            <p:nvPr/>
          </p:nvSpPr>
          <p:spPr>
            <a:xfrm>
              <a:off x="2888689" y="1145420"/>
              <a:ext cx="428950" cy="161109"/>
            </a:xfrm>
            <a:custGeom>
              <a:avLst/>
              <a:gdLst>
                <a:gd name="connsiteX0" fmla="*/ 412718 w 428950"/>
                <a:gd name="connsiteY0" fmla="*/ 32956 h 161109"/>
                <a:gd name="connsiteX1" fmla="*/ 237077 w 428950"/>
                <a:gd name="connsiteY1" fmla="*/ 0 h 161109"/>
                <a:gd name="connsiteX2" fmla="*/ 237077 w 428950"/>
                <a:gd name="connsiteY2" fmla="*/ 952 h 161109"/>
                <a:gd name="connsiteX3" fmla="*/ 224409 w 428950"/>
                <a:gd name="connsiteY3" fmla="*/ 8096 h 161109"/>
                <a:gd name="connsiteX4" fmla="*/ 34480 w 428950"/>
                <a:gd name="connsiteY4" fmla="*/ 90106 h 161109"/>
                <a:gd name="connsiteX5" fmla="*/ 0 w 428950"/>
                <a:gd name="connsiteY5" fmla="*/ 100489 h 161109"/>
                <a:gd name="connsiteX6" fmla="*/ 301371 w 428950"/>
                <a:gd name="connsiteY6" fmla="*/ 157639 h 161109"/>
                <a:gd name="connsiteX7" fmla="*/ 425196 w 428950"/>
                <a:gd name="connsiteY7" fmla="*/ 63151 h 161109"/>
                <a:gd name="connsiteX8" fmla="*/ 421254 w 428950"/>
                <a:gd name="connsiteY8" fmla="*/ 36500 h 161109"/>
                <a:gd name="connsiteX9" fmla="*/ 412718 w 428950"/>
                <a:gd name="connsiteY9" fmla="*/ 32956 h 1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50" h="161109">
                  <a:moveTo>
                    <a:pt x="412718" y="32956"/>
                  </a:moveTo>
                  <a:lnTo>
                    <a:pt x="237077" y="0"/>
                  </a:lnTo>
                  <a:lnTo>
                    <a:pt x="237077" y="952"/>
                  </a:lnTo>
                  <a:lnTo>
                    <a:pt x="224409" y="8096"/>
                  </a:lnTo>
                  <a:cubicBezTo>
                    <a:pt x="163156" y="39969"/>
                    <a:pt x="99681" y="67377"/>
                    <a:pt x="34480" y="90106"/>
                  </a:cubicBezTo>
                  <a:cubicBezTo>
                    <a:pt x="24955" y="93154"/>
                    <a:pt x="13335" y="96679"/>
                    <a:pt x="0" y="100489"/>
                  </a:cubicBezTo>
                  <a:cubicBezTo>
                    <a:pt x="30956" y="111633"/>
                    <a:pt x="216313" y="176689"/>
                    <a:pt x="301371" y="157639"/>
                  </a:cubicBezTo>
                  <a:cubicBezTo>
                    <a:pt x="358521" y="144875"/>
                    <a:pt x="402527" y="94107"/>
                    <a:pt x="425196" y="63151"/>
                  </a:cubicBezTo>
                  <a:cubicBezTo>
                    <a:pt x="431466" y="54703"/>
                    <a:pt x="429701" y="42771"/>
                    <a:pt x="421254" y="36500"/>
                  </a:cubicBezTo>
                  <a:cubicBezTo>
                    <a:pt x="418742" y="34637"/>
                    <a:pt x="415811" y="33419"/>
                    <a:pt x="412718" y="329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33" name="شكل حر: شكل 132">
              <a:extLst>
                <a:ext uri="{FF2B5EF4-FFF2-40B4-BE49-F238E27FC236}">
                  <a16:creationId xmlns:a16="http://schemas.microsoft.com/office/drawing/2014/main" id="{4F7A3DFC-C95D-F4CC-E455-8E6E492245AF}"/>
                </a:ext>
              </a:extLst>
            </p:cNvPr>
            <p:cNvSpPr/>
            <p:nvPr/>
          </p:nvSpPr>
          <p:spPr>
            <a:xfrm>
              <a:off x="2503434" y="880068"/>
              <a:ext cx="600519" cy="429816"/>
            </a:xfrm>
            <a:custGeom>
              <a:avLst/>
              <a:gdLst>
                <a:gd name="connsiteX0" fmla="*/ 161417 w 600519"/>
                <a:gd name="connsiteY0" fmla="*/ 402036 h 429816"/>
                <a:gd name="connsiteX1" fmla="*/ 410782 w 600519"/>
                <a:gd name="connsiteY1" fmla="*/ 337837 h 429816"/>
                <a:gd name="connsiteX2" fmla="*/ 410782 w 600519"/>
                <a:gd name="connsiteY2" fmla="*/ 337837 h 429816"/>
                <a:gd name="connsiteX3" fmla="*/ 418402 w 600519"/>
                <a:gd name="connsiteY3" fmla="*/ 335361 h 429816"/>
                <a:gd name="connsiteX4" fmla="*/ 429165 w 600519"/>
                <a:gd name="connsiteY4" fmla="*/ 331646 h 429816"/>
                <a:gd name="connsiteX5" fmla="*/ 429165 w 600519"/>
                <a:gd name="connsiteY5" fmla="*/ 331646 h 429816"/>
                <a:gd name="connsiteX6" fmla="*/ 463265 w 600519"/>
                <a:gd name="connsiteY6" fmla="*/ 318883 h 429816"/>
                <a:gd name="connsiteX7" fmla="*/ 470599 w 600519"/>
                <a:gd name="connsiteY7" fmla="*/ 315930 h 429816"/>
                <a:gd name="connsiteX8" fmla="*/ 478124 w 600519"/>
                <a:gd name="connsiteY8" fmla="*/ 312882 h 429816"/>
                <a:gd name="connsiteX9" fmla="*/ 480695 w 600519"/>
                <a:gd name="connsiteY9" fmla="*/ 311834 h 429816"/>
                <a:gd name="connsiteX10" fmla="*/ 480695 w 600519"/>
                <a:gd name="connsiteY10" fmla="*/ 311834 h 429816"/>
                <a:gd name="connsiteX11" fmla="*/ 600520 w 600519"/>
                <a:gd name="connsiteY11" fmla="*/ 256208 h 429816"/>
                <a:gd name="connsiteX12" fmla="*/ 248095 w 600519"/>
                <a:gd name="connsiteY12" fmla="*/ 23322 h 429816"/>
                <a:gd name="connsiteX13" fmla="*/ 208090 w 600519"/>
                <a:gd name="connsiteY13" fmla="*/ 1033 h 429816"/>
                <a:gd name="connsiteX14" fmla="*/ 191897 w 600519"/>
                <a:gd name="connsiteY14" fmla="*/ 5224 h 429816"/>
                <a:gd name="connsiteX15" fmla="*/ 167894 w 600519"/>
                <a:gd name="connsiteY15" fmla="*/ 44848 h 429816"/>
                <a:gd name="connsiteX16" fmla="*/ 9017 w 600519"/>
                <a:gd name="connsiteY16" fmla="*/ 359173 h 429816"/>
                <a:gd name="connsiteX17" fmla="*/ 21495 w 600519"/>
                <a:gd name="connsiteY17" fmla="*/ 414895 h 429816"/>
                <a:gd name="connsiteX18" fmla="*/ 44165 w 600519"/>
                <a:gd name="connsiteY18" fmla="*/ 429373 h 429816"/>
                <a:gd name="connsiteX19" fmla="*/ 143415 w 600519"/>
                <a:gd name="connsiteY19" fmla="*/ 406513 h 429816"/>
                <a:gd name="connsiteX20" fmla="*/ 143415 w 600519"/>
                <a:gd name="connsiteY20" fmla="*/ 406513 h 429816"/>
                <a:gd name="connsiteX21" fmla="*/ 162465 w 600519"/>
                <a:gd name="connsiteY21" fmla="*/ 402131 h 429816"/>
                <a:gd name="connsiteX22" fmla="*/ 240951 w 600519"/>
                <a:gd name="connsiteY22" fmla="*/ 26941 h 429816"/>
                <a:gd name="connsiteX23" fmla="*/ 366872 w 600519"/>
                <a:gd name="connsiteY23" fmla="*/ 148671 h 429816"/>
                <a:gd name="connsiteX24" fmla="*/ 422021 w 600519"/>
                <a:gd name="connsiteY24" fmla="*/ 293737 h 429816"/>
                <a:gd name="connsiteX25" fmla="*/ 406400 w 600519"/>
                <a:gd name="connsiteY25" fmla="*/ 299166 h 429816"/>
                <a:gd name="connsiteX26" fmla="*/ 403829 w 600519"/>
                <a:gd name="connsiteY26" fmla="*/ 300023 h 429816"/>
                <a:gd name="connsiteX27" fmla="*/ 350489 w 600519"/>
                <a:gd name="connsiteY27" fmla="*/ 158386 h 429816"/>
                <a:gd name="connsiteX28" fmla="*/ 211328 w 600519"/>
                <a:gd name="connsiteY28" fmla="*/ 34561 h 429816"/>
                <a:gd name="connsiteX29" fmla="*/ 135319 w 600519"/>
                <a:gd name="connsiteY29" fmla="*/ 368698 h 429816"/>
                <a:gd name="connsiteX30" fmla="*/ 144844 w 600519"/>
                <a:gd name="connsiteY30" fmla="*/ 114857 h 429816"/>
                <a:gd name="connsiteX31" fmla="*/ 176753 w 600519"/>
                <a:gd name="connsiteY31" fmla="*/ 43705 h 429816"/>
                <a:gd name="connsiteX32" fmla="*/ 203804 w 600519"/>
                <a:gd name="connsiteY32" fmla="*/ 36657 h 429816"/>
                <a:gd name="connsiteX33" fmla="*/ 163227 w 600519"/>
                <a:gd name="connsiteY33" fmla="*/ 121048 h 429816"/>
                <a:gd name="connsiteX34" fmla="*/ 153702 w 600519"/>
                <a:gd name="connsiteY34" fmla="*/ 364698 h 42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0519" h="429816">
                  <a:moveTo>
                    <a:pt x="161417" y="402036"/>
                  </a:moveTo>
                  <a:cubicBezTo>
                    <a:pt x="250762" y="380986"/>
                    <a:pt x="359823" y="354411"/>
                    <a:pt x="410782" y="337837"/>
                  </a:cubicBezTo>
                  <a:lnTo>
                    <a:pt x="410782" y="337837"/>
                  </a:lnTo>
                  <a:lnTo>
                    <a:pt x="418402" y="335361"/>
                  </a:lnTo>
                  <a:lnTo>
                    <a:pt x="429165" y="331646"/>
                  </a:lnTo>
                  <a:lnTo>
                    <a:pt x="429165" y="331646"/>
                  </a:lnTo>
                  <a:cubicBezTo>
                    <a:pt x="440595" y="327550"/>
                    <a:pt x="452025" y="323264"/>
                    <a:pt x="463265" y="318883"/>
                  </a:cubicBezTo>
                  <a:lnTo>
                    <a:pt x="470599" y="315930"/>
                  </a:lnTo>
                  <a:lnTo>
                    <a:pt x="478124" y="312882"/>
                  </a:lnTo>
                  <a:lnTo>
                    <a:pt x="480695" y="311834"/>
                  </a:lnTo>
                  <a:lnTo>
                    <a:pt x="480695" y="311834"/>
                  </a:lnTo>
                  <a:cubicBezTo>
                    <a:pt x="546227" y="284878"/>
                    <a:pt x="600520" y="256208"/>
                    <a:pt x="600520" y="256208"/>
                  </a:cubicBezTo>
                  <a:cubicBezTo>
                    <a:pt x="564134" y="93140"/>
                    <a:pt x="424307" y="-6491"/>
                    <a:pt x="248095" y="23322"/>
                  </a:cubicBezTo>
                  <a:cubicBezTo>
                    <a:pt x="242780" y="6460"/>
                    <a:pt x="225225" y="-3321"/>
                    <a:pt x="208090" y="1033"/>
                  </a:cubicBezTo>
                  <a:lnTo>
                    <a:pt x="191897" y="5224"/>
                  </a:lnTo>
                  <a:cubicBezTo>
                    <a:pt x="174527" y="9808"/>
                    <a:pt x="163912" y="27331"/>
                    <a:pt x="167894" y="44848"/>
                  </a:cubicBezTo>
                  <a:cubicBezTo>
                    <a:pt x="27401" y="99617"/>
                    <a:pt x="-22320" y="219156"/>
                    <a:pt x="9017" y="359173"/>
                  </a:cubicBezTo>
                  <a:lnTo>
                    <a:pt x="21495" y="414895"/>
                  </a:lnTo>
                  <a:cubicBezTo>
                    <a:pt x="23772" y="425143"/>
                    <a:pt x="33910" y="431617"/>
                    <a:pt x="44165" y="429373"/>
                  </a:cubicBezTo>
                  <a:cubicBezTo>
                    <a:pt x="64834" y="424705"/>
                    <a:pt x="101315" y="416419"/>
                    <a:pt x="143415" y="406513"/>
                  </a:cubicBezTo>
                  <a:lnTo>
                    <a:pt x="143415" y="406513"/>
                  </a:lnTo>
                  <a:lnTo>
                    <a:pt x="162465" y="402131"/>
                  </a:lnTo>
                  <a:close/>
                  <a:moveTo>
                    <a:pt x="240951" y="26941"/>
                  </a:moveTo>
                  <a:cubicBezTo>
                    <a:pt x="293949" y="54298"/>
                    <a:pt x="337737" y="96628"/>
                    <a:pt x="366872" y="148671"/>
                  </a:cubicBezTo>
                  <a:cubicBezTo>
                    <a:pt x="392701" y="193857"/>
                    <a:pt x="411309" y="242803"/>
                    <a:pt x="422021" y="293737"/>
                  </a:cubicBezTo>
                  <a:lnTo>
                    <a:pt x="406400" y="299166"/>
                  </a:lnTo>
                  <a:lnTo>
                    <a:pt x="403829" y="300023"/>
                  </a:lnTo>
                  <a:cubicBezTo>
                    <a:pt x="393649" y="250287"/>
                    <a:pt x="375646" y="202481"/>
                    <a:pt x="350489" y="158386"/>
                  </a:cubicBezTo>
                  <a:cubicBezTo>
                    <a:pt x="314389" y="97426"/>
                    <a:pt x="267050" y="55802"/>
                    <a:pt x="211328" y="34561"/>
                  </a:cubicBezTo>
                  <a:close/>
                  <a:moveTo>
                    <a:pt x="135319" y="368698"/>
                  </a:moveTo>
                  <a:cubicBezTo>
                    <a:pt x="118555" y="276401"/>
                    <a:pt x="121698" y="188390"/>
                    <a:pt x="144844" y="114857"/>
                  </a:cubicBezTo>
                  <a:cubicBezTo>
                    <a:pt x="152750" y="90007"/>
                    <a:pt x="163454" y="66137"/>
                    <a:pt x="176753" y="43705"/>
                  </a:cubicBezTo>
                  <a:lnTo>
                    <a:pt x="203804" y="36657"/>
                  </a:lnTo>
                  <a:cubicBezTo>
                    <a:pt x="186140" y="62604"/>
                    <a:pt x="172464" y="91049"/>
                    <a:pt x="163227" y="121048"/>
                  </a:cubicBezTo>
                  <a:cubicBezTo>
                    <a:pt x="140843" y="191343"/>
                    <a:pt x="137795" y="275830"/>
                    <a:pt x="153702" y="364698"/>
                  </a:cubicBezTo>
                  <a:close/>
                </a:path>
              </a:pathLst>
            </a:custGeom>
            <a:solidFill>
              <a:srgbClr val="EA40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34" name="مجموعة 133">
            <a:extLst>
              <a:ext uri="{FF2B5EF4-FFF2-40B4-BE49-F238E27FC236}">
                <a16:creationId xmlns:a16="http://schemas.microsoft.com/office/drawing/2014/main" id="{61B81367-198F-DFEC-8A92-88144A17D49C}"/>
              </a:ext>
            </a:extLst>
          </p:cNvPr>
          <p:cNvGrpSpPr/>
          <p:nvPr/>
        </p:nvGrpSpPr>
        <p:grpSpPr>
          <a:xfrm>
            <a:off x="2700817" y="3753028"/>
            <a:ext cx="372582" cy="372582"/>
            <a:chOff x="11254450" y="4325072"/>
            <a:chExt cx="937550" cy="937550"/>
          </a:xfrm>
        </p:grpSpPr>
        <p:sp>
          <p:nvSpPr>
            <p:cNvPr id="135" name="شكل بيضاوي 134">
              <a:extLst>
                <a:ext uri="{FF2B5EF4-FFF2-40B4-BE49-F238E27FC236}">
                  <a16:creationId xmlns:a16="http://schemas.microsoft.com/office/drawing/2014/main" id="{E178984E-1EC8-4201-6685-C58AF26DF944}"/>
                </a:ext>
              </a:extLst>
            </p:cNvPr>
            <p:cNvSpPr/>
            <p:nvPr/>
          </p:nvSpPr>
          <p:spPr>
            <a:xfrm>
              <a:off x="11254450" y="4325072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36" name="شكل حر: شكل 135">
              <a:extLst>
                <a:ext uri="{FF2B5EF4-FFF2-40B4-BE49-F238E27FC236}">
                  <a16:creationId xmlns:a16="http://schemas.microsoft.com/office/drawing/2014/main" id="{F8497291-FCC0-EB52-CB8F-B4E0F1832BB6}"/>
                </a:ext>
              </a:extLst>
            </p:cNvPr>
            <p:cNvSpPr/>
            <p:nvPr/>
          </p:nvSpPr>
          <p:spPr>
            <a:xfrm>
              <a:off x="11576661" y="4915434"/>
              <a:ext cx="139478" cy="133827"/>
            </a:xfrm>
            <a:custGeom>
              <a:avLst/>
              <a:gdLst>
                <a:gd name="connsiteX0" fmla="*/ 11696 w 139478"/>
                <a:gd name="connsiteY0" fmla="*/ 0 h 133827"/>
                <a:gd name="connsiteX1" fmla="*/ 353 w 139478"/>
                <a:gd name="connsiteY1" fmla="*/ 86964 h 133827"/>
                <a:gd name="connsiteX2" fmla="*/ 36135 w 139478"/>
                <a:gd name="connsiteY2" fmla="*/ 133479 h 133827"/>
                <a:gd name="connsiteX3" fmla="*/ 41497 w 139478"/>
                <a:gd name="connsiteY3" fmla="*/ 133828 h 133827"/>
                <a:gd name="connsiteX4" fmla="*/ 111814 w 139478"/>
                <a:gd name="connsiteY4" fmla="*/ 133828 h 133827"/>
                <a:gd name="connsiteX5" fmla="*/ 139479 w 139478"/>
                <a:gd name="connsiteY5" fmla="*/ 106163 h 133827"/>
                <a:gd name="connsiteX6" fmla="*/ 139479 w 139478"/>
                <a:gd name="connsiteY6" fmla="*/ 102705 h 133827"/>
                <a:gd name="connsiteX7" fmla="*/ 104898 w 139478"/>
                <a:gd name="connsiteY7" fmla="*/ 102705 h 133827"/>
                <a:gd name="connsiteX8" fmla="*/ 94524 w 139478"/>
                <a:gd name="connsiteY8" fmla="*/ 92331 h 133827"/>
                <a:gd name="connsiteX9" fmla="*/ 104898 w 139478"/>
                <a:gd name="connsiteY9" fmla="*/ 81956 h 133827"/>
                <a:gd name="connsiteX10" fmla="*/ 139479 w 139478"/>
                <a:gd name="connsiteY10" fmla="*/ 81956 h 133827"/>
                <a:gd name="connsiteX11" fmla="*/ 139479 w 139478"/>
                <a:gd name="connsiteY11" fmla="*/ 61208 h 133827"/>
                <a:gd name="connsiteX12" fmla="*/ 104898 w 139478"/>
                <a:gd name="connsiteY12" fmla="*/ 61208 h 133827"/>
                <a:gd name="connsiteX13" fmla="*/ 94524 w 139478"/>
                <a:gd name="connsiteY13" fmla="*/ 50834 h 133827"/>
                <a:gd name="connsiteX14" fmla="*/ 104898 w 139478"/>
                <a:gd name="connsiteY14" fmla="*/ 40460 h 133827"/>
                <a:gd name="connsiteX15" fmla="*/ 139479 w 139478"/>
                <a:gd name="connsiteY15" fmla="*/ 40460 h 133827"/>
                <a:gd name="connsiteX16" fmla="*/ 139479 w 139478"/>
                <a:gd name="connsiteY16" fmla="*/ 16253 h 133827"/>
                <a:gd name="connsiteX17" fmla="*/ 86487 w 139478"/>
                <a:gd name="connsiteY17" fmla="*/ 16253 h 133827"/>
                <a:gd name="connsiteX18" fmla="*/ 11696 w 139478"/>
                <a:gd name="connsiteY18" fmla="*/ 0 h 13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478" h="133827">
                  <a:moveTo>
                    <a:pt x="11696" y="0"/>
                  </a:moveTo>
                  <a:lnTo>
                    <a:pt x="353" y="86964"/>
                  </a:lnTo>
                  <a:cubicBezTo>
                    <a:pt x="-2611" y="109690"/>
                    <a:pt x="13409" y="130515"/>
                    <a:pt x="36135" y="133479"/>
                  </a:cubicBezTo>
                  <a:cubicBezTo>
                    <a:pt x="37913" y="133711"/>
                    <a:pt x="39704" y="133828"/>
                    <a:pt x="41497" y="133828"/>
                  </a:cubicBezTo>
                  <a:lnTo>
                    <a:pt x="111814" y="133828"/>
                  </a:lnTo>
                  <a:lnTo>
                    <a:pt x="139479" y="106163"/>
                  </a:lnTo>
                  <a:lnTo>
                    <a:pt x="139479" y="102705"/>
                  </a:lnTo>
                  <a:lnTo>
                    <a:pt x="104898" y="102705"/>
                  </a:lnTo>
                  <a:cubicBezTo>
                    <a:pt x="99169" y="102705"/>
                    <a:pt x="94524" y="98060"/>
                    <a:pt x="94524" y="92331"/>
                  </a:cubicBezTo>
                  <a:cubicBezTo>
                    <a:pt x="94524" y="86601"/>
                    <a:pt x="99169" y="81956"/>
                    <a:pt x="104898" y="81956"/>
                  </a:cubicBezTo>
                  <a:lnTo>
                    <a:pt x="139479" y="81956"/>
                  </a:lnTo>
                  <a:lnTo>
                    <a:pt x="139479" y="61208"/>
                  </a:lnTo>
                  <a:lnTo>
                    <a:pt x="104898" y="61208"/>
                  </a:lnTo>
                  <a:cubicBezTo>
                    <a:pt x="99169" y="61208"/>
                    <a:pt x="94524" y="56563"/>
                    <a:pt x="94524" y="50834"/>
                  </a:cubicBezTo>
                  <a:cubicBezTo>
                    <a:pt x="94524" y="45104"/>
                    <a:pt x="99169" y="40460"/>
                    <a:pt x="104898" y="40460"/>
                  </a:cubicBezTo>
                  <a:lnTo>
                    <a:pt x="139479" y="40460"/>
                  </a:lnTo>
                  <a:lnTo>
                    <a:pt x="139479" y="16253"/>
                  </a:lnTo>
                  <a:lnTo>
                    <a:pt x="86487" y="16253"/>
                  </a:lnTo>
                  <a:cubicBezTo>
                    <a:pt x="60681" y="16245"/>
                    <a:pt x="35177" y="10703"/>
                    <a:pt x="11696" y="0"/>
                  </a:cubicBezTo>
                  <a:close/>
                </a:path>
              </a:pathLst>
            </a:custGeom>
            <a:solidFill>
              <a:srgbClr val="A96212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37" name="شكل حر: شكل 136">
              <a:extLst>
                <a:ext uri="{FF2B5EF4-FFF2-40B4-BE49-F238E27FC236}">
                  <a16:creationId xmlns:a16="http://schemas.microsoft.com/office/drawing/2014/main" id="{5582CBE0-9306-78EF-4372-7D881FA51F74}"/>
                </a:ext>
              </a:extLst>
            </p:cNvPr>
            <p:cNvSpPr/>
            <p:nvPr/>
          </p:nvSpPr>
          <p:spPr>
            <a:xfrm>
              <a:off x="11736888" y="4910877"/>
              <a:ext cx="139473" cy="138385"/>
            </a:xfrm>
            <a:custGeom>
              <a:avLst/>
              <a:gdLst>
                <a:gd name="connsiteX0" fmla="*/ 127216 w 139473"/>
                <a:gd name="connsiteY0" fmla="*/ 0 h 138385"/>
                <a:gd name="connsiteX1" fmla="*/ 54306 w 139473"/>
                <a:gd name="connsiteY1" fmla="*/ 20811 h 138385"/>
                <a:gd name="connsiteX2" fmla="*/ 0 w 139473"/>
                <a:gd name="connsiteY2" fmla="*/ 20811 h 138385"/>
                <a:gd name="connsiteX3" fmla="*/ 0 w 139473"/>
                <a:gd name="connsiteY3" fmla="*/ 45017 h 138385"/>
                <a:gd name="connsiteX4" fmla="*/ 34581 w 139473"/>
                <a:gd name="connsiteY4" fmla="*/ 45017 h 138385"/>
                <a:gd name="connsiteX5" fmla="*/ 44955 w 139473"/>
                <a:gd name="connsiteY5" fmla="*/ 55392 h 138385"/>
                <a:gd name="connsiteX6" fmla="*/ 34581 w 139473"/>
                <a:gd name="connsiteY6" fmla="*/ 65766 h 138385"/>
                <a:gd name="connsiteX7" fmla="*/ 0 w 139473"/>
                <a:gd name="connsiteY7" fmla="*/ 65766 h 138385"/>
                <a:gd name="connsiteX8" fmla="*/ 0 w 139473"/>
                <a:gd name="connsiteY8" fmla="*/ 86514 h 138385"/>
                <a:gd name="connsiteX9" fmla="*/ 34581 w 139473"/>
                <a:gd name="connsiteY9" fmla="*/ 86514 h 138385"/>
                <a:gd name="connsiteX10" fmla="*/ 44955 w 139473"/>
                <a:gd name="connsiteY10" fmla="*/ 96888 h 138385"/>
                <a:gd name="connsiteX11" fmla="*/ 34581 w 139473"/>
                <a:gd name="connsiteY11" fmla="*/ 107263 h 138385"/>
                <a:gd name="connsiteX12" fmla="*/ 0 w 139473"/>
                <a:gd name="connsiteY12" fmla="*/ 107263 h 138385"/>
                <a:gd name="connsiteX13" fmla="*/ 0 w 139473"/>
                <a:gd name="connsiteY13" fmla="*/ 110721 h 138385"/>
                <a:gd name="connsiteX14" fmla="*/ 27665 w 139473"/>
                <a:gd name="connsiteY14" fmla="*/ 138385 h 138385"/>
                <a:gd name="connsiteX15" fmla="*/ 97981 w 139473"/>
                <a:gd name="connsiteY15" fmla="*/ 138385 h 138385"/>
                <a:gd name="connsiteX16" fmla="*/ 139474 w 139473"/>
                <a:gd name="connsiteY16" fmla="*/ 96884 h 138385"/>
                <a:gd name="connsiteX17" fmla="*/ 139125 w 139473"/>
                <a:gd name="connsiteY17" fmla="*/ 91522 h 1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473" h="138385">
                  <a:moveTo>
                    <a:pt x="127216" y="0"/>
                  </a:moveTo>
                  <a:cubicBezTo>
                    <a:pt x="105325" y="13592"/>
                    <a:pt x="80073" y="20800"/>
                    <a:pt x="54306" y="20811"/>
                  </a:cubicBezTo>
                  <a:lnTo>
                    <a:pt x="0" y="20811"/>
                  </a:lnTo>
                  <a:lnTo>
                    <a:pt x="0" y="45017"/>
                  </a:lnTo>
                  <a:lnTo>
                    <a:pt x="34581" y="45017"/>
                  </a:lnTo>
                  <a:cubicBezTo>
                    <a:pt x="40310" y="45017"/>
                    <a:pt x="44955" y="49662"/>
                    <a:pt x="44955" y="55392"/>
                  </a:cubicBezTo>
                  <a:cubicBezTo>
                    <a:pt x="44955" y="61121"/>
                    <a:pt x="40310" y="65766"/>
                    <a:pt x="34581" y="65766"/>
                  </a:cubicBezTo>
                  <a:lnTo>
                    <a:pt x="0" y="65766"/>
                  </a:lnTo>
                  <a:lnTo>
                    <a:pt x="0" y="86514"/>
                  </a:lnTo>
                  <a:lnTo>
                    <a:pt x="34581" y="86514"/>
                  </a:lnTo>
                  <a:cubicBezTo>
                    <a:pt x="40310" y="86514"/>
                    <a:pt x="44955" y="91159"/>
                    <a:pt x="44955" y="96888"/>
                  </a:cubicBezTo>
                  <a:cubicBezTo>
                    <a:pt x="44955" y="102618"/>
                    <a:pt x="40310" y="107263"/>
                    <a:pt x="34581" y="107263"/>
                  </a:cubicBezTo>
                  <a:lnTo>
                    <a:pt x="0" y="107263"/>
                  </a:lnTo>
                  <a:lnTo>
                    <a:pt x="0" y="110721"/>
                  </a:lnTo>
                  <a:lnTo>
                    <a:pt x="27665" y="138385"/>
                  </a:lnTo>
                  <a:lnTo>
                    <a:pt x="97981" y="138385"/>
                  </a:lnTo>
                  <a:cubicBezTo>
                    <a:pt x="120899" y="138383"/>
                    <a:pt x="139476" y="119802"/>
                    <a:pt x="139474" y="96884"/>
                  </a:cubicBezTo>
                  <a:cubicBezTo>
                    <a:pt x="139474" y="95091"/>
                    <a:pt x="139357" y="93300"/>
                    <a:pt x="139125" y="91522"/>
                  </a:cubicBezTo>
                  <a:close/>
                </a:path>
              </a:pathLst>
            </a:custGeom>
            <a:solidFill>
              <a:srgbClr val="A96212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38" name="شكل حر: شكل 137">
              <a:extLst>
                <a:ext uri="{FF2B5EF4-FFF2-40B4-BE49-F238E27FC236}">
                  <a16:creationId xmlns:a16="http://schemas.microsoft.com/office/drawing/2014/main" id="{A42B52FD-0AF7-DC83-A709-C984390CFB41}"/>
                </a:ext>
              </a:extLst>
            </p:cNvPr>
            <p:cNvSpPr/>
            <p:nvPr/>
          </p:nvSpPr>
          <p:spPr>
            <a:xfrm>
              <a:off x="11538183" y="4516997"/>
              <a:ext cx="366556" cy="225065"/>
            </a:xfrm>
            <a:custGeom>
              <a:avLst/>
              <a:gdLst>
                <a:gd name="connsiteX0" fmla="*/ 262814 w 366556"/>
                <a:gd name="connsiteY0" fmla="*/ 0 h 225065"/>
                <a:gd name="connsiteX1" fmla="*/ 103742 w 366556"/>
                <a:gd name="connsiteY1" fmla="*/ 0 h 225065"/>
                <a:gd name="connsiteX2" fmla="*/ 0 w 366556"/>
                <a:gd name="connsiteY2" fmla="*/ 103742 h 225065"/>
                <a:gd name="connsiteX3" fmla="*/ 0 w 366556"/>
                <a:gd name="connsiteY3" fmla="*/ 107740 h 225065"/>
                <a:gd name="connsiteX4" fmla="*/ 17290 w 366556"/>
                <a:gd name="connsiteY4" fmla="*/ 105866 h 225065"/>
                <a:gd name="connsiteX5" fmla="*/ 112139 w 366556"/>
                <a:gd name="connsiteY5" fmla="*/ 105866 h 225065"/>
                <a:gd name="connsiteX6" fmla="*/ 193681 w 366556"/>
                <a:gd name="connsiteY6" fmla="*/ 187227 h 225065"/>
                <a:gd name="connsiteX7" fmla="*/ 184405 w 366556"/>
                <a:gd name="connsiteY7" fmla="*/ 225066 h 225065"/>
                <a:gd name="connsiteX8" fmla="*/ 262814 w 366556"/>
                <a:gd name="connsiteY8" fmla="*/ 225066 h 225065"/>
                <a:gd name="connsiteX9" fmla="*/ 366556 w 366556"/>
                <a:gd name="connsiteY9" fmla="*/ 121323 h 225065"/>
                <a:gd name="connsiteX10" fmla="*/ 366556 w 366556"/>
                <a:gd name="connsiteY10" fmla="*/ 103742 h 225065"/>
                <a:gd name="connsiteX11" fmla="*/ 262814 w 366556"/>
                <a:gd name="connsiteY11" fmla="*/ 0 h 2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6556" h="225065">
                  <a:moveTo>
                    <a:pt x="262814" y="0"/>
                  </a:moveTo>
                  <a:lnTo>
                    <a:pt x="103742" y="0"/>
                  </a:lnTo>
                  <a:cubicBezTo>
                    <a:pt x="46447" y="0"/>
                    <a:pt x="0" y="46447"/>
                    <a:pt x="0" y="103742"/>
                  </a:cubicBezTo>
                  <a:lnTo>
                    <a:pt x="0" y="107740"/>
                  </a:lnTo>
                  <a:cubicBezTo>
                    <a:pt x="5680" y="106502"/>
                    <a:pt x="11477" y="105873"/>
                    <a:pt x="17290" y="105866"/>
                  </a:cubicBezTo>
                  <a:lnTo>
                    <a:pt x="112139" y="105866"/>
                  </a:lnTo>
                  <a:cubicBezTo>
                    <a:pt x="157123" y="105816"/>
                    <a:pt x="193631" y="142242"/>
                    <a:pt x="193681" y="187227"/>
                  </a:cubicBezTo>
                  <a:cubicBezTo>
                    <a:pt x="193695" y="200404"/>
                    <a:pt x="190512" y="213388"/>
                    <a:pt x="184405" y="225066"/>
                  </a:cubicBezTo>
                  <a:lnTo>
                    <a:pt x="262814" y="225066"/>
                  </a:lnTo>
                  <a:cubicBezTo>
                    <a:pt x="320109" y="225066"/>
                    <a:pt x="366556" y="178619"/>
                    <a:pt x="366556" y="121323"/>
                  </a:cubicBezTo>
                  <a:lnTo>
                    <a:pt x="366556" y="103742"/>
                  </a:lnTo>
                  <a:cubicBezTo>
                    <a:pt x="366556" y="46447"/>
                    <a:pt x="320109" y="0"/>
                    <a:pt x="262814" y="0"/>
                  </a:cubicBezTo>
                  <a:close/>
                </a:path>
              </a:pathLst>
            </a:custGeom>
            <a:solidFill>
              <a:srgbClr val="EA404B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39" name="شكل حر: شكل 138">
              <a:extLst>
                <a:ext uri="{FF2B5EF4-FFF2-40B4-BE49-F238E27FC236}">
                  <a16:creationId xmlns:a16="http://schemas.microsoft.com/office/drawing/2014/main" id="{B38BBF3E-99D3-8290-A853-2BD2782366A3}"/>
                </a:ext>
              </a:extLst>
            </p:cNvPr>
            <p:cNvSpPr/>
            <p:nvPr/>
          </p:nvSpPr>
          <p:spPr>
            <a:xfrm>
              <a:off x="11504226" y="4650527"/>
              <a:ext cx="400513" cy="242065"/>
            </a:xfrm>
            <a:custGeom>
              <a:avLst/>
              <a:gdLst>
                <a:gd name="connsiteX0" fmla="*/ 296771 w 400513"/>
                <a:gd name="connsiteY0" fmla="*/ 119200 h 242065"/>
                <a:gd name="connsiteX1" fmla="*/ 194751 w 400513"/>
                <a:gd name="connsiteY1" fmla="*/ 119200 h 242065"/>
                <a:gd name="connsiteX2" fmla="*/ 146096 w 400513"/>
                <a:gd name="connsiteY2" fmla="*/ 135467 h 242065"/>
                <a:gd name="connsiteX3" fmla="*/ 91887 w 400513"/>
                <a:gd name="connsiteY3" fmla="*/ 135467 h 242065"/>
                <a:gd name="connsiteX4" fmla="*/ 78055 w 400513"/>
                <a:gd name="connsiteY4" fmla="*/ 121635 h 242065"/>
                <a:gd name="connsiteX5" fmla="*/ 91887 w 400513"/>
                <a:gd name="connsiteY5" fmla="*/ 107802 h 242065"/>
                <a:gd name="connsiteX6" fmla="*/ 146096 w 400513"/>
                <a:gd name="connsiteY6" fmla="*/ 107802 h 242065"/>
                <a:gd name="connsiteX7" fmla="*/ 199386 w 400513"/>
                <a:gd name="connsiteY7" fmla="*/ 53291 h 242065"/>
                <a:gd name="connsiteX8" fmla="*/ 146096 w 400513"/>
                <a:gd name="connsiteY8" fmla="*/ 0 h 242065"/>
                <a:gd name="connsiteX9" fmla="*/ 51248 w 400513"/>
                <a:gd name="connsiteY9" fmla="*/ 0 h 242065"/>
                <a:gd name="connsiteX10" fmla="*/ 27733 w 400513"/>
                <a:gd name="connsiteY10" fmla="*/ 5381 h 242065"/>
                <a:gd name="connsiteX11" fmla="*/ 68 w 400513"/>
                <a:gd name="connsiteY11" fmla="*/ 53898 h 242065"/>
                <a:gd name="connsiteX12" fmla="*/ 68 w 400513"/>
                <a:gd name="connsiteY12" fmla="*/ 83202 h 242065"/>
                <a:gd name="connsiteX13" fmla="*/ 12420 w 400513"/>
                <a:gd name="connsiteY13" fmla="*/ 131781 h 242065"/>
                <a:gd name="connsiteX14" fmla="*/ 20547 w 400513"/>
                <a:gd name="connsiteY14" fmla="*/ 150351 h 242065"/>
                <a:gd name="connsiteX15" fmla="*/ 160827 w 400513"/>
                <a:gd name="connsiteY15" fmla="*/ 242066 h 242065"/>
                <a:gd name="connsiteX16" fmla="*/ 288873 w 400513"/>
                <a:gd name="connsiteY16" fmla="*/ 242066 h 242065"/>
                <a:gd name="connsiteX17" fmla="*/ 400514 w 400513"/>
                <a:gd name="connsiteY17" fmla="*/ 130397 h 242065"/>
                <a:gd name="connsiteX18" fmla="*/ 400514 w 400513"/>
                <a:gd name="connsiteY18" fmla="*/ 68152 h 242065"/>
                <a:gd name="connsiteX19" fmla="*/ 296771 w 400513"/>
                <a:gd name="connsiteY19" fmla="*/ 119200 h 24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0513" h="242065">
                  <a:moveTo>
                    <a:pt x="296771" y="119200"/>
                  </a:moveTo>
                  <a:lnTo>
                    <a:pt x="194751" y="119200"/>
                  </a:lnTo>
                  <a:cubicBezTo>
                    <a:pt x="180724" y="129751"/>
                    <a:pt x="163648" y="135459"/>
                    <a:pt x="146096" y="135467"/>
                  </a:cubicBezTo>
                  <a:lnTo>
                    <a:pt x="91887" y="135467"/>
                  </a:lnTo>
                  <a:cubicBezTo>
                    <a:pt x="84247" y="135467"/>
                    <a:pt x="78055" y="129274"/>
                    <a:pt x="78055" y="121635"/>
                  </a:cubicBezTo>
                  <a:cubicBezTo>
                    <a:pt x="78055" y="113995"/>
                    <a:pt x="84247" y="107802"/>
                    <a:pt x="91887" y="107802"/>
                  </a:cubicBezTo>
                  <a:lnTo>
                    <a:pt x="146096" y="107802"/>
                  </a:lnTo>
                  <a:cubicBezTo>
                    <a:pt x="175864" y="107465"/>
                    <a:pt x="199724" y="83059"/>
                    <a:pt x="199386" y="53291"/>
                  </a:cubicBezTo>
                  <a:cubicBezTo>
                    <a:pt x="199054" y="23998"/>
                    <a:pt x="175389" y="332"/>
                    <a:pt x="146096" y="0"/>
                  </a:cubicBezTo>
                  <a:lnTo>
                    <a:pt x="51248" y="0"/>
                  </a:lnTo>
                  <a:cubicBezTo>
                    <a:pt x="43102" y="-24"/>
                    <a:pt x="35058" y="1817"/>
                    <a:pt x="27733" y="5381"/>
                  </a:cubicBezTo>
                  <a:cubicBezTo>
                    <a:pt x="9835" y="14770"/>
                    <a:pt x="-966" y="33713"/>
                    <a:pt x="68" y="53898"/>
                  </a:cubicBezTo>
                  <a:lnTo>
                    <a:pt x="68" y="83202"/>
                  </a:lnTo>
                  <a:cubicBezTo>
                    <a:pt x="1480" y="99965"/>
                    <a:pt x="5654" y="116379"/>
                    <a:pt x="12420" y="131781"/>
                  </a:cubicBezTo>
                  <a:lnTo>
                    <a:pt x="20547" y="150351"/>
                  </a:lnTo>
                  <a:cubicBezTo>
                    <a:pt x="44942" y="206070"/>
                    <a:pt x="100002" y="242068"/>
                    <a:pt x="160827" y="242066"/>
                  </a:cubicBezTo>
                  <a:lnTo>
                    <a:pt x="288873" y="242066"/>
                  </a:lnTo>
                  <a:cubicBezTo>
                    <a:pt x="350535" y="242051"/>
                    <a:pt x="400514" y="192059"/>
                    <a:pt x="400514" y="130397"/>
                  </a:cubicBezTo>
                  <a:lnTo>
                    <a:pt x="400514" y="68152"/>
                  </a:lnTo>
                  <a:cubicBezTo>
                    <a:pt x="375706" y="100318"/>
                    <a:pt x="337392" y="119171"/>
                    <a:pt x="296771" y="119200"/>
                  </a:cubicBezTo>
                  <a:close/>
                </a:path>
              </a:pathLst>
            </a:custGeom>
            <a:solidFill>
              <a:srgbClr val="EA404B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40" name="مجموعة 139">
            <a:extLst>
              <a:ext uri="{FF2B5EF4-FFF2-40B4-BE49-F238E27FC236}">
                <a16:creationId xmlns:a16="http://schemas.microsoft.com/office/drawing/2014/main" id="{3CADF231-1A32-B94E-40DE-EB6F01538A6E}"/>
              </a:ext>
            </a:extLst>
          </p:cNvPr>
          <p:cNvGrpSpPr/>
          <p:nvPr/>
        </p:nvGrpSpPr>
        <p:grpSpPr>
          <a:xfrm>
            <a:off x="2700817" y="3019261"/>
            <a:ext cx="372582" cy="372582"/>
            <a:chOff x="9933006" y="3200399"/>
            <a:chExt cx="937550" cy="937550"/>
          </a:xfrm>
        </p:grpSpPr>
        <p:sp>
          <p:nvSpPr>
            <p:cNvPr id="141" name="شكل بيضاوي 140">
              <a:extLst>
                <a:ext uri="{FF2B5EF4-FFF2-40B4-BE49-F238E27FC236}">
                  <a16:creationId xmlns:a16="http://schemas.microsoft.com/office/drawing/2014/main" id="{FB8EAECD-12E4-AB9E-AAD3-98758884C27F}"/>
                </a:ext>
              </a:extLst>
            </p:cNvPr>
            <p:cNvSpPr/>
            <p:nvPr/>
          </p:nvSpPr>
          <p:spPr>
            <a:xfrm>
              <a:off x="9933006" y="3200399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42" name="شكل حر: شكل 141">
              <a:extLst>
                <a:ext uri="{FF2B5EF4-FFF2-40B4-BE49-F238E27FC236}">
                  <a16:creationId xmlns:a16="http://schemas.microsoft.com/office/drawing/2014/main" id="{DB0609E0-A432-8B14-CA97-C434A00AE377}"/>
                </a:ext>
              </a:extLst>
            </p:cNvPr>
            <p:cNvSpPr/>
            <p:nvPr/>
          </p:nvSpPr>
          <p:spPr>
            <a:xfrm>
              <a:off x="10078111" y="3795569"/>
              <a:ext cx="645927" cy="120573"/>
            </a:xfrm>
            <a:custGeom>
              <a:avLst/>
              <a:gdLst>
                <a:gd name="connsiteX0" fmla="*/ 0 w 518711"/>
                <a:gd name="connsiteY0" fmla="*/ 55329 h 96826"/>
                <a:gd name="connsiteX1" fmla="*/ 27665 w 518711"/>
                <a:gd name="connsiteY1" fmla="*/ 96826 h 96826"/>
                <a:gd name="connsiteX2" fmla="*/ 421886 w 518711"/>
                <a:gd name="connsiteY2" fmla="*/ 96826 h 96826"/>
                <a:gd name="connsiteX3" fmla="*/ 518712 w 518711"/>
                <a:gd name="connsiteY3" fmla="*/ 0 h 96826"/>
                <a:gd name="connsiteX4" fmla="*/ 0 w 518711"/>
                <a:gd name="connsiteY4" fmla="*/ 55329 h 9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711" h="96826">
                  <a:moveTo>
                    <a:pt x="0" y="55329"/>
                  </a:moveTo>
                  <a:lnTo>
                    <a:pt x="27665" y="96826"/>
                  </a:lnTo>
                  <a:lnTo>
                    <a:pt x="421886" y="96826"/>
                  </a:lnTo>
                  <a:cubicBezTo>
                    <a:pt x="475140" y="96826"/>
                    <a:pt x="518712" y="53254"/>
                    <a:pt x="518712" y="0"/>
                  </a:cubicBezTo>
                  <a:lnTo>
                    <a:pt x="0" y="55329"/>
                  </a:lnTo>
                  <a:close/>
                </a:path>
              </a:pathLst>
            </a:custGeom>
            <a:solidFill>
              <a:srgbClr val="A96212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43" name="شكل حر: شكل 142">
              <a:extLst>
                <a:ext uri="{FF2B5EF4-FFF2-40B4-BE49-F238E27FC236}">
                  <a16:creationId xmlns:a16="http://schemas.microsoft.com/office/drawing/2014/main" id="{CC45CDF2-1A02-C9CE-D858-0BF9BCA1E5C9}"/>
                </a:ext>
              </a:extLst>
            </p:cNvPr>
            <p:cNvSpPr/>
            <p:nvPr/>
          </p:nvSpPr>
          <p:spPr>
            <a:xfrm>
              <a:off x="10109925" y="3348990"/>
              <a:ext cx="538273" cy="491766"/>
            </a:xfrm>
            <a:custGeom>
              <a:avLst/>
              <a:gdLst>
                <a:gd name="connsiteX0" fmla="*/ 67778 w 432259"/>
                <a:gd name="connsiteY0" fmla="*/ 359640 h 394912"/>
                <a:gd name="connsiteX1" fmla="*/ 0 w 432259"/>
                <a:gd name="connsiteY1" fmla="*/ 367248 h 394912"/>
                <a:gd name="connsiteX2" fmla="*/ 3458 w 432259"/>
                <a:gd name="connsiteY2" fmla="*/ 394913 h 394912"/>
                <a:gd name="connsiteX3" fmla="*/ 432260 w 432259"/>
                <a:gd name="connsiteY3" fmla="*/ 345808 h 394912"/>
                <a:gd name="connsiteX4" fmla="*/ 431568 w 432259"/>
                <a:gd name="connsiteY4" fmla="*/ 338892 h 394912"/>
                <a:gd name="connsiteX5" fmla="*/ 224083 w 432259"/>
                <a:gd name="connsiteY5" fmla="*/ 55329 h 394912"/>
                <a:gd name="connsiteX6" fmla="*/ 224083 w 432259"/>
                <a:gd name="connsiteY6" fmla="*/ 341658 h 394912"/>
                <a:gd name="connsiteX7" fmla="*/ 196419 w 432259"/>
                <a:gd name="connsiteY7" fmla="*/ 345116 h 394912"/>
                <a:gd name="connsiteX8" fmla="*/ 196419 w 432259"/>
                <a:gd name="connsiteY8" fmla="*/ 0 h 394912"/>
                <a:gd name="connsiteX9" fmla="*/ 168754 w 432259"/>
                <a:gd name="connsiteY9" fmla="*/ 0 h 394912"/>
                <a:gd name="connsiteX10" fmla="*/ 168754 w 432259"/>
                <a:gd name="connsiteY10" fmla="*/ 27665 h 394912"/>
                <a:gd name="connsiteX11" fmla="*/ 85760 w 432259"/>
                <a:gd name="connsiteY11" fmla="*/ 96826 h 394912"/>
                <a:gd name="connsiteX12" fmla="*/ 168754 w 432259"/>
                <a:gd name="connsiteY12" fmla="*/ 82994 h 394912"/>
                <a:gd name="connsiteX13" fmla="*/ 168754 w 432259"/>
                <a:gd name="connsiteY13" fmla="*/ 110659 h 394912"/>
                <a:gd name="connsiteX14" fmla="*/ 67778 w 432259"/>
                <a:gd name="connsiteY14" fmla="*/ 359640 h 39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259" h="394912">
                  <a:moveTo>
                    <a:pt x="67778" y="359640"/>
                  </a:moveTo>
                  <a:lnTo>
                    <a:pt x="0" y="367248"/>
                  </a:lnTo>
                  <a:lnTo>
                    <a:pt x="3458" y="394913"/>
                  </a:lnTo>
                  <a:lnTo>
                    <a:pt x="432260" y="345808"/>
                  </a:lnTo>
                  <a:lnTo>
                    <a:pt x="431568" y="338892"/>
                  </a:lnTo>
                  <a:cubicBezTo>
                    <a:pt x="431568" y="133482"/>
                    <a:pt x="224083" y="55329"/>
                    <a:pt x="224083" y="55329"/>
                  </a:cubicBezTo>
                  <a:lnTo>
                    <a:pt x="224083" y="341658"/>
                  </a:lnTo>
                  <a:lnTo>
                    <a:pt x="196419" y="345116"/>
                  </a:lnTo>
                  <a:lnTo>
                    <a:pt x="196419" y="0"/>
                  </a:lnTo>
                  <a:lnTo>
                    <a:pt x="168754" y="0"/>
                  </a:lnTo>
                  <a:lnTo>
                    <a:pt x="168754" y="27665"/>
                  </a:lnTo>
                  <a:lnTo>
                    <a:pt x="85760" y="96826"/>
                  </a:lnTo>
                  <a:lnTo>
                    <a:pt x="168754" y="82994"/>
                  </a:lnTo>
                  <a:lnTo>
                    <a:pt x="168754" y="110659"/>
                  </a:lnTo>
                  <a:lnTo>
                    <a:pt x="67778" y="359640"/>
                  </a:lnTo>
                  <a:close/>
                </a:path>
              </a:pathLst>
            </a:custGeom>
            <a:solidFill>
              <a:schemeClr val="bg1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44" name="مجموعة 143">
            <a:extLst>
              <a:ext uri="{FF2B5EF4-FFF2-40B4-BE49-F238E27FC236}">
                <a16:creationId xmlns:a16="http://schemas.microsoft.com/office/drawing/2014/main" id="{17CDC1AC-AB2F-A0F6-BFDE-71B18678F905}"/>
              </a:ext>
            </a:extLst>
          </p:cNvPr>
          <p:cNvGrpSpPr/>
          <p:nvPr/>
        </p:nvGrpSpPr>
        <p:grpSpPr>
          <a:xfrm>
            <a:off x="2700817" y="2307034"/>
            <a:ext cx="372582" cy="372582"/>
            <a:chOff x="11254450" y="1836515"/>
            <a:chExt cx="937550" cy="937550"/>
          </a:xfrm>
        </p:grpSpPr>
        <p:sp>
          <p:nvSpPr>
            <p:cNvPr id="145" name="شكل بيضاوي 144">
              <a:extLst>
                <a:ext uri="{FF2B5EF4-FFF2-40B4-BE49-F238E27FC236}">
                  <a16:creationId xmlns:a16="http://schemas.microsoft.com/office/drawing/2014/main" id="{C9A69E47-1203-2D39-0F9A-8B6CEE5AF0C6}"/>
                </a:ext>
              </a:extLst>
            </p:cNvPr>
            <p:cNvSpPr/>
            <p:nvPr/>
          </p:nvSpPr>
          <p:spPr>
            <a:xfrm>
              <a:off x="11254450" y="1836515"/>
              <a:ext cx="937550" cy="937550"/>
            </a:xfrm>
            <a:prstGeom prst="ellipse">
              <a:avLst/>
            </a:prstGeom>
            <a:solidFill>
              <a:srgbClr val="D25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46" name="شكل حر: شكل 145">
              <a:extLst>
                <a:ext uri="{FF2B5EF4-FFF2-40B4-BE49-F238E27FC236}">
                  <a16:creationId xmlns:a16="http://schemas.microsoft.com/office/drawing/2014/main" id="{830D5900-40BD-7CD3-EA40-D86FA03671D6}"/>
                </a:ext>
              </a:extLst>
            </p:cNvPr>
            <p:cNvSpPr/>
            <p:nvPr/>
          </p:nvSpPr>
          <p:spPr>
            <a:xfrm>
              <a:off x="11401073" y="2101273"/>
              <a:ext cx="659392" cy="403877"/>
            </a:xfrm>
            <a:custGeom>
              <a:avLst/>
              <a:gdLst>
                <a:gd name="connsiteX0" fmla="*/ 626423 w 659392"/>
                <a:gd name="connsiteY0" fmla="*/ 0 h 403877"/>
                <a:gd name="connsiteX1" fmla="*/ 32970 w 659392"/>
                <a:gd name="connsiteY1" fmla="*/ 0 h 403877"/>
                <a:gd name="connsiteX2" fmla="*/ 0 w 659392"/>
                <a:gd name="connsiteY2" fmla="*/ 32970 h 403877"/>
                <a:gd name="connsiteX3" fmla="*/ 0 w 659392"/>
                <a:gd name="connsiteY3" fmla="*/ 370908 h 403877"/>
                <a:gd name="connsiteX4" fmla="*/ 32970 w 659392"/>
                <a:gd name="connsiteY4" fmla="*/ 403878 h 403877"/>
                <a:gd name="connsiteX5" fmla="*/ 172992 w 659392"/>
                <a:gd name="connsiteY5" fmla="*/ 403878 h 403877"/>
                <a:gd name="connsiteX6" fmla="*/ 167749 w 659392"/>
                <a:gd name="connsiteY6" fmla="*/ 370908 h 403877"/>
                <a:gd name="connsiteX7" fmla="*/ 32970 w 659392"/>
                <a:gd name="connsiteY7" fmla="*/ 370908 h 403877"/>
                <a:gd name="connsiteX8" fmla="*/ 32970 w 659392"/>
                <a:gd name="connsiteY8" fmla="*/ 32970 h 403877"/>
                <a:gd name="connsiteX9" fmla="*/ 626423 w 659392"/>
                <a:gd name="connsiteY9" fmla="*/ 32970 h 403877"/>
                <a:gd name="connsiteX10" fmla="*/ 626423 w 659392"/>
                <a:gd name="connsiteY10" fmla="*/ 370908 h 403877"/>
                <a:gd name="connsiteX11" fmla="*/ 493934 w 659392"/>
                <a:gd name="connsiteY11" fmla="*/ 370908 h 403877"/>
                <a:gd name="connsiteX12" fmla="*/ 488775 w 659392"/>
                <a:gd name="connsiteY12" fmla="*/ 403878 h 403877"/>
                <a:gd name="connsiteX13" fmla="*/ 626423 w 659392"/>
                <a:gd name="connsiteY13" fmla="*/ 403878 h 403877"/>
                <a:gd name="connsiteX14" fmla="*/ 659393 w 659392"/>
                <a:gd name="connsiteY14" fmla="*/ 370908 h 403877"/>
                <a:gd name="connsiteX15" fmla="*/ 659393 w 659392"/>
                <a:gd name="connsiteY15" fmla="*/ 32970 h 403877"/>
                <a:gd name="connsiteX16" fmla="*/ 626423 w 659392"/>
                <a:gd name="connsiteY16" fmla="*/ 0 h 40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9392" h="403877">
                  <a:moveTo>
                    <a:pt x="626423" y="0"/>
                  </a:moveTo>
                  <a:lnTo>
                    <a:pt x="32970" y="0"/>
                  </a:lnTo>
                  <a:cubicBezTo>
                    <a:pt x="14761" y="0"/>
                    <a:pt x="0" y="14761"/>
                    <a:pt x="0" y="32970"/>
                  </a:cubicBezTo>
                  <a:lnTo>
                    <a:pt x="0" y="370908"/>
                  </a:lnTo>
                  <a:cubicBezTo>
                    <a:pt x="0" y="389117"/>
                    <a:pt x="14761" y="403878"/>
                    <a:pt x="32970" y="403878"/>
                  </a:cubicBezTo>
                  <a:lnTo>
                    <a:pt x="172992" y="403878"/>
                  </a:lnTo>
                  <a:lnTo>
                    <a:pt x="167749" y="370908"/>
                  </a:lnTo>
                  <a:lnTo>
                    <a:pt x="32970" y="370908"/>
                  </a:lnTo>
                  <a:lnTo>
                    <a:pt x="32970" y="32970"/>
                  </a:lnTo>
                  <a:lnTo>
                    <a:pt x="626423" y="32970"/>
                  </a:lnTo>
                  <a:lnTo>
                    <a:pt x="626423" y="370908"/>
                  </a:lnTo>
                  <a:lnTo>
                    <a:pt x="493934" y="370908"/>
                  </a:lnTo>
                  <a:lnTo>
                    <a:pt x="488775" y="403878"/>
                  </a:lnTo>
                  <a:lnTo>
                    <a:pt x="626423" y="403878"/>
                  </a:lnTo>
                  <a:cubicBezTo>
                    <a:pt x="644631" y="403878"/>
                    <a:pt x="659393" y="389117"/>
                    <a:pt x="659393" y="370908"/>
                  </a:cubicBezTo>
                  <a:lnTo>
                    <a:pt x="659393" y="32970"/>
                  </a:lnTo>
                  <a:cubicBezTo>
                    <a:pt x="659393" y="14761"/>
                    <a:pt x="644631" y="0"/>
                    <a:pt x="626423" y="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47" name="شكل حر: شكل 146">
              <a:extLst>
                <a:ext uri="{FF2B5EF4-FFF2-40B4-BE49-F238E27FC236}">
                  <a16:creationId xmlns:a16="http://schemas.microsoft.com/office/drawing/2014/main" id="{1C5A9688-83BE-12A9-22D3-00E02F89C3B7}"/>
                </a:ext>
              </a:extLst>
            </p:cNvPr>
            <p:cNvSpPr/>
            <p:nvPr/>
          </p:nvSpPr>
          <p:spPr>
            <a:xfrm>
              <a:off x="11574114" y="2241394"/>
              <a:ext cx="313211" cy="107151"/>
            </a:xfrm>
            <a:custGeom>
              <a:avLst/>
              <a:gdLst>
                <a:gd name="connsiteX0" fmla="*/ 32970 w 313211"/>
                <a:gd name="connsiteY0" fmla="*/ 107151 h 107151"/>
                <a:gd name="connsiteX1" fmla="*/ 32970 w 313211"/>
                <a:gd name="connsiteY1" fmla="*/ 32970 h 107151"/>
                <a:gd name="connsiteX2" fmla="*/ 280242 w 313211"/>
                <a:gd name="connsiteY2" fmla="*/ 32970 h 107151"/>
                <a:gd name="connsiteX3" fmla="*/ 280242 w 313211"/>
                <a:gd name="connsiteY3" fmla="*/ 107151 h 107151"/>
                <a:gd name="connsiteX4" fmla="*/ 313211 w 313211"/>
                <a:gd name="connsiteY4" fmla="*/ 107151 h 107151"/>
                <a:gd name="connsiteX5" fmla="*/ 313211 w 313211"/>
                <a:gd name="connsiteY5" fmla="*/ 0 h 107151"/>
                <a:gd name="connsiteX6" fmla="*/ 0 w 313211"/>
                <a:gd name="connsiteY6" fmla="*/ 0 h 107151"/>
                <a:gd name="connsiteX7" fmla="*/ 0 w 313211"/>
                <a:gd name="connsiteY7" fmla="*/ 107151 h 107151"/>
                <a:gd name="connsiteX8" fmla="*/ 32970 w 313211"/>
                <a:gd name="connsiteY8" fmla="*/ 107151 h 10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211" h="107151">
                  <a:moveTo>
                    <a:pt x="32970" y="107151"/>
                  </a:moveTo>
                  <a:lnTo>
                    <a:pt x="32970" y="32970"/>
                  </a:lnTo>
                  <a:lnTo>
                    <a:pt x="280242" y="32970"/>
                  </a:lnTo>
                  <a:lnTo>
                    <a:pt x="280242" y="107151"/>
                  </a:lnTo>
                  <a:lnTo>
                    <a:pt x="313211" y="107151"/>
                  </a:lnTo>
                  <a:lnTo>
                    <a:pt x="313211" y="0"/>
                  </a:lnTo>
                  <a:lnTo>
                    <a:pt x="0" y="0"/>
                  </a:lnTo>
                  <a:lnTo>
                    <a:pt x="0" y="107151"/>
                  </a:lnTo>
                  <a:lnTo>
                    <a:pt x="32970" y="107151"/>
                  </a:lnTo>
                  <a:close/>
                </a:path>
              </a:pathLst>
            </a:custGeom>
            <a:solidFill>
              <a:srgbClr val="A96212"/>
            </a:solidFill>
            <a:ln w="82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48" name="شكل حر: شكل 147">
              <a:extLst>
                <a:ext uri="{FF2B5EF4-FFF2-40B4-BE49-F238E27FC236}">
                  <a16:creationId xmlns:a16="http://schemas.microsoft.com/office/drawing/2014/main" id="{1052A0B6-6F6D-EEA5-4BFC-96BFB7C80CF6}"/>
                </a:ext>
              </a:extLst>
            </p:cNvPr>
            <p:cNvSpPr/>
            <p:nvPr/>
          </p:nvSpPr>
          <p:spPr>
            <a:xfrm>
              <a:off x="11557678" y="2384993"/>
              <a:ext cx="346181" cy="280332"/>
            </a:xfrm>
            <a:custGeom>
              <a:avLst/>
              <a:gdLst>
                <a:gd name="connsiteX0" fmla="*/ 311283 w 346181"/>
                <a:gd name="connsiteY0" fmla="*/ 49454 h 280332"/>
                <a:gd name="connsiteX1" fmla="*/ 321454 w 346181"/>
                <a:gd name="connsiteY1" fmla="*/ 49454 h 280332"/>
                <a:gd name="connsiteX2" fmla="*/ 346181 w 346181"/>
                <a:gd name="connsiteY2" fmla="*/ 24727 h 280332"/>
                <a:gd name="connsiteX3" fmla="*/ 321454 w 346181"/>
                <a:gd name="connsiteY3" fmla="*/ 0 h 280332"/>
                <a:gd name="connsiteX4" fmla="*/ 24727 w 346181"/>
                <a:gd name="connsiteY4" fmla="*/ 0 h 280332"/>
                <a:gd name="connsiteX5" fmla="*/ 0 w 346181"/>
                <a:gd name="connsiteY5" fmla="*/ 24727 h 280332"/>
                <a:gd name="connsiteX6" fmla="*/ 24727 w 346181"/>
                <a:gd name="connsiteY6" fmla="*/ 49454 h 280332"/>
                <a:gd name="connsiteX7" fmla="*/ 37223 w 346181"/>
                <a:gd name="connsiteY7" fmla="*/ 49454 h 280332"/>
                <a:gd name="connsiteX8" fmla="*/ 69813 w 346181"/>
                <a:gd name="connsiteY8" fmla="*/ 255407 h 280332"/>
                <a:gd name="connsiteX9" fmla="*/ 81353 w 346181"/>
                <a:gd name="connsiteY9" fmla="*/ 268595 h 280332"/>
                <a:gd name="connsiteX10" fmla="*/ 86133 w 346181"/>
                <a:gd name="connsiteY10" fmla="*/ 269296 h 280332"/>
                <a:gd name="connsiteX11" fmla="*/ 98258 w 346181"/>
                <a:gd name="connsiteY11" fmla="*/ 263897 h 280332"/>
                <a:gd name="connsiteX12" fmla="*/ 124263 w 346181"/>
                <a:gd name="connsiteY12" fmla="*/ 235321 h 280332"/>
                <a:gd name="connsiteX13" fmla="*/ 159285 w 346181"/>
                <a:gd name="connsiteY13" fmla="*/ 273631 h 280332"/>
                <a:gd name="connsiteX14" fmla="*/ 188397 w 346181"/>
                <a:gd name="connsiteY14" fmla="*/ 274934 h 280332"/>
                <a:gd name="connsiteX15" fmla="*/ 189699 w 346181"/>
                <a:gd name="connsiteY15" fmla="*/ 273631 h 280332"/>
                <a:gd name="connsiteX16" fmla="*/ 224465 w 346181"/>
                <a:gd name="connsiteY16" fmla="*/ 235601 h 280332"/>
                <a:gd name="connsiteX17" fmla="*/ 250215 w 346181"/>
                <a:gd name="connsiteY17" fmla="*/ 263897 h 280332"/>
                <a:gd name="connsiteX18" fmla="*/ 262348 w 346181"/>
                <a:gd name="connsiteY18" fmla="*/ 269296 h 280332"/>
                <a:gd name="connsiteX19" fmla="*/ 267136 w 346181"/>
                <a:gd name="connsiteY19" fmla="*/ 268595 h 280332"/>
                <a:gd name="connsiteX20" fmla="*/ 278676 w 346181"/>
                <a:gd name="connsiteY20" fmla="*/ 255407 h 280332"/>
                <a:gd name="connsiteX21" fmla="*/ 106566 w 346181"/>
                <a:gd name="connsiteY21" fmla="*/ 106030 h 280332"/>
                <a:gd name="connsiteX22" fmla="*/ 76415 w 346181"/>
                <a:gd name="connsiteY22" fmla="*/ 139000 h 280332"/>
                <a:gd name="connsiteX23" fmla="*/ 63747 w 346181"/>
                <a:gd name="connsiteY23" fmla="*/ 58958 h 280332"/>
                <a:gd name="connsiteX24" fmla="*/ 88515 w 346181"/>
                <a:gd name="connsiteY24" fmla="*/ 49454 h 280332"/>
                <a:gd name="connsiteX25" fmla="*/ 158295 w 346181"/>
                <a:gd name="connsiteY25" fmla="*/ 49454 h 280332"/>
                <a:gd name="connsiteX26" fmla="*/ 123323 w 346181"/>
                <a:gd name="connsiteY26" fmla="*/ 87707 h 280332"/>
                <a:gd name="connsiteX27" fmla="*/ 123282 w 346181"/>
                <a:gd name="connsiteY27" fmla="*/ 124403 h 280332"/>
                <a:gd name="connsiteX28" fmla="*/ 157537 w 346181"/>
                <a:gd name="connsiteY28" fmla="*/ 162046 h 280332"/>
                <a:gd name="connsiteX29" fmla="*/ 124230 w 346181"/>
                <a:gd name="connsiteY29" fmla="*/ 198642 h 280332"/>
                <a:gd name="connsiteX30" fmla="*/ 89842 w 346181"/>
                <a:gd name="connsiteY30" fmla="*/ 160999 h 280332"/>
                <a:gd name="connsiteX31" fmla="*/ 140030 w 346181"/>
                <a:gd name="connsiteY31" fmla="*/ 106072 h 280332"/>
                <a:gd name="connsiteX32" fmla="*/ 173569 w 346181"/>
                <a:gd name="connsiteY32" fmla="*/ 69385 h 280332"/>
                <a:gd name="connsiteX33" fmla="*/ 207709 w 346181"/>
                <a:gd name="connsiteY33" fmla="*/ 106896 h 280332"/>
                <a:gd name="connsiteX34" fmla="*/ 174244 w 346181"/>
                <a:gd name="connsiteY34" fmla="*/ 143673 h 280332"/>
                <a:gd name="connsiteX35" fmla="*/ 188867 w 346181"/>
                <a:gd name="connsiteY35" fmla="*/ 49454 h 280332"/>
                <a:gd name="connsiteX36" fmla="*/ 259982 w 346181"/>
                <a:gd name="connsiteY36" fmla="*/ 49454 h 280332"/>
                <a:gd name="connsiteX37" fmla="*/ 224432 w 346181"/>
                <a:gd name="connsiteY37" fmla="*/ 88523 h 280332"/>
                <a:gd name="connsiteX38" fmla="*/ 224432 w 346181"/>
                <a:gd name="connsiteY38" fmla="*/ 125285 h 280332"/>
                <a:gd name="connsiteX39" fmla="*/ 258078 w 346181"/>
                <a:gd name="connsiteY39" fmla="*/ 162194 h 280332"/>
                <a:gd name="connsiteX40" fmla="*/ 224523 w 346181"/>
                <a:gd name="connsiteY40" fmla="*/ 198922 h 280332"/>
                <a:gd name="connsiteX41" fmla="*/ 190960 w 346181"/>
                <a:gd name="connsiteY41" fmla="*/ 162046 h 280332"/>
                <a:gd name="connsiteX42" fmla="*/ 241148 w 346181"/>
                <a:gd name="connsiteY42" fmla="*/ 106912 h 280332"/>
                <a:gd name="connsiteX43" fmla="*/ 284742 w 346181"/>
                <a:gd name="connsiteY43" fmla="*/ 58999 h 280332"/>
                <a:gd name="connsiteX44" fmla="*/ 271835 w 346181"/>
                <a:gd name="connsiteY44" fmla="*/ 140599 h 280332"/>
                <a:gd name="connsiteX45" fmla="*/ 91491 w 346181"/>
                <a:gd name="connsiteY45" fmla="*/ 234571 h 280332"/>
                <a:gd name="connsiteX46" fmla="*/ 84790 w 346181"/>
                <a:gd name="connsiteY46" fmla="*/ 192196 h 280332"/>
                <a:gd name="connsiteX47" fmla="*/ 107473 w 346181"/>
                <a:gd name="connsiteY47" fmla="*/ 217006 h 280332"/>
                <a:gd name="connsiteX48" fmla="*/ 174459 w 346181"/>
                <a:gd name="connsiteY48" fmla="*/ 253635 h 280332"/>
                <a:gd name="connsiteX49" fmla="*/ 140945 w 346181"/>
                <a:gd name="connsiteY49" fmla="*/ 216973 h 280332"/>
                <a:gd name="connsiteX50" fmla="*/ 174244 w 346181"/>
                <a:gd name="connsiteY50" fmla="*/ 180410 h 280332"/>
                <a:gd name="connsiteX51" fmla="*/ 207766 w 346181"/>
                <a:gd name="connsiteY51" fmla="*/ 217253 h 280332"/>
                <a:gd name="connsiteX52" fmla="*/ 256883 w 346181"/>
                <a:gd name="connsiteY52" fmla="*/ 234571 h 280332"/>
                <a:gd name="connsiteX53" fmla="*/ 241156 w 346181"/>
                <a:gd name="connsiteY53" fmla="*/ 217262 h 280332"/>
                <a:gd name="connsiteX54" fmla="*/ 263485 w 346181"/>
                <a:gd name="connsiteY54" fmla="*/ 192839 h 28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6181" h="280332">
                  <a:moveTo>
                    <a:pt x="311283" y="49454"/>
                  </a:moveTo>
                  <a:lnTo>
                    <a:pt x="321454" y="49454"/>
                  </a:lnTo>
                  <a:cubicBezTo>
                    <a:pt x="335111" y="49454"/>
                    <a:pt x="346181" y="38384"/>
                    <a:pt x="346181" y="24727"/>
                  </a:cubicBezTo>
                  <a:cubicBezTo>
                    <a:pt x="346181" y="11070"/>
                    <a:pt x="335111" y="0"/>
                    <a:pt x="321454" y="0"/>
                  </a:cubicBezTo>
                  <a:lnTo>
                    <a:pt x="24727" y="0"/>
                  </a:lnTo>
                  <a:cubicBezTo>
                    <a:pt x="11070" y="0"/>
                    <a:pt x="0" y="11070"/>
                    <a:pt x="0" y="24727"/>
                  </a:cubicBezTo>
                  <a:cubicBezTo>
                    <a:pt x="0" y="38384"/>
                    <a:pt x="11070" y="49454"/>
                    <a:pt x="24727" y="49454"/>
                  </a:cubicBezTo>
                  <a:lnTo>
                    <a:pt x="37223" y="49454"/>
                  </a:lnTo>
                  <a:lnTo>
                    <a:pt x="69813" y="255407"/>
                  </a:lnTo>
                  <a:cubicBezTo>
                    <a:pt x="70781" y="261668"/>
                    <a:pt x="75276" y="266805"/>
                    <a:pt x="81353" y="268595"/>
                  </a:cubicBezTo>
                  <a:cubicBezTo>
                    <a:pt x="82904" y="269059"/>
                    <a:pt x="84514" y="269294"/>
                    <a:pt x="86133" y="269296"/>
                  </a:cubicBezTo>
                  <a:cubicBezTo>
                    <a:pt x="90756" y="269292"/>
                    <a:pt x="95162" y="267330"/>
                    <a:pt x="98258" y="263897"/>
                  </a:cubicBezTo>
                  <a:lnTo>
                    <a:pt x="124263" y="235321"/>
                  </a:lnTo>
                  <a:lnTo>
                    <a:pt x="159285" y="273631"/>
                  </a:lnTo>
                  <a:cubicBezTo>
                    <a:pt x="166964" y="282030"/>
                    <a:pt x="179998" y="282613"/>
                    <a:pt x="188397" y="274934"/>
                  </a:cubicBezTo>
                  <a:cubicBezTo>
                    <a:pt x="188850" y="274519"/>
                    <a:pt x="189284" y="274085"/>
                    <a:pt x="189699" y="273631"/>
                  </a:cubicBezTo>
                  <a:lnTo>
                    <a:pt x="224465" y="235601"/>
                  </a:lnTo>
                  <a:lnTo>
                    <a:pt x="250215" y="263897"/>
                  </a:lnTo>
                  <a:cubicBezTo>
                    <a:pt x="253316" y="267329"/>
                    <a:pt x="257723" y="269290"/>
                    <a:pt x="262348" y="269296"/>
                  </a:cubicBezTo>
                  <a:cubicBezTo>
                    <a:pt x="263969" y="269293"/>
                    <a:pt x="265582" y="269058"/>
                    <a:pt x="267136" y="268595"/>
                  </a:cubicBezTo>
                  <a:cubicBezTo>
                    <a:pt x="273207" y="266796"/>
                    <a:pt x="277698" y="261663"/>
                    <a:pt x="278676" y="255407"/>
                  </a:cubicBezTo>
                  <a:close/>
                  <a:moveTo>
                    <a:pt x="106566" y="106030"/>
                  </a:moveTo>
                  <a:lnTo>
                    <a:pt x="76415" y="139000"/>
                  </a:lnTo>
                  <a:lnTo>
                    <a:pt x="63747" y="58958"/>
                  </a:lnTo>
                  <a:close/>
                  <a:moveTo>
                    <a:pt x="88515" y="49454"/>
                  </a:moveTo>
                  <a:lnTo>
                    <a:pt x="158295" y="49454"/>
                  </a:lnTo>
                  <a:lnTo>
                    <a:pt x="123323" y="87707"/>
                  </a:lnTo>
                  <a:close/>
                  <a:moveTo>
                    <a:pt x="123282" y="124403"/>
                  </a:moveTo>
                  <a:lnTo>
                    <a:pt x="157537" y="162046"/>
                  </a:lnTo>
                  <a:lnTo>
                    <a:pt x="124230" y="198642"/>
                  </a:lnTo>
                  <a:lnTo>
                    <a:pt x="89842" y="160999"/>
                  </a:lnTo>
                  <a:close/>
                  <a:moveTo>
                    <a:pt x="140030" y="106072"/>
                  </a:moveTo>
                  <a:lnTo>
                    <a:pt x="173569" y="69385"/>
                  </a:lnTo>
                  <a:lnTo>
                    <a:pt x="207709" y="106896"/>
                  </a:lnTo>
                  <a:lnTo>
                    <a:pt x="174244" y="143673"/>
                  </a:lnTo>
                  <a:close/>
                  <a:moveTo>
                    <a:pt x="188867" y="49454"/>
                  </a:moveTo>
                  <a:lnTo>
                    <a:pt x="259982" y="49454"/>
                  </a:lnTo>
                  <a:lnTo>
                    <a:pt x="224432" y="88523"/>
                  </a:lnTo>
                  <a:close/>
                  <a:moveTo>
                    <a:pt x="224432" y="125285"/>
                  </a:moveTo>
                  <a:lnTo>
                    <a:pt x="258078" y="162194"/>
                  </a:lnTo>
                  <a:lnTo>
                    <a:pt x="224523" y="198922"/>
                  </a:lnTo>
                  <a:lnTo>
                    <a:pt x="190960" y="162046"/>
                  </a:lnTo>
                  <a:close/>
                  <a:moveTo>
                    <a:pt x="241148" y="106912"/>
                  </a:moveTo>
                  <a:lnTo>
                    <a:pt x="284742" y="58999"/>
                  </a:lnTo>
                  <a:lnTo>
                    <a:pt x="271835" y="140599"/>
                  </a:lnTo>
                  <a:close/>
                  <a:moveTo>
                    <a:pt x="91491" y="234571"/>
                  </a:moveTo>
                  <a:lnTo>
                    <a:pt x="84790" y="192196"/>
                  </a:lnTo>
                  <a:lnTo>
                    <a:pt x="107473" y="217006"/>
                  </a:lnTo>
                  <a:close/>
                  <a:moveTo>
                    <a:pt x="174459" y="253635"/>
                  </a:moveTo>
                  <a:lnTo>
                    <a:pt x="140945" y="216973"/>
                  </a:lnTo>
                  <a:lnTo>
                    <a:pt x="174244" y="180410"/>
                  </a:lnTo>
                  <a:lnTo>
                    <a:pt x="207766" y="217253"/>
                  </a:lnTo>
                  <a:close/>
                  <a:moveTo>
                    <a:pt x="256883" y="234571"/>
                  </a:moveTo>
                  <a:lnTo>
                    <a:pt x="241156" y="217262"/>
                  </a:lnTo>
                  <a:lnTo>
                    <a:pt x="263485" y="192839"/>
                  </a:lnTo>
                  <a:close/>
                </a:path>
              </a:pathLst>
            </a:custGeom>
            <a:solidFill>
              <a:srgbClr val="10C089"/>
            </a:solidFill>
            <a:ln w="82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57447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ar-SA" sz="2105" b="1" dirty="0">
              <a:solidFill>
                <a:srgbClr val="DC5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صورة 640">
            <a:extLst>
              <a:ext uri="{FF2B5EF4-FFF2-40B4-BE49-F238E27FC236}">
                <a16:creationId xmlns:a16="http://schemas.microsoft.com/office/drawing/2014/main" id="{BAB8CD39-0963-CD11-5A11-810DB7715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5" y="1696636"/>
            <a:ext cx="2582338" cy="4668769"/>
          </a:xfrm>
          <a:prstGeom prst="rect">
            <a:avLst/>
          </a:prstGeom>
        </p:spPr>
      </p:pic>
      <p:pic>
        <p:nvPicPr>
          <p:cNvPr id="642" name="صورة 641">
            <a:extLst>
              <a:ext uri="{FF2B5EF4-FFF2-40B4-BE49-F238E27FC236}">
                <a16:creationId xmlns:a16="http://schemas.microsoft.com/office/drawing/2014/main" id="{FEFF4D0F-2EFF-C134-2BE2-5B77A0471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298" y="772765"/>
            <a:ext cx="2602374" cy="2940248"/>
          </a:xfrm>
          <a:prstGeom prst="rect">
            <a:avLst/>
          </a:prstGeom>
        </p:spPr>
      </p:pic>
      <p:pic>
        <p:nvPicPr>
          <p:cNvPr id="776" name="صورة 775">
            <a:extLst>
              <a:ext uri="{FF2B5EF4-FFF2-40B4-BE49-F238E27FC236}">
                <a16:creationId xmlns:a16="http://schemas.microsoft.com/office/drawing/2014/main" id="{E4B8E65D-A534-C476-C61D-CF61E246A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206" y="1013330"/>
            <a:ext cx="1826408" cy="2699683"/>
          </a:xfrm>
          <a:prstGeom prst="rect">
            <a:avLst/>
          </a:prstGeom>
        </p:spPr>
      </p:pic>
      <p:pic>
        <p:nvPicPr>
          <p:cNvPr id="777" name="صورة 776">
            <a:extLst>
              <a:ext uri="{FF2B5EF4-FFF2-40B4-BE49-F238E27FC236}">
                <a16:creationId xmlns:a16="http://schemas.microsoft.com/office/drawing/2014/main" id="{E5C152B8-4D15-AD4F-F6C9-7D6502B60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3678" y="772765"/>
            <a:ext cx="2834057" cy="2940248"/>
          </a:xfrm>
          <a:prstGeom prst="rect">
            <a:avLst/>
          </a:prstGeom>
        </p:spPr>
      </p:pic>
      <p:pic>
        <p:nvPicPr>
          <p:cNvPr id="778" name="صورة 777">
            <a:extLst>
              <a:ext uri="{FF2B5EF4-FFF2-40B4-BE49-F238E27FC236}">
                <a16:creationId xmlns:a16="http://schemas.microsoft.com/office/drawing/2014/main" id="{D07135FE-1548-F728-8A0D-4DD2E8E44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377" y="3860239"/>
            <a:ext cx="2245310" cy="2926671"/>
          </a:xfrm>
          <a:prstGeom prst="rect">
            <a:avLst/>
          </a:prstGeom>
        </p:spPr>
      </p:pic>
      <p:pic>
        <p:nvPicPr>
          <p:cNvPr id="779" name="صورة 778">
            <a:extLst>
              <a:ext uri="{FF2B5EF4-FFF2-40B4-BE49-F238E27FC236}">
                <a16:creationId xmlns:a16="http://schemas.microsoft.com/office/drawing/2014/main" id="{90F25473-08D1-876F-2F85-5D2AEBAAE2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1773" y="3996654"/>
            <a:ext cx="1878062" cy="2632923"/>
          </a:xfrm>
          <a:prstGeom prst="rect">
            <a:avLst/>
          </a:prstGeom>
        </p:spPr>
      </p:pic>
      <p:pic>
        <p:nvPicPr>
          <p:cNvPr id="780" name="صورة 779">
            <a:extLst>
              <a:ext uri="{FF2B5EF4-FFF2-40B4-BE49-F238E27FC236}">
                <a16:creationId xmlns:a16="http://schemas.microsoft.com/office/drawing/2014/main" id="{C43B402F-F485-9A78-112C-8CA303ED28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4959" y="3855276"/>
            <a:ext cx="2171495" cy="25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4D2397A-237B-CDBD-A7EF-FF403BCB908A}"/>
              </a:ext>
            </a:extLst>
          </p:cNvPr>
          <p:cNvGrpSpPr/>
          <p:nvPr/>
        </p:nvGrpSpPr>
        <p:grpSpPr>
          <a:xfrm>
            <a:off x="4983306" y="5225938"/>
            <a:ext cx="822187" cy="822187"/>
            <a:chOff x="7290118" y="4354010"/>
            <a:chExt cx="937550" cy="937550"/>
          </a:xfrm>
        </p:grpSpPr>
        <p:sp>
          <p:nvSpPr>
            <p:cNvPr id="3" name="شكل بيضاوي 2">
              <a:extLst>
                <a:ext uri="{FF2B5EF4-FFF2-40B4-BE49-F238E27FC236}">
                  <a16:creationId xmlns:a16="http://schemas.microsoft.com/office/drawing/2014/main" id="{32AF469B-F17F-93E3-B36B-504FF13C6BE8}"/>
                </a:ext>
              </a:extLst>
            </p:cNvPr>
            <p:cNvSpPr/>
            <p:nvPr/>
          </p:nvSpPr>
          <p:spPr>
            <a:xfrm>
              <a:off x="7290118" y="4354010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pic>
          <p:nvPicPr>
            <p:cNvPr id="4" name="رسم 3" descr="كرة القدم مع تعبئة خالصة">
              <a:extLst>
                <a:ext uri="{FF2B5EF4-FFF2-40B4-BE49-F238E27FC236}">
                  <a16:creationId xmlns:a16="http://schemas.microsoft.com/office/drawing/2014/main" id="{1B4FA1A8-46C2-7C9D-C396-821366CFB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65017" y="4479401"/>
              <a:ext cx="743339" cy="743339"/>
            </a:xfrm>
            <a:prstGeom prst="rect">
              <a:avLst/>
            </a:prstGeom>
          </p:spPr>
        </p:pic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B8B1E7B-7751-F68A-BF31-29D07FBEC61F}"/>
              </a:ext>
            </a:extLst>
          </p:cNvPr>
          <p:cNvGrpSpPr/>
          <p:nvPr/>
        </p:nvGrpSpPr>
        <p:grpSpPr>
          <a:xfrm>
            <a:off x="2573181" y="5234397"/>
            <a:ext cx="825864" cy="834581"/>
            <a:chOff x="1593113" y="4363656"/>
            <a:chExt cx="941743" cy="951682"/>
          </a:xfrm>
        </p:grpSpPr>
        <p:sp>
          <p:nvSpPr>
            <p:cNvPr id="6" name="شكل بيضاوي 5">
              <a:extLst>
                <a:ext uri="{FF2B5EF4-FFF2-40B4-BE49-F238E27FC236}">
                  <a16:creationId xmlns:a16="http://schemas.microsoft.com/office/drawing/2014/main" id="{D3F3E3B5-5B1C-A4D3-D115-72479EB407B3}"/>
                </a:ext>
              </a:extLst>
            </p:cNvPr>
            <p:cNvSpPr/>
            <p:nvPr/>
          </p:nvSpPr>
          <p:spPr>
            <a:xfrm>
              <a:off x="1597306" y="4363656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pic>
          <p:nvPicPr>
            <p:cNvPr id="7" name="رسم 6" descr="كرة سلة مع تعبئة خالصة">
              <a:extLst>
                <a:ext uri="{FF2B5EF4-FFF2-40B4-BE49-F238E27FC236}">
                  <a16:creationId xmlns:a16="http://schemas.microsoft.com/office/drawing/2014/main" id="{DC872D83-FDAE-8837-930A-2CDE1DCEE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93113" y="4400938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1CD71D1-7352-3978-B4E1-39180EB67EA6}"/>
              </a:ext>
            </a:extLst>
          </p:cNvPr>
          <p:cNvGrpSpPr/>
          <p:nvPr/>
        </p:nvGrpSpPr>
        <p:grpSpPr>
          <a:xfrm>
            <a:off x="3833372" y="5234397"/>
            <a:ext cx="822187" cy="824432"/>
            <a:chOff x="5968674" y="4363656"/>
            <a:chExt cx="937550" cy="940109"/>
          </a:xfrm>
        </p:grpSpPr>
        <p:sp>
          <p:nvSpPr>
            <p:cNvPr id="9" name="شكل بيضاوي 8">
              <a:extLst>
                <a:ext uri="{FF2B5EF4-FFF2-40B4-BE49-F238E27FC236}">
                  <a16:creationId xmlns:a16="http://schemas.microsoft.com/office/drawing/2014/main" id="{EDE1F6FC-E713-BF19-CAFA-974579B5D077}"/>
                </a:ext>
              </a:extLst>
            </p:cNvPr>
            <p:cNvSpPr/>
            <p:nvPr/>
          </p:nvSpPr>
          <p:spPr>
            <a:xfrm>
              <a:off x="5968674" y="4363656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pic>
          <p:nvPicPr>
            <p:cNvPr id="10" name="رسم 9" descr="كرة طائرة مع تعبئة خالصة">
              <a:extLst>
                <a:ext uri="{FF2B5EF4-FFF2-40B4-BE49-F238E27FC236}">
                  <a16:creationId xmlns:a16="http://schemas.microsoft.com/office/drawing/2014/main" id="{6C6E0B75-F736-B6E5-2291-EFECAA18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987631" y="4389365"/>
              <a:ext cx="914400" cy="914400"/>
            </a:xfrm>
            <a:prstGeom prst="rect">
              <a:avLst/>
            </a:prstGeom>
          </p:spPr>
        </p:pic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B9360D38-1702-6549-AACE-5254476D72D6}"/>
              </a:ext>
            </a:extLst>
          </p:cNvPr>
          <p:cNvGrpSpPr/>
          <p:nvPr/>
        </p:nvGrpSpPr>
        <p:grpSpPr>
          <a:xfrm>
            <a:off x="2576857" y="4239653"/>
            <a:ext cx="822187" cy="822187"/>
            <a:chOff x="2392096" y="3229337"/>
            <a:chExt cx="937550" cy="937550"/>
          </a:xfrm>
        </p:grpSpPr>
        <p:sp>
          <p:nvSpPr>
            <p:cNvPr id="12" name="شكل بيضاوي 11">
              <a:extLst>
                <a:ext uri="{FF2B5EF4-FFF2-40B4-BE49-F238E27FC236}">
                  <a16:creationId xmlns:a16="http://schemas.microsoft.com/office/drawing/2014/main" id="{F924F314-A11A-3E3B-C54C-A608089B90D9}"/>
                </a:ext>
              </a:extLst>
            </p:cNvPr>
            <p:cNvSpPr/>
            <p:nvPr/>
          </p:nvSpPr>
          <p:spPr>
            <a:xfrm>
              <a:off x="2392096" y="3229337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grpSp>
          <p:nvGrpSpPr>
            <p:cNvPr id="13" name="رسم 13" descr="مضرب كريكيت وكرة مع تعبئة خالصة">
              <a:extLst>
                <a:ext uri="{FF2B5EF4-FFF2-40B4-BE49-F238E27FC236}">
                  <a16:creationId xmlns:a16="http://schemas.microsoft.com/office/drawing/2014/main" id="{743EFE8E-6B1A-C188-3092-8E2D665A417C}"/>
                </a:ext>
              </a:extLst>
            </p:cNvPr>
            <p:cNvGrpSpPr/>
            <p:nvPr/>
          </p:nvGrpSpPr>
          <p:grpSpPr>
            <a:xfrm>
              <a:off x="2518468" y="3392990"/>
              <a:ext cx="611263" cy="611928"/>
              <a:chOff x="1723678" y="3392990"/>
              <a:chExt cx="611263" cy="611928"/>
            </a:xfrm>
            <a:solidFill>
              <a:srgbClr val="D253B7"/>
            </a:solidFill>
          </p:grpSpPr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EF48DCF7-9D91-06A4-88F9-2CC3947D2D73}"/>
                  </a:ext>
                </a:extLst>
              </p:cNvPr>
              <p:cNvSpPr/>
              <p:nvPr/>
            </p:nvSpPr>
            <p:spPr>
              <a:xfrm>
                <a:off x="2166773" y="3836085"/>
                <a:ext cx="122233" cy="122233"/>
              </a:xfrm>
              <a:custGeom>
                <a:avLst/>
                <a:gdLst>
                  <a:gd name="connsiteX0" fmla="*/ 122233 w 122233"/>
                  <a:gd name="connsiteY0" fmla="*/ 61117 h 122233"/>
                  <a:gd name="connsiteX1" fmla="*/ 61117 w 122233"/>
                  <a:gd name="connsiteY1" fmla="*/ 122233 h 122233"/>
                  <a:gd name="connsiteX2" fmla="*/ 0 w 122233"/>
                  <a:gd name="connsiteY2" fmla="*/ 61117 h 122233"/>
                  <a:gd name="connsiteX3" fmla="*/ 61117 w 122233"/>
                  <a:gd name="connsiteY3" fmla="*/ 0 h 122233"/>
                  <a:gd name="connsiteX4" fmla="*/ 122233 w 122233"/>
                  <a:gd name="connsiteY4" fmla="*/ 61117 h 122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233" h="122233">
                    <a:moveTo>
                      <a:pt x="122233" y="61117"/>
                    </a:moveTo>
                    <a:cubicBezTo>
                      <a:pt x="122233" y="94870"/>
                      <a:pt x="94870" y="122233"/>
                      <a:pt x="61117" y="122233"/>
                    </a:cubicBezTo>
                    <a:cubicBezTo>
                      <a:pt x="27363" y="122233"/>
                      <a:pt x="0" y="94870"/>
                      <a:pt x="0" y="61117"/>
                    </a:cubicBezTo>
                    <a:cubicBezTo>
                      <a:pt x="0" y="27363"/>
                      <a:pt x="27363" y="0"/>
                      <a:pt x="61117" y="0"/>
                    </a:cubicBezTo>
                    <a:cubicBezTo>
                      <a:pt x="94870" y="0"/>
                      <a:pt x="122233" y="27363"/>
                      <a:pt x="122233" y="61117"/>
                    </a:cubicBezTo>
                    <a:close/>
                  </a:path>
                </a:pathLst>
              </a:custGeom>
              <a:solidFill>
                <a:srgbClr val="EA404B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A67144B9-478D-80BD-C006-770CF7561E64}"/>
                  </a:ext>
                </a:extLst>
              </p:cNvPr>
              <p:cNvSpPr/>
              <p:nvPr/>
            </p:nvSpPr>
            <p:spPr>
              <a:xfrm>
                <a:off x="1723678" y="3392990"/>
                <a:ext cx="611263" cy="611928"/>
              </a:xfrm>
              <a:custGeom>
                <a:avLst/>
                <a:gdLst>
                  <a:gd name="connsiteX0" fmla="*/ 604289 w 611263"/>
                  <a:gd name="connsiteY0" fmla="*/ 60353 h 611928"/>
                  <a:gd name="connsiteX1" fmla="*/ 550812 w 611263"/>
                  <a:gd name="connsiteY1" fmla="*/ 6876 h 611928"/>
                  <a:gd name="connsiteX2" fmla="*/ 518726 w 611263"/>
                  <a:gd name="connsiteY2" fmla="*/ 6876 h 611928"/>
                  <a:gd name="connsiteX3" fmla="*/ 518726 w 611263"/>
                  <a:gd name="connsiteY3" fmla="*/ 38962 h 611928"/>
                  <a:gd name="connsiteX4" fmla="*/ 529422 w 611263"/>
                  <a:gd name="connsiteY4" fmla="*/ 49657 h 611928"/>
                  <a:gd name="connsiteX5" fmla="*/ 320098 w 611263"/>
                  <a:gd name="connsiteY5" fmla="*/ 258981 h 611928"/>
                  <a:gd name="connsiteX6" fmla="*/ 304055 w 611263"/>
                  <a:gd name="connsiteY6" fmla="*/ 242938 h 611928"/>
                  <a:gd name="connsiteX7" fmla="*/ 260509 w 611263"/>
                  <a:gd name="connsiteY7" fmla="*/ 242938 h 611928"/>
                  <a:gd name="connsiteX8" fmla="*/ 9167 w 611263"/>
                  <a:gd name="connsiteY8" fmla="*/ 494280 h 611928"/>
                  <a:gd name="connsiteX9" fmla="*/ 9167 w 611263"/>
                  <a:gd name="connsiteY9" fmla="*/ 537825 h 611928"/>
                  <a:gd name="connsiteX10" fmla="*/ 74104 w 611263"/>
                  <a:gd name="connsiteY10" fmla="*/ 602762 h 611928"/>
                  <a:gd name="connsiteX11" fmla="*/ 117649 w 611263"/>
                  <a:gd name="connsiteY11" fmla="*/ 602762 h 611928"/>
                  <a:gd name="connsiteX12" fmla="*/ 368991 w 611263"/>
                  <a:gd name="connsiteY12" fmla="*/ 351420 h 611928"/>
                  <a:gd name="connsiteX13" fmla="*/ 368991 w 611263"/>
                  <a:gd name="connsiteY13" fmla="*/ 307874 h 611928"/>
                  <a:gd name="connsiteX14" fmla="*/ 352948 w 611263"/>
                  <a:gd name="connsiteY14" fmla="*/ 291831 h 611928"/>
                  <a:gd name="connsiteX15" fmla="*/ 562272 w 611263"/>
                  <a:gd name="connsiteY15" fmla="*/ 82507 h 611928"/>
                  <a:gd name="connsiteX16" fmla="*/ 572967 w 611263"/>
                  <a:gd name="connsiteY16" fmla="*/ 93203 h 611928"/>
                  <a:gd name="connsiteX17" fmla="*/ 605053 w 611263"/>
                  <a:gd name="connsiteY17" fmla="*/ 93203 h 611928"/>
                  <a:gd name="connsiteX18" fmla="*/ 604289 w 611263"/>
                  <a:gd name="connsiteY18" fmla="*/ 60353 h 61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11263" h="611928">
                    <a:moveTo>
                      <a:pt x="604289" y="60353"/>
                    </a:moveTo>
                    <a:lnTo>
                      <a:pt x="550812" y="6876"/>
                    </a:lnTo>
                    <a:cubicBezTo>
                      <a:pt x="541645" y="-2292"/>
                      <a:pt x="527130" y="-2292"/>
                      <a:pt x="518726" y="6876"/>
                    </a:cubicBezTo>
                    <a:cubicBezTo>
                      <a:pt x="509559" y="16043"/>
                      <a:pt x="509559" y="30558"/>
                      <a:pt x="518726" y="38962"/>
                    </a:cubicBezTo>
                    <a:lnTo>
                      <a:pt x="529422" y="49657"/>
                    </a:lnTo>
                    <a:lnTo>
                      <a:pt x="320098" y="258981"/>
                    </a:lnTo>
                    <a:lnTo>
                      <a:pt x="304055" y="242938"/>
                    </a:lnTo>
                    <a:cubicBezTo>
                      <a:pt x="291831" y="230715"/>
                      <a:pt x="272732" y="230715"/>
                      <a:pt x="260509" y="242938"/>
                    </a:cubicBezTo>
                    <a:lnTo>
                      <a:pt x="9167" y="494280"/>
                    </a:lnTo>
                    <a:cubicBezTo>
                      <a:pt x="-3056" y="506503"/>
                      <a:pt x="-3056" y="525602"/>
                      <a:pt x="9167" y="537825"/>
                    </a:cubicBezTo>
                    <a:lnTo>
                      <a:pt x="74104" y="602762"/>
                    </a:lnTo>
                    <a:cubicBezTo>
                      <a:pt x="86327" y="614985"/>
                      <a:pt x="105426" y="614985"/>
                      <a:pt x="117649" y="602762"/>
                    </a:cubicBezTo>
                    <a:lnTo>
                      <a:pt x="368991" y="351420"/>
                    </a:lnTo>
                    <a:cubicBezTo>
                      <a:pt x="381214" y="339197"/>
                      <a:pt x="381214" y="320098"/>
                      <a:pt x="368991" y="307874"/>
                    </a:cubicBezTo>
                    <a:lnTo>
                      <a:pt x="352948" y="291831"/>
                    </a:lnTo>
                    <a:lnTo>
                      <a:pt x="562272" y="82507"/>
                    </a:lnTo>
                    <a:lnTo>
                      <a:pt x="572967" y="93203"/>
                    </a:lnTo>
                    <a:cubicBezTo>
                      <a:pt x="582135" y="102370"/>
                      <a:pt x="596650" y="102370"/>
                      <a:pt x="605053" y="93203"/>
                    </a:cubicBezTo>
                    <a:cubicBezTo>
                      <a:pt x="613457" y="83271"/>
                      <a:pt x="613457" y="69520"/>
                      <a:pt x="604289" y="60353"/>
                    </a:cubicBezTo>
                    <a:close/>
                  </a:path>
                </a:pathLst>
              </a:custGeom>
              <a:solidFill>
                <a:srgbClr val="D253B7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7DF3B338-617E-1E09-2A63-9683818B15D3}"/>
              </a:ext>
            </a:extLst>
          </p:cNvPr>
          <p:cNvGrpSpPr/>
          <p:nvPr/>
        </p:nvGrpSpPr>
        <p:grpSpPr>
          <a:xfrm>
            <a:off x="1384071" y="4239653"/>
            <a:ext cx="822187" cy="822187"/>
            <a:chOff x="462987" y="3229337"/>
            <a:chExt cx="937550" cy="937550"/>
          </a:xfrm>
        </p:grpSpPr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8D065CCC-A3E4-7576-A8A2-363E7EDF82AF}"/>
                </a:ext>
              </a:extLst>
            </p:cNvPr>
            <p:cNvSpPr/>
            <p:nvPr/>
          </p:nvSpPr>
          <p:spPr>
            <a:xfrm>
              <a:off x="462987" y="3229337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grpSp>
          <p:nvGrpSpPr>
            <p:cNvPr id="18" name="رسم 15" descr="ثقل مع تعبئة خالصة">
              <a:extLst>
                <a:ext uri="{FF2B5EF4-FFF2-40B4-BE49-F238E27FC236}">
                  <a16:creationId xmlns:a16="http://schemas.microsoft.com/office/drawing/2014/main" id="{C7938459-8FE9-FF5F-51F6-067355EF1570}"/>
                </a:ext>
              </a:extLst>
            </p:cNvPr>
            <p:cNvGrpSpPr/>
            <p:nvPr/>
          </p:nvGrpSpPr>
          <p:grpSpPr>
            <a:xfrm>
              <a:off x="615228" y="3529692"/>
              <a:ext cx="640450" cy="349336"/>
              <a:chOff x="615228" y="3529692"/>
              <a:chExt cx="640450" cy="349336"/>
            </a:xfrm>
            <a:solidFill>
              <a:srgbClr val="10C089"/>
            </a:solidFill>
          </p:grpSpPr>
          <p:sp>
            <p:nvSpPr>
              <p:cNvPr id="19" name="شكل حر: شكل 18">
                <a:extLst>
                  <a:ext uri="{FF2B5EF4-FFF2-40B4-BE49-F238E27FC236}">
                    <a16:creationId xmlns:a16="http://schemas.microsoft.com/office/drawing/2014/main" id="{31DBA92F-AB6B-4E2D-20C6-F446AA8C7184}"/>
                  </a:ext>
                </a:extLst>
              </p:cNvPr>
              <p:cNvSpPr/>
              <p:nvPr/>
            </p:nvSpPr>
            <p:spPr>
              <a:xfrm>
                <a:off x="615228" y="3675249"/>
                <a:ext cx="29111" cy="58222"/>
              </a:xfrm>
              <a:custGeom>
                <a:avLst/>
                <a:gdLst>
                  <a:gd name="connsiteX0" fmla="*/ 0 w 29111"/>
                  <a:gd name="connsiteY0" fmla="*/ 29111 h 58222"/>
                  <a:gd name="connsiteX1" fmla="*/ 29111 w 29111"/>
                  <a:gd name="connsiteY1" fmla="*/ 58223 h 58222"/>
                  <a:gd name="connsiteX2" fmla="*/ 29111 w 29111"/>
                  <a:gd name="connsiteY2" fmla="*/ 0 h 58222"/>
                  <a:gd name="connsiteX3" fmla="*/ 0 w 29111"/>
                  <a:gd name="connsiteY3" fmla="*/ 29111 h 5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11" h="58222">
                    <a:moveTo>
                      <a:pt x="0" y="29111"/>
                    </a:moveTo>
                    <a:cubicBezTo>
                      <a:pt x="0" y="45123"/>
                      <a:pt x="13100" y="58223"/>
                      <a:pt x="29111" y="58223"/>
                    </a:cubicBezTo>
                    <a:lnTo>
                      <a:pt x="29111" y="0"/>
                    </a:lnTo>
                    <a:cubicBezTo>
                      <a:pt x="13100" y="0"/>
                      <a:pt x="0" y="13100"/>
                      <a:pt x="0" y="29111"/>
                    </a:cubicBezTo>
                    <a:close/>
                  </a:path>
                </a:pathLst>
              </a:custGeom>
              <a:grpFill/>
              <a:ln w="724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0" name="شكل حر: شكل 19">
                <a:extLst>
                  <a:ext uri="{FF2B5EF4-FFF2-40B4-BE49-F238E27FC236}">
                    <a16:creationId xmlns:a16="http://schemas.microsoft.com/office/drawing/2014/main" id="{2EE50C1E-0E58-B7CB-4B81-78438CA6AA93}"/>
                  </a:ext>
                </a:extLst>
              </p:cNvPr>
              <p:cNvSpPr/>
              <p:nvPr/>
            </p:nvSpPr>
            <p:spPr>
              <a:xfrm>
                <a:off x="1226567" y="3675249"/>
                <a:ext cx="29111" cy="58222"/>
              </a:xfrm>
              <a:custGeom>
                <a:avLst/>
                <a:gdLst>
                  <a:gd name="connsiteX0" fmla="*/ 0 w 29111"/>
                  <a:gd name="connsiteY0" fmla="*/ 0 h 58222"/>
                  <a:gd name="connsiteX1" fmla="*/ 0 w 29111"/>
                  <a:gd name="connsiteY1" fmla="*/ 58223 h 58222"/>
                  <a:gd name="connsiteX2" fmla="*/ 29111 w 29111"/>
                  <a:gd name="connsiteY2" fmla="*/ 29111 h 58222"/>
                  <a:gd name="connsiteX3" fmla="*/ 0 w 29111"/>
                  <a:gd name="connsiteY3" fmla="*/ 0 h 58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11" h="58222">
                    <a:moveTo>
                      <a:pt x="0" y="0"/>
                    </a:moveTo>
                    <a:lnTo>
                      <a:pt x="0" y="58223"/>
                    </a:lnTo>
                    <a:cubicBezTo>
                      <a:pt x="16011" y="58223"/>
                      <a:pt x="29111" y="45123"/>
                      <a:pt x="29111" y="29111"/>
                    </a:cubicBezTo>
                    <a:cubicBezTo>
                      <a:pt x="29111" y="13100"/>
                      <a:pt x="16011" y="0"/>
                      <a:pt x="0" y="0"/>
                    </a:cubicBezTo>
                    <a:close/>
                  </a:path>
                </a:pathLst>
              </a:custGeom>
              <a:grpFill/>
              <a:ln w="724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1" name="شكل حر: شكل 20">
                <a:extLst>
                  <a:ext uri="{FF2B5EF4-FFF2-40B4-BE49-F238E27FC236}">
                    <a16:creationId xmlns:a16="http://schemas.microsoft.com/office/drawing/2014/main" id="{A1AB6346-69B1-F81D-5F7E-2A8B0A307F0E}"/>
                  </a:ext>
                </a:extLst>
              </p:cNvPr>
              <p:cNvSpPr/>
              <p:nvPr/>
            </p:nvSpPr>
            <p:spPr>
              <a:xfrm>
                <a:off x="658895" y="3595192"/>
                <a:ext cx="65500" cy="218335"/>
              </a:xfrm>
              <a:custGeom>
                <a:avLst/>
                <a:gdLst>
                  <a:gd name="connsiteX0" fmla="*/ 36389 w 65500"/>
                  <a:gd name="connsiteY0" fmla="*/ 0 h 218335"/>
                  <a:gd name="connsiteX1" fmla="*/ 29111 w 65500"/>
                  <a:gd name="connsiteY1" fmla="*/ 0 h 218335"/>
                  <a:gd name="connsiteX2" fmla="*/ 0 w 65500"/>
                  <a:gd name="connsiteY2" fmla="*/ 29111 h 218335"/>
                  <a:gd name="connsiteX3" fmla="*/ 0 w 65500"/>
                  <a:gd name="connsiteY3" fmla="*/ 189224 h 218335"/>
                  <a:gd name="connsiteX4" fmla="*/ 29111 w 65500"/>
                  <a:gd name="connsiteY4" fmla="*/ 218335 h 218335"/>
                  <a:gd name="connsiteX5" fmla="*/ 36389 w 65500"/>
                  <a:gd name="connsiteY5" fmla="*/ 218335 h 218335"/>
                  <a:gd name="connsiteX6" fmla="*/ 65501 w 65500"/>
                  <a:gd name="connsiteY6" fmla="*/ 189224 h 218335"/>
                  <a:gd name="connsiteX7" fmla="*/ 65501 w 65500"/>
                  <a:gd name="connsiteY7" fmla="*/ 29111 h 218335"/>
                  <a:gd name="connsiteX8" fmla="*/ 36389 w 65500"/>
                  <a:gd name="connsiteY8" fmla="*/ 0 h 21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0" h="218335">
                    <a:moveTo>
                      <a:pt x="36389" y="0"/>
                    </a:moveTo>
                    <a:lnTo>
                      <a:pt x="29111" y="0"/>
                    </a:lnTo>
                    <a:cubicBezTo>
                      <a:pt x="13100" y="0"/>
                      <a:pt x="0" y="13100"/>
                      <a:pt x="0" y="29111"/>
                    </a:cubicBezTo>
                    <a:lnTo>
                      <a:pt x="0" y="189224"/>
                    </a:lnTo>
                    <a:cubicBezTo>
                      <a:pt x="0" y="205235"/>
                      <a:pt x="13100" y="218335"/>
                      <a:pt x="29111" y="218335"/>
                    </a:cubicBezTo>
                    <a:lnTo>
                      <a:pt x="36389" y="218335"/>
                    </a:lnTo>
                    <a:cubicBezTo>
                      <a:pt x="52400" y="218335"/>
                      <a:pt x="65501" y="205235"/>
                      <a:pt x="65501" y="189224"/>
                    </a:cubicBezTo>
                    <a:lnTo>
                      <a:pt x="65501" y="29111"/>
                    </a:lnTo>
                    <a:cubicBezTo>
                      <a:pt x="65501" y="13100"/>
                      <a:pt x="52400" y="0"/>
                      <a:pt x="36389" y="0"/>
                    </a:cubicBezTo>
                    <a:close/>
                  </a:path>
                </a:pathLst>
              </a:custGeom>
              <a:grpFill/>
              <a:ln w="724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326BB560-02E3-EFC1-758E-27083607D3C9}"/>
                  </a:ext>
                </a:extLst>
              </p:cNvPr>
              <p:cNvSpPr/>
              <p:nvPr/>
            </p:nvSpPr>
            <p:spPr>
              <a:xfrm>
                <a:off x="1146510" y="3595192"/>
                <a:ext cx="65500" cy="218335"/>
              </a:xfrm>
              <a:custGeom>
                <a:avLst/>
                <a:gdLst>
                  <a:gd name="connsiteX0" fmla="*/ 36389 w 65500"/>
                  <a:gd name="connsiteY0" fmla="*/ 0 h 218335"/>
                  <a:gd name="connsiteX1" fmla="*/ 29111 w 65500"/>
                  <a:gd name="connsiteY1" fmla="*/ 0 h 218335"/>
                  <a:gd name="connsiteX2" fmla="*/ 0 w 65500"/>
                  <a:gd name="connsiteY2" fmla="*/ 29111 h 218335"/>
                  <a:gd name="connsiteX3" fmla="*/ 0 w 65500"/>
                  <a:gd name="connsiteY3" fmla="*/ 189224 h 218335"/>
                  <a:gd name="connsiteX4" fmla="*/ 29111 w 65500"/>
                  <a:gd name="connsiteY4" fmla="*/ 218335 h 218335"/>
                  <a:gd name="connsiteX5" fmla="*/ 36389 w 65500"/>
                  <a:gd name="connsiteY5" fmla="*/ 218335 h 218335"/>
                  <a:gd name="connsiteX6" fmla="*/ 65501 w 65500"/>
                  <a:gd name="connsiteY6" fmla="*/ 189224 h 218335"/>
                  <a:gd name="connsiteX7" fmla="*/ 65501 w 65500"/>
                  <a:gd name="connsiteY7" fmla="*/ 29111 h 218335"/>
                  <a:gd name="connsiteX8" fmla="*/ 36389 w 65500"/>
                  <a:gd name="connsiteY8" fmla="*/ 0 h 218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500" h="218335">
                    <a:moveTo>
                      <a:pt x="36389" y="0"/>
                    </a:moveTo>
                    <a:lnTo>
                      <a:pt x="29111" y="0"/>
                    </a:lnTo>
                    <a:cubicBezTo>
                      <a:pt x="13100" y="0"/>
                      <a:pt x="0" y="13100"/>
                      <a:pt x="0" y="29111"/>
                    </a:cubicBezTo>
                    <a:lnTo>
                      <a:pt x="0" y="189224"/>
                    </a:lnTo>
                    <a:cubicBezTo>
                      <a:pt x="0" y="205235"/>
                      <a:pt x="13100" y="218335"/>
                      <a:pt x="29111" y="218335"/>
                    </a:cubicBezTo>
                    <a:lnTo>
                      <a:pt x="36389" y="218335"/>
                    </a:lnTo>
                    <a:cubicBezTo>
                      <a:pt x="52400" y="218335"/>
                      <a:pt x="65501" y="205235"/>
                      <a:pt x="65501" y="189224"/>
                    </a:cubicBezTo>
                    <a:lnTo>
                      <a:pt x="65501" y="29111"/>
                    </a:lnTo>
                    <a:cubicBezTo>
                      <a:pt x="65501" y="13100"/>
                      <a:pt x="52400" y="0"/>
                      <a:pt x="36389" y="0"/>
                    </a:cubicBezTo>
                    <a:close/>
                  </a:path>
                </a:pathLst>
              </a:custGeom>
              <a:grpFill/>
              <a:ln w="724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BC1F81D1-9020-422C-F644-B0E14994BECD}"/>
                  </a:ext>
                </a:extLst>
              </p:cNvPr>
              <p:cNvSpPr/>
              <p:nvPr/>
            </p:nvSpPr>
            <p:spPr>
              <a:xfrm>
                <a:off x="738951" y="3529692"/>
                <a:ext cx="393003" cy="349336"/>
              </a:xfrm>
              <a:custGeom>
                <a:avLst/>
                <a:gdLst>
                  <a:gd name="connsiteX0" fmla="*/ 363892 w 393003"/>
                  <a:gd name="connsiteY0" fmla="*/ 0 h 349336"/>
                  <a:gd name="connsiteX1" fmla="*/ 349337 w 393003"/>
                  <a:gd name="connsiteY1" fmla="*/ 0 h 349336"/>
                  <a:gd name="connsiteX2" fmla="*/ 320225 w 393003"/>
                  <a:gd name="connsiteY2" fmla="*/ 29111 h 349336"/>
                  <a:gd name="connsiteX3" fmla="*/ 320225 w 393003"/>
                  <a:gd name="connsiteY3" fmla="*/ 131001 h 349336"/>
                  <a:gd name="connsiteX4" fmla="*/ 72778 w 393003"/>
                  <a:gd name="connsiteY4" fmla="*/ 131001 h 349336"/>
                  <a:gd name="connsiteX5" fmla="*/ 72778 w 393003"/>
                  <a:gd name="connsiteY5" fmla="*/ 29111 h 349336"/>
                  <a:gd name="connsiteX6" fmla="*/ 43667 w 393003"/>
                  <a:gd name="connsiteY6" fmla="*/ 0 h 349336"/>
                  <a:gd name="connsiteX7" fmla="*/ 29111 w 393003"/>
                  <a:gd name="connsiteY7" fmla="*/ 0 h 349336"/>
                  <a:gd name="connsiteX8" fmla="*/ 0 w 393003"/>
                  <a:gd name="connsiteY8" fmla="*/ 29111 h 349336"/>
                  <a:gd name="connsiteX9" fmla="*/ 0 w 393003"/>
                  <a:gd name="connsiteY9" fmla="*/ 320225 h 349336"/>
                  <a:gd name="connsiteX10" fmla="*/ 29111 w 393003"/>
                  <a:gd name="connsiteY10" fmla="*/ 349337 h 349336"/>
                  <a:gd name="connsiteX11" fmla="*/ 43667 w 393003"/>
                  <a:gd name="connsiteY11" fmla="*/ 349337 h 349336"/>
                  <a:gd name="connsiteX12" fmla="*/ 72778 w 393003"/>
                  <a:gd name="connsiteY12" fmla="*/ 320225 h 349336"/>
                  <a:gd name="connsiteX13" fmla="*/ 72778 w 393003"/>
                  <a:gd name="connsiteY13" fmla="*/ 218335 h 349336"/>
                  <a:gd name="connsiteX14" fmla="*/ 320225 w 393003"/>
                  <a:gd name="connsiteY14" fmla="*/ 218335 h 349336"/>
                  <a:gd name="connsiteX15" fmla="*/ 320225 w 393003"/>
                  <a:gd name="connsiteY15" fmla="*/ 320225 h 349336"/>
                  <a:gd name="connsiteX16" fmla="*/ 349337 w 393003"/>
                  <a:gd name="connsiteY16" fmla="*/ 349337 h 349336"/>
                  <a:gd name="connsiteX17" fmla="*/ 363892 w 393003"/>
                  <a:gd name="connsiteY17" fmla="*/ 349337 h 349336"/>
                  <a:gd name="connsiteX18" fmla="*/ 393004 w 393003"/>
                  <a:gd name="connsiteY18" fmla="*/ 320225 h 349336"/>
                  <a:gd name="connsiteX19" fmla="*/ 393004 w 393003"/>
                  <a:gd name="connsiteY19" fmla="*/ 29111 h 349336"/>
                  <a:gd name="connsiteX20" fmla="*/ 363892 w 393003"/>
                  <a:gd name="connsiteY20" fmla="*/ 0 h 34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3003" h="349336">
                    <a:moveTo>
                      <a:pt x="363892" y="0"/>
                    </a:moveTo>
                    <a:lnTo>
                      <a:pt x="349337" y="0"/>
                    </a:lnTo>
                    <a:cubicBezTo>
                      <a:pt x="333325" y="0"/>
                      <a:pt x="320225" y="13100"/>
                      <a:pt x="320225" y="29111"/>
                    </a:cubicBezTo>
                    <a:lnTo>
                      <a:pt x="320225" y="131001"/>
                    </a:lnTo>
                    <a:lnTo>
                      <a:pt x="72778" y="131001"/>
                    </a:lnTo>
                    <a:lnTo>
                      <a:pt x="72778" y="29111"/>
                    </a:lnTo>
                    <a:cubicBezTo>
                      <a:pt x="72778" y="13100"/>
                      <a:pt x="59678" y="0"/>
                      <a:pt x="43667" y="0"/>
                    </a:cubicBezTo>
                    <a:lnTo>
                      <a:pt x="29111" y="0"/>
                    </a:lnTo>
                    <a:cubicBezTo>
                      <a:pt x="13100" y="0"/>
                      <a:pt x="0" y="13100"/>
                      <a:pt x="0" y="29111"/>
                    </a:cubicBezTo>
                    <a:lnTo>
                      <a:pt x="0" y="320225"/>
                    </a:lnTo>
                    <a:cubicBezTo>
                      <a:pt x="0" y="336236"/>
                      <a:pt x="13100" y="349337"/>
                      <a:pt x="29111" y="349337"/>
                    </a:cubicBezTo>
                    <a:lnTo>
                      <a:pt x="43667" y="349337"/>
                    </a:lnTo>
                    <a:cubicBezTo>
                      <a:pt x="59678" y="349337"/>
                      <a:pt x="72778" y="336236"/>
                      <a:pt x="72778" y="320225"/>
                    </a:cubicBezTo>
                    <a:lnTo>
                      <a:pt x="72778" y="218335"/>
                    </a:lnTo>
                    <a:lnTo>
                      <a:pt x="320225" y="218335"/>
                    </a:lnTo>
                    <a:lnTo>
                      <a:pt x="320225" y="320225"/>
                    </a:lnTo>
                    <a:cubicBezTo>
                      <a:pt x="320225" y="336236"/>
                      <a:pt x="333325" y="349337"/>
                      <a:pt x="349337" y="349337"/>
                    </a:cubicBezTo>
                    <a:lnTo>
                      <a:pt x="363892" y="349337"/>
                    </a:lnTo>
                    <a:cubicBezTo>
                      <a:pt x="379903" y="349337"/>
                      <a:pt x="393004" y="336236"/>
                      <a:pt x="393004" y="320225"/>
                    </a:cubicBezTo>
                    <a:lnTo>
                      <a:pt x="393004" y="29111"/>
                    </a:lnTo>
                    <a:cubicBezTo>
                      <a:pt x="393004" y="13100"/>
                      <a:pt x="379903" y="0"/>
                      <a:pt x="363892" y="0"/>
                    </a:cubicBezTo>
                    <a:close/>
                  </a:path>
                </a:pathLst>
              </a:custGeom>
              <a:grpFill/>
              <a:ln w="724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9DBABC9A-8D6A-3592-C961-7F9F23BB9669}"/>
              </a:ext>
            </a:extLst>
          </p:cNvPr>
          <p:cNvGrpSpPr/>
          <p:nvPr/>
        </p:nvGrpSpPr>
        <p:grpSpPr>
          <a:xfrm>
            <a:off x="1384071" y="3052049"/>
            <a:ext cx="822187" cy="822187"/>
            <a:chOff x="462987" y="1875099"/>
            <a:chExt cx="937550" cy="937550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4844A07C-CE32-3408-A5A1-6B0A7E5F8C82}"/>
                </a:ext>
              </a:extLst>
            </p:cNvPr>
            <p:cNvSpPr/>
            <p:nvPr/>
          </p:nvSpPr>
          <p:spPr>
            <a:xfrm>
              <a:off x="462987" y="1875099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grpSp>
          <p:nvGrpSpPr>
            <p:cNvPr id="26" name="رسم 17" descr="كرة قدم مع تعبئة خالصة">
              <a:extLst>
                <a:ext uri="{FF2B5EF4-FFF2-40B4-BE49-F238E27FC236}">
                  <a16:creationId xmlns:a16="http://schemas.microsoft.com/office/drawing/2014/main" id="{914AA3F2-1DED-C951-2C37-F21920A4BE08}"/>
                </a:ext>
              </a:extLst>
            </p:cNvPr>
            <p:cNvGrpSpPr/>
            <p:nvPr/>
          </p:nvGrpSpPr>
          <p:grpSpPr>
            <a:xfrm>
              <a:off x="586599" y="2012428"/>
              <a:ext cx="661782" cy="661782"/>
              <a:chOff x="603744" y="2020048"/>
              <a:chExt cx="661782" cy="661782"/>
            </a:xfrm>
            <a:solidFill>
              <a:srgbClr val="F5AF48"/>
            </a:solidFill>
          </p:grpSpPr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94E56364-D5E4-1121-16D2-C91206EDA02C}"/>
                  </a:ext>
                </a:extLst>
              </p:cNvPr>
              <p:cNvSpPr/>
              <p:nvPr/>
            </p:nvSpPr>
            <p:spPr>
              <a:xfrm>
                <a:off x="603744" y="2020048"/>
                <a:ext cx="661782" cy="661782"/>
              </a:xfrm>
              <a:custGeom>
                <a:avLst/>
                <a:gdLst>
                  <a:gd name="connsiteX0" fmla="*/ 330891 w 661782"/>
                  <a:gd name="connsiteY0" fmla="*/ 0 h 661782"/>
                  <a:gd name="connsiteX1" fmla="*/ 0 w 661782"/>
                  <a:gd name="connsiteY1" fmla="*/ 330891 h 661782"/>
                  <a:gd name="connsiteX2" fmla="*/ 330891 w 661782"/>
                  <a:gd name="connsiteY2" fmla="*/ 661783 h 661782"/>
                  <a:gd name="connsiteX3" fmla="*/ 661783 w 661782"/>
                  <a:gd name="connsiteY3" fmla="*/ 330891 h 661782"/>
                  <a:gd name="connsiteX4" fmla="*/ 330891 w 661782"/>
                  <a:gd name="connsiteY4" fmla="*/ 0 h 661782"/>
                  <a:gd name="connsiteX5" fmla="*/ 251652 w 661782"/>
                  <a:gd name="connsiteY5" fmla="*/ 615632 h 661782"/>
                  <a:gd name="connsiteX6" fmla="*/ 274292 w 661782"/>
                  <a:gd name="connsiteY6" fmla="*/ 601700 h 661782"/>
                  <a:gd name="connsiteX7" fmla="*/ 208113 w 661782"/>
                  <a:gd name="connsiteY7" fmla="*/ 499820 h 661782"/>
                  <a:gd name="connsiteX8" fmla="*/ 90560 w 661782"/>
                  <a:gd name="connsiteY8" fmla="*/ 468472 h 661782"/>
                  <a:gd name="connsiteX9" fmla="*/ 83594 w 661782"/>
                  <a:gd name="connsiteY9" fmla="*/ 494596 h 661782"/>
                  <a:gd name="connsiteX10" fmla="*/ 34831 w 661782"/>
                  <a:gd name="connsiteY10" fmla="*/ 343082 h 661782"/>
                  <a:gd name="connsiteX11" fmla="*/ 55729 w 661782"/>
                  <a:gd name="connsiteY11" fmla="*/ 360497 h 661782"/>
                  <a:gd name="connsiteX12" fmla="*/ 132357 w 661782"/>
                  <a:gd name="connsiteY12" fmla="*/ 266455 h 661782"/>
                  <a:gd name="connsiteX13" fmla="*/ 126261 w 661782"/>
                  <a:gd name="connsiteY13" fmla="*/ 145418 h 661782"/>
                  <a:gd name="connsiteX14" fmla="*/ 100138 w 661782"/>
                  <a:gd name="connsiteY14" fmla="*/ 147160 h 661782"/>
                  <a:gd name="connsiteX15" fmla="*/ 229012 w 661782"/>
                  <a:gd name="connsiteY15" fmla="*/ 53988 h 661782"/>
                  <a:gd name="connsiteX16" fmla="*/ 217692 w 661782"/>
                  <a:gd name="connsiteY16" fmla="*/ 78369 h 661782"/>
                  <a:gd name="connsiteX17" fmla="*/ 330891 w 661782"/>
                  <a:gd name="connsiteY17" fmla="*/ 121907 h 661782"/>
                  <a:gd name="connsiteX18" fmla="*/ 444091 w 661782"/>
                  <a:gd name="connsiteY18" fmla="*/ 78369 h 661782"/>
                  <a:gd name="connsiteX19" fmla="*/ 434513 w 661782"/>
                  <a:gd name="connsiteY19" fmla="*/ 53117 h 661782"/>
                  <a:gd name="connsiteX20" fmla="*/ 563386 w 661782"/>
                  <a:gd name="connsiteY20" fmla="*/ 146289 h 661782"/>
                  <a:gd name="connsiteX21" fmla="*/ 537263 w 661782"/>
                  <a:gd name="connsiteY21" fmla="*/ 144547 h 661782"/>
                  <a:gd name="connsiteX22" fmla="*/ 531168 w 661782"/>
                  <a:gd name="connsiteY22" fmla="*/ 265584 h 661782"/>
                  <a:gd name="connsiteX23" fmla="*/ 607795 w 661782"/>
                  <a:gd name="connsiteY23" fmla="*/ 359627 h 661782"/>
                  <a:gd name="connsiteX24" fmla="*/ 628694 w 661782"/>
                  <a:gd name="connsiteY24" fmla="*/ 342211 h 661782"/>
                  <a:gd name="connsiteX25" fmla="*/ 579931 w 661782"/>
                  <a:gd name="connsiteY25" fmla="*/ 493725 h 661782"/>
                  <a:gd name="connsiteX26" fmla="*/ 572965 w 661782"/>
                  <a:gd name="connsiteY26" fmla="*/ 467602 h 661782"/>
                  <a:gd name="connsiteX27" fmla="*/ 455411 w 661782"/>
                  <a:gd name="connsiteY27" fmla="*/ 498949 h 661782"/>
                  <a:gd name="connsiteX28" fmla="*/ 389233 w 661782"/>
                  <a:gd name="connsiteY28" fmla="*/ 600829 h 661782"/>
                  <a:gd name="connsiteX29" fmla="*/ 411873 w 661782"/>
                  <a:gd name="connsiteY29" fmla="*/ 614761 h 661782"/>
                  <a:gd name="connsiteX30" fmla="*/ 332633 w 661782"/>
                  <a:gd name="connsiteY30" fmla="*/ 626081 h 661782"/>
                  <a:gd name="connsiteX31" fmla="*/ 251652 w 661782"/>
                  <a:gd name="connsiteY31" fmla="*/ 615632 h 66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61782" h="661782">
                    <a:moveTo>
                      <a:pt x="330891" y="0"/>
                    </a:moveTo>
                    <a:cubicBezTo>
                      <a:pt x="148030" y="0"/>
                      <a:pt x="0" y="148030"/>
                      <a:pt x="0" y="330891"/>
                    </a:cubicBezTo>
                    <a:cubicBezTo>
                      <a:pt x="0" y="513752"/>
                      <a:pt x="148030" y="661783"/>
                      <a:pt x="330891" y="661783"/>
                    </a:cubicBezTo>
                    <a:cubicBezTo>
                      <a:pt x="513752" y="661783"/>
                      <a:pt x="661783" y="513752"/>
                      <a:pt x="661783" y="330891"/>
                    </a:cubicBezTo>
                    <a:cubicBezTo>
                      <a:pt x="661783" y="148030"/>
                      <a:pt x="513752" y="0"/>
                      <a:pt x="330891" y="0"/>
                    </a:cubicBezTo>
                    <a:close/>
                    <a:moveTo>
                      <a:pt x="251652" y="615632"/>
                    </a:moveTo>
                    <a:lnTo>
                      <a:pt x="274292" y="601700"/>
                    </a:lnTo>
                    <a:lnTo>
                      <a:pt x="208113" y="499820"/>
                    </a:lnTo>
                    <a:lnTo>
                      <a:pt x="90560" y="468472"/>
                    </a:lnTo>
                    <a:lnTo>
                      <a:pt x="83594" y="494596"/>
                    </a:lnTo>
                    <a:cubicBezTo>
                      <a:pt x="54858" y="451057"/>
                      <a:pt x="36572" y="398811"/>
                      <a:pt x="34831" y="343082"/>
                    </a:cubicBezTo>
                    <a:lnTo>
                      <a:pt x="55729" y="360497"/>
                    </a:lnTo>
                    <a:lnTo>
                      <a:pt x="132357" y="266455"/>
                    </a:lnTo>
                    <a:lnTo>
                      <a:pt x="126261" y="145418"/>
                    </a:lnTo>
                    <a:lnTo>
                      <a:pt x="100138" y="147160"/>
                    </a:lnTo>
                    <a:cubicBezTo>
                      <a:pt x="133227" y="105363"/>
                      <a:pt x="177636" y="72274"/>
                      <a:pt x="229012" y="53988"/>
                    </a:cubicBezTo>
                    <a:lnTo>
                      <a:pt x="217692" y="78369"/>
                    </a:lnTo>
                    <a:lnTo>
                      <a:pt x="330891" y="121907"/>
                    </a:lnTo>
                    <a:lnTo>
                      <a:pt x="444091" y="78369"/>
                    </a:lnTo>
                    <a:lnTo>
                      <a:pt x="434513" y="53117"/>
                    </a:lnTo>
                    <a:cubicBezTo>
                      <a:pt x="485888" y="72274"/>
                      <a:pt x="529426" y="104492"/>
                      <a:pt x="563386" y="146289"/>
                    </a:cubicBezTo>
                    <a:lnTo>
                      <a:pt x="537263" y="144547"/>
                    </a:lnTo>
                    <a:lnTo>
                      <a:pt x="531168" y="265584"/>
                    </a:lnTo>
                    <a:lnTo>
                      <a:pt x="607795" y="359627"/>
                    </a:lnTo>
                    <a:lnTo>
                      <a:pt x="628694" y="342211"/>
                    </a:lnTo>
                    <a:cubicBezTo>
                      <a:pt x="626081" y="397940"/>
                      <a:pt x="608666" y="449316"/>
                      <a:pt x="579931" y="493725"/>
                    </a:cubicBezTo>
                    <a:lnTo>
                      <a:pt x="572965" y="467602"/>
                    </a:lnTo>
                    <a:lnTo>
                      <a:pt x="455411" y="498949"/>
                    </a:lnTo>
                    <a:lnTo>
                      <a:pt x="389233" y="600829"/>
                    </a:lnTo>
                    <a:lnTo>
                      <a:pt x="411873" y="614761"/>
                    </a:lnTo>
                    <a:cubicBezTo>
                      <a:pt x="386620" y="621727"/>
                      <a:pt x="359627" y="626081"/>
                      <a:pt x="332633" y="626081"/>
                    </a:cubicBezTo>
                    <a:cubicBezTo>
                      <a:pt x="305639" y="626081"/>
                      <a:pt x="276904" y="623469"/>
                      <a:pt x="251652" y="615632"/>
                    </a:cubicBez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A871B8C9-3659-7F75-26EF-C0DF8DDD4491}"/>
                  </a:ext>
                </a:extLst>
              </p:cNvPr>
              <p:cNvSpPr/>
              <p:nvPr/>
            </p:nvSpPr>
            <p:spPr>
              <a:xfrm>
                <a:off x="821436" y="2246448"/>
                <a:ext cx="226399" cy="217691"/>
              </a:xfrm>
              <a:custGeom>
                <a:avLst/>
                <a:gdLst>
                  <a:gd name="connsiteX0" fmla="*/ 226399 w 226399"/>
                  <a:gd name="connsiteY0" fmla="*/ 87077 h 217691"/>
                  <a:gd name="connsiteX1" fmla="*/ 113200 w 226399"/>
                  <a:gd name="connsiteY1" fmla="*/ 0 h 217691"/>
                  <a:gd name="connsiteX2" fmla="*/ 0 w 226399"/>
                  <a:gd name="connsiteY2" fmla="*/ 87077 h 217691"/>
                  <a:gd name="connsiteX3" fmla="*/ 43538 w 226399"/>
                  <a:gd name="connsiteY3" fmla="*/ 217692 h 217691"/>
                  <a:gd name="connsiteX4" fmla="*/ 113200 w 226399"/>
                  <a:gd name="connsiteY4" fmla="*/ 217692 h 217691"/>
                  <a:gd name="connsiteX5" fmla="*/ 182861 w 226399"/>
                  <a:gd name="connsiteY5" fmla="*/ 217692 h 217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399" h="217691">
                    <a:moveTo>
                      <a:pt x="226399" y="87077"/>
                    </a:moveTo>
                    <a:lnTo>
                      <a:pt x="113200" y="0"/>
                    </a:lnTo>
                    <a:lnTo>
                      <a:pt x="0" y="87077"/>
                    </a:lnTo>
                    <a:lnTo>
                      <a:pt x="43538" y="217692"/>
                    </a:lnTo>
                    <a:lnTo>
                      <a:pt x="113200" y="217692"/>
                    </a:lnTo>
                    <a:lnTo>
                      <a:pt x="182861" y="217692"/>
                    </a:lnTo>
                    <a:close/>
                  </a:path>
                </a:pathLst>
              </a:custGeom>
              <a:grpFill/>
              <a:ln w="2857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AF3E4D8F-E8D2-77CE-3B41-B1AB4EBF3438}"/>
              </a:ext>
            </a:extLst>
          </p:cNvPr>
          <p:cNvGrpSpPr/>
          <p:nvPr/>
        </p:nvGrpSpPr>
        <p:grpSpPr>
          <a:xfrm>
            <a:off x="1384071" y="5234397"/>
            <a:ext cx="822187" cy="822187"/>
            <a:chOff x="462987" y="4363656"/>
            <a:chExt cx="937550" cy="937550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3C8D1D05-078F-979A-89AD-CEA63B355EA5}"/>
                </a:ext>
              </a:extLst>
            </p:cNvPr>
            <p:cNvSpPr/>
            <p:nvPr/>
          </p:nvSpPr>
          <p:spPr>
            <a:xfrm>
              <a:off x="462987" y="4363656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31" name="شكل حر: شكل 30">
              <a:extLst>
                <a:ext uri="{FF2B5EF4-FFF2-40B4-BE49-F238E27FC236}">
                  <a16:creationId xmlns:a16="http://schemas.microsoft.com/office/drawing/2014/main" id="{0BF01CBB-DE64-CFF4-D4EA-1458A7B284DF}"/>
                </a:ext>
              </a:extLst>
            </p:cNvPr>
            <p:cNvSpPr/>
            <p:nvPr/>
          </p:nvSpPr>
          <p:spPr>
            <a:xfrm>
              <a:off x="639217" y="4578573"/>
              <a:ext cx="509686" cy="509328"/>
            </a:xfrm>
            <a:custGeom>
              <a:avLst/>
              <a:gdLst>
                <a:gd name="connsiteX0" fmla="*/ 469115 w 509686"/>
                <a:gd name="connsiteY0" fmla="*/ 40927 h 509328"/>
                <a:gd name="connsiteX1" fmla="*/ 216350 w 509686"/>
                <a:gd name="connsiteY1" fmla="*/ 60920 h 509328"/>
                <a:gd name="connsiteX2" fmla="*/ 162798 w 509686"/>
                <a:gd name="connsiteY2" fmla="*/ 217292 h 509328"/>
                <a:gd name="connsiteX3" fmla="*/ 150660 w 509686"/>
                <a:gd name="connsiteY3" fmla="*/ 339390 h 509328"/>
                <a:gd name="connsiteX4" fmla="*/ 120670 w 509686"/>
                <a:gd name="connsiteY4" fmla="*/ 369379 h 509328"/>
                <a:gd name="connsiteX5" fmla="*/ 115672 w 509686"/>
                <a:gd name="connsiteY5" fmla="*/ 364381 h 509328"/>
                <a:gd name="connsiteX6" fmla="*/ 4284 w 509686"/>
                <a:gd name="connsiteY6" fmla="*/ 465059 h 509328"/>
                <a:gd name="connsiteX7" fmla="*/ 4284 w 509686"/>
                <a:gd name="connsiteY7" fmla="*/ 485051 h 509328"/>
                <a:gd name="connsiteX8" fmla="*/ 24277 w 509686"/>
                <a:gd name="connsiteY8" fmla="*/ 505044 h 509328"/>
                <a:gd name="connsiteX9" fmla="*/ 44270 w 509686"/>
                <a:gd name="connsiteY9" fmla="*/ 505044 h 509328"/>
                <a:gd name="connsiteX10" fmla="*/ 144947 w 509686"/>
                <a:gd name="connsiteY10" fmla="*/ 393656 h 509328"/>
                <a:gd name="connsiteX11" fmla="*/ 140663 w 509686"/>
                <a:gd name="connsiteY11" fmla="*/ 389372 h 509328"/>
                <a:gd name="connsiteX12" fmla="*/ 170652 w 509686"/>
                <a:gd name="connsiteY12" fmla="*/ 359383 h 509328"/>
                <a:gd name="connsiteX13" fmla="*/ 292751 w 509686"/>
                <a:gd name="connsiteY13" fmla="*/ 347244 h 509328"/>
                <a:gd name="connsiteX14" fmla="*/ 448408 w 509686"/>
                <a:gd name="connsiteY14" fmla="*/ 293693 h 509328"/>
                <a:gd name="connsiteX15" fmla="*/ 469115 w 509686"/>
                <a:gd name="connsiteY15" fmla="*/ 40927 h 509328"/>
                <a:gd name="connsiteX16" fmla="*/ 332736 w 509686"/>
                <a:gd name="connsiteY16" fmla="*/ 187303 h 509328"/>
                <a:gd name="connsiteX17" fmla="*/ 352729 w 509686"/>
                <a:gd name="connsiteY17" fmla="*/ 207295 h 509328"/>
                <a:gd name="connsiteX18" fmla="*/ 332736 w 509686"/>
                <a:gd name="connsiteY18" fmla="*/ 227288 h 509328"/>
                <a:gd name="connsiteX19" fmla="*/ 312029 w 509686"/>
                <a:gd name="connsiteY19" fmla="*/ 208009 h 509328"/>
                <a:gd name="connsiteX20" fmla="*/ 332736 w 509686"/>
                <a:gd name="connsiteY20" fmla="*/ 187303 h 509328"/>
                <a:gd name="connsiteX21" fmla="*/ 302033 w 509686"/>
                <a:gd name="connsiteY21" fmla="*/ 198013 h 509328"/>
                <a:gd name="connsiteX22" fmla="*/ 282040 w 509686"/>
                <a:gd name="connsiteY22" fmla="*/ 178020 h 509328"/>
                <a:gd name="connsiteX23" fmla="*/ 302033 w 509686"/>
                <a:gd name="connsiteY23" fmla="*/ 158028 h 509328"/>
                <a:gd name="connsiteX24" fmla="*/ 322026 w 509686"/>
                <a:gd name="connsiteY24" fmla="*/ 178020 h 509328"/>
                <a:gd name="connsiteX25" fmla="*/ 302033 w 509686"/>
                <a:gd name="connsiteY25" fmla="*/ 198013 h 509328"/>
                <a:gd name="connsiteX26" fmla="*/ 342733 w 509686"/>
                <a:gd name="connsiteY26" fmla="*/ 177306 h 509328"/>
                <a:gd name="connsiteX27" fmla="*/ 362725 w 509686"/>
                <a:gd name="connsiteY27" fmla="*/ 157314 h 509328"/>
                <a:gd name="connsiteX28" fmla="*/ 382718 w 509686"/>
                <a:gd name="connsiteY28" fmla="*/ 177306 h 509328"/>
                <a:gd name="connsiteX29" fmla="*/ 362725 w 509686"/>
                <a:gd name="connsiteY29" fmla="*/ 198013 h 509328"/>
                <a:gd name="connsiteX30" fmla="*/ 342733 w 509686"/>
                <a:gd name="connsiteY30" fmla="*/ 177306 h 509328"/>
                <a:gd name="connsiteX31" fmla="*/ 372722 w 509686"/>
                <a:gd name="connsiteY31" fmla="*/ 147317 h 509328"/>
                <a:gd name="connsiteX32" fmla="*/ 392714 w 509686"/>
                <a:gd name="connsiteY32" fmla="*/ 127324 h 509328"/>
                <a:gd name="connsiteX33" fmla="*/ 412707 w 509686"/>
                <a:gd name="connsiteY33" fmla="*/ 147317 h 509328"/>
                <a:gd name="connsiteX34" fmla="*/ 392714 w 509686"/>
                <a:gd name="connsiteY34" fmla="*/ 167310 h 509328"/>
                <a:gd name="connsiteX35" fmla="*/ 372722 w 509686"/>
                <a:gd name="connsiteY35" fmla="*/ 147317 h 509328"/>
                <a:gd name="connsiteX36" fmla="*/ 403425 w 509686"/>
                <a:gd name="connsiteY36" fmla="*/ 116614 h 509328"/>
                <a:gd name="connsiteX37" fmla="*/ 423417 w 509686"/>
                <a:gd name="connsiteY37" fmla="*/ 96621 h 509328"/>
                <a:gd name="connsiteX38" fmla="*/ 443410 w 509686"/>
                <a:gd name="connsiteY38" fmla="*/ 116614 h 509328"/>
                <a:gd name="connsiteX39" fmla="*/ 423417 w 509686"/>
                <a:gd name="connsiteY39" fmla="*/ 136607 h 509328"/>
                <a:gd name="connsiteX40" fmla="*/ 403425 w 509686"/>
                <a:gd name="connsiteY40" fmla="*/ 116614 h 509328"/>
                <a:gd name="connsiteX41" fmla="*/ 393428 w 509686"/>
                <a:gd name="connsiteY41" fmla="*/ 106618 h 509328"/>
                <a:gd name="connsiteX42" fmla="*/ 373436 w 509686"/>
                <a:gd name="connsiteY42" fmla="*/ 86625 h 509328"/>
                <a:gd name="connsiteX43" fmla="*/ 393428 w 509686"/>
                <a:gd name="connsiteY43" fmla="*/ 66632 h 509328"/>
                <a:gd name="connsiteX44" fmla="*/ 413421 w 509686"/>
                <a:gd name="connsiteY44" fmla="*/ 86625 h 509328"/>
                <a:gd name="connsiteX45" fmla="*/ 393428 w 509686"/>
                <a:gd name="connsiteY45" fmla="*/ 106618 h 509328"/>
                <a:gd name="connsiteX46" fmla="*/ 382718 w 509686"/>
                <a:gd name="connsiteY46" fmla="*/ 116614 h 509328"/>
                <a:gd name="connsiteX47" fmla="*/ 362725 w 509686"/>
                <a:gd name="connsiteY47" fmla="*/ 136607 h 509328"/>
                <a:gd name="connsiteX48" fmla="*/ 342733 w 509686"/>
                <a:gd name="connsiteY48" fmla="*/ 116614 h 509328"/>
                <a:gd name="connsiteX49" fmla="*/ 362725 w 509686"/>
                <a:gd name="connsiteY49" fmla="*/ 96621 h 509328"/>
                <a:gd name="connsiteX50" fmla="*/ 382718 w 509686"/>
                <a:gd name="connsiteY50" fmla="*/ 116614 h 509328"/>
                <a:gd name="connsiteX51" fmla="*/ 352729 w 509686"/>
                <a:gd name="connsiteY51" fmla="*/ 147317 h 509328"/>
                <a:gd name="connsiteX52" fmla="*/ 332736 w 509686"/>
                <a:gd name="connsiteY52" fmla="*/ 167310 h 509328"/>
                <a:gd name="connsiteX53" fmla="*/ 312029 w 509686"/>
                <a:gd name="connsiteY53" fmla="*/ 147317 h 509328"/>
                <a:gd name="connsiteX54" fmla="*/ 332022 w 509686"/>
                <a:gd name="connsiteY54" fmla="*/ 127324 h 509328"/>
                <a:gd name="connsiteX55" fmla="*/ 352729 w 509686"/>
                <a:gd name="connsiteY55" fmla="*/ 147317 h 509328"/>
                <a:gd name="connsiteX56" fmla="*/ 302033 w 509686"/>
                <a:gd name="connsiteY56" fmla="*/ 137321 h 509328"/>
                <a:gd name="connsiteX57" fmla="*/ 282040 w 509686"/>
                <a:gd name="connsiteY57" fmla="*/ 117328 h 509328"/>
                <a:gd name="connsiteX58" fmla="*/ 302033 w 509686"/>
                <a:gd name="connsiteY58" fmla="*/ 97335 h 509328"/>
                <a:gd name="connsiteX59" fmla="*/ 322026 w 509686"/>
                <a:gd name="connsiteY59" fmla="*/ 117328 h 509328"/>
                <a:gd name="connsiteX60" fmla="*/ 302033 w 509686"/>
                <a:gd name="connsiteY60" fmla="*/ 137321 h 509328"/>
                <a:gd name="connsiteX61" fmla="*/ 292037 w 509686"/>
                <a:gd name="connsiteY61" fmla="*/ 147317 h 509328"/>
                <a:gd name="connsiteX62" fmla="*/ 272044 w 509686"/>
                <a:gd name="connsiteY62" fmla="*/ 167310 h 509328"/>
                <a:gd name="connsiteX63" fmla="*/ 252051 w 509686"/>
                <a:gd name="connsiteY63" fmla="*/ 147317 h 509328"/>
                <a:gd name="connsiteX64" fmla="*/ 272044 w 509686"/>
                <a:gd name="connsiteY64" fmla="*/ 127324 h 509328"/>
                <a:gd name="connsiteX65" fmla="*/ 292037 w 509686"/>
                <a:gd name="connsiteY65" fmla="*/ 147317 h 509328"/>
                <a:gd name="connsiteX66" fmla="*/ 262048 w 509686"/>
                <a:gd name="connsiteY66" fmla="*/ 177306 h 509328"/>
                <a:gd name="connsiteX67" fmla="*/ 241341 w 509686"/>
                <a:gd name="connsiteY67" fmla="*/ 198013 h 509328"/>
                <a:gd name="connsiteX68" fmla="*/ 221348 w 509686"/>
                <a:gd name="connsiteY68" fmla="*/ 178020 h 509328"/>
                <a:gd name="connsiteX69" fmla="*/ 241341 w 509686"/>
                <a:gd name="connsiteY69" fmla="*/ 158028 h 509328"/>
                <a:gd name="connsiteX70" fmla="*/ 262048 w 509686"/>
                <a:gd name="connsiteY70" fmla="*/ 177306 h 509328"/>
                <a:gd name="connsiteX71" fmla="*/ 272044 w 509686"/>
                <a:gd name="connsiteY71" fmla="*/ 187303 h 509328"/>
                <a:gd name="connsiteX72" fmla="*/ 292037 w 509686"/>
                <a:gd name="connsiteY72" fmla="*/ 207295 h 509328"/>
                <a:gd name="connsiteX73" fmla="*/ 272044 w 509686"/>
                <a:gd name="connsiteY73" fmla="*/ 227288 h 509328"/>
                <a:gd name="connsiteX74" fmla="*/ 252051 w 509686"/>
                <a:gd name="connsiteY74" fmla="*/ 207295 h 509328"/>
                <a:gd name="connsiteX75" fmla="*/ 272044 w 509686"/>
                <a:gd name="connsiteY75" fmla="*/ 187303 h 509328"/>
                <a:gd name="connsiteX76" fmla="*/ 302033 w 509686"/>
                <a:gd name="connsiteY76" fmla="*/ 218006 h 509328"/>
                <a:gd name="connsiteX77" fmla="*/ 322026 w 509686"/>
                <a:gd name="connsiteY77" fmla="*/ 237998 h 509328"/>
                <a:gd name="connsiteX78" fmla="*/ 302033 w 509686"/>
                <a:gd name="connsiteY78" fmla="*/ 257991 h 509328"/>
                <a:gd name="connsiteX79" fmla="*/ 282040 w 509686"/>
                <a:gd name="connsiteY79" fmla="*/ 237998 h 509328"/>
                <a:gd name="connsiteX80" fmla="*/ 302033 w 509686"/>
                <a:gd name="connsiteY80" fmla="*/ 218006 h 509328"/>
                <a:gd name="connsiteX81" fmla="*/ 332736 w 509686"/>
                <a:gd name="connsiteY81" fmla="*/ 247995 h 509328"/>
                <a:gd name="connsiteX82" fmla="*/ 352729 w 509686"/>
                <a:gd name="connsiteY82" fmla="*/ 267988 h 509328"/>
                <a:gd name="connsiteX83" fmla="*/ 332736 w 509686"/>
                <a:gd name="connsiteY83" fmla="*/ 287980 h 509328"/>
                <a:gd name="connsiteX84" fmla="*/ 312029 w 509686"/>
                <a:gd name="connsiteY84" fmla="*/ 268702 h 509328"/>
                <a:gd name="connsiteX85" fmla="*/ 332736 w 509686"/>
                <a:gd name="connsiteY85" fmla="*/ 247995 h 509328"/>
                <a:gd name="connsiteX86" fmla="*/ 342733 w 509686"/>
                <a:gd name="connsiteY86" fmla="*/ 237998 h 509328"/>
                <a:gd name="connsiteX87" fmla="*/ 362725 w 509686"/>
                <a:gd name="connsiteY87" fmla="*/ 218006 h 509328"/>
                <a:gd name="connsiteX88" fmla="*/ 382718 w 509686"/>
                <a:gd name="connsiteY88" fmla="*/ 237998 h 509328"/>
                <a:gd name="connsiteX89" fmla="*/ 362725 w 509686"/>
                <a:gd name="connsiteY89" fmla="*/ 257991 h 509328"/>
                <a:gd name="connsiteX90" fmla="*/ 342733 w 509686"/>
                <a:gd name="connsiteY90" fmla="*/ 237998 h 509328"/>
                <a:gd name="connsiteX91" fmla="*/ 372722 w 509686"/>
                <a:gd name="connsiteY91" fmla="*/ 208009 h 509328"/>
                <a:gd name="connsiteX92" fmla="*/ 392714 w 509686"/>
                <a:gd name="connsiteY92" fmla="*/ 188017 h 509328"/>
                <a:gd name="connsiteX93" fmla="*/ 412707 w 509686"/>
                <a:gd name="connsiteY93" fmla="*/ 208009 h 509328"/>
                <a:gd name="connsiteX94" fmla="*/ 392714 w 509686"/>
                <a:gd name="connsiteY94" fmla="*/ 228002 h 509328"/>
                <a:gd name="connsiteX95" fmla="*/ 372722 w 509686"/>
                <a:gd name="connsiteY95" fmla="*/ 208009 h 509328"/>
                <a:gd name="connsiteX96" fmla="*/ 403425 w 509686"/>
                <a:gd name="connsiteY96" fmla="*/ 177306 h 509328"/>
                <a:gd name="connsiteX97" fmla="*/ 423417 w 509686"/>
                <a:gd name="connsiteY97" fmla="*/ 157314 h 509328"/>
                <a:gd name="connsiteX98" fmla="*/ 443410 w 509686"/>
                <a:gd name="connsiteY98" fmla="*/ 177306 h 509328"/>
                <a:gd name="connsiteX99" fmla="*/ 423417 w 509686"/>
                <a:gd name="connsiteY99" fmla="*/ 198013 h 509328"/>
                <a:gd name="connsiteX100" fmla="*/ 403425 w 509686"/>
                <a:gd name="connsiteY100" fmla="*/ 177306 h 509328"/>
                <a:gd name="connsiteX101" fmla="*/ 433414 w 509686"/>
                <a:gd name="connsiteY101" fmla="*/ 147317 h 509328"/>
                <a:gd name="connsiteX102" fmla="*/ 453407 w 509686"/>
                <a:gd name="connsiteY102" fmla="*/ 127324 h 509328"/>
                <a:gd name="connsiteX103" fmla="*/ 473399 w 509686"/>
                <a:gd name="connsiteY103" fmla="*/ 147317 h 509328"/>
                <a:gd name="connsiteX104" fmla="*/ 453407 w 509686"/>
                <a:gd name="connsiteY104" fmla="*/ 167310 h 509328"/>
                <a:gd name="connsiteX105" fmla="*/ 433414 w 509686"/>
                <a:gd name="connsiteY105" fmla="*/ 147317 h 509328"/>
                <a:gd name="connsiteX106" fmla="*/ 464117 w 509686"/>
                <a:gd name="connsiteY106" fmla="*/ 116614 h 509328"/>
                <a:gd name="connsiteX107" fmla="*/ 475541 w 509686"/>
                <a:gd name="connsiteY107" fmla="*/ 105190 h 509328"/>
                <a:gd name="connsiteX108" fmla="*/ 481254 w 509686"/>
                <a:gd name="connsiteY108" fmla="*/ 133037 h 509328"/>
                <a:gd name="connsiteX109" fmla="*/ 464117 w 509686"/>
                <a:gd name="connsiteY109" fmla="*/ 116614 h 509328"/>
                <a:gd name="connsiteX110" fmla="*/ 453407 w 509686"/>
                <a:gd name="connsiteY110" fmla="*/ 106618 h 509328"/>
                <a:gd name="connsiteX111" fmla="*/ 433414 w 509686"/>
                <a:gd name="connsiteY111" fmla="*/ 86625 h 509328"/>
                <a:gd name="connsiteX112" fmla="*/ 453407 w 509686"/>
                <a:gd name="connsiteY112" fmla="*/ 66632 h 509328"/>
                <a:gd name="connsiteX113" fmla="*/ 469115 w 509686"/>
                <a:gd name="connsiteY113" fmla="*/ 90909 h 509328"/>
                <a:gd name="connsiteX114" fmla="*/ 453407 w 509686"/>
                <a:gd name="connsiteY114" fmla="*/ 106618 h 509328"/>
                <a:gd name="connsiteX115" fmla="*/ 423417 w 509686"/>
                <a:gd name="connsiteY115" fmla="*/ 76629 h 509328"/>
                <a:gd name="connsiteX116" fmla="*/ 403425 w 509686"/>
                <a:gd name="connsiteY116" fmla="*/ 56636 h 509328"/>
                <a:gd name="connsiteX117" fmla="*/ 419133 w 509686"/>
                <a:gd name="connsiteY117" fmla="*/ 40927 h 509328"/>
                <a:gd name="connsiteX118" fmla="*/ 443410 w 509686"/>
                <a:gd name="connsiteY118" fmla="*/ 56636 h 509328"/>
                <a:gd name="connsiteX119" fmla="*/ 423417 w 509686"/>
                <a:gd name="connsiteY119" fmla="*/ 76629 h 509328"/>
                <a:gd name="connsiteX120" fmla="*/ 393428 w 509686"/>
                <a:gd name="connsiteY120" fmla="*/ 45925 h 509328"/>
                <a:gd name="connsiteX121" fmla="*/ 376292 w 509686"/>
                <a:gd name="connsiteY121" fmla="*/ 29503 h 509328"/>
                <a:gd name="connsiteX122" fmla="*/ 404139 w 509686"/>
                <a:gd name="connsiteY122" fmla="*/ 35215 h 509328"/>
                <a:gd name="connsiteX123" fmla="*/ 393428 w 509686"/>
                <a:gd name="connsiteY123" fmla="*/ 45925 h 509328"/>
                <a:gd name="connsiteX124" fmla="*/ 382718 w 509686"/>
                <a:gd name="connsiteY124" fmla="*/ 56636 h 509328"/>
                <a:gd name="connsiteX125" fmla="*/ 362725 w 509686"/>
                <a:gd name="connsiteY125" fmla="*/ 76629 h 509328"/>
                <a:gd name="connsiteX126" fmla="*/ 342733 w 509686"/>
                <a:gd name="connsiteY126" fmla="*/ 56636 h 509328"/>
                <a:gd name="connsiteX127" fmla="*/ 362725 w 509686"/>
                <a:gd name="connsiteY127" fmla="*/ 36643 h 509328"/>
                <a:gd name="connsiteX128" fmla="*/ 382718 w 509686"/>
                <a:gd name="connsiteY128" fmla="*/ 56636 h 509328"/>
                <a:gd name="connsiteX129" fmla="*/ 352729 w 509686"/>
                <a:gd name="connsiteY129" fmla="*/ 86625 h 509328"/>
                <a:gd name="connsiteX130" fmla="*/ 332736 w 509686"/>
                <a:gd name="connsiteY130" fmla="*/ 106618 h 509328"/>
                <a:gd name="connsiteX131" fmla="*/ 312029 w 509686"/>
                <a:gd name="connsiteY131" fmla="*/ 86625 h 509328"/>
                <a:gd name="connsiteX132" fmla="*/ 332022 w 509686"/>
                <a:gd name="connsiteY132" fmla="*/ 66632 h 509328"/>
                <a:gd name="connsiteX133" fmla="*/ 352729 w 509686"/>
                <a:gd name="connsiteY133" fmla="*/ 86625 h 509328"/>
                <a:gd name="connsiteX134" fmla="*/ 302033 w 509686"/>
                <a:gd name="connsiteY134" fmla="*/ 76629 h 509328"/>
                <a:gd name="connsiteX135" fmla="*/ 277042 w 509686"/>
                <a:gd name="connsiteY135" fmla="*/ 51638 h 509328"/>
                <a:gd name="connsiteX136" fmla="*/ 304889 w 509686"/>
                <a:gd name="connsiteY136" fmla="*/ 39499 h 509328"/>
                <a:gd name="connsiteX137" fmla="*/ 322026 w 509686"/>
                <a:gd name="connsiteY137" fmla="*/ 56636 h 509328"/>
                <a:gd name="connsiteX138" fmla="*/ 302033 w 509686"/>
                <a:gd name="connsiteY138" fmla="*/ 76629 h 509328"/>
                <a:gd name="connsiteX139" fmla="*/ 292037 w 509686"/>
                <a:gd name="connsiteY139" fmla="*/ 86625 h 509328"/>
                <a:gd name="connsiteX140" fmla="*/ 272044 w 509686"/>
                <a:gd name="connsiteY140" fmla="*/ 106618 h 509328"/>
                <a:gd name="connsiteX141" fmla="*/ 242055 w 509686"/>
                <a:gd name="connsiteY141" fmla="*/ 76629 h 509328"/>
                <a:gd name="connsiteX142" fmla="*/ 264904 w 509686"/>
                <a:gd name="connsiteY142" fmla="*/ 58778 h 509328"/>
                <a:gd name="connsiteX143" fmla="*/ 292037 w 509686"/>
                <a:gd name="connsiteY143" fmla="*/ 86625 h 509328"/>
                <a:gd name="connsiteX144" fmla="*/ 262048 w 509686"/>
                <a:gd name="connsiteY144" fmla="*/ 116614 h 509328"/>
                <a:gd name="connsiteX145" fmla="*/ 242055 w 509686"/>
                <a:gd name="connsiteY145" fmla="*/ 136607 h 509328"/>
                <a:gd name="connsiteX146" fmla="*/ 214922 w 509686"/>
                <a:gd name="connsiteY146" fmla="*/ 109474 h 509328"/>
                <a:gd name="connsiteX147" fmla="*/ 232773 w 509686"/>
                <a:gd name="connsiteY147" fmla="*/ 86625 h 509328"/>
                <a:gd name="connsiteX148" fmla="*/ 262048 w 509686"/>
                <a:gd name="connsiteY148" fmla="*/ 116614 h 509328"/>
                <a:gd name="connsiteX149" fmla="*/ 231344 w 509686"/>
                <a:gd name="connsiteY149" fmla="*/ 147317 h 509328"/>
                <a:gd name="connsiteX150" fmla="*/ 211352 w 509686"/>
                <a:gd name="connsiteY150" fmla="*/ 167310 h 509328"/>
                <a:gd name="connsiteX151" fmla="*/ 195643 w 509686"/>
                <a:gd name="connsiteY151" fmla="*/ 151601 h 509328"/>
                <a:gd name="connsiteX152" fmla="*/ 207068 w 509686"/>
                <a:gd name="connsiteY152" fmla="*/ 122326 h 509328"/>
                <a:gd name="connsiteX153" fmla="*/ 231344 w 509686"/>
                <a:gd name="connsiteY153" fmla="*/ 147317 h 509328"/>
                <a:gd name="connsiteX154" fmla="*/ 201355 w 509686"/>
                <a:gd name="connsiteY154" fmla="*/ 177306 h 509328"/>
                <a:gd name="connsiteX155" fmla="*/ 189931 w 509686"/>
                <a:gd name="connsiteY155" fmla="*/ 188731 h 509328"/>
                <a:gd name="connsiteX156" fmla="*/ 192073 w 509686"/>
                <a:gd name="connsiteY156" fmla="*/ 168024 h 509328"/>
                <a:gd name="connsiteX157" fmla="*/ 201355 w 509686"/>
                <a:gd name="connsiteY157" fmla="*/ 177306 h 509328"/>
                <a:gd name="connsiteX158" fmla="*/ 211352 w 509686"/>
                <a:gd name="connsiteY158" fmla="*/ 187303 h 509328"/>
                <a:gd name="connsiteX159" fmla="*/ 231344 w 509686"/>
                <a:gd name="connsiteY159" fmla="*/ 207295 h 509328"/>
                <a:gd name="connsiteX160" fmla="*/ 198499 w 509686"/>
                <a:gd name="connsiteY160" fmla="*/ 240855 h 509328"/>
                <a:gd name="connsiteX161" fmla="*/ 190645 w 509686"/>
                <a:gd name="connsiteY161" fmla="*/ 208723 h 509328"/>
                <a:gd name="connsiteX162" fmla="*/ 211352 w 509686"/>
                <a:gd name="connsiteY162" fmla="*/ 187303 h 509328"/>
                <a:gd name="connsiteX163" fmla="*/ 241341 w 509686"/>
                <a:gd name="connsiteY163" fmla="*/ 218006 h 509328"/>
                <a:gd name="connsiteX164" fmla="*/ 261334 w 509686"/>
                <a:gd name="connsiteY164" fmla="*/ 237998 h 509328"/>
                <a:gd name="connsiteX165" fmla="*/ 221348 w 509686"/>
                <a:gd name="connsiteY165" fmla="*/ 277984 h 509328"/>
                <a:gd name="connsiteX166" fmla="*/ 204925 w 509686"/>
                <a:gd name="connsiteY166" fmla="*/ 254421 h 509328"/>
                <a:gd name="connsiteX167" fmla="*/ 241341 w 509686"/>
                <a:gd name="connsiteY167" fmla="*/ 218006 h 509328"/>
                <a:gd name="connsiteX168" fmla="*/ 232058 w 509686"/>
                <a:gd name="connsiteY168" fmla="*/ 287980 h 509328"/>
                <a:gd name="connsiteX169" fmla="*/ 272044 w 509686"/>
                <a:gd name="connsiteY169" fmla="*/ 247995 h 509328"/>
                <a:gd name="connsiteX170" fmla="*/ 292037 w 509686"/>
                <a:gd name="connsiteY170" fmla="*/ 267988 h 509328"/>
                <a:gd name="connsiteX171" fmla="*/ 255621 w 509686"/>
                <a:gd name="connsiteY171" fmla="*/ 305117 h 509328"/>
                <a:gd name="connsiteX172" fmla="*/ 232058 w 509686"/>
                <a:gd name="connsiteY172" fmla="*/ 287980 h 509328"/>
                <a:gd name="connsiteX173" fmla="*/ 302033 w 509686"/>
                <a:gd name="connsiteY173" fmla="*/ 278698 h 509328"/>
                <a:gd name="connsiteX174" fmla="*/ 322026 w 509686"/>
                <a:gd name="connsiteY174" fmla="*/ 298691 h 509328"/>
                <a:gd name="connsiteX175" fmla="*/ 302033 w 509686"/>
                <a:gd name="connsiteY175" fmla="*/ 319397 h 509328"/>
                <a:gd name="connsiteX176" fmla="*/ 269902 w 509686"/>
                <a:gd name="connsiteY176" fmla="*/ 311543 h 509328"/>
                <a:gd name="connsiteX177" fmla="*/ 302033 w 509686"/>
                <a:gd name="connsiteY177" fmla="*/ 278698 h 509328"/>
                <a:gd name="connsiteX178" fmla="*/ 332736 w 509686"/>
                <a:gd name="connsiteY178" fmla="*/ 308687 h 509328"/>
                <a:gd name="connsiteX179" fmla="*/ 342018 w 509686"/>
                <a:gd name="connsiteY179" fmla="*/ 317969 h 509328"/>
                <a:gd name="connsiteX180" fmla="*/ 321312 w 509686"/>
                <a:gd name="connsiteY180" fmla="*/ 320111 h 509328"/>
                <a:gd name="connsiteX181" fmla="*/ 332736 w 509686"/>
                <a:gd name="connsiteY181" fmla="*/ 308687 h 509328"/>
                <a:gd name="connsiteX182" fmla="*/ 342733 w 509686"/>
                <a:gd name="connsiteY182" fmla="*/ 298691 h 509328"/>
                <a:gd name="connsiteX183" fmla="*/ 362725 w 509686"/>
                <a:gd name="connsiteY183" fmla="*/ 278698 h 509328"/>
                <a:gd name="connsiteX184" fmla="*/ 387716 w 509686"/>
                <a:gd name="connsiteY184" fmla="*/ 303689 h 509328"/>
                <a:gd name="connsiteX185" fmla="*/ 358441 w 509686"/>
                <a:gd name="connsiteY185" fmla="*/ 315113 h 509328"/>
                <a:gd name="connsiteX186" fmla="*/ 342733 w 509686"/>
                <a:gd name="connsiteY186" fmla="*/ 298691 h 509328"/>
                <a:gd name="connsiteX187" fmla="*/ 372722 w 509686"/>
                <a:gd name="connsiteY187" fmla="*/ 268702 h 509328"/>
                <a:gd name="connsiteX188" fmla="*/ 392714 w 509686"/>
                <a:gd name="connsiteY188" fmla="*/ 248709 h 509328"/>
                <a:gd name="connsiteX189" fmla="*/ 422703 w 509686"/>
                <a:gd name="connsiteY189" fmla="*/ 278698 h 509328"/>
                <a:gd name="connsiteX190" fmla="*/ 399855 w 509686"/>
                <a:gd name="connsiteY190" fmla="*/ 296549 h 509328"/>
                <a:gd name="connsiteX191" fmla="*/ 372722 w 509686"/>
                <a:gd name="connsiteY191" fmla="*/ 268702 h 509328"/>
                <a:gd name="connsiteX192" fmla="*/ 403425 w 509686"/>
                <a:gd name="connsiteY192" fmla="*/ 237998 h 509328"/>
                <a:gd name="connsiteX193" fmla="*/ 423417 w 509686"/>
                <a:gd name="connsiteY193" fmla="*/ 218006 h 509328"/>
                <a:gd name="connsiteX194" fmla="*/ 451264 w 509686"/>
                <a:gd name="connsiteY194" fmla="*/ 245853 h 509328"/>
                <a:gd name="connsiteX195" fmla="*/ 433414 w 509686"/>
                <a:gd name="connsiteY195" fmla="*/ 268702 h 509328"/>
                <a:gd name="connsiteX196" fmla="*/ 403425 w 509686"/>
                <a:gd name="connsiteY196" fmla="*/ 237998 h 509328"/>
                <a:gd name="connsiteX197" fmla="*/ 433414 w 509686"/>
                <a:gd name="connsiteY197" fmla="*/ 208009 h 509328"/>
                <a:gd name="connsiteX198" fmla="*/ 453407 w 509686"/>
                <a:gd name="connsiteY198" fmla="*/ 188017 h 509328"/>
                <a:gd name="connsiteX199" fmla="*/ 470543 w 509686"/>
                <a:gd name="connsiteY199" fmla="*/ 205153 h 509328"/>
                <a:gd name="connsiteX200" fmla="*/ 458405 w 509686"/>
                <a:gd name="connsiteY200" fmla="*/ 233000 h 509328"/>
                <a:gd name="connsiteX201" fmla="*/ 433414 w 509686"/>
                <a:gd name="connsiteY201" fmla="*/ 208009 h 509328"/>
                <a:gd name="connsiteX202" fmla="*/ 475541 w 509686"/>
                <a:gd name="connsiteY202" fmla="*/ 189445 h 509328"/>
                <a:gd name="connsiteX203" fmla="*/ 463403 w 509686"/>
                <a:gd name="connsiteY203" fmla="*/ 177306 h 509328"/>
                <a:gd name="connsiteX204" fmla="*/ 480540 w 509686"/>
                <a:gd name="connsiteY204" fmla="*/ 160170 h 509328"/>
                <a:gd name="connsiteX205" fmla="*/ 475541 w 509686"/>
                <a:gd name="connsiteY205" fmla="*/ 189445 h 509328"/>
                <a:gd name="connsiteX206" fmla="*/ 349159 w 509686"/>
                <a:gd name="connsiteY206" fmla="*/ 29503 h 509328"/>
                <a:gd name="connsiteX207" fmla="*/ 332022 w 509686"/>
                <a:gd name="connsiteY207" fmla="*/ 46639 h 509328"/>
                <a:gd name="connsiteX208" fmla="*/ 319884 w 509686"/>
                <a:gd name="connsiteY208" fmla="*/ 34501 h 509328"/>
                <a:gd name="connsiteX209" fmla="*/ 349159 w 509686"/>
                <a:gd name="connsiteY209" fmla="*/ 29503 h 50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509686" h="509328">
                  <a:moveTo>
                    <a:pt x="469115" y="40927"/>
                  </a:moveTo>
                  <a:cubicBezTo>
                    <a:pt x="404853" y="-23335"/>
                    <a:pt x="286324" y="-8341"/>
                    <a:pt x="216350" y="60920"/>
                  </a:cubicBezTo>
                  <a:cubicBezTo>
                    <a:pt x="172794" y="105190"/>
                    <a:pt x="154944" y="163740"/>
                    <a:pt x="162798" y="217292"/>
                  </a:cubicBezTo>
                  <a:cubicBezTo>
                    <a:pt x="162798" y="217292"/>
                    <a:pt x="169224" y="320826"/>
                    <a:pt x="150660" y="339390"/>
                  </a:cubicBezTo>
                  <a:lnTo>
                    <a:pt x="120670" y="369379"/>
                  </a:lnTo>
                  <a:lnTo>
                    <a:pt x="115672" y="364381"/>
                  </a:lnTo>
                  <a:lnTo>
                    <a:pt x="4284" y="465059"/>
                  </a:lnTo>
                  <a:cubicBezTo>
                    <a:pt x="-1428" y="470771"/>
                    <a:pt x="-1428" y="479339"/>
                    <a:pt x="4284" y="485051"/>
                  </a:cubicBezTo>
                  <a:lnTo>
                    <a:pt x="24277" y="505044"/>
                  </a:lnTo>
                  <a:cubicBezTo>
                    <a:pt x="29989" y="510756"/>
                    <a:pt x="38557" y="510756"/>
                    <a:pt x="44270" y="505044"/>
                  </a:cubicBezTo>
                  <a:lnTo>
                    <a:pt x="144947" y="393656"/>
                  </a:lnTo>
                  <a:lnTo>
                    <a:pt x="140663" y="389372"/>
                  </a:lnTo>
                  <a:lnTo>
                    <a:pt x="170652" y="359383"/>
                  </a:lnTo>
                  <a:cubicBezTo>
                    <a:pt x="189217" y="340818"/>
                    <a:pt x="292751" y="347244"/>
                    <a:pt x="292751" y="347244"/>
                  </a:cubicBezTo>
                  <a:cubicBezTo>
                    <a:pt x="346303" y="355099"/>
                    <a:pt x="404853" y="337248"/>
                    <a:pt x="448408" y="293693"/>
                  </a:cubicBezTo>
                  <a:cubicBezTo>
                    <a:pt x="518383" y="223718"/>
                    <a:pt x="532663" y="105190"/>
                    <a:pt x="469115" y="40927"/>
                  </a:cubicBezTo>
                  <a:close/>
                  <a:moveTo>
                    <a:pt x="332736" y="187303"/>
                  </a:moveTo>
                  <a:lnTo>
                    <a:pt x="352729" y="207295"/>
                  </a:lnTo>
                  <a:lnTo>
                    <a:pt x="332736" y="227288"/>
                  </a:lnTo>
                  <a:lnTo>
                    <a:pt x="312029" y="208009"/>
                  </a:lnTo>
                  <a:lnTo>
                    <a:pt x="332736" y="187303"/>
                  </a:lnTo>
                  <a:close/>
                  <a:moveTo>
                    <a:pt x="302033" y="198013"/>
                  </a:moveTo>
                  <a:lnTo>
                    <a:pt x="282040" y="178020"/>
                  </a:lnTo>
                  <a:lnTo>
                    <a:pt x="302033" y="158028"/>
                  </a:lnTo>
                  <a:lnTo>
                    <a:pt x="322026" y="178020"/>
                  </a:lnTo>
                  <a:lnTo>
                    <a:pt x="302033" y="198013"/>
                  </a:lnTo>
                  <a:close/>
                  <a:moveTo>
                    <a:pt x="342733" y="177306"/>
                  </a:moveTo>
                  <a:lnTo>
                    <a:pt x="362725" y="157314"/>
                  </a:lnTo>
                  <a:lnTo>
                    <a:pt x="382718" y="177306"/>
                  </a:lnTo>
                  <a:lnTo>
                    <a:pt x="362725" y="198013"/>
                  </a:lnTo>
                  <a:lnTo>
                    <a:pt x="342733" y="177306"/>
                  </a:lnTo>
                  <a:close/>
                  <a:moveTo>
                    <a:pt x="372722" y="147317"/>
                  </a:moveTo>
                  <a:lnTo>
                    <a:pt x="392714" y="127324"/>
                  </a:lnTo>
                  <a:lnTo>
                    <a:pt x="412707" y="147317"/>
                  </a:lnTo>
                  <a:lnTo>
                    <a:pt x="392714" y="167310"/>
                  </a:lnTo>
                  <a:lnTo>
                    <a:pt x="372722" y="147317"/>
                  </a:lnTo>
                  <a:close/>
                  <a:moveTo>
                    <a:pt x="403425" y="116614"/>
                  </a:moveTo>
                  <a:lnTo>
                    <a:pt x="423417" y="96621"/>
                  </a:lnTo>
                  <a:lnTo>
                    <a:pt x="443410" y="116614"/>
                  </a:lnTo>
                  <a:lnTo>
                    <a:pt x="423417" y="136607"/>
                  </a:lnTo>
                  <a:lnTo>
                    <a:pt x="403425" y="116614"/>
                  </a:lnTo>
                  <a:close/>
                  <a:moveTo>
                    <a:pt x="393428" y="106618"/>
                  </a:moveTo>
                  <a:lnTo>
                    <a:pt x="373436" y="86625"/>
                  </a:lnTo>
                  <a:lnTo>
                    <a:pt x="393428" y="66632"/>
                  </a:lnTo>
                  <a:lnTo>
                    <a:pt x="413421" y="86625"/>
                  </a:lnTo>
                  <a:lnTo>
                    <a:pt x="393428" y="106618"/>
                  </a:lnTo>
                  <a:close/>
                  <a:moveTo>
                    <a:pt x="382718" y="116614"/>
                  </a:moveTo>
                  <a:lnTo>
                    <a:pt x="362725" y="136607"/>
                  </a:lnTo>
                  <a:lnTo>
                    <a:pt x="342733" y="116614"/>
                  </a:lnTo>
                  <a:lnTo>
                    <a:pt x="362725" y="96621"/>
                  </a:lnTo>
                  <a:lnTo>
                    <a:pt x="382718" y="116614"/>
                  </a:lnTo>
                  <a:close/>
                  <a:moveTo>
                    <a:pt x="352729" y="147317"/>
                  </a:moveTo>
                  <a:lnTo>
                    <a:pt x="332736" y="167310"/>
                  </a:lnTo>
                  <a:lnTo>
                    <a:pt x="312029" y="147317"/>
                  </a:lnTo>
                  <a:lnTo>
                    <a:pt x="332022" y="127324"/>
                  </a:lnTo>
                  <a:lnTo>
                    <a:pt x="352729" y="147317"/>
                  </a:lnTo>
                  <a:close/>
                  <a:moveTo>
                    <a:pt x="302033" y="137321"/>
                  </a:moveTo>
                  <a:lnTo>
                    <a:pt x="282040" y="117328"/>
                  </a:lnTo>
                  <a:lnTo>
                    <a:pt x="302033" y="97335"/>
                  </a:lnTo>
                  <a:lnTo>
                    <a:pt x="322026" y="117328"/>
                  </a:lnTo>
                  <a:lnTo>
                    <a:pt x="302033" y="137321"/>
                  </a:lnTo>
                  <a:close/>
                  <a:moveTo>
                    <a:pt x="292037" y="147317"/>
                  </a:moveTo>
                  <a:lnTo>
                    <a:pt x="272044" y="167310"/>
                  </a:lnTo>
                  <a:lnTo>
                    <a:pt x="252051" y="147317"/>
                  </a:lnTo>
                  <a:lnTo>
                    <a:pt x="272044" y="127324"/>
                  </a:lnTo>
                  <a:lnTo>
                    <a:pt x="292037" y="147317"/>
                  </a:lnTo>
                  <a:close/>
                  <a:moveTo>
                    <a:pt x="262048" y="177306"/>
                  </a:moveTo>
                  <a:lnTo>
                    <a:pt x="241341" y="198013"/>
                  </a:lnTo>
                  <a:lnTo>
                    <a:pt x="221348" y="178020"/>
                  </a:lnTo>
                  <a:lnTo>
                    <a:pt x="241341" y="158028"/>
                  </a:lnTo>
                  <a:lnTo>
                    <a:pt x="262048" y="177306"/>
                  </a:lnTo>
                  <a:close/>
                  <a:moveTo>
                    <a:pt x="272044" y="187303"/>
                  </a:moveTo>
                  <a:lnTo>
                    <a:pt x="292037" y="207295"/>
                  </a:lnTo>
                  <a:lnTo>
                    <a:pt x="272044" y="227288"/>
                  </a:lnTo>
                  <a:lnTo>
                    <a:pt x="252051" y="207295"/>
                  </a:lnTo>
                  <a:lnTo>
                    <a:pt x="272044" y="187303"/>
                  </a:lnTo>
                  <a:close/>
                  <a:moveTo>
                    <a:pt x="302033" y="218006"/>
                  </a:moveTo>
                  <a:lnTo>
                    <a:pt x="322026" y="237998"/>
                  </a:lnTo>
                  <a:lnTo>
                    <a:pt x="302033" y="257991"/>
                  </a:lnTo>
                  <a:lnTo>
                    <a:pt x="282040" y="237998"/>
                  </a:lnTo>
                  <a:lnTo>
                    <a:pt x="302033" y="218006"/>
                  </a:lnTo>
                  <a:close/>
                  <a:moveTo>
                    <a:pt x="332736" y="247995"/>
                  </a:moveTo>
                  <a:lnTo>
                    <a:pt x="352729" y="267988"/>
                  </a:lnTo>
                  <a:lnTo>
                    <a:pt x="332736" y="287980"/>
                  </a:lnTo>
                  <a:lnTo>
                    <a:pt x="312029" y="268702"/>
                  </a:lnTo>
                  <a:lnTo>
                    <a:pt x="332736" y="247995"/>
                  </a:lnTo>
                  <a:close/>
                  <a:moveTo>
                    <a:pt x="342733" y="237998"/>
                  </a:moveTo>
                  <a:lnTo>
                    <a:pt x="362725" y="218006"/>
                  </a:lnTo>
                  <a:lnTo>
                    <a:pt x="382718" y="237998"/>
                  </a:lnTo>
                  <a:lnTo>
                    <a:pt x="362725" y="257991"/>
                  </a:lnTo>
                  <a:lnTo>
                    <a:pt x="342733" y="237998"/>
                  </a:lnTo>
                  <a:close/>
                  <a:moveTo>
                    <a:pt x="372722" y="208009"/>
                  </a:moveTo>
                  <a:lnTo>
                    <a:pt x="392714" y="188017"/>
                  </a:lnTo>
                  <a:lnTo>
                    <a:pt x="412707" y="208009"/>
                  </a:lnTo>
                  <a:lnTo>
                    <a:pt x="392714" y="228002"/>
                  </a:lnTo>
                  <a:lnTo>
                    <a:pt x="372722" y="208009"/>
                  </a:lnTo>
                  <a:close/>
                  <a:moveTo>
                    <a:pt x="403425" y="177306"/>
                  </a:moveTo>
                  <a:lnTo>
                    <a:pt x="423417" y="157314"/>
                  </a:lnTo>
                  <a:lnTo>
                    <a:pt x="443410" y="177306"/>
                  </a:lnTo>
                  <a:lnTo>
                    <a:pt x="423417" y="198013"/>
                  </a:lnTo>
                  <a:lnTo>
                    <a:pt x="403425" y="177306"/>
                  </a:lnTo>
                  <a:close/>
                  <a:moveTo>
                    <a:pt x="433414" y="147317"/>
                  </a:moveTo>
                  <a:lnTo>
                    <a:pt x="453407" y="127324"/>
                  </a:lnTo>
                  <a:lnTo>
                    <a:pt x="473399" y="147317"/>
                  </a:lnTo>
                  <a:lnTo>
                    <a:pt x="453407" y="167310"/>
                  </a:lnTo>
                  <a:lnTo>
                    <a:pt x="433414" y="147317"/>
                  </a:lnTo>
                  <a:close/>
                  <a:moveTo>
                    <a:pt x="464117" y="116614"/>
                  </a:moveTo>
                  <a:lnTo>
                    <a:pt x="475541" y="105190"/>
                  </a:lnTo>
                  <a:cubicBezTo>
                    <a:pt x="478397" y="114472"/>
                    <a:pt x="480540" y="123754"/>
                    <a:pt x="481254" y="133037"/>
                  </a:cubicBezTo>
                  <a:lnTo>
                    <a:pt x="464117" y="116614"/>
                  </a:lnTo>
                  <a:close/>
                  <a:moveTo>
                    <a:pt x="453407" y="106618"/>
                  </a:moveTo>
                  <a:lnTo>
                    <a:pt x="433414" y="86625"/>
                  </a:lnTo>
                  <a:lnTo>
                    <a:pt x="453407" y="66632"/>
                  </a:lnTo>
                  <a:cubicBezTo>
                    <a:pt x="459833" y="73772"/>
                    <a:pt x="464831" y="82341"/>
                    <a:pt x="469115" y="90909"/>
                  </a:cubicBezTo>
                  <a:lnTo>
                    <a:pt x="453407" y="106618"/>
                  </a:lnTo>
                  <a:close/>
                  <a:moveTo>
                    <a:pt x="423417" y="76629"/>
                  </a:moveTo>
                  <a:lnTo>
                    <a:pt x="403425" y="56636"/>
                  </a:lnTo>
                  <a:lnTo>
                    <a:pt x="419133" y="40927"/>
                  </a:lnTo>
                  <a:cubicBezTo>
                    <a:pt x="427702" y="45211"/>
                    <a:pt x="436270" y="50210"/>
                    <a:pt x="443410" y="56636"/>
                  </a:cubicBezTo>
                  <a:lnTo>
                    <a:pt x="423417" y="76629"/>
                  </a:lnTo>
                  <a:close/>
                  <a:moveTo>
                    <a:pt x="393428" y="45925"/>
                  </a:moveTo>
                  <a:lnTo>
                    <a:pt x="376292" y="29503"/>
                  </a:lnTo>
                  <a:cubicBezTo>
                    <a:pt x="386288" y="30217"/>
                    <a:pt x="395570" y="32359"/>
                    <a:pt x="404139" y="35215"/>
                  </a:cubicBezTo>
                  <a:lnTo>
                    <a:pt x="393428" y="45925"/>
                  </a:lnTo>
                  <a:close/>
                  <a:moveTo>
                    <a:pt x="382718" y="56636"/>
                  </a:moveTo>
                  <a:lnTo>
                    <a:pt x="362725" y="76629"/>
                  </a:lnTo>
                  <a:lnTo>
                    <a:pt x="342733" y="56636"/>
                  </a:lnTo>
                  <a:lnTo>
                    <a:pt x="362725" y="36643"/>
                  </a:lnTo>
                  <a:lnTo>
                    <a:pt x="382718" y="56636"/>
                  </a:lnTo>
                  <a:close/>
                  <a:moveTo>
                    <a:pt x="352729" y="86625"/>
                  </a:moveTo>
                  <a:lnTo>
                    <a:pt x="332736" y="106618"/>
                  </a:lnTo>
                  <a:lnTo>
                    <a:pt x="312029" y="86625"/>
                  </a:lnTo>
                  <a:lnTo>
                    <a:pt x="332022" y="66632"/>
                  </a:lnTo>
                  <a:lnTo>
                    <a:pt x="352729" y="86625"/>
                  </a:lnTo>
                  <a:close/>
                  <a:moveTo>
                    <a:pt x="302033" y="76629"/>
                  </a:moveTo>
                  <a:lnTo>
                    <a:pt x="277042" y="51638"/>
                  </a:lnTo>
                  <a:cubicBezTo>
                    <a:pt x="286324" y="46639"/>
                    <a:pt x="295607" y="42355"/>
                    <a:pt x="304889" y="39499"/>
                  </a:cubicBezTo>
                  <a:lnTo>
                    <a:pt x="322026" y="56636"/>
                  </a:lnTo>
                  <a:lnTo>
                    <a:pt x="302033" y="76629"/>
                  </a:lnTo>
                  <a:close/>
                  <a:moveTo>
                    <a:pt x="292037" y="86625"/>
                  </a:moveTo>
                  <a:lnTo>
                    <a:pt x="272044" y="106618"/>
                  </a:lnTo>
                  <a:lnTo>
                    <a:pt x="242055" y="76629"/>
                  </a:lnTo>
                  <a:cubicBezTo>
                    <a:pt x="249195" y="70202"/>
                    <a:pt x="257049" y="64490"/>
                    <a:pt x="264904" y="58778"/>
                  </a:cubicBezTo>
                  <a:lnTo>
                    <a:pt x="292037" y="86625"/>
                  </a:lnTo>
                  <a:close/>
                  <a:moveTo>
                    <a:pt x="262048" y="116614"/>
                  </a:moveTo>
                  <a:lnTo>
                    <a:pt x="242055" y="136607"/>
                  </a:lnTo>
                  <a:lnTo>
                    <a:pt x="214922" y="109474"/>
                  </a:lnTo>
                  <a:cubicBezTo>
                    <a:pt x="219920" y="101620"/>
                    <a:pt x="225632" y="93765"/>
                    <a:pt x="232773" y="86625"/>
                  </a:cubicBezTo>
                  <a:lnTo>
                    <a:pt x="262048" y="116614"/>
                  </a:lnTo>
                  <a:close/>
                  <a:moveTo>
                    <a:pt x="231344" y="147317"/>
                  </a:moveTo>
                  <a:lnTo>
                    <a:pt x="211352" y="167310"/>
                  </a:lnTo>
                  <a:lnTo>
                    <a:pt x="195643" y="151601"/>
                  </a:lnTo>
                  <a:cubicBezTo>
                    <a:pt x="198499" y="141605"/>
                    <a:pt x="202069" y="132323"/>
                    <a:pt x="207068" y="122326"/>
                  </a:cubicBezTo>
                  <a:lnTo>
                    <a:pt x="231344" y="147317"/>
                  </a:lnTo>
                  <a:close/>
                  <a:moveTo>
                    <a:pt x="201355" y="177306"/>
                  </a:moveTo>
                  <a:lnTo>
                    <a:pt x="189931" y="188731"/>
                  </a:lnTo>
                  <a:cubicBezTo>
                    <a:pt x="189931" y="181590"/>
                    <a:pt x="190645" y="174450"/>
                    <a:pt x="192073" y="168024"/>
                  </a:cubicBezTo>
                  <a:lnTo>
                    <a:pt x="201355" y="177306"/>
                  </a:lnTo>
                  <a:close/>
                  <a:moveTo>
                    <a:pt x="211352" y="187303"/>
                  </a:moveTo>
                  <a:lnTo>
                    <a:pt x="231344" y="207295"/>
                  </a:lnTo>
                  <a:lnTo>
                    <a:pt x="198499" y="240855"/>
                  </a:lnTo>
                  <a:cubicBezTo>
                    <a:pt x="194215" y="230144"/>
                    <a:pt x="192073" y="219434"/>
                    <a:pt x="190645" y="208723"/>
                  </a:cubicBezTo>
                  <a:lnTo>
                    <a:pt x="211352" y="187303"/>
                  </a:lnTo>
                  <a:close/>
                  <a:moveTo>
                    <a:pt x="241341" y="218006"/>
                  </a:moveTo>
                  <a:lnTo>
                    <a:pt x="261334" y="237998"/>
                  </a:lnTo>
                  <a:lnTo>
                    <a:pt x="221348" y="277984"/>
                  </a:lnTo>
                  <a:cubicBezTo>
                    <a:pt x="214922" y="270844"/>
                    <a:pt x="209210" y="262989"/>
                    <a:pt x="204925" y="254421"/>
                  </a:cubicBezTo>
                  <a:lnTo>
                    <a:pt x="241341" y="218006"/>
                  </a:lnTo>
                  <a:close/>
                  <a:moveTo>
                    <a:pt x="232058" y="287980"/>
                  </a:moveTo>
                  <a:lnTo>
                    <a:pt x="272044" y="247995"/>
                  </a:lnTo>
                  <a:lnTo>
                    <a:pt x="292037" y="267988"/>
                  </a:lnTo>
                  <a:lnTo>
                    <a:pt x="255621" y="305117"/>
                  </a:lnTo>
                  <a:cubicBezTo>
                    <a:pt x="247053" y="300119"/>
                    <a:pt x="239199" y="295121"/>
                    <a:pt x="232058" y="287980"/>
                  </a:cubicBezTo>
                  <a:close/>
                  <a:moveTo>
                    <a:pt x="302033" y="278698"/>
                  </a:moveTo>
                  <a:lnTo>
                    <a:pt x="322026" y="298691"/>
                  </a:lnTo>
                  <a:lnTo>
                    <a:pt x="302033" y="319397"/>
                  </a:lnTo>
                  <a:cubicBezTo>
                    <a:pt x="290609" y="317969"/>
                    <a:pt x="279898" y="315113"/>
                    <a:pt x="269902" y="311543"/>
                  </a:cubicBezTo>
                  <a:lnTo>
                    <a:pt x="302033" y="278698"/>
                  </a:lnTo>
                  <a:close/>
                  <a:moveTo>
                    <a:pt x="332736" y="308687"/>
                  </a:moveTo>
                  <a:lnTo>
                    <a:pt x="342018" y="317969"/>
                  </a:lnTo>
                  <a:cubicBezTo>
                    <a:pt x="334878" y="319397"/>
                    <a:pt x="327738" y="319397"/>
                    <a:pt x="321312" y="320111"/>
                  </a:cubicBezTo>
                  <a:lnTo>
                    <a:pt x="332736" y="308687"/>
                  </a:lnTo>
                  <a:close/>
                  <a:moveTo>
                    <a:pt x="342733" y="298691"/>
                  </a:moveTo>
                  <a:lnTo>
                    <a:pt x="362725" y="278698"/>
                  </a:lnTo>
                  <a:lnTo>
                    <a:pt x="387716" y="303689"/>
                  </a:lnTo>
                  <a:cubicBezTo>
                    <a:pt x="378434" y="308687"/>
                    <a:pt x="368437" y="312257"/>
                    <a:pt x="358441" y="315113"/>
                  </a:cubicBezTo>
                  <a:lnTo>
                    <a:pt x="342733" y="298691"/>
                  </a:lnTo>
                  <a:close/>
                  <a:moveTo>
                    <a:pt x="372722" y="268702"/>
                  </a:moveTo>
                  <a:lnTo>
                    <a:pt x="392714" y="248709"/>
                  </a:lnTo>
                  <a:lnTo>
                    <a:pt x="422703" y="278698"/>
                  </a:lnTo>
                  <a:cubicBezTo>
                    <a:pt x="415563" y="285124"/>
                    <a:pt x="407709" y="290836"/>
                    <a:pt x="399855" y="296549"/>
                  </a:cubicBezTo>
                  <a:lnTo>
                    <a:pt x="372722" y="268702"/>
                  </a:lnTo>
                  <a:close/>
                  <a:moveTo>
                    <a:pt x="403425" y="237998"/>
                  </a:moveTo>
                  <a:lnTo>
                    <a:pt x="423417" y="218006"/>
                  </a:lnTo>
                  <a:lnTo>
                    <a:pt x="451264" y="245853"/>
                  </a:lnTo>
                  <a:cubicBezTo>
                    <a:pt x="446266" y="253707"/>
                    <a:pt x="439840" y="261561"/>
                    <a:pt x="433414" y="268702"/>
                  </a:cubicBezTo>
                  <a:lnTo>
                    <a:pt x="403425" y="237998"/>
                  </a:lnTo>
                  <a:close/>
                  <a:moveTo>
                    <a:pt x="433414" y="208009"/>
                  </a:moveTo>
                  <a:lnTo>
                    <a:pt x="453407" y="188017"/>
                  </a:lnTo>
                  <a:lnTo>
                    <a:pt x="470543" y="205153"/>
                  </a:lnTo>
                  <a:cubicBezTo>
                    <a:pt x="466973" y="214436"/>
                    <a:pt x="462689" y="223718"/>
                    <a:pt x="458405" y="233000"/>
                  </a:cubicBezTo>
                  <a:lnTo>
                    <a:pt x="433414" y="208009"/>
                  </a:lnTo>
                  <a:close/>
                  <a:moveTo>
                    <a:pt x="475541" y="189445"/>
                  </a:moveTo>
                  <a:lnTo>
                    <a:pt x="463403" y="177306"/>
                  </a:lnTo>
                  <a:lnTo>
                    <a:pt x="480540" y="160170"/>
                  </a:lnTo>
                  <a:cubicBezTo>
                    <a:pt x="479826" y="170166"/>
                    <a:pt x="478397" y="180162"/>
                    <a:pt x="475541" y="189445"/>
                  </a:cubicBezTo>
                  <a:close/>
                  <a:moveTo>
                    <a:pt x="349159" y="29503"/>
                  </a:moveTo>
                  <a:lnTo>
                    <a:pt x="332022" y="46639"/>
                  </a:lnTo>
                  <a:lnTo>
                    <a:pt x="319884" y="34501"/>
                  </a:lnTo>
                  <a:cubicBezTo>
                    <a:pt x="329880" y="31645"/>
                    <a:pt x="339876" y="30217"/>
                    <a:pt x="349159" y="29503"/>
                  </a:cubicBezTo>
                  <a:close/>
                </a:path>
              </a:pathLst>
            </a:custGeom>
            <a:solidFill>
              <a:schemeClr val="bg1"/>
            </a:solidFill>
            <a:ln w="704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EFB21F68-C68E-826D-7EBE-DCF9E7C66C78}"/>
                </a:ext>
              </a:extLst>
            </p:cNvPr>
            <p:cNvSpPr/>
            <p:nvPr/>
          </p:nvSpPr>
          <p:spPr>
            <a:xfrm>
              <a:off x="1108332" y="4985081"/>
              <a:ext cx="28561" cy="68546"/>
            </a:xfrm>
            <a:custGeom>
              <a:avLst/>
              <a:gdLst>
                <a:gd name="connsiteX0" fmla="*/ 17137 w 28561"/>
                <a:gd name="connsiteY0" fmla="*/ 0 h 68546"/>
                <a:gd name="connsiteX1" fmla="*/ 0 w 28561"/>
                <a:gd name="connsiteY1" fmla="*/ 34273 h 68546"/>
                <a:gd name="connsiteX2" fmla="*/ 17137 w 28561"/>
                <a:gd name="connsiteY2" fmla="*/ 68547 h 68546"/>
                <a:gd name="connsiteX3" fmla="*/ 28561 w 28561"/>
                <a:gd name="connsiteY3" fmla="*/ 34273 h 68546"/>
                <a:gd name="connsiteX4" fmla="*/ 17137 w 28561"/>
                <a:gd name="connsiteY4" fmla="*/ 0 h 6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61" h="68546">
                  <a:moveTo>
                    <a:pt x="17137" y="0"/>
                  </a:moveTo>
                  <a:cubicBezTo>
                    <a:pt x="6426" y="7854"/>
                    <a:pt x="0" y="19993"/>
                    <a:pt x="0" y="34273"/>
                  </a:cubicBezTo>
                  <a:cubicBezTo>
                    <a:pt x="0" y="48554"/>
                    <a:pt x="6426" y="60692"/>
                    <a:pt x="17137" y="68547"/>
                  </a:cubicBezTo>
                  <a:cubicBezTo>
                    <a:pt x="24277" y="59264"/>
                    <a:pt x="28561" y="47126"/>
                    <a:pt x="28561" y="34273"/>
                  </a:cubicBezTo>
                  <a:cubicBezTo>
                    <a:pt x="28561" y="21421"/>
                    <a:pt x="24277" y="9282"/>
                    <a:pt x="17137" y="0"/>
                  </a:cubicBezTo>
                  <a:close/>
                </a:path>
              </a:pathLst>
            </a:custGeom>
            <a:solidFill>
              <a:srgbClr val="F5AF48"/>
            </a:solidFill>
            <a:ln w="704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grpSp>
          <p:nvGrpSpPr>
            <p:cNvPr id="33" name="رسم 19" descr="مضرب تنس وكرة مع تعبئة خالصة">
              <a:extLst>
                <a:ext uri="{FF2B5EF4-FFF2-40B4-BE49-F238E27FC236}">
                  <a16:creationId xmlns:a16="http://schemas.microsoft.com/office/drawing/2014/main" id="{0DEADF88-FD83-C5D9-3249-A1CD5A0CC24F}"/>
                </a:ext>
              </a:extLst>
            </p:cNvPr>
            <p:cNvGrpSpPr/>
            <p:nvPr/>
          </p:nvGrpSpPr>
          <p:grpSpPr>
            <a:xfrm>
              <a:off x="1022649" y="4962233"/>
              <a:ext cx="92823" cy="114244"/>
              <a:chOff x="1022649" y="4962233"/>
              <a:chExt cx="92823" cy="114244"/>
            </a:xfrm>
            <a:solidFill>
              <a:srgbClr val="F5AF48"/>
            </a:solidFill>
          </p:grpSpPr>
          <p:sp>
            <p:nvSpPr>
              <p:cNvPr id="34" name="شكل حر: شكل 33">
                <a:extLst>
                  <a:ext uri="{FF2B5EF4-FFF2-40B4-BE49-F238E27FC236}">
                    <a16:creationId xmlns:a16="http://schemas.microsoft.com/office/drawing/2014/main" id="{BAB8618E-0870-B4D3-E058-CF2703878E22}"/>
                  </a:ext>
                </a:extLst>
              </p:cNvPr>
              <p:cNvSpPr/>
              <p:nvPr/>
            </p:nvSpPr>
            <p:spPr>
              <a:xfrm>
                <a:off x="1022649" y="4985081"/>
                <a:ext cx="28561" cy="68546"/>
              </a:xfrm>
              <a:custGeom>
                <a:avLst/>
                <a:gdLst>
                  <a:gd name="connsiteX0" fmla="*/ 11424 w 28561"/>
                  <a:gd name="connsiteY0" fmla="*/ 0 h 68546"/>
                  <a:gd name="connsiteX1" fmla="*/ 0 w 28561"/>
                  <a:gd name="connsiteY1" fmla="*/ 34273 h 68546"/>
                  <a:gd name="connsiteX2" fmla="*/ 11424 w 28561"/>
                  <a:gd name="connsiteY2" fmla="*/ 68547 h 68546"/>
                  <a:gd name="connsiteX3" fmla="*/ 28561 w 28561"/>
                  <a:gd name="connsiteY3" fmla="*/ 34273 h 68546"/>
                  <a:gd name="connsiteX4" fmla="*/ 11424 w 28561"/>
                  <a:gd name="connsiteY4" fmla="*/ 0 h 68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61" h="68546">
                    <a:moveTo>
                      <a:pt x="11424" y="0"/>
                    </a:moveTo>
                    <a:cubicBezTo>
                      <a:pt x="4284" y="9282"/>
                      <a:pt x="0" y="21421"/>
                      <a:pt x="0" y="34273"/>
                    </a:cubicBezTo>
                    <a:cubicBezTo>
                      <a:pt x="0" y="47126"/>
                      <a:pt x="4284" y="59264"/>
                      <a:pt x="11424" y="68547"/>
                    </a:cubicBezTo>
                    <a:cubicBezTo>
                      <a:pt x="22135" y="60692"/>
                      <a:pt x="28561" y="48554"/>
                      <a:pt x="28561" y="34273"/>
                    </a:cubicBezTo>
                    <a:cubicBezTo>
                      <a:pt x="28561" y="19993"/>
                      <a:pt x="22135" y="7854"/>
                      <a:pt x="11424" y="0"/>
                    </a:cubicBezTo>
                    <a:close/>
                  </a:path>
                </a:pathLst>
              </a:custGeom>
              <a:grpFill/>
              <a:ln w="704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35" name="شكل حر: شكل 34">
                <a:extLst>
                  <a:ext uri="{FF2B5EF4-FFF2-40B4-BE49-F238E27FC236}">
                    <a16:creationId xmlns:a16="http://schemas.microsoft.com/office/drawing/2014/main" id="{B07D9506-6917-2A77-B24B-443C500CDE34}"/>
                  </a:ext>
                </a:extLst>
              </p:cNvPr>
              <p:cNvSpPr/>
              <p:nvPr/>
            </p:nvSpPr>
            <p:spPr>
              <a:xfrm>
                <a:off x="1044069" y="4962233"/>
                <a:ext cx="71402" cy="114244"/>
              </a:xfrm>
              <a:custGeom>
                <a:avLst/>
                <a:gdLst>
                  <a:gd name="connsiteX0" fmla="*/ 49982 w 71402"/>
                  <a:gd name="connsiteY0" fmla="*/ 57122 h 114244"/>
                  <a:gd name="connsiteX1" fmla="*/ 71403 w 71402"/>
                  <a:gd name="connsiteY1" fmla="*/ 12852 h 114244"/>
                  <a:gd name="connsiteX2" fmla="*/ 35701 w 71402"/>
                  <a:gd name="connsiteY2" fmla="*/ 0 h 114244"/>
                  <a:gd name="connsiteX3" fmla="*/ 0 w 71402"/>
                  <a:gd name="connsiteY3" fmla="*/ 12852 h 114244"/>
                  <a:gd name="connsiteX4" fmla="*/ 21421 w 71402"/>
                  <a:gd name="connsiteY4" fmla="*/ 57122 h 114244"/>
                  <a:gd name="connsiteX5" fmla="*/ 0 w 71402"/>
                  <a:gd name="connsiteY5" fmla="*/ 101392 h 114244"/>
                  <a:gd name="connsiteX6" fmla="*/ 35701 w 71402"/>
                  <a:gd name="connsiteY6" fmla="*/ 114244 h 114244"/>
                  <a:gd name="connsiteX7" fmla="*/ 71403 w 71402"/>
                  <a:gd name="connsiteY7" fmla="*/ 101392 h 114244"/>
                  <a:gd name="connsiteX8" fmla="*/ 49982 w 71402"/>
                  <a:gd name="connsiteY8" fmla="*/ 57122 h 11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02" h="114244">
                    <a:moveTo>
                      <a:pt x="49982" y="57122"/>
                    </a:moveTo>
                    <a:cubicBezTo>
                      <a:pt x="49982" y="39271"/>
                      <a:pt x="58550" y="22849"/>
                      <a:pt x="71403" y="12852"/>
                    </a:cubicBezTo>
                    <a:cubicBezTo>
                      <a:pt x="61406" y="4998"/>
                      <a:pt x="49268" y="0"/>
                      <a:pt x="35701" y="0"/>
                    </a:cubicBezTo>
                    <a:cubicBezTo>
                      <a:pt x="22135" y="0"/>
                      <a:pt x="9996" y="4998"/>
                      <a:pt x="0" y="12852"/>
                    </a:cubicBezTo>
                    <a:cubicBezTo>
                      <a:pt x="12852" y="23563"/>
                      <a:pt x="21421" y="39271"/>
                      <a:pt x="21421" y="57122"/>
                    </a:cubicBezTo>
                    <a:cubicBezTo>
                      <a:pt x="21421" y="74973"/>
                      <a:pt x="12852" y="91395"/>
                      <a:pt x="0" y="101392"/>
                    </a:cubicBezTo>
                    <a:cubicBezTo>
                      <a:pt x="9996" y="109246"/>
                      <a:pt x="22135" y="114244"/>
                      <a:pt x="35701" y="114244"/>
                    </a:cubicBezTo>
                    <a:cubicBezTo>
                      <a:pt x="49268" y="114244"/>
                      <a:pt x="61406" y="109246"/>
                      <a:pt x="71403" y="101392"/>
                    </a:cubicBezTo>
                    <a:cubicBezTo>
                      <a:pt x="58550" y="91395"/>
                      <a:pt x="49982" y="74973"/>
                      <a:pt x="49982" y="57122"/>
                    </a:cubicBezTo>
                    <a:close/>
                  </a:path>
                </a:pathLst>
              </a:custGeom>
              <a:grpFill/>
              <a:ln w="704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89057E4C-F5AD-FA81-2283-299BEA010262}"/>
              </a:ext>
            </a:extLst>
          </p:cNvPr>
          <p:cNvGrpSpPr/>
          <p:nvPr/>
        </p:nvGrpSpPr>
        <p:grpSpPr>
          <a:xfrm>
            <a:off x="3833372" y="4239653"/>
            <a:ext cx="822187" cy="822187"/>
            <a:chOff x="5968674" y="3229337"/>
            <a:chExt cx="937550" cy="937550"/>
          </a:xfrm>
        </p:grpSpPr>
        <p:sp>
          <p:nvSpPr>
            <p:cNvPr id="37" name="شكل بيضاوي 36">
              <a:extLst>
                <a:ext uri="{FF2B5EF4-FFF2-40B4-BE49-F238E27FC236}">
                  <a16:creationId xmlns:a16="http://schemas.microsoft.com/office/drawing/2014/main" id="{82229491-16C8-F2D7-0B8B-0310EB9596FB}"/>
                </a:ext>
              </a:extLst>
            </p:cNvPr>
            <p:cNvSpPr/>
            <p:nvPr/>
          </p:nvSpPr>
          <p:spPr>
            <a:xfrm>
              <a:off x="5968674" y="3229337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3FD8F7BC-C110-4AA5-2E6C-F3E71821BEB4}"/>
                </a:ext>
              </a:extLst>
            </p:cNvPr>
            <p:cNvSpPr/>
            <p:nvPr/>
          </p:nvSpPr>
          <p:spPr>
            <a:xfrm>
              <a:off x="6096408" y="3354705"/>
              <a:ext cx="639878" cy="640977"/>
            </a:xfrm>
            <a:custGeom>
              <a:avLst/>
              <a:gdLst>
                <a:gd name="connsiteX0" fmla="*/ 71588 w 474100"/>
                <a:gd name="connsiteY0" fmla="*/ 444648 h 474914"/>
                <a:gd name="connsiteX1" fmla="*/ 63280 w 474100"/>
                <a:gd name="connsiteY1" fmla="*/ 436339 h 474914"/>
                <a:gd name="connsiteX2" fmla="*/ 220546 w 474100"/>
                <a:gd name="connsiteY2" fmla="*/ 279073 h 474914"/>
                <a:gd name="connsiteX3" fmla="*/ 308378 w 474100"/>
                <a:gd name="connsiteY3" fmla="*/ 216167 h 474914"/>
                <a:gd name="connsiteX4" fmla="*/ 463863 w 474100"/>
                <a:gd name="connsiteY4" fmla="*/ 60681 h 474914"/>
                <a:gd name="connsiteX5" fmla="*/ 463863 w 474100"/>
                <a:gd name="connsiteY5" fmla="*/ 10237 h 474914"/>
                <a:gd name="connsiteX6" fmla="*/ 463863 w 474100"/>
                <a:gd name="connsiteY6" fmla="*/ 10237 h 474914"/>
                <a:gd name="connsiteX7" fmla="*/ 463863 w 474100"/>
                <a:gd name="connsiteY7" fmla="*/ 10237 h 474914"/>
                <a:gd name="connsiteX8" fmla="*/ 413420 w 474100"/>
                <a:gd name="connsiteY8" fmla="*/ 10237 h 474914"/>
                <a:gd name="connsiteX9" fmla="*/ 258527 w 474100"/>
                <a:gd name="connsiteY9" fmla="*/ 165723 h 474914"/>
                <a:gd name="connsiteX10" fmla="*/ 195621 w 474100"/>
                <a:gd name="connsiteY10" fmla="*/ 254148 h 474914"/>
                <a:gd name="connsiteX11" fmla="*/ 38355 w 474100"/>
                <a:gd name="connsiteY11" fmla="*/ 411414 h 474914"/>
                <a:gd name="connsiteX12" fmla="*/ 30046 w 474100"/>
                <a:gd name="connsiteY12" fmla="*/ 403106 h 474914"/>
                <a:gd name="connsiteX13" fmla="*/ 5121 w 474100"/>
                <a:gd name="connsiteY13" fmla="*/ 403106 h 474914"/>
                <a:gd name="connsiteX14" fmla="*/ 5121 w 474100"/>
                <a:gd name="connsiteY14" fmla="*/ 428031 h 474914"/>
                <a:gd name="connsiteX15" fmla="*/ 46663 w 474100"/>
                <a:gd name="connsiteY15" fmla="*/ 469573 h 474914"/>
                <a:gd name="connsiteX16" fmla="*/ 71588 w 474100"/>
                <a:gd name="connsiteY16" fmla="*/ 469573 h 474914"/>
                <a:gd name="connsiteX17" fmla="*/ 71588 w 474100"/>
                <a:gd name="connsiteY17" fmla="*/ 444648 h 474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4100" h="474914">
                  <a:moveTo>
                    <a:pt x="71588" y="444648"/>
                  </a:moveTo>
                  <a:lnTo>
                    <a:pt x="63280" y="436339"/>
                  </a:lnTo>
                  <a:lnTo>
                    <a:pt x="220546" y="279073"/>
                  </a:lnTo>
                  <a:cubicBezTo>
                    <a:pt x="251999" y="255335"/>
                    <a:pt x="287607" y="237531"/>
                    <a:pt x="308378" y="216167"/>
                  </a:cubicBezTo>
                  <a:lnTo>
                    <a:pt x="463863" y="60681"/>
                  </a:lnTo>
                  <a:cubicBezTo>
                    <a:pt x="477513" y="47031"/>
                    <a:pt x="477513" y="24480"/>
                    <a:pt x="463863" y="10237"/>
                  </a:cubicBezTo>
                  <a:lnTo>
                    <a:pt x="463863" y="10237"/>
                  </a:lnTo>
                  <a:lnTo>
                    <a:pt x="463863" y="10237"/>
                  </a:lnTo>
                  <a:cubicBezTo>
                    <a:pt x="450214" y="-3412"/>
                    <a:pt x="427663" y="-3412"/>
                    <a:pt x="413420" y="10237"/>
                  </a:cubicBezTo>
                  <a:lnTo>
                    <a:pt x="258527" y="165723"/>
                  </a:lnTo>
                  <a:cubicBezTo>
                    <a:pt x="237163" y="187087"/>
                    <a:pt x="219359" y="222695"/>
                    <a:pt x="195621" y="254148"/>
                  </a:cubicBezTo>
                  <a:lnTo>
                    <a:pt x="38355" y="411414"/>
                  </a:lnTo>
                  <a:lnTo>
                    <a:pt x="30046" y="403106"/>
                  </a:lnTo>
                  <a:cubicBezTo>
                    <a:pt x="22925" y="395984"/>
                    <a:pt x="11649" y="395984"/>
                    <a:pt x="5121" y="403106"/>
                  </a:cubicBezTo>
                  <a:cubicBezTo>
                    <a:pt x="-1407" y="410227"/>
                    <a:pt x="-2001" y="421503"/>
                    <a:pt x="5121" y="428031"/>
                  </a:cubicBezTo>
                  <a:lnTo>
                    <a:pt x="46663" y="469573"/>
                  </a:lnTo>
                  <a:cubicBezTo>
                    <a:pt x="53784" y="476695"/>
                    <a:pt x="65060" y="476695"/>
                    <a:pt x="71588" y="469573"/>
                  </a:cubicBezTo>
                  <a:cubicBezTo>
                    <a:pt x="78710" y="462452"/>
                    <a:pt x="78710" y="451769"/>
                    <a:pt x="71588" y="444648"/>
                  </a:cubicBezTo>
                  <a:close/>
                </a:path>
              </a:pathLst>
            </a:custGeom>
            <a:solidFill>
              <a:srgbClr val="A96212"/>
            </a:solidFill>
            <a:ln w="585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836AF1A6-7464-A169-1556-4BCDC8515224}"/>
                </a:ext>
              </a:extLst>
            </p:cNvPr>
            <p:cNvGrpSpPr/>
            <p:nvPr/>
          </p:nvGrpSpPr>
          <p:grpSpPr>
            <a:xfrm>
              <a:off x="6497543" y="3732967"/>
              <a:ext cx="208057" cy="208057"/>
              <a:chOff x="6541358" y="3794636"/>
              <a:chExt cx="94953" cy="94953"/>
            </a:xfrm>
          </p:grpSpPr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F4D06000-3E03-E7F5-E011-709F175053F0}"/>
                  </a:ext>
                </a:extLst>
              </p:cNvPr>
              <p:cNvSpPr/>
              <p:nvPr/>
            </p:nvSpPr>
            <p:spPr>
              <a:xfrm>
                <a:off x="6612573" y="3813627"/>
                <a:ext cx="23738" cy="56971"/>
              </a:xfrm>
              <a:custGeom>
                <a:avLst/>
                <a:gdLst>
                  <a:gd name="connsiteX0" fmla="*/ 14243 w 23738"/>
                  <a:gd name="connsiteY0" fmla="*/ 0 h 56971"/>
                  <a:gd name="connsiteX1" fmla="*/ 0 w 23738"/>
                  <a:gd name="connsiteY1" fmla="*/ 28486 h 56971"/>
                  <a:gd name="connsiteX2" fmla="*/ 14243 w 23738"/>
                  <a:gd name="connsiteY2" fmla="*/ 56972 h 56971"/>
                  <a:gd name="connsiteX3" fmla="*/ 23738 w 23738"/>
                  <a:gd name="connsiteY3" fmla="*/ 28486 h 56971"/>
                  <a:gd name="connsiteX4" fmla="*/ 14243 w 23738"/>
                  <a:gd name="connsiteY4" fmla="*/ 0 h 56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38" h="56971">
                    <a:moveTo>
                      <a:pt x="14243" y="0"/>
                    </a:moveTo>
                    <a:cubicBezTo>
                      <a:pt x="5341" y="6528"/>
                      <a:pt x="0" y="16617"/>
                      <a:pt x="0" y="28486"/>
                    </a:cubicBezTo>
                    <a:cubicBezTo>
                      <a:pt x="0" y="40355"/>
                      <a:pt x="5341" y="50444"/>
                      <a:pt x="14243" y="56972"/>
                    </a:cubicBezTo>
                    <a:cubicBezTo>
                      <a:pt x="20178" y="49257"/>
                      <a:pt x="23738" y="39168"/>
                      <a:pt x="23738" y="28486"/>
                    </a:cubicBezTo>
                    <a:cubicBezTo>
                      <a:pt x="23738" y="17804"/>
                      <a:pt x="20178" y="7715"/>
                      <a:pt x="142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85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grpSp>
            <p:nvGrpSpPr>
              <p:cNvPr id="41" name="رسم 21" descr="مضرب بيسبول وكرته مع تعبئة خالصة">
                <a:extLst>
                  <a:ext uri="{FF2B5EF4-FFF2-40B4-BE49-F238E27FC236}">
                    <a16:creationId xmlns:a16="http://schemas.microsoft.com/office/drawing/2014/main" id="{304AC32B-9CE2-24C5-E9A9-1E3318A5B2F1}"/>
                  </a:ext>
                </a:extLst>
              </p:cNvPr>
              <p:cNvGrpSpPr/>
              <p:nvPr/>
            </p:nvGrpSpPr>
            <p:grpSpPr>
              <a:xfrm>
                <a:off x="6541358" y="3794636"/>
                <a:ext cx="77149" cy="94953"/>
                <a:chOff x="3315884" y="3794636"/>
                <a:chExt cx="77149" cy="94953"/>
              </a:xfrm>
              <a:solidFill>
                <a:schemeClr val="bg1"/>
              </a:solidFill>
            </p:grpSpPr>
            <p:sp>
              <p:nvSpPr>
                <p:cNvPr id="42" name="شكل حر: شكل 41">
                  <a:extLst>
                    <a:ext uri="{FF2B5EF4-FFF2-40B4-BE49-F238E27FC236}">
                      <a16:creationId xmlns:a16="http://schemas.microsoft.com/office/drawing/2014/main" id="{0DB2897C-BEA3-1032-FBE2-D36A415CA7E8}"/>
                    </a:ext>
                  </a:extLst>
                </p:cNvPr>
                <p:cNvSpPr/>
                <p:nvPr/>
              </p:nvSpPr>
              <p:spPr>
                <a:xfrm>
                  <a:off x="3315884" y="3813627"/>
                  <a:ext cx="23738" cy="56971"/>
                </a:xfrm>
                <a:custGeom>
                  <a:avLst/>
                  <a:gdLst>
                    <a:gd name="connsiteX0" fmla="*/ 9495 w 23738"/>
                    <a:gd name="connsiteY0" fmla="*/ 0 h 56971"/>
                    <a:gd name="connsiteX1" fmla="*/ 0 w 23738"/>
                    <a:gd name="connsiteY1" fmla="*/ 28486 h 56971"/>
                    <a:gd name="connsiteX2" fmla="*/ 9495 w 23738"/>
                    <a:gd name="connsiteY2" fmla="*/ 56972 h 56971"/>
                    <a:gd name="connsiteX3" fmla="*/ 23738 w 23738"/>
                    <a:gd name="connsiteY3" fmla="*/ 28486 h 56971"/>
                    <a:gd name="connsiteX4" fmla="*/ 9495 w 23738"/>
                    <a:gd name="connsiteY4" fmla="*/ 0 h 5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38" h="56971">
                      <a:moveTo>
                        <a:pt x="9495" y="0"/>
                      </a:moveTo>
                      <a:cubicBezTo>
                        <a:pt x="3561" y="7715"/>
                        <a:pt x="0" y="17804"/>
                        <a:pt x="0" y="28486"/>
                      </a:cubicBezTo>
                      <a:cubicBezTo>
                        <a:pt x="0" y="39168"/>
                        <a:pt x="3561" y="49257"/>
                        <a:pt x="9495" y="56972"/>
                      </a:cubicBezTo>
                      <a:cubicBezTo>
                        <a:pt x="18397" y="50444"/>
                        <a:pt x="23738" y="40355"/>
                        <a:pt x="23738" y="28486"/>
                      </a:cubicBezTo>
                      <a:cubicBezTo>
                        <a:pt x="23738" y="16617"/>
                        <a:pt x="18397" y="6528"/>
                        <a:pt x="9495" y="0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43" name="شكل حر: شكل 42">
                  <a:extLst>
                    <a:ext uri="{FF2B5EF4-FFF2-40B4-BE49-F238E27FC236}">
                      <a16:creationId xmlns:a16="http://schemas.microsoft.com/office/drawing/2014/main" id="{0DF9AFD4-05CA-7FDE-E58B-2BEA893FF947}"/>
                    </a:ext>
                  </a:extLst>
                </p:cNvPr>
                <p:cNvSpPr/>
                <p:nvPr/>
              </p:nvSpPr>
              <p:spPr>
                <a:xfrm>
                  <a:off x="3333688" y="3794636"/>
                  <a:ext cx="59345" cy="94953"/>
                </a:xfrm>
                <a:custGeom>
                  <a:avLst/>
                  <a:gdLst>
                    <a:gd name="connsiteX0" fmla="*/ 41542 w 59345"/>
                    <a:gd name="connsiteY0" fmla="*/ 47477 h 94953"/>
                    <a:gd name="connsiteX1" fmla="*/ 59346 w 59345"/>
                    <a:gd name="connsiteY1" fmla="*/ 10682 h 94953"/>
                    <a:gd name="connsiteX2" fmla="*/ 29673 w 59345"/>
                    <a:gd name="connsiteY2" fmla="*/ 0 h 94953"/>
                    <a:gd name="connsiteX3" fmla="*/ 0 w 59345"/>
                    <a:gd name="connsiteY3" fmla="*/ 10682 h 94953"/>
                    <a:gd name="connsiteX4" fmla="*/ 17804 w 59345"/>
                    <a:gd name="connsiteY4" fmla="*/ 47477 h 94953"/>
                    <a:gd name="connsiteX5" fmla="*/ 0 w 59345"/>
                    <a:gd name="connsiteY5" fmla="*/ 84271 h 94953"/>
                    <a:gd name="connsiteX6" fmla="*/ 29673 w 59345"/>
                    <a:gd name="connsiteY6" fmla="*/ 94953 h 94953"/>
                    <a:gd name="connsiteX7" fmla="*/ 59346 w 59345"/>
                    <a:gd name="connsiteY7" fmla="*/ 84271 h 94953"/>
                    <a:gd name="connsiteX8" fmla="*/ 41542 w 59345"/>
                    <a:gd name="connsiteY8" fmla="*/ 47477 h 94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345" h="94953">
                      <a:moveTo>
                        <a:pt x="41542" y="47477"/>
                      </a:moveTo>
                      <a:cubicBezTo>
                        <a:pt x="41542" y="32640"/>
                        <a:pt x="48663" y="18991"/>
                        <a:pt x="59346" y="10682"/>
                      </a:cubicBezTo>
                      <a:cubicBezTo>
                        <a:pt x="51037" y="4154"/>
                        <a:pt x="40949" y="0"/>
                        <a:pt x="29673" y="0"/>
                      </a:cubicBezTo>
                      <a:cubicBezTo>
                        <a:pt x="18397" y="0"/>
                        <a:pt x="8308" y="4154"/>
                        <a:pt x="0" y="10682"/>
                      </a:cubicBezTo>
                      <a:cubicBezTo>
                        <a:pt x="10682" y="19584"/>
                        <a:pt x="17804" y="32640"/>
                        <a:pt x="17804" y="47477"/>
                      </a:cubicBezTo>
                      <a:cubicBezTo>
                        <a:pt x="17804" y="62313"/>
                        <a:pt x="10682" y="75963"/>
                        <a:pt x="0" y="84271"/>
                      </a:cubicBezTo>
                      <a:cubicBezTo>
                        <a:pt x="8308" y="90799"/>
                        <a:pt x="18397" y="94953"/>
                        <a:pt x="29673" y="94953"/>
                      </a:cubicBezTo>
                      <a:cubicBezTo>
                        <a:pt x="40949" y="94953"/>
                        <a:pt x="51037" y="90799"/>
                        <a:pt x="59346" y="84271"/>
                      </a:cubicBezTo>
                      <a:cubicBezTo>
                        <a:pt x="48663" y="75963"/>
                        <a:pt x="41542" y="62313"/>
                        <a:pt x="41542" y="47477"/>
                      </a:cubicBezTo>
                      <a:close/>
                    </a:path>
                  </a:pathLst>
                </a:custGeom>
                <a:grpFill/>
                <a:ln w="585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</p:grp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38F8D019-6046-E1E9-FA82-BCF4FD6A6491}"/>
              </a:ext>
            </a:extLst>
          </p:cNvPr>
          <p:cNvGrpSpPr/>
          <p:nvPr/>
        </p:nvGrpSpPr>
        <p:grpSpPr>
          <a:xfrm>
            <a:off x="2576857" y="3052049"/>
            <a:ext cx="822187" cy="822187"/>
            <a:chOff x="2392096" y="1875099"/>
            <a:chExt cx="937550" cy="937550"/>
          </a:xfrm>
        </p:grpSpPr>
        <p:sp>
          <p:nvSpPr>
            <p:cNvPr id="45" name="شكل بيضاوي 44">
              <a:extLst>
                <a:ext uri="{FF2B5EF4-FFF2-40B4-BE49-F238E27FC236}">
                  <a16:creationId xmlns:a16="http://schemas.microsoft.com/office/drawing/2014/main" id="{B3C7C2F2-3514-3E13-AA92-C4E3F515C67A}"/>
                </a:ext>
              </a:extLst>
            </p:cNvPr>
            <p:cNvSpPr/>
            <p:nvPr/>
          </p:nvSpPr>
          <p:spPr>
            <a:xfrm>
              <a:off x="2392096" y="1875099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46" name="رسم 23" descr="ارتداد مع تعبئة خالصة">
              <a:extLst>
                <a:ext uri="{FF2B5EF4-FFF2-40B4-BE49-F238E27FC236}">
                  <a16:creationId xmlns:a16="http://schemas.microsoft.com/office/drawing/2014/main" id="{56B535C3-2A77-7AA7-8AD2-8EE36931D2A4}"/>
                </a:ext>
              </a:extLst>
            </p:cNvPr>
            <p:cNvSpPr/>
            <p:nvPr/>
          </p:nvSpPr>
          <p:spPr>
            <a:xfrm>
              <a:off x="2604384" y="2058997"/>
              <a:ext cx="457102" cy="622751"/>
            </a:xfrm>
            <a:custGeom>
              <a:avLst/>
              <a:gdLst>
                <a:gd name="connsiteX0" fmla="*/ 446500 w 457102"/>
                <a:gd name="connsiteY0" fmla="*/ 180745 h 622751"/>
                <a:gd name="connsiteX1" fmla="*/ 446500 w 457102"/>
                <a:gd name="connsiteY1" fmla="*/ 180700 h 622751"/>
                <a:gd name="connsiteX2" fmla="*/ 56573 w 457102"/>
                <a:gd name="connsiteY2" fmla="*/ 1163 h 622751"/>
                <a:gd name="connsiteX3" fmla="*/ 1159 w 457102"/>
                <a:gd name="connsiteY3" fmla="*/ 36043 h 622751"/>
                <a:gd name="connsiteX4" fmla="*/ 30434 w 457102"/>
                <a:gd name="connsiteY4" fmla="*/ 89803 h 622751"/>
                <a:gd name="connsiteX5" fmla="*/ 272119 w 457102"/>
                <a:gd name="connsiteY5" fmla="*/ 204361 h 622751"/>
                <a:gd name="connsiteX6" fmla="*/ 318729 w 457102"/>
                <a:gd name="connsiteY6" fmla="*/ 301672 h 622751"/>
                <a:gd name="connsiteX7" fmla="*/ 256375 w 457102"/>
                <a:gd name="connsiteY7" fmla="*/ 561757 h 622751"/>
                <a:gd name="connsiteX8" fmla="*/ 285576 w 457102"/>
                <a:gd name="connsiteY8" fmla="*/ 620350 h 622751"/>
                <a:gd name="connsiteX9" fmla="*/ 341760 w 457102"/>
                <a:gd name="connsiteY9" fmla="*/ 596988 h 622751"/>
                <a:gd name="connsiteX10" fmla="*/ 446500 w 457102"/>
                <a:gd name="connsiteY10" fmla="*/ 180745 h 622751"/>
                <a:gd name="connsiteX11" fmla="*/ 145295 w 457102"/>
                <a:gd name="connsiteY11" fmla="*/ 113175 h 622751"/>
                <a:gd name="connsiteX12" fmla="*/ 118202 w 457102"/>
                <a:gd name="connsiteY12" fmla="*/ 101027 h 622751"/>
                <a:gd name="connsiteX13" fmla="*/ 138133 w 457102"/>
                <a:gd name="connsiteY13" fmla="*/ 44592 h 622751"/>
                <a:gd name="connsiteX14" fmla="*/ 166647 w 457102"/>
                <a:gd name="connsiteY14" fmla="*/ 52730 h 622751"/>
                <a:gd name="connsiteX15" fmla="*/ 219279 w 457102"/>
                <a:gd name="connsiteY15" fmla="*/ 149605 h 622751"/>
                <a:gd name="connsiteX16" fmla="*/ 192711 w 457102"/>
                <a:gd name="connsiteY16" fmla="*/ 135970 h 622751"/>
                <a:gd name="connsiteX17" fmla="*/ 216631 w 457102"/>
                <a:gd name="connsiteY17" fmla="*/ 68407 h 622751"/>
                <a:gd name="connsiteX18" fmla="*/ 244582 w 457102"/>
                <a:gd name="connsiteY18" fmla="*/ 78114 h 622751"/>
                <a:gd name="connsiteX19" fmla="*/ 358074 w 457102"/>
                <a:gd name="connsiteY19" fmla="*/ 508562 h 622751"/>
                <a:gd name="connsiteX20" fmla="*/ 301971 w 457102"/>
                <a:gd name="connsiteY20" fmla="*/ 488749 h 622751"/>
                <a:gd name="connsiteX21" fmla="*/ 309570 w 457102"/>
                <a:gd name="connsiteY21" fmla="*/ 460050 h 622751"/>
                <a:gd name="connsiteX22" fmla="*/ 369667 w 457102"/>
                <a:gd name="connsiteY22" fmla="*/ 481276 h 622751"/>
                <a:gd name="connsiteX23" fmla="*/ 358074 w 457102"/>
                <a:gd name="connsiteY23" fmla="*/ 508562 h 622751"/>
                <a:gd name="connsiteX24" fmla="*/ 388873 w 457102"/>
                <a:gd name="connsiteY24" fmla="*/ 432573 h 622751"/>
                <a:gd name="connsiteX25" fmla="*/ 321622 w 457102"/>
                <a:gd name="connsiteY25" fmla="*/ 408816 h 622751"/>
                <a:gd name="connsiteX26" fmla="*/ 327718 w 457102"/>
                <a:gd name="connsiteY26" fmla="*/ 379585 h 622751"/>
                <a:gd name="connsiteX27" fmla="*/ 398906 w 457102"/>
                <a:gd name="connsiteY27" fmla="*/ 404740 h 622751"/>
                <a:gd name="connsiteX28" fmla="*/ 388873 w 457102"/>
                <a:gd name="connsiteY28" fmla="*/ 432573 h 622751"/>
                <a:gd name="connsiteX29" fmla="*/ 431289 w 457102"/>
                <a:gd name="connsiteY29" fmla="*/ 282089 h 622751"/>
                <a:gd name="connsiteX30" fmla="*/ 360219 w 457102"/>
                <a:gd name="connsiteY30" fmla="*/ 130228 h 622751"/>
                <a:gd name="connsiteX31" fmla="*/ 385936 w 457102"/>
                <a:gd name="connsiteY31" fmla="*/ 146986 h 622751"/>
                <a:gd name="connsiteX32" fmla="*/ 434625 w 457102"/>
                <a:gd name="connsiteY32" fmla="*/ 251444 h 622751"/>
                <a:gd name="connsiteX33" fmla="*/ 431289 w 457102"/>
                <a:gd name="connsiteY33" fmla="*/ 282089 h 62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57102" h="622751">
                  <a:moveTo>
                    <a:pt x="446500" y="180745"/>
                  </a:moveTo>
                  <a:lnTo>
                    <a:pt x="446500" y="180700"/>
                  </a:lnTo>
                  <a:cubicBezTo>
                    <a:pt x="402768" y="89374"/>
                    <a:pt x="159241" y="24719"/>
                    <a:pt x="56573" y="1163"/>
                  </a:cubicBezTo>
                  <a:cubicBezTo>
                    <a:pt x="31639" y="-4507"/>
                    <a:pt x="6830" y="11109"/>
                    <a:pt x="1159" y="36043"/>
                  </a:cubicBezTo>
                  <a:cubicBezTo>
                    <a:pt x="-4011" y="58778"/>
                    <a:pt x="8531" y="81811"/>
                    <a:pt x="30434" y="89803"/>
                  </a:cubicBezTo>
                  <a:cubicBezTo>
                    <a:pt x="114247" y="120716"/>
                    <a:pt x="195129" y="159054"/>
                    <a:pt x="272119" y="204361"/>
                  </a:cubicBezTo>
                  <a:cubicBezTo>
                    <a:pt x="305890" y="224401"/>
                    <a:pt x="324281" y="262797"/>
                    <a:pt x="318729" y="301672"/>
                  </a:cubicBezTo>
                  <a:cubicBezTo>
                    <a:pt x="305723" y="390049"/>
                    <a:pt x="284856" y="477090"/>
                    <a:pt x="256375" y="561757"/>
                  </a:cubicBezTo>
                  <a:cubicBezTo>
                    <a:pt x="248258" y="586000"/>
                    <a:pt x="261332" y="612234"/>
                    <a:pt x="285576" y="620350"/>
                  </a:cubicBezTo>
                  <a:cubicBezTo>
                    <a:pt x="307511" y="627694"/>
                    <a:pt x="331499" y="617719"/>
                    <a:pt x="341760" y="596988"/>
                  </a:cubicBezTo>
                  <a:cubicBezTo>
                    <a:pt x="387801" y="502258"/>
                    <a:pt x="490165" y="272108"/>
                    <a:pt x="446500" y="180745"/>
                  </a:cubicBezTo>
                  <a:close/>
                  <a:moveTo>
                    <a:pt x="145295" y="113175"/>
                  </a:moveTo>
                  <a:cubicBezTo>
                    <a:pt x="136520" y="109135"/>
                    <a:pt x="127489" y="105086"/>
                    <a:pt x="118202" y="101027"/>
                  </a:cubicBezTo>
                  <a:lnTo>
                    <a:pt x="138133" y="44592"/>
                  </a:lnTo>
                  <a:cubicBezTo>
                    <a:pt x="147840" y="47275"/>
                    <a:pt x="157345" y="49987"/>
                    <a:pt x="166647" y="52730"/>
                  </a:cubicBezTo>
                  <a:close/>
                  <a:moveTo>
                    <a:pt x="219279" y="149605"/>
                  </a:moveTo>
                  <a:cubicBezTo>
                    <a:pt x="210971" y="145240"/>
                    <a:pt x="202152" y="140727"/>
                    <a:pt x="192711" y="135970"/>
                  </a:cubicBezTo>
                  <a:lnTo>
                    <a:pt x="216631" y="68407"/>
                  </a:lnTo>
                  <a:cubicBezTo>
                    <a:pt x="226224" y="71608"/>
                    <a:pt x="235541" y="74844"/>
                    <a:pt x="244582" y="78114"/>
                  </a:cubicBezTo>
                  <a:close/>
                  <a:moveTo>
                    <a:pt x="358074" y="508562"/>
                  </a:moveTo>
                  <a:lnTo>
                    <a:pt x="301971" y="488749"/>
                  </a:lnTo>
                  <a:cubicBezTo>
                    <a:pt x="304642" y="478998"/>
                    <a:pt x="307202" y="469395"/>
                    <a:pt x="309570" y="460050"/>
                  </a:cubicBezTo>
                  <a:lnTo>
                    <a:pt x="369667" y="481276"/>
                  </a:lnTo>
                  <a:cubicBezTo>
                    <a:pt x="365953" y="490228"/>
                    <a:pt x="362089" y="499323"/>
                    <a:pt x="358074" y="508562"/>
                  </a:cubicBezTo>
                  <a:close/>
                  <a:moveTo>
                    <a:pt x="388873" y="432573"/>
                  </a:moveTo>
                  <a:lnTo>
                    <a:pt x="321622" y="408816"/>
                  </a:lnTo>
                  <a:cubicBezTo>
                    <a:pt x="323871" y="398532"/>
                    <a:pt x="325903" y="388789"/>
                    <a:pt x="327718" y="379585"/>
                  </a:cubicBezTo>
                  <a:lnTo>
                    <a:pt x="398906" y="404740"/>
                  </a:lnTo>
                  <a:cubicBezTo>
                    <a:pt x="395764" y="413810"/>
                    <a:pt x="392419" y="423088"/>
                    <a:pt x="388873" y="432573"/>
                  </a:cubicBezTo>
                  <a:close/>
                  <a:moveTo>
                    <a:pt x="431289" y="282089"/>
                  </a:moveTo>
                  <a:cubicBezTo>
                    <a:pt x="370809" y="258610"/>
                    <a:pt x="339499" y="191708"/>
                    <a:pt x="360219" y="130228"/>
                  </a:cubicBezTo>
                  <a:cubicBezTo>
                    <a:pt x="369689" y="135802"/>
                    <a:pt x="378262" y="141387"/>
                    <a:pt x="385936" y="146986"/>
                  </a:cubicBezTo>
                  <a:cubicBezTo>
                    <a:pt x="375868" y="188894"/>
                    <a:pt x="396056" y="232205"/>
                    <a:pt x="434625" y="251444"/>
                  </a:cubicBezTo>
                  <a:cubicBezTo>
                    <a:pt x="434078" y="260968"/>
                    <a:pt x="432966" y="271183"/>
                    <a:pt x="431289" y="282089"/>
                  </a:cubicBezTo>
                  <a:close/>
                </a:path>
              </a:pathLst>
            </a:custGeom>
            <a:solidFill>
              <a:schemeClr val="bg1"/>
            </a:solidFill>
            <a:ln w="734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050A50A8-EA56-3997-AABB-8817585529B0}"/>
              </a:ext>
            </a:extLst>
          </p:cNvPr>
          <p:cNvGrpSpPr/>
          <p:nvPr/>
        </p:nvGrpSpPr>
        <p:grpSpPr>
          <a:xfrm>
            <a:off x="3833372" y="3052049"/>
            <a:ext cx="822187" cy="822187"/>
            <a:chOff x="5968674" y="1875099"/>
            <a:chExt cx="937550" cy="937550"/>
          </a:xfrm>
        </p:grpSpPr>
        <p:sp>
          <p:nvSpPr>
            <p:cNvPr id="48" name="شكل بيضاوي 47">
              <a:extLst>
                <a:ext uri="{FF2B5EF4-FFF2-40B4-BE49-F238E27FC236}">
                  <a16:creationId xmlns:a16="http://schemas.microsoft.com/office/drawing/2014/main" id="{229C181F-BAA2-50A9-75A1-DD9FC7E2D376}"/>
                </a:ext>
              </a:extLst>
            </p:cNvPr>
            <p:cNvSpPr/>
            <p:nvPr/>
          </p:nvSpPr>
          <p:spPr>
            <a:xfrm>
              <a:off x="5968674" y="1875099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49" name="رسم 25" descr="استاد مع تعبئة خالصة">
              <a:extLst>
                <a:ext uri="{FF2B5EF4-FFF2-40B4-BE49-F238E27FC236}">
                  <a16:creationId xmlns:a16="http://schemas.microsoft.com/office/drawing/2014/main" id="{525C4FDA-A82A-8B19-164D-CB40E5B1C6ED}"/>
                </a:ext>
              </a:extLst>
            </p:cNvPr>
            <p:cNvSpPr/>
            <p:nvPr/>
          </p:nvSpPr>
          <p:spPr>
            <a:xfrm>
              <a:off x="6126507" y="2136088"/>
              <a:ext cx="612535" cy="488372"/>
            </a:xfrm>
            <a:custGeom>
              <a:avLst/>
              <a:gdLst>
                <a:gd name="connsiteX0" fmla="*/ 515994 w 612535"/>
                <a:gd name="connsiteY0" fmla="*/ 122682 h 488372"/>
                <a:gd name="connsiteX1" fmla="*/ 515994 w 612535"/>
                <a:gd name="connsiteY1" fmla="*/ 84998 h 488372"/>
                <a:gd name="connsiteX2" fmla="*/ 572587 w 612535"/>
                <a:gd name="connsiteY2" fmla="*/ 59305 h 488372"/>
                <a:gd name="connsiteX3" fmla="*/ 515881 w 612535"/>
                <a:gd name="connsiteY3" fmla="*/ 28498 h 488372"/>
                <a:gd name="connsiteX4" fmla="*/ 504538 w 612535"/>
                <a:gd name="connsiteY4" fmla="*/ 20083 h 488372"/>
                <a:gd name="connsiteX5" fmla="*/ 496020 w 612535"/>
                <a:gd name="connsiteY5" fmla="*/ 29637 h 488372"/>
                <a:gd name="connsiteX6" fmla="*/ 496020 w 612535"/>
                <a:gd name="connsiteY6" fmla="*/ 119260 h 488372"/>
                <a:gd name="connsiteX7" fmla="*/ 316255 w 612535"/>
                <a:gd name="connsiteY7" fmla="*/ 106084 h 488372"/>
                <a:gd name="connsiteX8" fmla="*/ 316255 w 612535"/>
                <a:gd name="connsiteY8" fmla="*/ 65024 h 488372"/>
                <a:gd name="connsiteX9" fmla="*/ 372847 w 612535"/>
                <a:gd name="connsiteY9" fmla="*/ 39331 h 488372"/>
                <a:gd name="connsiteX10" fmla="*/ 316141 w 612535"/>
                <a:gd name="connsiteY10" fmla="*/ 8524 h 488372"/>
                <a:gd name="connsiteX11" fmla="*/ 304798 w 612535"/>
                <a:gd name="connsiteY11" fmla="*/ 109 h 488372"/>
                <a:gd name="connsiteX12" fmla="*/ 296281 w 612535"/>
                <a:gd name="connsiteY12" fmla="*/ 9663 h 488372"/>
                <a:gd name="connsiteX13" fmla="*/ 296281 w 612535"/>
                <a:gd name="connsiteY13" fmla="*/ 106071 h 488372"/>
                <a:gd name="connsiteX14" fmla="*/ 103199 w 612535"/>
                <a:gd name="connsiteY14" fmla="*/ 121457 h 488372"/>
                <a:gd name="connsiteX15" fmla="*/ 103199 w 612535"/>
                <a:gd name="connsiteY15" fmla="*/ 84998 h 488372"/>
                <a:gd name="connsiteX16" fmla="*/ 159792 w 612535"/>
                <a:gd name="connsiteY16" fmla="*/ 59305 h 488372"/>
                <a:gd name="connsiteX17" fmla="*/ 103086 w 612535"/>
                <a:gd name="connsiteY17" fmla="*/ 28498 h 488372"/>
                <a:gd name="connsiteX18" fmla="*/ 91742 w 612535"/>
                <a:gd name="connsiteY18" fmla="*/ 20083 h 488372"/>
                <a:gd name="connsiteX19" fmla="*/ 83225 w 612535"/>
                <a:gd name="connsiteY19" fmla="*/ 29637 h 488372"/>
                <a:gd name="connsiteX20" fmla="*/ 83225 w 612535"/>
                <a:gd name="connsiteY20" fmla="*/ 125372 h 488372"/>
                <a:gd name="connsiteX21" fmla="*/ 0 w 612535"/>
                <a:gd name="connsiteY21" fmla="*/ 175127 h 488372"/>
                <a:gd name="connsiteX22" fmla="*/ 120 w 612535"/>
                <a:gd name="connsiteY22" fmla="*/ 177491 h 488372"/>
                <a:gd name="connsiteX23" fmla="*/ 13982 w 612535"/>
                <a:gd name="connsiteY23" fmla="*/ 405767 h 488372"/>
                <a:gd name="connsiteX24" fmla="*/ 306268 w 612535"/>
                <a:gd name="connsiteY24" fmla="*/ 488372 h 488372"/>
                <a:gd name="connsiteX25" fmla="*/ 598553 w 612535"/>
                <a:gd name="connsiteY25" fmla="*/ 405767 h 488372"/>
                <a:gd name="connsiteX26" fmla="*/ 612389 w 612535"/>
                <a:gd name="connsiteY26" fmla="*/ 177491 h 488372"/>
                <a:gd name="connsiteX27" fmla="*/ 612535 w 612535"/>
                <a:gd name="connsiteY27" fmla="*/ 175127 h 488372"/>
                <a:gd name="connsiteX28" fmla="*/ 515994 w 612535"/>
                <a:gd name="connsiteY28" fmla="*/ 122682 h 488372"/>
                <a:gd name="connsiteX29" fmla="*/ 226265 w 612535"/>
                <a:gd name="connsiteY29" fmla="*/ 458817 h 488372"/>
                <a:gd name="connsiteX30" fmla="*/ 159898 w 612535"/>
                <a:gd name="connsiteY30" fmla="*/ 451174 h 488372"/>
                <a:gd name="connsiteX31" fmla="*/ 159898 w 612535"/>
                <a:gd name="connsiteY31" fmla="*/ 381711 h 488372"/>
                <a:gd name="connsiteX32" fmla="*/ 193055 w 612535"/>
                <a:gd name="connsiteY32" fmla="*/ 348555 h 488372"/>
                <a:gd name="connsiteX33" fmla="*/ 193082 w 612535"/>
                <a:gd name="connsiteY33" fmla="*/ 348555 h 488372"/>
                <a:gd name="connsiteX34" fmla="*/ 193082 w 612535"/>
                <a:gd name="connsiteY34" fmla="*/ 348555 h 488372"/>
                <a:gd name="connsiteX35" fmla="*/ 226238 w 612535"/>
                <a:gd name="connsiteY35" fmla="*/ 381711 h 488372"/>
                <a:gd name="connsiteX36" fmla="*/ 304696 w 612535"/>
                <a:gd name="connsiteY36" fmla="*/ 132649 h 488372"/>
                <a:gd name="connsiteX37" fmla="*/ 307839 w 612535"/>
                <a:gd name="connsiteY37" fmla="*/ 132649 h 488372"/>
                <a:gd name="connsiteX38" fmla="*/ 366695 w 612535"/>
                <a:gd name="connsiteY38" fmla="*/ 133808 h 488372"/>
                <a:gd name="connsiteX39" fmla="*/ 340623 w 612535"/>
                <a:gd name="connsiteY39" fmla="*/ 217239 h 488372"/>
                <a:gd name="connsiteX40" fmla="*/ 306268 w 612535"/>
                <a:gd name="connsiteY40" fmla="*/ 217612 h 488372"/>
                <a:gd name="connsiteX41" fmla="*/ 271912 w 612535"/>
                <a:gd name="connsiteY41" fmla="*/ 217239 h 488372"/>
                <a:gd name="connsiteX42" fmla="*/ 245840 w 612535"/>
                <a:gd name="connsiteY42" fmla="*/ 133808 h 488372"/>
                <a:gd name="connsiteX43" fmla="*/ 304696 w 612535"/>
                <a:gd name="connsiteY43" fmla="*/ 132649 h 488372"/>
                <a:gd name="connsiteX44" fmla="*/ 368799 w 612535"/>
                <a:gd name="connsiteY44" fmla="*/ 216367 h 488372"/>
                <a:gd name="connsiteX45" fmla="*/ 394153 w 612535"/>
                <a:gd name="connsiteY45" fmla="*/ 135173 h 488372"/>
                <a:gd name="connsiteX46" fmla="*/ 495394 w 612535"/>
                <a:gd name="connsiteY46" fmla="*/ 145985 h 488372"/>
                <a:gd name="connsiteX47" fmla="*/ 441618 w 612535"/>
                <a:gd name="connsiteY47" fmla="*/ 211300 h 488372"/>
                <a:gd name="connsiteX48" fmla="*/ 368799 w 612535"/>
                <a:gd name="connsiteY48" fmla="*/ 216367 h 488372"/>
                <a:gd name="connsiteX49" fmla="*/ 243736 w 612535"/>
                <a:gd name="connsiteY49" fmla="*/ 216367 h 488372"/>
                <a:gd name="connsiteX50" fmla="*/ 170897 w 612535"/>
                <a:gd name="connsiteY50" fmla="*/ 211300 h 488372"/>
                <a:gd name="connsiteX51" fmla="*/ 117121 w 612535"/>
                <a:gd name="connsiteY51" fmla="*/ 145985 h 488372"/>
                <a:gd name="connsiteX52" fmla="*/ 218382 w 612535"/>
                <a:gd name="connsiteY52" fmla="*/ 135173 h 488372"/>
                <a:gd name="connsiteX53" fmla="*/ 419453 w 612535"/>
                <a:gd name="connsiteY53" fmla="*/ 348555 h 488372"/>
                <a:gd name="connsiteX54" fmla="*/ 419453 w 612535"/>
                <a:gd name="connsiteY54" fmla="*/ 348555 h 488372"/>
                <a:gd name="connsiteX55" fmla="*/ 452610 w 612535"/>
                <a:gd name="connsiteY55" fmla="*/ 381711 h 488372"/>
                <a:gd name="connsiteX56" fmla="*/ 452610 w 612535"/>
                <a:gd name="connsiteY56" fmla="*/ 451174 h 488372"/>
                <a:gd name="connsiteX57" fmla="*/ 386243 w 612535"/>
                <a:gd name="connsiteY57" fmla="*/ 458817 h 488372"/>
                <a:gd name="connsiteX58" fmla="*/ 386243 w 612535"/>
                <a:gd name="connsiteY58" fmla="*/ 381711 h 488372"/>
                <a:gd name="connsiteX59" fmla="*/ 419400 w 612535"/>
                <a:gd name="connsiteY59" fmla="*/ 348555 h 488372"/>
                <a:gd name="connsiteX60" fmla="*/ 419453 w 612535"/>
                <a:gd name="connsiteY60" fmla="*/ 348555 h 488372"/>
                <a:gd name="connsiteX61" fmla="*/ 585690 w 612535"/>
                <a:gd name="connsiteY61" fmla="*/ 175127 h 488372"/>
                <a:gd name="connsiteX62" fmla="*/ 479961 w 612535"/>
                <a:gd name="connsiteY62" fmla="*/ 206659 h 488372"/>
                <a:gd name="connsiteX63" fmla="*/ 525236 w 612535"/>
                <a:gd name="connsiteY63" fmla="*/ 151644 h 488372"/>
                <a:gd name="connsiteX64" fmla="*/ 585690 w 612535"/>
                <a:gd name="connsiteY64" fmla="*/ 175127 h 488372"/>
                <a:gd name="connsiteX65" fmla="*/ 87280 w 612535"/>
                <a:gd name="connsiteY65" fmla="*/ 151644 h 488372"/>
                <a:gd name="connsiteX66" fmla="*/ 132554 w 612535"/>
                <a:gd name="connsiteY66" fmla="*/ 206659 h 488372"/>
                <a:gd name="connsiteX67" fmla="*/ 26845 w 612535"/>
                <a:gd name="connsiteY67" fmla="*/ 175127 h 488372"/>
                <a:gd name="connsiteX68" fmla="*/ 87280 w 612535"/>
                <a:gd name="connsiteY68" fmla="*/ 151644 h 488372"/>
                <a:gd name="connsiteX69" fmla="*/ 273084 w 612535"/>
                <a:gd name="connsiteY69" fmla="*/ 461241 h 488372"/>
                <a:gd name="connsiteX70" fmla="*/ 273084 w 612535"/>
                <a:gd name="connsiteY70" fmla="*/ 388369 h 488372"/>
                <a:gd name="connsiteX71" fmla="*/ 306241 w 612535"/>
                <a:gd name="connsiteY71" fmla="*/ 355213 h 488372"/>
                <a:gd name="connsiteX72" fmla="*/ 306268 w 612535"/>
                <a:gd name="connsiteY72" fmla="*/ 355213 h 488372"/>
                <a:gd name="connsiteX73" fmla="*/ 306268 w 612535"/>
                <a:gd name="connsiteY73" fmla="*/ 355213 h 488372"/>
                <a:gd name="connsiteX74" fmla="*/ 339424 w 612535"/>
                <a:gd name="connsiteY74" fmla="*/ 388369 h 488372"/>
                <a:gd name="connsiteX75" fmla="*/ 339424 w 612535"/>
                <a:gd name="connsiteY75" fmla="*/ 461254 h 488372"/>
                <a:gd name="connsiteX76" fmla="*/ 306268 w 612535"/>
                <a:gd name="connsiteY76" fmla="*/ 461740 h 488372"/>
                <a:gd name="connsiteX77" fmla="*/ 273084 w 612535"/>
                <a:gd name="connsiteY77" fmla="*/ 461254 h 48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12535" h="488372">
                  <a:moveTo>
                    <a:pt x="515994" y="122682"/>
                  </a:moveTo>
                  <a:lnTo>
                    <a:pt x="515994" y="84998"/>
                  </a:lnTo>
                  <a:lnTo>
                    <a:pt x="572587" y="59305"/>
                  </a:lnTo>
                  <a:lnTo>
                    <a:pt x="515881" y="28498"/>
                  </a:lnTo>
                  <a:cubicBezTo>
                    <a:pt x="515073" y="23042"/>
                    <a:pt x="509994" y="19274"/>
                    <a:pt x="504538" y="20083"/>
                  </a:cubicBezTo>
                  <a:cubicBezTo>
                    <a:pt x="499763" y="20791"/>
                    <a:pt x="496177" y="24812"/>
                    <a:pt x="496020" y="29637"/>
                  </a:cubicBezTo>
                  <a:lnTo>
                    <a:pt x="496020" y="119260"/>
                  </a:lnTo>
                  <a:cubicBezTo>
                    <a:pt x="436443" y="111015"/>
                    <a:pt x="376397" y="106614"/>
                    <a:pt x="316255" y="106084"/>
                  </a:cubicBezTo>
                  <a:lnTo>
                    <a:pt x="316255" y="65024"/>
                  </a:lnTo>
                  <a:lnTo>
                    <a:pt x="372847" y="39331"/>
                  </a:lnTo>
                  <a:lnTo>
                    <a:pt x="316141" y="8524"/>
                  </a:lnTo>
                  <a:cubicBezTo>
                    <a:pt x="315333" y="3068"/>
                    <a:pt x="310254" y="-700"/>
                    <a:pt x="304798" y="109"/>
                  </a:cubicBezTo>
                  <a:cubicBezTo>
                    <a:pt x="300023" y="817"/>
                    <a:pt x="296438" y="4838"/>
                    <a:pt x="296281" y="9663"/>
                  </a:cubicBezTo>
                  <a:lnTo>
                    <a:pt x="296281" y="106071"/>
                  </a:lnTo>
                  <a:cubicBezTo>
                    <a:pt x="266146" y="106423"/>
                    <a:pt x="176177" y="108581"/>
                    <a:pt x="103199" y="121457"/>
                  </a:cubicBezTo>
                  <a:lnTo>
                    <a:pt x="103199" y="84998"/>
                  </a:lnTo>
                  <a:lnTo>
                    <a:pt x="159792" y="59305"/>
                  </a:lnTo>
                  <a:lnTo>
                    <a:pt x="103086" y="28498"/>
                  </a:lnTo>
                  <a:cubicBezTo>
                    <a:pt x="102277" y="23042"/>
                    <a:pt x="97199" y="19274"/>
                    <a:pt x="91742" y="20083"/>
                  </a:cubicBezTo>
                  <a:cubicBezTo>
                    <a:pt x="86967" y="20791"/>
                    <a:pt x="83382" y="24812"/>
                    <a:pt x="83225" y="29637"/>
                  </a:cubicBezTo>
                  <a:lnTo>
                    <a:pt x="83225" y="125372"/>
                  </a:lnTo>
                  <a:cubicBezTo>
                    <a:pt x="35953" y="135599"/>
                    <a:pt x="0" y="151232"/>
                    <a:pt x="0" y="175127"/>
                  </a:cubicBezTo>
                  <a:cubicBezTo>
                    <a:pt x="0" y="175917"/>
                    <a:pt x="40" y="176705"/>
                    <a:pt x="120" y="177491"/>
                  </a:cubicBezTo>
                  <a:lnTo>
                    <a:pt x="13982" y="405767"/>
                  </a:lnTo>
                  <a:cubicBezTo>
                    <a:pt x="14827" y="466361"/>
                    <a:pt x="189087" y="488372"/>
                    <a:pt x="306268" y="488372"/>
                  </a:cubicBezTo>
                  <a:cubicBezTo>
                    <a:pt x="423448" y="488372"/>
                    <a:pt x="597708" y="466361"/>
                    <a:pt x="598553" y="405767"/>
                  </a:cubicBezTo>
                  <a:lnTo>
                    <a:pt x="612389" y="177491"/>
                  </a:lnTo>
                  <a:cubicBezTo>
                    <a:pt x="612478" y="176706"/>
                    <a:pt x="612526" y="175917"/>
                    <a:pt x="612535" y="175127"/>
                  </a:cubicBezTo>
                  <a:cubicBezTo>
                    <a:pt x="612535" y="149028"/>
                    <a:pt x="569664" y="132796"/>
                    <a:pt x="515994" y="122682"/>
                  </a:cubicBezTo>
                  <a:close/>
                  <a:moveTo>
                    <a:pt x="226265" y="458817"/>
                  </a:moveTo>
                  <a:cubicBezTo>
                    <a:pt x="201837" y="456973"/>
                    <a:pt x="179659" y="454343"/>
                    <a:pt x="159898" y="451174"/>
                  </a:cubicBezTo>
                  <a:lnTo>
                    <a:pt x="159898" y="381711"/>
                  </a:lnTo>
                  <a:cubicBezTo>
                    <a:pt x="159898" y="363399"/>
                    <a:pt x="174743" y="348555"/>
                    <a:pt x="193055" y="348555"/>
                  </a:cubicBezTo>
                  <a:cubicBezTo>
                    <a:pt x="193064" y="348555"/>
                    <a:pt x="193073" y="348555"/>
                    <a:pt x="193082" y="348555"/>
                  </a:cubicBezTo>
                  <a:lnTo>
                    <a:pt x="193082" y="348555"/>
                  </a:lnTo>
                  <a:cubicBezTo>
                    <a:pt x="211394" y="348555"/>
                    <a:pt x="226238" y="363399"/>
                    <a:pt x="226238" y="381711"/>
                  </a:cubicBezTo>
                  <a:close/>
                  <a:moveTo>
                    <a:pt x="304696" y="132649"/>
                  </a:moveTo>
                  <a:cubicBezTo>
                    <a:pt x="305733" y="132862"/>
                    <a:pt x="306802" y="132862"/>
                    <a:pt x="307839" y="132649"/>
                  </a:cubicBezTo>
                  <a:cubicBezTo>
                    <a:pt x="328532" y="132649"/>
                    <a:pt x="348151" y="133035"/>
                    <a:pt x="366695" y="133808"/>
                  </a:cubicBezTo>
                  <a:lnTo>
                    <a:pt x="340623" y="217239"/>
                  </a:lnTo>
                  <a:cubicBezTo>
                    <a:pt x="329511" y="217479"/>
                    <a:pt x="318079" y="217612"/>
                    <a:pt x="306268" y="217612"/>
                  </a:cubicBezTo>
                  <a:cubicBezTo>
                    <a:pt x="294456" y="217612"/>
                    <a:pt x="283024" y="217479"/>
                    <a:pt x="271912" y="217239"/>
                  </a:cubicBezTo>
                  <a:lnTo>
                    <a:pt x="245840" y="133808"/>
                  </a:lnTo>
                  <a:cubicBezTo>
                    <a:pt x="264375" y="133075"/>
                    <a:pt x="283995" y="132689"/>
                    <a:pt x="304696" y="132649"/>
                  </a:cubicBezTo>
                  <a:close/>
                  <a:moveTo>
                    <a:pt x="368799" y="216367"/>
                  </a:moveTo>
                  <a:lnTo>
                    <a:pt x="394153" y="135173"/>
                  </a:lnTo>
                  <a:cubicBezTo>
                    <a:pt x="428063" y="137044"/>
                    <a:pt x="461854" y="140653"/>
                    <a:pt x="495394" y="145985"/>
                  </a:cubicBezTo>
                  <a:lnTo>
                    <a:pt x="441618" y="211300"/>
                  </a:lnTo>
                  <a:cubicBezTo>
                    <a:pt x="419700" y="213517"/>
                    <a:pt x="395411" y="215275"/>
                    <a:pt x="368799" y="216367"/>
                  </a:cubicBezTo>
                  <a:close/>
                  <a:moveTo>
                    <a:pt x="243736" y="216367"/>
                  </a:moveTo>
                  <a:cubicBezTo>
                    <a:pt x="217104" y="215275"/>
                    <a:pt x="192835" y="213517"/>
                    <a:pt x="170897" y="211300"/>
                  </a:cubicBezTo>
                  <a:lnTo>
                    <a:pt x="117121" y="145985"/>
                  </a:lnTo>
                  <a:cubicBezTo>
                    <a:pt x="150668" y="140652"/>
                    <a:pt x="184466" y="137043"/>
                    <a:pt x="218382" y="135173"/>
                  </a:cubicBezTo>
                  <a:close/>
                  <a:moveTo>
                    <a:pt x="419453" y="348555"/>
                  </a:moveTo>
                  <a:lnTo>
                    <a:pt x="419453" y="348555"/>
                  </a:lnTo>
                  <a:cubicBezTo>
                    <a:pt x="437765" y="348555"/>
                    <a:pt x="452610" y="363399"/>
                    <a:pt x="452610" y="381711"/>
                  </a:cubicBezTo>
                  <a:lnTo>
                    <a:pt x="452610" y="451174"/>
                  </a:lnTo>
                  <a:cubicBezTo>
                    <a:pt x="432829" y="454343"/>
                    <a:pt x="410665" y="456973"/>
                    <a:pt x="386243" y="458817"/>
                  </a:cubicBezTo>
                  <a:lnTo>
                    <a:pt x="386243" y="381711"/>
                  </a:lnTo>
                  <a:cubicBezTo>
                    <a:pt x="386243" y="363399"/>
                    <a:pt x="401088" y="348555"/>
                    <a:pt x="419400" y="348555"/>
                  </a:cubicBezTo>
                  <a:cubicBezTo>
                    <a:pt x="419418" y="348555"/>
                    <a:pt x="419435" y="348555"/>
                    <a:pt x="419453" y="348555"/>
                  </a:cubicBezTo>
                  <a:close/>
                  <a:moveTo>
                    <a:pt x="585690" y="175127"/>
                  </a:moveTo>
                  <a:cubicBezTo>
                    <a:pt x="580570" y="184322"/>
                    <a:pt x="544211" y="197438"/>
                    <a:pt x="479961" y="206659"/>
                  </a:cubicBezTo>
                  <a:lnTo>
                    <a:pt x="525236" y="151644"/>
                  </a:lnTo>
                  <a:cubicBezTo>
                    <a:pt x="561328" y="159528"/>
                    <a:pt x="581908" y="168383"/>
                    <a:pt x="585690" y="175127"/>
                  </a:cubicBezTo>
                  <a:close/>
                  <a:moveTo>
                    <a:pt x="87280" y="151644"/>
                  </a:moveTo>
                  <a:lnTo>
                    <a:pt x="132554" y="206659"/>
                  </a:lnTo>
                  <a:cubicBezTo>
                    <a:pt x="68324" y="197418"/>
                    <a:pt x="31958" y="184322"/>
                    <a:pt x="26845" y="175127"/>
                  </a:cubicBezTo>
                  <a:cubicBezTo>
                    <a:pt x="30627" y="168383"/>
                    <a:pt x="51207" y="159528"/>
                    <a:pt x="87280" y="151644"/>
                  </a:cubicBezTo>
                  <a:close/>
                  <a:moveTo>
                    <a:pt x="273084" y="461241"/>
                  </a:moveTo>
                  <a:lnTo>
                    <a:pt x="273084" y="388369"/>
                  </a:lnTo>
                  <a:cubicBezTo>
                    <a:pt x="273084" y="370057"/>
                    <a:pt x="287929" y="355213"/>
                    <a:pt x="306241" y="355213"/>
                  </a:cubicBezTo>
                  <a:cubicBezTo>
                    <a:pt x="306250" y="355213"/>
                    <a:pt x="306259" y="355213"/>
                    <a:pt x="306268" y="355213"/>
                  </a:cubicBezTo>
                  <a:lnTo>
                    <a:pt x="306268" y="355213"/>
                  </a:lnTo>
                  <a:cubicBezTo>
                    <a:pt x="324580" y="355213"/>
                    <a:pt x="339424" y="370057"/>
                    <a:pt x="339424" y="388369"/>
                  </a:cubicBezTo>
                  <a:lnTo>
                    <a:pt x="339424" y="461254"/>
                  </a:lnTo>
                  <a:cubicBezTo>
                    <a:pt x="328723" y="461579"/>
                    <a:pt x="317671" y="461740"/>
                    <a:pt x="306268" y="461740"/>
                  </a:cubicBezTo>
                  <a:cubicBezTo>
                    <a:pt x="294864" y="461740"/>
                    <a:pt x="283803" y="461579"/>
                    <a:pt x="273084" y="461254"/>
                  </a:cubicBezTo>
                  <a:close/>
                </a:path>
              </a:pathLst>
            </a:custGeom>
            <a:solidFill>
              <a:schemeClr val="bg1"/>
            </a:solidFill>
            <a:ln w="664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AA89C00D-BAEC-4D52-CFDE-80B06E5074F5}"/>
              </a:ext>
            </a:extLst>
          </p:cNvPr>
          <p:cNvGrpSpPr/>
          <p:nvPr/>
        </p:nvGrpSpPr>
        <p:grpSpPr>
          <a:xfrm>
            <a:off x="4983306" y="3043590"/>
            <a:ext cx="822187" cy="822187"/>
            <a:chOff x="7290118" y="1865453"/>
            <a:chExt cx="937550" cy="937550"/>
          </a:xfrm>
        </p:grpSpPr>
        <p:sp>
          <p:nvSpPr>
            <p:cNvPr id="51" name="شكل بيضاوي 50">
              <a:extLst>
                <a:ext uri="{FF2B5EF4-FFF2-40B4-BE49-F238E27FC236}">
                  <a16:creationId xmlns:a16="http://schemas.microsoft.com/office/drawing/2014/main" id="{34ED0334-EC7E-FC85-4D2C-A3B23ACDCA12}"/>
                </a:ext>
              </a:extLst>
            </p:cNvPr>
            <p:cNvSpPr/>
            <p:nvPr/>
          </p:nvSpPr>
          <p:spPr>
            <a:xfrm>
              <a:off x="7290118" y="1865453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ED99E94A-CC44-9F74-40DA-C798CF6217CE}"/>
                </a:ext>
              </a:extLst>
            </p:cNvPr>
            <p:cNvSpPr/>
            <p:nvPr/>
          </p:nvSpPr>
          <p:spPr>
            <a:xfrm>
              <a:off x="7610343" y="2097221"/>
              <a:ext cx="481229" cy="525111"/>
            </a:xfrm>
            <a:custGeom>
              <a:avLst/>
              <a:gdLst>
                <a:gd name="connsiteX0" fmla="*/ 472123 w 481229"/>
                <a:gd name="connsiteY0" fmla="*/ 121342 h 525111"/>
                <a:gd name="connsiteX1" fmla="*/ 461596 w 481229"/>
                <a:gd name="connsiteY1" fmla="*/ 109312 h 525111"/>
                <a:gd name="connsiteX2" fmla="*/ 445054 w 481229"/>
                <a:gd name="connsiteY2" fmla="*/ 110816 h 525111"/>
                <a:gd name="connsiteX3" fmla="*/ 230011 w 481229"/>
                <a:gd name="connsiteY3" fmla="*/ 158185 h 525111"/>
                <a:gd name="connsiteX4" fmla="*/ 196176 w 481229"/>
                <a:gd name="connsiteY4" fmla="*/ 159689 h 525111"/>
                <a:gd name="connsiteX5" fmla="*/ 242793 w 481229"/>
                <a:gd name="connsiteY5" fmla="*/ 46152 h 525111"/>
                <a:gd name="connsiteX6" fmla="*/ 257080 w 481229"/>
                <a:gd name="connsiteY6" fmla="*/ 52167 h 525111"/>
                <a:gd name="connsiteX7" fmla="*/ 276629 w 481229"/>
                <a:gd name="connsiteY7" fmla="*/ 43896 h 525111"/>
                <a:gd name="connsiteX8" fmla="*/ 268358 w 481229"/>
                <a:gd name="connsiteY8" fmla="*/ 24347 h 525111"/>
                <a:gd name="connsiteX9" fmla="*/ 240538 w 481229"/>
                <a:gd name="connsiteY9" fmla="*/ 12317 h 525111"/>
                <a:gd name="connsiteX10" fmla="*/ 212717 w 481229"/>
                <a:gd name="connsiteY10" fmla="*/ 1038 h 525111"/>
                <a:gd name="connsiteX11" fmla="*/ 193168 w 481229"/>
                <a:gd name="connsiteY11" fmla="*/ 9309 h 525111"/>
                <a:gd name="connsiteX12" fmla="*/ 201439 w 481229"/>
                <a:gd name="connsiteY12" fmla="*/ 28859 h 525111"/>
                <a:gd name="connsiteX13" fmla="*/ 215725 w 481229"/>
                <a:gd name="connsiteY13" fmla="*/ 34874 h 525111"/>
                <a:gd name="connsiteX14" fmla="*/ 163844 w 481229"/>
                <a:gd name="connsiteY14" fmla="*/ 161193 h 525111"/>
                <a:gd name="connsiteX15" fmla="*/ 154821 w 481229"/>
                <a:gd name="connsiteY15" fmla="*/ 182246 h 525111"/>
                <a:gd name="connsiteX16" fmla="*/ 80383 w 481229"/>
                <a:gd name="connsiteY16" fmla="*/ 363454 h 525111"/>
                <a:gd name="connsiteX17" fmla="*/ 77376 w 481229"/>
                <a:gd name="connsiteY17" fmla="*/ 364957 h 525111"/>
                <a:gd name="connsiteX18" fmla="*/ 15720 w 481229"/>
                <a:gd name="connsiteY18" fmla="*/ 438643 h 525111"/>
                <a:gd name="connsiteX19" fmla="*/ 2186 w 481229"/>
                <a:gd name="connsiteY19" fmla="*/ 471727 h 525111"/>
                <a:gd name="connsiteX20" fmla="*/ 17976 w 481229"/>
                <a:gd name="connsiteY20" fmla="*/ 510826 h 525111"/>
                <a:gd name="connsiteX21" fmla="*/ 48052 w 481229"/>
                <a:gd name="connsiteY21" fmla="*/ 522856 h 525111"/>
                <a:gd name="connsiteX22" fmla="*/ 71360 w 481229"/>
                <a:gd name="connsiteY22" fmla="*/ 522856 h 525111"/>
                <a:gd name="connsiteX23" fmla="*/ 87902 w 481229"/>
                <a:gd name="connsiteY23" fmla="*/ 506314 h 525111"/>
                <a:gd name="connsiteX24" fmla="*/ 101436 w 481229"/>
                <a:gd name="connsiteY24" fmla="*/ 473231 h 525111"/>
                <a:gd name="connsiteX25" fmla="*/ 108955 w 481229"/>
                <a:gd name="connsiteY25" fmla="*/ 376988 h 525111"/>
                <a:gd name="connsiteX26" fmla="*/ 108204 w 481229"/>
                <a:gd name="connsiteY26" fmla="*/ 373980 h 525111"/>
                <a:gd name="connsiteX27" fmla="*/ 130761 w 481229"/>
                <a:gd name="connsiteY27" fmla="*/ 319092 h 525111"/>
                <a:gd name="connsiteX28" fmla="*/ 163844 w 481229"/>
                <a:gd name="connsiteY28" fmla="*/ 319092 h 525111"/>
                <a:gd name="connsiteX29" fmla="*/ 420242 w 481229"/>
                <a:gd name="connsiteY29" fmla="*/ 301798 h 525111"/>
                <a:gd name="connsiteX30" fmla="*/ 466859 w 481229"/>
                <a:gd name="connsiteY30" fmla="*/ 265707 h 525111"/>
                <a:gd name="connsiteX31" fmla="*/ 472123 w 481229"/>
                <a:gd name="connsiteY31" fmla="*/ 121342 h 52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81229" h="525111">
                  <a:moveTo>
                    <a:pt x="472123" y="121342"/>
                  </a:moveTo>
                  <a:cubicBezTo>
                    <a:pt x="470619" y="116079"/>
                    <a:pt x="466859" y="111567"/>
                    <a:pt x="461596" y="109312"/>
                  </a:cubicBezTo>
                  <a:cubicBezTo>
                    <a:pt x="456333" y="107056"/>
                    <a:pt x="450318" y="107808"/>
                    <a:pt x="445054" y="110816"/>
                  </a:cubicBezTo>
                  <a:cubicBezTo>
                    <a:pt x="428513" y="119838"/>
                    <a:pt x="360090" y="149162"/>
                    <a:pt x="230011" y="158185"/>
                  </a:cubicBezTo>
                  <a:cubicBezTo>
                    <a:pt x="219485" y="158937"/>
                    <a:pt x="208206" y="159689"/>
                    <a:pt x="196176" y="159689"/>
                  </a:cubicBezTo>
                  <a:lnTo>
                    <a:pt x="242793" y="46152"/>
                  </a:lnTo>
                  <a:lnTo>
                    <a:pt x="257080" y="52167"/>
                  </a:lnTo>
                  <a:cubicBezTo>
                    <a:pt x="264599" y="55175"/>
                    <a:pt x="273621" y="51415"/>
                    <a:pt x="276629" y="43896"/>
                  </a:cubicBezTo>
                  <a:cubicBezTo>
                    <a:pt x="279636" y="36378"/>
                    <a:pt x="275877" y="27355"/>
                    <a:pt x="268358" y="24347"/>
                  </a:cubicBezTo>
                  <a:lnTo>
                    <a:pt x="240538" y="12317"/>
                  </a:lnTo>
                  <a:lnTo>
                    <a:pt x="212717" y="1038"/>
                  </a:lnTo>
                  <a:cubicBezTo>
                    <a:pt x="205198" y="-1969"/>
                    <a:pt x="196176" y="1790"/>
                    <a:pt x="193168" y="9309"/>
                  </a:cubicBezTo>
                  <a:cubicBezTo>
                    <a:pt x="190161" y="16828"/>
                    <a:pt x="193920" y="25851"/>
                    <a:pt x="201439" y="28859"/>
                  </a:cubicBezTo>
                  <a:lnTo>
                    <a:pt x="215725" y="34874"/>
                  </a:lnTo>
                  <a:lnTo>
                    <a:pt x="163844" y="161193"/>
                  </a:lnTo>
                  <a:lnTo>
                    <a:pt x="154821" y="182246"/>
                  </a:lnTo>
                  <a:lnTo>
                    <a:pt x="80383" y="363454"/>
                  </a:lnTo>
                  <a:cubicBezTo>
                    <a:pt x="79631" y="364205"/>
                    <a:pt x="78879" y="364957"/>
                    <a:pt x="77376" y="364957"/>
                  </a:cubicBezTo>
                  <a:cubicBezTo>
                    <a:pt x="48804" y="381499"/>
                    <a:pt x="26998" y="407816"/>
                    <a:pt x="15720" y="438643"/>
                  </a:cubicBezTo>
                  <a:lnTo>
                    <a:pt x="2186" y="471727"/>
                  </a:lnTo>
                  <a:cubicBezTo>
                    <a:pt x="-3829" y="486765"/>
                    <a:pt x="2938" y="504811"/>
                    <a:pt x="17976" y="510826"/>
                  </a:cubicBezTo>
                  <a:lnTo>
                    <a:pt x="48052" y="522856"/>
                  </a:lnTo>
                  <a:cubicBezTo>
                    <a:pt x="55571" y="525864"/>
                    <a:pt x="63841" y="525864"/>
                    <a:pt x="71360" y="522856"/>
                  </a:cubicBezTo>
                  <a:cubicBezTo>
                    <a:pt x="78879" y="519849"/>
                    <a:pt x="84895" y="513833"/>
                    <a:pt x="87902" y="506314"/>
                  </a:cubicBezTo>
                  <a:lnTo>
                    <a:pt x="101436" y="473231"/>
                  </a:lnTo>
                  <a:cubicBezTo>
                    <a:pt x="114971" y="443155"/>
                    <a:pt x="117226" y="409319"/>
                    <a:pt x="108955" y="376988"/>
                  </a:cubicBezTo>
                  <a:cubicBezTo>
                    <a:pt x="108955" y="376236"/>
                    <a:pt x="108204" y="375484"/>
                    <a:pt x="108204" y="373980"/>
                  </a:cubicBezTo>
                  <a:lnTo>
                    <a:pt x="130761" y="319092"/>
                  </a:lnTo>
                  <a:lnTo>
                    <a:pt x="163844" y="319092"/>
                  </a:lnTo>
                  <a:cubicBezTo>
                    <a:pt x="249561" y="319092"/>
                    <a:pt x="335277" y="313076"/>
                    <a:pt x="420242" y="301798"/>
                  </a:cubicBezTo>
                  <a:cubicBezTo>
                    <a:pt x="441295" y="298790"/>
                    <a:pt x="458588" y="285256"/>
                    <a:pt x="466859" y="265707"/>
                  </a:cubicBezTo>
                  <a:cubicBezTo>
                    <a:pt x="478890" y="237886"/>
                    <a:pt x="489416" y="189013"/>
                    <a:pt x="472123" y="121342"/>
                  </a:cubicBezTo>
                  <a:close/>
                </a:path>
              </a:pathLst>
            </a:custGeom>
            <a:solidFill>
              <a:srgbClr val="D253B7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53" name="شكل حر: شكل 52">
              <a:extLst>
                <a:ext uri="{FF2B5EF4-FFF2-40B4-BE49-F238E27FC236}">
                  <a16:creationId xmlns:a16="http://schemas.microsoft.com/office/drawing/2014/main" id="{E761955C-3498-335C-888C-DC6E37F5F412}"/>
                </a:ext>
              </a:extLst>
            </p:cNvPr>
            <p:cNvSpPr/>
            <p:nvPr/>
          </p:nvSpPr>
          <p:spPr>
            <a:xfrm>
              <a:off x="7429773" y="2204925"/>
              <a:ext cx="311330" cy="211387"/>
            </a:xfrm>
            <a:custGeom>
              <a:avLst/>
              <a:gdLst>
                <a:gd name="connsiteX0" fmla="*/ 311330 w 311330"/>
                <a:gd name="connsiteY0" fmla="*/ 52737 h 211387"/>
                <a:gd name="connsiteX1" fmla="*/ 36135 w 311330"/>
                <a:gd name="connsiteY1" fmla="*/ 2360 h 211387"/>
                <a:gd name="connsiteX2" fmla="*/ 19593 w 311330"/>
                <a:gd name="connsiteY2" fmla="*/ 1608 h 211387"/>
                <a:gd name="connsiteX3" fmla="*/ 9067 w 311330"/>
                <a:gd name="connsiteY3" fmla="*/ 14390 h 211387"/>
                <a:gd name="connsiteX4" fmla="*/ 15082 w 311330"/>
                <a:gd name="connsiteY4" fmla="*/ 159507 h 211387"/>
                <a:gd name="connsiteX5" fmla="*/ 62452 w 311330"/>
                <a:gd name="connsiteY5" fmla="*/ 195598 h 211387"/>
                <a:gd name="connsiteX6" fmla="*/ 246667 w 311330"/>
                <a:gd name="connsiteY6" fmla="*/ 211388 h 211387"/>
                <a:gd name="connsiteX7" fmla="*/ 311330 w 311330"/>
                <a:gd name="connsiteY7" fmla="*/ 52737 h 21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1330" h="211387">
                  <a:moveTo>
                    <a:pt x="311330" y="52737"/>
                  </a:moveTo>
                  <a:cubicBezTo>
                    <a:pt x="143657" y="50481"/>
                    <a:pt x="66963" y="21157"/>
                    <a:pt x="36135" y="2360"/>
                  </a:cubicBezTo>
                  <a:cubicBezTo>
                    <a:pt x="30872" y="-648"/>
                    <a:pt x="24857" y="-648"/>
                    <a:pt x="19593" y="1608"/>
                  </a:cubicBezTo>
                  <a:cubicBezTo>
                    <a:pt x="14330" y="3864"/>
                    <a:pt x="10571" y="8375"/>
                    <a:pt x="9067" y="14390"/>
                  </a:cubicBezTo>
                  <a:cubicBezTo>
                    <a:pt x="-8227" y="81309"/>
                    <a:pt x="2300" y="130183"/>
                    <a:pt x="15082" y="159507"/>
                  </a:cubicBezTo>
                  <a:cubicBezTo>
                    <a:pt x="23353" y="179056"/>
                    <a:pt x="41399" y="192590"/>
                    <a:pt x="62452" y="195598"/>
                  </a:cubicBezTo>
                  <a:cubicBezTo>
                    <a:pt x="123356" y="203869"/>
                    <a:pt x="185011" y="209132"/>
                    <a:pt x="246667" y="211388"/>
                  </a:cubicBezTo>
                  <a:lnTo>
                    <a:pt x="311330" y="52737"/>
                  </a:ln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E0624512-4C8F-1061-D891-46C9D970075B}"/>
              </a:ext>
            </a:extLst>
          </p:cNvPr>
          <p:cNvGrpSpPr/>
          <p:nvPr/>
        </p:nvGrpSpPr>
        <p:grpSpPr>
          <a:xfrm>
            <a:off x="4983306" y="4231194"/>
            <a:ext cx="822187" cy="822187"/>
            <a:chOff x="7290118" y="3219691"/>
            <a:chExt cx="937550" cy="937550"/>
          </a:xfrm>
        </p:grpSpPr>
        <p:sp>
          <p:nvSpPr>
            <p:cNvPr id="55" name="شكل بيضاوي 54">
              <a:extLst>
                <a:ext uri="{FF2B5EF4-FFF2-40B4-BE49-F238E27FC236}">
                  <a16:creationId xmlns:a16="http://schemas.microsoft.com/office/drawing/2014/main" id="{A894BE0D-D504-9C35-F6A5-8A57EE95F0B8}"/>
                </a:ext>
              </a:extLst>
            </p:cNvPr>
            <p:cNvSpPr/>
            <p:nvPr/>
          </p:nvSpPr>
          <p:spPr>
            <a:xfrm>
              <a:off x="7290118" y="3219691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grpSp>
          <p:nvGrpSpPr>
            <p:cNvPr id="56" name="رسم 29" descr="مضرب تنس الطاولة والكرة مع تعبئة خالصة">
              <a:extLst>
                <a:ext uri="{FF2B5EF4-FFF2-40B4-BE49-F238E27FC236}">
                  <a16:creationId xmlns:a16="http://schemas.microsoft.com/office/drawing/2014/main" id="{D8998D92-819C-ED6C-F7DB-9FEAFCAD3F9D}"/>
                </a:ext>
              </a:extLst>
            </p:cNvPr>
            <p:cNvGrpSpPr/>
            <p:nvPr/>
          </p:nvGrpSpPr>
          <p:grpSpPr>
            <a:xfrm>
              <a:off x="7472918" y="3404779"/>
              <a:ext cx="585412" cy="565833"/>
              <a:chOff x="4247444" y="3404779"/>
              <a:chExt cx="585412" cy="565833"/>
            </a:xfrm>
            <a:solidFill>
              <a:srgbClr val="000000"/>
            </a:solidFill>
          </p:grpSpPr>
          <p:sp>
            <p:nvSpPr>
              <p:cNvPr id="57" name="شكل حر: شكل 56">
                <a:extLst>
                  <a:ext uri="{FF2B5EF4-FFF2-40B4-BE49-F238E27FC236}">
                    <a16:creationId xmlns:a16="http://schemas.microsoft.com/office/drawing/2014/main" id="{B28044DF-02E0-0AB8-0D96-FB30320067D1}"/>
                  </a:ext>
                </a:extLst>
              </p:cNvPr>
              <p:cNvSpPr/>
              <p:nvPr/>
            </p:nvSpPr>
            <p:spPr>
              <a:xfrm>
                <a:off x="4710895" y="3846364"/>
                <a:ext cx="121960" cy="121960"/>
              </a:xfrm>
              <a:custGeom>
                <a:avLst/>
                <a:gdLst>
                  <a:gd name="connsiteX0" fmla="*/ 121961 w 121960"/>
                  <a:gd name="connsiteY0" fmla="*/ 60980 h 121960"/>
                  <a:gd name="connsiteX1" fmla="*/ 60980 w 121960"/>
                  <a:gd name="connsiteY1" fmla="*/ 121961 h 121960"/>
                  <a:gd name="connsiteX2" fmla="*/ 0 w 121960"/>
                  <a:gd name="connsiteY2" fmla="*/ 60980 h 121960"/>
                  <a:gd name="connsiteX3" fmla="*/ 60980 w 121960"/>
                  <a:gd name="connsiteY3" fmla="*/ 0 h 121960"/>
                  <a:gd name="connsiteX4" fmla="*/ 121961 w 121960"/>
                  <a:gd name="connsiteY4" fmla="*/ 60980 h 12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60" h="121960">
                    <a:moveTo>
                      <a:pt x="121961" y="60980"/>
                    </a:moveTo>
                    <a:cubicBezTo>
                      <a:pt x="121961" y="94659"/>
                      <a:pt x="94659" y="121961"/>
                      <a:pt x="60980" y="121961"/>
                    </a:cubicBezTo>
                    <a:cubicBezTo>
                      <a:pt x="27302" y="121961"/>
                      <a:pt x="0" y="94659"/>
                      <a:pt x="0" y="60980"/>
                    </a:cubicBezTo>
                    <a:cubicBezTo>
                      <a:pt x="0" y="27302"/>
                      <a:pt x="27302" y="0"/>
                      <a:pt x="60980" y="0"/>
                    </a:cubicBezTo>
                    <a:cubicBezTo>
                      <a:pt x="94659" y="0"/>
                      <a:pt x="121961" y="27302"/>
                      <a:pt x="121961" y="60980"/>
                    </a:cubicBezTo>
                    <a:close/>
                  </a:path>
                </a:pathLst>
              </a:custGeom>
              <a:solidFill>
                <a:schemeClr val="bg1"/>
              </a:solidFill>
              <a:ln w="754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grpSp>
            <p:nvGrpSpPr>
              <p:cNvPr id="58" name="رسم 29" descr="مضرب تنس الطاولة والكرة مع تعبئة خالصة">
                <a:extLst>
                  <a:ext uri="{FF2B5EF4-FFF2-40B4-BE49-F238E27FC236}">
                    <a16:creationId xmlns:a16="http://schemas.microsoft.com/office/drawing/2014/main" id="{F6099134-B808-2376-86F0-A0B05CA4443A}"/>
                  </a:ext>
                </a:extLst>
              </p:cNvPr>
              <p:cNvGrpSpPr/>
              <p:nvPr/>
            </p:nvGrpSpPr>
            <p:grpSpPr>
              <a:xfrm>
                <a:off x="4247444" y="3404779"/>
                <a:ext cx="566532" cy="565833"/>
                <a:chOff x="4247444" y="3404779"/>
                <a:chExt cx="566532" cy="565833"/>
              </a:xfrm>
              <a:solidFill>
                <a:srgbClr val="000000"/>
              </a:solidFill>
            </p:grpSpPr>
            <p:sp>
              <p:nvSpPr>
                <p:cNvPr id="59" name="شكل حر: شكل 58">
                  <a:extLst>
                    <a:ext uri="{FF2B5EF4-FFF2-40B4-BE49-F238E27FC236}">
                      <a16:creationId xmlns:a16="http://schemas.microsoft.com/office/drawing/2014/main" id="{5FE99D99-2AE3-C8AA-0D85-40D13A635333}"/>
                    </a:ext>
                  </a:extLst>
                </p:cNvPr>
                <p:cNvSpPr/>
                <p:nvPr/>
              </p:nvSpPr>
              <p:spPr>
                <a:xfrm>
                  <a:off x="4247444" y="3648178"/>
                  <a:ext cx="322433" cy="322433"/>
                </a:xfrm>
                <a:custGeom>
                  <a:avLst/>
                  <a:gdLst>
                    <a:gd name="connsiteX0" fmla="*/ 142542 w 322433"/>
                    <a:gd name="connsiteY0" fmla="*/ 0 h 322433"/>
                    <a:gd name="connsiteX1" fmla="*/ 144066 w 322433"/>
                    <a:gd name="connsiteY1" fmla="*/ 6860 h 322433"/>
                    <a:gd name="connsiteX2" fmla="*/ 144066 w 322433"/>
                    <a:gd name="connsiteY2" fmla="*/ 6860 h 322433"/>
                    <a:gd name="connsiteX3" fmla="*/ 147115 w 322433"/>
                    <a:gd name="connsiteY3" fmla="*/ 17532 h 322433"/>
                    <a:gd name="connsiteX4" fmla="*/ 134157 w 322433"/>
                    <a:gd name="connsiteY4" fmla="*/ 134919 h 322433"/>
                    <a:gd name="connsiteX5" fmla="*/ 134157 w 322433"/>
                    <a:gd name="connsiteY5" fmla="*/ 134919 h 322433"/>
                    <a:gd name="connsiteX6" fmla="*/ 4574 w 322433"/>
                    <a:gd name="connsiteY6" fmla="*/ 264503 h 322433"/>
                    <a:gd name="connsiteX7" fmla="*/ 4574 w 322433"/>
                    <a:gd name="connsiteY7" fmla="*/ 285846 h 322433"/>
                    <a:gd name="connsiteX8" fmla="*/ 36588 w 322433"/>
                    <a:gd name="connsiteY8" fmla="*/ 317860 h 322433"/>
                    <a:gd name="connsiteX9" fmla="*/ 57931 w 322433"/>
                    <a:gd name="connsiteY9" fmla="*/ 317860 h 322433"/>
                    <a:gd name="connsiteX10" fmla="*/ 191326 w 322433"/>
                    <a:gd name="connsiteY10" fmla="*/ 184466 h 322433"/>
                    <a:gd name="connsiteX11" fmla="*/ 302615 w 322433"/>
                    <a:gd name="connsiteY11" fmla="*/ 175319 h 322433"/>
                    <a:gd name="connsiteX12" fmla="*/ 322434 w 322433"/>
                    <a:gd name="connsiteY12" fmla="*/ 180654 h 322433"/>
                    <a:gd name="connsiteX13" fmla="*/ 142542 w 322433"/>
                    <a:gd name="connsiteY13" fmla="*/ 0 h 322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2433" h="322433">
                      <a:moveTo>
                        <a:pt x="142542" y="0"/>
                      </a:moveTo>
                      <a:cubicBezTo>
                        <a:pt x="143304" y="2287"/>
                        <a:pt x="143304" y="4574"/>
                        <a:pt x="144066" y="6860"/>
                      </a:cubicBezTo>
                      <a:lnTo>
                        <a:pt x="144066" y="6860"/>
                      </a:lnTo>
                      <a:cubicBezTo>
                        <a:pt x="144066" y="6860"/>
                        <a:pt x="146353" y="14483"/>
                        <a:pt x="147115" y="17532"/>
                      </a:cubicBezTo>
                      <a:cubicBezTo>
                        <a:pt x="153213" y="42686"/>
                        <a:pt x="164647" y="104429"/>
                        <a:pt x="134157" y="134919"/>
                      </a:cubicBezTo>
                      <a:lnTo>
                        <a:pt x="134157" y="134919"/>
                      </a:lnTo>
                      <a:lnTo>
                        <a:pt x="4574" y="264503"/>
                      </a:lnTo>
                      <a:cubicBezTo>
                        <a:pt x="-1525" y="270601"/>
                        <a:pt x="-1525" y="279748"/>
                        <a:pt x="4574" y="285846"/>
                      </a:cubicBezTo>
                      <a:lnTo>
                        <a:pt x="36588" y="317860"/>
                      </a:lnTo>
                      <a:cubicBezTo>
                        <a:pt x="42686" y="323959"/>
                        <a:pt x="51833" y="323959"/>
                        <a:pt x="57931" y="317860"/>
                      </a:cubicBezTo>
                      <a:lnTo>
                        <a:pt x="191326" y="184466"/>
                      </a:lnTo>
                      <a:cubicBezTo>
                        <a:pt x="222579" y="159311"/>
                        <a:pt x="277461" y="169221"/>
                        <a:pt x="302615" y="175319"/>
                      </a:cubicBezTo>
                      <a:cubicBezTo>
                        <a:pt x="309476" y="177605"/>
                        <a:pt x="315574" y="179130"/>
                        <a:pt x="322434" y="180654"/>
                      </a:cubicBezTo>
                      <a:lnTo>
                        <a:pt x="142542" y="0"/>
                      </a:lnTo>
                      <a:close/>
                    </a:path>
                  </a:pathLst>
                </a:custGeom>
                <a:solidFill>
                  <a:srgbClr val="A96212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  <p:sp>
              <p:nvSpPr>
                <p:cNvPr id="60" name="شكل حر: شكل 59">
                  <a:extLst>
                    <a:ext uri="{FF2B5EF4-FFF2-40B4-BE49-F238E27FC236}">
                      <a16:creationId xmlns:a16="http://schemas.microsoft.com/office/drawing/2014/main" id="{EB61562A-46A4-5855-45EE-E72532557A34}"/>
                    </a:ext>
                  </a:extLst>
                </p:cNvPr>
                <p:cNvSpPr/>
                <p:nvPr/>
              </p:nvSpPr>
              <p:spPr>
                <a:xfrm>
                  <a:off x="4387699" y="3404779"/>
                  <a:ext cx="426277" cy="425578"/>
                </a:xfrm>
                <a:custGeom>
                  <a:avLst/>
                  <a:gdLst>
                    <a:gd name="connsiteX0" fmla="*/ 366645 w 426277"/>
                    <a:gd name="connsiteY0" fmla="*/ 59696 h 425578"/>
                    <a:gd name="connsiteX1" fmla="*/ 64792 w 426277"/>
                    <a:gd name="connsiteY1" fmla="*/ 81039 h 425578"/>
                    <a:gd name="connsiteX2" fmla="*/ 0 w 426277"/>
                    <a:gd name="connsiteY2" fmla="*/ 198426 h 425578"/>
                    <a:gd name="connsiteX3" fmla="*/ 227152 w 426277"/>
                    <a:gd name="connsiteY3" fmla="*/ 425578 h 425578"/>
                    <a:gd name="connsiteX4" fmla="*/ 344539 w 426277"/>
                    <a:gd name="connsiteY4" fmla="*/ 360786 h 425578"/>
                    <a:gd name="connsiteX5" fmla="*/ 366645 w 426277"/>
                    <a:gd name="connsiteY5" fmla="*/ 59696 h 425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277" h="425578">
                      <a:moveTo>
                        <a:pt x="366645" y="59696"/>
                      </a:moveTo>
                      <a:cubicBezTo>
                        <a:pt x="272125" y="-35586"/>
                        <a:pt x="154738" y="-8145"/>
                        <a:pt x="64792" y="81039"/>
                      </a:cubicBezTo>
                      <a:cubicBezTo>
                        <a:pt x="26679" y="119151"/>
                        <a:pt x="5336" y="158789"/>
                        <a:pt x="0" y="198426"/>
                      </a:cubicBezTo>
                      <a:lnTo>
                        <a:pt x="227152" y="425578"/>
                      </a:lnTo>
                      <a:cubicBezTo>
                        <a:pt x="266789" y="421005"/>
                        <a:pt x="306427" y="399661"/>
                        <a:pt x="344539" y="360786"/>
                      </a:cubicBezTo>
                      <a:cubicBezTo>
                        <a:pt x="434485" y="271603"/>
                        <a:pt x="461927" y="154977"/>
                        <a:pt x="366645" y="59696"/>
                      </a:cubicBezTo>
                      <a:close/>
                    </a:path>
                  </a:pathLst>
                </a:custGeom>
                <a:solidFill>
                  <a:srgbClr val="EA404B"/>
                </a:solidFill>
                <a:ln w="754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 sz="1578"/>
                </a:p>
              </p:txBody>
            </p:sp>
          </p:grpSp>
        </p:grp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9749F6DA-7339-D08E-15D4-F7587C027DA5}"/>
              </a:ext>
            </a:extLst>
          </p:cNvPr>
          <p:cNvGrpSpPr/>
          <p:nvPr/>
        </p:nvGrpSpPr>
        <p:grpSpPr>
          <a:xfrm>
            <a:off x="6115421" y="5217479"/>
            <a:ext cx="822187" cy="822187"/>
            <a:chOff x="8611562" y="4344364"/>
            <a:chExt cx="937550" cy="937550"/>
          </a:xfrm>
        </p:grpSpPr>
        <p:sp>
          <p:nvSpPr>
            <p:cNvPr id="62" name="شكل بيضاوي 61">
              <a:extLst>
                <a:ext uri="{FF2B5EF4-FFF2-40B4-BE49-F238E27FC236}">
                  <a16:creationId xmlns:a16="http://schemas.microsoft.com/office/drawing/2014/main" id="{4D8AB508-5398-51CA-CF50-C90DC63A8ED7}"/>
                </a:ext>
              </a:extLst>
            </p:cNvPr>
            <p:cNvSpPr/>
            <p:nvPr/>
          </p:nvSpPr>
          <p:spPr>
            <a:xfrm>
              <a:off x="8611562" y="4344364"/>
              <a:ext cx="937550" cy="937550"/>
            </a:xfrm>
            <a:prstGeom prst="ellipse">
              <a:avLst/>
            </a:prstGeom>
            <a:solidFill>
              <a:srgbClr val="3F8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63" name="شكل حر: شكل 62">
              <a:extLst>
                <a:ext uri="{FF2B5EF4-FFF2-40B4-BE49-F238E27FC236}">
                  <a16:creationId xmlns:a16="http://schemas.microsoft.com/office/drawing/2014/main" id="{14A546D5-9F18-5B98-8088-53DEEA059846}"/>
                </a:ext>
              </a:extLst>
            </p:cNvPr>
            <p:cNvSpPr/>
            <p:nvPr/>
          </p:nvSpPr>
          <p:spPr>
            <a:xfrm>
              <a:off x="8926032" y="4654951"/>
              <a:ext cx="48866" cy="114589"/>
            </a:xfrm>
            <a:custGeom>
              <a:avLst/>
              <a:gdLst>
                <a:gd name="connsiteX0" fmla="*/ 29245 w 48866"/>
                <a:gd name="connsiteY0" fmla="*/ 0 h 114589"/>
                <a:gd name="connsiteX1" fmla="*/ 13464 w 48866"/>
                <a:gd name="connsiteY1" fmla="*/ 98809 h 114589"/>
                <a:gd name="connsiteX2" fmla="*/ 29245 w 48866"/>
                <a:gd name="connsiteY2" fmla="*/ 114589 h 114589"/>
                <a:gd name="connsiteX3" fmla="*/ 29245 w 48866"/>
                <a:gd name="connsiteY3" fmla="*/ 0 h 11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66" h="114589">
                  <a:moveTo>
                    <a:pt x="29245" y="0"/>
                  </a:moveTo>
                  <a:cubicBezTo>
                    <a:pt x="-2398" y="22928"/>
                    <a:pt x="-9464" y="67166"/>
                    <a:pt x="13464" y="98809"/>
                  </a:cubicBezTo>
                  <a:cubicBezTo>
                    <a:pt x="17857" y="104870"/>
                    <a:pt x="23183" y="110197"/>
                    <a:pt x="29245" y="114589"/>
                  </a:cubicBezTo>
                  <a:cubicBezTo>
                    <a:pt x="55407" y="80873"/>
                    <a:pt x="55407" y="33717"/>
                    <a:pt x="29245" y="0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64" name="شكل حر: شكل 63">
              <a:extLst>
                <a:ext uri="{FF2B5EF4-FFF2-40B4-BE49-F238E27FC236}">
                  <a16:creationId xmlns:a16="http://schemas.microsoft.com/office/drawing/2014/main" id="{10E85205-A4B1-E5B2-CF80-FFB7A2C0769E}"/>
                </a:ext>
              </a:extLst>
            </p:cNvPr>
            <p:cNvSpPr/>
            <p:nvPr/>
          </p:nvSpPr>
          <p:spPr>
            <a:xfrm>
              <a:off x="8786930" y="4654951"/>
              <a:ext cx="48866" cy="114589"/>
            </a:xfrm>
            <a:custGeom>
              <a:avLst/>
              <a:gdLst>
                <a:gd name="connsiteX0" fmla="*/ 19621 w 48866"/>
                <a:gd name="connsiteY0" fmla="*/ 0 h 114589"/>
                <a:gd name="connsiteX1" fmla="*/ 19621 w 48866"/>
                <a:gd name="connsiteY1" fmla="*/ 114589 h 114589"/>
                <a:gd name="connsiteX2" fmla="*/ 35402 w 48866"/>
                <a:gd name="connsiteY2" fmla="*/ 15781 h 114589"/>
                <a:gd name="connsiteX3" fmla="*/ 19621 w 48866"/>
                <a:gd name="connsiteY3" fmla="*/ 0 h 11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66" h="114589">
                  <a:moveTo>
                    <a:pt x="19621" y="0"/>
                  </a:moveTo>
                  <a:cubicBezTo>
                    <a:pt x="-6540" y="33717"/>
                    <a:pt x="-6540" y="80873"/>
                    <a:pt x="19621" y="114589"/>
                  </a:cubicBezTo>
                  <a:cubicBezTo>
                    <a:pt x="51264" y="91662"/>
                    <a:pt x="58330" y="47424"/>
                    <a:pt x="35402" y="15781"/>
                  </a:cubicBezTo>
                  <a:cubicBezTo>
                    <a:pt x="31010" y="9719"/>
                    <a:pt x="25683" y="4393"/>
                    <a:pt x="19621" y="0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65" name="شكل حر: شكل 64">
              <a:extLst>
                <a:ext uri="{FF2B5EF4-FFF2-40B4-BE49-F238E27FC236}">
                  <a16:creationId xmlns:a16="http://schemas.microsoft.com/office/drawing/2014/main" id="{58F591F2-1CDD-08AB-C008-0BBE4C90F829}"/>
                </a:ext>
              </a:extLst>
            </p:cNvPr>
            <p:cNvSpPr/>
            <p:nvPr/>
          </p:nvSpPr>
          <p:spPr>
            <a:xfrm>
              <a:off x="8822491" y="4618253"/>
              <a:ext cx="116920" cy="187984"/>
            </a:xfrm>
            <a:custGeom>
              <a:avLst/>
              <a:gdLst>
                <a:gd name="connsiteX0" fmla="*/ 80980 w 116920"/>
                <a:gd name="connsiteY0" fmla="*/ 93992 h 187984"/>
                <a:gd name="connsiteX1" fmla="*/ 116920 w 116920"/>
                <a:gd name="connsiteY1" fmla="*/ 20456 h 187984"/>
                <a:gd name="connsiteX2" fmla="*/ 0 w 116920"/>
                <a:gd name="connsiteY2" fmla="*/ 20456 h 187984"/>
                <a:gd name="connsiteX3" fmla="*/ 16095 w 116920"/>
                <a:gd name="connsiteY3" fmla="*/ 151433 h 187984"/>
                <a:gd name="connsiteX4" fmla="*/ 0 w 116920"/>
                <a:gd name="connsiteY4" fmla="*/ 167528 h 187984"/>
                <a:gd name="connsiteX5" fmla="*/ 116920 w 116920"/>
                <a:gd name="connsiteY5" fmla="*/ 167528 h 187984"/>
                <a:gd name="connsiteX6" fmla="*/ 80980 w 116920"/>
                <a:gd name="connsiteY6" fmla="*/ 93992 h 18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920" h="187984">
                  <a:moveTo>
                    <a:pt x="80980" y="93992"/>
                  </a:moveTo>
                  <a:cubicBezTo>
                    <a:pt x="80974" y="65248"/>
                    <a:pt x="94237" y="38111"/>
                    <a:pt x="116920" y="20456"/>
                  </a:cubicBezTo>
                  <a:cubicBezTo>
                    <a:pt x="82719" y="-6819"/>
                    <a:pt x="34202" y="-6819"/>
                    <a:pt x="0" y="20456"/>
                  </a:cubicBezTo>
                  <a:cubicBezTo>
                    <a:pt x="40612" y="52180"/>
                    <a:pt x="47819" y="110820"/>
                    <a:pt x="16095" y="151433"/>
                  </a:cubicBezTo>
                  <a:cubicBezTo>
                    <a:pt x="11407" y="157434"/>
                    <a:pt x="6002" y="162840"/>
                    <a:pt x="0" y="167528"/>
                  </a:cubicBezTo>
                  <a:cubicBezTo>
                    <a:pt x="34202" y="194803"/>
                    <a:pt x="82719" y="194803"/>
                    <a:pt x="116920" y="167528"/>
                  </a:cubicBezTo>
                  <a:cubicBezTo>
                    <a:pt x="94237" y="149873"/>
                    <a:pt x="80974" y="122736"/>
                    <a:pt x="80980" y="93992"/>
                  </a:cubicBezTo>
                  <a:close/>
                </a:path>
              </a:pathLst>
            </a:custGeom>
            <a:solidFill>
              <a:schemeClr val="bg1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66" name="شكل حر: شكل 65">
              <a:extLst>
                <a:ext uri="{FF2B5EF4-FFF2-40B4-BE49-F238E27FC236}">
                  <a16:creationId xmlns:a16="http://schemas.microsoft.com/office/drawing/2014/main" id="{DD10B694-7751-2489-303D-9B3EACC7EB5D}"/>
                </a:ext>
              </a:extLst>
            </p:cNvPr>
            <p:cNvSpPr/>
            <p:nvPr/>
          </p:nvSpPr>
          <p:spPr>
            <a:xfrm>
              <a:off x="9161071" y="4437051"/>
              <a:ext cx="148650" cy="158650"/>
            </a:xfrm>
            <a:custGeom>
              <a:avLst/>
              <a:gdLst>
                <a:gd name="connsiteX0" fmla="*/ 44287 w 148650"/>
                <a:gd name="connsiteY0" fmla="*/ 8872 h 158650"/>
                <a:gd name="connsiteX1" fmla="*/ 0 w 148650"/>
                <a:gd name="connsiteY1" fmla="*/ 125868 h 158650"/>
                <a:gd name="connsiteX2" fmla="*/ 33008 w 148650"/>
                <a:gd name="connsiteY2" fmla="*/ 158651 h 158650"/>
                <a:gd name="connsiteX3" fmla="*/ 148650 w 148650"/>
                <a:gd name="connsiteY3" fmla="*/ 43234 h 158650"/>
                <a:gd name="connsiteX4" fmla="*/ 44061 w 148650"/>
                <a:gd name="connsiteY4" fmla="*/ 0 h 158650"/>
                <a:gd name="connsiteX5" fmla="*/ 44287 w 148650"/>
                <a:gd name="connsiteY5" fmla="*/ 8872 h 15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650" h="158650">
                  <a:moveTo>
                    <a:pt x="44287" y="8872"/>
                  </a:moveTo>
                  <a:cubicBezTo>
                    <a:pt x="44313" y="51972"/>
                    <a:pt x="28559" y="93590"/>
                    <a:pt x="0" y="125868"/>
                  </a:cubicBezTo>
                  <a:lnTo>
                    <a:pt x="33008" y="158651"/>
                  </a:lnTo>
                  <a:lnTo>
                    <a:pt x="148650" y="43234"/>
                  </a:lnTo>
                  <a:cubicBezTo>
                    <a:pt x="119552" y="17615"/>
                    <a:pt x="82756" y="2404"/>
                    <a:pt x="44061" y="0"/>
                  </a:cubicBezTo>
                  <a:cubicBezTo>
                    <a:pt x="44212" y="2932"/>
                    <a:pt x="44287" y="5865"/>
                    <a:pt x="44287" y="8872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67" name="شكل حر: شكل 66">
              <a:extLst>
                <a:ext uri="{FF2B5EF4-FFF2-40B4-BE49-F238E27FC236}">
                  <a16:creationId xmlns:a16="http://schemas.microsoft.com/office/drawing/2014/main" id="{EA6ED16B-86B0-9C07-73E5-84715ABD82B9}"/>
                </a:ext>
              </a:extLst>
            </p:cNvPr>
            <p:cNvSpPr/>
            <p:nvPr/>
          </p:nvSpPr>
          <p:spPr>
            <a:xfrm>
              <a:off x="9078287" y="4437126"/>
              <a:ext cx="104363" cy="109777"/>
            </a:xfrm>
            <a:custGeom>
              <a:avLst/>
              <a:gdLst>
                <a:gd name="connsiteX0" fmla="*/ 66769 w 104363"/>
                <a:gd name="connsiteY0" fmla="*/ 109777 h 109777"/>
                <a:gd name="connsiteX1" fmla="*/ 104364 w 104363"/>
                <a:gd name="connsiteY1" fmla="*/ 8797 h 109777"/>
                <a:gd name="connsiteX2" fmla="*/ 103912 w 104363"/>
                <a:gd name="connsiteY2" fmla="*/ 0 h 109777"/>
                <a:gd name="connsiteX3" fmla="*/ 0 w 104363"/>
                <a:gd name="connsiteY3" fmla="*/ 43159 h 10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363" h="109777">
                  <a:moveTo>
                    <a:pt x="66769" y="109777"/>
                  </a:moveTo>
                  <a:cubicBezTo>
                    <a:pt x="91052" y="81743"/>
                    <a:pt x="104402" y="45886"/>
                    <a:pt x="104364" y="8797"/>
                  </a:cubicBezTo>
                  <a:cubicBezTo>
                    <a:pt x="104364" y="5790"/>
                    <a:pt x="104364" y="2932"/>
                    <a:pt x="103912" y="0"/>
                  </a:cubicBezTo>
                  <a:cubicBezTo>
                    <a:pt x="65459" y="2514"/>
                    <a:pt x="28920" y="17690"/>
                    <a:pt x="0" y="43159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68" name="شكل حر: شكل 67">
              <a:extLst>
                <a:ext uri="{FF2B5EF4-FFF2-40B4-BE49-F238E27FC236}">
                  <a16:creationId xmlns:a16="http://schemas.microsoft.com/office/drawing/2014/main" id="{9C17F1CA-6089-454B-E18F-DE75594D3F59}"/>
                </a:ext>
              </a:extLst>
            </p:cNvPr>
            <p:cNvSpPr/>
            <p:nvPr/>
          </p:nvSpPr>
          <p:spPr>
            <a:xfrm>
              <a:off x="9210020" y="4495849"/>
              <a:ext cx="158725" cy="146770"/>
            </a:xfrm>
            <a:custGeom>
              <a:avLst/>
              <a:gdLst>
                <a:gd name="connsiteX0" fmla="*/ 0 w 158725"/>
                <a:gd name="connsiteY0" fmla="*/ 116018 h 146770"/>
                <a:gd name="connsiteX1" fmla="*/ 30753 w 158725"/>
                <a:gd name="connsiteY1" fmla="*/ 146771 h 146770"/>
                <a:gd name="connsiteX2" fmla="*/ 147748 w 158725"/>
                <a:gd name="connsiteY2" fmla="*/ 102484 h 146770"/>
                <a:gd name="connsiteX3" fmla="*/ 158726 w 158725"/>
                <a:gd name="connsiteY3" fmla="*/ 102484 h 146770"/>
                <a:gd name="connsiteX4" fmla="*/ 115642 w 158725"/>
                <a:gd name="connsiteY4" fmla="*/ 0 h 14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725" h="146770">
                  <a:moveTo>
                    <a:pt x="0" y="116018"/>
                  </a:moveTo>
                  <a:lnTo>
                    <a:pt x="30753" y="146771"/>
                  </a:lnTo>
                  <a:cubicBezTo>
                    <a:pt x="63031" y="118211"/>
                    <a:pt x="104649" y="102458"/>
                    <a:pt x="147748" y="102484"/>
                  </a:cubicBezTo>
                  <a:cubicBezTo>
                    <a:pt x="151433" y="102484"/>
                    <a:pt x="155267" y="102484"/>
                    <a:pt x="158726" y="102484"/>
                  </a:cubicBezTo>
                  <a:cubicBezTo>
                    <a:pt x="155948" y="64532"/>
                    <a:pt x="140815" y="28537"/>
                    <a:pt x="115642" y="0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69" name="شكل حر: شكل 68">
              <a:extLst>
                <a:ext uri="{FF2B5EF4-FFF2-40B4-BE49-F238E27FC236}">
                  <a16:creationId xmlns:a16="http://schemas.microsoft.com/office/drawing/2014/main" id="{ADD0B49D-FAB0-042F-17AB-5CCEE864E915}"/>
                </a:ext>
              </a:extLst>
            </p:cNvPr>
            <p:cNvSpPr/>
            <p:nvPr/>
          </p:nvSpPr>
          <p:spPr>
            <a:xfrm>
              <a:off x="9256788" y="4620890"/>
              <a:ext cx="112258" cy="106468"/>
            </a:xfrm>
            <a:custGeom>
              <a:avLst/>
              <a:gdLst>
                <a:gd name="connsiteX0" fmla="*/ 100980 w 112258"/>
                <a:gd name="connsiteY0" fmla="*/ 0 h 106468"/>
                <a:gd name="connsiteX1" fmla="*/ 0 w 112258"/>
                <a:gd name="connsiteY1" fmla="*/ 37595 h 106468"/>
                <a:gd name="connsiteX2" fmla="*/ 68874 w 112258"/>
                <a:gd name="connsiteY2" fmla="*/ 106469 h 106468"/>
                <a:gd name="connsiteX3" fmla="*/ 112259 w 112258"/>
                <a:gd name="connsiteY3" fmla="*/ 376 h 106468"/>
                <a:gd name="connsiteX4" fmla="*/ 100980 w 112258"/>
                <a:gd name="connsiteY4" fmla="*/ 0 h 106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258" h="106468">
                  <a:moveTo>
                    <a:pt x="100980" y="0"/>
                  </a:moveTo>
                  <a:cubicBezTo>
                    <a:pt x="63891" y="-38"/>
                    <a:pt x="28034" y="13312"/>
                    <a:pt x="0" y="37595"/>
                  </a:cubicBezTo>
                  <a:lnTo>
                    <a:pt x="68874" y="106469"/>
                  </a:lnTo>
                  <a:cubicBezTo>
                    <a:pt x="94873" y="77001"/>
                    <a:pt x="110160" y="39618"/>
                    <a:pt x="112259" y="376"/>
                  </a:cubicBezTo>
                  <a:cubicBezTo>
                    <a:pt x="108499" y="301"/>
                    <a:pt x="104815" y="0"/>
                    <a:pt x="100980" y="0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A51437B4-2BAA-1104-E778-E8AFB9BE2824}"/>
                </a:ext>
              </a:extLst>
            </p:cNvPr>
            <p:cNvSpPr/>
            <p:nvPr/>
          </p:nvSpPr>
          <p:spPr>
            <a:xfrm>
              <a:off x="9019338" y="4496375"/>
              <a:ext cx="109777" cy="104213"/>
            </a:xfrm>
            <a:custGeom>
              <a:avLst/>
              <a:gdLst>
                <a:gd name="connsiteX0" fmla="*/ 8797 w 109777"/>
                <a:gd name="connsiteY0" fmla="*/ 104213 h 104213"/>
                <a:gd name="connsiteX1" fmla="*/ 109777 w 109777"/>
                <a:gd name="connsiteY1" fmla="*/ 66618 h 104213"/>
                <a:gd name="connsiteX2" fmla="*/ 43159 w 109777"/>
                <a:gd name="connsiteY2" fmla="*/ 0 h 104213"/>
                <a:gd name="connsiteX3" fmla="*/ 0 w 109777"/>
                <a:gd name="connsiteY3" fmla="*/ 103912 h 104213"/>
                <a:gd name="connsiteX4" fmla="*/ 8797 w 109777"/>
                <a:gd name="connsiteY4" fmla="*/ 104213 h 10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77" h="104213">
                  <a:moveTo>
                    <a:pt x="8797" y="104213"/>
                  </a:moveTo>
                  <a:cubicBezTo>
                    <a:pt x="45886" y="104252"/>
                    <a:pt x="81743" y="90902"/>
                    <a:pt x="109777" y="66618"/>
                  </a:cubicBezTo>
                  <a:lnTo>
                    <a:pt x="43159" y="0"/>
                  </a:lnTo>
                  <a:cubicBezTo>
                    <a:pt x="17719" y="28938"/>
                    <a:pt x="2547" y="65466"/>
                    <a:pt x="0" y="103912"/>
                  </a:cubicBezTo>
                  <a:cubicBezTo>
                    <a:pt x="2932" y="103988"/>
                    <a:pt x="5790" y="104213"/>
                    <a:pt x="8797" y="104213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71" name="شكل حر: شكل 70">
              <a:extLst>
                <a:ext uri="{FF2B5EF4-FFF2-40B4-BE49-F238E27FC236}">
                  <a16:creationId xmlns:a16="http://schemas.microsoft.com/office/drawing/2014/main" id="{815AF7CB-64C5-8BD9-82D6-DE6EE77287A9}"/>
                </a:ext>
              </a:extLst>
            </p:cNvPr>
            <p:cNvSpPr/>
            <p:nvPr/>
          </p:nvSpPr>
          <p:spPr>
            <a:xfrm>
              <a:off x="9203253" y="4674575"/>
              <a:ext cx="106619" cy="112258"/>
            </a:xfrm>
            <a:custGeom>
              <a:avLst/>
              <a:gdLst>
                <a:gd name="connsiteX0" fmla="*/ 37595 w 106619"/>
                <a:gd name="connsiteY0" fmla="*/ 0 h 112258"/>
                <a:gd name="connsiteX1" fmla="*/ 0 w 106619"/>
                <a:gd name="connsiteY1" fmla="*/ 100980 h 112258"/>
                <a:gd name="connsiteX2" fmla="*/ 526 w 106619"/>
                <a:gd name="connsiteY2" fmla="*/ 112258 h 112258"/>
                <a:gd name="connsiteX3" fmla="*/ 106619 w 106619"/>
                <a:gd name="connsiteY3" fmla="*/ 68874 h 11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19" h="112258">
                  <a:moveTo>
                    <a:pt x="37595" y="0"/>
                  </a:moveTo>
                  <a:cubicBezTo>
                    <a:pt x="13312" y="28034"/>
                    <a:pt x="-38" y="63891"/>
                    <a:pt x="0" y="100980"/>
                  </a:cubicBezTo>
                  <a:cubicBezTo>
                    <a:pt x="0" y="104815"/>
                    <a:pt x="0" y="108499"/>
                    <a:pt x="526" y="112258"/>
                  </a:cubicBezTo>
                  <a:cubicBezTo>
                    <a:pt x="39768" y="110160"/>
                    <a:pt x="77152" y="94873"/>
                    <a:pt x="106619" y="68874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72" name="شكل حر: شكل 71">
              <a:extLst>
                <a:ext uri="{FF2B5EF4-FFF2-40B4-BE49-F238E27FC236}">
                  <a16:creationId xmlns:a16="http://schemas.microsoft.com/office/drawing/2014/main" id="{BC50D785-49BB-8D01-B1AE-68BD56819148}"/>
                </a:ext>
              </a:extLst>
            </p:cNvPr>
            <p:cNvSpPr/>
            <p:nvPr/>
          </p:nvSpPr>
          <p:spPr>
            <a:xfrm>
              <a:off x="9078438" y="4627807"/>
              <a:ext cx="146394" cy="158725"/>
            </a:xfrm>
            <a:custGeom>
              <a:avLst/>
              <a:gdLst>
                <a:gd name="connsiteX0" fmla="*/ 102108 w 146394"/>
                <a:gd name="connsiteY0" fmla="*/ 147748 h 158725"/>
                <a:gd name="connsiteX1" fmla="*/ 146395 w 146394"/>
                <a:gd name="connsiteY1" fmla="*/ 30753 h 158725"/>
                <a:gd name="connsiteX2" fmla="*/ 115642 w 146394"/>
                <a:gd name="connsiteY2" fmla="*/ 0 h 158725"/>
                <a:gd name="connsiteX3" fmla="*/ 0 w 146394"/>
                <a:gd name="connsiteY3" fmla="*/ 115642 h 158725"/>
                <a:gd name="connsiteX4" fmla="*/ 102484 w 146394"/>
                <a:gd name="connsiteY4" fmla="*/ 158726 h 158725"/>
                <a:gd name="connsiteX5" fmla="*/ 102108 w 146394"/>
                <a:gd name="connsiteY5" fmla="*/ 147748 h 15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394" h="158725">
                  <a:moveTo>
                    <a:pt x="102108" y="147748"/>
                  </a:moveTo>
                  <a:cubicBezTo>
                    <a:pt x="102082" y="104649"/>
                    <a:pt x="117835" y="63031"/>
                    <a:pt x="146395" y="30753"/>
                  </a:cubicBezTo>
                  <a:lnTo>
                    <a:pt x="115642" y="0"/>
                  </a:lnTo>
                  <a:lnTo>
                    <a:pt x="0" y="115642"/>
                  </a:lnTo>
                  <a:cubicBezTo>
                    <a:pt x="28537" y="140815"/>
                    <a:pt x="64532" y="155948"/>
                    <a:pt x="102484" y="158726"/>
                  </a:cubicBezTo>
                  <a:cubicBezTo>
                    <a:pt x="102258" y="155117"/>
                    <a:pt x="102108" y="151432"/>
                    <a:pt x="102108" y="147748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73" name="شكل حر: شكل 72">
              <a:extLst>
                <a:ext uri="{FF2B5EF4-FFF2-40B4-BE49-F238E27FC236}">
                  <a16:creationId xmlns:a16="http://schemas.microsoft.com/office/drawing/2014/main" id="{2A0071C0-F1A7-0FD4-B805-D2333F2DBA0C}"/>
                </a:ext>
              </a:extLst>
            </p:cNvPr>
            <p:cNvSpPr/>
            <p:nvPr/>
          </p:nvSpPr>
          <p:spPr>
            <a:xfrm>
              <a:off x="9019038" y="4578859"/>
              <a:ext cx="158876" cy="148876"/>
            </a:xfrm>
            <a:custGeom>
              <a:avLst/>
              <a:gdLst>
                <a:gd name="connsiteX0" fmla="*/ 158876 w 158876"/>
                <a:gd name="connsiteY0" fmla="*/ 33008 h 148876"/>
                <a:gd name="connsiteX1" fmla="*/ 125868 w 158876"/>
                <a:gd name="connsiteY1" fmla="*/ 0 h 148876"/>
                <a:gd name="connsiteX2" fmla="*/ 8872 w 158876"/>
                <a:gd name="connsiteY2" fmla="*/ 44287 h 148876"/>
                <a:gd name="connsiteX3" fmla="*/ 0 w 158876"/>
                <a:gd name="connsiteY3" fmla="*/ 44287 h 148876"/>
                <a:gd name="connsiteX4" fmla="*/ 43234 w 158876"/>
                <a:gd name="connsiteY4" fmla="*/ 148876 h 14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76" h="148876">
                  <a:moveTo>
                    <a:pt x="158876" y="33008"/>
                  </a:moveTo>
                  <a:lnTo>
                    <a:pt x="125868" y="0"/>
                  </a:lnTo>
                  <a:cubicBezTo>
                    <a:pt x="93590" y="28559"/>
                    <a:pt x="51972" y="44313"/>
                    <a:pt x="8872" y="44287"/>
                  </a:cubicBezTo>
                  <a:cubicBezTo>
                    <a:pt x="5865" y="44287"/>
                    <a:pt x="2932" y="44287"/>
                    <a:pt x="0" y="44287"/>
                  </a:cubicBezTo>
                  <a:cubicBezTo>
                    <a:pt x="2405" y="82982"/>
                    <a:pt x="17615" y="119777"/>
                    <a:pt x="43234" y="148876"/>
                  </a:cubicBezTo>
                  <a:close/>
                </a:path>
              </a:pathLst>
            </a:custGeom>
            <a:solidFill>
              <a:srgbClr val="EA404B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74" name="شكل حر: شكل 73">
              <a:extLst>
                <a:ext uri="{FF2B5EF4-FFF2-40B4-BE49-F238E27FC236}">
                  <a16:creationId xmlns:a16="http://schemas.microsoft.com/office/drawing/2014/main" id="{C8E54B0D-1F8B-739E-0CDC-C8A3E7D9E804}"/>
                </a:ext>
              </a:extLst>
            </p:cNvPr>
            <p:cNvSpPr/>
            <p:nvPr/>
          </p:nvSpPr>
          <p:spPr>
            <a:xfrm>
              <a:off x="8862399" y="4911352"/>
              <a:ext cx="52451" cy="125416"/>
            </a:xfrm>
            <a:custGeom>
              <a:avLst/>
              <a:gdLst>
                <a:gd name="connsiteX0" fmla="*/ 52451 w 52451"/>
                <a:gd name="connsiteY0" fmla="*/ 0 h 125416"/>
                <a:gd name="connsiteX1" fmla="*/ 8465 w 52451"/>
                <a:gd name="connsiteY1" fmla="*/ 40151 h 125416"/>
                <a:gd name="connsiteX2" fmla="*/ 8465 w 52451"/>
                <a:gd name="connsiteY2" fmla="*/ 85265 h 125416"/>
                <a:gd name="connsiteX3" fmla="*/ 52451 w 52451"/>
                <a:gd name="connsiteY3" fmla="*/ 125417 h 125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51" h="125416">
                  <a:moveTo>
                    <a:pt x="52451" y="0"/>
                  </a:moveTo>
                  <a:cubicBezTo>
                    <a:pt x="36682" y="12119"/>
                    <a:pt x="21968" y="25550"/>
                    <a:pt x="8465" y="40151"/>
                  </a:cubicBezTo>
                  <a:cubicBezTo>
                    <a:pt x="-2822" y="53071"/>
                    <a:pt x="-2822" y="72345"/>
                    <a:pt x="8465" y="85265"/>
                  </a:cubicBezTo>
                  <a:cubicBezTo>
                    <a:pt x="22069" y="99764"/>
                    <a:pt x="36775" y="113188"/>
                    <a:pt x="52451" y="125417"/>
                  </a:cubicBezTo>
                  <a:close/>
                </a:path>
              </a:pathLst>
            </a:custGeom>
            <a:solidFill>
              <a:srgbClr val="A96212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75" name="شكل حر: شكل 74">
              <a:extLst>
                <a:ext uri="{FF2B5EF4-FFF2-40B4-BE49-F238E27FC236}">
                  <a16:creationId xmlns:a16="http://schemas.microsoft.com/office/drawing/2014/main" id="{3407DACD-8A23-1F3E-BF34-DD2806692A94}"/>
                </a:ext>
              </a:extLst>
            </p:cNvPr>
            <p:cNvSpPr/>
            <p:nvPr/>
          </p:nvSpPr>
          <p:spPr>
            <a:xfrm>
              <a:off x="9200572" y="4911428"/>
              <a:ext cx="52447" cy="125266"/>
            </a:xfrm>
            <a:custGeom>
              <a:avLst/>
              <a:gdLst>
                <a:gd name="connsiteX0" fmla="*/ 43610 w 52447"/>
                <a:gd name="connsiteY0" fmla="*/ 40076 h 125266"/>
                <a:gd name="connsiteX1" fmla="*/ 0 w 52447"/>
                <a:gd name="connsiteY1" fmla="*/ 0 h 125266"/>
                <a:gd name="connsiteX2" fmla="*/ 0 w 52447"/>
                <a:gd name="connsiteY2" fmla="*/ 125266 h 125266"/>
                <a:gd name="connsiteX3" fmla="*/ 43610 w 52447"/>
                <a:gd name="connsiteY3" fmla="*/ 84739 h 125266"/>
                <a:gd name="connsiteX4" fmla="*/ 43610 w 52447"/>
                <a:gd name="connsiteY4" fmla="*/ 40076 h 12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47" h="125266">
                  <a:moveTo>
                    <a:pt x="43610" y="40076"/>
                  </a:moveTo>
                  <a:cubicBezTo>
                    <a:pt x="30180" y="25561"/>
                    <a:pt x="15596" y="12158"/>
                    <a:pt x="0" y="0"/>
                  </a:cubicBezTo>
                  <a:lnTo>
                    <a:pt x="0" y="125266"/>
                  </a:lnTo>
                  <a:cubicBezTo>
                    <a:pt x="15585" y="112931"/>
                    <a:pt x="30168" y="99380"/>
                    <a:pt x="43610" y="84739"/>
                  </a:cubicBezTo>
                  <a:cubicBezTo>
                    <a:pt x="55394" y="72183"/>
                    <a:pt x="55394" y="52632"/>
                    <a:pt x="43610" y="40076"/>
                  </a:cubicBezTo>
                  <a:close/>
                </a:path>
              </a:pathLst>
            </a:custGeom>
            <a:solidFill>
              <a:srgbClr val="A96212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76" name="شكل حر: شكل 75">
              <a:extLst>
                <a:ext uri="{FF2B5EF4-FFF2-40B4-BE49-F238E27FC236}">
                  <a16:creationId xmlns:a16="http://schemas.microsoft.com/office/drawing/2014/main" id="{39C9FDFB-AFDB-3793-DB05-410E80F00F56}"/>
                </a:ext>
              </a:extLst>
            </p:cNvPr>
            <p:cNvSpPr/>
            <p:nvPr/>
          </p:nvSpPr>
          <p:spPr>
            <a:xfrm>
              <a:off x="8945152" y="4853757"/>
              <a:ext cx="225569" cy="240607"/>
            </a:xfrm>
            <a:custGeom>
              <a:avLst/>
              <a:gdLst>
                <a:gd name="connsiteX0" fmla="*/ 223464 w 225569"/>
                <a:gd name="connsiteY0" fmla="*/ 36016 h 240607"/>
                <a:gd name="connsiteX1" fmla="*/ 112559 w 225569"/>
                <a:gd name="connsiteY1" fmla="*/ 0 h 240607"/>
                <a:gd name="connsiteX2" fmla="*/ 1504 w 225569"/>
                <a:gd name="connsiteY2" fmla="*/ 36016 h 240607"/>
                <a:gd name="connsiteX3" fmla="*/ 0 w 225569"/>
                <a:gd name="connsiteY3" fmla="*/ 36918 h 240607"/>
                <a:gd name="connsiteX4" fmla="*/ 0 w 225569"/>
                <a:gd name="connsiteY4" fmla="*/ 203689 h 240607"/>
                <a:gd name="connsiteX5" fmla="*/ 1504 w 225569"/>
                <a:gd name="connsiteY5" fmla="*/ 204592 h 240607"/>
                <a:gd name="connsiteX6" fmla="*/ 112559 w 225569"/>
                <a:gd name="connsiteY6" fmla="*/ 240608 h 240607"/>
                <a:gd name="connsiteX7" fmla="*/ 223690 w 225569"/>
                <a:gd name="connsiteY7" fmla="*/ 204592 h 240607"/>
                <a:gd name="connsiteX8" fmla="*/ 225570 w 225569"/>
                <a:gd name="connsiteY8" fmla="*/ 203539 h 240607"/>
                <a:gd name="connsiteX9" fmla="*/ 225570 w 225569"/>
                <a:gd name="connsiteY9" fmla="*/ 37144 h 240607"/>
                <a:gd name="connsiteX10" fmla="*/ 195268 w 225569"/>
                <a:gd name="connsiteY10" fmla="*/ 142861 h 240607"/>
                <a:gd name="connsiteX11" fmla="*/ 187749 w 225569"/>
                <a:gd name="connsiteY11" fmla="*/ 150380 h 240607"/>
                <a:gd name="connsiteX12" fmla="*/ 180230 w 225569"/>
                <a:gd name="connsiteY12" fmla="*/ 142861 h 240607"/>
                <a:gd name="connsiteX13" fmla="*/ 180230 w 225569"/>
                <a:gd name="connsiteY13" fmla="*/ 127823 h 240607"/>
                <a:gd name="connsiteX14" fmla="*/ 157673 w 225569"/>
                <a:gd name="connsiteY14" fmla="*/ 127823 h 240607"/>
                <a:gd name="connsiteX15" fmla="*/ 157673 w 225569"/>
                <a:gd name="connsiteY15" fmla="*/ 142861 h 240607"/>
                <a:gd name="connsiteX16" fmla="*/ 150154 w 225569"/>
                <a:gd name="connsiteY16" fmla="*/ 150380 h 240607"/>
                <a:gd name="connsiteX17" fmla="*/ 142635 w 225569"/>
                <a:gd name="connsiteY17" fmla="*/ 142861 h 240607"/>
                <a:gd name="connsiteX18" fmla="*/ 142635 w 225569"/>
                <a:gd name="connsiteY18" fmla="*/ 127823 h 240607"/>
                <a:gd name="connsiteX19" fmla="*/ 120078 w 225569"/>
                <a:gd name="connsiteY19" fmla="*/ 127823 h 240607"/>
                <a:gd name="connsiteX20" fmla="*/ 120078 w 225569"/>
                <a:gd name="connsiteY20" fmla="*/ 142861 h 240607"/>
                <a:gd name="connsiteX21" fmla="*/ 112559 w 225569"/>
                <a:gd name="connsiteY21" fmla="*/ 150380 h 240607"/>
                <a:gd name="connsiteX22" fmla="*/ 105040 w 225569"/>
                <a:gd name="connsiteY22" fmla="*/ 142861 h 240607"/>
                <a:gd name="connsiteX23" fmla="*/ 105040 w 225569"/>
                <a:gd name="connsiteY23" fmla="*/ 127823 h 240607"/>
                <a:gd name="connsiteX24" fmla="*/ 82483 w 225569"/>
                <a:gd name="connsiteY24" fmla="*/ 127823 h 240607"/>
                <a:gd name="connsiteX25" fmla="*/ 82483 w 225569"/>
                <a:gd name="connsiteY25" fmla="*/ 142861 h 240607"/>
                <a:gd name="connsiteX26" fmla="*/ 74964 w 225569"/>
                <a:gd name="connsiteY26" fmla="*/ 150380 h 240607"/>
                <a:gd name="connsiteX27" fmla="*/ 67445 w 225569"/>
                <a:gd name="connsiteY27" fmla="*/ 142861 h 240607"/>
                <a:gd name="connsiteX28" fmla="*/ 67445 w 225569"/>
                <a:gd name="connsiteY28" fmla="*/ 127823 h 240607"/>
                <a:gd name="connsiteX29" fmla="*/ 44888 w 225569"/>
                <a:gd name="connsiteY29" fmla="*/ 127823 h 240607"/>
                <a:gd name="connsiteX30" fmla="*/ 44888 w 225569"/>
                <a:gd name="connsiteY30" fmla="*/ 142861 h 240607"/>
                <a:gd name="connsiteX31" fmla="*/ 37369 w 225569"/>
                <a:gd name="connsiteY31" fmla="*/ 150380 h 240607"/>
                <a:gd name="connsiteX32" fmla="*/ 29850 w 225569"/>
                <a:gd name="connsiteY32" fmla="*/ 142861 h 240607"/>
                <a:gd name="connsiteX33" fmla="*/ 29850 w 225569"/>
                <a:gd name="connsiteY33" fmla="*/ 97747 h 240607"/>
                <a:gd name="connsiteX34" fmla="*/ 37369 w 225569"/>
                <a:gd name="connsiteY34" fmla="*/ 90228 h 240607"/>
                <a:gd name="connsiteX35" fmla="*/ 44888 w 225569"/>
                <a:gd name="connsiteY35" fmla="*/ 97747 h 240607"/>
                <a:gd name="connsiteX36" fmla="*/ 44888 w 225569"/>
                <a:gd name="connsiteY36" fmla="*/ 112785 h 240607"/>
                <a:gd name="connsiteX37" fmla="*/ 67445 w 225569"/>
                <a:gd name="connsiteY37" fmla="*/ 112785 h 240607"/>
                <a:gd name="connsiteX38" fmla="*/ 67445 w 225569"/>
                <a:gd name="connsiteY38" fmla="*/ 97747 h 240607"/>
                <a:gd name="connsiteX39" fmla="*/ 74964 w 225569"/>
                <a:gd name="connsiteY39" fmla="*/ 90228 h 240607"/>
                <a:gd name="connsiteX40" fmla="*/ 82483 w 225569"/>
                <a:gd name="connsiteY40" fmla="*/ 97747 h 240607"/>
                <a:gd name="connsiteX41" fmla="*/ 82483 w 225569"/>
                <a:gd name="connsiteY41" fmla="*/ 112785 h 240607"/>
                <a:gd name="connsiteX42" fmla="*/ 105040 w 225569"/>
                <a:gd name="connsiteY42" fmla="*/ 112785 h 240607"/>
                <a:gd name="connsiteX43" fmla="*/ 105040 w 225569"/>
                <a:gd name="connsiteY43" fmla="*/ 97747 h 240607"/>
                <a:gd name="connsiteX44" fmla="*/ 112559 w 225569"/>
                <a:gd name="connsiteY44" fmla="*/ 90228 h 240607"/>
                <a:gd name="connsiteX45" fmla="*/ 120078 w 225569"/>
                <a:gd name="connsiteY45" fmla="*/ 97747 h 240607"/>
                <a:gd name="connsiteX46" fmla="*/ 120078 w 225569"/>
                <a:gd name="connsiteY46" fmla="*/ 112785 h 240607"/>
                <a:gd name="connsiteX47" fmla="*/ 142635 w 225569"/>
                <a:gd name="connsiteY47" fmla="*/ 112785 h 240607"/>
                <a:gd name="connsiteX48" fmla="*/ 142635 w 225569"/>
                <a:gd name="connsiteY48" fmla="*/ 97747 h 240607"/>
                <a:gd name="connsiteX49" fmla="*/ 150154 w 225569"/>
                <a:gd name="connsiteY49" fmla="*/ 90228 h 240607"/>
                <a:gd name="connsiteX50" fmla="*/ 157673 w 225569"/>
                <a:gd name="connsiteY50" fmla="*/ 97747 h 240607"/>
                <a:gd name="connsiteX51" fmla="*/ 157673 w 225569"/>
                <a:gd name="connsiteY51" fmla="*/ 112785 h 240607"/>
                <a:gd name="connsiteX52" fmla="*/ 180230 w 225569"/>
                <a:gd name="connsiteY52" fmla="*/ 112785 h 240607"/>
                <a:gd name="connsiteX53" fmla="*/ 180230 w 225569"/>
                <a:gd name="connsiteY53" fmla="*/ 97747 h 240607"/>
                <a:gd name="connsiteX54" fmla="*/ 187749 w 225569"/>
                <a:gd name="connsiteY54" fmla="*/ 90228 h 240607"/>
                <a:gd name="connsiteX55" fmla="*/ 195268 w 225569"/>
                <a:gd name="connsiteY55" fmla="*/ 97747 h 24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25569" h="240607">
                  <a:moveTo>
                    <a:pt x="223464" y="36016"/>
                  </a:moveTo>
                  <a:cubicBezTo>
                    <a:pt x="190606" y="15865"/>
                    <a:pt x="151508" y="0"/>
                    <a:pt x="112559" y="0"/>
                  </a:cubicBezTo>
                  <a:cubicBezTo>
                    <a:pt x="73611" y="0"/>
                    <a:pt x="34362" y="15865"/>
                    <a:pt x="1504" y="36016"/>
                  </a:cubicBezTo>
                  <a:lnTo>
                    <a:pt x="0" y="36918"/>
                  </a:lnTo>
                  <a:lnTo>
                    <a:pt x="0" y="203689"/>
                  </a:lnTo>
                  <a:lnTo>
                    <a:pt x="1504" y="204592"/>
                  </a:lnTo>
                  <a:cubicBezTo>
                    <a:pt x="34136" y="224743"/>
                    <a:pt x="73235" y="240608"/>
                    <a:pt x="112559" y="240608"/>
                  </a:cubicBezTo>
                  <a:cubicBezTo>
                    <a:pt x="151884" y="240608"/>
                    <a:pt x="190832" y="224743"/>
                    <a:pt x="223690" y="204592"/>
                  </a:cubicBezTo>
                  <a:lnTo>
                    <a:pt x="225570" y="203539"/>
                  </a:lnTo>
                  <a:lnTo>
                    <a:pt x="225570" y="37144"/>
                  </a:lnTo>
                  <a:close/>
                  <a:moveTo>
                    <a:pt x="195268" y="142861"/>
                  </a:moveTo>
                  <a:cubicBezTo>
                    <a:pt x="195268" y="147014"/>
                    <a:pt x="191902" y="150380"/>
                    <a:pt x="187749" y="150380"/>
                  </a:cubicBezTo>
                  <a:cubicBezTo>
                    <a:pt x="183596" y="150380"/>
                    <a:pt x="180230" y="147014"/>
                    <a:pt x="180230" y="142861"/>
                  </a:cubicBezTo>
                  <a:lnTo>
                    <a:pt x="180230" y="127823"/>
                  </a:lnTo>
                  <a:lnTo>
                    <a:pt x="157673" y="127823"/>
                  </a:lnTo>
                  <a:lnTo>
                    <a:pt x="157673" y="142861"/>
                  </a:lnTo>
                  <a:cubicBezTo>
                    <a:pt x="157673" y="147014"/>
                    <a:pt x="154307" y="150380"/>
                    <a:pt x="150154" y="150380"/>
                  </a:cubicBezTo>
                  <a:cubicBezTo>
                    <a:pt x="146001" y="150380"/>
                    <a:pt x="142635" y="147014"/>
                    <a:pt x="142635" y="142861"/>
                  </a:cubicBezTo>
                  <a:lnTo>
                    <a:pt x="142635" y="127823"/>
                  </a:lnTo>
                  <a:lnTo>
                    <a:pt x="120078" y="127823"/>
                  </a:lnTo>
                  <a:lnTo>
                    <a:pt x="120078" y="142861"/>
                  </a:lnTo>
                  <a:cubicBezTo>
                    <a:pt x="120078" y="147014"/>
                    <a:pt x="116712" y="150380"/>
                    <a:pt x="112559" y="150380"/>
                  </a:cubicBezTo>
                  <a:cubicBezTo>
                    <a:pt x="108407" y="150380"/>
                    <a:pt x="105040" y="147014"/>
                    <a:pt x="105040" y="142861"/>
                  </a:cubicBezTo>
                  <a:lnTo>
                    <a:pt x="105040" y="127823"/>
                  </a:lnTo>
                  <a:lnTo>
                    <a:pt x="82483" y="127823"/>
                  </a:lnTo>
                  <a:lnTo>
                    <a:pt x="82483" y="142861"/>
                  </a:lnTo>
                  <a:cubicBezTo>
                    <a:pt x="82483" y="147014"/>
                    <a:pt x="79117" y="150380"/>
                    <a:pt x="74964" y="150380"/>
                  </a:cubicBezTo>
                  <a:cubicBezTo>
                    <a:pt x="70812" y="150380"/>
                    <a:pt x="67445" y="147014"/>
                    <a:pt x="67445" y="142861"/>
                  </a:cubicBezTo>
                  <a:lnTo>
                    <a:pt x="67445" y="127823"/>
                  </a:lnTo>
                  <a:lnTo>
                    <a:pt x="44888" y="127823"/>
                  </a:lnTo>
                  <a:lnTo>
                    <a:pt x="44888" y="142861"/>
                  </a:lnTo>
                  <a:cubicBezTo>
                    <a:pt x="44888" y="147014"/>
                    <a:pt x="41522" y="150380"/>
                    <a:pt x="37369" y="150380"/>
                  </a:cubicBezTo>
                  <a:cubicBezTo>
                    <a:pt x="33217" y="150380"/>
                    <a:pt x="29850" y="147014"/>
                    <a:pt x="29850" y="142861"/>
                  </a:cubicBezTo>
                  <a:lnTo>
                    <a:pt x="29850" y="97747"/>
                  </a:lnTo>
                  <a:cubicBezTo>
                    <a:pt x="29850" y="93594"/>
                    <a:pt x="33217" y="90228"/>
                    <a:pt x="37369" y="90228"/>
                  </a:cubicBezTo>
                  <a:cubicBezTo>
                    <a:pt x="41522" y="90228"/>
                    <a:pt x="44888" y="93594"/>
                    <a:pt x="44888" y="97747"/>
                  </a:cubicBezTo>
                  <a:lnTo>
                    <a:pt x="44888" y="112785"/>
                  </a:lnTo>
                  <a:lnTo>
                    <a:pt x="67445" y="112785"/>
                  </a:lnTo>
                  <a:lnTo>
                    <a:pt x="67445" y="97747"/>
                  </a:lnTo>
                  <a:cubicBezTo>
                    <a:pt x="67445" y="93594"/>
                    <a:pt x="70812" y="90228"/>
                    <a:pt x="74964" y="90228"/>
                  </a:cubicBezTo>
                  <a:cubicBezTo>
                    <a:pt x="79117" y="90228"/>
                    <a:pt x="82483" y="93594"/>
                    <a:pt x="82483" y="97747"/>
                  </a:cubicBezTo>
                  <a:lnTo>
                    <a:pt x="82483" y="112785"/>
                  </a:lnTo>
                  <a:lnTo>
                    <a:pt x="105040" y="112785"/>
                  </a:lnTo>
                  <a:lnTo>
                    <a:pt x="105040" y="97747"/>
                  </a:lnTo>
                  <a:cubicBezTo>
                    <a:pt x="105040" y="93594"/>
                    <a:pt x="108407" y="90228"/>
                    <a:pt x="112559" y="90228"/>
                  </a:cubicBezTo>
                  <a:cubicBezTo>
                    <a:pt x="116712" y="90228"/>
                    <a:pt x="120078" y="93594"/>
                    <a:pt x="120078" y="97747"/>
                  </a:cubicBezTo>
                  <a:lnTo>
                    <a:pt x="120078" y="112785"/>
                  </a:lnTo>
                  <a:lnTo>
                    <a:pt x="142635" y="112785"/>
                  </a:lnTo>
                  <a:lnTo>
                    <a:pt x="142635" y="97747"/>
                  </a:lnTo>
                  <a:cubicBezTo>
                    <a:pt x="142635" y="93594"/>
                    <a:pt x="146001" y="90228"/>
                    <a:pt x="150154" y="90228"/>
                  </a:cubicBezTo>
                  <a:cubicBezTo>
                    <a:pt x="154307" y="90228"/>
                    <a:pt x="157673" y="93594"/>
                    <a:pt x="157673" y="97747"/>
                  </a:cubicBezTo>
                  <a:lnTo>
                    <a:pt x="157673" y="112785"/>
                  </a:lnTo>
                  <a:lnTo>
                    <a:pt x="180230" y="112785"/>
                  </a:lnTo>
                  <a:lnTo>
                    <a:pt x="180230" y="97747"/>
                  </a:lnTo>
                  <a:cubicBezTo>
                    <a:pt x="180230" y="93594"/>
                    <a:pt x="183596" y="90228"/>
                    <a:pt x="187749" y="90228"/>
                  </a:cubicBezTo>
                  <a:cubicBezTo>
                    <a:pt x="191902" y="90228"/>
                    <a:pt x="195268" y="93594"/>
                    <a:pt x="195268" y="97747"/>
                  </a:cubicBezTo>
                  <a:close/>
                </a:path>
              </a:pathLst>
            </a:custGeom>
            <a:solidFill>
              <a:srgbClr val="A96212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2C8338FA-92F7-EED6-1E35-CA6C8A3428E5}"/>
              </a:ext>
            </a:extLst>
          </p:cNvPr>
          <p:cNvGrpSpPr/>
          <p:nvPr/>
        </p:nvGrpSpPr>
        <p:grpSpPr>
          <a:xfrm>
            <a:off x="8566758" y="5200561"/>
            <a:ext cx="822187" cy="822187"/>
            <a:chOff x="11254450" y="4325072"/>
            <a:chExt cx="937550" cy="937550"/>
          </a:xfrm>
        </p:grpSpPr>
        <p:sp>
          <p:nvSpPr>
            <p:cNvPr id="78" name="شكل بيضاوي 77">
              <a:extLst>
                <a:ext uri="{FF2B5EF4-FFF2-40B4-BE49-F238E27FC236}">
                  <a16:creationId xmlns:a16="http://schemas.microsoft.com/office/drawing/2014/main" id="{87FF0474-E9F9-D8E0-85F3-44F397E7298E}"/>
                </a:ext>
              </a:extLst>
            </p:cNvPr>
            <p:cNvSpPr/>
            <p:nvPr/>
          </p:nvSpPr>
          <p:spPr>
            <a:xfrm>
              <a:off x="11254450" y="4325072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79" name="شكل حر: شكل 78">
              <a:extLst>
                <a:ext uri="{FF2B5EF4-FFF2-40B4-BE49-F238E27FC236}">
                  <a16:creationId xmlns:a16="http://schemas.microsoft.com/office/drawing/2014/main" id="{0A5625D5-4162-2E5E-0A53-7331B3AABA17}"/>
                </a:ext>
              </a:extLst>
            </p:cNvPr>
            <p:cNvSpPr/>
            <p:nvPr/>
          </p:nvSpPr>
          <p:spPr>
            <a:xfrm>
              <a:off x="11576661" y="4915434"/>
              <a:ext cx="139478" cy="133827"/>
            </a:xfrm>
            <a:custGeom>
              <a:avLst/>
              <a:gdLst>
                <a:gd name="connsiteX0" fmla="*/ 11696 w 139478"/>
                <a:gd name="connsiteY0" fmla="*/ 0 h 133827"/>
                <a:gd name="connsiteX1" fmla="*/ 353 w 139478"/>
                <a:gd name="connsiteY1" fmla="*/ 86964 h 133827"/>
                <a:gd name="connsiteX2" fmla="*/ 36135 w 139478"/>
                <a:gd name="connsiteY2" fmla="*/ 133479 h 133827"/>
                <a:gd name="connsiteX3" fmla="*/ 41497 w 139478"/>
                <a:gd name="connsiteY3" fmla="*/ 133828 h 133827"/>
                <a:gd name="connsiteX4" fmla="*/ 111814 w 139478"/>
                <a:gd name="connsiteY4" fmla="*/ 133828 h 133827"/>
                <a:gd name="connsiteX5" fmla="*/ 139479 w 139478"/>
                <a:gd name="connsiteY5" fmla="*/ 106163 h 133827"/>
                <a:gd name="connsiteX6" fmla="*/ 139479 w 139478"/>
                <a:gd name="connsiteY6" fmla="*/ 102705 h 133827"/>
                <a:gd name="connsiteX7" fmla="*/ 104898 w 139478"/>
                <a:gd name="connsiteY7" fmla="*/ 102705 h 133827"/>
                <a:gd name="connsiteX8" fmla="*/ 94524 w 139478"/>
                <a:gd name="connsiteY8" fmla="*/ 92331 h 133827"/>
                <a:gd name="connsiteX9" fmla="*/ 104898 w 139478"/>
                <a:gd name="connsiteY9" fmla="*/ 81956 h 133827"/>
                <a:gd name="connsiteX10" fmla="*/ 139479 w 139478"/>
                <a:gd name="connsiteY10" fmla="*/ 81956 h 133827"/>
                <a:gd name="connsiteX11" fmla="*/ 139479 w 139478"/>
                <a:gd name="connsiteY11" fmla="*/ 61208 h 133827"/>
                <a:gd name="connsiteX12" fmla="*/ 104898 w 139478"/>
                <a:gd name="connsiteY12" fmla="*/ 61208 h 133827"/>
                <a:gd name="connsiteX13" fmla="*/ 94524 w 139478"/>
                <a:gd name="connsiteY13" fmla="*/ 50834 h 133827"/>
                <a:gd name="connsiteX14" fmla="*/ 104898 w 139478"/>
                <a:gd name="connsiteY14" fmla="*/ 40460 h 133827"/>
                <a:gd name="connsiteX15" fmla="*/ 139479 w 139478"/>
                <a:gd name="connsiteY15" fmla="*/ 40460 h 133827"/>
                <a:gd name="connsiteX16" fmla="*/ 139479 w 139478"/>
                <a:gd name="connsiteY16" fmla="*/ 16253 h 133827"/>
                <a:gd name="connsiteX17" fmla="*/ 86487 w 139478"/>
                <a:gd name="connsiteY17" fmla="*/ 16253 h 133827"/>
                <a:gd name="connsiteX18" fmla="*/ 11696 w 139478"/>
                <a:gd name="connsiteY18" fmla="*/ 0 h 13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478" h="133827">
                  <a:moveTo>
                    <a:pt x="11696" y="0"/>
                  </a:moveTo>
                  <a:lnTo>
                    <a:pt x="353" y="86964"/>
                  </a:lnTo>
                  <a:cubicBezTo>
                    <a:pt x="-2611" y="109690"/>
                    <a:pt x="13409" y="130515"/>
                    <a:pt x="36135" y="133479"/>
                  </a:cubicBezTo>
                  <a:cubicBezTo>
                    <a:pt x="37913" y="133711"/>
                    <a:pt x="39704" y="133828"/>
                    <a:pt x="41497" y="133828"/>
                  </a:cubicBezTo>
                  <a:lnTo>
                    <a:pt x="111814" y="133828"/>
                  </a:lnTo>
                  <a:lnTo>
                    <a:pt x="139479" y="106163"/>
                  </a:lnTo>
                  <a:lnTo>
                    <a:pt x="139479" y="102705"/>
                  </a:lnTo>
                  <a:lnTo>
                    <a:pt x="104898" y="102705"/>
                  </a:lnTo>
                  <a:cubicBezTo>
                    <a:pt x="99169" y="102705"/>
                    <a:pt x="94524" y="98060"/>
                    <a:pt x="94524" y="92331"/>
                  </a:cubicBezTo>
                  <a:cubicBezTo>
                    <a:pt x="94524" y="86601"/>
                    <a:pt x="99169" y="81956"/>
                    <a:pt x="104898" y="81956"/>
                  </a:cubicBezTo>
                  <a:lnTo>
                    <a:pt x="139479" y="81956"/>
                  </a:lnTo>
                  <a:lnTo>
                    <a:pt x="139479" y="61208"/>
                  </a:lnTo>
                  <a:lnTo>
                    <a:pt x="104898" y="61208"/>
                  </a:lnTo>
                  <a:cubicBezTo>
                    <a:pt x="99169" y="61208"/>
                    <a:pt x="94524" y="56563"/>
                    <a:pt x="94524" y="50834"/>
                  </a:cubicBezTo>
                  <a:cubicBezTo>
                    <a:pt x="94524" y="45104"/>
                    <a:pt x="99169" y="40460"/>
                    <a:pt x="104898" y="40460"/>
                  </a:cubicBezTo>
                  <a:lnTo>
                    <a:pt x="139479" y="40460"/>
                  </a:lnTo>
                  <a:lnTo>
                    <a:pt x="139479" y="16253"/>
                  </a:lnTo>
                  <a:lnTo>
                    <a:pt x="86487" y="16253"/>
                  </a:lnTo>
                  <a:cubicBezTo>
                    <a:pt x="60681" y="16245"/>
                    <a:pt x="35177" y="10703"/>
                    <a:pt x="11696" y="0"/>
                  </a:cubicBezTo>
                  <a:close/>
                </a:path>
              </a:pathLst>
            </a:custGeom>
            <a:solidFill>
              <a:srgbClr val="A96212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80" name="شكل حر: شكل 79">
              <a:extLst>
                <a:ext uri="{FF2B5EF4-FFF2-40B4-BE49-F238E27FC236}">
                  <a16:creationId xmlns:a16="http://schemas.microsoft.com/office/drawing/2014/main" id="{5BD0525D-053D-6620-06C9-FE914473689D}"/>
                </a:ext>
              </a:extLst>
            </p:cNvPr>
            <p:cNvSpPr/>
            <p:nvPr/>
          </p:nvSpPr>
          <p:spPr>
            <a:xfrm>
              <a:off x="11736888" y="4910877"/>
              <a:ext cx="139473" cy="138385"/>
            </a:xfrm>
            <a:custGeom>
              <a:avLst/>
              <a:gdLst>
                <a:gd name="connsiteX0" fmla="*/ 127216 w 139473"/>
                <a:gd name="connsiteY0" fmla="*/ 0 h 138385"/>
                <a:gd name="connsiteX1" fmla="*/ 54306 w 139473"/>
                <a:gd name="connsiteY1" fmla="*/ 20811 h 138385"/>
                <a:gd name="connsiteX2" fmla="*/ 0 w 139473"/>
                <a:gd name="connsiteY2" fmla="*/ 20811 h 138385"/>
                <a:gd name="connsiteX3" fmla="*/ 0 w 139473"/>
                <a:gd name="connsiteY3" fmla="*/ 45017 h 138385"/>
                <a:gd name="connsiteX4" fmla="*/ 34581 w 139473"/>
                <a:gd name="connsiteY4" fmla="*/ 45017 h 138385"/>
                <a:gd name="connsiteX5" fmla="*/ 44955 w 139473"/>
                <a:gd name="connsiteY5" fmla="*/ 55392 h 138385"/>
                <a:gd name="connsiteX6" fmla="*/ 34581 w 139473"/>
                <a:gd name="connsiteY6" fmla="*/ 65766 h 138385"/>
                <a:gd name="connsiteX7" fmla="*/ 0 w 139473"/>
                <a:gd name="connsiteY7" fmla="*/ 65766 h 138385"/>
                <a:gd name="connsiteX8" fmla="*/ 0 w 139473"/>
                <a:gd name="connsiteY8" fmla="*/ 86514 h 138385"/>
                <a:gd name="connsiteX9" fmla="*/ 34581 w 139473"/>
                <a:gd name="connsiteY9" fmla="*/ 86514 h 138385"/>
                <a:gd name="connsiteX10" fmla="*/ 44955 w 139473"/>
                <a:gd name="connsiteY10" fmla="*/ 96888 h 138385"/>
                <a:gd name="connsiteX11" fmla="*/ 34581 w 139473"/>
                <a:gd name="connsiteY11" fmla="*/ 107263 h 138385"/>
                <a:gd name="connsiteX12" fmla="*/ 0 w 139473"/>
                <a:gd name="connsiteY12" fmla="*/ 107263 h 138385"/>
                <a:gd name="connsiteX13" fmla="*/ 0 w 139473"/>
                <a:gd name="connsiteY13" fmla="*/ 110721 h 138385"/>
                <a:gd name="connsiteX14" fmla="*/ 27665 w 139473"/>
                <a:gd name="connsiteY14" fmla="*/ 138385 h 138385"/>
                <a:gd name="connsiteX15" fmla="*/ 97981 w 139473"/>
                <a:gd name="connsiteY15" fmla="*/ 138385 h 138385"/>
                <a:gd name="connsiteX16" fmla="*/ 139474 w 139473"/>
                <a:gd name="connsiteY16" fmla="*/ 96884 h 138385"/>
                <a:gd name="connsiteX17" fmla="*/ 139125 w 139473"/>
                <a:gd name="connsiteY17" fmla="*/ 91522 h 1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473" h="138385">
                  <a:moveTo>
                    <a:pt x="127216" y="0"/>
                  </a:moveTo>
                  <a:cubicBezTo>
                    <a:pt x="105325" y="13592"/>
                    <a:pt x="80073" y="20800"/>
                    <a:pt x="54306" y="20811"/>
                  </a:cubicBezTo>
                  <a:lnTo>
                    <a:pt x="0" y="20811"/>
                  </a:lnTo>
                  <a:lnTo>
                    <a:pt x="0" y="45017"/>
                  </a:lnTo>
                  <a:lnTo>
                    <a:pt x="34581" y="45017"/>
                  </a:lnTo>
                  <a:cubicBezTo>
                    <a:pt x="40310" y="45017"/>
                    <a:pt x="44955" y="49662"/>
                    <a:pt x="44955" y="55392"/>
                  </a:cubicBezTo>
                  <a:cubicBezTo>
                    <a:pt x="44955" y="61121"/>
                    <a:pt x="40310" y="65766"/>
                    <a:pt x="34581" y="65766"/>
                  </a:cubicBezTo>
                  <a:lnTo>
                    <a:pt x="0" y="65766"/>
                  </a:lnTo>
                  <a:lnTo>
                    <a:pt x="0" y="86514"/>
                  </a:lnTo>
                  <a:lnTo>
                    <a:pt x="34581" y="86514"/>
                  </a:lnTo>
                  <a:cubicBezTo>
                    <a:pt x="40310" y="86514"/>
                    <a:pt x="44955" y="91159"/>
                    <a:pt x="44955" y="96888"/>
                  </a:cubicBezTo>
                  <a:cubicBezTo>
                    <a:pt x="44955" y="102618"/>
                    <a:pt x="40310" y="107263"/>
                    <a:pt x="34581" y="107263"/>
                  </a:cubicBezTo>
                  <a:lnTo>
                    <a:pt x="0" y="107263"/>
                  </a:lnTo>
                  <a:lnTo>
                    <a:pt x="0" y="110721"/>
                  </a:lnTo>
                  <a:lnTo>
                    <a:pt x="27665" y="138385"/>
                  </a:lnTo>
                  <a:lnTo>
                    <a:pt x="97981" y="138385"/>
                  </a:lnTo>
                  <a:cubicBezTo>
                    <a:pt x="120899" y="138383"/>
                    <a:pt x="139476" y="119802"/>
                    <a:pt x="139474" y="96884"/>
                  </a:cubicBezTo>
                  <a:cubicBezTo>
                    <a:pt x="139474" y="95091"/>
                    <a:pt x="139357" y="93300"/>
                    <a:pt x="139125" y="91522"/>
                  </a:cubicBezTo>
                  <a:close/>
                </a:path>
              </a:pathLst>
            </a:custGeom>
            <a:solidFill>
              <a:srgbClr val="A96212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81" name="شكل حر: شكل 80">
              <a:extLst>
                <a:ext uri="{FF2B5EF4-FFF2-40B4-BE49-F238E27FC236}">
                  <a16:creationId xmlns:a16="http://schemas.microsoft.com/office/drawing/2014/main" id="{C5F4CB8D-3A4C-5B32-C321-89B662FF7F80}"/>
                </a:ext>
              </a:extLst>
            </p:cNvPr>
            <p:cNvSpPr/>
            <p:nvPr/>
          </p:nvSpPr>
          <p:spPr>
            <a:xfrm>
              <a:off x="11538183" y="4516997"/>
              <a:ext cx="366556" cy="225065"/>
            </a:xfrm>
            <a:custGeom>
              <a:avLst/>
              <a:gdLst>
                <a:gd name="connsiteX0" fmla="*/ 262814 w 366556"/>
                <a:gd name="connsiteY0" fmla="*/ 0 h 225065"/>
                <a:gd name="connsiteX1" fmla="*/ 103742 w 366556"/>
                <a:gd name="connsiteY1" fmla="*/ 0 h 225065"/>
                <a:gd name="connsiteX2" fmla="*/ 0 w 366556"/>
                <a:gd name="connsiteY2" fmla="*/ 103742 h 225065"/>
                <a:gd name="connsiteX3" fmla="*/ 0 w 366556"/>
                <a:gd name="connsiteY3" fmla="*/ 107740 h 225065"/>
                <a:gd name="connsiteX4" fmla="*/ 17290 w 366556"/>
                <a:gd name="connsiteY4" fmla="*/ 105866 h 225065"/>
                <a:gd name="connsiteX5" fmla="*/ 112139 w 366556"/>
                <a:gd name="connsiteY5" fmla="*/ 105866 h 225065"/>
                <a:gd name="connsiteX6" fmla="*/ 193681 w 366556"/>
                <a:gd name="connsiteY6" fmla="*/ 187227 h 225065"/>
                <a:gd name="connsiteX7" fmla="*/ 184405 w 366556"/>
                <a:gd name="connsiteY7" fmla="*/ 225066 h 225065"/>
                <a:gd name="connsiteX8" fmla="*/ 262814 w 366556"/>
                <a:gd name="connsiteY8" fmla="*/ 225066 h 225065"/>
                <a:gd name="connsiteX9" fmla="*/ 366556 w 366556"/>
                <a:gd name="connsiteY9" fmla="*/ 121323 h 225065"/>
                <a:gd name="connsiteX10" fmla="*/ 366556 w 366556"/>
                <a:gd name="connsiteY10" fmla="*/ 103742 h 225065"/>
                <a:gd name="connsiteX11" fmla="*/ 262814 w 366556"/>
                <a:gd name="connsiteY11" fmla="*/ 0 h 2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6556" h="225065">
                  <a:moveTo>
                    <a:pt x="262814" y="0"/>
                  </a:moveTo>
                  <a:lnTo>
                    <a:pt x="103742" y="0"/>
                  </a:lnTo>
                  <a:cubicBezTo>
                    <a:pt x="46447" y="0"/>
                    <a:pt x="0" y="46447"/>
                    <a:pt x="0" y="103742"/>
                  </a:cubicBezTo>
                  <a:lnTo>
                    <a:pt x="0" y="107740"/>
                  </a:lnTo>
                  <a:cubicBezTo>
                    <a:pt x="5680" y="106502"/>
                    <a:pt x="11477" y="105873"/>
                    <a:pt x="17290" y="105866"/>
                  </a:cubicBezTo>
                  <a:lnTo>
                    <a:pt x="112139" y="105866"/>
                  </a:lnTo>
                  <a:cubicBezTo>
                    <a:pt x="157123" y="105816"/>
                    <a:pt x="193631" y="142242"/>
                    <a:pt x="193681" y="187227"/>
                  </a:cubicBezTo>
                  <a:cubicBezTo>
                    <a:pt x="193695" y="200404"/>
                    <a:pt x="190512" y="213388"/>
                    <a:pt x="184405" y="225066"/>
                  </a:cubicBezTo>
                  <a:lnTo>
                    <a:pt x="262814" y="225066"/>
                  </a:lnTo>
                  <a:cubicBezTo>
                    <a:pt x="320109" y="225066"/>
                    <a:pt x="366556" y="178619"/>
                    <a:pt x="366556" y="121323"/>
                  </a:cubicBezTo>
                  <a:lnTo>
                    <a:pt x="366556" y="103742"/>
                  </a:lnTo>
                  <a:cubicBezTo>
                    <a:pt x="366556" y="46447"/>
                    <a:pt x="320109" y="0"/>
                    <a:pt x="262814" y="0"/>
                  </a:cubicBezTo>
                  <a:close/>
                </a:path>
              </a:pathLst>
            </a:custGeom>
            <a:solidFill>
              <a:srgbClr val="EA404B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82" name="شكل حر: شكل 81">
              <a:extLst>
                <a:ext uri="{FF2B5EF4-FFF2-40B4-BE49-F238E27FC236}">
                  <a16:creationId xmlns:a16="http://schemas.microsoft.com/office/drawing/2014/main" id="{FA7A337D-3D30-A339-AEB0-3D5AA1EF2A24}"/>
                </a:ext>
              </a:extLst>
            </p:cNvPr>
            <p:cNvSpPr/>
            <p:nvPr/>
          </p:nvSpPr>
          <p:spPr>
            <a:xfrm>
              <a:off x="11504226" y="4650527"/>
              <a:ext cx="400513" cy="242065"/>
            </a:xfrm>
            <a:custGeom>
              <a:avLst/>
              <a:gdLst>
                <a:gd name="connsiteX0" fmla="*/ 296771 w 400513"/>
                <a:gd name="connsiteY0" fmla="*/ 119200 h 242065"/>
                <a:gd name="connsiteX1" fmla="*/ 194751 w 400513"/>
                <a:gd name="connsiteY1" fmla="*/ 119200 h 242065"/>
                <a:gd name="connsiteX2" fmla="*/ 146096 w 400513"/>
                <a:gd name="connsiteY2" fmla="*/ 135467 h 242065"/>
                <a:gd name="connsiteX3" fmla="*/ 91887 w 400513"/>
                <a:gd name="connsiteY3" fmla="*/ 135467 h 242065"/>
                <a:gd name="connsiteX4" fmla="*/ 78055 w 400513"/>
                <a:gd name="connsiteY4" fmla="*/ 121635 h 242065"/>
                <a:gd name="connsiteX5" fmla="*/ 91887 w 400513"/>
                <a:gd name="connsiteY5" fmla="*/ 107802 h 242065"/>
                <a:gd name="connsiteX6" fmla="*/ 146096 w 400513"/>
                <a:gd name="connsiteY6" fmla="*/ 107802 h 242065"/>
                <a:gd name="connsiteX7" fmla="*/ 199386 w 400513"/>
                <a:gd name="connsiteY7" fmla="*/ 53291 h 242065"/>
                <a:gd name="connsiteX8" fmla="*/ 146096 w 400513"/>
                <a:gd name="connsiteY8" fmla="*/ 0 h 242065"/>
                <a:gd name="connsiteX9" fmla="*/ 51248 w 400513"/>
                <a:gd name="connsiteY9" fmla="*/ 0 h 242065"/>
                <a:gd name="connsiteX10" fmla="*/ 27733 w 400513"/>
                <a:gd name="connsiteY10" fmla="*/ 5381 h 242065"/>
                <a:gd name="connsiteX11" fmla="*/ 68 w 400513"/>
                <a:gd name="connsiteY11" fmla="*/ 53898 h 242065"/>
                <a:gd name="connsiteX12" fmla="*/ 68 w 400513"/>
                <a:gd name="connsiteY12" fmla="*/ 83202 h 242065"/>
                <a:gd name="connsiteX13" fmla="*/ 12420 w 400513"/>
                <a:gd name="connsiteY13" fmla="*/ 131781 h 242065"/>
                <a:gd name="connsiteX14" fmla="*/ 20547 w 400513"/>
                <a:gd name="connsiteY14" fmla="*/ 150351 h 242065"/>
                <a:gd name="connsiteX15" fmla="*/ 160827 w 400513"/>
                <a:gd name="connsiteY15" fmla="*/ 242066 h 242065"/>
                <a:gd name="connsiteX16" fmla="*/ 288873 w 400513"/>
                <a:gd name="connsiteY16" fmla="*/ 242066 h 242065"/>
                <a:gd name="connsiteX17" fmla="*/ 400514 w 400513"/>
                <a:gd name="connsiteY17" fmla="*/ 130397 h 242065"/>
                <a:gd name="connsiteX18" fmla="*/ 400514 w 400513"/>
                <a:gd name="connsiteY18" fmla="*/ 68152 h 242065"/>
                <a:gd name="connsiteX19" fmla="*/ 296771 w 400513"/>
                <a:gd name="connsiteY19" fmla="*/ 119200 h 24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0513" h="242065">
                  <a:moveTo>
                    <a:pt x="296771" y="119200"/>
                  </a:moveTo>
                  <a:lnTo>
                    <a:pt x="194751" y="119200"/>
                  </a:lnTo>
                  <a:cubicBezTo>
                    <a:pt x="180724" y="129751"/>
                    <a:pt x="163648" y="135459"/>
                    <a:pt x="146096" y="135467"/>
                  </a:cubicBezTo>
                  <a:lnTo>
                    <a:pt x="91887" y="135467"/>
                  </a:lnTo>
                  <a:cubicBezTo>
                    <a:pt x="84247" y="135467"/>
                    <a:pt x="78055" y="129274"/>
                    <a:pt x="78055" y="121635"/>
                  </a:cubicBezTo>
                  <a:cubicBezTo>
                    <a:pt x="78055" y="113995"/>
                    <a:pt x="84247" y="107802"/>
                    <a:pt x="91887" y="107802"/>
                  </a:cubicBezTo>
                  <a:lnTo>
                    <a:pt x="146096" y="107802"/>
                  </a:lnTo>
                  <a:cubicBezTo>
                    <a:pt x="175864" y="107465"/>
                    <a:pt x="199724" y="83059"/>
                    <a:pt x="199386" y="53291"/>
                  </a:cubicBezTo>
                  <a:cubicBezTo>
                    <a:pt x="199054" y="23998"/>
                    <a:pt x="175389" y="332"/>
                    <a:pt x="146096" y="0"/>
                  </a:cubicBezTo>
                  <a:lnTo>
                    <a:pt x="51248" y="0"/>
                  </a:lnTo>
                  <a:cubicBezTo>
                    <a:pt x="43102" y="-24"/>
                    <a:pt x="35058" y="1817"/>
                    <a:pt x="27733" y="5381"/>
                  </a:cubicBezTo>
                  <a:cubicBezTo>
                    <a:pt x="9835" y="14770"/>
                    <a:pt x="-966" y="33713"/>
                    <a:pt x="68" y="53898"/>
                  </a:cubicBezTo>
                  <a:lnTo>
                    <a:pt x="68" y="83202"/>
                  </a:lnTo>
                  <a:cubicBezTo>
                    <a:pt x="1480" y="99965"/>
                    <a:pt x="5654" y="116379"/>
                    <a:pt x="12420" y="131781"/>
                  </a:cubicBezTo>
                  <a:lnTo>
                    <a:pt x="20547" y="150351"/>
                  </a:lnTo>
                  <a:cubicBezTo>
                    <a:pt x="44942" y="206070"/>
                    <a:pt x="100002" y="242068"/>
                    <a:pt x="160827" y="242066"/>
                  </a:cubicBezTo>
                  <a:lnTo>
                    <a:pt x="288873" y="242066"/>
                  </a:lnTo>
                  <a:cubicBezTo>
                    <a:pt x="350535" y="242051"/>
                    <a:pt x="400514" y="192059"/>
                    <a:pt x="400514" y="130397"/>
                  </a:cubicBezTo>
                  <a:lnTo>
                    <a:pt x="400514" y="68152"/>
                  </a:lnTo>
                  <a:cubicBezTo>
                    <a:pt x="375706" y="100318"/>
                    <a:pt x="337392" y="119171"/>
                    <a:pt x="296771" y="119200"/>
                  </a:cubicBezTo>
                  <a:close/>
                </a:path>
              </a:pathLst>
            </a:custGeom>
            <a:solidFill>
              <a:srgbClr val="EA404B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E7095B49-FBBB-494A-7396-98B4978E90F6}"/>
              </a:ext>
            </a:extLst>
          </p:cNvPr>
          <p:cNvGrpSpPr/>
          <p:nvPr/>
        </p:nvGrpSpPr>
        <p:grpSpPr>
          <a:xfrm>
            <a:off x="6115421" y="4222734"/>
            <a:ext cx="822187" cy="822187"/>
            <a:chOff x="8611562" y="3210045"/>
            <a:chExt cx="937550" cy="937550"/>
          </a:xfrm>
        </p:grpSpPr>
        <p:sp>
          <p:nvSpPr>
            <p:cNvPr id="84" name="شكل بيضاوي 83">
              <a:extLst>
                <a:ext uri="{FF2B5EF4-FFF2-40B4-BE49-F238E27FC236}">
                  <a16:creationId xmlns:a16="http://schemas.microsoft.com/office/drawing/2014/main" id="{66260B30-43A2-019C-EE27-2F1CB067343B}"/>
                </a:ext>
              </a:extLst>
            </p:cNvPr>
            <p:cNvSpPr/>
            <p:nvPr/>
          </p:nvSpPr>
          <p:spPr>
            <a:xfrm>
              <a:off x="8611562" y="3210045"/>
              <a:ext cx="937550" cy="937550"/>
            </a:xfrm>
            <a:prstGeom prst="ellipse">
              <a:avLst/>
            </a:prstGeom>
            <a:solidFill>
              <a:srgbClr val="3F8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85" name="شكل حر: شكل 84">
              <a:extLst>
                <a:ext uri="{FF2B5EF4-FFF2-40B4-BE49-F238E27FC236}">
                  <a16:creationId xmlns:a16="http://schemas.microsoft.com/office/drawing/2014/main" id="{5FF36E49-AAC3-3C31-C295-5912B188A9E8}"/>
                </a:ext>
              </a:extLst>
            </p:cNvPr>
            <p:cNvSpPr/>
            <p:nvPr/>
          </p:nvSpPr>
          <p:spPr>
            <a:xfrm>
              <a:off x="8845368" y="3451037"/>
              <a:ext cx="280959" cy="506819"/>
            </a:xfrm>
            <a:custGeom>
              <a:avLst/>
              <a:gdLst>
                <a:gd name="connsiteX0" fmla="*/ 140824 w 280959"/>
                <a:gd name="connsiteY0" fmla="*/ 220953 h 506819"/>
                <a:gd name="connsiteX1" fmla="*/ 82419 w 280959"/>
                <a:gd name="connsiteY1" fmla="*/ 124550 h 506819"/>
                <a:gd name="connsiteX2" fmla="*/ 140824 w 280959"/>
                <a:gd name="connsiteY2" fmla="*/ 28147 h 506819"/>
                <a:gd name="connsiteX3" fmla="*/ 199228 w 280959"/>
                <a:gd name="connsiteY3" fmla="*/ 124550 h 506819"/>
                <a:gd name="connsiteX4" fmla="*/ 140824 w 280959"/>
                <a:gd name="connsiteY4" fmla="*/ 220953 h 506819"/>
                <a:gd name="connsiteX5" fmla="*/ 140824 w 280959"/>
                <a:gd name="connsiteY5" fmla="*/ 0 h 506819"/>
                <a:gd name="connsiteX6" fmla="*/ 48643 w 280959"/>
                <a:gd name="connsiteY6" fmla="*/ 100625 h 506819"/>
                <a:gd name="connsiteX7" fmla="*/ 89 w 280959"/>
                <a:gd name="connsiteY7" fmla="*/ 475682 h 506819"/>
                <a:gd name="connsiteX8" fmla="*/ 8533 w 280959"/>
                <a:gd name="connsiteY8" fmla="*/ 493978 h 506819"/>
                <a:gd name="connsiteX9" fmla="*/ 28940 w 280959"/>
                <a:gd name="connsiteY9" fmla="*/ 494681 h 506819"/>
                <a:gd name="connsiteX10" fmla="*/ 50050 w 280959"/>
                <a:gd name="connsiteY10" fmla="*/ 482719 h 506819"/>
                <a:gd name="connsiteX11" fmla="*/ 91567 w 280959"/>
                <a:gd name="connsiteY11" fmla="*/ 484126 h 506819"/>
                <a:gd name="connsiteX12" fmla="*/ 126046 w 280959"/>
                <a:gd name="connsiteY12" fmla="*/ 503125 h 506819"/>
                <a:gd name="connsiteX13" fmla="*/ 154193 w 280959"/>
                <a:gd name="connsiteY13" fmla="*/ 503125 h 506819"/>
                <a:gd name="connsiteX14" fmla="*/ 186562 w 280959"/>
                <a:gd name="connsiteY14" fmla="*/ 484830 h 506819"/>
                <a:gd name="connsiteX15" fmla="*/ 228079 w 280959"/>
                <a:gd name="connsiteY15" fmla="*/ 482719 h 506819"/>
                <a:gd name="connsiteX16" fmla="*/ 252004 w 280959"/>
                <a:gd name="connsiteY16" fmla="*/ 496089 h 506819"/>
                <a:gd name="connsiteX17" fmla="*/ 272410 w 280959"/>
                <a:gd name="connsiteY17" fmla="*/ 495385 h 506819"/>
                <a:gd name="connsiteX18" fmla="*/ 280854 w 280959"/>
                <a:gd name="connsiteY18" fmla="*/ 477090 h 506819"/>
                <a:gd name="connsiteX19" fmla="*/ 232301 w 280959"/>
                <a:gd name="connsiteY19" fmla="*/ 100625 h 506819"/>
                <a:gd name="connsiteX20" fmla="*/ 140824 w 280959"/>
                <a:gd name="connsiteY20" fmla="*/ 0 h 50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0959" h="506819">
                  <a:moveTo>
                    <a:pt x="140824" y="220953"/>
                  </a:moveTo>
                  <a:cubicBezTo>
                    <a:pt x="95085" y="220953"/>
                    <a:pt x="82419" y="178029"/>
                    <a:pt x="82419" y="124550"/>
                  </a:cubicBezTo>
                  <a:cubicBezTo>
                    <a:pt x="82419" y="71071"/>
                    <a:pt x="94381" y="28147"/>
                    <a:pt x="140824" y="28147"/>
                  </a:cubicBezTo>
                  <a:cubicBezTo>
                    <a:pt x="187266" y="28147"/>
                    <a:pt x="199228" y="71775"/>
                    <a:pt x="199228" y="124550"/>
                  </a:cubicBezTo>
                  <a:cubicBezTo>
                    <a:pt x="199228" y="177325"/>
                    <a:pt x="186562" y="220953"/>
                    <a:pt x="140824" y="220953"/>
                  </a:cubicBezTo>
                  <a:close/>
                  <a:moveTo>
                    <a:pt x="140824" y="0"/>
                  </a:moveTo>
                  <a:cubicBezTo>
                    <a:pt x="82419" y="0"/>
                    <a:pt x="55679" y="42924"/>
                    <a:pt x="48643" y="100625"/>
                  </a:cubicBezTo>
                  <a:lnTo>
                    <a:pt x="89" y="475682"/>
                  </a:lnTo>
                  <a:cubicBezTo>
                    <a:pt x="-614" y="482719"/>
                    <a:pt x="2904" y="490459"/>
                    <a:pt x="8533" y="493978"/>
                  </a:cubicBezTo>
                  <a:cubicBezTo>
                    <a:pt x="14866" y="498200"/>
                    <a:pt x="22607" y="498200"/>
                    <a:pt x="28940" y="494681"/>
                  </a:cubicBezTo>
                  <a:lnTo>
                    <a:pt x="50050" y="482719"/>
                  </a:lnTo>
                  <a:cubicBezTo>
                    <a:pt x="63420" y="477090"/>
                    <a:pt x="78900" y="477793"/>
                    <a:pt x="91567" y="484126"/>
                  </a:cubicBezTo>
                  <a:lnTo>
                    <a:pt x="126046" y="503125"/>
                  </a:lnTo>
                  <a:cubicBezTo>
                    <a:pt x="134491" y="508051"/>
                    <a:pt x="145749" y="508051"/>
                    <a:pt x="154193" y="503125"/>
                  </a:cubicBezTo>
                  <a:lnTo>
                    <a:pt x="186562" y="484830"/>
                  </a:lnTo>
                  <a:cubicBezTo>
                    <a:pt x="199932" y="478497"/>
                    <a:pt x="214709" y="477793"/>
                    <a:pt x="228079" y="482719"/>
                  </a:cubicBezTo>
                  <a:lnTo>
                    <a:pt x="252004" y="496089"/>
                  </a:lnTo>
                  <a:cubicBezTo>
                    <a:pt x="258337" y="499607"/>
                    <a:pt x="266077" y="499607"/>
                    <a:pt x="272410" y="495385"/>
                  </a:cubicBezTo>
                  <a:cubicBezTo>
                    <a:pt x="278743" y="491163"/>
                    <a:pt x="281558" y="484126"/>
                    <a:pt x="280854" y="477090"/>
                  </a:cubicBezTo>
                  <a:lnTo>
                    <a:pt x="232301" y="100625"/>
                  </a:lnTo>
                  <a:cubicBezTo>
                    <a:pt x="225968" y="42924"/>
                    <a:pt x="199228" y="0"/>
                    <a:pt x="140824" y="0"/>
                  </a:cubicBezTo>
                  <a:close/>
                </a:path>
              </a:pathLst>
            </a:custGeom>
            <a:solidFill>
              <a:srgbClr val="A96212"/>
            </a:solidFill>
            <a:ln w="694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86" name="شكل حر: شكل 85">
              <a:extLst>
                <a:ext uri="{FF2B5EF4-FFF2-40B4-BE49-F238E27FC236}">
                  <a16:creationId xmlns:a16="http://schemas.microsoft.com/office/drawing/2014/main" id="{0FFA02F8-2F48-99C9-B126-EFB971D093D3}"/>
                </a:ext>
              </a:extLst>
            </p:cNvPr>
            <p:cNvSpPr/>
            <p:nvPr/>
          </p:nvSpPr>
          <p:spPr>
            <a:xfrm>
              <a:off x="9105815" y="3451037"/>
              <a:ext cx="233020" cy="506819"/>
            </a:xfrm>
            <a:custGeom>
              <a:avLst/>
              <a:gdLst>
                <a:gd name="connsiteX0" fmla="*/ 91477 w 233020"/>
                <a:gd name="connsiteY0" fmla="*/ 220953 h 506819"/>
                <a:gd name="connsiteX1" fmla="*/ 33073 w 233020"/>
                <a:gd name="connsiteY1" fmla="*/ 124550 h 506819"/>
                <a:gd name="connsiteX2" fmla="*/ 91477 w 233020"/>
                <a:gd name="connsiteY2" fmla="*/ 28147 h 506819"/>
                <a:gd name="connsiteX3" fmla="*/ 149882 w 233020"/>
                <a:gd name="connsiteY3" fmla="*/ 124550 h 506819"/>
                <a:gd name="connsiteX4" fmla="*/ 91477 w 233020"/>
                <a:gd name="connsiteY4" fmla="*/ 220953 h 506819"/>
                <a:gd name="connsiteX5" fmla="*/ 183658 w 233020"/>
                <a:gd name="connsiteY5" fmla="*/ 100625 h 506819"/>
                <a:gd name="connsiteX6" fmla="*/ 91477 w 233020"/>
                <a:gd name="connsiteY6" fmla="*/ 0 h 506819"/>
                <a:gd name="connsiteX7" fmla="*/ 0 w 233020"/>
                <a:gd name="connsiteY7" fmla="*/ 93588 h 506819"/>
                <a:gd name="connsiteX8" fmla="*/ 704 w 233020"/>
                <a:gd name="connsiteY8" fmla="*/ 96403 h 506819"/>
                <a:gd name="connsiteX9" fmla="*/ 49257 w 233020"/>
                <a:gd name="connsiteY9" fmla="*/ 472867 h 506819"/>
                <a:gd name="connsiteX10" fmla="*/ 49257 w 233020"/>
                <a:gd name="connsiteY10" fmla="*/ 486941 h 506819"/>
                <a:gd name="connsiteX11" fmla="*/ 78108 w 233020"/>
                <a:gd name="connsiteY11" fmla="*/ 503125 h 506819"/>
                <a:gd name="connsiteX12" fmla="*/ 106254 w 233020"/>
                <a:gd name="connsiteY12" fmla="*/ 503125 h 506819"/>
                <a:gd name="connsiteX13" fmla="*/ 138623 w 233020"/>
                <a:gd name="connsiteY13" fmla="*/ 484830 h 506819"/>
                <a:gd name="connsiteX14" fmla="*/ 180140 w 233020"/>
                <a:gd name="connsiteY14" fmla="*/ 482719 h 506819"/>
                <a:gd name="connsiteX15" fmla="*/ 204065 w 233020"/>
                <a:gd name="connsiteY15" fmla="*/ 496089 h 506819"/>
                <a:gd name="connsiteX16" fmla="*/ 224471 w 233020"/>
                <a:gd name="connsiteY16" fmla="*/ 495385 h 506819"/>
                <a:gd name="connsiteX17" fmla="*/ 232915 w 233020"/>
                <a:gd name="connsiteY17" fmla="*/ 477090 h 506819"/>
                <a:gd name="connsiteX18" fmla="*/ 183658 w 233020"/>
                <a:gd name="connsiteY18" fmla="*/ 100625 h 50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020" h="506819">
                  <a:moveTo>
                    <a:pt x="91477" y="220953"/>
                  </a:moveTo>
                  <a:cubicBezTo>
                    <a:pt x="45739" y="220953"/>
                    <a:pt x="33073" y="178029"/>
                    <a:pt x="33073" y="124550"/>
                  </a:cubicBezTo>
                  <a:cubicBezTo>
                    <a:pt x="33073" y="71071"/>
                    <a:pt x="45035" y="28147"/>
                    <a:pt x="91477" y="28147"/>
                  </a:cubicBezTo>
                  <a:cubicBezTo>
                    <a:pt x="137920" y="28147"/>
                    <a:pt x="149882" y="71775"/>
                    <a:pt x="149882" y="124550"/>
                  </a:cubicBezTo>
                  <a:cubicBezTo>
                    <a:pt x="149882" y="177325"/>
                    <a:pt x="137920" y="220953"/>
                    <a:pt x="91477" y="220953"/>
                  </a:cubicBezTo>
                  <a:close/>
                  <a:moveTo>
                    <a:pt x="183658" y="100625"/>
                  </a:moveTo>
                  <a:cubicBezTo>
                    <a:pt x="176622" y="42924"/>
                    <a:pt x="149882" y="0"/>
                    <a:pt x="91477" y="0"/>
                  </a:cubicBezTo>
                  <a:cubicBezTo>
                    <a:pt x="35184" y="0"/>
                    <a:pt x="8444" y="40109"/>
                    <a:pt x="0" y="93588"/>
                  </a:cubicBezTo>
                  <a:cubicBezTo>
                    <a:pt x="0" y="94292"/>
                    <a:pt x="0" y="95699"/>
                    <a:pt x="704" y="96403"/>
                  </a:cubicBezTo>
                  <a:lnTo>
                    <a:pt x="49257" y="472867"/>
                  </a:lnTo>
                  <a:cubicBezTo>
                    <a:pt x="49961" y="477793"/>
                    <a:pt x="49961" y="482015"/>
                    <a:pt x="49257" y="486941"/>
                  </a:cubicBezTo>
                  <a:lnTo>
                    <a:pt x="78108" y="503125"/>
                  </a:lnTo>
                  <a:cubicBezTo>
                    <a:pt x="86552" y="508051"/>
                    <a:pt x="97810" y="508051"/>
                    <a:pt x="106254" y="503125"/>
                  </a:cubicBezTo>
                  <a:lnTo>
                    <a:pt x="138623" y="484830"/>
                  </a:lnTo>
                  <a:cubicBezTo>
                    <a:pt x="151993" y="478497"/>
                    <a:pt x="166770" y="477793"/>
                    <a:pt x="180140" y="482719"/>
                  </a:cubicBezTo>
                  <a:lnTo>
                    <a:pt x="204065" y="496089"/>
                  </a:lnTo>
                  <a:cubicBezTo>
                    <a:pt x="210398" y="499607"/>
                    <a:pt x="218138" y="499607"/>
                    <a:pt x="224471" y="495385"/>
                  </a:cubicBezTo>
                  <a:cubicBezTo>
                    <a:pt x="230804" y="491163"/>
                    <a:pt x="233619" y="484126"/>
                    <a:pt x="232915" y="477090"/>
                  </a:cubicBezTo>
                  <a:lnTo>
                    <a:pt x="183658" y="100625"/>
                  </a:lnTo>
                  <a:close/>
                </a:path>
              </a:pathLst>
            </a:custGeom>
            <a:solidFill>
              <a:srgbClr val="EA404B"/>
            </a:solidFill>
            <a:ln w="694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A80601BF-99FD-578A-20BC-6B507CD067DE}"/>
              </a:ext>
            </a:extLst>
          </p:cNvPr>
          <p:cNvGrpSpPr/>
          <p:nvPr/>
        </p:nvGrpSpPr>
        <p:grpSpPr>
          <a:xfrm>
            <a:off x="7452462" y="4214275"/>
            <a:ext cx="822187" cy="822187"/>
            <a:chOff x="9933006" y="3200399"/>
            <a:chExt cx="937550" cy="937550"/>
          </a:xfrm>
        </p:grpSpPr>
        <p:sp>
          <p:nvSpPr>
            <p:cNvPr id="88" name="شكل بيضاوي 87">
              <a:extLst>
                <a:ext uri="{FF2B5EF4-FFF2-40B4-BE49-F238E27FC236}">
                  <a16:creationId xmlns:a16="http://schemas.microsoft.com/office/drawing/2014/main" id="{B77C3304-E687-ADC7-AC1E-942D3B5891D2}"/>
                </a:ext>
              </a:extLst>
            </p:cNvPr>
            <p:cNvSpPr/>
            <p:nvPr/>
          </p:nvSpPr>
          <p:spPr>
            <a:xfrm>
              <a:off x="9933006" y="3200399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89" name="شكل حر: شكل 88">
              <a:extLst>
                <a:ext uri="{FF2B5EF4-FFF2-40B4-BE49-F238E27FC236}">
                  <a16:creationId xmlns:a16="http://schemas.microsoft.com/office/drawing/2014/main" id="{3D8CBC55-7030-DD6A-7CE2-4DCC36D47B48}"/>
                </a:ext>
              </a:extLst>
            </p:cNvPr>
            <p:cNvSpPr/>
            <p:nvPr/>
          </p:nvSpPr>
          <p:spPr>
            <a:xfrm>
              <a:off x="10078111" y="3795569"/>
              <a:ext cx="645927" cy="120573"/>
            </a:xfrm>
            <a:custGeom>
              <a:avLst/>
              <a:gdLst>
                <a:gd name="connsiteX0" fmla="*/ 0 w 518711"/>
                <a:gd name="connsiteY0" fmla="*/ 55329 h 96826"/>
                <a:gd name="connsiteX1" fmla="*/ 27665 w 518711"/>
                <a:gd name="connsiteY1" fmla="*/ 96826 h 96826"/>
                <a:gd name="connsiteX2" fmla="*/ 421886 w 518711"/>
                <a:gd name="connsiteY2" fmla="*/ 96826 h 96826"/>
                <a:gd name="connsiteX3" fmla="*/ 518712 w 518711"/>
                <a:gd name="connsiteY3" fmla="*/ 0 h 96826"/>
                <a:gd name="connsiteX4" fmla="*/ 0 w 518711"/>
                <a:gd name="connsiteY4" fmla="*/ 55329 h 96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711" h="96826">
                  <a:moveTo>
                    <a:pt x="0" y="55329"/>
                  </a:moveTo>
                  <a:lnTo>
                    <a:pt x="27665" y="96826"/>
                  </a:lnTo>
                  <a:lnTo>
                    <a:pt x="421886" y="96826"/>
                  </a:lnTo>
                  <a:cubicBezTo>
                    <a:pt x="475140" y="96826"/>
                    <a:pt x="518712" y="53254"/>
                    <a:pt x="518712" y="0"/>
                  </a:cubicBezTo>
                  <a:lnTo>
                    <a:pt x="0" y="55329"/>
                  </a:lnTo>
                  <a:close/>
                </a:path>
              </a:pathLst>
            </a:custGeom>
            <a:solidFill>
              <a:srgbClr val="A96212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90" name="شكل حر: شكل 89">
              <a:extLst>
                <a:ext uri="{FF2B5EF4-FFF2-40B4-BE49-F238E27FC236}">
                  <a16:creationId xmlns:a16="http://schemas.microsoft.com/office/drawing/2014/main" id="{6B8AB148-3C6D-82F8-1899-AA5CD5D2395A}"/>
                </a:ext>
              </a:extLst>
            </p:cNvPr>
            <p:cNvSpPr/>
            <p:nvPr/>
          </p:nvSpPr>
          <p:spPr>
            <a:xfrm>
              <a:off x="10109925" y="3348990"/>
              <a:ext cx="538273" cy="491766"/>
            </a:xfrm>
            <a:custGeom>
              <a:avLst/>
              <a:gdLst>
                <a:gd name="connsiteX0" fmla="*/ 67778 w 432259"/>
                <a:gd name="connsiteY0" fmla="*/ 359640 h 394912"/>
                <a:gd name="connsiteX1" fmla="*/ 0 w 432259"/>
                <a:gd name="connsiteY1" fmla="*/ 367248 h 394912"/>
                <a:gd name="connsiteX2" fmla="*/ 3458 w 432259"/>
                <a:gd name="connsiteY2" fmla="*/ 394913 h 394912"/>
                <a:gd name="connsiteX3" fmla="*/ 432260 w 432259"/>
                <a:gd name="connsiteY3" fmla="*/ 345808 h 394912"/>
                <a:gd name="connsiteX4" fmla="*/ 431568 w 432259"/>
                <a:gd name="connsiteY4" fmla="*/ 338892 h 394912"/>
                <a:gd name="connsiteX5" fmla="*/ 224083 w 432259"/>
                <a:gd name="connsiteY5" fmla="*/ 55329 h 394912"/>
                <a:gd name="connsiteX6" fmla="*/ 224083 w 432259"/>
                <a:gd name="connsiteY6" fmla="*/ 341658 h 394912"/>
                <a:gd name="connsiteX7" fmla="*/ 196419 w 432259"/>
                <a:gd name="connsiteY7" fmla="*/ 345116 h 394912"/>
                <a:gd name="connsiteX8" fmla="*/ 196419 w 432259"/>
                <a:gd name="connsiteY8" fmla="*/ 0 h 394912"/>
                <a:gd name="connsiteX9" fmla="*/ 168754 w 432259"/>
                <a:gd name="connsiteY9" fmla="*/ 0 h 394912"/>
                <a:gd name="connsiteX10" fmla="*/ 168754 w 432259"/>
                <a:gd name="connsiteY10" fmla="*/ 27665 h 394912"/>
                <a:gd name="connsiteX11" fmla="*/ 85760 w 432259"/>
                <a:gd name="connsiteY11" fmla="*/ 96826 h 394912"/>
                <a:gd name="connsiteX12" fmla="*/ 168754 w 432259"/>
                <a:gd name="connsiteY12" fmla="*/ 82994 h 394912"/>
                <a:gd name="connsiteX13" fmla="*/ 168754 w 432259"/>
                <a:gd name="connsiteY13" fmla="*/ 110659 h 394912"/>
                <a:gd name="connsiteX14" fmla="*/ 67778 w 432259"/>
                <a:gd name="connsiteY14" fmla="*/ 359640 h 39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2259" h="394912">
                  <a:moveTo>
                    <a:pt x="67778" y="359640"/>
                  </a:moveTo>
                  <a:lnTo>
                    <a:pt x="0" y="367248"/>
                  </a:lnTo>
                  <a:lnTo>
                    <a:pt x="3458" y="394913"/>
                  </a:lnTo>
                  <a:lnTo>
                    <a:pt x="432260" y="345808"/>
                  </a:lnTo>
                  <a:lnTo>
                    <a:pt x="431568" y="338892"/>
                  </a:lnTo>
                  <a:cubicBezTo>
                    <a:pt x="431568" y="133482"/>
                    <a:pt x="224083" y="55329"/>
                    <a:pt x="224083" y="55329"/>
                  </a:cubicBezTo>
                  <a:lnTo>
                    <a:pt x="224083" y="341658"/>
                  </a:lnTo>
                  <a:lnTo>
                    <a:pt x="196419" y="345116"/>
                  </a:lnTo>
                  <a:lnTo>
                    <a:pt x="196419" y="0"/>
                  </a:lnTo>
                  <a:lnTo>
                    <a:pt x="168754" y="0"/>
                  </a:lnTo>
                  <a:lnTo>
                    <a:pt x="168754" y="27665"/>
                  </a:lnTo>
                  <a:lnTo>
                    <a:pt x="85760" y="96826"/>
                  </a:lnTo>
                  <a:lnTo>
                    <a:pt x="168754" y="82994"/>
                  </a:lnTo>
                  <a:lnTo>
                    <a:pt x="168754" y="110659"/>
                  </a:lnTo>
                  <a:lnTo>
                    <a:pt x="67778" y="359640"/>
                  </a:lnTo>
                  <a:close/>
                </a:path>
              </a:pathLst>
            </a:custGeom>
            <a:solidFill>
              <a:schemeClr val="bg1"/>
            </a:solidFill>
            <a:ln w="684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7BEF5874-FDAC-D0CC-1C45-FEDC741E34BA}"/>
              </a:ext>
            </a:extLst>
          </p:cNvPr>
          <p:cNvGrpSpPr/>
          <p:nvPr/>
        </p:nvGrpSpPr>
        <p:grpSpPr>
          <a:xfrm>
            <a:off x="8566758" y="4205816"/>
            <a:ext cx="822187" cy="822187"/>
            <a:chOff x="11254450" y="3190753"/>
            <a:chExt cx="937550" cy="937550"/>
          </a:xfrm>
        </p:grpSpPr>
        <p:sp>
          <p:nvSpPr>
            <p:cNvPr id="92" name="شكل بيضاوي 91">
              <a:extLst>
                <a:ext uri="{FF2B5EF4-FFF2-40B4-BE49-F238E27FC236}">
                  <a16:creationId xmlns:a16="http://schemas.microsoft.com/office/drawing/2014/main" id="{06A108BD-62BD-CDAD-00C8-025EA120A15D}"/>
                </a:ext>
              </a:extLst>
            </p:cNvPr>
            <p:cNvSpPr/>
            <p:nvPr/>
          </p:nvSpPr>
          <p:spPr>
            <a:xfrm>
              <a:off x="11254450" y="3190753"/>
              <a:ext cx="937550" cy="937550"/>
            </a:xfrm>
            <a:prstGeom prst="ellipse">
              <a:avLst/>
            </a:prstGeom>
            <a:solidFill>
              <a:srgbClr val="D25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93" name="شكل حر: شكل 92">
              <a:extLst>
                <a:ext uri="{FF2B5EF4-FFF2-40B4-BE49-F238E27FC236}">
                  <a16:creationId xmlns:a16="http://schemas.microsoft.com/office/drawing/2014/main" id="{3E8A43BF-D525-874C-08DC-043B478E229F}"/>
                </a:ext>
              </a:extLst>
            </p:cNvPr>
            <p:cNvSpPr/>
            <p:nvPr/>
          </p:nvSpPr>
          <p:spPr>
            <a:xfrm>
              <a:off x="11403397" y="3579408"/>
              <a:ext cx="105266" cy="105266"/>
            </a:xfrm>
            <a:custGeom>
              <a:avLst/>
              <a:gdLst>
                <a:gd name="connsiteX0" fmla="*/ 105266 w 105266"/>
                <a:gd name="connsiteY0" fmla="*/ 52633 h 105266"/>
                <a:gd name="connsiteX1" fmla="*/ 52633 w 105266"/>
                <a:gd name="connsiteY1" fmla="*/ 105266 h 105266"/>
                <a:gd name="connsiteX2" fmla="*/ 0 w 105266"/>
                <a:gd name="connsiteY2" fmla="*/ 52633 h 105266"/>
                <a:gd name="connsiteX3" fmla="*/ 52633 w 105266"/>
                <a:gd name="connsiteY3" fmla="*/ 0 h 105266"/>
                <a:gd name="connsiteX4" fmla="*/ 105266 w 105266"/>
                <a:gd name="connsiteY4" fmla="*/ 52633 h 10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66" h="105266">
                  <a:moveTo>
                    <a:pt x="105266" y="52633"/>
                  </a:moveTo>
                  <a:cubicBezTo>
                    <a:pt x="105266" y="81701"/>
                    <a:pt x="81701" y="105266"/>
                    <a:pt x="52633" y="105266"/>
                  </a:cubicBezTo>
                  <a:cubicBezTo>
                    <a:pt x="23565" y="105266"/>
                    <a:pt x="0" y="81701"/>
                    <a:pt x="0" y="52633"/>
                  </a:cubicBezTo>
                  <a:cubicBezTo>
                    <a:pt x="0" y="23565"/>
                    <a:pt x="23565" y="0"/>
                    <a:pt x="52633" y="0"/>
                  </a:cubicBezTo>
                  <a:cubicBezTo>
                    <a:pt x="81701" y="0"/>
                    <a:pt x="105266" y="23565"/>
                    <a:pt x="105266" y="52633"/>
                  </a:cubicBezTo>
                  <a:close/>
                </a:path>
              </a:pathLst>
            </a:custGeom>
            <a:solidFill>
              <a:srgbClr val="10C089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94" name="شكل حر: شكل 93">
              <a:extLst>
                <a:ext uri="{FF2B5EF4-FFF2-40B4-BE49-F238E27FC236}">
                  <a16:creationId xmlns:a16="http://schemas.microsoft.com/office/drawing/2014/main" id="{F9571EE0-A5B1-0C68-03F1-193300D759D5}"/>
                </a:ext>
              </a:extLst>
            </p:cNvPr>
            <p:cNvSpPr/>
            <p:nvPr/>
          </p:nvSpPr>
          <p:spPr>
            <a:xfrm>
              <a:off x="11438868" y="3361357"/>
              <a:ext cx="596500" cy="624302"/>
            </a:xfrm>
            <a:custGeom>
              <a:avLst/>
              <a:gdLst>
                <a:gd name="connsiteX0" fmla="*/ 9643 w 596500"/>
                <a:gd name="connsiteY0" fmla="*/ 0 h 624302"/>
                <a:gd name="connsiteX1" fmla="*/ 2124 w 596500"/>
                <a:gd name="connsiteY1" fmla="*/ 37595 h 624302"/>
                <a:gd name="connsiteX2" fmla="*/ 39719 w 596500"/>
                <a:gd name="connsiteY2" fmla="*/ 67671 h 624302"/>
                <a:gd name="connsiteX3" fmla="*/ 92352 w 596500"/>
                <a:gd name="connsiteY3" fmla="*/ 67671 h 624302"/>
                <a:gd name="connsiteX4" fmla="*/ 129947 w 596500"/>
                <a:gd name="connsiteY4" fmla="*/ 120304 h 624302"/>
                <a:gd name="connsiteX5" fmla="*/ 226942 w 596500"/>
                <a:gd name="connsiteY5" fmla="*/ 166771 h 624302"/>
                <a:gd name="connsiteX6" fmla="*/ 208069 w 596500"/>
                <a:gd name="connsiteY6" fmla="*/ 178200 h 624302"/>
                <a:gd name="connsiteX7" fmla="*/ 175061 w 596500"/>
                <a:gd name="connsiteY7" fmla="*/ 237149 h 624302"/>
                <a:gd name="connsiteX8" fmla="*/ 137466 w 596500"/>
                <a:gd name="connsiteY8" fmla="*/ 268052 h 624302"/>
                <a:gd name="connsiteX9" fmla="*/ 137466 w 596500"/>
                <a:gd name="connsiteY9" fmla="*/ 152861 h 624302"/>
                <a:gd name="connsiteX10" fmla="*/ 114909 w 596500"/>
                <a:gd name="connsiteY10" fmla="*/ 130304 h 624302"/>
                <a:gd name="connsiteX11" fmla="*/ 92352 w 596500"/>
                <a:gd name="connsiteY11" fmla="*/ 152861 h 624302"/>
                <a:gd name="connsiteX12" fmla="*/ 92352 w 596500"/>
                <a:gd name="connsiteY12" fmla="*/ 287677 h 624302"/>
                <a:gd name="connsiteX13" fmla="*/ 77314 w 596500"/>
                <a:gd name="connsiteY13" fmla="*/ 303843 h 624302"/>
                <a:gd name="connsiteX14" fmla="*/ 75509 w 596500"/>
                <a:gd name="connsiteY14" fmla="*/ 305647 h 624302"/>
                <a:gd name="connsiteX15" fmla="*/ 74306 w 596500"/>
                <a:gd name="connsiteY15" fmla="*/ 307076 h 624302"/>
                <a:gd name="connsiteX16" fmla="*/ 73554 w 596500"/>
                <a:gd name="connsiteY16" fmla="*/ 308279 h 624302"/>
                <a:gd name="connsiteX17" fmla="*/ 73554 w 596500"/>
                <a:gd name="connsiteY17" fmla="*/ 308279 h 624302"/>
                <a:gd name="connsiteX18" fmla="*/ 79645 w 596500"/>
                <a:gd name="connsiteY18" fmla="*/ 379935 h 624302"/>
                <a:gd name="connsiteX19" fmla="*/ 167542 w 596500"/>
                <a:gd name="connsiteY19" fmla="*/ 458659 h 624302"/>
                <a:gd name="connsiteX20" fmla="*/ 175963 w 596500"/>
                <a:gd name="connsiteY20" fmla="*/ 464825 h 624302"/>
                <a:gd name="connsiteX21" fmla="*/ 170324 w 596500"/>
                <a:gd name="connsiteY21" fmla="*/ 472344 h 624302"/>
                <a:gd name="connsiteX22" fmla="*/ 125210 w 596500"/>
                <a:gd name="connsiteY22" fmla="*/ 496555 h 624302"/>
                <a:gd name="connsiteX23" fmla="*/ 136263 w 596500"/>
                <a:gd name="connsiteY23" fmla="*/ 531368 h 624302"/>
                <a:gd name="connsiteX24" fmla="*/ 174008 w 596500"/>
                <a:gd name="connsiteY24" fmla="*/ 550992 h 624302"/>
                <a:gd name="connsiteX25" fmla="*/ 193633 w 596500"/>
                <a:gd name="connsiteY25" fmla="*/ 513247 h 624302"/>
                <a:gd name="connsiteX26" fmla="*/ 183106 w 596500"/>
                <a:gd name="connsiteY26" fmla="*/ 480088 h 624302"/>
                <a:gd name="connsiteX27" fmla="*/ 188745 w 596500"/>
                <a:gd name="connsiteY27" fmla="*/ 472569 h 624302"/>
                <a:gd name="connsiteX28" fmla="*/ 196264 w 596500"/>
                <a:gd name="connsiteY28" fmla="*/ 475351 h 624302"/>
                <a:gd name="connsiteX29" fmla="*/ 314463 w 596500"/>
                <a:gd name="connsiteY29" fmla="*/ 499938 h 624302"/>
                <a:gd name="connsiteX30" fmla="*/ 391007 w 596500"/>
                <a:gd name="connsiteY30" fmla="*/ 571820 h 624302"/>
                <a:gd name="connsiteX31" fmla="*/ 433526 w 596500"/>
                <a:gd name="connsiteY31" fmla="*/ 570504 h 624302"/>
                <a:gd name="connsiteX32" fmla="*/ 432211 w 596500"/>
                <a:gd name="connsiteY32" fmla="*/ 527984 h 624302"/>
                <a:gd name="connsiteX33" fmla="*/ 349502 w 596500"/>
                <a:gd name="connsiteY33" fmla="*/ 450313 h 624302"/>
                <a:gd name="connsiteX34" fmla="*/ 335065 w 596500"/>
                <a:gd name="connsiteY34" fmla="*/ 442794 h 624302"/>
                <a:gd name="connsiteX35" fmla="*/ 255665 w 596500"/>
                <a:gd name="connsiteY35" fmla="*/ 426252 h 624302"/>
                <a:gd name="connsiteX36" fmla="*/ 310854 w 596500"/>
                <a:gd name="connsiteY36" fmla="*/ 355047 h 624302"/>
                <a:gd name="connsiteX37" fmla="*/ 414466 w 596500"/>
                <a:gd name="connsiteY37" fmla="*/ 368431 h 624302"/>
                <a:gd name="connsiteX38" fmla="*/ 448076 w 596500"/>
                <a:gd name="connsiteY38" fmla="*/ 342340 h 624302"/>
                <a:gd name="connsiteX39" fmla="*/ 421985 w 596500"/>
                <a:gd name="connsiteY39" fmla="*/ 308730 h 624302"/>
                <a:gd name="connsiteX40" fmla="*/ 301681 w 596500"/>
                <a:gd name="connsiteY40" fmla="*/ 293692 h 624302"/>
                <a:gd name="connsiteX41" fmla="*/ 274161 w 596500"/>
                <a:gd name="connsiteY41" fmla="*/ 305121 h 624302"/>
                <a:gd name="connsiteX42" fmla="*/ 224611 w 596500"/>
                <a:gd name="connsiteY42" fmla="*/ 368431 h 624302"/>
                <a:gd name="connsiteX43" fmla="*/ 158444 w 596500"/>
                <a:gd name="connsiteY43" fmla="*/ 308881 h 624302"/>
                <a:gd name="connsiteX44" fmla="*/ 206941 w 596500"/>
                <a:gd name="connsiteY44" fmla="*/ 269030 h 624302"/>
                <a:gd name="connsiteX45" fmla="*/ 212656 w 596500"/>
                <a:gd name="connsiteY45" fmla="*/ 263165 h 624302"/>
                <a:gd name="connsiteX46" fmla="*/ 247770 w 596500"/>
                <a:gd name="connsiteY46" fmla="*/ 200457 h 624302"/>
                <a:gd name="connsiteX47" fmla="*/ 241378 w 596500"/>
                <a:gd name="connsiteY47" fmla="*/ 171358 h 624302"/>
                <a:gd name="connsiteX48" fmla="*/ 273184 w 596500"/>
                <a:gd name="connsiteY48" fmla="*/ 180682 h 624302"/>
                <a:gd name="connsiteX49" fmla="*/ 423564 w 596500"/>
                <a:gd name="connsiteY49" fmla="*/ 240834 h 624302"/>
                <a:gd name="connsiteX50" fmla="*/ 461159 w 596500"/>
                <a:gd name="connsiteY50" fmla="*/ 332340 h 624302"/>
                <a:gd name="connsiteX51" fmla="*/ 446121 w 596500"/>
                <a:gd name="connsiteY51" fmla="*/ 391214 h 624302"/>
                <a:gd name="connsiteX52" fmla="*/ 513792 w 596500"/>
                <a:gd name="connsiteY52" fmla="*/ 451366 h 624302"/>
                <a:gd name="connsiteX53" fmla="*/ 551387 w 596500"/>
                <a:gd name="connsiteY53" fmla="*/ 549113 h 624302"/>
                <a:gd name="connsiteX54" fmla="*/ 558906 w 596500"/>
                <a:gd name="connsiteY54" fmla="*/ 609265 h 624302"/>
                <a:gd name="connsiteX55" fmla="*/ 596501 w 596500"/>
                <a:gd name="connsiteY55" fmla="*/ 624303 h 624302"/>
                <a:gd name="connsiteX56" fmla="*/ 596501 w 596500"/>
                <a:gd name="connsiteY56" fmla="*/ 0 h 62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96500" h="624302">
                  <a:moveTo>
                    <a:pt x="9643" y="0"/>
                  </a:moveTo>
                  <a:cubicBezTo>
                    <a:pt x="455" y="10216"/>
                    <a:pt x="-2428" y="24631"/>
                    <a:pt x="2124" y="37595"/>
                  </a:cubicBezTo>
                  <a:cubicBezTo>
                    <a:pt x="8891" y="57746"/>
                    <a:pt x="24681" y="60152"/>
                    <a:pt x="39719" y="67671"/>
                  </a:cubicBezTo>
                  <a:cubicBezTo>
                    <a:pt x="54757" y="75190"/>
                    <a:pt x="78291" y="58423"/>
                    <a:pt x="92352" y="67671"/>
                  </a:cubicBezTo>
                  <a:cubicBezTo>
                    <a:pt x="112428" y="80829"/>
                    <a:pt x="107916" y="104439"/>
                    <a:pt x="129947" y="120304"/>
                  </a:cubicBezTo>
                  <a:cubicBezTo>
                    <a:pt x="159421" y="141162"/>
                    <a:pt x="192217" y="156873"/>
                    <a:pt x="226942" y="166771"/>
                  </a:cubicBezTo>
                  <a:cubicBezTo>
                    <a:pt x="219090" y="167035"/>
                    <a:pt x="211941" y="171364"/>
                    <a:pt x="208069" y="178200"/>
                  </a:cubicBezTo>
                  <a:lnTo>
                    <a:pt x="175061" y="237149"/>
                  </a:lnTo>
                  <a:lnTo>
                    <a:pt x="137466" y="268052"/>
                  </a:lnTo>
                  <a:lnTo>
                    <a:pt x="137466" y="152861"/>
                  </a:lnTo>
                  <a:cubicBezTo>
                    <a:pt x="137466" y="140403"/>
                    <a:pt x="127367" y="130304"/>
                    <a:pt x="114909" y="130304"/>
                  </a:cubicBezTo>
                  <a:cubicBezTo>
                    <a:pt x="102451" y="130304"/>
                    <a:pt x="92352" y="140403"/>
                    <a:pt x="92352" y="152861"/>
                  </a:cubicBezTo>
                  <a:lnTo>
                    <a:pt x="92352" y="287677"/>
                  </a:lnTo>
                  <a:lnTo>
                    <a:pt x="77314" y="303843"/>
                  </a:lnTo>
                  <a:lnTo>
                    <a:pt x="75509" y="305647"/>
                  </a:lnTo>
                  <a:cubicBezTo>
                    <a:pt x="75058" y="306098"/>
                    <a:pt x="74757" y="306625"/>
                    <a:pt x="74306" y="307076"/>
                  </a:cubicBezTo>
                  <a:lnTo>
                    <a:pt x="73554" y="308279"/>
                  </a:lnTo>
                  <a:lnTo>
                    <a:pt x="73554" y="308279"/>
                  </a:lnTo>
                  <a:cubicBezTo>
                    <a:pt x="56407" y="330044"/>
                    <a:pt x="59070" y="361377"/>
                    <a:pt x="79645" y="379935"/>
                  </a:cubicBezTo>
                  <a:lnTo>
                    <a:pt x="167542" y="458659"/>
                  </a:lnTo>
                  <a:cubicBezTo>
                    <a:pt x="170165" y="460955"/>
                    <a:pt x="172983" y="463017"/>
                    <a:pt x="175963" y="464825"/>
                  </a:cubicBezTo>
                  <a:lnTo>
                    <a:pt x="170324" y="472344"/>
                  </a:lnTo>
                  <a:cubicBezTo>
                    <a:pt x="152278" y="471817"/>
                    <a:pt x="121751" y="484750"/>
                    <a:pt x="125210" y="496555"/>
                  </a:cubicBezTo>
                  <a:lnTo>
                    <a:pt x="136263" y="531368"/>
                  </a:lnTo>
                  <a:cubicBezTo>
                    <a:pt x="141267" y="547210"/>
                    <a:pt x="158166" y="555996"/>
                    <a:pt x="174008" y="550992"/>
                  </a:cubicBezTo>
                  <a:cubicBezTo>
                    <a:pt x="189851" y="545988"/>
                    <a:pt x="198637" y="529089"/>
                    <a:pt x="193633" y="513247"/>
                  </a:cubicBezTo>
                  <a:lnTo>
                    <a:pt x="183106" y="480088"/>
                  </a:lnTo>
                  <a:lnTo>
                    <a:pt x="188745" y="472569"/>
                  </a:lnTo>
                  <a:cubicBezTo>
                    <a:pt x="191112" y="473838"/>
                    <a:pt x="193642" y="474775"/>
                    <a:pt x="196264" y="475351"/>
                  </a:cubicBezTo>
                  <a:lnTo>
                    <a:pt x="314463" y="499938"/>
                  </a:lnTo>
                  <a:lnTo>
                    <a:pt x="391007" y="571820"/>
                  </a:lnTo>
                  <a:cubicBezTo>
                    <a:pt x="403111" y="583198"/>
                    <a:pt x="422148" y="582609"/>
                    <a:pt x="433526" y="570504"/>
                  </a:cubicBezTo>
                  <a:cubicBezTo>
                    <a:pt x="444905" y="558399"/>
                    <a:pt x="444315" y="539363"/>
                    <a:pt x="432211" y="527984"/>
                  </a:cubicBezTo>
                  <a:lnTo>
                    <a:pt x="349502" y="450313"/>
                  </a:lnTo>
                  <a:cubicBezTo>
                    <a:pt x="345493" y="446498"/>
                    <a:pt x="340489" y="443892"/>
                    <a:pt x="335065" y="442794"/>
                  </a:cubicBezTo>
                  <a:lnTo>
                    <a:pt x="255665" y="426252"/>
                  </a:lnTo>
                  <a:lnTo>
                    <a:pt x="310854" y="355047"/>
                  </a:lnTo>
                  <a:lnTo>
                    <a:pt x="414466" y="368431"/>
                  </a:lnTo>
                  <a:cubicBezTo>
                    <a:pt x="430952" y="370507"/>
                    <a:pt x="446000" y="358826"/>
                    <a:pt x="448076" y="342340"/>
                  </a:cubicBezTo>
                  <a:cubicBezTo>
                    <a:pt x="450152" y="325854"/>
                    <a:pt x="438471" y="310806"/>
                    <a:pt x="421985" y="308730"/>
                  </a:cubicBezTo>
                  <a:lnTo>
                    <a:pt x="301681" y="293692"/>
                  </a:lnTo>
                  <a:cubicBezTo>
                    <a:pt x="291132" y="292370"/>
                    <a:pt x="280670" y="296716"/>
                    <a:pt x="274161" y="305121"/>
                  </a:cubicBezTo>
                  <a:lnTo>
                    <a:pt x="224611" y="368431"/>
                  </a:lnTo>
                  <a:lnTo>
                    <a:pt x="158444" y="308881"/>
                  </a:lnTo>
                  <a:lnTo>
                    <a:pt x="206941" y="269030"/>
                  </a:lnTo>
                  <a:cubicBezTo>
                    <a:pt x="209188" y="267440"/>
                    <a:pt x="211125" y="265452"/>
                    <a:pt x="212656" y="263165"/>
                  </a:cubicBezTo>
                  <a:lnTo>
                    <a:pt x="247770" y="200457"/>
                  </a:lnTo>
                  <a:cubicBezTo>
                    <a:pt x="253258" y="190530"/>
                    <a:pt x="250522" y="178071"/>
                    <a:pt x="241378" y="171358"/>
                  </a:cubicBezTo>
                  <a:cubicBezTo>
                    <a:pt x="251228" y="174366"/>
                    <a:pt x="261755" y="177373"/>
                    <a:pt x="273184" y="180682"/>
                  </a:cubicBezTo>
                  <a:cubicBezTo>
                    <a:pt x="338674" y="199404"/>
                    <a:pt x="392661" y="196246"/>
                    <a:pt x="423564" y="240834"/>
                  </a:cubicBezTo>
                  <a:cubicBezTo>
                    <a:pt x="433639" y="255345"/>
                    <a:pt x="462061" y="280684"/>
                    <a:pt x="461159" y="332340"/>
                  </a:cubicBezTo>
                  <a:cubicBezTo>
                    <a:pt x="460632" y="365950"/>
                    <a:pt x="437173" y="371965"/>
                    <a:pt x="446121" y="391214"/>
                  </a:cubicBezTo>
                  <a:cubicBezTo>
                    <a:pt x="456196" y="412492"/>
                    <a:pt x="485671" y="426402"/>
                    <a:pt x="513792" y="451366"/>
                  </a:cubicBezTo>
                  <a:cubicBezTo>
                    <a:pt x="541913" y="476329"/>
                    <a:pt x="551988" y="519037"/>
                    <a:pt x="551387" y="549113"/>
                  </a:cubicBezTo>
                  <a:cubicBezTo>
                    <a:pt x="550936" y="571670"/>
                    <a:pt x="543868" y="594227"/>
                    <a:pt x="558906" y="609265"/>
                  </a:cubicBezTo>
                  <a:cubicBezTo>
                    <a:pt x="569259" y="618576"/>
                    <a:pt x="582582" y="623906"/>
                    <a:pt x="596501" y="624303"/>
                  </a:cubicBezTo>
                  <a:lnTo>
                    <a:pt x="596501" y="0"/>
                  </a:lnTo>
                  <a:close/>
                </a:path>
              </a:pathLst>
            </a:custGeom>
            <a:solidFill>
              <a:srgbClr val="10C089"/>
            </a:solidFill>
            <a:ln w="74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95" name="مجموعة 94">
            <a:extLst>
              <a:ext uri="{FF2B5EF4-FFF2-40B4-BE49-F238E27FC236}">
                <a16:creationId xmlns:a16="http://schemas.microsoft.com/office/drawing/2014/main" id="{DBAC065C-507C-C90C-34BA-5A2063532664}"/>
              </a:ext>
            </a:extLst>
          </p:cNvPr>
          <p:cNvGrpSpPr/>
          <p:nvPr/>
        </p:nvGrpSpPr>
        <p:grpSpPr>
          <a:xfrm>
            <a:off x="6115421" y="3035131"/>
            <a:ext cx="822187" cy="822187"/>
            <a:chOff x="8611562" y="1855807"/>
            <a:chExt cx="937550" cy="937550"/>
          </a:xfrm>
        </p:grpSpPr>
        <p:sp>
          <p:nvSpPr>
            <p:cNvPr id="96" name="شكل بيضاوي 95">
              <a:extLst>
                <a:ext uri="{FF2B5EF4-FFF2-40B4-BE49-F238E27FC236}">
                  <a16:creationId xmlns:a16="http://schemas.microsoft.com/office/drawing/2014/main" id="{97455A80-5AAB-B04B-3788-ADC322754E3C}"/>
                </a:ext>
              </a:extLst>
            </p:cNvPr>
            <p:cNvSpPr/>
            <p:nvPr/>
          </p:nvSpPr>
          <p:spPr>
            <a:xfrm>
              <a:off x="8611562" y="1855807"/>
              <a:ext cx="937550" cy="937550"/>
            </a:xfrm>
            <a:prstGeom prst="ellipse">
              <a:avLst/>
            </a:prstGeom>
            <a:solidFill>
              <a:srgbClr val="3F8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97" name="شكل حر: شكل 96">
              <a:extLst>
                <a:ext uri="{FF2B5EF4-FFF2-40B4-BE49-F238E27FC236}">
                  <a16:creationId xmlns:a16="http://schemas.microsoft.com/office/drawing/2014/main" id="{D5789D8E-D406-39A0-1948-0513F9385F64}"/>
                </a:ext>
              </a:extLst>
            </p:cNvPr>
            <p:cNvSpPr/>
            <p:nvPr/>
          </p:nvSpPr>
          <p:spPr>
            <a:xfrm>
              <a:off x="8859893" y="2409071"/>
              <a:ext cx="138557" cy="138557"/>
            </a:xfrm>
            <a:custGeom>
              <a:avLst/>
              <a:gdLst>
                <a:gd name="connsiteX0" fmla="*/ 152791 w 152791"/>
                <a:gd name="connsiteY0" fmla="*/ 76396 h 152791"/>
                <a:gd name="connsiteX1" fmla="*/ 76396 w 152791"/>
                <a:gd name="connsiteY1" fmla="*/ 152791 h 152791"/>
                <a:gd name="connsiteX2" fmla="*/ 0 w 152791"/>
                <a:gd name="connsiteY2" fmla="*/ 76396 h 152791"/>
                <a:gd name="connsiteX3" fmla="*/ 76396 w 152791"/>
                <a:gd name="connsiteY3" fmla="*/ 0 h 152791"/>
                <a:gd name="connsiteX4" fmla="*/ 152791 w 152791"/>
                <a:gd name="connsiteY4" fmla="*/ 7639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91" h="152791">
                  <a:moveTo>
                    <a:pt x="152791" y="76396"/>
                  </a:moveTo>
                  <a:cubicBezTo>
                    <a:pt x="152791" y="118588"/>
                    <a:pt x="118588" y="152791"/>
                    <a:pt x="76396" y="152791"/>
                  </a:cubicBezTo>
                  <a:cubicBezTo>
                    <a:pt x="34203" y="152791"/>
                    <a:pt x="0" y="118588"/>
                    <a:pt x="0" y="76396"/>
                  </a:cubicBezTo>
                  <a:cubicBezTo>
                    <a:pt x="0" y="34203"/>
                    <a:pt x="34203" y="0"/>
                    <a:pt x="76396" y="0"/>
                  </a:cubicBezTo>
                  <a:cubicBezTo>
                    <a:pt x="118588" y="0"/>
                    <a:pt x="152791" y="34203"/>
                    <a:pt x="152791" y="76396"/>
                  </a:cubicBezTo>
                  <a:close/>
                </a:path>
              </a:pathLst>
            </a:custGeom>
            <a:solidFill>
              <a:srgbClr val="EA404B"/>
            </a:solidFill>
            <a:ln w="75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98" name="شكل حر: شكل 97">
              <a:extLst>
                <a:ext uri="{FF2B5EF4-FFF2-40B4-BE49-F238E27FC236}">
                  <a16:creationId xmlns:a16="http://schemas.microsoft.com/office/drawing/2014/main" id="{E5B18C9A-40E5-5636-143D-2E2AA5D81B53}"/>
                </a:ext>
              </a:extLst>
            </p:cNvPr>
            <p:cNvSpPr/>
            <p:nvPr/>
          </p:nvSpPr>
          <p:spPr>
            <a:xfrm>
              <a:off x="8794933" y="1996452"/>
              <a:ext cx="526541" cy="637350"/>
            </a:xfrm>
            <a:custGeom>
              <a:avLst/>
              <a:gdLst>
                <a:gd name="connsiteX0" fmla="*/ 210349 w 580632"/>
                <a:gd name="connsiteY0" fmla="*/ 385668 h 702824"/>
                <a:gd name="connsiteX1" fmla="*/ 11326 w 580632"/>
                <a:gd name="connsiteY1" fmla="*/ 469311 h 702824"/>
                <a:gd name="connsiteX2" fmla="*/ 45831 w 580632"/>
                <a:gd name="connsiteY2" fmla="*/ 636047 h 702824"/>
                <a:gd name="connsiteX3" fmla="*/ 45831 w 580632"/>
                <a:gd name="connsiteY3" fmla="*/ 702825 h 702824"/>
                <a:gd name="connsiteX4" fmla="*/ 106948 w 580632"/>
                <a:gd name="connsiteY4" fmla="*/ 702825 h 702824"/>
                <a:gd name="connsiteX5" fmla="*/ 106948 w 580632"/>
                <a:gd name="connsiteY5" fmla="*/ 672862 h 702824"/>
                <a:gd name="connsiteX6" fmla="*/ 152785 w 580632"/>
                <a:gd name="connsiteY6" fmla="*/ 679906 h 702824"/>
                <a:gd name="connsiteX7" fmla="*/ 466007 w 580632"/>
                <a:gd name="connsiteY7" fmla="*/ 679906 h 702824"/>
                <a:gd name="connsiteX8" fmla="*/ 466007 w 580632"/>
                <a:gd name="connsiteY8" fmla="*/ 702825 h 702824"/>
                <a:gd name="connsiteX9" fmla="*/ 527124 w 580632"/>
                <a:gd name="connsiteY9" fmla="*/ 702825 h 702824"/>
                <a:gd name="connsiteX10" fmla="*/ 527124 w 580632"/>
                <a:gd name="connsiteY10" fmla="*/ 675246 h 702824"/>
                <a:gd name="connsiteX11" fmla="*/ 576048 w 580632"/>
                <a:gd name="connsiteY11" fmla="*/ 573016 h 702824"/>
                <a:gd name="connsiteX12" fmla="*/ 537819 w 580632"/>
                <a:gd name="connsiteY12" fmla="*/ 528765 h 702824"/>
                <a:gd name="connsiteX13" fmla="*/ 483746 w 580632"/>
                <a:gd name="connsiteY13" fmla="*/ 307607 h 702824"/>
                <a:gd name="connsiteX14" fmla="*/ 512013 w 580632"/>
                <a:gd name="connsiteY14" fmla="*/ 174854 h 702824"/>
                <a:gd name="connsiteX15" fmla="*/ 574581 w 580632"/>
                <a:gd name="connsiteY15" fmla="*/ 35539 h 702824"/>
                <a:gd name="connsiteX16" fmla="*/ 562801 w 580632"/>
                <a:gd name="connsiteY16" fmla="*/ 5344 h 702824"/>
                <a:gd name="connsiteX17" fmla="*/ 532754 w 580632"/>
                <a:gd name="connsiteY17" fmla="*/ 16792 h 702824"/>
                <a:gd name="connsiteX18" fmla="*/ 468238 w 580632"/>
                <a:gd name="connsiteY18" fmla="*/ 160530 h 702824"/>
                <a:gd name="connsiteX19" fmla="*/ 458711 w 580632"/>
                <a:gd name="connsiteY19" fmla="*/ 205199 h 702824"/>
                <a:gd name="connsiteX20" fmla="*/ 449070 w 580632"/>
                <a:gd name="connsiteY20" fmla="*/ 165763 h 702824"/>
                <a:gd name="connsiteX21" fmla="*/ 447542 w 580632"/>
                <a:gd name="connsiteY21" fmla="*/ 22674 h 702824"/>
                <a:gd name="connsiteX22" fmla="*/ 424624 w 580632"/>
                <a:gd name="connsiteY22" fmla="*/ 0 h 702824"/>
                <a:gd name="connsiteX23" fmla="*/ 424379 w 580632"/>
                <a:gd name="connsiteY23" fmla="*/ 0 h 702824"/>
                <a:gd name="connsiteX24" fmla="*/ 401697 w 580632"/>
                <a:gd name="connsiteY24" fmla="*/ 23153 h 702824"/>
                <a:gd name="connsiteX25" fmla="*/ 401697 w 580632"/>
                <a:gd name="connsiteY25" fmla="*/ 23163 h 702824"/>
                <a:gd name="connsiteX26" fmla="*/ 403286 w 580632"/>
                <a:gd name="connsiteY26" fmla="*/ 171523 h 702824"/>
                <a:gd name="connsiteX27" fmla="*/ 436725 w 580632"/>
                <a:gd name="connsiteY27" fmla="*/ 308325 h 702824"/>
                <a:gd name="connsiteX28" fmla="*/ 402347 w 580632"/>
                <a:gd name="connsiteY28" fmla="*/ 469405 h 702824"/>
                <a:gd name="connsiteX29" fmla="*/ 152785 w 580632"/>
                <a:gd name="connsiteY29" fmla="*/ 634068 h 702824"/>
                <a:gd name="connsiteX30" fmla="*/ 45831 w 580632"/>
                <a:gd name="connsiteY30" fmla="*/ 527115 h 702824"/>
                <a:gd name="connsiteX31" fmla="*/ 152785 w 580632"/>
                <a:gd name="connsiteY31" fmla="*/ 420161 h 702824"/>
                <a:gd name="connsiteX32" fmla="*/ 259739 w 580632"/>
                <a:gd name="connsiteY32" fmla="*/ 527115 h 702824"/>
                <a:gd name="connsiteX33" fmla="*/ 152785 w 580632"/>
                <a:gd name="connsiteY33" fmla="*/ 634068 h 702824"/>
                <a:gd name="connsiteX34" fmla="*/ 445266 w 580632"/>
                <a:gd name="connsiteY34" fmla="*/ 488107 h 702824"/>
                <a:gd name="connsiteX35" fmla="*/ 461767 w 580632"/>
                <a:gd name="connsiteY35" fmla="*/ 410718 h 702824"/>
                <a:gd name="connsiteX36" fmla="*/ 484908 w 580632"/>
                <a:gd name="connsiteY36" fmla="*/ 505403 h 70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80632" h="702824">
                  <a:moveTo>
                    <a:pt x="210349" y="385668"/>
                  </a:moveTo>
                  <a:cubicBezTo>
                    <a:pt x="132294" y="353806"/>
                    <a:pt x="43187" y="391254"/>
                    <a:pt x="11326" y="469311"/>
                  </a:cubicBezTo>
                  <a:cubicBezTo>
                    <a:pt x="-12116" y="526738"/>
                    <a:pt x="1523" y="592640"/>
                    <a:pt x="45831" y="636047"/>
                  </a:cubicBezTo>
                  <a:lnTo>
                    <a:pt x="45831" y="702825"/>
                  </a:lnTo>
                  <a:lnTo>
                    <a:pt x="106948" y="702825"/>
                  </a:lnTo>
                  <a:lnTo>
                    <a:pt x="106948" y="672862"/>
                  </a:lnTo>
                  <a:cubicBezTo>
                    <a:pt x="121778" y="677536"/>
                    <a:pt x="137236" y="679912"/>
                    <a:pt x="152785" y="679906"/>
                  </a:cubicBezTo>
                  <a:lnTo>
                    <a:pt x="466007" y="679906"/>
                  </a:lnTo>
                  <a:lnTo>
                    <a:pt x="466007" y="702825"/>
                  </a:lnTo>
                  <a:lnTo>
                    <a:pt x="527124" y="702825"/>
                  </a:lnTo>
                  <a:lnTo>
                    <a:pt x="527124" y="675246"/>
                  </a:lnTo>
                  <a:cubicBezTo>
                    <a:pt x="568864" y="660526"/>
                    <a:pt x="590768" y="614756"/>
                    <a:pt x="576048" y="573016"/>
                  </a:cubicBezTo>
                  <a:cubicBezTo>
                    <a:pt x="569334" y="553977"/>
                    <a:pt x="555681" y="538174"/>
                    <a:pt x="537819" y="528765"/>
                  </a:cubicBezTo>
                  <a:lnTo>
                    <a:pt x="483746" y="307607"/>
                  </a:lnTo>
                  <a:lnTo>
                    <a:pt x="512013" y="174854"/>
                  </a:lnTo>
                  <a:lnTo>
                    <a:pt x="574581" y="35539"/>
                  </a:lnTo>
                  <a:cubicBezTo>
                    <a:pt x="579666" y="23948"/>
                    <a:pt x="574392" y="10429"/>
                    <a:pt x="562801" y="5344"/>
                  </a:cubicBezTo>
                  <a:cubicBezTo>
                    <a:pt x="551340" y="315"/>
                    <a:pt x="537964" y="5411"/>
                    <a:pt x="532754" y="16792"/>
                  </a:cubicBezTo>
                  <a:lnTo>
                    <a:pt x="468238" y="160530"/>
                  </a:lnTo>
                  <a:lnTo>
                    <a:pt x="458711" y="205199"/>
                  </a:lnTo>
                  <a:lnTo>
                    <a:pt x="449070" y="165763"/>
                  </a:lnTo>
                  <a:lnTo>
                    <a:pt x="447542" y="22674"/>
                  </a:lnTo>
                  <a:cubicBezTo>
                    <a:pt x="447409" y="10112"/>
                    <a:pt x="437186" y="-1"/>
                    <a:pt x="424624" y="0"/>
                  </a:cubicBezTo>
                  <a:lnTo>
                    <a:pt x="424379" y="0"/>
                  </a:lnTo>
                  <a:cubicBezTo>
                    <a:pt x="411722" y="130"/>
                    <a:pt x="401568" y="10496"/>
                    <a:pt x="401697" y="23153"/>
                  </a:cubicBezTo>
                  <a:cubicBezTo>
                    <a:pt x="401697" y="23156"/>
                    <a:pt x="401697" y="23160"/>
                    <a:pt x="401697" y="23163"/>
                  </a:cubicBezTo>
                  <a:lnTo>
                    <a:pt x="403286" y="171523"/>
                  </a:lnTo>
                  <a:lnTo>
                    <a:pt x="436725" y="308325"/>
                  </a:lnTo>
                  <a:lnTo>
                    <a:pt x="402347" y="469405"/>
                  </a:lnTo>
                  <a:close/>
                  <a:moveTo>
                    <a:pt x="152785" y="634068"/>
                  </a:moveTo>
                  <a:cubicBezTo>
                    <a:pt x="93716" y="634068"/>
                    <a:pt x="45831" y="586184"/>
                    <a:pt x="45831" y="527115"/>
                  </a:cubicBezTo>
                  <a:cubicBezTo>
                    <a:pt x="45831" y="468045"/>
                    <a:pt x="93716" y="420161"/>
                    <a:pt x="152785" y="420161"/>
                  </a:cubicBezTo>
                  <a:cubicBezTo>
                    <a:pt x="211854" y="420161"/>
                    <a:pt x="259739" y="468045"/>
                    <a:pt x="259739" y="527115"/>
                  </a:cubicBezTo>
                  <a:cubicBezTo>
                    <a:pt x="259676" y="586158"/>
                    <a:pt x="211828" y="634005"/>
                    <a:pt x="152785" y="634068"/>
                  </a:cubicBezTo>
                  <a:close/>
                  <a:moveTo>
                    <a:pt x="445266" y="488107"/>
                  </a:moveTo>
                  <a:lnTo>
                    <a:pt x="461767" y="410718"/>
                  </a:lnTo>
                  <a:lnTo>
                    <a:pt x="484908" y="505403"/>
                  </a:lnTo>
                  <a:close/>
                </a:path>
              </a:pathLst>
            </a:custGeom>
            <a:solidFill>
              <a:srgbClr val="A96212"/>
            </a:solidFill>
            <a:ln w="754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00ADDCE6-E2AD-0783-6FB5-0298C518ED1B}"/>
              </a:ext>
            </a:extLst>
          </p:cNvPr>
          <p:cNvGrpSpPr/>
          <p:nvPr/>
        </p:nvGrpSpPr>
        <p:grpSpPr>
          <a:xfrm>
            <a:off x="7452462" y="3026672"/>
            <a:ext cx="822187" cy="822187"/>
            <a:chOff x="9933006" y="1846161"/>
            <a:chExt cx="937550" cy="937550"/>
          </a:xfrm>
        </p:grpSpPr>
        <p:sp>
          <p:nvSpPr>
            <p:cNvPr id="100" name="شكل بيضاوي 99">
              <a:extLst>
                <a:ext uri="{FF2B5EF4-FFF2-40B4-BE49-F238E27FC236}">
                  <a16:creationId xmlns:a16="http://schemas.microsoft.com/office/drawing/2014/main" id="{FC11B5A1-E825-446B-7267-1050AB81735E}"/>
                </a:ext>
              </a:extLst>
            </p:cNvPr>
            <p:cNvSpPr/>
            <p:nvPr/>
          </p:nvSpPr>
          <p:spPr>
            <a:xfrm>
              <a:off x="9933006" y="1846161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101" name="رسم 43" descr="قوس وسهم مع تعبئة خالصة">
              <a:extLst>
                <a:ext uri="{FF2B5EF4-FFF2-40B4-BE49-F238E27FC236}">
                  <a16:creationId xmlns:a16="http://schemas.microsoft.com/office/drawing/2014/main" id="{88FF7951-0274-2FCC-5072-A52099D0EDB1}"/>
                </a:ext>
              </a:extLst>
            </p:cNvPr>
            <p:cNvSpPr/>
            <p:nvPr/>
          </p:nvSpPr>
          <p:spPr>
            <a:xfrm>
              <a:off x="10109977" y="2098721"/>
              <a:ext cx="506495" cy="506541"/>
            </a:xfrm>
            <a:custGeom>
              <a:avLst/>
              <a:gdLst>
                <a:gd name="connsiteX0" fmla="*/ 212865 w 506495"/>
                <a:gd name="connsiteY0" fmla="*/ 69322 h 506541"/>
                <a:gd name="connsiteX1" fmla="*/ 269412 w 506495"/>
                <a:gd name="connsiteY1" fmla="*/ 94524 h 506541"/>
                <a:gd name="connsiteX2" fmla="*/ 281051 w 506495"/>
                <a:gd name="connsiteY2" fmla="*/ 104709 h 506541"/>
                <a:gd name="connsiteX3" fmla="*/ 353908 w 506495"/>
                <a:gd name="connsiteY3" fmla="*/ 125336 h 506541"/>
                <a:gd name="connsiteX4" fmla="*/ 157283 w 506495"/>
                <a:gd name="connsiteY4" fmla="*/ 321935 h 506541"/>
                <a:gd name="connsiteX5" fmla="*/ 129952 w 506495"/>
                <a:gd name="connsiteY5" fmla="*/ 326761 h 506541"/>
                <a:gd name="connsiteX6" fmla="*/ 60235 w 506495"/>
                <a:gd name="connsiteY6" fmla="*/ 396478 h 506541"/>
                <a:gd name="connsiteX7" fmla="*/ 120713 w 506495"/>
                <a:gd name="connsiteY7" fmla="*/ 385804 h 506541"/>
                <a:gd name="connsiteX8" fmla="*/ 110039 w 506495"/>
                <a:gd name="connsiteY8" fmla="*/ 446283 h 506541"/>
                <a:gd name="connsiteX9" fmla="*/ 179750 w 506495"/>
                <a:gd name="connsiteY9" fmla="*/ 376559 h 506541"/>
                <a:gd name="connsiteX10" fmla="*/ 184569 w 506495"/>
                <a:gd name="connsiteY10" fmla="*/ 349234 h 506541"/>
                <a:gd name="connsiteX11" fmla="*/ 381735 w 506495"/>
                <a:gd name="connsiteY11" fmla="*/ 152075 h 506541"/>
                <a:gd name="connsiteX12" fmla="*/ 402394 w 506495"/>
                <a:gd name="connsiteY12" fmla="*/ 226026 h 506541"/>
                <a:gd name="connsiteX13" fmla="*/ 412083 w 506495"/>
                <a:gd name="connsiteY13" fmla="*/ 237137 h 506541"/>
                <a:gd name="connsiteX14" fmla="*/ 437446 w 506495"/>
                <a:gd name="connsiteY14" fmla="*/ 307671 h 506541"/>
                <a:gd name="connsiteX15" fmla="*/ 437227 w 506495"/>
                <a:gd name="connsiteY15" fmla="*/ 327874 h 506541"/>
                <a:gd name="connsiteX16" fmla="*/ 437027 w 506495"/>
                <a:gd name="connsiteY16" fmla="*/ 341128 h 506541"/>
                <a:gd name="connsiteX17" fmla="*/ 436950 w 506495"/>
                <a:gd name="connsiteY17" fmla="*/ 354169 h 506541"/>
                <a:gd name="connsiteX18" fmla="*/ 440585 w 506495"/>
                <a:gd name="connsiteY18" fmla="*/ 429188 h 506541"/>
                <a:gd name="connsiteX19" fmla="*/ 441557 w 506495"/>
                <a:gd name="connsiteY19" fmla="*/ 434740 h 506541"/>
                <a:gd name="connsiteX20" fmla="*/ 425652 w 506495"/>
                <a:gd name="connsiteY20" fmla="*/ 428750 h 506541"/>
                <a:gd name="connsiteX21" fmla="*/ 425652 w 506495"/>
                <a:gd name="connsiteY21" fmla="*/ 428976 h 506541"/>
                <a:gd name="connsiteX22" fmla="*/ 210845 w 506495"/>
                <a:gd name="connsiteY22" fmla="*/ 348430 h 506541"/>
                <a:gd name="connsiteX23" fmla="*/ 206296 w 506495"/>
                <a:gd name="connsiteY23" fmla="*/ 374210 h 506541"/>
                <a:gd name="connsiteX24" fmla="*/ 429616 w 506495"/>
                <a:gd name="connsiteY24" fmla="*/ 457928 h 506541"/>
                <a:gd name="connsiteX25" fmla="*/ 471616 w 506495"/>
                <a:gd name="connsiteY25" fmla="*/ 504895 h 506541"/>
                <a:gd name="connsiteX26" fmla="*/ 504856 w 506495"/>
                <a:gd name="connsiteY26" fmla="*/ 489763 h 506541"/>
                <a:gd name="connsiteX27" fmla="*/ 506487 w 506495"/>
                <a:gd name="connsiteY27" fmla="*/ 480054 h 506541"/>
                <a:gd name="connsiteX28" fmla="*/ 488916 w 506495"/>
                <a:gd name="connsiteY28" fmla="*/ 456390 h 506541"/>
                <a:gd name="connsiteX29" fmla="*/ 483255 w 506495"/>
                <a:gd name="connsiteY29" fmla="*/ 357785 h 506541"/>
                <a:gd name="connsiteX30" fmla="*/ 473096 w 506495"/>
                <a:gd name="connsiteY30" fmla="*/ 189218 h 506541"/>
                <a:gd name="connsiteX31" fmla="*/ 442342 w 506495"/>
                <a:gd name="connsiteY31" fmla="*/ 150511 h 506541"/>
                <a:gd name="connsiteX32" fmla="*/ 420016 w 506495"/>
                <a:gd name="connsiteY32" fmla="*/ 114655 h 506541"/>
                <a:gd name="connsiteX33" fmla="*/ 419830 w 506495"/>
                <a:gd name="connsiteY33" fmla="*/ 114012 h 506541"/>
                <a:gd name="connsiteX34" fmla="*/ 460788 w 506495"/>
                <a:gd name="connsiteY34" fmla="*/ 73054 h 506541"/>
                <a:gd name="connsiteX35" fmla="*/ 483821 w 506495"/>
                <a:gd name="connsiteY35" fmla="*/ 96087 h 506541"/>
                <a:gd name="connsiteX36" fmla="*/ 499417 w 506495"/>
                <a:gd name="connsiteY36" fmla="*/ 7699 h 506541"/>
                <a:gd name="connsiteX37" fmla="*/ 411028 w 506495"/>
                <a:gd name="connsiteY37" fmla="*/ 23262 h 506541"/>
                <a:gd name="connsiteX38" fmla="*/ 433495 w 506495"/>
                <a:gd name="connsiteY38" fmla="*/ 45723 h 506541"/>
                <a:gd name="connsiteX39" fmla="*/ 392537 w 506495"/>
                <a:gd name="connsiteY39" fmla="*/ 86694 h 506541"/>
                <a:gd name="connsiteX40" fmla="*/ 391894 w 506495"/>
                <a:gd name="connsiteY40" fmla="*/ 86507 h 506541"/>
                <a:gd name="connsiteX41" fmla="*/ 356019 w 506495"/>
                <a:gd name="connsiteY41" fmla="*/ 64175 h 506541"/>
                <a:gd name="connsiteX42" fmla="*/ 317312 w 506495"/>
                <a:gd name="connsiteY42" fmla="*/ 33428 h 506541"/>
                <a:gd name="connsiteX43" fmla="*/ 148745 w 506495"/>
                <a:gd name="connsiteY43" fmla="*/ 23262 h 506541"/>
                <a:gd name="connsiteX44" fmla="*/ 50127 w 506495"/>
                <a:gd name="connsiteY44" fmla="*/ 17588 h 506541"/>
                <a:gd name="connsiteX45" fmla="*/ 26965 w 506495"/>
                <a:gd name="connsiteY45" fmla="*/ 23 h 506541"/>
                <a:gd name="connsiteX46" fmla="*/ 23 w 506495"/>
                <a:gd name="connsiteY46" fmla="*/ 24789 h 506541"/>
                <a:gd name="connsiteX47" fmla="*/ 1622 w 506495"/>
                <a:gd name="connsiteY47" fmla="*/ 34895 h 506541"/>
                <a:gd name="connsiteX48" fmla="*/ 48589 w 506495"/>
                <a:gd name="connsiteY48" fmla="*/ 76895 h 506541"/>
                <a:gd name="connsiteX49" fmla="*/ 132300 w 506495"/>
                <a:gd name="connsiteY49" fmla="*/ 300208 h 506541"/>
                <a:gd name="connsiteX50" fmla="*/ 158074 w 506495"/>
                <a:gd name="connsiteY50" fmla="*/ 295659 h 506541"/>
                <a:gd name="connsiteX51" fmla="*/ 72504 w 506495"/>
                <a:gd name="connsiteY51" fmla="*/ 64992 h 506541"/>
                <a:gd name="connsiteX52" fmla="*/ 77741 w 506495"/>
                <a:gd name="connsiteY52" fmla="*/ 65913 h 506541"/>
                <a:gd name="connsiteX53" fmla="*/ 154053 w 506495"/>
                <a:gd name="connsiteY53" fmla="*/ 69651 h 506541"/>
                <a:gd name="connsiteX54" fmla="*/ 166232 w 506495"/>
                <a:gd name="connsiteY54" fmla="*/ 69541 h 506541"/>
                <a:gd name="connsiteX55" fmla="*/ 179325 w 506495"/>
                <a:gd name="connsiteY55" fmla="*/ 69303 h 506541"/>
                <a:gd name="connsiteX56" fmla="*/ 200152 w 506495"/>
                <a:gd name="connsiteY56" fmla="*/ 69020 h 506541"/>
                <a:gd name="connsiteX57" fmla="*/ 210189 w 506495"/>
                <a:gd name="connsiteY57" fmla="*/ 69162 h 50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06495" h="506541">
                  <a:moveTo>
                    <a:pt x="212865" y="69322"/>
                  </a:moveTo>
                  <a:cubicBezTo>
                    <a:pt x="233995" y="71190"/>
                    <a:pt x="253896" y="80059"/>
                    <a:pt x="269412" y="94524"/>
                  </a:cubicBezTo>
                  <a:cubicBezTo>
                    <a:pt x="273093" y="97981"/>
                    <a:pt x="276972" y="101376"/>
                    <a:pt x="281051" y="104709"/>
                  </a:cubicBezTo>
                  <a:cubicBezTo>
                    <a:pt x="301061" y="121044"/>
                    <a:pt x="330257" y="124403"/>
                    <a:pt x="353908" y="125336"/>
                  </a:cubicBezTo>
                  <a:lnTo>
                    <a:pt x="157283" y="321935"/>
                  </a:lnTo>
                  <a:lnTo>
                    <a:pt x="129952" y="326761"/>
                  </a:lnTo>
                  <a:lnTo>
                    <a:pt x="60235" y="396478"/>
                  </a:lnTo>
                  <a:lnTo>
                    <a:pt x="120713" y="385804"/>
                  </a:lnTo>
                  <a:lnTo>
                    <a:pt x="110039" y="446283"/>
                  </a:lnTo>
                  <a:lnTo>
                    <a:pt x="179750" y="376559"/>
                  </a:lnTo>
                  <a:lnTo>
                    <a:pt x="184569" y="349234"/>
                  </a:lnTo>
                  <a:lnTo>
                    <a:pt x="381735" y="152075"/>
                  </a:lnTo>
                  <a:cubicBezTo>
                    <a:pt x="382603" y="175919"/>
                    <a:pt x="385801" y="205708"/>
                    <a:pt x="402394" y="226026"/>
                  </a:cubicBezTo>
                  <a:cubicBezTo>
                    <a:pt x="405559" y="229886"/>
                    <a:pt x="408789" y="233590"/>
                    <a:pt x="412083" y="237137"/>
                  </a:cubicBezTo>
                  <a:cubicBezTo>
                    <a:pt x="429744" y="256242"/>
                    <a:pt x="438896" y="281695"/>
                    <a:pt x="437446" y="307671"/>
                  </a:cubicBezTo>
                  <a:cubicBezTo>
                    <a:pt x="437446" y="314318"/>
                    <a:pt x="437343" y="321363"/>
                    <a:pt x="437227" y="327874"/>
                  </a:cubicBezTo>
                  <a:cubicBezTo>
                    <a:pt x="437137" y="332570"/>
                    <a:pt x="437060" y="337087"/>
                    <a:pt x="437027" y="341128"/>
                  </a:cubicBezTo>
                  <a:lnTo>
                    <a:pt x="436950" y="354169"/>
                  </a:lnTo>
                  <a:cubicBezTo>
                    <a:pt x="436069" y="379233"/>
                    <a:pt x="437285" y="404327"/>
                    <a:pt x="440585" y="429188"/>
                  </a:cubicBezTo>
                  <a:lnTo>
                    <a:pt x="441557" y="434740"/>
                  </a:lnTo>
                  <a:lnTo>
                    <a:pt x="425652" y="428750"/>
                  </a:lnTo>
                  <a:lnTo>
                    <a:pt x="425652" y="428976"/>
                  </a:lnTo>
                  <a:lnTo>
                    <a:pt x="210845" y="348430"/>
                  </a:lnTo>
                  <a:lnTo>
                    <a:pt x="206296" y="374210"/>
                  </a:lnTo>
                  <a:lnTo>
                    <a:pt x="429616" y="457928"/>
                  </a:lnTo>
                  <a:cubicBezTo>
                    <a:pt x="434568" y="479785"/>
                    <a:pt x="450446" y="497541"/>
                    <a:pt x="471616" y="504895"/>
                  </a:cubicBezTo>
                  <a:cubicBezTo>
                    <a:pt x="484974" y="509895"/>
                    <a:pt x="499856" y="503121"/>
                    <a:pt x="504856" y="489763"/>
                  </a:cubicBezTo>
                  <a:cubicBezTo>
                    <a:pt x="506018" y="486662"/>
                    <a:pt x="506572" y="483365"/>
                    <a:pt x="506487" y="480054"/>
                  </a:cubicBezTo>
                  <a:cubicBezTo>
                    <a:pt x="505861" y="469372"/>
                    <a:pt x="498960" y="460079"/>
                    <a:pt x="488916" y="456390"/>
                  </a:cubicBezTo>
                  <a:cubicBezTo>
                    <a:pt x="471957" y="448882"/>
                    <a:pt x="475875" y="410710"/>
                    <a:pt x="483255" y="357785"/>
                  </a:cubicBezTo>
                  <a:cubicBezTo>
                    <a:pt x="491078" y="301720"/>
                    <a:pt x="499944" y="238179"/>
                    <a:pt x="473096" y="189218"/>
                  </a:cubicBezTo>
                  <a:cubicBezTo>
                    <a:pt x="465071" y="174693"/>
                    <a:pt x="454677" y="161610"/>
                    <a:pt x="442342" y="150511"/>
                  </a:cubicBezTo>
                  <a:cubicBezTo>
                    <a:pt x="431117" y="141377"/>
                    <a:pt x="423261" y="128759"/>
                    <a:pt x="420016" y="114655"/>
                  </a:cubicBezTo>
                  <a:lnTo>
                    <a:pt x="419830" y="114012"/>
                  </a:lnTo>
                  <a:lnTo>
                    <a:pt x="460788" y="73054"/>
                  </a:lnTo>
                  <a:lnTo>
                    <a:pt x="483821" y="96087"/>
                  </a:lnTo>
                  <a:lnTo>
                    <a:pt x="499417" y="7699"/>
                  </a:lnTo>
                  <a:lnTo>
                    <a:pt x="411028" y="23262"/>
                  </a:lnTo>
                  <a:lnTo>
                    <a:pt x="433495" y="45723"/>
                  </a:lnTo>
                  <a:lnTo>
                    <a:pt x="392537" y="86694"/>
                  </a:lnTo>
                  <a:lnTo>
                    <a:pt x="391894" y="86507"/>
                  </a:lnTo>
                  <a:cubicBezTo>
                    <a:pt x="377784" y="83263"/>
                    <a:pt x="365159" y="75404"/>
                    <a:pt x="356019" y="64175"/>
                  </a:cubicBezTo>
                  <a:cubicBezTo>
                    <a:pt x="344917" y="51844"/>
                    <a:pt x="331836" y="41452"/>
                    <a:pt x="317312" y="33428"/>
                  </a:cubicBezTo>
                  <a:cubicBezTo>
                    <a:pt x="268331" y="6579"/>
                    <a:pt x="204791" y="15413"/>
                    <a:pt x="148745" y="23262"/>
                  </a:cubicBezTo>
                  <a:cubicBezTo>
                    <a:pt x="95807" y="30636"/>
                    <a:pt x="57622" y="34580"/>
                    <a:pt x="50127" y="17588"/>
                  </a:cubicBezTo>
                  <a:cubicBezTo>
                    <a:pt x="46518" y="7698"/>
                    <a:pt x="37461" y="831"/>
                    <a:pt x="26965" y="23"/>
                  </a:cubicBezTo>
                  <a:cubicBezTo>
                    <a:pt x="12686" y="-578"/>
                    <a:pt x="624" y="10511"/>
                    <a:pt x="23" y="24789"/>
                  </a:cubicBezTo>
                  <a:cubicBezTo>
                    <a:pt x="-122" y="28231"/>
                    <a:pt x="422" y="31666"/>
                    <a:pt x="1622" y="34895"/>
                  </a:cubicBezTo>
                  <a:cubicBezTo>
                    <a:pt x="8977" y="56065"/>
                    <a:pt x="26732" y="71942"/>
                    <a:pt x="48589" y="76895"/>
                  </a:cubicBezTo>
                  <a:lnTo>
                    <a:pt x="132300" y="300208"/>
                  </a:lnTo>
                  <a:lnTo>
                    <a:pt x="158074" y="295659"/>
                  </a:lnTo>
                  <a:lnTo>
                    <a:pt x="72504" y="64992"/>
                  </a:lnTo>
                  <a:lnTo>
                    <a:pt x="77741" y="65913"/>
                  </a:lnTo>
                  <a:cubicBezTo>
                    <a:pt x="103031" y="69274"/>
                    <a:pt x="128556" y="70524"/>
                    <a:pt x="154053" y="69651"/>
                  </a:cubicBezTo>
                  <a:lnTo>
                    <a:pt x="166232" y="69541"/>
                  </a:lnTo>
                  <a:cubicBezTo>
                    <a:pt x="170221" y="69503"/>
                    <a:pt x="174687" y="69406"/>
                    <a:pt x="179325" y="69303"/>
                  </a:cubicBezTo>
                  <a:cubicBezTo>
                    <a:pt x="186042" y="69168"/>
                    <a:pt x="193345" y="69020"/>
                    <a:pt x="200152" y="69020"/>
                  </a:cubicBezTo>
                  <a:cubicBezTo>
                    <a:pt x="203497" y="68900"/>
                    <a:pt x="206848" y="68947"/>
                    <a:pt x="210189" y="69162"/>
                  </a:cubicBezTo>
                  <a:close/>
                </a:path>
              </a:pathLst>
            </a:custGeom>
            <a:solidFill>
              <a:srgbClr val="10C089"/>
            </a:solidFill>
            <a:ln w="635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CB4296EB-EAA3-022E-2EE7-12BE6E3C4B30}"/>
              </a:ext>
            </a:extLst>
          </p:cNvPr>
          <p:cNvGrpSpPr/>
          <p:nvPr/>
        </p:nvGrpSpPr>
        <p:grpSpPr>
          <a:xfrm>
            <a:off x="8566758" y="3018213"/>
            <a:ext cx="822187" cy="822187"/>
            <a:chOff x="11254450" y="1836515"/>
            <a:chExt cx="937550" cy="937550"/>
          </a:xfrm>
        </p:grpSpPr>
        <p:sp>
          <p:nvSpPr>
            <p:cNvPr id="103" name="شكل بيضاوي 102">
              <a:extLst>
                <a:ext uri="{FF2B5EF4-FFF2-40B4-BE49-F238E27FC236}">
                  <a16:creationId xmlns:a16="http://schemas.microsoft.com/office/drawing/2014/main" id="{FFCF39AA-7C27-4282-3A71-48F7DCFBD5C6}"/>
                </a:ext>
              </a:extLst>
            </p:cNvPr>
            <p:cNvSpPr/>
            <p:nvPr/>
          </p:nvSpPr>
          <p:spPr>
            <a:xfrm>
              <a:off x="11254450" y="1836515"/>
              <a:ext cx="937550" cy="937550"/>
            </a:xfrm>
            <a:prstGeom prst="ellipse">
              <a:avLst/>
            </a:prstGeom>
            <a:solidFill>
              <a:srgbClr val="D25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104" name="شكل حر: شكل 103">
              <a:extLst>
                <a:ext uri="{FF2B5EF4-FFF2-40B4-BE49-F238E27FC236}">
                  <a16:creationId xmlns:a16="http://schemas.microsoft.com/office/drawing/2014/main" id="{8FCBB505-B216-C755-3849-E01DABD6E728}"/>
                </a:ext>
              </a:extLst>
            </p:cNvPr>
            <p:cNvSpPr/>
            <p:nvPr/>
          </p:nvSpPr>
          <p:spPr>
            <a:xfrm>
              <a:off x="11401073" y="2101273"/>
              <a:ext cx="659392" cy="403877"/>
            </a:xfrm>
            <a:custGeom>
              <a:avLst/>
              <a:gdLst>
                <a:gd name="connsiteX0" fmla="*/ 626423 w 659392"/>
                <a:gd name="connsiteY0" fmla="*/ 0 h 403877"/>
                <a:gd name="connsiteX1" fmla="*/ 32970 w 659392"/>
                <a:gd name="connsiteY1" fmla="*/ 0 h 403877"/>
                <a:gd name="connsiteX2" fmla="*/ 0 w 659392"/>
                <a:gd name="connsiteY2" fmla="*/ 32970 h 403877"/>
                <a:gd name="connsiteX3" fmla="*/ 0 w 659392"/>
                <a:gd name="connsiteY3" fmla="*/ 370908 h 403877"/>
                <a:gd name="connsiteX4" fmla="*/ 32970 w 659392"/>
                <a:gd name="connsiteY4" fmla="*/ 403878 h 403877"/>
                <a:gd name="connsiteX5" fmla="*/ 172992 w 659392"/>
                <a:gd name="connsiteY5" fmla="*/ 403878 h 403877"/>
                <a:gd name="connsiteX6" fmla="*/ 167749 w 659392"/>
                <a:gd name="connsiteY6" fmla="*/ 370908 h 403877"/>
                <a:gd name="connsiteX7" fmla="*/ 32970 w 659392"/>
                <a:gd name="connsiteY7" fmla="*/ 370908 h 403877"/>
                <a:gd name="connsiteX8" fmla="*/ 32970 w 659392"/>
                <a:gd name="connsiteY8" fmla="*/ 32970 h 403877"/>
                <a:gd name="connsiteX9" fmla="*/ 626423 w 659392"/>
                <a:gd name="connsiteY9" fmla="*/ 32970 h 403877"/>
                <a:gd name="connsiteX10" fmla="*/ 626423 w 659392"/>
                <a:gd name="connsiteY10" fmla="*/ 370908 h 403877"/>
                <a:gd name="connsiteX11" fmla="*/ 493934 w 659392"/>
                <a:gd name="connsiteY11" fmla="*/ 370908 h 403877"/>
                <a:gd name="connsiteX12" fmla="*/ 488775 w 659392"/>
                <a:gd name="connsiteY12" fmla="*/ 403878 h 403877"/>
                <a:gd name="connsiteX13" fmla="*/ 626423 w 659392"/>
                <a:gd name="connsiteY13" fmla="*/ 403878 h 403877"/>
                <a:gd name="connsiteX14" fmla="*/ 659393 w 659392"/>
                <a:gd name="connsiteY14" fmla="*/ 370908 h 403877"/>
                <a:gd name="connsiteX15" fmla="*/ 659393 w 659392"/>
                <a:gd name="connsiteY15" fmla="*/ 32970 h 403877"/>
                <a:gd name="connsiteX16" fmla="*/ 626423 w 659392"/>
                <a:gd name="connsiteY16" fmla="*/ 0 h 40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9392" h="403877">
                  <a:moveTo>
                    <a:pt x="626423" y="0"/>
                  </a:moveTo>
                  <a:lnTo>
                    <a:pt x="32970" y="0"/>
                  </a:lnTo>
                  <a:cubicBezTo>
                    <a:pt x="14761" y="0"/>
                    <a:pt x="0" y="14761"/>
                    <a:pt x="0" y="32970"/>
                  </a:cubicBezTo>
                  <a:lnTo>
                    <a:pt x="0" y="370908"/>
                  </a:lnTo>
                  <a:cubicBezTo>
                    <a:pt x="0" y="389117"/>
                    <a:pt x="14761" y="403878"/>
                    <a:pt x="32970" y="403878"/>
                  </a:cubicBezTo>
                  <a:lnTo>
                    <a:pt x="172992" y="403878"/>
                  </a:lnTo>
                  <a:lnTo>
                    <a:pt x="167749" y="370908"/>
                  </a:lnTo>
                  <a:lnTo>
                    <a:pt x="32970" y="370908"/>
                  </a:lnTo>
                  <a:lnTo>
                    <a:pt x="32970" y="32970"/>
                  </a:lnTo>
                  <a:lnTo>
                    <a:pt x="626423" y="32970"/>
                  </a:lnTo>
                  <a:lnTo>
                    <a:pt x="626423" y="370908"/>
                  </a:lnTo>
                  <a:lnTo>
                    <a:pt x="493934" y="370908"/>
                  </a:lnTo>
                  <a:lnTo>
                    <a:pt x="488775" y="403878"/>
                  </a:lnTo>
                  <a:lnTo>
                    <a:pt x="626423" y="403878"/>
                  </a:lnTo>
                  <a:cubicBezTo>
                    <a:pt x="644631" y="403878"/>
                    <a:pt x="659393" y="389117"/>
                    <a:pt x="659393" y="370908"/>
                  </a:cubicBezTo>
                  <a:lnTo>
                    <a:pt x="659393" y="32970"/>
                  </a:lnTo>
                  <a:cubicBezTo>
                    <a:pt x="659393" y="14761"/>
                    <a:pt x="644631" y="0"/>
                    <a:pt x="626423" y="0"/>
                  </a:cubicBezTo>
                  <a:close/>
                </a:path>
              </a:pathLst>
            </a:custGeom>
            <a:solidFill>
              <a:schemeClr val="bg1"/>
            </a:solidFill>
            <a:ln w="82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105" name="شكل حر: شكل 104">
              <a:extLst>
                <a:ext uri="{FF2B5EF4-FFF2-40B4-BE49-F238E27FC236}">
                  <a16:creationId xmlns:a16="http://schemas.microsoft.com/office/drawing/2014/main" id="{FAFF3745-79C2-A89A-BD0F-1F63AB8CB0E9}"/>
                </a:ext>
              </a:extLst>
            </p:cNvPr>
            <p:cNvSpPr/>
            <p:nvPr/>
          </p:nvSpPr>
          <p:spPr>
            <a:xfrm>
              <a:off x="11574114" y="2241394"/>
              <a:ext cx="313211" cy="107151"/>
            </a:xfrm>
            <a:custGeom>
              <a:avLst/>
              <a:gdLst>
                <a:gd name="connsiteX0" fmla="*/ 32970 w 313211"/>
                <a:gd name="connsiteY0" fmla="*/ 107151 h 107151"/>
                <a:gd name="connsiteX1" fmla="*/ 32970 w 313211"/>
                <a:gd name="connsiteY1" fmla="*/ 32970 h 107151"/>
                <a:gd name="connsiteX2" fmla="*/ 280242 w 313211"/>
                <a:gd name="connsiteY2" fmla="*/ 32970 h 107151"/>
                <a:gd name="connsiteX3" fmla="*/ 280242 w 313211"/>
                <a:gd name="connsiteY3" fmla="*/ 107151 h 107151"/>
                <a:gd name="connsiteX4" fmla="*/ 313211 w 313211"/>
                <a:gd name="connsiteY4" fmla="*/ 107151 h 107151"/>
                <a:gd name="connsiteX5" fmla="*/ 313211 w 313211"/>
                <a:gd name="connsiteY5" fmla="*/ 0 h 107151"/>
                <a:gd name="connsiteX6" fmla="*/ 0 w 313211"/>
                <a:gd name="connsiteY6" fmla="*/ 0 h 107151"/>
                <a:gd name="connsiteX7" fmla="*/ 0 w 313211"/>
                <a:gd name="connsiteY7" fmla="*/ 107151 h 107151"/>
                <a:gd name="connsiteX8" fmla="*/ 32970 w 313211"/>
                <a:gd name="connsiteY8" fmla="*/ 107151 h 10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211" h="107151">
                  <a:moveTo>
                    <a:pt x="32970" y="107151"/>
                  </a:moveTo>
                  <a:lnTo>
                    <a:pt x="32970" y="32970"/>
                  </a:lnTo>
                  <a:lnTo>
                    <a:pt x="280242" y="32970"/>
                  </a:lnTo>
                  <a:lnTo>
                    <a:pt x="280242" y="107151"/>
                  </a:lnTo>
                  <a:lnTo>
                    <a:pt x="313211" y="107151"/>
                  </a:lnTo>
                  <a:lnTo>
                    <a:pt x="313211" y="0"/>
                  </a:lnTo>
                  <a:lnTo>
                    <a:pt x="0" y="0"/>
                  </a:lnTo>
                  <a:lnTo>
                    <a:pt x="0" y="107151"/>
                  </a:lnTo>
                  <a:lnTo>
                    <a:pt x="32970" y="107151"/>
                  </a:lnTo>
                  <a:close/>
                </a:path>
              </a:pathLst>
            </a:custGeom>
            <a:solidFill>
              <a:srgbClr val="A96212"/>
            </a:solidFill>
            <a:ln w="82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106" name="شكل حر: شكل 105">
              <a:extLst>
                <a:ext uri="{FF2B5EF4-FFF2-40B4-BE49-F238E27FC236}">
                  <a16:creationId xmlns:a16="http://schemas.microsoft.com/office/drawing/2014/main" id="{854ED113-90F3-6CD5-7EA9-C103A3F5642C}"/>
                </a:ext>
              </a:extLst>
            </p:cNvPr>
            <p:cNvSpPr/>
            <p:nvPr/>
          </p:nvSpPr>
          <p:spPr>
            <a:xfrm>
              <a:off x="11557678" y="2384993"/>
              <a:ext cx="346181" cy="280332"/>
            </a:xfrm>
            <a:custGeom>
              <a:avLst/>
              <a:gdLst>
                <a:gd name="connsiteX0" fmla="*/ 311283 w 346181"/>
                <a:gd name="connsiteY0" fmla="*/ 49454 h 280332"/>
                <a:gd name="connsiteX1" fmla="*/ 321454 w 346181"/>
                <a:gd name="connsiteY1" fmla="*/ 49454 h 280332"/>
                <a:gd name="connsiteX2" fmla="*/ 346181 w 346181"/>
                <a:gd name="connsiteY2" fmla="*/ 24727 h 280332"/>
                <a:gd name="connsiteX3" fmla="*/ 321454 w 346181"/>
                <a:gd name="connsiteY3" fmla="*/ 0 h 280332"/>
                <a:gd name="connsiteX4" fmla="*/ 24727 w 346181"/>
                <a:gd name="connsiteY4" fmla="*/ 0 h 280332"/>
                <a:gd name="connsiteX5" fmla="*/ 0 w 346181"/>
                <a:gd name="connsiteY5" fmla="*/ 24727 h 280332"/>
                <a:gd name="connsiteX6" fmla="*/ 24727 w 346181"/>
                <a:gd name="connsiteY6" fmla="*/ 49454 h 280332"/>
                <a:gd name="connsiteX7" fmla="*/ 37223 w 346181"/>
                <a:gd name="connsiteY7" fmla="*/ 49454 h 280332"/>
                <a:gd name="connsiteX8" fmla="*/ 69813 w 346181"/>
                <a:gd name="connsiteY8" fmla="*/ 255407 h 280332"/>
                <a:gd name="connsiteX9" fmla="*/ 81353 w 346181"/>
                <a:gd name="connsiteY9" fmla="*/ 268595 h 280332"/>
                <a:gd name="connsiteX10" fmla="*/ 86133 w 346181"/>
                <a:gd name="connsiteY10" fmla="*/ 269296 h 280332"/>
                <a:gd name="connsiteX11" fmla="*/ 98258 w 346181"/>
                <a:gd name="connsiteY11" fmla="*/ 263897 h 280332"/>
                <a:gd name="connsiteX12" fmla="*/ 124263 w 346181"/>
                <a:gd name="connsiteY12" fmla="*/ 235321 h 280332"/>
                <a:gd name="connsiteX13" fmla="*/ 159285 w 346181"/>
                <a:gd name="connsiteY13" fmla="*/ 273631 h 280332"/>
                <a:gd name="connsiteX14" fmla="*/ 188397 w 346181"/>
                <a:gd name="connsiteY14" fmla="*/ 274934 h 280332"/>
                <a:gd name="connsiteX15" fmla="*/ 189699 w 346181"/>
                <a:gd name="connsiteY15" fmla="*/ 273631 h 280332"/>
                <a:gd name="connsiteX16" fmla="*/ 224465 w 346181"/>
                <a:gd name="connsiteY16" fmla="*/ 235601 h 280332"/>
                <a:gd name="connsiteX17" fmla="*/ 250215 w 346181"/>
                <a:gd name="connsiteY17" fmla="*/ 263897 h 280332"/>
                <a:gd name="connsiteX18" fmla="*/ 262348 w 346181"/>
                <a:gd name="connsiteY18" fmla="*/ 269296 h 280332"/>
                <a:gd name="connsiteX19" fmla="*/ 267136 w 346181"/>
                <a:gd name="connsiteY19" fmla="*/ 268595 h 280332"/>
                <a:gd name="connsiteX20" fmla="*/ 278676 w 346181"/>
                <a:gd name="connsiteY20" fmla="*/ 255407 h 280332"/>
                <a:gd name="connsiteX21" fmla="*/ 106566 w 346181"/>
                <a:gd name="connsiteY21" fmla="*/ 106030 h 280332"/>
                <a:gd name="connsiteX22" fmla="*/ 76415 w 346181"/>
                <a:gd name="connsiteY22" fmla="*/ 139000 h 280332"/>
                <a:gd name="connsiteX23" fmla="*/ 63747 w 346181"/>
                <a:gd name="connsiteY23" fmla="*/ 58958 h 280332"/>
                <a:gd name="connsiteX24" fmla="*/ 88515 w 346181"/>
                <a:gd name="connsiteY24" fmla="*/ 49454 h 280332"/>
                <a:gd name="connsiteX25" fmla="*/ 158295 w 346181"/>
                <a:gd name="connsiteY25" fmla="*/ 49454 h 280332"/>
                <a:gd name="connsiteX26" fmla="*/ 123323 w 346181"/>
                <a:gd name="connsiteY26" fmla="*/ 87707 h 280332"/>
                <a:gd name="connsiteX27" fmla="*/ 123282 w 346181"/>
                <a:gd name="connsiteY27" fmla="*/ 124403 h 280332"/>
                <a:gd name="connsiteX28" fmla="*/ 157537 w 346181"/>
                <a:gd name="connsiteY28" fmla="*/ 162046 h 280332"/>
                <a:gd name="connsiteX29" fmla="*/ 124230 w 346181"/>
                <a:gd name="connsiteY29" fmla="*/ 198642 h 280332"/>
                <a:gd name="connsiteX30" fmla="*/ 89842 w 346181"/>
                <a:gd name="connsiteY30" fmla="*/ 160999 h 280332"/>
                <a:gd name="connsiteX31" fmla="*/ 140030 w 346181"/>
                <a:gd name="connsiteY31" fmla="*/ 106072 h 280332"/>
                <a:gd name="connsiteX32" fmla="*/ 173569 w 346181"/>
                <a:gd name="connsiteY32" fmla="*/ 69385 h 280332"/>
                <a:gd name="connsiteX33" fmla="*/ 207709 w 346181"/>
                <a:gd name="connsiteY33" fmla="*/ 106896 h 280332"/>
                <a:gd name="connsiteX34" fmla="*/ 174244 w 346181"/>
                <a:gd name="connsiteY34" fmla="*/ 143673 h 280332"/>
                <a:gd name="connsiteX35" fmla="*/ 188867 w 346181"/>
                <a:gd name="connsiteY35" fmla="*/ 49454 h 280332"/>
                <a:gd name="connsiteX36" fmla="*/ 259982 w 346181"/>
                <a:gd name="connsiteY36" fmla="*/ 49454 h 280332"/>
                <a:gd name="connsiteX37" fmla="*/ 224432 w 346181"/>
                <a:gd name="connsiteY37" fmla="*/ 88523 h 280332"/>
                <a:gd name="connsiteX38" fmla="*/ 224432 w 346181"/>
                <a:gd name="connsiteY38" fmla="*/ 125285 h 280332"/>
                <a:gd name="connsiteX39" fmla="*/ 258078 w 346181"/>
                <a:gd name="connsiteY39" fmla="*/ 162194 h 280332"/>
                <a:gd name="connsiteX40" fmla="*/ 224523 w 346181"/>
                <a:gd name="connsiteY40" fmla="*/ 198922 h 280332"/>
                <a:gd name="connsiteX41" fmla="*/ 190960 w 346181"/>
                <a:gd name="connsiteY41" fmla="*/ 162046 h 280332"/>
                <a:gd name="connsiteX42" fmla="*/ 241148 w 346181"/>
                <a:gd name="connsiteY42" fmla="*/ 106912 h 280332"/>
                <a:gd name="connsiteX43" fmla="*/ 284742 w 346181"/>
                <a:gd name="connsiteY43" fmla="*/ 58999 h 280332"/>
                <a:gd name="connsiteX44" fmla="*/ 271835 w 346181"/>
                <a:gd name="connsiteY44" fmla="*/ 140599 h 280332"/>
                <a:gd name="connsiteX45" fmla="*/ 91491 w 346181"/>
                <a:gd name="connsiteY45" fmla="*/ 234571 h 280332"/>
                <a:gd name="connsiteX46" fmla="*/ 84790 w 346181"/>
                <a:gd name="connsiteY46" fmla="*/ 192196 h 280332"/>
                <a:gd name="connsiteX47" fmla="*/ 107473 w 346181"/>
                <a:gd name="connsiteY47" fmla="*/ 217006 h 280332"/>
                <a:gd name="connsiteX48" fmla="*/ 174459 w 346181"/>
                <a:gd name="connsiteY48" fmla="*/ 253635 h 280332"/>
                <a:gd name="connsiteX49" fmla="*/ 140945 w 346181"/>
                <a:gd name="connsiteY49" fmla="*/ 216973 h 280332"/>
                <a:gd name="connsiteX50" fmla="*/ 174244 w 346181"/>
                <a:gd name="connsiteY50" fmla="*/ 180410 h 280332"/>
                <a:gd name="connsiteX51" fmla="*/ 207766 w 346181"/>
                <a:gd name="connsiteY51" fmla="*/ 217253 h 280332"/>
                <a:gd name="connsiteX52" fmla="*/ 256883 w 346181"/>
                <a:gd name="connsiteY52" fmla="*/ 234571 h 280332"/>
                <a:gd name="connsiteX53" fmla="*/ 241156 w 346181"/>
                <a:gd name="connsiteY53" fmla="*/ 217262 h 280332"/>
                <a:gd name="connsiteX54" fmla="*/ 263485 w 346181"/>
                <a:gd name="connsiteY54" fmla="*/ 192839 h 28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6181" h="280332">
                  <a:moveTo>
                    <a:pt x="311283" y="49454"/>
                  </a:moveTo>
                  <a:lnTo>
                    <a:pt x="321454" y="49454"/>
                  </a:lnTo>
                  <a:cubicBezTo>
                    <a:pt x="335111" y="49454"/>
                    <a:pt x="346181" y="38384"/>
                    <a:pt x="346181" y="24727"/>
                  </a:cubicBezTo>
                  <a:cubicBezTo>
                    <a:pt x="346181" y="11070"/>
                    <a:pt x="335111" y="0"/>
                    <a:pt x="321454" y="0"/>
                  </a:cubicBezTo>
                  <a:lnTo>
                    <a:pt x="24727" y="0"/>
                  </a:lnTo>
                  <a:cubicBezTo>
                    <a:pt x="11070" y="0"/>
                    <a:pt x="0" y="11070"/>
                    <a:pt x="0" y="24727"/>
                  </a:cubicBezTo>
                  <a:cubicBezTo>
                    <a:pt x="0" y="38384"/>
                    <a:pt x="11070" y="49454"/>
                    <a:pt x="24727" y="49454"/>
                  </a:cubicBezTo>
                  <a:lnTo>
                    <a:pt x="37223" y="49454"/>
                  </a:lnTo>
                  <a:lnTo>
                    <a:pt x="69813" y="255407"/>
                  </a:lnTo>
                  <a:cubicBezTo>
                    <a:pt x="70781" y="261668"/>
                    <a:pt x="75276" y="266805"/>
                    <a:pt x="81353" y="268595"/>
                  </a:cubicBezTo>
                  <a:cubicBezTo>
                    <a:pt x="82904" y="269059"/>
                    <a:pt x="84514" y="269294"/>
                    <a:pt x="86133" y="269296"/>
                  </a:cubicBezTo>
                  <a:cubicBezTo>
                    <a:pt x="90756" y="269292"/>
                    <a:pt x="95162" y="267330"/>
                    <a:pt x="98258" y="263897"/>
                  </a:cubicBezTo>
                  <a:lnTo>
                    <a:pt x="124263" y="235321"/>
                  </a:lnTo>
                  <a:lnTo>
                    <a:pt x="159285" y="273631"/>
                  </a:lnTo>
                  <a:cubicBezTo>
                    <a:pt x="166964" y="282030"/>
                    <a:pt x="179998" y="282613"/>
                    <a:pt x="188397" y="274934"/>
                  </a:cubicBezTo>
                  <a:cubicBezTo>
                    <a:pt x="188850" y="274519"/>
                    <a:pt x="189284" y="274085"/>
                    <a:pt x="189699" y="273631"/>
                  </a:cubicBezTo>
                  <a:lnTo>
                    <a:pt x="224465" y="235601"/>
                  </a:lnTo>
                  <a:lnTo>
                    <a:pt x="250215" y="263897"/>
                  </a:lnTo>
                  <a:cubicBezTo>
                    <a:pt x="253316" y="267329"/>
                    <a:pt x="257723" y="269290"/>
                    <a:pt x="262348" y="269296"/>
                  </a:cubicBezTo>
                  <a:cubicBezTo>
                    <a:pt x="263969" y="269293"/>
                    <a:pt x="265582" y="269058"/>
                    <a:pt x="267136" y="268595"/>
                  </a:cubicBezTo>
                  <a:cubicBezTo>
                    <a:pt x="273207" y="266796"/>
                    <a:pt x="277698" y="261663"/>
                    <a:pt x="278676" y="255407"/>
                  </a:cubicBezTo>
                  <a:close/>
                  <a:moveTo>
                    <a:pt x="106566" y="106030"/>
                  </a:moveTo>
                  <a:lnTo>
                    <a:pt x="76415" y="139000"/>
                  </a:lnTo>
                  <a:lnTo>
                    <a:pt x="63747" y="58958"/>
                  </a:lnTo>
                  <a:close/>
                  <a:moveTo>
                    <a:pt x="88515" y="49454"/>
                  </a:moveTo>
                  <a:lnTo>
                    <a:pt x="158295" y="49454"/>
                  </a:lnTo>
                  <a:lnTo>
                    <a:pt x="123323" y="87707"/>
                  </a:lnTo>
                  <a:close/>
                  <a:moveTo>
                    <a:pt x="123282" y="124403"/>
                  </a:moveTo>
                  <a:lnTo>
                    <a:pt x="157537" y="162046"/>
                  </a:lnTo>
                  <a:lnTo>
                    <a:pt x="124230" y="198642"/>
                  </a:lnTo>
                  <a:lnTo>
                    <a:pt x="89842" y="160999"/>
                  </a:lnTo>
                  <a:close/>
                  <a:moveTo>
                    <a:pt x="140030" y="106072"/>
                  </a:moveTo>
                  <a:lnTo>
                    <a:pt x="173569" y="69385"/>
                  </a:lnTo>
                  <a:lnTo>
                    <a:pt x="207709" y="106896"/>
                  </a:lnTo>
                  <a:lnTo>
                    <a:pt x="174244" y="143673"/>
                  </a:lnTo>
                  <a:close/>
                  <a:moveTo>
                    <a:pt x="188867" y="49454"/>
                  </a:moveTo>
                  <a:lnTo>
                    <a:pt x="259982" y="49454"/>
                  </a:lnTo>
                  <a:lnTo>
                    <a:pt x="224432" y="88523"/>
                  </a:lnTo>
                  <a:close/>
                  <a:moveTo>
                    <a:pt x="224432" y="125285"/>
                  </a:moveTo>
                  <a:lnTo>
                    <a:pt x="258078" y="162194"/>
                  </a:lnTo>
                  <a:lnTo>
                    <a:pt x="224523" y="198922"/>
                  </a:lnTo>
                  <a:lnTo>
                    <a:pt x="190960" y="162046"/>
                  </a:lnTo>
                  <a:close/>
                  <a:moveTo>
                    <a:pt x="241148" y="106912"/>
                  </a:moveTo>
                  <a:lnTo>
                    <a:pt x="284742" y="58999"/>
                  </a:lnTo>
                  <a:lnTo>
                    <a:pt x="271835" y="140599"/>
                  </a:lnTo>
                  <a:close/>
                  <a:moveTo>
                    <a:pt x="91491" y="234571"/>
                  </a:moveTo>
                  <a:lnTo>
                    <a:pt x="84790" y="192196"/>
                  </a:lnTo>
                  <a:lnTo>
                    <a:pt x="107473" y="217006"/>
                  </a:lnTo>
                  <a:close/>
                  <a:moveTo>
                    <a:pt x="174459" y="253635"/>
                  </a:moveTo>
                  <a:lnTo>
                    <a:pt x="140945" y="216973"/>
                  </a:lnTo>
                  <a:lnTo>
                    <a:pt x="174244" y="180410"/>
                  </a:lnTo>
                  <a:lnTo>
                    <a:pt x="207766" y="217253"/>
                  </a:lnTo>
                  <a:close/>
                  <a:moveTo>
                    <a:pt x="256883" y="234571"/>
                  </a:moveTo>
                  <a:lnTo>
                    <a:pt x="241156" y="217262"/>
                  </a:lnTo>
                  <a:lnTo>
                    <a:pt x="263485" y="192839"/>
                  </a:lnTo>
                  <a:close/>
                </a:path>
              </a:pathLst>
            </a:custGeom>
            <a:solidFill>
              <a:srgbClr val="10C089"/>
            </a:solidFill>
            <a:ln w="823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107" name="مجموعة 106">
            <a:extLst>
              <a:ext uri="{FF2B5EF4-FFF2-40B4-BE49-F238E27FC236}">
                <a16:creationId xmlns:a16="http://schemas.microsoft.com/office/drawing/2014/main" id="{2CF2D5C4-85A4-453E-BA84-C39EE7E82EC2}"/>
              </a:ext>
            </a:extLst>
          </p:cNvPr>
          <p:cNvGrpSpPr/>
          <p:nvPr/>
        </p:nvGrpSpPr>
        <p:grpSpPr>
          <a:xfrm>
            <a:off x="8566758" y="1962566"/>
            <a:ext cx="822187" cy="822187"/>
            <a:chOff x="11254450" y="632748"/>
            <a:chExt cx="937550" cy="937550"/>
          </a:xfrm>
        </p:grpSpPr>
        <p:sp>
          <p:nvSpPr>
            <p:cNvPr id="108" name="شكل بيضاوي 107">
              <a:extLst>
                <a:ext uri="{FF2B5EF4-FFF2-40B4-BE49-F238E27FC236}">
                  <a16:creationId xmlns:a16="http://schemas.microsoft.com/office/drawing/2014/main" id="{6FD9E86D-FBF9-50CA-98C8-2C4FEAAF454D}"/>
                </a:ext>
              </a:extLst>
            </p:cNvPr>
            <p:cNvSpPr/>
            <p:nvPr/>
          </p:nvSpPr>
          <p:spPr>
            <a:xfrm>
              <a:off x="11254450" y="632748"/>
              <a:ext cx="937550" cy="937550"/>
            </a:xfrm>
            <a:prstGeom prst="ellipse">
              <a:avLst/>
            </a:prstGeom>
            <a:solidFill>
              <a:srgbClr val="D25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109" name="رسم 47" descr="مبارزة مع تعبئة خالصة">
              <a:extLst>
                <a:ext uri="{FF2B5EF4-FFF2-40B4-BE49-F238E27FC236}">
                  <a16:creationId xmlns:a16="http://schemas.microsoft.com/office/drawing/2014/main" id="{E1D9A3EB-ED2A-1940-C1BC-FB231885CCD4}"/>
                </a:ext>
              </a:extLst>
            </p:cNvPr>
            <p:cNvSpPr/>
            <p:nvPr/>
          </p:nvSpPr>
          <p:spPr>
            <a:xfrm>
              <a:off x="11452027" y="820839"/>
              <a:ext cx="556557" cy="540563"/>
            </a:xfrm>
            <a:custGeom>
              <a:avLst/>
              <a:gdLst>
                <a:gd name="connsiteX0" fmla="*/ 550934 w 556557"/>
                <a:gd name="connsiteY0" fmla="*/ 502719 h 540563"/>
                <a:gd name="connsiteX1" fmla="*/ 473061 w 556557"/>
                <a:gd name="connsiteY1" fmla="*/ 424845 h 540563"/>
                <a:gd name="connsiteX2" fmla="*/ 506539 w 556557"/>
                <a:gd name="connsiteY2" fmla="*/ 391367 h 540563"/>
                <a:gd name="connsiteX3" fmla="*/ 506539 w 556557"/>
                <a:gd name="connsiteY3" fmla="*/ 376084 h 540563"/>
                <a:gd name="connsiteX4" fmla="*/ 502173 w 556557"/>
                <a:gd name="connsiteY4" fmla="*/ 373173 h 540563"/>
                <a:gd name="connsiteX5" fmla="*/ 425755 w 556557"/>
                <a:gd name="connsiteY5" fmla="*/ 387000 h 540563"/>
                <a:gd name="connsiteX6" fmla="*/ 298392 w 556557"/>
                <a:gd name="connsiteY6" fmla="*/ 262549 h 540563"/>
                <a:gd name="connsiteX7" fmla="*/ 538562 w 556557"/>
                <a:gd name="connsiteY7" fmla="*/ 15829 h 540563"/>
                <a:gd name="connsiteX8" fmla="*/ 538562 w 556557"/>
                <a:gd name="connsiteY8" fmla="*/ 2729 h 540563"/>
                <a:gd name="connsiteX9" fmla="*/ 525462 w 556557"/>
                <a:gd name="connsiteY9" fmla="*/ 2729 h 540563"/>
                <a:gd name="connsiteX10" fmla="*/ 278742 w 556557"/>
                <a:gd name="connsiteY10" fmla="*/ 243627 h 540563"/>
                <a:gd name="connsiteX11" fmla="*/ 32023 w 556557"/>
                <a:gd name="connsiteY11" fmla="*/ 2729 h 540563"/>
                <a:gd name="connsiteX12" fmla="*/ 18922 w 556557"/>
                <a:gd name="connsiteY12" fmla="*/ 3457 h 540563"/>
                <a:gd name="connsiteX13" fmla="*/ 18922 w 556557"/>
                <a:gd name="connsiteY13" fmla="*/ 15829 h 540563"/>
                <a:gd name="connsiteX14" fmla="*/ 259092 w 556557"/>
                <a:gd name="connsiteY14" fmla="*/ 262549 h 540563"/>
                <a:gd name="connsiteX15" fmla="*/ 131729 w 556557"/>
                <a:gd name="connsiteY15" fmla="*/ 387000 h 540563"/>
                <a:gd name="connsiteX16" fmla="*/ 55312 w 556557"/>
                <a:gd name="connsiteY16" fmla="*/ 373173 h 540563"/>
                <a:gd name="connsiteX17" fmla="*/ 48034 w 556557"/>
                <a:gd name="connsiteY17" fmla="*/ 387000 h 540563"/>
                <a:gd name="connsiteX18" fmla="*/ 50945 w 556557"/>
                <a:gd name="connsiteY18" fmla="*/ 391367 h 540563"/>
                <a:gd name="connsiteX19" fmla="*/ 84423 w 556557"/>
                <a:gd name="connsiteY19" fmla="*/ 424845 h 540563"/>
                <a:gd name="connsiteX20" fmla="*/ 6550 w 556557"/>
                <a:gd name="connsiteY20" fmla="*/ 502719 h 540563"/>
                <a:gd name="connsiteX21" fmla="*/ 6550 w 556557"/>
                <a:gd name="connsiteY21" fmla="*/ 533286 h 540563"/>
                <a:gd name="connsiteX22" fmla="*/ 37117 w 556557"/>
                <a:gd name="connsiteY22" fmla="*/ 533286 h 540563"/>
                <a:gd name="connsiteX23" fmla="*/ 37117 w 556557"/>
                <a:gd name="connsiteY23" fmla="*/ 533286 h 540563"/>
                <a:gd name="connsiteX24" fmla="*/ 42939 w 556557"/>
                <a:gd name="connsiteY24" fmla="*/ 527463 h 540563"/>
                <a:gd name="connsiteX25" fmla="*/ 155019 w 556557"/>
                <a:gd name="connsiteY25" fmla="*/ 490346 h 540563"/>
                <a:gd name="connsiteX26" fmla="*/ 163752 w 556557"/>
                <a:gd name="connsiteY26" fmla="*/ 455412 h 540563"/>
                <a:gd name="connsiteX27" fmla="*/ 163752 w 556557"/>
                <a:gd name="connsiteY27" fmla="*/ 454685 h 540563"/>
                <a:gd name="connsiteX28" fmla="*/ 163024 w 556557"/>
                <a:gd name="connsiteY28" fmla="*/ 443768 h 540563"/>
                <a:gd name="connsiteX29" fmla="*/ 163024 w 556557"/>
                <a:gd name="connsiteY29" fmla="*/ 443040 h 540563"/>
                <a:gd name="connsiteX30" fmla="*/ 161569 w 556557"/>
                <a:gd name="connsiteY30" fmla="*/ 433579 h 540563"/>
                <a:gd name="connsiteX31" fmla="*/ 160841 w 556557"/>
                <a:gd name="connsiteY31" fmla="*/ 431395 h 540563"/>
                <a:gd name="connsiteX32" fmla="*/ 157930 w 556557"/>
                <a:gd name="connsiteY32" fmla="*/ 422662 h 540563"/>
                <a:gd name="connsiteX33" fmla="*/ 157930 w 556557"/>
                <a:gd name="connsiteY33" fmla="*/ 421934 h 540563"/>
                <a:gd name="connsiteX34" fmla="*/ 153563 w 556557"/>
                <a:gd name="connsiteY34" fmla="*/ 412473 h 540563"/>
                <a:gd name="connsiteX35" fmla="*/ 152835 w 556557"/>
                <a:gd name="connsiteY35" fmla="*/ 411017 h 540563"/>
                <a:gd name="connsiteX36" fmla="*/ 278742 w 556557"/>
                <a:gd name="connsiteY36" fmla="*/ 282199 h 540563"/>
                <a:gd name="connsiteX37" fmla="*/ 404649 w 556557"/>
                <a:gd name="connsiteY37" fmla="*/ 411017 h 540563"/>
                <a:gd name="connsiteX38" fmla="*/ 403921 w 556557"/>
                <a:gd name="connsiteY38" fmla="*/ 412473 h 540563"/>
                <a:gd name="connsiteX39" fmla="*/ 399555 w 556557"/>
                <a:gd name="connsiteY39" fmla="*/ 421934 h 540563"/>
                <a:gd name="connsiteX40" fmla="*/ 398827 w 556557"/>
                <a:gd name="connsiteY40" fmla="*/ 423390 h 540563"/>
                <a:gd name="connsiteX41" fmla="*/ 395916 w 556557"/>
                <a:gd name="connsiteY41" fmla="*/ 432123 h 540563"/>
                <a:gd name="connsiteX42" fmla="*/ 395188 w 556557"/>
                <a:gd name="connsiteY42" fmla="*/ 435034 h 540563"/>
                <a:gd name="connsiteX43" fmla="*/ 393732 w 556557"/>
                <a:gd name="connsiteY43" fmla="*/ 443768 h 540563"/>
                <a:gd name="connsiteX44" fmla="*/ 393732 w 556557"/>
                <a:gd name="connsiteY44" fmla="*/ 444496 h 540563"/>
                <a:gd name="connsiteX45" fmla="*/ 393005 w 556557"/>
                <a:gd name="connsiteY45" fmla="*/ 455412 h 540563"/>
                <a:gd name="connsiteX46" fmla="*/ 393005 w 556557"/>
                <a:gd name="connsiteY46" fmla="*/ 456140 h 540563"/>
                <a:gd name="connsiteX47" fmla="*/ 478884 w 556557"/>
                <a:gd name="connsiteY47" fmla="*/ 536924 h 540563"/>
                <a:gd name="connsiteX48" fmla="*/ 513089 w 556557"/>
                <a:gd name="connsiteY48" fmla="*/ 528191 h 540563"/>
                <a:gd name="connsiteX49" fmla="*/ 518912 w 556557"/>
                <a:gd name="connsiteY49" fmla="*/ 534013 h 540563"/>
                <a:gd name="connsiteX50" fmla="*/ 549479 w 556557"/>
                <a:gd name="connsiteY50" fmla="*/ 534013 h 540563"/>
                <a:gd name="connsiteX51" fmla="*/ 550934 w 556557"/>
                <a:gd name="connsiteY51" fmla="*/ 502719 h 540563"/>
                <a:gd name="connsiteX52" fmla="*/ 123724 w 556557"/>
                <a:gd name="connsiteY52" fmla="*/ 496896 h 540563"/>
                <a:gd name="connsiteX53" fmla="*/ 59678 w 556557"/>
                <a:gd name="connsiteY53" fmla="*/ 511452 h 540563"/>
                <a:gd name="connsiteX54" fmla="*/ 114990 w 556557"/>
                <a:gd name="connsiteY54" fmla="*/ 456140 h 540563"/>
                <a:gd name="connsiteX55" fmla="*/ 124451 w 556557"/>
                <a:gd name="connsiteY55" fmla="*/ 465601 h 540563"/>
                <a:gd name="connsiteX56" fmla="*/ 125179 w 556557"/>
                <a:gd name="connsiteY56" fmla="*/ 496168 h 540563"/>
                <a:gd name="connsiteX57" fmla="*/ 123724 w 556557"/>
                <a:gd name="connsiteY57" fmla="*/ 496896 h 540563"/>
                <a:gd name="connsiteX58" fmla="*/ 432305 w 556557"/>
                <a:gd name="connsiteY58" fmla="*/ 495441 h 540563"/>
                <a:gd name="connsiteX59" fmla="*/ 433033 w 556557"/>
                <a:gd name="connsiteY59" fmla="*/ 464874 h 540563"/>
                <a:gd name="connsiteX60" fmla="*/ 442494 w 556557"/>
                <a:gd name="connsiteY60" fmla="*/ 455412 h 540563"/>
                <a:gd name="connsiteX61" fmla="*/ 497806 w 556557"/>
                <a:gd name="connsiteY61" fmla="*/ 510724 h 540563"/>
                <a:gd name="connsiteX62" fmla="*/ 433761 w 556557"/>
                <a:gd name="connsiteY62" fmla="*/ 496168 h 540563"/>
                <a:gd name="connsiteX63" fmla="*/ 432305 w 556557"/>
                <a:gd name="connsiteY63" fmla="*/ 495441 h 54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56557" h="540563">
                  <a:moveTo>
                    <a:pt x="550934" y="502719"/>
                  </a:moveTo>
                  <a:lnTo>
                    <a:pt x="473061" y="424845"/>
                  </a:lnTo>
                  <a:lnTo>
                    <a:pt x="506539" y="391367"/>
                  </a:lnTo>
                  <a:cubicBezTo>
                    <a:pt x="510906" y="387000"/>
                    <a:pt x="510906" y="380450"/>
                    <a:pt x="506539" y="376084"/>
                  </a:cubicBezTo>
                  <a:cubicBezTo>
                    <a:pt x="505084" y="374628"/>
                    <a:pt x="503628" y="373900"/>
                    <a:pt x="502173" y="373173"/>
                  </a:cubicBezTo>
                  <a:cubicBezTo>
                    <a:pt x="475972" y="365167"/>
                    <a:pt x="447589" y="370261"/>
                    <a:pt x="425755" y="387000"/>
                  </a:cubicBezTo>
                  <a:lnTo>
                    <a:pt x="298392" y="262549"/>
                  </a:lnTo>
                  <a:lnTo>
                    <a:pt x="538562" y="15829"/>
                  </a:lnTo>
                  <a:cubicBezTo>
                    <a:pt x="542201" y="12190"/>
                    <a:pt x="542201" y="6368"/>
                    <a:pt x="538562" y="2729"/>
                  </a:cubicBezTo>
                  <a:cubicBezTo>
                    <a:pt x="534923" y="-910"/>
                    <a:pt x="529101" y="-910"/>
                    <a:pt x="525462" y="2729"/>
                  </a:cubicBezTo>
                  <a:lnTo>
                    <a:pt x="278742" y="243627"/>
                  </a:lnTo>
                  <a:lnTo>
                    <a:pt x="32023" y="2729"/>
                  </a:lnTo>
                  <a:cubicBezTo>
                    <a:pt x="28384" y="-910"/>
                    <a:pt x="22561" y="-182"/>
                    <a:pt x="18922" y="3457"/>
                  </a:cubicBezTo>
                  <a:cubicBezTo>
                    <a:pt x="15284" y="7096"/>
                    <a:pt x="15284" y="12190"/>
                    <a:pt x="18922" y="15829"/>
                  </a:cubicBezTo>
                  <a:lnTo>
                    <a:pt x="259092" y="262549"/>
                  </a:lnTo>
                  <a:lnTo>
                    <a:pt x="131729" y="387000"/>
                  </a:lnTo>
                  <a:cubicBezTo>
                    <a:pt x="109896" y="370261"/>
                    <a:pt x="81512" y="365167"/>
                    <a:pt x="55312" y="373173"/>
                  </a:cubicBezTo>
                  <a:cubicBezTo>
                    <a:pt x="49489" y="374628"/>
                    <a:pt x="46578" y="381178"/>
                    <a:pt x="48034" y="387000"/>
                  </a:cubicBezTo>
                  <a:cubicBezTo>
                    <a:pt x="48762" y="388456"/>
                    <a:pt x="49489" y="389912"/>
                    <a:pt x="50945" y="391367"/>
                  </a:cubicBezTo>
                  <a:lnTo>
                    <a:pt x="84423" y="424845"/>
                  </a:lnTo>
                  <a:lnTo>
                    <a:pt x="6550" y="502719"/>
                  </a:lnTo>
                  <a:cubicBezTo>
                    <a:pt x="-2183" y="511452"/>
                    <a:pt x="-2183" y="525280"/>
                    <a:pt x="6550" y="533286"/>
                  </a:cubicBezTo>
                  <a:cubicBezTo>
                    <a:pt x="15284" y="542019"/>
                    <a:pt x="29111" y="542019"/>
                    <a:pt x="37117" y="533286"/>
                  </a:cubicBezTo>
                  <a:cubicBezTo>
                    <a:pt x="37117" y="533286"/>
                    <a:pt x="37117" y="533286"/>
                    <a:pt x="37117" y="533286"/>
                  </a:cubicBezTo>
                  <a:lnTo>
                    <a:pt x="42939" y="527463"/>
                  </a:lnTo>
                  <a:cubicBezTo>
                    <a:pt x="84423" y="547841"/>
                    <a:pt x="134641" y="531102"/>
                    <a:pt x="155019" y="490346"/>
                  </a:cubicBezTo>
                  <a:cubicBezTo>
                    <a:pt x="160113" y="479429"/>
                    <a:pt x="163752" y="467785"/>
                    <a:pt x="163752" y="455412"/>
                  </a:cubicBezTo>
                  <a:cubicBezTo>
                    <a:pt x="163752" y="455412"/>
                    <a:pt x="163752" y="454685"/>
                    <a:pt x="163752" y="454685"/>
                  </a:cubicBezTo>
                  <a:cubicBezTo>
                    <a:pt x="163752" y="451046"/>
                    <a:pt x="163752" y="447407"/>
                    <a:pt x="163024" y="443768"/>
                  </a:cubicBezTo>
                  <a:cubicBezTo>
                    <a:pt x="163024" y="443768"/>
                    <a:pt x="163024" y="443040"/>
                    <a:pt x="163024" y="443040"/>
                  </a:cubicBezTo>
                  <a:cubicBezTo>
                    <a:pt x="162296" y="440129"/>
                    <a:pt x="162296" y="436490"/>
                    <a:pt x="161569" y="433579"/>
                  </a:cubicBezTo>
                  <a:cubicBezTo>
                    <a:pt x="161569" y="432851"/>
                    <a:pt x="160841" y="432123"/>
                    <a:pt x="160841" y="431395"/>
                  </a:cubicBezTo>
                  <a:cubicBezTo>
                    <a:pt x="160113" y="428484"/>
                    <a:pt x="159385" y="425573"/>
                    <a:pt x="157930" y="422662"/>
                  </a:cubicBezTo>
                  <a:cubicBezTo>
                    <a:pt x="157930" y="422662"/>
                    <a:pt x="157930" y="421934"/>
                    <a:pt x="157930" y="421934"/>
                  </a:cubicBezTo>
                  <a:cubicBezTo>
                    <a:pt x="156474" y="419023"/>
                    <a:pt x="155019" y="415384"/>
                    <a:pt x="153563" y="412473"/>
                  </a:cubicBezTo>
                  <a:cubicBezTo>
                    <a:pt x="153563" y="411745"/>
                    <a:pt x="152835" y="411745"/>
                    <a:pt x="152835" y="411017"/>
                  </a:cubicBezTo>
                  <a:lnTo>
                    <a:pt x="278742" y="282199"/>
                  </a:lnTo>
                  <a:lnTo>
                    <a:pt x="404649" y="411017"/>
                  </a:lnTo>
                  <a:cubicBezTo>
                    <a:pt x="404649" y="411745"/>
                    <a:pt x="403921" y="411745"/>
                    <a:pt x="403921" y="412473"/>
                  </a:cubicBezTo>
                  <a:cubicBezTo>
                    <a:pt x="402466" y="415384"/>
                    <a:pt x="401010" y="418295"/>
                    <a:pt x="399555" y="421934"/>
                  </a:cubicBezTo>
                  <a:cubicBezTo>
                    <a:pt x="399555" y="422662"/>
                    <a:pt x="399555" y="422662"/>
                    <a:pt x="398827" y="423390"/>
                  </a:cubicBezTo>
                  <a:cubicBezTo>
                    <a:pt x="398099" y="426301"/>
                    <a:pt x="396644" y="429212"/>
                    <a:pt x="395916" y="432123"/>
                  </a:cubicBezTo>
                  <a:cubicBezTo>
                    <a:pt x="395916" y="432851"/>
                    <a:pt x="395188" y="433579"/>
                    <a:pt x="395188" y="435034"/>
                  </a:cubicBezTo>
                  <a:cubicBezTo>
                    <a:pt x="394460" y="437946"/>
                    <a:pt x="393732" y="440857"/>
                    <a:pt x="393732" y="443768"/>
                  </a:cubicBezTo>
                  <a:cubicBezTo>
                    <a:pt x="393732" y="443768"/>
                    <a:pt x="393732" y="444496"/>
                    <a:pt x="393732" y="444496"/>
                  </a:cubicBezTo>
                  <a:cubicBezTo>
                    <a:pt x="393732" y="448135"/>
                    <a:pt x="393005" y="451773"/>
                    <a:pt x="393005" y="455412"/>
                  </a:cubicBezTo>
                  <a:cubicBezTo>
                    <a:pt x="393005" y="455412"/>
                    <a:pt x="393005" y="456140"/>
                    <a:pt x="393005" y="456140"/>
                  </a:cubicBezTo>
                  <a:cubicBezTo>
                    <a:pt x="394460" y="501991"/>
                    <a:pt x="433033" y="538380"/>
                    <a:pt x="478884" y="536924"/>
                  </a:cubicBezTo>
                  <a:cubicBezTo>
                    <a:pt x="490528" y="536197"/>
                    <a:pt x="502900" y="533286"/>
                    <a:pt x="513089" y="528191"/>
                  </a:cubicBezTo>
                  <a:lnTo>
                    <a:pt x="518912" y="534013"/>
                  </a:lnTo>
                  <a:cubicBezTo>
                    <a:pt x="527645" y="542747"/>
                    <a:pt x="541473" y="542747"/>
                    <a:pt x="549479" y="534013"/>
                  </a:cubicBezTo>
                  <a:cubicBezTo>
                    <a:pt x="557484" y="525280"/>
                    <a:pt x="559668" y="511452"/>
                    <a:pt x="550934" y="502719"/>
                  </a:cubicBezTo>
                  <a:close/>
                  <a:moveTo>
                    <a:pt x="123724" y="496896"/>
                  </a:moveTo>
                  <a:cubicBezTo>
                    <a:pt x="106985" y="513635"/>
                    <a:pt x="82240" y="519458"/>
                    <a:pt x="59678" y="511452"/>
                  </a:cubicBezTo>
                  <a:lnTo>
                    <a:pt x="114990" y="456140"/>
                  </a:lnTo>
                  <a:lnTo>
                    <a:pt x="124451" y="465601"/>
                  </a:lnTo>
                  <a:cubicBezTo>
                    <a:pt x="132457" y="473607"/>
                    <a:pt x="133185" y="487435"/>
                    <a:pt x="125179" y="496168"/>
                  </a:cubicBezTo>
                  <a:lnTo>
                    <a:pt x="123724" y="496896"/>
                  </a:lnTo>
                  <a:close/>
                  <a:moveTo>
                    <a:pt x="432305" y="495441"/>
                  </a:moveTo>
                  <a:cubicBezTo>
                    <a:pt x="424300" y="486707"/>
                    <a:pt x="424300" y="473607"/>
                    <a:pt x="433033" y="464874"/>
                  </a:cubicBezTo>
                  <a:lnTo>
                    <a:pt x="442494" y="455412"/>
                  </a:lnTo>
                  <a:lnTo>
                    <a:pt x="497806" y="510724"/>
                  </a:lnTo>
                  <a:cubicBezTo>
                    <a:pt x="475245" y="518730"/>
                    <a:pt x="450500" y="512907"/>
                    <a:pt x="433761" y="496168"/>
                  </a:cubicBezTo>
                  <a:lnTo>
                    <a:pt x="432305" y="495441"/>
                  </a:lnTo>
                  <a:close/>
                </a:path>
              </a:pathLst>
            </a:custGeom>
            <a:solidFill>
              <a:schemeClr val="bg1"/>
            </a:solidFill>
            <a:ln w="7243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A416114F-FFEE-7D18-CA06-EF5F4C7D427D}"/>
              </a:ext>
            </a:extLst>
          </p:cNvPr>
          <p:cNvGrpSpPr/>
          <p:nvPr/>
        </p:nvGrpSpPr>
        <p:grpSpPr>
          <a:xfrm>
            <a:off x="7452462" y="1971025"/>
            <a:ext cx="822187" cy="822187"/>
            <a:chOff x="9933006" y="642394"/>
            <a:chExt cx="937550" cy="937550"/>
          </a:xfrm>
        </p:grpSpPr>
        <p:sp>
          <p:nvSpPr>
            <p:cNvPr id="111" name="شكل بيضاوي 110">
              <a:extLst>
                <a:ext uri="{FF2B5EF4-FFF2-40B4-BE49-F238E27FC236}">
                  <a16:creationId xmlns:a16="http://schemas.microsoft.com/office/drawing/2014/main" id="{41521264-0257-CAA9-D9FE-215D0A05CBA2}"/>
                </a:ext>
              </a:extLst>
            </p:cNvPr>
            <p:cNvSpPr/>
            <p:nvPr/>
          </p:nvSpPr>
          <p:spPr>
            <a:xfrm>
              <a:off x="9933006" y="642394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grpSp>
          <p:nvGrpSpPr>
            <p:cNvPr id="112" name="رسم 49" descr="تزلج مع تعبئة خالصة">
              <a:extLst>
                <a:ext uri="{FF2B5EF4-FFF2-40B4-BE49-F238E27FC236}">
                  <a16:creationId xmlns:a16="http://schemas.microsoft.com/office/drawing/2014/main" id="{01D862F0-BDAF-ED90-E80A-E491069DDF8E}"/>
                </a:ext>
              </a:extLst>
            </p:cNvPr>
            <p:cNvGrpSpPr/>
            <p:nvPr/>
          </p:nvGrpSpPr>
          <p:grpSpPr>
            <a:xfrm>
              <a:off x="10155040" y="802820"/>
              <a:ext cx="556168" cy="572788"/>
              <a:chOff x="6929566" y="802820"/>
              <a:chExt cx="556168" cy="572788"/>
            </a:xfrm>
            <a:solidFill>
              <a:srgbClr val="000000"/>
            </a:solidFill>
          </p:grpSpPr>
          <p:sp>
            <p:nvSpPr>
              <p:cNvPr id="113" name="شكل حر: شكل 112">
                <a:extLst>
                  <a:ext uri="{FF2B5EF4-FFF2-40B4-BE49-F238E27FC236}">
                    <a16:creationId xmlns:a16="http://schemas.microsoft.com/office/drawing/2014/main" id="{171D3ABC-53C0-F237-4A5D-659F766D3F7B}"/>
                  </a:ext>
                </a:extLst>
              </p:cNvPr>
              <p:cNvSpPr/>
              <p:nvPr/>
            </p:nvSpPr>
            <p:spPr>
              <a:xfrm>
                <a:off x="6929566" y="1259206"/>
                <a:ext cx="556168" cy="116401"/>
              </a:xfrm>
              <a:custGeom>
                <a:avLst/>
                <a:gdLst>
                  <a:gd name="connsiteX0" fmla="*/ 504408 w 556168"/>
                  <a:gd name="connsiteY0" fmla="*/ 0 h 116401"/>
                  <a:gd name="connsiteX1" fmla="*/ 62081 w 556168"/>
                  <a:gd name="connsiteY1" fmla="*/ 0 h 116401"/>
                  <a:gd name="connsiteX2" fmla="*/ 62081 w 556168"/>
                  <a:gd name="connsiteY2" fmla="*/ 54321 h 116401"/>
                  <a:gd name="connsiteX3" fmla="*/ 0 w 556168"/>
                  <a:gd name="connsiteY3" fmla="*/ 116402 h 116401"/>
                  <a:gd name="connsiteX4" fmla="*/ 442327 w 556168"/>
                  <a:gd name="connsiteY4" fmla="*/ 116402 h 116401"/>
                  <a:gd name="connsiteX5" fmla="*/ 556168 w 556168"/>
                  <a:gd name="connsiteY5" fmla="*/ 51760 h 116401"/>
                  <a:gd name="connsiteX6" fmla="*/ 434567 w 556168"/>
                  <a:gd name="connsiteY6" fmla="*/ 77601 h 116401"/>
                  <a:gd name="connsiteX7" fmla="*/ 124162 w 556168"/>
                  <a:gd name="connsiteY7" fmla="*/ 77601 h 116401"/>
                  <a:gd name="connsiteX8" fmla="*/ 124162 w 556168"/>
                  <a:gd name="connsiteY8" fmla="*/ 31041 h 116401"/>
                  <a:gd name="connsiteX9" fmla="*/ 434567 w 556168"/>
                  <a:gd name="connsiteY9" fmla="*/ 31041 h 116401"/>
                  <a:gd name="connsiteX10" fmla="*/ 442327 w 556168"/>
                  <a:gd name="connsiteY10" fmla="*/ 54321 h 116401"/>
                  <a:gd name="connsiteX11" fmla="*/ 434567 w 556168"/>
                  <a:gd name="connsiteY11" fmla="*/ 77601 h 116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6168" h="116401">
                    <a:moveTo>
                      <a:pt x="504408" y="0"/>
                    </a:moveTo>
                    <a:lnTo>
                      <a:pt x="62081" y="0"/>
                    </a:lnTo>
                    <a:lnTo>
                      <a:pt x="62081" y="54321"/>
                    </a:lnTo>
                    <a:lnTo>
                      <a:pt x="0" y="116402"/>
                    </a:lnTo>
                    <a:lnTo>
                      <a:pt x="442327" y="116402"/>
                    </a:lnTo>
                    <a:cubicBezTo>
                      <a:pt x="498355" y="116402"/>
                      <a:pt x="545071" y="88698"/>
                      <a:pt x="556168" y="51760"/>
                    </a:cubicBezTo>
                    <a:close/>
                    <a:moveTo>
                      <a:pt x="434567" y="77601"/>
                    </a:moveTo>
                    <a:lnTo>
                      <a:pt x="124162" y="77601"/>
                    </a:lnTo>
                    <a:lnTo>
                      <a:pt x="124162" y="31041"/>
                    </a:lnTo>
                    <a:lnTo>
                      <a:pt x="434567" y="31041"/>
                    </a:lnTo>
                    <a:cubicBezTo>
                      <a:pt x="439788" y="37659"/>
                      <a:pt x="442533" y="45893"/>
                      <a:pt x="442327" y="54321"/>
                    </a:cubicBezTo>
                    <a:cubicBezTo>
                      <a:pt x="442621" y="62762"/>
                      <a:pt x="439866" y="71025"/>
                      <a:pt x="434567" y="776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14" name="شكل حر: شكل 113">
                <a:extLst>
                  <a:ext uri="{FF2B5EF4-FFF2-40B4-BE49-F238E27FC236}">
                    <a16:creationId xmlns:a16="http://schemas.microsoft.com/office/drawing/2014/main" id="{4B49A2EE-05F9-56C6-6F59-39A96F60E5D2}"/>
                  </a:ext>
                </a:extLst>
              </p:cNvPr>
              <p:cNvSpPr/>
              <p:nvPr/>
            </p:nvSpPr>
            <p:spPr>
              <a:xfrm>
                <a:off x="6946341" y="802820"/>
                <a:ext cx="504770" cy="425346"/>
              </a:xfrm>
              <a:custGeom>
                <a:avLst/>
                <a:gdLst>
                  <a:gd name="connsiteX0" fmla="*/ 500127 w 504770"/>
                  <a:gd name="connsiteY0" fmla="*/ 367223 h 425346"/>
                  <a:gd name="connsiteX1" fmla="*/ 393581 w 504770"/>
                  <a:gd name="connsiteY1" fmla="*/ 310884 h 425346"/>
                  <a:gd name="connsiteX2" fmla="*/ 285870 w 504770"/>
                  <a:gd name="connsiteY2" fmla="*/ 259435 h 425346"/>
                  <a:gd name="connsiteX3" fmla="*/ 225729 w 504770"/>
                  <a:gd name="connsiteY3" fmla="*/ 128521 h 425346"/>
                  <a:gd name="connsiteX4" fmla="*/ 231549 w 504770"/>
                  <a:gd name="connsiteY4" fmla="*/ 29580 h 425346"/>
                  <a:gd name="connsiteX5" fmla="*/ 207105 w 504770"/>
                  <a:gd name="connsiteY5" fmla="*/ 25932 h 425346"/>
                  <a:gd name="connsiteX6" fmla="*/ 187937 w 504770"/>
                  <a:gd name="connsiteY6" fmla="*/ 30511 h 425346"/>
                  <a:gd name="connsiteX7" fmla="*/ 146188 w 504770"/>
                  <a:gd name="connsiteY7" fmla="*/ 76140 h 425346"/>
                  <a:gd name="connsiteX8" fmla="*/ 85504 w 504770"/>
                  <a:gd name="connsiteY8" fmla="*/ 76140 h 425346"/>
                  <a:gd name="connsiteX9" fmla="*/ 82477 w 504770"/>
                  <a:gd name="connsiteY9" fmla="*/ 32373 h 425346"/>
                  <a:gd name="connsiteX10" fmla="*/ 82477 w 504770"/>
                  <a:gd name="connsiteY10" fmla="*/ 32373 h 425346"/>
                  <a:gd name="connsiteX11" fmla="*/ 81391 w 504770"/>
                  <a:gd name="connsiteY11" fmla="*/ 27950 h 425346"/>
                  <a:gd name="connsiteX12" fmla="*/ 41892 w 504770"/>
                  <a:gd name="connsiteY12" fmla="*/ 14 h 425346"/>
                  <a:gd name="connsiteX13" fmla="*/ 22181 w 504770"/>
                  <a:gd name="connsiteY13" fmla="*/ 5601 h 425346"/>
                  <a:gd name="connsiteX14" fmla="*/ 40650 w 504770"/>
                  <a:gd name="connsiteY14" fmla="*/ 89022 h 425346"/>
                  <a:gd name="connsiteX15" fmla="*/ 30407 w 504770"/>
                  <a:gd name="connsiteY15" fmla="*/ 221643 h 425346"/>
                  <a:gd name="connsiteX16" fmla="*/ 2626 w 504770"/>
                  <a:gd name="connsiteY16" fmla="*/ 348676 h 425346"/>
                  <a:gd name="connsiteX17" fmla="*/ 38555 w 504770"/>
                  <a:gd name="connsiteY17" fmla="*/ 425346 h 425346"/>
                  <a:gd name="connsiteX18" fmla="*/ 485693 w 504770"/>
                  <a:gd name="connsiteY18" fmla="*/ 425346 h 425346"/>
                  <a:gd name="connsiteX19" fmla="*/ 500127 w 504770"/>
                  <a:gd name="connsiteY19" fmla="*/ 367223 h 425346"/>
                  <a:gd name="connsiteX20" fmla="*/ 31105 w 504770"/>
                  <a:gd name="connsiteY20" fmla="*/ 324464 h 425346"/>
                  <a:gd name="connsiteX21" fmla="*/ 37546 w 504770"/>
                  <a:gd name="connsiteY21" fmla="*/ 287293 h 425346"/>
                  <a:gd name="connsiteX22" fmla="*/ 144869 w 504770"/>
                  <a:gd name="connsiteY22" fmla="*/ 394306 h 425346"/>
                  <a:gd name="connsiteX23" fmla="*/ 100946 w 504770"/>
                  <a:gd name="connsiteY23" fmla="*/ 394306 h 425346"/>
                  <a:gd name="connsiteX24" fmla="*/ 265927 w 504770"/>
                  <a:gd name="connsiteY24" fmla="*/ 283336 h 425346"/>
                  <a:gd name="connsiteX25" fmla="*/ 279817 w 504770"/>
                  <a:gd name="connsiteY25" fmla="*/ 293424 h 425346"/>
                  <a:gd name="connsiteX26" fmla="*/ 216029 w 504770"/>
                  <a:gd name="connsiteY26" fmla="*/ 293424 h 425346"/>
                  <a:gd name="connsiteX27" fmla="*/ 208269 w 504770"/>
                  <a:gd name="connsiteY27" fmla="*/ 285664 h 425346"/>
                  <a:gd name="connsiteX28" fmla="*/ 216029 w 504770"/>
                  <a:gd name="connsiteY28" fmla="*/ 277904 h 425346"/>
                  <a:gd name="connsiteX29" fmla="*/ 259951 w 504770"/>
                  <a:gd name="connsiteY29" fmla="*/ 277904 h 425346"/>
                  <a:gd name="connsiteX30" fmla="*/ 265927 w 504770"/>
                  <a:gd name="connsiteY30" fmla="*/ 283258 h 425346"/>
                  <a:gd name="connsiteX31" fmla="*/ 184989 w 504770"/>
                  <a:gd name="connsiteY31" fmla="*/ 246863 h 425346"/>
                  <a:gd name="connsiteX32" fmla="*/ 177228 w 504770"/>
                  <a:gd name="connsiteY32" fmla="*/ 239103 h 425346"/>
                  <a:gd name="connsiteX33" fmla="*/ 184989 w 504770"/>
                  <a:gd name="connsiteY33" fmla="*/ 231343 h 425346"/>
                  <a:gd name="connsiteX34" fmla="*/ 222936 w 504770"/>
                  <a:gd name="connsiteY34" fmla="*/ 231343 h 425346"/>
                  <a:gd name="connsiteX35" fmla="*/ 232791 w 504770"/>
                  <a:gd name="connsiteY35" fmla="*/ 246863 h 425346"/>
                  <a:gd name="connsiteX36" fmla="*/ 161708 w 504770"/>
                  <a:gd name="connsiteY36" fmla="*/ 200302 h 425346"/>
                  <a:gd name="connsiteX37" fmla="*/ 153948 w 504770"/>
                  <a:gd name="connsiteY37" fmla="*/ 192542 h 425346"/>
                  <a:gd name="connsiteX38" fmla="*/ 161708 w 504770"/>
                  <a:gd name="connsiteY38" fmla="*/ 184782 h 425346"/>
                  <a:gd name="connsiteX39" fmla="*/ 203225 w 504770"/>
                  <a:gd name="connsiteY39" fmla="*/ 184782 h 425346"/>
                  <a:gd name="connsiteX40" fmla="*/ 208424 w 504770"/>
                  <a:gd name="connsiteY40" fmla="*/ 200302 h 425346"/>
                  <a:gd name="connsiteX41" fmla="*/ 196706 w 504770"/>
                  <a:gd name="connsiteY41" fmla="*/ 153742 h 425346"/>
                  <a:gd name="connsiteX42" fmla="*/ 146188 w 504770"/>
                  <a:gd name="connsiteY42" fmla="*/ 153742 h 425346"/>
                  <a:gd name="connsiteX43" fmla="*/ 138428 w 504770"/>
                  <a:gd name="connsiteY43" fmla="*/ 145982 h 425346"/>
                  <a:gd name="connsiteX44" fmla="*/ 146188 w 504770"/>
                  <a:gd name="connsiteY44" fmla="*/ 138221 h 425346"/>
                  <a:gd name="connsiteX45" fmla="*/ 195154 w 504770"/>
                  <a:gd name="connsiteY45" fmla="*/ 138221 h 425346"/>
                  <a:gd name="connsiteX46" fmla="*/ 196706 w 504770"/>
                  <a:gd name="connsiteY46" fmla="*/ 153742 h 42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04770" h="425346">
                    <a:moveTo>
                      <a:pt x="500127" y="367223"/>
                    </a:moveTo>
                    <a:cubicBezTo>
                      <a:pt x="487245" y="338898"/>
                      <a:pt x="424621" y="322524"/>
                      <a:pt x="393581" y="310884"/>
                    </a:cubicBezTo>
                    <a:cubicBezTo>
                      <a:pt x="362540" y="299244"/>
                      <a:pt x="312177" y="281473"/>
                      <a:pt x="285870" y="259435"/>
                    </a:cubicBezTo>
                    <a:cubicBezTo>
                      <a:pt x="248120" y="226334"/>
                      <a:pt x="226249" y="178725"/>
                      <a:pt x="225729" y="128521"/>
                    </a:cubicBezTo>
                    <a:cubicBezTo>
                      <a:pt x="225581" y="95451"/>
                      <a:pt x="227525" y="62404"/>
                      <a:pt x="231549" y="29580"/>
                    </a:cubicBezTo>
                    <a:cubicBezTo>
                      <a:pt x="223592" y="27318"/>
                      <a:pt x="215376" y="26091"/>
                      <a:pt x="207105" y="25932"/>
                    </a:cubicBezTo>
                    <a:cubicBezTo>
                      <a:pt x="200410" y="25599"/>
                      <a:pt x="193759" y="27189"/>
                      <a:pt x="187937" y="30511"/>
                    </a:cubicBezTo>
                    <a:cubicBezTo>
                      <a:pt x="173348" y="40211"/>
                      <a:pt x="146188" y="76140"/>
                      <a:pt x="146188" y="76140"/>
                    </a:cubicBezTo>
                    <a:lnTo>
                      <a:pt x="85504" y="76140"/>
                    </a:lnTo>
                    <a:cubicBezTo>
                      <a:pt x="86525" y="61482"/>
                      <a:pt x="85507" y="46752"/>
                      <a:pt x="82477" y="32373"/>
                    </a:cubicBezTo>
                    <a:lnTo>
                      <a:pt x="82477" y="32373"/>
                    </a:lnTo>
                    <a:cubicBezTo>
                      <a:pt x="82477" y="30821"/>
                      <a:pt x="81779" y="29347"/>
                      <a:pt x="81391" y="27950"/>
                    </a:cubicBezTo>
                    <a:cubicBezTo>
                      <a:pt x="75863" y="10919"/>
                      <a:pt x="59792" y="-448"/>
                      <a:pt x="41892" y="14"/>
                    </a:cubicBezTo>
                    <a:cubicBezTo>
                      <a:pt x="34912" y="-132"/>
                      <a:pt x="28047" y="1814"/>
                      <a:pt x="22181" y="5601"/>
                    </a:cubicBezTo>
                    <a:cubicBezTo>
                      <a:pt x="15818" y="10102"/>
                      <a:pt x="35761" y="35710"/>
                      <a:pt x="40650" y="89022"/>
                    </a:cubicBezTo>
                    <a:cubicBezTo>
                      <a:pt x="45539" y="142334"/>
                      <a:pt x="53066" y="167322"/>
                      <a:pt x="30407" y="221643"/>
                    </a:cubicBezTo>
                    <a:cubicBezTo>
                      <a:pt x="7747" y="275964"/>
                      <a:pt x="-6066" y="307004"/>
                      <a:pt x="2626" y="348676"/>
                    </a:cubicBezTo>
                    <a:cubicBezTo>
                      <a:pt x="13335" y="400126"/>
                      <a:pt x="38555" y="425346"/>
                      <a:pt x="38555" y="425346"/>
                    </a:cubicBezTo>
                    <a:lnTo>
                      <a:pt x="485693" y="425346"/>
                    </a:lnTo>
                    <a:cubicBezTo>
                      <a:pt x="485693" y="425346"/>
                      <a:pt x="516113" y="402066"/>
                      <a:pt x="500127" y="367223"/>
                    </a:cubicBezTo>
                    <a:close/>
                    <a:moveTo>
                      <a:pt x="31105" y="324464"/>
                    </a:moveTo>
                    <a:cubicBezTo>
                      <a:pt x="31151" y="311801"/>
                      <a:pt x="33329" y="299235"/>
                      <a:pt x="37546" y="287293"/>
                    </a:cubicBezTo>
                    <a:lnTo>
                      <a:pt x="144869" y="394306"/>
                    </a:lnTo>
                    <a:lnTo>
                      <a:pt x="100946" y="394306"/>
                    </a:lnTo>
                    <a:close/>
                    <a:moveTo>
                      <a:pt x="265927" y="283336"/>
                    </a:moveTo>
                    <a:cubicBezTo>
                      <a:pt x="270345" y="286980"/>
                      <a:pt x="274984" y="290349"/>
                      <a:pt x="279817" y="293424"/>
                    </a:cubicBezTo>
                    <a:lnTo>
                      <a:pt x="216029" y="293424"/>
                    </a:lnTo>
                    <a:cubicBezTo>
                      <a:pt x="211743" y="293424"/>
                      <a:pt x="208269" y="289950"/>
                      <a:pt x="208269" y="285664"/>
                    </a:cubicBezTo>
                    <a:cubicBezTo>
                      <a:pt x="208269" y="281378"/>
                      <a:pt x="211743" y="277904"/>
                      <a:pt x="216029" y="277904"/>
                    </a:cubicBezTo>
                    <a:lnTo>
                      <a:pt x="259951" y="277904"/>
                    </a:lnTo>
                    <a:cubicBezTo>
                      <a:pt x="261891" y="279688"/>
                      <a:pt x="263909" y="281551"/>
                      <a:pt x="265927" y="283258"/>
                    </a:cubicBezTo>
                    <a:close/>
                    <a:moveTo>
                      <a:pt x="184989" y="246863"/>
                    </a:moveTo>
                    <a:cubicBezTo>
                      <a:pt x="180703" y="246863"/>
                      <a:pt x="177228" y="243389"/>
                      <a:pt x="177228" y="239103"/>
                    </a:cubicBezTo>
                    <a:cubicBezTo>
                      <a:pt x="177228" y="234817"/>
                      <a:pt x="180703" y="231343"/>
                      <a:pt x="184989" y="231343"/>
                    </a:cubicBezTo>
                    <a:lnTo>
                      <a:pt x="222936" y="231343"/>
                    </a:lnTo>
                    <a:cubicBezTo>
                      <a:pt x="226040" y="236697"/>
                      <a:pt x="229299" y="241819"/>
                      <a:pt x="232791" y="246863"/>
                    </a:cubicBezTo>
                    <a:close/>
                    <a:moveTo>
                      <a:pt x="161708" y="200302"/>
                    </a:moveTo>
                    <a:cubicBezTo>
                      <a:pt x="157422" y="200302"/>
                      <a:pt x="153948" y="196828"/>
                      <a:pt x="153948" y="192542"/>
                    </a:cubicBezTo>
                    <a:cubicBezTo>
                      <a:pt x="153948" y="188256"/>
                      <a:pt x="157422" y="184782"/>
                      <a:pt x="161708" y="184782"/>
                    </a:cubicBezTo>
                    <a:lnTo>
                      <a:pt x="203225" y="184782"/>
                    </a:lnTo>
                    <a:cubicBezTo>
                      <a:pt x="204777" y="190059"/>
                      <a:pt x="206484" y="195181"/>
                      <a:pt x="208424" y="200302"/>
                    </a:cubicBezTo>
                    <a:close/>
                    <a:moveTo>
                      <a:pt x="196706" y="153742"/>
                    </a:moveTo>
                    <a:lnTo>
                      <a:pt x="146188" y="153742"/>
                    </a:lnTo>
                    <a:cubicBezTo>
                      <a:pt x="141902" y="153742"/>
                      <a:pt x="138428" y="150267"/>
                      <a:pt x="138428" y="145982"/>
                    </a:cubicBezTo>
                    <a:cubicBezTo>
                      <a:pt x="138428" y="141696"/>
                      <a:pt x="141902" y="138221"/>
                      <a:pt x="146188" y="138221"/>
                    </a:cubicBezTo>
                    <a:lnTo>
                      <a:pt x="195154" y="138221"/>
                    </a:lnTo>
                    <a:cubicBezTo>
                      <a:pt x="195465" y="143421"/>
                      <a:pt x="196008" y="148620"/>
                      <a:pt x="196706" y="153742"/>
                    </a:cubicBezTo>
                    <a:close/>
                  </a:path>
                </a:pathLst>
              </a:custGeom>
              <a:solidFill>
                <a:schemeClr val="bg1"/>
              </a:solidFill>
              <a:ln w="77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</p:grpSp>
      <p:grpSp>
        <p:nvGrpSpPr>
          <p:cNvPr id="115" name="مجموعة 114">
            <a:extLst>
              <a:ext uri="{FF2B5EF4-FFF2-40B4-BE49-F238E27FC236}">
                <a16:creationId xmlns:a16="http://schemas.microsoft.com/office/drawing/2014/main" id="{36D2A11F-DE10-B27A-FC6B-04692CB79D6F}"/>
              </a:ext>
            </a:extLst>
          </p:cNvPr>
          <p:cNvGrpSpPr/>
          <p:nvPr/>
        </p:nvGrpSpPr>
        <p:grpSpPr>
          <a:xfrm>
            <a:off x="6115421" y="1979484"/>
            <a:ext cx="822187" cy="822187"/>
            <a:chOff x="8611562" y="652040"/>
            <a:chExt cx="937550" cy="937550"/>
          </a:xfrm>
        </p:grpSpPr>
        <p:sp>
          <p:nvSpPr>
            <p:cNvPr id="116" name="شكل بيضاوي 115">
              <a:extLst>
                <a:ext uri="{FF2B5EF4-FFF2-40B4-BE49-F238E27FC236}">
                  <a16:creationId xmlns:a16="http://schemas.microsoft.com/office/drawing/2014/main" id="{E06B85D6-4768-423D-8FC0-2F1D22F04704}"/>
                </a:ext>
              </a:extLst>
            </p:cNvPr>
            <p:cNvSpPr/>
            <p:nvPr/>
          </p:nvSpPr>
          <p:spPr>
            <a:xfrm>
              <a:off x="8611562" y="652040"/>
              <a:ext cx="937550" cy="937550"/>
            </a:xfrm>
            <a:prstGeom prst="ellipse">
              <a:avLst/>
            </a:prstGeom>
            <a:solidFill>
              <a:srgbClr val="3F8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117" name="شكل حر: شكل 116">
              <a:extLst>
                <a:ext uri="{FF2B5EF4-FFF2-40B4-BE49-F238E27FC236}">
                  <a16:creationId xmlns:a16="http://schemas.microsoft.com/office/drawing/2014/main" id="{27DBA76F-2CAB-F2CC-4DEB-076AA8738640}"/>
                </a:ext>
              </a:extLst>
            </p:cNvPr>
            <p:cNvSpPr/>
            <p:nvPr/>
          </p:nvSpPr>
          <p:spPr>
            <a:xfrm>
              <a:off x="8879456" y="832168"/>
              <a:ext cx="238057" cy="452312"/>
            </a:xfrm>
            <a:custGeom>
              <a:avLst/>
              <a:gdLst>
                <a:gd name="connsiteX0" fmla="*/ 20025 w 238057"/>
                <a:gd name="connsiteY0" fmla="*/ 452312 h 452312"/>
                <a:gd name="connsiteX1" fmla="*/ 40050 w 238057"/>
                <a:gd name="connsiteY1" fmla="*/ 432287 h 452312"/>
                <a:gd name="connsiteX2" fmla="*/ 40050 w 238057"/>
                <a:gd name="connsiteY2" fmla="*/ 144714 h 452312"/>
                <a:gd name="connsiteX3" fmla="*/ 232290 w 238057"/>
                <a:gd name="connsiteY3" fmla="*/ 68219 h 452312"/>
                <a:gd name="connsiteX4" fmla="*/ 237995 w 238057"/>
                <a:gd name="connsiteY4" fmla="*/ 60697 h 452312"/>
                <a:gd name="connsiteX5" fmla="*/ 234159 w 238057"/>
                <a:gd name="connsiteY5" fmla="*/ 55536 h 452312"/>
                <a:gd name="connsiteX6" fmla="*/ 40050 w 238057"/>
                <a:gd name="connsiteY6" fmla="*/ 25959 h 452312"/>
                <a:gd name="connsiteX7" fmla="*/ 40050 w 238057"/>
                <a:gd name="connsiteY7" fmla="*/ 20025 h 452312"/>
                <a:gd name="connsiteX8" fmla="*/ 20025 w 238057"/>
                <a:gd name="connsiteY8" fmla="*/ 0 h 452312"/>
                <a:gd name="connsiteX9" fmla="*/ 0 w 238057"/>
                <a:gd name="connsiteY9" fmla="*/ 20025 h 452312"/>
                <a:gd name="connsiteX10" fmla="*/ 0 w 238057"/>
                <a:gd name="connsiteY10" fmla="*/ 432287 h 452312"/>
                <a:gd name="connsiteX11" fmla="*/ 20025 w 238057"/>
                <a:gd name="connsiteY11" fmla="*/ 452312 h 45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8057" h="452312">
                  <a:moveTo>
                    <a:pt x="20025" y="452312"/>
                  </a:moveTo>
                  <a:cubicBezTo>
                    <a:pt x="31085" y="452312"/>
                    <a:pt x="40050" y="443347"/>
                    <a:pt x="40050" y="432287"/>
                  </a:cubicBezTo>
                  <a:lnTo>
                    <a:pt x="40050" y="144714"/>
                  </a:lnTo>
                  <a:cubicBezTo>
                    <a:pt x="144975" y="161535"/>
                    <a:pt x="148933" y="80234"/>
                    <a:pt x="232290" y="68219"/>
                  </a:cubicBezTo>
                  <a:cubicBezTo>
                    <a:pt x="235942" y="67717"/>
                    <a:pt x="238496" y="64349"/>
                    <a:pt x="237995" y="60697"/>
                  </a:cubicBezTo>
                  <a:cubicBezTo>
                    <a:pt x="237684" y="58434"/>
                    <a:pt x="236237" y="56487"/>
                    <a:pt x="234159" y="55536"/>
                  </a:cubicBezTo>
                  <a:cubicBezTo>
                    <a:pt x="149520" y="14819"/>
                    <a:pt x="99458" y="93811"/>
                    <a:pt x="40050" y="25959"/>
                  </a:cubicBezTo>
                  <a:lnTo>
                    <a:pt x="40050" y="20025"/>
                  </a:lnTo>
                  <a:cubicBezTo>
                    <a:pt x="40050" y="8966"/>
                    <a:pt x="31085" y="0"/>
                    <a:pt x="20025" y="0"/>
                  </a:cubicBezTo>
                  <a:cubicBezTo>
                    <a:pt x="8965" y="0"/>
                    <a:pt x="0" y="8966"/>
                    <a:pt x="0" y="20025"/>
                  </a:cubicBezTo>
                  <a:lnTo>
                    <a:pt x="0" y="432287"/>
                  </a:lnTo>
                  <a:cubicBezTo>
                    <a:pt x="0" y="443347"/>
                    <a:pt x="8965" y="452312"/>
                    <a:pt x="20025" y="452312"/>
                  </a:cubicBezTo>
                  <a:close/>
                </a:path>
              </a:pathLst>
            </a:custGeom>
            <a:solidFill>
              <a:srgbClr val="EA404B"/>
            </a:solidFill>
            <a:ln w="664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118" name="شكل حر: شكل 117">
              <a:extLst>
                <a:ext uri="{FF2B5EF4-FFF2-40B4-BE49-F238E27FC236}">
                  <a16:creationId xmlns:a16="http://schemas.microsoft.com/office/drawing/2014/main" id="{0E12D159-1E6F-0CB0-458C-5768BBB33A36}"/>
                </a:ext>
              </a:extLst>
            </p:cNvPr>
            <p:cNvSpPr/>
            <p:nvPr/>
          </p:nvSpPr>
          <p:spPr>
            <a:xfrm>
              <a:off x="8732931" y="1095163"/>
              <a:ext cx="613388" cy="284369"/>
            </a:xfrm>
            <a:custGeom>
              <a:avLst/>
              <a:gdLst>
                <a:gd name="connsiteX0" fmla="*/ 446901 w 613388"/>
                <a:gd name="connsiteY0" fmla="*/ 0 h 284369"/>
                <a:gd name="connsiteX1" fmla="*/ 266675 w 613388"/>
                <a:gd name="connsiteY1" fmla="*/ 60075 h 284369"/>
                <a:gd name="connsiteX2" fmla="*/ 206600 w 613388"/>
                <a:gd name="connsiteY2" fmla="*/ 93777 h 284369"/>
                <a:gd name="connsiteX3" fmla="*/ 206600 w 613388"/>
                <a:gd name="connsiteY3" fmla="*/ 156195 h 284369"/>
                <a:gd name="connsiteX4" fmla="*/ 233300 w 613388"/>
                <a:gd name="connsiteY4" fmla="*/ 179938 h 284369"/>
                <a:gd name="connsiteX5" fmla="*/ 169888 w 613388"/>
                <a:gd name="connsiteY5" fmla="*/ 209101 h 284369"/>
                <a:gd name="connsiteX6" fmla="*/ 106475 w 613388"/>
                <a:gd name="connsiteY6" fmla="*/ 179965 h 284369"/>
                <a:gd name="connsiteX7" fmla="*/ 126500 w 613388"/>
                <a:gd name="connsiteY7" fmla="*/ 158738 h 284369"/>
                <a:gd name="connsiteX8" fmla="*/ 126500 w 613388"/>
                <a:gd name="connsiteY8" fmla="*/ 109684 h 284369"/>
                <a:gd name="connsiteX9" fmla="*/ 119471 w 613388"/>
                <a:gd name="connsiteY9" fmla="*/ 111212 h 284369"/>
                <a:gd name="connsiteX10" fmla="*/ 83186 w 613388"/>
                <a:gd name="connsiteY10" fmla="*/ 119529 h 284369"/>
                <a:gd name="connsiteX11" fmla="*/ 2 w 613388"/>
                <a:gd name="connsiteY11" fmla="*/ 186346 h 284369"/>
                <a:gd name="connsiteX12" fmla="*/ 89 w 613388"/>
                <a:gd name="connsiteY12" fmla="*/ 187681 h 284369"/>
                <a:gd name="connsiteX13" fmla="*/ 29 w 613388"/>
                <a:gd name="connsiteY13" fmla="*/ 188456 h 284369"/>
                <a:gd name="connsiteX14" fmla="*/ 98819 w 613388"/>
                <a:gd name="connsiteY14" fmla="*/ 270191 h 284369"/>
                <a:gd name="connsiteX15" fmla="*/ 326750 w 613388"/>
                <a:gd name="connsiteY15" fmla="*/ 273675 h 284369"/>
                <a:gd name="connsiteX16" fmla="*/ 613389 w 613388"/>
                <a:gd name="connsiteY16" fmla="*/ 88978 h 284369"/>
                <a:gd name="connsiteX17" fmla="*/ 446901 w 613388"/>
                <a:gd name="connsiteY17" fmla="*/ 0 h 284369"/>
                <a:gd name="connsiteX18" fmla="*/ 350113 w 613388"/>
                <a:gd name="connsiteY18" fmla="*/ 175753 h 284369"/>
                <a:gd name="connsiteX19" fmla="*/ 320075 w 613388"/>
                <a:gd name="connsiteY19" fmla="*/ 145715 h 284369"/>
                <a:gd name="connsiteX20" fmla="*/ 350113 w 613388"/>
                <a:gd name="connsiteY20" fmla="*/ 115678 h 284369"/>
                <a:gd name="connsiteX21" fmla="*/ 380150 w 613388"/>
                <a:gd name="connsiteY21" fmla="*/ 145715 h 284369"/>
                <a:gd name="connsiteX22" fmla="*/ 350113 w 613388"/>
                <a:gd name="connsiteY22" fmla="*/ 175753 h 28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3388" h="284369">
                  <a:moveTo>
                    <a:pt x="446901" y="0"/>
                  </a:moveTo>
                  <a:cubicBezTo>
                    <a:pt x="392780" y="0"/>
                    <a:pt x="306725" y="13350"/>
                    <a:pt x="266675" y="60075"/>
                  </a:cubicBezTo>
                  <a:cubicBezTo>
                    <a:pt x="248406" y="81388"/>
                    <a:pt x="235336" y="87583"/>
                    <a:pt x="206600" y="93777"/>
                  </a:cubicBezTo>
                  <a:lnTo>
                    <a:pt x="206600" y="156195"/>
                  </a:lnTo>
                  <a:cubicBezTo>
                    <a:pt x="222740" y="161482"/>
                    <a:pt x="233300" y="170133"/>
                    <a:pt x="233300" y="179938"/>
                  </a:cubicBezTo>
                  <a:cubicBezTo>
                    <a:pt x="233300" y="196045"/>
                    <a:pt x="204911" y="209101"/>
                    <a:pt x="169888" y="209101"/>
                  </a:cubicBezTo>
                  <a:cubicBezTo>
                    <a:pt x="134864" y="209101"/>
                    <a:pt x="106475" y="196072"/>
                    <a:pt x="106475" y="179965"/>
                  </a:cubicBezTo>
                  <a:cubicBezTo>
                    <a:pt x="106475" y="171588"/>
                    <a:pt x="114198" y="164058"/>
                    <a:pt x="126500" y="158738"/>
                  </a:cubicBezTo>
                  <a:lnTo>
                    <a:pt x="126500" y="109684"/>
                  </a:lnTo>
                  <a:lnTo>
                    <a:pt x="119471" y="111212"/>
                  </a:lnTo>
                  <a:lnTo>
                    <a:pt x="83186" y="119529"/>
                  </a:lnTo>
                  <a:cubicBezTo>
                    <a:pt x="33357" y="132005"/>
                    <a:pt x="-292" y="157063"/>
                    <a:pt x="2" y="186346"/>
                  </a:cubicBezTo>
                  <a:cubicBezTo>
                    <a:pt x="2" y="186787"/>
                    <a:pt x="69" y="187214"/>
                    <a:pt x="89" y="187681"/>
                  </a:cubicBezTo>
                  <a:cubicBezTo>
                    <a:pt x="55" y="187938"/>
                    <a:pt x="35" y="188197"/>
                    <a:pt x="29" y="188456"/>
                  </a:cubicBezTo>
                  <a:cubicBezTo>
                    <a:pt x="389" y="224641"/>
                    <a:pt x="37956" y="252676"/>
                    <a:pt x="98819" y="270191"/>
                  </a:cubicBezTo>
                  <a:cubicBezTo>
                    <a:pt x="159682" y="287706"/>
                    <a:pt x="242098" y="289141"/>
                    <a:pt x="326750" y="273675"/>
                  </a:cubicBezTo>
                  <a:cubicBezTo>
                    <a:pt x="498966" y="242169"/>
                    <a:pt x="613389" y="176120"/>
                    <a:pt x="613389" y="88978"/>
                  </a:cubicBezTo>
                  <a:cubicBezTo>
                    <a:pt x="613389" y="26700"/>
                    <a:pt x="533676" y="0"/>
                    <a:pt x="446901" y="0"/>
                  </a:cubicBezTo>
                  <a:close/>
                  <a:moveTo>
                    <a:pt x="350113" y="175753"/>
                  </a:moveTo>
                  <a:cubicBezTo>
                    <a:pt x="333524" y="175753"/>
                    <a:pt x="320075" y="162305"/>
                    <a:pt x="320075" y="145715"/>
                  </a:cubicBezTo>
                  <a:cubicBezTo>
                    <a:pt x="320075" y="129126"/>
                    <a:pt x="333524" y="115678"/>
                    <a:pt x="350113" y="115678"/>
                  </a:cubicBezTo>
                  <a:cubicBezTo>
                    <a:pt x="366702" y="115678"/>
                    <a:pt x="380150" y="129126"/>
                    <a:pt x="380150" y="145715"/>
                  </a:cubicBezTo>
                  <a:cubicBezTo>
                    <a:pt x="380150" y="162305"/>
                    <a:pt x="366702" y="175753"/>
                    <a:pt x="350113" y="175753"/>
                  </a:cubicBezTo>
                  <a:close/>
                </a:path>
              </a:pathLst>
            </a:custGeom>
            <a:solidFill>
              <a:schemeClr val="bg1"/>
            </a:solidFill>
            <a:ln w="6648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 dirty="0"/>
            </a:p>
          </p:txBody>
        </p: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BCC494B7-0361-6B33-0950-FFB732F5E984}"/>
              </a:ext>
            </a:extLst>
          </p:cNvPr>
          <p:cNvGrpSpPr/>
          <p:nvPr/>
        </p:nvGrpSpPr>
        <p:grpSpPr>
          <a:xfrm>
            <a:off x="4983306" y="1987943"/>
            <a:ext cx="822187" cy="822187"/>
            <a:chOff x="7290118" y="661686"/>
            <a:chExt cx="937550" cy="937550"/>
          </a:xfrm>
        </p:grpSpPr>
        <p:sp>
          <p:nvSpPr>
            <p:cNvPr id="120" name="شكل بيضاوي 119">
              <a:extLst>
                <a:ext uri="{FF2B5EF4-FFF2-40B4-BE49-F238E27FC236}">
                  <a16:creationId xmlns:a16="http://schemas.microsoft.com/office/drawing/2014/main" id="{03B23B84-4C49-4CC2-5215-F0A26F675F64}"/>
                </a:ext>
              </a:extLst>
            </p:cNvPr>
            <p:cNvSpPr/>
            <p:nvPr/>
          </p:nvSpPr>
          <p:spPr>
            <a:xfrm>
              <a:off x="7290118" y="661686"/>
              <a:ext cx="937550" cy="937550"/>
            </a:xfrm>
            <a:prstGeom prst="ellipse">
              <a:avLst/>
            </a:prstGeom>
            <a:solidFill>
              <a:srgbClr val="10C0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121" name="شكل حر: شكل 120">
              <a:extLst>
                <a:ext uri="{FF2B5EF4-FFF2-40B4-BE49-F238E27FC236}">
                  <a16:creationId xmlns:a16="http://schemas.microsoft.com/office/drawing/2014/main" id="{74D18C52-B63D-67C0-CB5B-A69FBD3F39FE}"/>
                </a:ext>
              </a:extLst>
            </p:cNvPr>
            <p:cNvSpPr/>
            <p:nvPr/>
          </p:nvSpPr>
          <p:spPr>
            <a:xfrm>
              <a:off x="7640670" y="1288159"/>
              <a:ext cx="77406" cy="65925"/>
            </a:xfrm>
            <a:custGeom>
              <a:avLst/>
              <a:gdLst>
                <a:gd name="connsiteX0" fmla="*/ 64332 w 77406"/>
                <a:gd name="connsiteY0" fmla="*/ 1242 h 65925"/>
                <a:gd name="connsiteX1" fmla="*/ 0 w 77406"/>
                <a:gd name="connsiteY1" fmla="*/ 31041 h 65925"/>
                <a:gd name="connsiteX2" fmla="*/ 42521 w 77406"/>
                <a:gd name="connsiteY2" fmla="*/ 65725 h 65925"/>
                <a:gd name="connsiteX3" fmla="*/ 77205 w 77406"/>
                <a:gd name="connsiteY3" fmla="*/ 23204 h 65925"/>
                <a:gd name="connsiteX4" fmla="*/ 66349 w 77406"/>
                <a:gd name="connsiteY4" fmla="*/ 0 h 6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6" h="65925">
                  <a:moveTo>
                    <a:pt x="64332" y="1242"/>
                  </a:moveTo>
                  <a:cubicBezTo>
                    <a:pt x="44776" y="11019"/>
                    <a:pt x="21806" y="21961"/>
                    <a:pt x="0" y="31041"/>
                  </a:cubicBezTo>
                  <a:cubicBezTo>
                    <a:pt x="2164" y="52360"/>
                    <a:pt x="21202" y="67889"/>
                    <a:pt x="42521" y="65725"/>
                  </a:cubicBezTo>
                  <a:cubicBezTo>
                    <a:pt x="63840" y="63560"/>
                    <a:pt x="79368" y="44523"/>
                    <a:pt x="77205" y="23204"/>
                  </a:cubicBezTo>
                  <a:cubicBezTo>
                    <a:pt x="76317" y="14463"/>
                    <a:pt x="72491" y="6283"/>
                    <a:pt x="66349" y="0"/>
                  </a:cubicBezTo>
                  <a:close/>
                </a:path>
              </a:pathLst>
            </a:custGeom>
            <a:solidFill>
              <a:srgbClr val="FDFFF6"/>
            </a:solidFill>
            <a:ln w="773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122" name="شكل حر: شكل 121">
              <a:extLst>
                <a:ext uri="{FF2B5EF4-FFF2-40B4-BE49-F238E27FC236}">
                  <a16:creationId xmlns:a16="http://schemas.microsoft.com/office/drawing/2014/main" id="{40E62F5F-B8ED-6592-6426-B2ABE1C52BDE}"/>
                </a:ext>
              </a:extLst>
            </p:cNvPr>
            <p:cNvSpPr/>
            <p:nvPr/>
          </p:nvSpPr>
          <p:spPr>
            <a:xfrm>
              <a:off x="7952162" y="1106726"/>
              <a:ext cx="76290" cy="68815"/>
            </a:xfrm>
            <a:custGeom>
              <a:avLst/>
              <a:gdLst>
                <a:gd name="connsiteX0" fmla="*/ 61693 w 76290"/>
                <a:gd name="connsiteY0" fmla="*/ 0 h 68815"/>
                <a:gd name="connsiteX1" fmla="*/ 59055 w 76290"/>
                <a:gd name="connsiteY1" fmla="*/ 2018 h 68815"/>
                <a:gd name="connsiteX2" fmla="*/ 0 w 76290"/>
                <a:gd name="connsiteY2" fmla="*/ 40042 h 68815"/>
                <a:gd name="connsiteX3" fmla="*/ 47518 w 76290"/>
                <a:gd name="connsiteY3" fmla="*/ 67485 h 68815"/>
                <a:gd name="connsiteX4" fmla="*/ 74960 w 76290"/>
                <a:gd name="connsiteY4" fmla="*/ 19967 h 68815"/>
                <a:gd name="connsiteX5" fmla="*/ 62081 w 76290"/>
                <a:gd name="connsiteY5" fmla="*/ 0 h 6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90" h="68815">
                  <a:moveTo>
                    <a:pt x="61693" y="0"/>
                  </a:moveTo>
                  <a:lnTo>
                    <a:pt x="59055" y="2018"/>
                  </a:lnTo>
                  <a:cubicBezTo>
                    <a:pt x="49975" y="8847"/>
                    <a:pt x="28014" y="22737"/>
                    <a:pt x="0" y="40042"/>
                  </a:cubicBezTo>
                  <a:cubicBezTo>
                    <a:pt x="5544" y="60742"/>
                    <a:pt x="26818" y="73028"/>
                    <a:pt x="47518" y="67485"/>
                  </a:cubicBezTo>
                  <a:cubicBezTo>
                    <a:pt x="68217" y="61941"/>
                    <a:pt x="80504" y="40666"/>
                    <a:pt x="74960" y="19967"/>
                  </a:cubicBezTo>
                  <a:cubicBezTo>
                    <a:pt x="72861" y="12128"/>
                    <a:pt x="68356" y="5145"/>
                    <a:pt x="62081" y="0"/>
                  </a:cubicBezTo>
                  <a:close/>
                </a:path>
              </a:pathLst>
            </a:custGeom>
            <a:solidFill>
              <a:srgbClr val="FDFFF6"/>
            </a:solidFill>
            <a:ln w="773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123" name="شكل حر: شكل 122">
              <a:extLst>
                <a:ext uri="{FF2B5EF4-FFF2-40B4-BE49-F238E27FC236}">
                  <a16:creationId xmlns:a16="http://schemas.microsoft.com/office/drawing/2014/main" id="{7672B2C5-3A93-1296-0422-14883A3C59FE}"/>
                </a:ext>
              </a:extLst>
            </p:cNvPr>
            <p:cNvSpPr/>
            <p:nvPr/>
          </p:nvSpPr>
          <p:spPr>
            <a:xfrm>
              <a:off x="7400019" y="919365"/>
              <a:ext cx="663701" cy="397223"/>
            </a:xfrm>
            <a:custGeom>
              <a:avLst/>
              <a:gdLst>
                <a:gd name="connsiteX0" fmla="*/ 589470 w 663701"/>
                <a:gd name="connsiteY0" fmla="*/ 31 h 397223"/>
                <a:gd name="connsiteX1" fmla="*/ 496348 w 663701"/>
                <a:gd name="connsiteY1" fmla="*/ 46592 h 397223"/>
                <a:gd name="connsiteX2" fmla="*/ 348905 w 663701"/>
                <a:gd name="connsiteY2" fmla="*/ 139714 h 397223"/>
                <a:gd name="connsiteX3" fmla="*/ 108340 w 663701"/>
                <a:gd name="connsiteY3" fmla="*/ 263876 h 397223"/>
                <a:gd name="connsiteX4" fmla="*/ 7459 w 663701"/>
                <a:gd name="connsiteY4" fmla="*/ 294917 h 397223"/>
                <a:gd name="connsiteX5" fmla="*/ 30739 w 663701"/>
                <a:gd name="connsiteY5" fmla="*/ 364758 h 397223"/>
                <a:gd name="connsiteX6" fmla="*/ 178182 w 663701"/>
                <a:gd name="connsiteY6" fmla="*/ 395799 h 397223"/>
                <a:gd name="connsiteX7" fmla="*/ 294584 w 663701"/>
                <a:gd name="connsiteY7" fmla="*/ 349238 h 397223"/>
                <a:gd name="connsiteX8" fmla="*/ 597230 w 663701"/>
                <a:gd name="connsiteY8" fmla="*/ 170754 h 397223"/>
                <a:gd name="connsiteX9" fmla="*/ 659311 w 663701"/>
                <a:gd name="connsiteY9" fmla="*/ 100913 h 397223"/>
                <a:gd name="connsiteX10" fmla="*/ 643791 w 663701"/>
                <a:gd name="connsiteY10" fmla="*/ 15551 h 397223"/>
                <a:gd name="connsiteX11" fmla="*/ 589470 w 663701"/>
                <a:gd name="connsiteY11" fmla="*/ 31 h 39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3701" h="397223">
                  <a:moveTo>
                    <a:pt x="589470" y="31"/>
                  </a:moveTo>
                  <a:cubicBezTo>
                    <a:pt x="566189" y="31"/>
                    <a:pt x="535149" y="15551"/>
                    <a:pt x="496348" y="46592"/>
                  </a:cubicBezTo>
                  <a:cubicBezTo>
                    <a:pt x="466083" y="70804"/>
                    <a:pt x="434267" y="93153"/>
                    <a:pt x="348905" y="139714"/>
                  </a:cubicBezTo>
                  <a:cubicBezTo>
                    <a:pt x="263543" y="186275"/>
                    <a:pt x="131621" y="256116"/>
                    <a:pt x="108340" y="263876"/>
                  </a:cubicBezTo>
                  <a:cubicBezTo>
                    <a:pt x="85060" y="271636"/>
                    <a:pt x="23832" y="273499"/>
                    <a:pt x="7459" y="294917"/>
                  </a:cubicBezTo>
                  <a:cubicBezTo>
                    <a:pt x="-3716" y="309506"/>
                    <a:pt x="-6820" y="346444"/>
                    <a:pt x="30739" y="364758"/>
                  </a:cubicBezTo>
                  <a:cubicBezTo>
                    <a:pt x="69540" y="383693"/>
                    <a:pt x="130146" y="402628"/>
                    <a:pt x="178182" y="395799"/>
                  </a:cubicBezTo>
                  <a:cubicBezTo>
                    <a:pt x="209843" y="391298"/>
                    <a:pt x="279064" y="356998"/>
                    <a:pt x="294584" y="349238"/>
                  </a:cubicBezTo>
                  <a:cubicBezTo>
                    <a:pt x="356665" y="318197"/>
                    <a:pt x="566189" y="194035"/>
                    <a:pt x="597230" y="170754"/>
                  </a:cubicBezTo>
                  <a:cubicBezTo>
                    <a:pt x="625011" y="149957"/>
                    <a:pt x="651551" y="123029"/>
                    <a:pt x="659311" y="100913"/>
                  </a:cubicBezTo>
                  <a:cubicBezTo>
                    <a:pt x="667071" y="78797"/>
                    <a:pt x="666062" y="32469"/>
                    <a:pt x="643791" y="15551"/>
                  </a:cubicBezTo>
                  <a:cubicBezTo>
                    <a:pt x="627694" y="4952"/>
                    <a:pt x="608736" y="-464"/>
                    <a:pt x="589470" y="31"/>
                  </a:cubicBezTo>
                  <a:close/>
                </a:path>
              </a:pathLst>
            </a:custGeom>
            <a:solidFill>
              <a:srgbClr val="EA404B"/>
            </a:solidFill>
            <a:ln w="773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11E1531A-D0D2-FBF5-40D7-7AAEB7E692FB}"/>
              </a:ext>
            </a:extLst>
          </p:cNvPr>
          <p:cNvGrpSpPr/>
          <p:nvPr/>
        </p:nvGrpSpPr>
        <p:grpSpPr>
          <a:xfrm>
            <a:off x="3833372" y="1996402"/>
            <a:ext cx="822187" cy="822187"/>
            <a:chOff x="5968674" y="671332"/>
            <a:chExt cx="937550" cy="937550"/>
          </a:xfrm>
        </p:grpSpPr>
        <p:sp>
          <p:nvSpPr>
            <p:cNvPr id="125" name="شكل بيضاوي 124">
              <a:extLst>
                <a:ext uri="{FF2B5EF4-FFF2-40B4-BE49-F238E27FC236}">
                  <a16:creationId xmlns:a16="http://schemas.microsoft.com/office/drawing/2014/main" id="{B65D831C-BB73-562C-DC13-BFB6C4822BF7}"/>
                </a:ext>
              </a:extLst>
            </p:cNvPr>
            <p:cNvSpPr/>
            <p:nvPr/>
          </p:nvSpPr>
          <p:spPr>
            <a:xfrm>
              <a:off x="5968674" y="671332"/>
              <a:ext cx="937550" cy="937550"/>
            </a:xfrm>
            <a:prstGeom prst="ellipse">
              <a:avLst/>
            </a:prstGeom>
            <a:solidFill>
              <a:srgbClr val="F078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grpSp>
          <p:nvGrpSpPr>
            <p:cNvPr id="126" name="رسم 55" descr="خطوات رقص مع تعبئة خالصة">
              <a:extLst>
                <a:ext uri="{FF2B5EF4-FFF2-40B4-BE49-F238E27FC236}">
                  <a16:creationId xmlns:a16="http://schemas.microsoft.com/office/drawing/2014/main" id="{1B17DB97-AC21-9328-F2E0-AD385A9485C8}"/>
                </a:ext>
              </a:extLst>
            </p:cNvPr>
            <p:cNvGrpSpPr/>
            <p:nvPr/>
          </p:nvGrpSpPr>
          <p:grpSpPr>
            <a:xfrm>
              <a:off x="6137950" y="767527"/>
              <a:ext cx="560083" cy="688159"/>
              <a:chOff x="2912476" y="767527"/>
              <a:chExt cx="560083" cy="688159"/>
            </a:xfrm>
            <a:solidFill>
              <a:srgbClr val="000000"/>
            </a:solidFill>
          </p:grpSpPr>
          <p:sp>
            <p:nvSpPr>
              <p:cNvPr id="127" name="شكل حر: شكل 126">
                <a:extLst>
                  <a:ext uri="{FF2B5EF4-FFF2-40B4-BE49-F238E27FC236}">
                    <a16:creationId xmlns:a16="http://schemas.microsoft.com/office/drawing/2014/main" id="{BA87702D-A203-5173-CA57-30F5FE6980C0}"/>
                  </a:ext>
                </a:extLst>
              </p:cNvPr>
              <p:cNvSpPr/>
              <p:nvPr/>
            </p:nvSpPr>
            <p:spPr>
              <a:xfrm>
                <a:off x="2974961" y="1316944"/>
                <a:ext cx="121715" cy="126126"/>
              </a:xfrm>
              <a:custGeom>
                <a:avLst/>
                <a:gdLst>
                  <a:gd name="connsiteX0" fmla="*/ 0 w 121715"/>
                  <a:gd name="connsiteY0" fmla="*/ 27124 h 126126"/>
                  <a:gd name="connsiteX1" fmla="*/ 10002 w 121715"/>
                  <a:gd name="connsiteY1" fmla="*/ 83133 h 126126"/>
                  <a:gd name="connsiteX2" fmla="*/ 13442 w 121715"/>
                  <a:gd name="connsiteY2" fmla="*/ 95455 h 126126"/>
                  <a:gd name="connsiteX3" fmla="*/ 76012 w 121715"/>
                  <a:gd name="connsiteY3" fmla="*/ 123780 h 126126"/>
                  <a:gd name="connsiteX4" fmla="*/ 88334 w 121715"/>
                  <a:gd name="connsiteY4" fmla="*/ 120259 h 126126"/>
                  <a:gd name="connsiteX5" fmla="*/ 120339 w 121715"/>
                  <a:gd name="connsiteY5" fmla="*/ 66170 h 126126"/>
                  <a:gd name="connsiteX6" fmla="*/ 116899 w 121715"/>
                  <a:gd name="connsiteY6" fmla="*/ 53849 h 126126"/>
                  <a:gd name="connsiteX7" fmla="*/ 96335 w 121715"/>
                  <a:gd name="connsiteY7" fmla="*/ 0 h 126126"/>
                  <a:gd name="connsiteX8" fmla="*/ 320 w 121715"/>
                  <a:gd name="connsiteY8" fmla="*/ 26804 h 12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715" h="126126">
                    <a:moveTo>
                      <a:pt x="0" y="27124"/>
                    </a:moveTo>
                    <a:cubicBezTo>
                      <a:pt x="1815" y="46034"/>
                      <a:pt x="5160" y="64765"/>
                      <a:pt x="10002" y="83133"/>
                    </a:cubicBezTo>
                    <a:lnTo>
                      <a:pt x="13442" y="95455"/>
                    </a:lnTo>
                    <a:cubicBezTo>
                      <a:pt x="20403" y="123300"/>
                      <a:pt x="52648" y="130501"/>
                      <a:pt x="76012" y="123780"/>
                    </a:cubicBezTo>
                    <a:lnTo>
                      <a:pt x="88334" y="120259"/>
                    </a:lnTo>
                    <a:cubicBezTo>
                      <a:pt x="112063" y="114101"/>
                      <a:pt x="126362" y="89934"/>
                      <a:pt x="120339" y="66170"/>
                    </a:cubicBezTo>
                    <a:lnTo>
                      <a:pt x="116899" y="53849"/>
                    </a:lnTo>
                    <a:cubicBezTo>
                      <a:pt x="111915" y="35239"/>
                      <a:pt x="105024" y="17195"/>
                      <a:pt x="96335" y="0"/>
                    </a:cubicBezTo>
                    <a:lnTo>
                      <a:pt x="320" y="26804"/>
                    </a:lnTo>
                    <a:close/>
                  </a:path>
                </a:pathLst>
              </a:custGeom>
              <a:solidFill>
                <a:srgbClr val="10C089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28" name="شكل حر: شكل 127">
                <a:extLst>
                  <a:ext uri="{FF2B5EF4-FFF2-40B4-BE49-F238E27FC236}">
                    <a16:creationId xmlns:a16="http://schemas.microsoft.com/office/drawing/2014/main" id="{102400B7-DAC2-7207-366E-B446022AB7C9}"/>
                  </a:ext>
                </a:extLst>
              </p:cNvPr>
              <p:cNvSpPr/>
              <p:nvPr/>
            </p:nvSpPr>
            <p:spPr>
              <a:xfrm>
                <a:off x="2912476" y="1030451"/>
                <a:ext cx="160400" cy="278652"/>
              </a:xfrm>
              <a:custGeom>
                <a:avLst/>
                <a:gdLst>
                  <a:gd name="connsiteX0" fmla="*/ 48482 w 160400"/>
                  <a:gd name="connsiteY0" fmla="*/ 278652 h 278652"/>
                  <a:gd name="connsiteX1" fmla="*/ 147778 w 160400"/>
                  <a:gd name="connsiteY1" fmla="*/ 251928 h 278652"/>
                  <a:gd name="connsiteX2" fmla="*/ 127615 w 160400"/>
                  <a:gd name="connsiteY2" fmla="*/ 26212 h 278652"/>
                  <a:gd name="connsiteX3" fmla="*/ 127615 w 160400"/>
                  <a:gd name="connsiteY3" fmla="*/ 26212 h 278652"/>
                  <a:gd name="connsiteX4" fmla="*/ 62485 w 160400"/>
                  <a:gd name="connsiteY4" fmla="*/ 1568 h 278652"/>
                  <a:gd name="connsiteX5" fmla="*/ 3835 w 160400"/>
                  <a:gd name="connsiteY5" fmla="*/ 60458 h 278652"/>
                  <a:gd name="connsiteX6" fmla="*/ 48482 w 160400"/>
                  <a:gd name="connsiteY6" fmla="*/ 278652 h 27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400" h="278652">
                    <a:moveTo>
                      <a:pt x="48482" y="278652"/>
                    </a:moveTo>
                    <a:lnTo>
                      <a:pt x="147778" y="251928"/>
                    </a:lnTo>
                    <a:cubicBezTo>
                      <a:pt x="126015" y="169835"/>
                      <a:pt x="200426" y="115906"/>
                      <a:pt x="127615" y="26212"/>
                    </a:cubicBezTo>
                    <a:lnTo>
                      <a:pt x="127615" y="26212"/>
                    </a:lnTo>
                    <a:cubicBezTo>
                      <a:pt x="112821" y="5667"/>
                      <a:pt x="87173" y="-4038"/>
                      <a:pt x="62485" y="1568"/>
                    </a:cubicBezTo>
                    <a:cubicBezTo>
                      <a:pt x="32629" y="7166"/>
                      <a:pt x="9310" y="30580"/>
                      <a:pt x="3835" y="60458"/>
                    </a:cubicBezTo>
                    <a:cubicBezTo>
                      <a:pt x="-7367" y="124468"/>
                      <a:pt x="5515" y="204481"/>
                      <a:pt x="48482" y="278652"/>
                    </a:cubicBezTo>
                    <a:close/>
                  </a:path>
                </a:pathLst>
              </a:custGeom>
              <a:solidFill>
                <a:srgbClr val="10C089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29" name="شكل حر: شكل 128">
                <a:extLst>
                  <a:ext uri="{FF2B5EF4-FFF2-40B4-BE49-F238E27FC236}">
                    <a16:creationId xmlns:a16="http://schemas.microsoft.com/office/drawing/2014/main" id="{ADCC901D-36C9-3137-AB0C-07B799B87818}"/>
                  </a:ext>
                </a:extLst>
              </p:cNvPr>
              <p:cNvSpPr/>
              <p:nvPr/>
            </p:nvSpPr>
            <p:spPr>
              <a:xfrm>
                <a:off x="3233658" y="1042741"/>
                <a:ext cx="132725" cy="135228"/>
              </a:xfrm>
              <a:custGeom>
                <a:avLst/>
                <a:gdLst>
                  <a:gd name="connsiteX0" fmla="*/ 132725 w 132725"/>
                  <a:gd name="connsiteY0" fmla="*/ 44887 h 135228"/>
                  <a:gd name="connsiteX1" fmla="*/ 112082 w 132725"/>
                  <a:gd name="connsiteY1" fmla="*/ 99936 h 135228"/>
                  <a:gd name="connsiteX2" fmla="*/ 106321 w 132725"/>
                  <a:gd name="connsiteY2" fmla="*/ 111698 h 135228"/>
                  <a:gd name="connsiteX3" fmla="*/ 37910 w 132725"/>
                  <a:gd name="connsiteY3" fmla="*/ 128580 h 135228"/>
                  <a:gd name="connsiteX4" fmla="*/ 26148 w 132725"/>
                  <a:gd name="connsiteY4" fmla="*/ 122820 h 135228"/>
                  <a:gd name="connsiteX5" fmla="*/ 4145 w 132725"/>
                  <a:gd name="connsiteY5" fmla="*/ 62330 h 135228"/>
                  <a:gd name="connsiteX6" fmla="*/ 9986 w 132725"/>
                  <a:gd name="connsiteY6" fmla="*/ 50568 h 135228"/>
                  <a:gd name="connsiteX7" fmla="*/ 40711 w 132725"/>
                  <a:gd name="connsiteY7" fmla="*/ 0 h 135228"/>
                  <a:gd name="connsiteX8" fmla="*/ 132725 w 132725"/>
                  <a:gd name="connsiteY8" fmla="*/ 44887 h 135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725" h="135228">
                    <a:moveTo>
                      <a:pt x="132725" y="44887"/>
                    </a:moveTo>
                    <a:cubicBezTo>
                      <a:pt x="127323" y="63758"/>
                      <a:pt x="120420" y="82166"/>
                      <a:pt x="112082" y="99936"/>
                    </a:cubicBezTo>
                    <a:lnTo>
                      <a:pt x="106321" y="111698"/>
                    </a:lnTo>
                    <a:cubicBezTo>
                      <a:pt x="94159" y="138502"/>
                      <a:pt x="60234" y="139782"/>
                      <a:pt x="37910" y="128580"/>
                    </a:cubicBezTo>
                    <a:lnTo>
                      <a:pt x="26148" y="122820"/>
                    </a:lnTo>
                    <a:cubicBezTo>
                      <a:pt x="3548" y="112028"/>
                      <a:pt x="-6240" y="85120"/>
                      <a:pt x="4145" y="62330"/>
                    </a:cubicBezTo>
                    <a:lnTo>
                      <a:pt x="9986" y="50568"/>
                    </a:lnTo>
                    <a:cubicBezTo>
                      <a:pt x="18470" y="32704"/>
                      <a:pt x="28765" y="15760"/>
                      <a:pt x="40711" y="0"/>
                    </a:cubicBezTo>
                    <a:lnTo>
                      <a:pt x="132725" y="44887"/>
                    </a:lnTo>
                    <a:close/>
                  </a:path>
                </a:pathLst>
              </a:custGeom>
              <a:solidFill>
                <a:srgbClr val="10C089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82B855E4-755E-E71A-4EC0-F4CB70094B92}"/>
                  </a:ext>
                </a:extLst>
              </p:cNvPr>
              <p:cNvSpPr/>
              <p:nvPr/>
            </p:nvSpPr>
            <p:spPr>
              <a:xfrm>
                <a:off x="3296532" y="767527"/>
                <a:ext cx="176028" cy="280094"/>
              </a:xfrm>
              <a:custGeom>
                <a:avLst/>
                <a:gdLst>
                  <a:gd name="connsiteX0" fmla="*/ 92655 w 176028"/>
                  <a:gd name="connsiteY0" fmla="*/ 280095 h 280094"/>
                  <a:gd name="connsiteX1" fmla="*/ 0 w 176028"/>
                  <a:gd name="connsiteY1" fmla="*/ 235928 h 280094"/>
                  <a:gd name="connsiteX2" fmla="*/ 60650 w 176028"/>
                  <a:gd name="connsiteY2" fmla="*/ 17493 h 280094"/>
                  <a:gd name="connsiteX3" fmla="*/ 60650 w 176028"/>
                  <a:gd name="connsiteY3" fmla="*/ 17493 h 280094"/>
                  <a:gd name="connsiteX4" fmla="*/ 129141 w 176028"/>
                  <a:gd name="connsiteY4" fmla="*/ 5171 h 280094"/>
                  <a:gd name="connsiteX5" fmla="*/ 176028 w 176028"/>
                  <a:gd name="connsiteY5" fmla="*/ 73662 h 280094"/>
                  <a:gd name="connsiteX6" fmla="*/ 92655 w 176028"/>
                  <a:gd name="connsiteY6" fmla="*/ 280095 h 28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028" h="280094">
                    <a:moveTo>
                      <a:pt x="92655" y="280095"/>
                    </a:moveTo>
                    <a:lnTo>
                      <a:pt x="0" y="235928"/>
                    </a:lnTo>
                    <a:cubicBezTo>
                      <a:pt x="36006" y="159755"/>
                      <a:pt x="-27204" y="92625"/>
                      <a:pt x="60650" y="17493"/>
                    </a:cubicBezTo>
                    <a:lnTo>
                      <a:pt x="60650" y="17493"/>
                    </a:lnTo>
                    <a:cubicBezTo>
                      <a:pt x="78921" y="-22"/>
                      <a:pt x="105910" y="-4878"/>
                      <a:pt x="129141" y="5171"/>
                    </a:cubicBezTo>
                    <a:cubicBezTo>
                      <a:pt x="157451" y="16080"/>
                      <a:pt x="176101" y="43322"/>
                      <a:pt x="176028" y="73662"/>
                    </a:cubicBezTo>
                    <a:cubicBezTo>
                      <a:pt x="175468" y="138632"/>
                      <a:pt x="148344" y="214724"/>
                      <a:pt x="92655" y="280095"/>
                    </a:cubicBezTo>
                    <a:close/>
                  </a:path>
                </a:pathLst>
              </a:custGeom>
              <a:solidFill>
                <a:srgbClr val="10C089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id="{E394B498-8ABA-5803-D13A-104FCF0CE3A8}"/>
                  </a:ext>
                </a:extLst>
              </p:cNvPr>
              <p:cNvSpPr/>
              <p:nvPr/>
            </p:nvSpPr>
            <p:spPr>
              <a:xfrm>
                <a:off x="3210518" y="1381034"/>
                <a:ext cx="77372" cy="69291"/>
              </a:xfrm>
              <a:custGeom>
                <a:avLst/>
                <a:gdLst>
                  <a:gd name="connsiteX0" fmla="*/ 0 w 77372"/>
                  <a:gd name="connsiteY0" fmla="*/ 22644 h 69291"/>
                  <a:gd name="connsiteX1" fmla="*/ 11282 w 77372"/>
                  <a:gd name="connsiteY1" fmla="*/ 69291 h 69291"/>
                  <a:gd name="connsiteX2" fmla="*/ 77372 w 77372"/>
                  <a:gd name="connsiteY2" fmla="*/ 39046 h 69291"/>
                  <a:gd name="connsiteX3" fmla="*/ 49528 w 77372"/>
                  <a:gd name="connsiteY3" fmla="*/ 0 h 69291"/>
                  <a:gd name="connsiteX4" fmla="*/ 0 w 77372"/>
                  <a:gd name="connsiteY4" fmla="*/ 22644 h 6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72" h="69291">
                    <a:moveTo>
                      <a:pt x="0" y="22644"/>
                    </a:moveTo>
                    <a:lnTo>
                      <a:pt x="11282" y="69291"/>
                    </a:lnTo>
                    <a:cubicBezTo>
                      <a:pt x="35058" y="63571"/>
                      <a:pt x="57501" y="53300"/>
                      <a:pt x="77372" y="39046"/>
                    </a:cubicBezTo>
                    <a:lnTo>
                      <a:pt x="49528" y="0"/>
                    </a:lnTo>
                    <a:cubicBezTo>
                      <a:pt x="34609" y="10629"/>
                      <a:pt x="17799" y="18314"/>
                      <a:pt x="0" y="22644"/>
                    </a:cubicBezTo>
                    <a:close/>
                  </a:path>
                </a:pathLst>
              </a:custGeom>
              <a:solidFill>
                <a:srgbClr val="FDFFF6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9935EFE9-E0B8-782C-C762-2C7A7D20BF8C}"/>
                  </a:ext>
                </a:extLst>
              </p:cNvPr>
              <p:cNvSpPr/>
              <p:nvPr/>
            </p:nvSpPr>
            <p:spPr>
              <a:xfrm>
                <a:off x="3280529" y="1317184"/>
                <a:ext cx="74091" cy="78972"/>
              </a:xfrm>
              <a:custGeom>
                <a:avLst/>
                <a:gdLst>
                  <a:gd name="connsiteX0" fmla="*/ 0 w 74091"/>
                  <a:gd name="connsiteY0" fmla="*/ 45847 h 78972"/>
                  <a:gd name="connsiteX1" fmla="*/ 34726 w 74091"/>
                  <a:gd name="connsiteY1" fmla="*/ 78973 h 78972"/>
                  <a:gd name="connsiteX2" fmla="*/ 74092 w 74091"/>
                  <a:gd name="connsiteY2" fmla="*/ 17843 h 78972"/>
                  <a:gd name="connsiteX3" fmla="*/ 29525 w 74091"/>
                  <a:gd name="connsiteY3" fmla="*/ 0 h 78972"/>
                  <a:gd name="connsiteX4" fmla="*/ 0 w 74091"/>
                  <a:gd name="connsiteY4" fmla="*/ 45847 h 78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091" h="78972">
                    <a:moveTo>
                      <a:pt x="0" y="45847"/>
                    </a:moveTo>
                    <a:lnTo>
                      <a:pt x="34726" y="78973"/>
                    </a:lnTo>
                    <a:cubicBezTo>
                      <a:pt x="51611" y="61282"/>
                      <a:pt x="64972" y="40535"/>
                      <a:pt x="74092" y="17843"/>
                    </a:cubicBezTo>
                    <a:lnTo>
                      <a:pt x="29525" y="0"/>
                    </a:lnTo>
                    <a:cubicBezTo>
                      <a:pt x="22673" y="17013"/>
                      <a:pt x="12655" y="32571"/>
                      <a:pt x="0" y="45847"/>
                    </a:cubicBezTo>
                    <a:close/>
                  </a:path>
                </a:pathLst>
              </a:custGeom>
              <a:solidFill>
                <a:srgbClr val="FDFFF6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id="{96353D5C-94D7-69FD-40C7-EA1DF449F35B}"/>
                  </a:ext>
                </a:extLst>
              </p:cNvPr>
              <p:cNvSpPr/>
              <p:nvPr/>
            </p:nvSpPr>
            <p:spPr>
              <a:xfrm>
                <a:off x="3113383" y="1399677"/>
                <a:ext cx="72251" cy="56008"/>
              </a:xfrm>
              <a:custGeom>
                <a:avLst/>
                <a:gdLst>
                  <a:gd name="connsiteX0" fmla="*/ 16003 w 72251"/>
                  <a:gd name="connsiteY0" fmla="*/ 0 h 56008"/>
                  <a:gd name="connsiteX1" fmla="*/ 0 w 72251"/>
                  <a:gd name="connsiteY1" fmla="*/ 45367 h 56008"/>
                  <a:gd name="connsiteX2" fmla="*/ 63130 w 72251"/>
                  <a:gd name="connsiteY2" fmla="*/ 56009 h 56008"/>
                  <a:gd name="connsiteX3" fmla="*/ 72251 w 72251"/>
                  <a:gd name="connsiteY3" fmla="*/ 56009 h 56008"/>
                  <a:gd name="connsiteX4" fmla="*/ 70011 w 72251"/>
                  <a:gd name="connsiteY4" fmla="*/ 8001 h 56008"/>
                  <a:gd name="connsiteX5" fmla="*/ 16003 w 72251"/>
                  <a:gd name="connsiteY5" fmla="*/ 0 h 56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251" h="56008">
                    <a:moveTo>
                      <a:pt x="16003" y="0"/>
                    </a:moveTo>
                    <a:lnTo>
                      <a:pt x="0" y="45367"/>
                    </a:lnTo>
                    <a:cubicBezTo>
                      <a:pt x="20299" y="52422"/>
                      <a:pt x="41639" y="56019"/>
                      <a:pt x="63130" y="56009"/>
                    </a:cubicBezTo>
                    <a:cubicBezTo>
                      <a:pt x="66171" y="56009"/>
                      <a:pt x="69211" y="56009"/>
                      <a:pt x="72251" y="56009"/>
                    </a:cubicBezTo>
                    <a:lnTo>
                      <a:pt x="70011" y="8001"/>
                    </a:lnTo>
                    <a:cubicBezTo>
                      <a:pt x="51664" y="8773"/>
                      <a:pt x="33337" y="6058"/>
                      <a:pt x="16003" y="0"/>
                    </a:cubicBezTo>
                    <a:close/>
                  </a:path>
                </a:pathLst>
              </a:custGeom>
              <a:solidFill>
                <a:srgbClr val="FDFFF6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F499C347-AE43-0564-1EBE-9AF8D52DDD79}"/>
                  </a:ext>
                </a:extLst>
              </p:cNvPr>
              <p:cNvSpPr/>
              <p:nvPr/>
            </p:nvSpPr>
            <p:spPr>
              <a:xfrm>
                <a:off x="3256526" y="1183643"/>
                <a:ext cx="176027" cy="116338"/>
              </a:xfrm>
              <a:custGeom>
                <a:avLst/>
                <a:gdLst>
                  <a:gd name="connsiteX0" fmla="*/ 176028 w 176027"/>
                  <a:gd name="connsiteY0" fmla="*/ 88014 h 116338"/>
                  <a:gd name="connsiteX1" fmla="*/ 88014 w 176027"/>
                  <a:gd name="connsiteY1" fmla="*/ 0 h 116338"/>
                  <a:gd name="connsiteX2" fmla="*/ 0 w 176027"/>
                  <a:gd name="connsiteY2" fmla="*/ 88014 h 116338"/>
                  <a:gd name="connsiteX3" fmla="*/ 64010 w 176027"/>
                  <a:gd name="connsiteY3" fmla="*/ 88014 h 116338"/>
                  <a:gd name="connsiteX4" fmla="*/ 61850 w 176027"/>
                  <a:gd name="connsiteY4" fmla="*/ 107297 h 116338"/>
                  <a:gd name="connsiteX5" fmla="*/ 108977 w 176027"/>
                  <a:gd name="connsiteY5" fmla="*/ 116338 h 116338"/>
                  <a:gd name="connsiteX6" fmla="*/ 112018 w 176027"/>
                  <a:gd name="connsiteY6" fmla="*/ 88014 h 116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027" h="116338">
                    <a:moveTo>
                      <a:pt x="176028" y="88014"/>
                    </a:moveTo>
                    <a:lnTo>
                      <a:pt x="88014" y="0"/>
                    </a:lnTo>
                    <a:lnTo>
                      <a:pt x="0" y="88014"/>
                    </a:lnTo>
                    <a:lnTo>
                      <a:pt x="64010" y="88014"/>
                    </a:lnTo>
                    <a:cubicBezTo>
                      <a:pt x="63734" y="94484"/>
                      <a:pt x="63012" y="100926"/>
                      <a:pt x="61850" y="107297"/>
                    </a:cubicBezTo>
                    <a:lnTo>
                      <a:pt x="108977" y="116338"/>
                    </a:lnTo>
                    <a:cubicBezTo>
                      <a:pt x="110674" y="106983"/>
                      <a:pt x="111691" y="97516"/>
                      <a:pt x="112018" y="88014"/>
                    </a:cubicBezTo>
                    <a:close/>
                  </a:path>
                </a:pathLst>
              </a:custGeom>
              <a:solidFill>
                <a:srgbClr val="FDFFF6"/>
              </a:solidFill>
              <a:ln w="793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578"/>
              </a:p>
            </p:txBody>
          </p:sp>
        </p:grpSp>
      </p:grpSp>
      <p:grpSp>
        <p:nvGrpSpPr>
          <p:cNvPr id="135" name="مجموعة 134">
            <a:extLst>
              <a:ext uri="{FF2B5EF4-FFF2-40B4-BE49-F238E27FC236}">
                <a16:creationId xmlns:a16="http://schemas.microsoft.com/office/drawing/2014/main" id="{01568310-4F3A-1CFC-98EB-DB858D722E75}"/>
              </a:ext>
            </a:extLst>
          </p:cNvPr>
          <p:cNvGrpSpPr/>
          <p:nvPr/>
        </p:nvGrpSpPr>
        <p:grpSpPr>
          <a:xfrm>
            <a:off x="2576857" y="1996402"/>
            <a:ext cx="822187" cy="822187"/>
            <a:chOff x="2392096" y="671332"/>
            <a:chExt cx="937550" cy="937550"/>
          </a:xfrm>
        </p:grpSpPr>
        <p:sp>
          <p:nvSpPr>
            <p:cNvPr id="136" name="شكل بيضاوي 135">
              <a:extLst>
                <a:ext uri="{FF2B5EF4-FFF2-40B4-BE49-F238E27FC236}">
                  <a16:creationId xmlns:a16="http://schemas.microsoft.com/office/drawing/2014/main" id="{9C4C2475-4438-5223-BF1D-BF07FE91CCA9}"/>
                </a:ext>
              </a:extLst>
            </p:cNvPr>
            <p:cNvSpPr/>
            <p:nvPr/>
          </p:nvSpPr>
          <p:spPr>
            <a:xfrm>
              <a:off x="2392096" y="671332"/>
              <a:ext cx="937550" cy="937550"/>
            </a:xfrm>
            <a:prstGeom prst="ellipse">
              <a:avLst/>
            </a:prstGeom>
            <a:solidFill>
              <a:srgbClr val="F5A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137" name="شكل حر: شكل 136">
              <a:extLst>
                <a:ext uri="{FF2B5EF4-FFF2-40B4-BE49-F238E27FC236}">
                  <a16:creationId xmlns:a16="http://schemas.microsoft.com/office/drawing/2014/main" id="{9AC2D67D-A8F3-AD25-BAF4-82EA71991A42}"/>
                </a:ext>
              </a:extLst>
            </p:cNvPr>
            <p:cNvSpPr/>
            <p:nvPr/>
          </p:nvSpPr>
          <p:spPr>
            <a:xfrm>
              <a:off x="2888689" y="1145420"/>
              <a:ext cx="428950" cy="161109"/>
            </a:xfrm>
            <a:custGeom>
              <a:avLst/>
              <a:gdLst>
                <a:gd name="connsiteX0" fmla="*/ 412718 w 428950"/>
                <a:gd name="connsiteY0" fmla="*/ 32956 h 161109"/>
                <a:gd name="connsiteX1" fmla="*/ 237077 w 428950"/>
                <a:gd name="connsiteY1" fmla="*/ 0 h 161109"/>
                <a:gd name="connsiteX2" fmla="*/ 237077 w 428950"/>
                <a:gd name="connsiteY2" fmla="*/ 952 h 161109"/>
                <a:gd name="connsiteX3" fmla="*/ 224409 w 428950"/>
                <a:gd name="connsiteY3" fmla="*/ 8096 h 161109"/>
                <a:gd name="connsiteX4" fmla="*/ 34480 w 428950"/>
                <a:gd name="connsiteY4" fmla="*/ 90106 h 161109"/>
                <a:gd name="connsiteX5" fmla="*/ 0 w 428950"/>
                <a:gd name="connsiteY5" fmla="*/ 100489 h 161109"/>
                <a:gd name="connsiteX6" fmla="*/ 301371 w 428950"/>
                <a:gd name="connsiteY6" fmla="*/ 157639 h 161109"/>
                <a:gd name="connsiteX7" fmla="*/ 425196 w 428950"/>
                <a:gd name="connsiteY7" fmla="*/ 63151 h 161109"/>
                <a:gd name="connsiteX8" fmla="*/ 421254 w 428950"/>
                <a:gd name="connsiteY8" fmla="*/ 36500 h 161109"/>
                <a:gd name="connsiteX9" fmla="*/ 412718 w 428950"/>
                <a:gd name="connsiteY9" fmla="*/ 32956 h 1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950" h="161109">
                  <a:moveTo>
                    <a:pt x="412718" y="32956"/>
                  </a:moveTo>
                  <a:lnTo>
                    <a:pt x="237077" y="0"/>
                  </a:lnTo>
                  <a:lnTo>
                    <a:pt x="237077" y="952"/>
                  </a:lnTo>
                  <a:lnTo>
                    <a:pt x="224409" y="8096"/>
                  </a:lnTo>
                  <a:cubicBezTo>
                    <a:pt x="163156" y="39969"/>
                    <a:pt x="99681" y="67377"/>
                    <a:pt x="34480" y="90106"/>
                  </a:cubicBezTo>
                  <a:cubicBezTo>
                    <a:pt x="24955" y="93154"/>
                    <a:pt x="13335" y="96679"/>
                    <a:pt x="0" y="100489"/>
                  </a:cubicBezTo>
                  <a:cubicBezTo>
                    <a:pt x="30956" y="111633"/>
                    <a:pt x="216313" y="176689"/>
                    <a:pt x="301371" y="157639"/>
                  </a:cubicBezTo>
                  <a:cubicBezTo>
                    <a:pt x="358521" y="144875"/>
                    <a:pt x="402527" y="94107"/>
                    <a:pt x="425196" y="63151"/>
                  </a:cubicBezTo>
                  <a:cubicBezTo>
                    <a:pt x="431466" y="54703"/>
                    <a:pt x="429701" y="42771"/>
                    <a:pt x="421254" y="36500"/>
                  </a:cubicBezTo>
                  <a:cubicBezTo>
                    <a:pt x="418742" y="34637"/>
                    <a:pt x="415811" y="33419"/>
                    <a:pt x="412718" y="3295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138" name="شكل حر: شكل 137">
              <a:extLst>
                <a:ext uri="{FF2B5EF4-FFF2-40B4-BE49-F238E27FC236}">
                  <a16:creationId xmlns:a16="http://schemas.microsoft.com/office/drawing/2014/main" id="{3745F77A-0EC5-8AA9-ACBA-4418ED9F83C3}"/>
                </a:ext>
              </a:extLst>
            </p:cNvPr>
            <p:cNvSpPr/>
            <p:nvPr/>
          </p:nvSpPr>
          <p:spPr>
            <a:xfrm>
              <a:off x="2503434" y="880068"/>
              <a:ext cx="600519" cy="429816"/>
            </a:xfrm>
            <a:custGeom>
              <a:avLst/>
              <a:gdLst>
                <a:gd name="connsiteX0" fmla="*/ 161417 w 600519"/>
                <a:gd name="connsiteY0" fmla="*/ 402036 h 429816"/>
                <a:gd name="connsiteX1" fmla="*/ 410782 w 600519"/>
                <a:gd name="connsiteY1" fmla="*/ 337837 h 429816"/>
                <a:gd name="connsiteX2" fmla="*/ 410782 w 600519"/>
                <a:gd name="connsiteY2" fmla="*/ 337837 h 429816"/>
                <a:gd name="connsiteX3" fmla="*/ 418402 w 600519"/>
                <a:gd name="connsiteY3" fmla="*/ 335361 h 429816"/>
                <a:gd name="connsiteX4" fmla="*/ 429165 w 600519"/>
                <a:gd name="connsiteY4" fmla="*/ 331646 h 429816"/>
                <a:gd name="connsiteX5" fmla="*/ 429165 w 600519"/>
                <a:gd name="connsiteY5" fmla="*/ 331646 h 429816"/>
                <a:gd name="connsiteX6" fmla="*/ 463265 w 600519"/>
                <a:gd name="connsiteY6" fmla="*/ 318883 h 429816"/>
                <a:gd name="connsiteX7" fmla="*/ 470599 w 600519"/>
                <a:gd name="connsiteY7" fmla="*/ 315930 h 429816"/>
                <a:gd name="connsiteX8" fmla="*/ 478124 w 600519"/>
                <a:gd name="connsiteY8" fmla="*/ 312882 h 429816"/>
                <a:gd name="connsiteX9" fmla="*/ 480695 w 600519"/>
                <a:gd name="connsiteY9" fmla="*/ 311834 h 429816"/>
                <a:gd name="connsiteX10" fmla="*/ 480695 w 600519"/>
                <a:gd name="connsiteY10" fmla="*/ 311834 h 429816"/>
                <a:gd name="connsiteX11" fmla="*/ 600520 w 600519"/>
                <a:gd name="connsiteY11" fmla="*/ 256208 h 429816"/>
                <a:gd name="connsiteX12" fmla="*/ 248095 w 600519"/>
                <a:gd name="connsiteY12" fmla="*/ 23322 h 429816"/>
                <a:gd name="connsiteX13" fmla="*/ 208090 w 600519"/>
                <a:gd name="connsiteY13" fmla="*/ 1033 h 429816"/>
                <a:gd name="connsiteX14" fmla="*/ 191897 w 600519"/>
                <a:gd name="connsiteY14" fmla="*/ 5224 h 429816"/>
                <a:gd name="connsiteX15" fmla="*/ 167894 w 600519"/>
                <a:gd name="connsiteY15" fmla="*/ 44848 h 429816"/>
                <a:gd name="connsiteX16" fmla="*/ 9017 w 600519"/>
                <a:gd name="connsiteY16" fmla="*/ 359173 h 429816"/>
                <a:gd name="connsiteX17" fmla="*/ 21495 w 600519"/>
                <a:gd name="connsiteY17" fmla="*/ 414895 h 429816"/>
                <a:gd name="connsiteX18" fmla="*/ 44165 w 600519"/>
                <a:gd name="connsiteY18" fmla="*/ 429373 h 429816"/>
                <a:gd name="connsiteX19" fmla="*/ 143415 w 600519"/>
                <a:gd name="connsiteY19" fmla="*/ 406513 h 429816"/>
                <a:gd name="connsiteX20" fmla="*/ 143415 w 600519"/>
                <a:gd name="connsiteY20" fmla="*/ 406513 h 429816"/>
                <a:gd name="connsiteX21" fmla="*/ 162465 w 600519"/>
                <a:gd name="connsiteY21" fmla="*/ 402131 h 429816"/>
                <a:gd name="connsiteX22" fmla="*/ 240951 w 600519"/>
                <a:gd name="connsiteY22" fmla="*/ 26941 h 429816"/>
                <a:gd name="connsiteX23" fmla="*/ 366872 w 600519"/>
                <a:gd name="connsiteY23" fmla="*/ 148671 h 429816"/>
                <a:gd name="connsiteX24" fmla="*/ 422021 w 600519"/>
                <a:gd name="connsiteY24" fmla="*/ 293737 h 429816"/>
                <a:gd name="connsiteX25" fmla="*/ 406400 w 600519"/>
                <a:gd name="connsiteY25" fmla="*/ 299166 h 429816"/>
                <a:gd name="connsiteX26" fmla="*/ 403829 w 600519"/>
                <a:gd name="connsiteY26" fmla="*/ 300023 h 429816"/>
                <a:gd name="connsiteX27" fmla="*/ 350489 w 600519"/>
                <a:gd name="connsiteY27" fmla="*/ 158386 h 429816"/>
                <a:gd name="connsiteX28" fmla="*/ 211328 w 600519"/>
                <a:gd name="connsiteY28" fmla="*/ 34561 h 429816"/>
                <a:gd name="connsiteX29" fmla="*/ 135319 w 600519"/>
                <a:gd name="connsiteY29" fmla="*/ 368698 h 429816"/>
                <a:gd name="connsiteX30" fmla="*/ 144844 w 600519"/>
                <a:gd name="connsiteY30" fmla="*/ 114857 h 429816"/>
                <a:gd name="connsiteX31" fmla="*/ 176753 w 600519"/>
                <a:gd name="connsiteY31" fmla="*/ 43705 h 429816"/>
                <a:gd name="connsiteX32" fmla="*/ 203804 w 600519"/>
                <a:gd name="connsiteY32" fmla="*/ 36657 h 429816"/>
                <a:gd name="connsiteX33" fmla="*/ 163227 w 600519"/>
                <a:gd name="connsiteY33" fmla="*/ 121048 h 429816"/>
                <a:gd name="connsiteX34" fmla="*/ 153702 w 600519"/>
                <a:gd name="connsiteY34" fmla="*/ 364698 h 42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0519" h="429816">
                  <a:moveTo>
                    <a:pt x="161417" y="402036"/>
                  </a:moveTo>
                  <a:cubicBezTo>
                    <a:pt x="250762" y="380986"/>
                    <a:pt x="359823" y="354411"/>
                    <a:pt x="410782" y="337837"/>
                  </a:cubicBezTo>
                  <a:lnTo>
                    <a:pt x="410782" y="337837"/>
                  </a:lnTo>
                  <a:lnTo>
                    <a:pt x="418402" y="335361"/>
                  </a:lnTo>
                  <a:lnTo>
                    <a:pt x="429165" y="331646"/>
                  </a:lnTo>
                  <a:lnTo>
                    <a:pt x="429165" y="331646"/>
                  </a:lnTo>
                  <a:cubicBezTo>
                    <a:pt x="440595" y="327550"/>
                    <a:pt x="452025" y="323264"/>
                    <a:pt x="463265" y="318883"/>
                  </a:cubicBezTo>
                  <a:lnTo>
                    <a:pt x="470599" y="315930"/>
                  </a:lnTo>
                  <a:lnTo>
                    <a:pt x="478124" y="312882"/>
                  </a:lnTo>
                  <a:lnTo>
                    <a:pt x="480695" y="311834"/>
                  </a:lnTo>
                  <a:lnTo>
                    <a:pt x="480695" y="311834"/>
                  </a:lnTo>
                  <a:cubicBezTo>
                    <a:pt x="546227" y="284878"/>
                    <a:pt x="600520" y="256208"/>
                    <a:pt x="600520" y="256208"/>
                  </a:cubicBezTo>
                  <a:cubicBezTo>
                    <a:pt x="564134" y="93140"/>
                    <a:pt x="424307" y="-6491"/>
                    <a:pt x="248095" y="23322"/>
                  </a:cubicBezTo>
                  <a:cubicBezTo>
                    <a:pt x="242780" y="6460"/>
                    <a:pt x="225225" y="-3321"/>
                    <a:pt x="208090" y="1033"/>
                  </a:cubicBezTo>
                  <a:lnTo>
                    <a:pt x="191897" y="5224"/>
                  </a:lnTo>
                  <a:cubicBezTo>
                    <a:pt x="174527" y="9808"/>
                    <a:pt x="163912" y="27331"/>
                    <a:pt x="167894" y="44848"/>
                  </a:cubicBezTo>
                  <a:cubicBezTo>
                    <a:pt x="27401" y="99617"/>
                    <a:pt x="-22320" y="219156"/>
                    <a:pt x="9017" y="359173"/>
                  </a:cubicBezTo>
                  <a:lnTo>
                    <a:pt x="21495" y="414895"/>
                  </a:lnTo>
                  <a:cubicBezTo>
                    <a:pt x="23772" y="425143"/>
                    <a:pt x="33910" y="431617"/>
                    <a:pt x="44165" y="429373"/>
                  </a:cubicBezTo>
                  <a:cubicBezTo>
                    <a:pt x="64834" y="424705"/>
                    <a:pt x="101315" y="416419"/>
                    <a:pt x="143415" y="406513"/>
                  </a:cubicBezTo>
                  <a:lnTo>
                    <a:pt x="143415" y="406513"/>
                  </a:lnTo>
                  <a:lnTo>
                    <a:pt x="162465" y="402131"/>
                  </a:lnTo>
                  <a:close/>
                  <a:moveTo>
                    <a:pt x="240951" y="26941"/>
                  </a:moveTo>
                  <a:cubicBezTo>
                    <a:pt x="293949" y="54298"/>
                    <a:pt x="337737" y="96628"/>
                    <a:pt x="366872" y="148671"/>
                  </a:cubicBezTo>
                  <a:cubicBezTo>
                    <a:pt x="392701" y="193857"/>
                    <a:pt x="411309" y="242803"/>
                    <a:pt x="422021" y="293737"/>
                  </a:cubicBezTo>
                  <a:lnTo>
                    <a:pt x="406400" y="299166"/>
                  </a:lnTo>
                  <a:lnTo>
                    <a:pt x="403829" y="300023"/>
                  </a:lnTo>
                  <a:cubicBezTo>
                    <a:pt x="393649" y="250287"/>
                    <a:pt x="375646" y="202481"/>
                    <a:pt x="350489" y="158386"/>
                  </a:cubicBezTo>
                  <a:cubicBezTo>
                    <a:pt x="314389" y="97426"/>
                    <a:pt x="267050" y="55802"/>
                    <a:pt x="211328" y="34561"/>
                  </a:cubicBezTo>
                  <a:close/>
                  <a:moveTo>
                    <a:pt x="135319" y="368698"/>
                  </a:moveTo>
                  <a:cubicBezTo>
                    <a:pt x="118555" y="276401"/>
                    <a:pt x="121698" y="188390"/>
                    <a:pt x="144844" y="114857"/>
                  </a:cubicBezTo>
                  <a:cubicBezTo>
                    <a:pt x="152750" y="90007"/>
                    <a:pt x="163454" y="66137"/>
                    <a:pt x="176753" y="43705"/>
                  </a:cubicBezTo>
                  <a:lnTo>
                    <a:pt x="203804" y="36657"/>
                  </a:lnTo>
                  <a:cubicBezTo>
                    <a:pt x="186140" y="62604"/>
                    <a:pt x="172464" y="91049"/>
                    <a:pt x="163227" y="121048"/>
                  </a:cubicBezTo>
                  <a:cubicBezTo>
                    <a:pt x="140843" y="191343"/>
                    <a:pt x="137795" y="275830"/>
                    <a:pt x="153702" y="364698"/>
                  </a:cubicBezTo>
                  <a:close/>
                </a:path>
              </a:pathLst>
            </a:custGeom>
            <a:solidFill>
              <a:srgbClr val="EA40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139" name="مجموعة 138">
            <a:extLst>
              <a:ext uri="{FF2B5EF4-FFF2-40B4-BE49-F238E27FC236}">
                <a16:creationId xmlns:a16="http://schemas.microsoft.com/office/drawing/2014/main" id="{887B26C4-BCFF-1A02-10B2-D52BFD9EC4FE}"/>
              </a:ext>
            </a:extLst>
          </p:cNvPr>
          <p:cNvGrpSpPr/>
          <p:nvPr/>
        </p:nvGrpSpPr>
        <p:grpSpPr>
          <a:xfrm>
            <a:off x="1384071" y="1996402"/>
            <a:ext cx="822187" cy="822187"/>
            <a:chOff x="462987" y="671332"/>
            <a:chExt cx="937550" cy="937550"/>
          </a:xfrm>
        </p:grpSpPr>
        <p:sp>
          <p:nvSpPr>
            <p:cNvPr id="140" name="شكل بيضاوي 139">
              <a:extLst>
                <a:ext uri="{FF2B5EF4-FFF2-40B4-BE49-F238E27FC236}">
                  <a16:creationId xmlns:a16="http://schemas.microsoft.com/office/drawing/2014/main" id="{74164232-93AC-8F7C-71B6-2FB335A32D5A}"/>
                </a:ext>
              </a:extLst>
            </p:cNvPr>
            <p:cNvSpPr/>
            <p:nvPr/>
          </p:nvSpPr>
          <p:spPr>
            <a:xfrm>
              <a:off x="462987" y="671332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sp>
          <p:nvSpPr>
            <p:cNvPr id="141" name="شكل حر: شكل 140">
              <a:extLst>
                <a:ext uri="{FF2B5EF4-FFF2-40B4-BE49-F238E27FC236}">
                  <a16:creationId xmlns:a16="http://schemas.microsoft.com/office/drawing/2014/main" id="{290AEE05-A065-C3A9-3020-FA26B1539DD0}"/>
                </a:ext>
              </a:extLst>
            </p:cNvPr>
            <p:cNvSpPr/>
            <p:nvPr/>
          </p:nvSpPr>
          <p:spPr>
            <a:xfrm>
              <a:off x="565619" y="792290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495300 h 723900"/>
                <a:gd name="connsiteX6" fmla="*/ 190500 w 723900"/>
                <a:gd name="connsiteY6" fmla="*/ 323850 h 723900"/>
                <a:gd name="connsiteX7" fmla="*/ 361950 w 723900"/>
                <a:gd name="connsiteY7" fmla="*/ 152400 h 723900"/>
                <a:gd name="connsiteX8" fmla="*/ 533400 w 723900"/>
                <a:gd name="connsiteY8" fmla="*/ 323850 h 723900"/>
                <a:gd name="connsiteX9" fmla="*/ 361950 w 723900"/>
                <a:gd name="connsiteY9" fmla="*/ 4953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2051" y="0"/>
                    <a:pt x="0" y="162051"/>
                    <a:pt x="0" y="361950"/>
                  </a:cubicBezTo>
                  <a:cubicBezTo>
                    <a:pt x="0" y="561849"/>
                    <a:pt x="162051" y="723900"/>
                    <a:pt x="361950" y="723900"/>
                  </a:cubicBezTo>
                  <a:cubicBezTo>
                    <a:pt x="561849" y="723900"/>
                    <a:pt x="723900" y="561849"/>
                    <a:pt x="723900" y="361950"/>
                  </a:cubicBezTo>
                  <a:cubicBezTo>
                    <a:pt x="723900" y="162051"/>
                    <a:pt x="561849" y="0"/>
                    <a:pt x="361950" y="0"/>
                  </a:cubicBezTo>
                  <a:close/>
                  <a:moveTo>
                    <a:pt x="361950" y="495300"/>
                  </a:moveTo>
                  <a:cubicBezTo>
                    <a:pt x="267261" y="495300"/>
                    <a:pt x="190500" y="418539"/>
                    <a:pt x="190500" y="323850"/>
                  </a:cubicBezTo>
                  <a:cubicBezTo>
                    <a:pt x="190500" y="229161"/>
                    <a:pt x="267261" y="152400"/>
                    <a:pt x="361950" y="152400"/>
                  </a:cubicBezTo>
                  <a:cubicBezTo>
                    <a:pt x="456639" y="152400"/>
                    <a:pt x="533400" y="229161"/>
                    <a:pt x="533400" y="323850"/>
                  </a:cubicBezTo>
                  <a:cubicBezTo>
                    <a:pt x="533290" y="418493"/>
                    <a:pt x="456593" y="495190"/>
                    <a:pt x="361950" y="495300"/>
                  </a:cubicBezTo>
                  <a:close/>
                </a:path>
              </a:pathLst>
            </a:custGeom>
            <a:solidFill>
              <a:srgbClr val="FDFFF6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  <p:sp>
          <p:nvSpPr>
            <p:cNvPr id="142" name="شكل حر: شكل 141">
              <a:extLst>
                <a:ext uri="{FF2B5EF4-FFF2-40B4-BE49-F238E27FC236}">
                  <a16:creationId xmlns:a16="http://schemas.microsoft.com/office/drawing/2014/main" id="{FDA982E0-0262-E700-3672-3F27E4B49CB3}"/>
                </a:ext>
              </a:extLst>
            </p:cNvPr>
            <p:cNvSpPr/>
            <p:nvPr/>
          </p:nvSpPr>
          <p:spPr>
            <a:xfrm>
              <a:off x="851580" y="1002195"/>
              <a:ext cx="151971" cy="230097"/>
            </a:xfrm>
            <a:custGeom>
              <a:avLst/>
              <a:gdLst>
                <a:gd name="connsiteX0" fmla="*/ 120861 w 151971"/>
                <a:gd name="connsiteY0" fmla="*/ 105801 h 230097"/>
                <a:gd name="connsiteX1" fmla="*/ 151970 w 151971"/>
                <a:gd name="connsiteY1" fmla="*/ 162684 h 230097"/>
                <a:gd name="connsiteX2" fmla="*/ 142512 w 151971"/>
                <a:gd name="connsiteY2" fmla="*/ 197688 h 230097"/>
                <a:gd name="connsiteX3" fmla="*/ 117137 w 151971"/>
                <a:gd name="connsiteY3" fmla="*/ 221891 h 230097"/>
                <a:gd name="connsiteX4" fmla="*/ 76513 w 151971"/>
                <a:gd name="connsiteY4" fmla="*/ 230007 h 230097"/>
                <a:gd name="connsiteX5" fmla="*/ 34393 w 151971"/>
                <a:gd name="connsiteY5" fmla="*/ 222187 h 230097"/>
                <a:gd name="connsiteX6" fmla="*/ 9390 w 151971"/>
                <a:gd name="connsiteY6" fmla="*/ 198507 h 230097"/>
                <a:gd name="connsiteX7" fmla="*/ 8 w 151971"/>
                <a:gd name="connsiteY7" fmla="*/ 162684 h 230097"/>
                <a:gd name="connsiteX8" fmla="*/ 7533 w 151971"/>
                <a:gd name="connsiteY8" fmla="*/ 131194 h 230097"/>
                <a:gd name="connsiteX9" fmla="*/ 30078 w 151971"/>
                <a:gd name="connsiteY9" fmla="*/ 105801 h 230097"/>
                <a:gd name="connsiteX10" fmla="*/ 15267 w 151971"/>
                <a:gd name="connsiteY10" fmla="*/ 84607 h 230097"/>
                <a:gd name="connsiteX11" fmla="*/ 10286 w 151971"/>
                <a:gd name="connsiteY11" fmla="*/ 60890 h 230097"/>
                <a:gd name="connsiteX12" fmla="*/ 18544 w 151971"/>
                <a:gd name="connsiteY12" fmla="*/ 29734 h 230097"/>
                <a:gd name="connsiteX13" fmla="*/ 41680 w 151971"/>
                <a:gd name="connsiteY13" fmla="*/ 7826 h 230097"/>
                <a:gd name="connsiteX14" fmla="*/ 76065 w 151971"/>
                <a:gd name="connsiteY14" fmla="*/ 16 h 230097"/>
                <a:gd name="connsiteX15" fmla="*/ 109850 w 151971"/>
                <a:gd name="connsiteY15" fmla="*/ 7903 h 230097"/>
                <a:gd name="connsiteX16" fmla="*/ 132844 w 151971"/>
                <a:gd name="connsiteY16" fmla="*/ 30277 h 230097"/>
                <a:gd name="connsiteX17" fmla="*/ 141254 w 151971"/>
                <a:gd name="connsiteY17" fmla="*/ 61433 h 230097"/>
                <a:gd name="connsiteX18" fmla="*/ 136863 w 151971"/>
                <a:gd name="connsiteY18" fmla="*/ 83217 h 230097"/>
                <a:gd name="connsiteX19" fmla="*/ 120861 w 151971"/>
                <a:gd name="connsiteY19" fmla="*/ 105801 h 230097"/>
                <a:gd name="connsiteX20" fmla="*/ 76360 w 151971"/>
                <a:gd name="connsiteY20" fmla="*/ 128060 h 230097"/>
                <a:gd name="connsiteX21" fmla="*/ 51062 w 151971"/>
                <a:gd name="connsiteY21" fmla="*/ 137214 h 230097"/>
                <a:gd name="connsiteX22" fmla="*/ 40794 w 151971"/>
                <a:gd name="connsiteY22" fmla="*/ 159017 h 230097"/>
                <a:gd name="connsiteX23" fmla="*/ 50462 w 151971"/>
                <a:gd name="connsiteY23" fmla="*/ 181410 h 230097"/>
                <a:gd name="connsiteX24" fmla="*/ 75913 w 151971"/>
                <a:gd name="connsiteY24" fmla="*/ 190564 h 230097"/>
                <a:gd name="connsiteX25" fmla="*/ 101287 w 151971"/>
                <a:gd name="connsiteY25" fmla="*/ 181991 h 230097"/>
                <a:gd name="connsiteX26" fmla="*/ 110736 w 151971"/>
                <a:gd name="connsiteY26" fmla="*/ 159884 h 230097"/>
                <a:gd name="connsiteX27" fmla="*/ 100916 w 151971"/>
                <a:gd name="connsiteY27" fmla="*/ 137195 h 230097"/>
                <a:gd name="connsiteX28" fmla="*/ 76360 w 151971"/>
                <a:gd name="connsiteY28" fmla="*/ 128060 h 230097"/>
                <a:gd name="connsiteX29" fmla="*/ 74722 w 151971"/>
                <a:gd name="connsiteY29" fmla="*/ 40249 h 230097"/>
                <a:gd name="connsiteX30" fmla="*/ 57834 w 151971"/>
                <a:gd name="connsiteY30" fmla="*/ 47003 h 230097"/>
                <a:gd name="connsiteX31" fmla="*/ 51167 w 151971"/>
                <a:gd name="connsiteY31" fmla="*/ 64281 h 230097"/>
                <a:gd name="connsiteX32" fmla="*/ 58168 w 151971"/>
                <a:gd name="connsiteY32" fmla="*/ 81940 h 230097"/>
                <a:gd name="connsiteX33" fmla="*/ 92772 w 151971"/>
                <a:gd name="connsiteY33" fmla="*/ 82093 h 230097"/>
                <a:gd name="connsiteX34" fmla="*/ 99544 w 151971"/>
                <a:gd name="connsiteY34" fmla="*/ 63995 h 230097"/>
                <a:gd name="connsiteX35" fmla="*/ 92696 w 151971"/>
                <a:gd name="connsiteY35" fmla="*/ 46850 h 230097"/>
                <a:gd name="connsiteX36" fmla="*/ 74722 w 151971"/>
                <a:gd name="connsiteY36" fmla="*/ 40249 h 23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1971" h="230097">
                  <a:moveTo>
                    <a:pt x="120861" y="105801"/>
                  </a:moveTo>
                  <a:cubicBezTo>
                    <a:pt x="140381" y="118096"/>
                    <a:pt x="152149" y="139615"/>
                    <a:pt x="151970" y="162684"/>
                  </a:cubicBezTo>
                  <a:cubicBezTo>
                    <a:pt x="152051" y="174994"/>
                    <a:pt x="148782" y="187095"/>
                    <a:pt x="142512" y="197688"/>
                  </a:cubicBezTo>
                  <a:cubicBezTo>
                    <a:pt x="136591" y="208055"/>
                    <a:pt x="127772" y="216468"/>
                    <a:pt x="117137" y="221891"/>
                  </a:cubicBezTo>
                  <a:cubicBezTo>
                    <a:pt x="104419" y="227745"/>
                    <a:pt x="90503" y="230526"/>
                    <a:pt x="76513" y="230007"/>
                  </a:cubicBezTo>
                  <a:cubicBezTo>
                    <a:pt x="62061" y="230640"/>
                    <a:pt x="47655" y="227965"/>
                    <a:pt x="34393" y="222187"/>
                  </a:cubicBezTo>
                  <a:cubicBezTo>
                    <a:pt x="23914" y="216920"/>
                    <a:pt x="15218" y="208685"/>
                    <a:pt x="9390" y="198507"/>
                  </a:cubicBezTo>
                  <a:cubicBezTo>
                    <a:pt x="3061" y="187642"/>
                    <a:pt x="-183" y="175256"/>
                    <a:pt x="8" y="162684"/>
                  </a:cubicBezTo>
                  <a:cubicBezTo>
                    <a:pt x="-128" y="151726"/>
                    <a:pt x="2458" y="140907"/>
                    <a:pt x="7533" y="131194"/>
                  </a:cubicBezTo>
                  <a:cubicBezTo>
                    <a:pt x="13034" y="121136"/>
                    <a:pt x="20742" y="112454"/>
                    <a:pt x="30078" y="105801"/>
                  </a:cubicBezTo>
                  <a:cubicBezTo>
                    <a:pt x="23899" y="99691"/>
                    <a:pt x="18881" y="92510"/>
                    <a:pt x="15267" y="84607"/>
                  </a:cubicBezTo>
                  <a:cubicBezTo>
                    <a:pt x="11949" y="77143"/>
                    <a:pt x="10251" y="69059"/>
                    <a:pt x="10286" y="60890"/>
                  </a:cubicBezTo>
                  <a:cubicBezTo>
                    <a:pt x="10164" y="49948"/>
                    <a:pt x="13018" y="39179"/>
                    <a:pt x="18544" y="29734"/>
                  </a:cubicBezTo>
                  <a:cubicBezTo>
                    <a:pt x="24010" y="20376"/>
                    <a:pt x="32038" y="12775"/>
                    <a:pt x="41680" y="7826"/>
                  </a:cubicBezTo>
                  <a:cubicBezTo>
                    <a:pt x="52332" y="2452"/>
                    <a:pt x="64137" y="-229"/>
                    <a:pt x="76065" y="16"/>
                  </a:cubicBezTo>
                  <a:cubicBezTo>
                    <a:pt x="87810" y="-235"/>
                    <a:pt x="99430" y="2478"/>
                    <a:pt x="109850" y="7903"/>
                  </a:cubicBezTo>
                  <a:cubicBezTo>
                    <a:pt x="119463" y="13055"/>
                    <a:pt x="127431" y="20809"/>
                    <a:pt x="132844" y="30277"/>
                  </a:cubicBezTo>
                  <a:cubicBezTo>
                    <a:pt x="138388" y="39721"/>
                    <a:pt x="141292" y="50481"/>
                    <a:pt x="141254" y="61433"/>
                  </a:cubicBezTo>
                  <a:cubicBezTo>
                    <a:pt x="141323" y="68921"/>
                    <a:pt x="139827" y="76341"/>
                    <a:pt x="136863" y="83217"/>
                  </a:cubicBezTo>
                  <a:cubicBezTo>
                    <a:pt x="132793" y="91565"/>
                    <a:pt x="127389" y="99193"/>
                    <a:pt x="120861" y="105801"/>
                  </a:cubicBezTo>
                  <a:close/>
                  <a:moveTo>
                    <a:pt x="76360" y="128060"/>
                  </a:moveTo>
                  <a:cubicBezTo>
                    <a:pt x="67072" y="127793"/>
                    <a:pt x="58029" y="131065"/>
                    <a:pt x="51062" y="137214"/>
                  </a:cubicBezTo>
                  <a:cubicBezTo>
                    <a:pt x="44555" y="142583"/>
                    <a:pt x="40788" y="150580"/>
                    <a:pt x="40794" y="159017"/>
                  </a:cubicBezTo>
                  <a:cubicBezTo>
                    <a:pt x="40653" y="167523"/>
                    <a:pt x="44175" y="175680"/>
                    <a:pt x="50462" y="181410"/>
                  </a:cubicBezTo>
                  <a:cubicBezTo>
                    <a:pt x="57406" y="187700"/>
                    <a:pt x="66553" y="190990"/>
                    <a:pt x="75913" y="190564"/>
                  </a:cubicBezTo>
                  <a:cubicBezTo>
                    <a:pt x="85154" y="191038"/>
                    <a:pt x="94227" y="187973"/>
                    <a:pt x="101287" y="181991"/>
                  </a:cubicBezTo>
                  <a:cubicBezTo>
                    <a:pt x="107545" y="176378"/>
                    <a:pt x="111004" y="168286"/>
                    <a:pt x="110736" y="159884"/>
                  </a:cubicBezTo>
                  <a:cubicBezTo>
                    <a:pt x="110910" y="151254"/>
                    <a:pt x="107327" y="142974"/>
                    <a:pt x="100916" y="137195"/>
                  </a:cubicBezTo>
                  <a:cubicBezTo>
                    <a:pt x="94245" y="131049"/>
                    <a:pt x="85426" y="127769"/>
                    <a:pt x="76360" y="128060"/>
                  </a:cubicBezTo>
                  <a:close/>
                  <a:moveTo>
                    <a:pt x="74722" y="40249"/>
                  </a:moveTo>
                  <a:cubicBezTo>
                    <a:pt x="68396" y="40038"/>
                    <a:pt x="62270" y="42487"/>
                    <a:pt x="57834" y="47003"/>
                  </a:cubicBezTo>
                  <a:cubicBezTo>
                    <a:pt x="53352" y="51614"/>
                    <a:pt x="50944" y="57854"/>
                    <a:pt x="51167" y="64281"/>
                  </a:cubicBezTo>
                  <a:cubicBezTo>
                    <a:pt x="50994" y="70876"/>
                    <a:pt x="53523" y="77255"/>
                    <a:pt x="58168" y="81940"/>
                  </a:cubicBezTo>
                  <a:cubicBezTo>
                    <a:pt x="67748" y="91379"/>
                    <a:pt x="83109" y="91446"/>
                    <a:pt x="92772" y="82093"/>
                  </a:cubicBezTo>
                  <a:cubicBezTo>
                    <a:pt x="97370" y="77216"/>
                    <a:pt x="99811" y="70692"/>
                    <a:pt x="99544" y="63995"/>
                  </a:cubicBezTo>
                  <a:cubicBezTo>
                    <a:pt x="99786" y="57570"/>
                    <a:pt x="97298" y="51341"/>
                    <a:pt x="92696" y="46850"/>
                  </a:cubicBezTo>
                  <a:cubicBezTo>
                    <a:pt x="87825" y="42340"/>
                    <a:pt x="81354" y="39964"/>
                    <a:pt x="74722" y="40249"/>
                  </a:cubicBezTo>
                  <a:close/>
                </a:path>
              </a:pathLst>
            </a:custGeom>
            <a:solidFill>
              <a:srgbClr val="F5AF4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578"/>
            </a:p>
          </p:txBody>
        </p:sp>
      </p:grpSp>
      <p:grpSp>
        <p:nvGrpSpPr>
          <p:cNvPr id="143" name="مجموعة 142">
            <a:extLst>
              <a:ext uri="{FF2B5EF4-FFF2-40B4-BE49-F238E27FC236}">
                <a16:creationId xmlns:a16="http://schemas.microsoft.com/office/drawing/2014/main" id="{955D6B94-622A-644C-042D-4C1680F2D689}"/>
              </a:ext>
            </a:extLst>
          </p:cNvPr>
          <p:cNvGrpSpPr/>
          <p:nvPr/>
        </p:nvGrpSpPr>
        <p:grpSpPr>
          <a:xfrm>
            <a:off x="7452462" y="5209020"/>
            <a:ext cx="822187" cy="822187"/>
            <a:chOff x="9933006" y="4334718"/>
            <a:chExt cx="937550" cy="937550"/>
          </a:xfrm>
        </p:grpSpPr>
        <p:sp>
          <p:nvSpPr>
            <p:cNvPr id="144" name="شكل بيضاوي 143">
              <a:extLst>
                <a:ext uri="{FF2B5EF4-FFF2-40B4-BE49-F238E27FC236}">
                  <a16:creationId xmlns:a16="http://schemas.microsoft.com/office/drawing/2014/main" id="{89F75267-562F-857D-AFDE-8605E1C0BB98}"/>
                </a:ext>
              </a:extLst>
            </p:cNvPr>
            <p:cNvSpPr/>
            <p:nvPr/>
          </p:nvSpPr>
          <p:spPr>
            <a:xfrm>
              <a:off x="9933006" y="4334718"/>
              <a:ext cx="937550" cy="937550"/>
            </a:xfrm>
            <a:prstGeom prst="ellipse">
              <a:avLst/>
            </a:prstGeom>
            <a:solidFill>
              <a:srgbClr val="EA4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sz="1578" dirty="0"/>
            </a:p>
          </p:txBody>
        </p:sp>
        <p:pic>
          <p:nvPicPr>
            <p:cNvPr id="145" name="رسم 144" descr="تنس الريشة مع تعبئة خالصة">
              <a:extLst>
                <a:ext uri="{FF2B5EF4-FFF2-40B4-BE49-F238E27FC236}">
                  <a16:creationId xmlns:a16="http://schemas.microsoft.com/office/drawing/2014/main" id="{6DDAF881-BBC9-8CEE-B6F4-B4DF87ADB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052512" y="4418925"/>
              <a:ext cx="716762" cy="716762"/>
            </a:xfrm>
            <a:prstGeom prst="rect">
              <a:avLst/>
            </a:prstGeom>
          </p:spPr>
        </p:pic>
      </p:grpSp>
      <p:sp>
        <p:nvSpPr>
          <p:cNvPr id="146" name="مربع نص 145">
            <a:extLst>
              <a:ext uri="{FF2B5EF4-FFF2-40B4-BE49-F238E27FC236}">
                <a16:creationId xmlns:a16="http://schemas.microsoft.com/office/drawing/2014/main" id="{D675C2FF-0981-17C4-192D-EA5475CE9228}"/>
              </a:ext>
            </a:extLst>
          </p:cNvPr>
          <p:cNvSpPr txBox="1"/>
          <p:nvPr/>
        </p:nvSpPr>
        <p:spPr>
          <a:xfrm>
            <a:off x="29" y="1013178"/>
            <a:ext cx="10691755" cy="74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210" b="1" dirty="0">
                <a:solidFill>
                  <a:srgbClr val="EB7BC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ايقونات</a:t>
            </a:r>
            <a:endParaRPr lang="en-GB" sz="4210" b="1" dirty="0">
              <a:solidFill>
                <a:srgbClr val="EB7BC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2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313</Words>
  <Application>Microsoft Office PowerPoint</Application>
  <PresentationFormat>مخصص</PresentationFormat>
  <Paragraphs>52</Paragraphs>
  <Slides>7</Slides>
  <Notes>4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Wingdings</vt:lpstr>
      <vt:lpstr>Harmattan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2023-04-21T16:15:01Z</cp:lastPrinted>
  <dcterms:created xsi:type="dcterms:W3CDTF">2022-06-17T15:03:51Z</dcterms:created>
  <dcterms:modified xsi:type="dcterms:W3CDTF">2024-02-26T11:05:01Z</dcterms:modified>
</cp:coreProperties>
</file>