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 autoCompressPictures="0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511" r:id="rId2"/>
    <p:sldId id="509" r:id="rId3"/>
    <p:sldId id="470" r:id="rId4"/>
    <p:sldId id="468" r:id="rId5"/>
    <p:sldId id="469" r:id="rId6"/>
  </p:sldIdLst>
  <p:sldSz cx="10691813" cy="7559675"/>
  <p:notesSz cx="7099300" cy="10234613"/>
  <p:embeddedFontLst>
    <p:embeddedFont>
      <p:font typeface="Harmattan" panose="01000503000000020003" pitchFamily="2" charset="-78"/>
      <p:regular r:id="rId9"/>
      <p:bold r:id="rId10"/>
    </p:embeddedFont>
  </p:embeddedFontLst>
  <p:defaultTextStyle>
    <a:defPPr>
      <a:defRPr lang="en-US"/>
    </a:defPPr>
    <a:lvl1pPr marL="0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308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462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616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770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924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200077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232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الوجه الأول" id="{0CD34780-C740-4AED-8A8B-A0ABB08A7C3A}">
          <p14:sldIdLst>
            <p14:sldId id="511"/>
          </p14:sldIdLst>
        </p14:section>
        <p14:section name="الوجه الثاني" id="{0F35EC2D-F1C1-4797-B278-FFD51F23DE0D}">
          <p14:sldIdLst>
            <p14:sldId id="509"/>
          </p14:sldIdLst>
        </p14:section>
        <p14:section name="تعليمات الاستخدام" id="{47DA9849-382F-4F01-8BE7-D752398247F4}">
          <p14:sldIdLst>
            <p14:sldId id="470"/>
            <p14:sldId id="468"/>
            <p14:sldId id="46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A4C"/>
    <a:srgbClr val="A50F3E"/>
    <a:srgbClr val="E1E2FD"/>
    <a:srgbClr val="003F18"/>
    <a:srgbClr val="643523"/>
    <a:srgbClr val="ED6C7C"/>
    <a:srgbClr val="34190C"/>
    <a:srgbClr val="AC6839"/>
    <a:srgbClr val="FDF1D6"/>
    <a:srgbClr val="CD08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9462EF-DBD7-4CE9-80D4-BDA56FD5A2F0}" v="10" dt="2026-10-12T11:33:39.2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195" autoAdjust="0"/>
    <p:restoredTop sz="94641" autoAdjust="0"/>
  </p:normalViewPr>
  <p:slideViewPr>
    <p:cSldViewPr snapToGrid="0">
      <p:cViewPr varScale="1">
        <p:scale>
          <a:sx n="75" d="100"/>
          <a:sy n="75" d="100"/>
        </p:scale>
        <p:origin x="157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6" d="100"/>
          <a:sy n="56" d="100"/>
        </p:scale>
        <p:origin x="3312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san Selim" userId="84cd2103f36ef0dc" providerId="LiveId" clId="{6ED845BA-74CA-4F74-9AC4-C2ED4D184EBF}"/>
    <pc:docChg chg="undo redo custSel addSld delSld modSld sldOrd modMainMaster addSection modSection modNotesMaster">
      <pc:chgData name="Hasan Selim" userId="84cd2103f36ef0dc" providerId="LiveId" clId="{6ED845BA-74CA-4F74-9AC4-C2ED4D184EBF}" dt="2026-10-12T11:53:47.010" v="15444" actId="1035"/>
      <pc:docMkLst>
        <pc:docMk/>
      </pc:docMkLst>
      <pc:sldChg chg="modSp mod modClrScheme chgLayout modNotes">
        <pc:chgData name="Hasan Selim" userId="84cd2103f36ef0dc" providerId="LiveId" clId="{6ED845BA-74CA-4F74-9AC4-C2ED4D184EBF}" dt="2026-10-12T11:03:01.901" v="15131" actId="790"/>
        <pc:sldMkLst>
          <pc:docMk/>
          <pc:sldMk cId="1719167534" sldId="468"/>
        </pc:sldMkLst>
        <pc:spChg chg="mod">
          <ac:chgData name="Hasan Selim" userId="84cd2103f36ef0dc" providerId="LiveId" clId="{6ED845BA-74CA-4F74-9AC4-C2ED4D184EBF}" dt="2026-10-12T11:03:01.901" v="15131" actId="790"/>
          <ac:spMkLst>
            <pc:docMk/>
            <pc:sldMk cId="1719167534" sldId="468"/>
            <ac:spMk id="3" creationId="{B4D62E6E-6847-0675-56F4-9DA0FD7D80D5}"/>
          </ac:spMkLst>
        </pc:spChg>
      </pc:sldChg>
      <pc:sldChg chg="modSp mod modClrScheme chgLayout modNotes">
        <pc:chgData name="Hasan Selim" userId="84cd2103f36ef0dc" providerId="LiveId" clId="{6ED845BA-74CA-4F74-9AC4-C2ED4D184EBF}" dt="2026-10-12T11:03:01.901" v="15131" actId="790"/>
        <pc:sldMkLst>
          <pc:docMk/>
          <pc:sldMk cId="4000033492" sldId="469"/>
        </pc:sldMkLst>
        <pc:spChg chg="mod">
          <ac:chgData name="Hasan Selim" userId="84cd2103f36ef0dc" providerId="LiveId" clId="{6ED845BA-74CA-4F74-9AC4-C2ED4D184EBF}" dt="2026-10-12T11:03:01.901" v="15131" actId="790"/>
          <ac:spMkLst>
            <pc:docMk/>
            <pc:sldMk cId="4000033492" sldId="469"/>
            <ac:spMk id="3" creationId="{8197C538-F605-4470-B8E7-E81A57470B0C}"/>
          </ac:spMkLst>
        </pc:spChg>
        <pc:spChg chg="mod">
          <ac:chgData name="Hasan Selim" userId="84cd2103f36ef0dc" providerId="LiveId" clId="{6ED845BA-74CA-4F74-9AC4-C2ED4D184EBF}" dt="2026-10-12T11:03:01.901" v="15131" actId="790"/>
          <ac:spMkLst>
            <pc:docMk/>
            <pc:sldMk cId="4000033492" sldId="469"/>
            <ac:spMk id="4" creationId="{C271014F-2CEE-97B9-A158-6F4A5DCEB1EE}"/>
          </ac:spMkLst>
        </pc:spChg>
        <pc:spChg chg="mod">
          <ac:chgData name="Hasan Selim" userId="84cd2103f36ef0dc" providerId="LiveId" clId="{6ED845BA-74CA-4F74-9AC4-C2ED4D184EBF}" dt="2026-10-12T11:03:01.901" v="15131" actId="790"/>
          <ac:spMkLst>
            <pc:docMk/>
            <pc:sldMk cId="4000033492" sldId="469"/>
            <ac:spMk id="5" creationId="{481AADFD-D526-0AF3-EF03-FD42936448B3}"/>
          </ac:spMkLst>
        </pc:spChg>
        <pc:spChg chg="mod">
          <ac:chgData name="Hasan Selim" userId="84cd2103f36ef0dc" providerId="LiveId" clId="{6ED845BA-74CA-4F74-9AC4-C2ED4D184EBF}" dt="2026-10-12T11:03:01.901" v="15131" actId="790"/>
          <ac:spMkLst>
            <pc:docMk/>
            <pc:sldMk cId="4000033492" sldId="469"/>
            <ac:spMk id="8" creationId="{BABF9B4D-3A8C-0F47-58C8-48D769647876}"/>
          </ac:spMkLst>
        </pc:spChg>
      </pc:sldChg>
      <pc:sldChg chg="addSp delSp modSp mod modClrScheme chgLayout">
        <pc:chgData name="Hasan Selim" userId="84cd2103f36ef0dc" providerId="LiveId" clId="{6ED845BA-74CA-4F74-9AC4-C2ED4D184EBF}" dt="2026-10-12T11:03:01.901" v="15131" actId="790"/>
        <pc:sldMkLst>
          <pc:docMk/>
          <pc:sldMk cId="1894565167" sldId="470"/>
        </pc:sldMkLst>
        <pc:spChg chg="mod">
          <ac:chgData name="Hasan Selim" userId="84cd2103f36ef0dc" providerId="LiveId" clId="{6ED845BA-74CA-4F74-9AC4-C2ED4D184EBF}" dt="2026-10-12T11:03:01.901" v="15131" actId="790"/>
          <ac:spMkLst>
            <pc:docMk/>
            <pc:sldMk cId="1894565167" sldId="470"/>
            <ac:spMk id="5" creationId="{E4F02B01-F9B1-30EA-53E4-6B570708863B}"/>
          </ac:spMkLst>
        </pc:spChg>
      </pc:sldChg>
      <pc:sldChg chg="addSp delSp modSp add del mod ord modClrScheme chgLayout">
        <pc:chgData name="Hasan Selim" userId="84cd2103f36ef0dc" providerId="LiveId" clId="{6ED845BA-74CA-4F74-9AC4-C2ED4D184EBF}" dt="2026-10-12T11:53:47.010" v="15444" actId="1035"/>
        <pc:sldMkLst>
          <pc:docMk/>
          <pc:sldMk cId="1245817147" sldId="509"/>
        </pc:sldMkLst>
        <pc:spChg chg="add mod">
          <ac:chgData name="Hasan Selim" userId="84cd2103f36ef0dc" providerId="LiveId" clId="{6ED845BA-74CA-4F74-9AC4-C2ED4D184EBF}" dt="2026-10-12T11:33:39.222" v="15400"/>
          <ac:spMkLst>
            <pc:docMk/>
            <pc:sldMk cId="1245817147" sldId="509"/>
            <ac:spMk id="3" creationId="{678EABF7-8860-82AD-40C6-5E740BEF24B9}"/>
          </ac:spMkLst>
        </pc:spChg>
        <pc:spChg chg="add del mod">
          <ac:chgData name="Hasan Selim" userId="84cd2103f36ef0dc" providerId="LiveId" clId="{6ED845BA-74CA-4F74-9AC4-C2ED4D184EBF}" dt="2026-10-12T10:47:09.188" v="14948" actId="478"/>
          <ac:spMkLst>
            <pc:docMk/>
            <pc:sldMk cId="1245817147" sldId="509"/>
            <ac:spMk id="4" creationId="{6B79F5AF-916A-E1A4-F8F2-88E85191AA93}"/>
          </ac:spMkLst>
        </pc:spChg>
        <pc:spChg chg="add del mod">
          <ac:chgData name="Hasan Selim" userId="84cd2103f36ef0dc" providerId="LiveId" clId="{6ED845BA-74CA-4F74-9AC4-C2ED4D184EBF}" dt="2026-10-12T10:57:37.048" v="15011" actId="478"/>
          <ac:spMkLst>
            <pc:docMk/>
            <pc:sldMk cId="1245817147" sldId="509"/>
            <ac:spMk id="6" creationId="{1042CC3B-314D-CD89-1B21-BAD278526B1C}"/>
          </ac:spMkLst>
        </pc:spChg>
        <pc:spChg chg="add del mod">
          <ac:chgData name="Hasan Selim" userId="84cd2103f36ef0dc" providerId="LiveId" clId="{6ED845BA-74CA-4F74-9AC4-C2ED4D184EBF}" dt="2026-10-12T10:57:41.687" v="15013" actId="478"/>
          <ac:spMkLst>
            <pc:docMk/>
            <pc:sldMk cId="1245817147" sldId="509"/>
            <ac:spMk id="8" creationId="{C996911F-D364-D7CC-F927-13B0607AAE56}"/>
          </ac:spMkLst>
        </pc:spChg>
        <pc:spChg chg="del mod">
          <ac:chgData name="Hasan Selim" userId="84cd2103f36ef0dc" providerId="LiveId" clId="{6ED845BA-74CA-4F74-9AC4-C2ED4D184EBF}" dt="2026-10-12T10:47:09.188" v="14948" actId="478"/>
          <ac:spMkLst>
            <pc:docMk/>
            <pc:sldMk cId="1245817147" sldId="509"/>
            <ac:spMk id="9" creationId="{8B5191FF-3DAD-0B80-7324-4F6FE8E85868}"/>
          </ac:spMkLst>
        </pc:spChg>
        <pc:spChg chg="add del mod">
          <ac:chgData name="Hasan Selim" userId="84cd2103f36ef0dc" providerId="LiveId" clId="{6ED845BA-74CA-4F74-9AC4-C2ED4D184EBF}" dt="2026-10-12T10:58:46.078" v="15045" actId="478"/>
          <ac:spMkLst>
            <pc:docMk/>
            <pc:sldMk cId="1245817147" sldId="509"/>
            <ac:spMk id="11" creationId="{5B0ABA52-F92E-DDA3-18BB-C89854790459}"/>
          </ac:spMkLst>
        </pc:spChg>
        <pc:spChg chg="add del mod">
          <ac:chgData name="Hasan Selim" userId="84cd2103f36ef0dc" providerId="LiveId" clId="{6ED845BA-74CA-4F74-9AC4-C2ED4D184EBF}" dt="2026-10-12T10:47:09.188" v="14948" actId="478"/>
          <ac:spMkLst>
            <pc:docMk/>
            <pc:sldMk cId="1245817147" sldId="509"/>
            <ac:spMk id="12" creationId="{5A1DBBCE-263C-7162-6673-E6D3C23C506D}"/>
          </ac:spMkLst>
        </pc:spChg>
        <pc:spChg chg="add del mod">
          <ac:chgData name="Hasan Selim" userId="84cd2103f36ef0dc" providerId="LiveId" clId="{6ED845BA-74CA-4F74-9AC4-C2ED4D184EBF}" dt="2026-10-12T10:47:09.188" v="14948" actId="478"/>
          <ac:spMkLst>
            <pc:docMk/>
            <pc:sldMk cId="1245817147" sldId="509"/>
            <ac:spMk id="14" creationId="{BA5E1F68-D298-A6BD-A417-B523AF2EA080}"/>
          </ac:spMkLst>
        </pc:spChg>
        <pc:spChg chg="add mod">
          <ac:chgData name="Hasan Selim" userId="84cd2103f36ef0dc" providerId="LiveId" clId="{6ED845BA-74CA-4F74-9AC4-C2ED4D184EBF}" dt="2026-10-12T11:53:47.010" v="15444" actId="1035"/>
          <ac:spMkLst>
            <pc:docMk/>
            <pc:sldMk cId="1245817147" sldId="509"/>
            <ac:spMk id="15" creationId="{F4473D76-3727-BB48-ED62-735AB809454E}"/>
          </ac:spMkLst>
        </pc:spChg>
        <pc:spChg chg="add mod">
          <ac:chgData name="Hasan Selim" userId="84cd2103f36ef0dc" providerId="LiveId" clId="{6ED845BA-74CA-4F74-9AC4-C2ED4D184EBF}" dt="2026-10-12T11:35:47.137" v="15412" actId="1076"/>
          <ac:spMkLst>
            <pc:docMk/>
            <pc:sldMk cId="1245817147" sldId="509"/>
            <ac:spMk id="18" creationId="{0517D9E2-41F9-5968-0012-54049ACD2C60}"/>
          </ac:spMkLst>
        </pc:spChg>
        <pc:spChg chg="del mod">
          <ac:chgData name="Hasan Selim" userId="84cd2103f36ef0dc" providerId="LiveId" clId="{6ED845BA-74CA-4F74-9AC4-C2ED4D184EBF}" dt="2026-10-12T10:47:09.188" v="14948" actId="478"/>
          <ac:spMkLst>
            <pc:docMk/>
            <pc:sldMk cId="1245817147" sldId="509"/>
            <ac:spMk id="20" creationId="{F2807552-FAA3-19BA-0697-D2D9927EF681}"/>
          </ac:spMkLst>
        </pc:spChg>
        <pc:spChg chg="add mod">
          <ac:chgData name="Hasan Selim" userId="84cd2103f36ef0dc" providerId="LiveId" clId="{6ED845BA-74CA-4F74-9AC4-C2ED4D184EBF}" dt="2026-10-12T11:35:47.137" v="15412" actId="1076"/>
          <ac:spMkLst>
            <pc:docMk/>
            <pc:sldMk cId="1245817147" sldId="509"/>
            <ac:spMk id="21" creationId="{7CFC75DB-78ED-44B7-7DEE-CD1229EC0E13}"/>
          </ac:spMkLst>
        </pc:spChg>
        <pc:spChg chg="add mod">
          <ac:chgData name="Hasan Selim" userId="84cd2103f36ef0dc" providerId="LiveId" clId="{6ED845BA-74CA-4F74-9AC4-C2ED4D184EBF}" dt="2026-10-12T11:35:47.137" v="15412" actId="1076"/>
          <ac:spMkLst>
            <pc:docMk/>
            <pc:sldMk cId="1245817147" sldId="509"/>
            <ac:spMk id="24" creationId="{6D8AD2F1-AE8E-8972-C27D-D2FF0F713CBB}"/>
          </ac:spMkLst>
        </pc:spChg>
        <pc:spChg chg="add mod">
          <ac:chgData name="Hasan Selim" userId="84cd2103f36ef0dc" providerId="LiveId" clId="{6ED845BA-74CA-4F74-9AC4-C2ED4D184EBF}" dt="2026-10-12T11:35:47.137" v="15412" actId="1076"/>
          <ac:spMkLst>
            <pc:docMk/>
            <pc:sldMk cId="1245817147" sldId="509"/>
            <ac:spMk id="26" creationId="{054F6450-6DEA-3AB9-85A3-F0F2CFC2420A}"/>
          </ac:spMkLst>
        </pc:spChg>
        <pc:spChg chg="del mod">
          <ac:chgData name="Hasan Selim" userId="84cd2103f36ef0dc" providerId="LiveId" clId="{6ED845BA-74CA-4F74-9AC4-C2ED4D184EBF}" dt="2026-10-12T10:47:09.188" v="14948" actId="478"/>
          <ac:spMkLst>
            <pc:docMk/>
            <pc:sldMk cId="1245817147" sldId="509"/>
            <ac:spMk id="27" creationId="{4DE24456-7498-D3D6-22C9-D9379D24F3AC}"/>
          </ac:spMkLst>
        </pc:spChg>
        <pc:spChg chg="add mod">
          <ac:chgData name="Hasan Selim" userId="84cd2103f36ef0dc" providerId="LiveId" clId="{6ED845BA-74CA-4F74-9AC4-C2ED4D184EBF}" dt="2026-10-12T11:35:31.038" v="15408" actId="1076"/>
          <ac:spMkLst>
            <pc:docMk/>
            <pc:sldMk cId="1245817147" sldId="509"/>
            <ac:spMk id="29" creationId="{372D2CDA-D61A-9310-11FE-E86129574D27}"/>
          </ac:spMkLst>
        </pc:spChg>
        <pc:spChg chg="add mod">
          <ac:chgData name="Hasan Selim" userId="84cd2103f36ef0dc" providerId="LiveId" clId="{6ED845BA-74CA-4F74-9AC4-C2ED4D184EBF}" dt="2026-10-12T11:35:56.487" v="15418" actId="1038"/>
          <ac:spMkLst>
            <pc:docMk/>
            <pc:sldMk cId="1245817147" sldId="509"/>
            <ac:spMk id="32" creationId="{621A3E0C-6B8B-DAAA-9715-CE59B5A7FBC6}"/>
          </ac:spMkLst>
        </pc:spChg>
        <pc:spChg chg="add mod">
          <ac:chgData name="Hasan Selim" userId="84cd2103f36ef0dc" providerId="LiveId" clId="{6ED845BA-74CA-4F74-9AC4-C2ED4D184EBF}" dt="2026-10-12T11:35:31.038" v="15408" actId="1076"/>
          <ac:spMkLst>
            <pc:docMk/>
            <pc:sldMk cId="1245817147" sldId="509"/>
            <ac:spMk id="34" creationId="{280DB159-9A32-8FBA-DEEC-0AE0C691CF73}"/>
          </ac:spMkLst>
        </pc:spChg>
        <pc:spChg chg="add del mod">
          <ac:chgData name="Hasan Selim" userId="84cd2103f36ef0dc" providerId="LiveId" clId="{6ED845BA-74CA-4F74-9AC4-C2ED4D184EBF}" dt="2026-10-12T10:47:09.188" v="14948" actId="478"/>
          <ac:spMkLst>
            <pc:docMk/>
            <pc:sldMk cId="1245817147" sldId="509"/>
            <ac:spMk id="35" creationId="{8AEA9110-F532-D663-1433-B0117B487CC1}"/>
          </ac:spMkLst>
        </pc:spChg>
        <pc:spChg chg="add mod">
          <ac:chgData name="Hasan Selim" userId="84cd2103f36ef0dc" providerId="LiveId" clId="{6ED845BA-74CA-4F74-9AC4-C2ED4D184EBF}" dt="2026-10-12T11:35:31.038" v="15408" actId="1076"/>
          <ac:spMkLst>
            <pc:docMk/>
            <pc:sldMk cId="1245817147" sldId="509"/>
            <ac:spMk id="37" creationId="{857DE7D0-C56C-D081-951A-0897C640C4BC}"/>
          </ac:spMkLst>
        </pc:spChg>
        <pc:spChg chg="add mod">
          <ac:chgData name="Hasan Selim" userId="84cd2103f36ef0dc" providerId="LiveId" clId="{6ED845BA-74CA-4F74-9AC4-C2ED4D184EBF}" dt="2026-10-12T11:35:31.038" v="15408" actId="1076"/>
          <ac:spMkLst>
            <pc:docMk/>
            <pc:sldMk cId="1245817147" sldId="509"/>
            <ac:spMk id="39" creationId="{4D1C5039-D527-1B4C-8778-4BC7513C93E2}"/>
          </ac:spMkLst>
        </pc:spChg>
        <pc:spChg chg="add mod">
          <ac:chgData name="Hasan Selim" userId="84cd2103f36ef0dc" providerId="LiveId" clId="{6ED845BA-74CA-4F74-9AC4-C2ED4D184EBF}" dt="2026-10-12T11:35:31.038" v="15408" actId="1076"/>
          <ac:spMkLst>
            <pc:docMk/>
            <pc:sldMk cId="1245817147" sldId="509"/>
            <ac:spMk id="41" creationId="{E506D041-612E-3A9E-6360-F01A51068BD0}"/>
          </ac:spMkLst>
        </pc:spChg>
        <pc:spChg chg="add mod">
          <ac:chgData name="Hasan Selim" userId="84cd2103f36ef0dc" providerId="LiveId" clId="{6ED845BA-74CA-4F74-9AC4-C2ED4D184EBF}" dt="2026-10-12T11:25:37.163" v="15284" actId="1035"/>
          <ac:spMkLst>
            <pc:docMk/>
            <pc:sldMk cId="1245817147" sldId="509"/>
            <ac:spMk id="44" creationId="{00E5DFCC-A0DD-CE2A-2289-B4A892DE6665}"/>
          </ac:spMkLst>
        </pc:spChg>
        <pc:spChg chg="add mod">
          <ac:chgData name="Hasan Selim" userId="84cd2103f36ef0dc" providerId="LiveId" clId="{6ED845BA-74CA-4F74-9AC4-C2ED4D184EBF}" dt="2026-10-12T11:36:04.400" v="15419" actId="207"/>
          <ac:spMkLst>
            <pc:docMk/>
            <pc:sldMk cId="1245817147" sldId="509"/>
            <ac:spMk id="46" creationId="{43CC7EA2-EC23-50D8-D1F5-55D6401E5FD0}"/>
          </ac:spMkLst>
        </pc:spChg>
        <pc:spChg chg="add del mod">
          <ac:chgData name="Hasan Selim" userId="84cd2103f36ef0dc" providerId="LiveId" clId="{6ED845BA-74CA-4F74-9AC4-C2ED4D184EBF}" dt="2026-10-12T10:47:09.188" v="14948" actId="478"/>
          <ac:spMkLst>
            <pc:docMk/>
            <pc:sldMk cId="1245817147" sldId="509"/>
            <ac:spMk id="49" creationId="{2FB098D0-8E12-A085-B2FD-7297C06F8C64}"/>
          </ac:spMkLst>
        </pc:spChg>
        <pc:spChg chg="add mod">
          <ac:chgData name="Hasan Selim" userId="84cd2103f36ef0dc" providerId="LiveId" clId="{6ED845BA-74CA-4F74-9AC4-C2ED4D184EBF}" dt="2026-10-12T11:31:07.456" v="15373" actId="20577"/>
          <ac:spMkLst>
            <pc:docMk/>
            <pc:sldMk cId="1245817147" sldId="509"/>
            <ac:spMk id="50" creationId="{966902BB-5E68-6515-1064-DE67ABD5E73D}"/>
          </ac:spMkLst>
        </pc:spChg>
        <pc:spChg chg="del mod">
          <ac:chgData name="Hasan Selim" userId="84cd2103f36ef0dc" providerId="LiveId" clId="{6ED845BA-74CA-4F74-9AC4-C2ED4D184EBF}" dt="2026-10-12T10:47:09.188" v="14948" actId="478"/>
          <ac:spMkLst>
            <pc:docMk/>
            <pc:sldMk cId="1245817147" sldId="509"/>
            <ac:spMk id="51" creationId="{6AE3FF3E-D0B4-A0AB-D8D5-C6935B2E28F5}"/>
          </ac:spMkLst>
        </pc:spChg>
        <pc:spChg chg="add mod">
          <ac:chgData name="Hasan Selim" userId="84cd2103f36ef0dc" providerId="LiveId" clId="{6ED845BA-74CA-4F74-9AC4-C2ED4D184EBF}" dt="2026-10-12T11:36:17.307" v="15421" actId="207"/>
          <ac:spMkLst>
            <pc:docMk/>
            <pc:sldMk cId="1245817147" sldId="509"/>
            <ac:spMk id="52" creationId="{79413FDE-6C1D-222E-E638-66F75518DB4B}"/>
          </ac:spMkLst>
        </pc:spChg>
        <pc:spChg chg="add del mod">
          <ac:chgData name="Hasan Selim" userId="84cd2103f36ef0dc" providerId="LiveId" clId="{6ED845BA-74CA-4F74-9AC4-C2ED4D184EBF}" dt="2026-10-12T10:47:09.188" v="14948" actId="478"/>
          <ac:spMkLst>
            <pc:docMk/>
            <pc:sldMk cId="1245817147" sldId="509"/>
            <ac:spMk id="53" creationId="{FAEE5E4C-AC56-8692-42BF-153FC5CCD2A8}"/>
          </ac:spMkLst>
        </pc:spChg>
      </pc:sldChg>
      <pc:sldChg chg="addSp delSp modSp add mod ord">
        <pc:chgData name="Hasan Selim" userId="84cd2103f36ef0dc" providerId="LiveId" clId="{6ED845BA-74CA-4F74-9AC4-C2ED4D184EBF}" dt="2026-10-12T11:37:45.625" v="15437" actId="1038"/>
        <pc:sldMkLst>
          <pc:docMk/>
          <pc:sldMk cId="2662163927" sldId="511"/>
        </pc:sldMkLst>
        <pc:spChg chg="add del">
          <ac:chgData name="Hasan Selim" userId="84cd2103f36ef0dc" providerId="LiveId" clId="{6ED845BA-74CA-4F74-9AC4-C2ED4D184EBF}" dt="2026-10-12T10:53:19.511" v="14969" actId="478"/>
          <ac:spMkLst>
            <pc:docMk/>
            <pc:sldMk cId="2662163927" sldId="511"/>
            <ac:spMk id="3" creationId="{A8426E71-B201-C0FA-1F95-A5846BEA212F}"/>
          </ac:spMkLst>
        </pc:spChg>
        <pc:spChg chg="add mod">
          <ac:chgData name="Hasan Selim" userId="84cd2103f36ef0dc" providerId="LiveId" clId="{6ED845BA-74CA-4F74-9AC4-C2ED4D184EBF}" dt="2026-10-12T11:07:06.381" v="15189" actId="113"/>
          <ac:spMkLst>
            <pc:docMk/>
            <pc:sldMk cId="2662163927" sldId="511"/>
            <ac:spMk id="5" creationId="{4776FE54-217A-581B-28A2-4FA64D99400E}"/>
          </ac:spMkLst>
        </pc:spChg>
        <pc:spChg chg="add del mod">
          <ac:chgData name="Hasan Selim" userId="84cd2103f36ef0dc" providerId="LiveId" clId="{6ED845BA-74CA-4F74-9AC4-C2ED4D184EBF}" dt="2026-10-12T10:53:27.421" v="14972" actId="478"/>
          <ac:spMkLst>
            <pc:docMk/>
            <pc:sldMk cId="2662163927" sldId="511"/>
            <ac:spMk id="7" creationId="{C906AF5A-5F3D-50D8-D6C4-D2E12F1D57FA}"/>
          </ac:spMkLst>
        </pc:spChg>
        <pc:spChg chg="add del mod">
          <ac:chgData name="Hasan Selim" userId="84cd2103f36ef0dc" providerId="LiveId" clId="{6ED845BA-74CA-4F74-9AC4-C2ED4D184EBF}" dt="2026-10-12T11:11:07.242" v="15253" actId="478"/>
          <ac:spMkLst>
            <pc:docMk/>
            <pc:sldMk cId="2662163927" sldId="511"/>
            <ac:spMk id="9" creationId="{A871F3C7-48D2-ED17-7FE5-C4549238A64C}"/>
          </ac:spMkLst>
        </pc:spChg>
        <pc:spChg chg="add del mod">
          <ac:chgData name="Hasan Selim" userId="84cd2103f36ef0dc" providerId="LiveId" clId="{6ED845BA-74CA-4F74-9AC4-C2ED4D184EBF}" dt="2026-10-12T11:06:37.315" v="15171" actId="478"/>
          <ac:spMkLst>
            <pc:docMk/>
            <pc:sldMk cId="2662163927" sldId="511"/>
            <ac:spMk id="11" creationId="{8F3493B3-EC33-2640-A20D-229F32BF43DD}"/>
          </ac:spMkLst>
        </pc:spChg>
        <pc:spChg chg="add del">
          <ac:chgData name="Hasan Selim" userId="84cd2103f36ef0dc" providerId="LiveId" clId="{6ED845BA-74CA-4F74-9AC4-C2ED4D184EBF}" dt="2026-10-12T10:53:31.120" v="14973" actId="478"/>
          <ac:spMkLst>
            <pc:docMk/>
            <pc:sldMk cId="2662163927" sldId="511"/>
            <ac:spMk id="13" creationId="{744FEC03-03CA-35EA-533E-CB0217407E01}"/>
          </ac:spMkLst>
        </pc:spChg>
        <pc:spChg chg="add del mod">
          <ac:chgData name="Hasan Selim" userId="84cd2103f36ef0dc" providerId="LiveId" clId="{6ED845BA-74CA-4F74-9AC4-C2ED4D184EBF}" dt="2026-10-12T11:01:48.061" v="15124" actId="478"/>
          <ac:spMkLst>
            <pc:docMk/>
            <pc:sldMk cId="2662163927" sldId="511"/>
            <ac:spMk id="15" creationId="{E06CDE06-EA56-494A-CACF-61C54BFA2265}"/>
          </ac:spMkLst>
        </pc:spChg>
        <pc:spChg chg="add del mod">
          <ac:chgData name="Hasan Selim" userId="84cd2103f36ef0dc" providerId="LiveId" clId="{6ED845BA-74CA-4F74-9AC4-C2ED4D184EBF}" dt="2026-10-12T11:03:18.321" v="15132" actId="478"/>
          <ac:spMkLst>
            <pc:docMk/>
            <pc:sldMk cId="2662163927" sldId="511"/>
            <ac:spMk id="18" creationId="{28726E84-AF18-CD47-05D0-E731480D964B}"/>
          </ac:spMkLst>
        </pc:spChg>
        <pc:spChg chg="del mod">
          <ac:chgData name="Hasan Selim" userId="84cd2103f36ef0dc" providerId="LiveId" clId="{6ED845BA-74CA-4F74-9AC4-C2ED4D184EBF}" dt="2026-10-12T10:47:06.873" v="14947" actId="478"/>
          <ac:spMkLst>
            <pc:docMk/>
            <pc:sldMk cId="2662163927" sldId="511"/>
            <ac:spMk id="19" creationId="{D86EC32E-DAB0-D226-220E-C4D72482BF11}"/>
          </ac:spMkLst>
        </pc:spChg>
        <pc:spChg chg="add del mod">
          <ac:chgData name="Hasan Selim" userId="84cd2103f36ef0dc" providerId="LiveId" clId="{6ED845BA-74CA-4F74-9AC4-C2ED4D184EBF}" dt="2026-10-12T11:01:44.928" v="15123" actId="478"/>
          <ac:spMkLst>
            <pc:docMk/>
            <pc:sldMk cId="2662163927" sldId="511"/>
            <ac:spMk id="21" creationId="{68428C8A-B79E-7DD9-833F-011C12FC2E81}"/>
          </ac:spMkLst>
        </pc:spChg>
        <pc:spChg chg="add mod">
          <ac:chgData name="Hasan Selim" userId="84cd2103f36ef0dc" providerId="LiveId" clId="{6ED845BA-74CA-4F74-9AC4-C2ED4D184EBF}" dt="2026-10-12T11:37:31.992" v="15430" actId="1076"/>
          <ac:spMkLst>
            <pc:docMk/>
            <pc:sldMk cId="2662163927" sldId="511"/>
            <ac:spMk id="26" creationId="{1228D153-C7C8-980E-4277-17C1D136FD64}"/>
          </ac:spMkLst>
        </pc:spChg>
        <pc:spChg chg="add del mod">
          <ac:chgData name="Hasan Selim" userId="84cd2103f36ef0dc" providerId="LiveId" clId="{6ED845BA-74CA-4F74-9AC4-C2ED4D184EBF}" dt="2026-10-12T10:47:06.873" v="14947" actId="478"/>
          <ac:spMkLst>
            <pc:docMk/>
            <pc:sldMk cId="2662163927" sldId="511"/>
            <ac:spMk id="27" creationId="{7B5D5D3A-2497-2B74-2D33-A4AF89D95FDC}"/>
          </ac:spMkLst>
        </pc:spChg>
        <pc:spChg chg="add mod">
          <ac:chgData name="Hasan Selim" userId="84cd2103f36ef0dc" providerId="LiveId" clId="{6ED845BA-74CA-4F74-9AC4-C2ED4D184EBF}" dt="2026-10-12T11:37:31.992" v="15430" actId="1076"/>
          <ac:spMkLst>
            <pc:docMk/>
            <pc:sldMk cId="2662163927" sldId="511"/>
            <ac:spMk id="29" creationId="{60481A8A-CA4B-C07C-97AE-700860AD8B91}"/>
          </ac:spMkLst>
        </pc:spChg>
        <pc:spChg chg="del mod">
          <ac:chgData name="Hasan Selim" userId="84cd2103f36ef0dc" providerId="LiveId" clId="{6ED845BA-74CA-4F74-9AC4-C2ED4D184EBF}" dt="2026-10-12T10:47:06.873" v="14947" actId="478"/>
          <ac:spMkLst>
            <pc:docMk/>
            <pc:sldMk cId="2662163927" sldId="511"/>
            <ac:spMk id="31" creationId="{838BA0BB-EAA4-6700-71F4-CB32C9E1199B}"/>
          </ac:spMkLst>
        </pc:spChg>
        <pc:spChg chg="add mod">
          <ac:chgData name="Hasan Selim" userId="84cd2103f36ef0dc" providerId="LiveId" clId="{6ED845BA-74CA-4F74-9AC4-C2ED4D184EBF}" dt="2026-10-12T11:37:31.992" v="15430" actId="1076"/>
          <ac:spMkLst>
            <pc:docMk/>
            <pc:sldMk cId="2662163927" sldId="511"/>
            <ac:spMk id="32" creationId="{023EDD52-F078-0BAD-58EA-52A2F33088FE}"/>
          </ac:spMkLst>
        </pc:spChg>
        <pc:spChg chg="add mod">
          <ac:chgData name="Hasan Selim" userId="84cd2103f36ef0dc" providerId="LiveId" clId="{6ED845BA-74CA-4F74-9AC4-C2ED4D184EBF}" dt="2026-10-12T11:37:31.992" v="15430" actId="1076"/>
          <ac:spMkLst>
            <pc:docMk/>
            <pc:sldMk cId="2662163927" sldId="511"/>
            <ac:spMk id="34" creationId="{3CAE91E0-1F22-E40D-3039-1F6BC0FB9F6E}"/>
          </ac:spMkLst>
        </pc:spChg>
        <pc:spChg chg="del mod">
          <ac:chgData name="Hasan Selim" userId="84cd2103f36ef0dc" providerId="LiveId" clId="{6ED845BA-74CA-4F74-9AC4-C2ED4D184EBF}" dt="2026-10-12T10:47:06.873" v="14947" actId="478"/>
          <ac:spMkLst>
            <pc:docMk/>
            <pc:sldMk cId="2662163927" sldId="511"/>
            <ac:spMk id="35" creationId="{CB8A241C-9FDC-BFAE-0BE1-70403459E192}"/>
          </ac:spMkLst>
        </pc:spChg>
        <pc:spChg chg="add mod">
          <ac:chgData name="Hasan Selim" userId="84cd2103f36ef0dc" providerId="LiveId" clId="{6ED845BA-74CA-4F74-9AC4-C2ED4D184EBF}" dt="2026-10-12T11:37:31.992" v="15430" actId="1076"/>
          <ac:spMkLst>
            <pc:docMk/>
            <pc:sldMk cId="2662163927" sldId="511"/>
            <ac:spMk id="37" creationId="{4DC63B95-EA91-4B7E-BBC2-FB8C3EC93B4D}"/>
          </ac:spMkLst>
        </pc:spChg>
        <pc:spChg chg="del mod">
          <ac:chgData name="Hasan Selim" userId="84cd2103f36ef0dc" providerId="LiveId" clId="{6ED845BA-74CA-4F74-9AC4-C2ED4D184EBF}" dt="2026-10-12T10:47:06.873" v="14947" actId="478"/>
          <ac:spMkLst>
            <pc:docMk/>
            <pc:sldMk cId="2662163927" sldId="511"/>
            <ac:spMk id="38" creationId="{25987974-9909-7AB2-A398-711899D3C970}"/>
          </ac:spMkLst>
        </pc:spChg>
        <pc:spChg chg="add mod">
          <ac:chgData name="Hasan Selim" userId="84cd2103f36ef0dc" providerId="LiveId" clId="{6ED845BA-74CA-4F74-9AC4-C2ED4D184EBF}" dt="2026-10-12T11:37:31.992" v="15430" actId="1076"/>
          <ac:spMkLst>
            <pc:docMk/>
            <pc:sldMk cId="2662163927" sldId="511"/>
            <ac:spMk id="39" creationId="{22437175-C48B-77AE-87B7-FF1F8510C5D5}"/>
          </ac:spMkLst>
        </pc:spChg>
        <pc:spChg chg="add del mod">
          <ac:chgData name="Hasan Selim" userId="84cd2103f36ef0dc" providerId="LiveId" clId="{6ED845BA-74CA-4F74-9AC4-C2ED4D184EBF}" dt="2026-10-12T10:47:06.873" v="14947" actId="478"/>
          <ac:spMkLst>
            <pc:docMk/>
            <pc:sldMk cId="2662163927" sldId="511"/>
            <ac:spMk id="40" creationId="{C2113C8A-962C-0072-7294-F57695D86737}"/>
          </ac:spMkLst>
        </pc:spChg>
        <pc:spChg chg="add mod">
          <ac:chgData name="Hasan Selim" userId="84cd2103f36ef0dc" providerId="LiveId" clId="{6ED845BA-74CA-4F74-9AC4-C2ED4D184EBF}" dt="2026-10-12T11:37:45.625" v="15437" actId="1038"/>
          <ac:spMkLst>
            <pc:docMk/>
            <pc:sldMk cId="2662163927" sldId="511"/>
            <ac:spMk id="43" creationId="{60E67F22-F33D-CF70-D383-8CCD2973A86A}"/>
          </ac:spMkLst>
        </pc:spChg>
        <pc:spChg chg="del mod">
          <ac:chgData name="Hasan Selim" userId="84cd2103f36ef0dc" providerId="LiveId" clId="{6ED845BA-74CA-4F74-9AC4-C2ED4D184EBF}" dt="2026-10-12T10:47:06.873" v="14947" actId="478"/>
          <ac:spMkLst>
            <pc:docMk/>
            <pc:sldMk cId="2662163927" sldId="511"/>
            <ac:spMk id="44" creationId="{810C4F76-F579-F544-1570-BD5D770BA3E5}"/>
          </ac:spMkLst>
        </pc:spChg>
        <pc:spChg chg="add mod">
          <ac:chgData name="Hasan Selim" userId="84cd2103f36ef0dc" providerId="LiveId" clId="{6ED845BA-74CA-4F74-9AC4-C2ED4D184EBF}" dt="2026-10-12T11:37:45.625" v="15437" actId="1038"/>
          <ac:spMkLst>
            <pc:docMk/>
            <pc:sldMk cId="2662163927" sldId="511"/>
            <ac:spMk id="46" creationId="{29221F70-39AD-05A0-679C-426EA0E49254}"/>
          </ac:spMkLst>
        </pc:spChg>
        <pc:spChg chg="add mod">
          <ac:chgData name="Hasan Selim" userId="84cd2103f36ef0dc" providerId="LiveId" clId="{6ED845BA-74CA-4F74-9AC4-C2ED4D184EBF}" dt="2026-10-12T11:37:45.625" v="15437" actId="1038"/>
          <ac:spMkLst>
            <pc:docMk/>
            <pc:sldMk cId="2662163927" sldId="511"/>
            <ac:spMk id="49" creationId="{5BFB0F62-5C7A-106C-BC53-51F350DC9E3C}"/>
          </ac:spMkLst>
        </pc:spChg>
        <pc:spChg chg="del mod">
          <ac:chgData name="Hasan Selim" userId="84cd2103f36ef0dc" providerId="LiveId" clId="{6ED845BA-74CA-4F74-9AC4-C2ED4D184EBF}" dt="2026-10-12T10:47:06.873" v="14947" actId="478"/>
          <ac:spMkLst>
            <pc:docMk/>
            <pc:sldMk cId="2662163927" sldId="511"/>
            <ac:spMk id="50" creationId="{3D83AE96-4DF2-863D-DFC5-E7846E31F6DF}"/>
          </ac:spMkLst>
        </pc:spChg>
        <pc:spChg chg="add mod">
          <ac:chgData name="Hasan Selim" userId="84cd2103f36ef0dc" providerId="LiveId" clId="{6ED845BA-74CA-4F74-9AC4-C2ED4D184EBF}" dt="2026-10-12T11:37:45.625" v="15437" actId="1038"/>
          <ac:spMkLst>
            <pc:docMk/>
            <pc:sldMk cId="2662163927" sldId="511"/>
            <ac:spMk id="53" creationId="{63CB705F-00FB-BED6-A205-A980989BA43B}"/>
          </ac:spMkLst>
        </pc:spChg>
        <pc:spChg chg="del mod">
          <ac:chgData name="Hasan Selim" userId="84cd2103f36ef0dc" providerId="LiveId" clId="{6ED845BA-74CA-4F74-9AC4-C2ED4D184EBF}" dt="2026-10-12T10:47:06.873" v="14947" actId="478"/>
          <ac:spMkLst>
            <pc:docMk/>
            <pc:sldMk cId="2662163927" sldId="511"/>
            <ac:spMk id="54" creationId="{8A0CCEB8-9F88-4AEA-6567-90A036420DA2}"/>
          </ac:spMkLst>
        </pc:spChg>
        <pc:spChg chg="add mod">
          <ac:chgData name="Hasan Selim" userId="84cd2103f36ef0dc" providerId="LiveId" clId="{6ED845BA-74CA-4F74-9AC4-C2ED4D184EBF}" dt="2026-10-12T11:37:45.625" v="15437" actId="1038"/>
          <ac:spMkLst>
            <pc:docMk/>
            <pc:sldMk cId="2662163927" sldId="511"/>
            <ac:spMk id="57" creationId="{A2F6A0E9-D106-7B90-B3D3-471631F70857}"/>
          </ac:spMkLst>
        </pc:spChg>
        <pc:spChg chg="del mod">
          <ac:chgData name="Hasan Selim" userId="84cd2103f36ef0dc" providerId="LiveId" clId="{6ED845BA-74CA-4F74-9AC4-C2ED4D184EBF}" dt="2026-10-12T10:47:06.873" v="14947" actId="478"/>
          <ac:spMkLst>
            <pc:docMk/>
            <pc:sldMk cId="2662163927" sldId="511"/>
            <ac:spMk id="58" creationId="{D0A92005-4CA9-D38D-7E5E-1DC4EE75954C}"/>
          </ac:spMkLst>
        </pc:spChg>
        <pc:picChg chg="add del mod">
          <ac:chgData name="Hasan Selim" userId="84cd2103f36ef0dc" providerId="LiveId" clId="{6ED845BA-74CA-4F74-9AC4-C2ED4D184EBF}" dt="2026-10-12T10:51:30.799" v="14961" actId="931"/>
          <ac:picMkLst>
            <pc:docMk/>
            <pc:sldMk cId="2662163927" sldId="511"/>
            <ac:picMk id="24" creationId="{56D9C9A7-F917-760A-E99F-836451213FD7}"/>
          </ac:picMkLst>
        </pc:picChg>
      </pc:sldChg>
      <pc:sldMasterChg chg="addSp delSp modSp mod modSldLayout sldLayoutOrd">
        <pc:chgData name="Hasan Selim" userId="84cd2103f36ef0dc" providerId="LiveId" clId="{6ED845BA-74CA-4F74-9AC4-C2ED4D184EBF}" dt="2026-10-12T11:33:19.460" v="15398" actId="167"/>
        <pc:sldMasterMkLst>
          <pc:docMk/>
          <pc:sldMasterMk cId="2476636414" sldId="2147483660"/>
        </pc:sldMasterMkLst>
        <pc:sldLayoutChg chg="addSp delSp modSp mod">
          <pc:chgData name="Hasan Selim" userId="84cd2103f36ef0dc" providerId="LiveId" clId="{6ED845BA-74CA-4F74-9AC4-C2ED4D184EBF}" dt="2026-10-12T11:33:19.460" v="15398" actId="167"/>
          <pc:sldLayoutMkLst>
            <pc:docMk/>
            <pc:sldMasterMk cId="2476636414" sldId="2147483660"/>
            <pc:sldLayoutMk cId="641393381" sldId="2147483661"/>
          </pc:sldLayoutMkLst>
          <pc:spChg chg="add mod">
            <ac:chgData name="Hasan Selim" userId="84cd2103f36ef0dc" providerId="LiveId" clId="{6ED845BA-74CA-4F74-9AC4-C2ED4D184EBF}" dt="2026-10-12T11:33:17.851" v="15397" actId="164"/>
            <ac:spMkLst>
              <pc:docMk/>
              <pc:sldMasterMk cId="2476636414" sldId="2147483660"/>
              <pc:sldLayoutMk cId="641393381" sldId="2147483661"/>
              <ac:spMk id="16" creationId="{13E08671-A3FB-0D43-1205-5D12AC8CA8E0}"/>
            </ac:spMkLst>
          </pc:spChg>
          <pc:grpChg chg="add mod">
            <ac:chgData name="Hasan Selim" userId="84cd2103f36ef0dc" providerId="LiveId" clId="{6ED845BA-74CA-4F74-9AC4-C2ED4D184EBF}" dt="2026-10-10T11:04:33.165" v="14663"/>
            <ac:grpSpMkLst>
              <pc:docMk/>
              <pc:sldMasterMk cId="2476636414" sldId="2147483660"/>
              <pc:sldLayoutMk cId="641393381" sldId="2147483661"/>
              <ac:grpSpMk id="2" creationId="{FD9B92BE-0C06-5672-E947-435C7C3FAAF7}"/>
            </ac:grpSpMkLst>
          </pc:grpChg>
          <pc:grpChg chg="add del mod ord">
            <ac:chgData name="Hasan Selim" userId="84cd2103f36ef0dc" providerId="LiveId" clId="{6ED845BA-74CA-4F74-9AC4-C2ED4D184EBF}" dt="2026-10-12T10:47:15.637" v="14950" actId="478"/>
            <ac:grpSpMkLst>
              <pc:docMk/>
              <pc:sldMasterMk cId="2476636414" sldId="2147483660"/>
              <pc:sldLayoutMk cId="641393381" sldId="2147483661"/>
              <ac:grpSpMk id="14" creationId="{9A60EF19-E4CA-2643-908B-439577B12127}"/>
            </ac:grpSpMkLst>
          </pc:grpChg>
          <pc:grpChg chg="add mod ord">
            <ac:chgData name="Hasan Selim" userId="84cd2103f36ef0dc" providerId="LiveId" clId="{6ED845BA-74CA-4F74-9AC4-C2ED4D184EBF}" dt="2026-10-12T11:33:17.851" v="15397" actId="164"/>
            <ac:grpSpMkLst>
              <pc:docMk/>
              <pc:sldMasterMk cId="2476636414" sldId="2147483660"/>
              <pc:sldLayoutMk cId="641393381" sldId="2147483661"/>
              <ac:grpSpMk id="15" creationId="{19DC2D05-5C87-3F4D-1FDD-CAF38855C21E}"/>
            </ac:grpSpMkLst>
          </pc:grpChg>
          <pc:grpChg chg="add mod ord">
            <ac:chgData name="Hasan Selim" userId="84cd2103f36ef0dc" providerId="LiveId" clId="{6ED845BA-74CA-4F74-9AC4-C2ED4D184EBF}" dt="2026-10-12T11:33:19.460" v="15398" actId="167"/>
            <ac:grpSpMkLst>
              <pc:docMk/>
              <pc:sldMasterMk cId="2476636414" sldId="2147483660"/>
              <pc:sldLayoutMk cId="641393381" sldId="2147483661"/>
              <ac:grpSpMk id="17" creationId="{2281601A-CAA3-2677-D184-C34247720315}"/>
            </ac:grpSpMkLst>
          </pc:grpChg>
          <pc:picChg chg="mod">
            <ac:chgData name="Hasan Selim" userId="84cd2103f36ef0dc" providerId="LiveId" clId="{6ED845BA-74CA-4F74-9AC4-C2ED4D184EBF}" dt="2026-10-10T11:04:33.165" v="14663"/>
            <ac:picMkLst>
              <pc:docMk/>
              <pc:sldMasterMk cId="2476636414" sldId="2147483660"/>
              <pc:sldLayoutMk cId="641393381" sldId="2147483661"/>
              <ac:picMk id="3" creationId="{A17D1A45-3818-B125-C445-70DE9BD563ED}"/>
            </ac:picMkLst>
          </pc:picChg>
          <pc:picChg chg="mod">
            <ac:chgData name="Hasan Selim" userId="84cd2103f36ef0dc" providerId="LiveId" clId="{6ED845BA-74CA-4F74-9AC4-C2ED4D184EBF}" dt="2026-10-10T11:04:33.165" v="14663"/>
            <ac:picMkLst>
              <pc:docMk/>
              <pc:sldMasterMk cId="2476636414" sldId="2147483660"/>
              <pc:sldLayoutMk cId="641393381" sldId="2147483661"/>
              <ac:picMk id="4" creationId="{7E126E1C-C944-446D-D3F9-D0B9F5780203}"/>
            </ac:picMkLst>
          </pc:picChg>
          <pc:picChg chg="add del mod">
            <ac:chgData name="Hasan Selim" userId="84cd2103f36ef0dc" providerId="LiveId" clId="{6ED845BA-74CA-4F74-9AC4-C2ED4D184EBF}" dt="2026-10-12T10:47:26.556" v="14953" actId="21"/>
            <ac:picMkLst>
              <pc:docMk/>
              <pc:sldMasterMk cId="2476636414" sldId="2147483660"/>
              <pc:sldLayoutMk cId="641393381" sldId="2147483661"/>
              <ac:picMk id="6" creationId="{A994F7F3-7727-CE81-AF0F-503EC852568E}"/>
            </ac:picMkLst>
          </pc:picChg>
          <pc:picChg chg="add del mod">
            <ac:chgData name="Hasan Selim" userId="84cd2103f36ef0dc" providerId="LiveId" clId="{6ED845BA-74CA-4F74-9AC4-C2ED4D184EBF}" dt="2026-10-12T11:03:29.443" v="15133" actId="478"/>
            <ac:picMkLst>
              <pc:docMk/>
              <pc:sldMasterMk cId="2476636414" sldId="2147483660"/>
              <pc:sldLayoutMk cId="641393381" sldId="2147483661"/>
              <ac:picMk id="8" creationId="{98729A53-B93A-E094-1792-EC3914DCF87A}"/>
            </ac:picMkLst>
          </pc:picChg>
          <pc:picChg chg="add mod modCrop">
            <ac:chgData name="Hasan Selim" userId="84cd2103f36ef0dc" providerId="LiveId" clId="{6ED845BA-74CA-4F74-9AC4-C2ED4D184EBF}" dt="2026-10-12T11:04:43.284" v="15148" actId="164"/>
            <ac:picMkLst>
              <pc:docMk/>
              <pc:sldMasterMk cId="2476636414" sldId="2147483660"/>
              <pc:sldLayoutMk cId="641393381" sldId="2147483661"/>
              <ac:picMk id="10" creationId="{076D7E18-BCAF-F3D6-6E1C-5EB9440AD5E8}"/>
            </ac:picMkLst>
          </pc:picChg>
          <pc:picChg chg="add mod ord modCrop">
            <ac:chgData name="Hasan Selim" userId="84cd2103f36ef0dc" providerId="LiveId" clId="{6ED845BA-74CA-4F74-9AC4-C2ED4D184EBF}" dt="2026-10-12T11:04:43.284" v="15148" actId="164"/>
            <ac:picMkLst>
              <pc:docMk/>
              <pc:sldMasterMk cId="2476636414" sldId="2147483660"/>
              <pc:sldLayoutMk cId="641393381" sldId="2147483661"/>
              <ac:picMk id="11" creationId="{1CEA573D-7FF0-E5B7-6AB6-BA4EEE60EF74}"/>
            </ac:picMkLst>
          </pc:picChg>
        </pc:sldLayoutChg>
        <pc:sldLayoutChg chg="addSp delSp modSp mod ord">
          <pc:chgData name="Hasan Selim" userId="84cd2103f36ef0dc" providerId="LiveId" clId="{6ED845BA-74CA-4F74-9AC4-C2ED4D184EBF}" dt="2026-10-12T11:05:18.777" v="15158" actId="167"/>
          <pc:sldLayoutMkLst>
            <pc:docMk/>
            <pc:sldMasterMk cId="2476636414" sldId="2147483660"/>
            <pc:sldLayoutMk cId="117721130" sldId="2147483662"/>
          </pc:sldLayoutMkLst>
          <pc:grpChg chg="add mod">
            <ac:chgData name="Hasan Selim" userId="84cd2103f36ef0dc" providerId="LiveId" clId="{6ED845BA-74CA-4F74-9AC4-C2ED4D184EBF}" dt="2026-10-10T11:04:32.507" v="14662"/>
            <ac:grpSpMkLst>
              <pc:docMk/>
              <pc:sldMasterMk cId="2476636414" sldId="2147483660"/>
              <pc:sldLayoutMk cId="117721130" sldId="2147483662"/>
              <ac:grpSpMk id="2" creationId="{1E66482C-5C59-B416-DBEA-E36F78F934FE}"/>
            </ac:grpSpMkLst>
          </pc:grpChg>
          <pc:picChg chg="mod">
            <ac:chgData name="Hasan Selim" userId="84cd2103f36ef0dc" providerId="LiveId" clId="{6ED845BA-74CA-4F74-9AC4-C2ED4D184EBF}" dt="2026-10-10T11:04:32.507" v="14662"/>
            <ac:picMkLst>
              <pc:docMk/>
              <pc:sldMasterMk cId="2476636414" sldId="2147483660"/>
              <pc:sldLayoutMk cId="117721130" sldId="2147483662"/>
              <ac:picMk id="4" creationId="{F5E81F1A-9B2F-DE0B-1C2B-53E0B756D1BE}"/>
            </ac:picMkLst>
          </pc:picChg>
          <pc:picChg chg="add del">
            <ac:chgData name="Hasan Selim" userId="84cd2103f36ef0dc" providerId="LiveId" clId="{6ED845BA-74CA-4F74-9AC4-C2ED4D184EBF}" dt="2026-10-12T11:04:48.320" v="15150" actId="478"/>
            <ac:picMkLst>
              <pc:docMk/>
              <pc:sldMasterMk cId="2476636414" sldId="2147483660"/>
              <pc:sldLayoutMk cId="117721130" sldId="2147483662"/>
              <ac:picMk id="5" creationId="{7FAF5769-341C-9CD4-98F6-927F6AB4E8BA}"/>
            </ac:picMkLst>
          </pc:picChg>
          <pc:picChg chg="mod">
            <ac:chgData name="Hasan Selim" userId="84cd2103f36ef0dc" providerId="LiveId" clId="{6ED845BA-74CA-4F74-9AC4-C2ED4D184EBF}" dt="2026-10-10T11:04:32.507" v="14662"/>
            <ac:picMkLst>
              <pc:docMk/>
              <pc:sldMasterMk cId="2476636414" sldId="2147483660"/>
              <pc:sldLayoutMk cId="117721130" sldId="2147483662"/>
              <ac:picMk id="7" creationId="{A54CFE92-7B9D-F79E-98C1-C0220499E236}"/>
            </ac:picMkLst>
          </pc:picChg>
          <pc:picChg chg="add del mod ord">
            <ac:chgData name="Hasan Selim" userId="84cd2103f36ef0dc" providerId="LiveId" clId="{6ED845BA-74CA-4F74-9AC4-C2ED4D184EBF}" dt="2026-10-12T10:47:14.050" v="14949" actId="478"/>
            <ac:picMkLst>
              <pc:docMk/>
              <pc:sldMasterMk cId="2476636414" sldId="2147483660"/>
              <pc:sldLayoutMk cId="117721130" sldId="2147483662"/>
              <ac:picMk id="8" creationId="{DE850722-60AB-2F56-A50D-93A2C6B19EDD}"/>
            </ac:picMkLst>
          </pc:picChg>
          <pc:picChg chg="add mod ord modCrop">
            <ac:chgData name="Hasan Selim" userId="84cd2103f36ef0dc" providerId="LiveId" clId="{6ED845BA-74CA-4F74-9AC4-C2ED4D184EBF}" dt="2026-10-12T11:05:18.777" v="15158" actId="167"/>
            <ac:picMkLst>
              <pc:docMk/>
              <pc:sldMasterMk cId="2476636414" sldId="2147483660"/>
              <pc:sldLayoutMk cId="117721130" sldId="2147483662"/>
              <ac:picMk id="9" creationId="{B9D54896-A8A9-10B5-E66C-951606B13AA7}"/>
            </ac:picMkLst>
          </pc:picChg>
        </pc:sldLayoutChg>
        <pc:sldLayoutChg chg="addSp delSp modSp mod">
          <pc:chgData name="Hasan Selim" userId="84cd2103f36ef0dc" providerId="LiveId" clId="{6ED845BA-74CA-4F74-9AC4-C2ED4D184EBF}" dt="2026-09-22T10:24:47.101" v="10399"/>
          <pc:sldLayoutMkLst>
            <pc:docMk/>
            <pc:sldMasterMk cId="2476636414" sldId="2147483660"/>
            <pc:sldLayoutMk cId="2415839091" sldId="2147483670"/>
          </pc:sldLayoutMkLst>
          <pc:grpChg chg="add mod">
            <ac:chgData name="Hasan Selim" userId="84cd2103f36ef0dc" providerId="LiveId" clId="{6ED845BA-74CA-4F74-9AC4-C2ED4D184EBF}" dt="2026-09-22T10:24:47.101" v="10399"/>
            <ac:grpSpMkLst>
              <pc:docMk/>
              <pc:sldMasterMk cId="2476636414" sldId="2147483660"/>
              <pc:sldLayoutMk cId="2415839091" sldId="2147483670"/>
              <ac:grpSpMk id="7" creationId="{6B96A804-13F7-827B-FF34-436109D948E4}"/>
            </ac:grpSpMkLst>
          </pc:grpChg>
          <pc:picChg chg="mod">
            <ac:chgData name="Hasan Selim" userId="84cd2103f36ef0dc" providerId="LiveId" clId="{6ED845BA-74CA-4F74-9AC4-C2ED4D184EBF}" dt="2026-09-22T10:24:47.101" v="10399"/>
            <ac:picMkLst>
              <pc:docMk/>
              <pc:sldMasterMk cId="2476636414" sldId="2147483660"/>
              <pc:sldLayoutMk cId="2415839091" sldId="2147483670"/>
              <ac:picMk id="8" creationId="{3BC064F6-35E8-803D-C5BB-9D3BC5112343}"/>
            </ac:picMkLst>
          </pc:picChg>
          <pc:picChg chg="mod">
            <ac:chgData name="Hasan Selim" userId="84cd2103f36ef0dc" providerId="LiveId" clId="{6ED845BA-74CA-4F74-9AC4-C2ED4D184EBF}" dt="2026-09-22T10:24:47.101" v="10399"/>
            <ac:picMkLst>
              <pc:docMk/>
              <pc:sldMasterMk cId="2476636414" sldId="2147483660"/>
              <pc:sldLayoutMk cId="2415839091" sldId="2147483670"/>
              <ac:picMk id="9" creationId="{814C5EC1-FD48-8C50-FF29-68F18899770A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>
            <a:extLst>
              <a:ext uri="{FF2B5EF4-FFF2-40B4-BE49-F238E27FC236}">
                <a16:creationId xmlns:a16="http://schemas.microsoft.com/office/drawing/2014/main" id="{EFAD1962-37B8-7510-0A3D-47065B09043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4022725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 dirty="0">
              <a:latin typeface="Arial" panose="020B0604020202020204" pitchFamily="34" charset="0"/>
            </a:endParaRP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8D65F2C8-A175-8A9C-C8FA-23A61715CFC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8F510A8-0F3C-4036-BAA8-007249598978}" type="datetimeFigureOut">
              <a:rPr lang="ar-SA" smtClean="0">
                <a:latin typeface="Arial" panose="020B0604020202020204" pitchFamily="34" charset="0"/>
              </a:rPr>
              <a:t>01/05/1448</a:t>
            </a:fld>
            <a:endParaRPr lang="ar-SA" dirty="0">
              <a:latin typeface="Arial" panose="020B0604020202020204" pitchFamily="34" charset="0"/>
            </a:endParaRPr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9A97C54E-40BB-BE84-F695-72F4C22C05E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022725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 dirty="0">
              <a:latin typeface="Arial" panose="020B0604020202020204" pitchFamily="34" charset="0"/>
            </a:endParaRPr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DACC4F0B-0FD5-4550-43B5-DEE0100D4C6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158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C555177-9B91-4600-B23E-DB02DA1D497C}" type="slidenum">
              <a:rPr lang="ar-SA" smtClean="0">
                <a:latin typeface="Arial" panose="020B0604020202020204" pitchFamily="34" charset="0"/>
              </a:rPr>
              <a:t>‹#›</a:t>
            </a:fld>
            <a:endParaRPr lang="ar-SA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548342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223" userDrawn="1">
          <p15:clr>
            <a:srgbClr val="F26B43"/>
          </p15:clr>
        </p15:guide>
        <p15:guide id="2" pos="2236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4023203" y="4"/>
            <a:ext cx="3076099" cy="512764"/>
          </a:xfrm>
          <a:prstGeom prst="rect">
            <a:avLst/>
          </a:prstGeom>
        </p:spPr>
        <p:txBody>
          <a:bodyPr vert="horz" lIns="88112" tIns="44056" rIns="88112" bIns="44056" rtlCol="1"/>
          <a:lstStyle>
            <a:lvl1pPr algn="r">
              <a:defRPr sz="1200">
                <a:cs typeface="Harmattan" panose="01000503000000020003" pitchFamily="2" charset="-78"/>
              </a:defRPr>
            </a:lvl1pPr>
          </a:lstStyle>
          <a:p>
            <a:endParaRPr lang="ar-SA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7" y="4"/>
            <a:ext cx="3076098" cy="512764"/>
          </a:xfrm>
          <a:prstGeom prst="rect">
            <a:avLst/>
          </a:prstGeom>
        </p:spPr>
        <p:txBody>
          <a:bodyPr vert="horz" lIns="88112" tIns="44056" rIns="88112" bIns="44056" rtlCol="1"/>
          <a:lstStyle>
            <a:lvl1pPr algn="l">
              <a:defRPr sz="1200">
                <a:cs typeface="Harmattan" panose="01000503000000020003" pitchFamily="2" charset="-78"/>
              </a:defRPr>
            </a:lvl1pPr>
          </a:lstStyle>
          <a:p>
            <a:fld id="{58D42A7A-F2EA-4A3A-B80C-B0EDE5406679}" type="datetimeFigureOut">
              <a:rPr lang="ar-SA" smtClean="0"/>
              <a:pPr/>
              <a:t>01/05/1448</a:t>
            </a:fld>
            <a:endParaRPr lang="ar-SA" dirty="0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1279525"/>
            <a:ext cx="4884738" cy="3455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12" tIns="44056" rIns="88112" bIns="44056" rtlCol="1" anchor="ctr"/>
          <a:lstStyle/>
          <a:p>
            <a:endParaRPr lang="ar-SA" dirty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710723" y="4926016"/>
            <a:ext cx="5679440" cy="4029076"/>
          </a:xfrm>
          <a:prstGeom prst="rect">
            <a:avLst/>
          </a:prstGeom>
        </p:spPr>
        <p:txBody>
          <a:bodyPr vert="horz" lIns="88112" tIns="44056" rIns="88112" bIns="44056" rtlCol="1"/>
          <a:lstStyle/>
          <a:p>
            <a:pPr lvl="0"/>
            <a:r>
              <a:rPr lang="ar-SA" dirty="0"/>
              <a:t>انقر لتحرير أنماط نص الشكل الرئيسي</a:t>
            </a:r>
          </a:p>
          <a:p>
            <a:pPr lvl="1"/>
            <a:r>
              <a:rPr lang="ar-SA" dirty="0"/>
              <a:t>المستوى الثاني</a:t>
            </a:r>
          </a:p>
          <a:p>
            <a:pPr lvl="2"/>
            <a:r>
              <a:rPr lang="ar-SA" dirty="0"/>
              <a:t>المستوى الثالث</a:t>
            </a:r>
          </a:p>
          <a:p>
            <a:pPr lvl="3"/>
            <a:r>
              <a:rPr lang="ar-SA" dirty="0"/>
              <a:t>المستوى الرابع</a:t>
            </a:r>
          </a:p>
          <a:p>
            <a:pPr lvl="4"/>
            <a:r>
              <a:rPr lang="ar-SA" dirty="0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4023203" y="9721853"/>
            <a:ext cx="3076099" cy="512764"/>
          </a:xfrm>
          <a:prstGeom prst="rect">
            <a:avLst/>
          </a:prstGeom>
        </p:spPr>
        <p:txBody>
          <a:bodyPr vert="horz" lIns="88112" tIns="44056" rIns="88112" bIns="44056" rtlCol="1" anchor="b"/>
          <a:lstStyle>
            <a:lvl1pPr algn="r">
              <a:defRPr sz="1200">
                <a:cs typeface="Harmattan" panose="01000503000000020003" pitchFamily="2" charset="-78"/>
              </a:defRPr>
            </a:lvl1pPr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7" y="9721853"/>
            <a:ext cx="3076098" cy="512764"/>
          </a:xfrm>
          <a:prstGeom prst="rect">
            <a:avLst/>
          </a:prstGeom>
        </p:spPr>
        <p:txBody>
          <a:bodyPr vert="horz" lIns="88112" tIns="44056" rIns="88112" bIns="44056" rtlCol="1" anchor="b"/>
          <a:lstStyle>
            <a:lvl1pPr algn="l">
              <a:defRPr sz="1200">
                <a:cs typeface="Harmattan" panose="01000503000000020003" pitchFamily="2" charset="-78"/>
              </a:defRPr>
            </a:lvl1pPr>
          </a:lstStyle>
          <a:p>
            <a:fld id="{6EBB802D-6D50-427E-B6C4-0A86EF48D5A1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161969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308" rtl="1" eaLnBrk="1" latinLnBrk="0" hangingPunct="1">
      <a:defRPr sz="1200" kern="1200">
        <a:solidFill>
          <a:schemeClr val="tx1"/>
        </a:solidFill>
        <a:latin typeface="+mn-lt"/>
        <a:ea typeface="+mn-ea"/>
        <a:cs typeface="Harmattan" panose="01000503000000020003" pitchFamily="2" charset="-78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1108075" y="1279525"/>
            <a:ext cx="4884738" cy="3455988"/>
          </a:xfrm>
        </p:spPr>
        <p:txBody>
          <a:bodyPr/>
          <a:lstStyle/>
          <a:p>
            <a:endParaRPr lang="ar-SA"/>
          </a:p>
        </p:txBody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116"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ED8D1-4334-4964-8D2E-D7A9C856A158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7338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1108075" y="1279525"/>
            <a:ext cx="4884738" cy="3455988"/>
          </a:xfrm>
        </p:spPr>
        <p:txBody>
          <a:bodyPr/>
          <a:lstStyle/>
          <a:p>
            <a:endParaRPr lang="ar-SA"/>
          </a:p>
        </p:txBody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116"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ED8D1-4334-4964-8D2E-D7A9C856A158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751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لوجه الاول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مجموعة 16">
            <a:extLst>
              <a:ext uri="{FF2B5EF4-FFF2-40B4-BE49-F238E27FC236}">
                <a16:creationId xmlns:a16="http://schemas.microsoft.com/office/drawing/2014/main" id="{2281601A-CAA3-2677-D184-C34247720315}"/>
              </a:ext>
            </a:extLst>
          </p:cNvPr>
          <p:cNvGrpSpPr/>
          <p:nvPr userDrawn="1"/>
        </p:nvGrpSpPr>
        <p:grpSpPr>
          <a:xfrm>
            <a:off x="2" y="0"/>
            <a:ext cx="10722149" cy="7559675"/>
            <a:chOff x="2" y="0"/>
            <a:chExt cx="10722149" cy="7559675"/>
          </a:xfrm>
        </p:grpSpPr>
        <p:grpSp>
          <p:nvGrpSpPr>
            <p:cNvPr id="15" name="مجموعة 14">
              <a:extLst>
                <a:ext uri="{FF2B5EF4-FFF2-40B4-BE49-F238E27FC236}">
                  <a16:creationId xmlns:a16="http://schemas.microsoft.com/office/drawing/2014/main" id="{19DC2D05-5C87-3F4D-1FDD-CAF38855C21E}"/>
                </a:ext>
              </a:extLst>
            </p:cNvPr>
            <p:cNvGrpSpPr/>
            <p:nvPr userDrawn="1"/>
          </p:nvGrpSpPr>
          <p:grpSpPr>
            <a:xfrm>
              <a:off x="2" y="0"/>
              <a:ext cx="10722149" cy="7559675"/>
              <a:chOff x="2" y="0"/>
              <a:chExt cx="10722149" cy="7559675"/>
            </a:xfrm>
          </p:grpSpPr>
          <p:pic>
            <p:nvPicPr>
              <p:cNvPr id="11" name="صورة 10">
                <a:extLst>
                  <a:ext uri="{FF2B5EF4-FFF2-40B4-BE49-F238E27FC236}">
                    <a16:creationId xmlns:a16="http://schemas.microsoft.com/office/drawing/2014/main" id="{1CEA573D-7FF0-E5B7-6AB6-BA4EEE60EF74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rcRect l="33092"/>
              <a:stretch>
                <a:fillRect/>
              </a:stretch>
            </p:blipFill>
            <p:spPr>
              <a:xfrm>
                <a:off x="3444241" y="0"/>
                <a:ext cx="7277910" cy="7559675"/>
              </a:xfrm>
              <a:prstGeom prst="rect">
                <a:avLst/>
              </a:prstGeom>
            </p:spPr>
          </p:pic>
          <p:pic>
            <p:nvPicPr>
              <p:cNvPr id="10" name="صورة 9">
                <a:extLst>
                  <a:ext uri="{FF2B5EF4-FFF2-40B4-BE49-F238E27FC236}">
                    <a16:creationId xmlns:a16="http://schemas.microsoft.com/office/drawing/2014/main" id="{076D7E18-BCAF-F3D6-6E1C-5EB9440AD5E8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rcRect r="66987"/>
              <a:stretch>
                <a:fillRect/>
              </a:stretch>
            </p:blipFill>
            <p:spPr>
              <a:xfrm>
                <a:off x="2" y="0"/>
                <a:ext cx="3546474" cy="7559675"/>
              </a:xfrm>
              <a:prstGeom prst="rect">
                <a:avLst/>
              </a:prstGeom>
            </p:spPr>
          </p:pic>
        </p:grpSp>
        <p:sp>
          <p:nvSpPr>
            <p:cNvPr id="16" name="شكل بيضاوي 15">
              <a:extLst>
                <a:ext uri="{FF2B5EF4-FFF2-40B4-BE49-F238E27FC236}">
                  <a16:creationId xmlns:a16="http://schemas.microsoft.com/office/drawing/2014/main" id="{13E08671-A3FB-0D43-1205-5D12AC8CA8E0}"/>
                </a:ext>
              </a:extLst>
            </p:cNvPr>
            <p:cNvSpPr/>
            <p:nvPr userDrawn="1"/>
          </p:nvSpPr>
          <p:spPr>
            <a:xfrm>
              <a:off x="9236597" y="6296628"/>
              <a:ext cx="324092" cy="428263"/>
            </a:xfrm>
            <a:prstGeom prst="ellipse">
              <a:avLst/>
            </a:prstGeom>
            <a:solidFill>
              <a:srgbClr val="E1E2F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/>
            </a:p>
          </p:txBody>
        </p:sp>
      </p:grp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FD9B92BE-0C06-5672-E947-435C7C3FAAF7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3" name="صورة 3">
              <a:extLst>
                <a:ext uri="{FF2B5EF4-FFF2-40B4-BE49-F238E27FC236}">
                  <a16:creationId xmlns:a16="http://schemas.microsoft.com/office/drawing/2014/main" id="{A17D1A45-3818-B125-C445-70DE9BD563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4" name="صورة 4">
              <a:extLst>
                <a:ext uri="{FF2B5EF4-FFF2-40B4-BE49-F238E27FC236}">
                  <a16:creationId xmlns:a16="http://schemas.microsoft.com/office/drawing/2014/main" id="{7E126E1C-C944-446D-D3F9-D0B9F57802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413933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لوجه الثان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صورة 8">
            <a:extLst>
              <a:ext uri="{FF2B5EF4-FFF2-40B4-BE49-F238E27FC236}">
                <a16:creationId xmlns:a16="http://schemas.microsoft.com/office/drawing/2014/main" id="{B9D54896-A8A9-10B5-E66C-951606B13A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752"/>
          <a:stretch>
            <a:fillRect/>
          </a:stretch>
        </p:blipFill>
        <p:spPr>
          <a:xfrm>
            <a:off x="0" y="0"/>
            <a:ext cx="10725585" cy="7559675"/>
          </a:xfrm>
          <a:prstGeom prst="rect">
            <a:avLst/>
          </a:prstGeom>
        </p:spPr>
      </p:pic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1E66482C-5C59-B416-DBEA-E36F78F934FE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4" name="صورة 3">
              <a:extLst>
                <a:ext uri="{FF2B5EF4-FFF2-40B4-BE49-F238E27FC236}">
                  <a16:creationId xmlns:a16="http://schemas.microsoft.com/office/drawing/2014/main" id="{F5E81F1A-9B2F-DE0B-1C2B-53E0B756D1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7" name="صورة 4">
              <a:extLst>
                <a:ext uri="{FF2B5EF4-FFF2-40B4-BE49-F238E27FC236}">
                  <a16:creationId xmlns:a16="http://schemas.microsoft.com/office/drawing/2014/main" id="{A54CFE92-7B9D-F79E-98C1-C0220499E2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77211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درافت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6B96A804-13F7-827B-FF34-436109D948E4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8" name="صورة 3">
              <a:extLst>
                <a:ext uri="{FF2B5EF4-FFF2-40B4-BE49-F238E27FC236}">
                  <a16:creationId xmlns:a16="http://schemas.microsoft.com/office/drawing/2014/main" id="{3BC064F6-35E8-803D-C5BB-9D3BC5112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9" name="صورة 4">
              <a:extLst>
                <a:ext uri="{FF2B5EF4-FFF2-40B4-BE49-F238E27FC236}">
                  <a16:creationId xmlns:a16="http://schemas.microsoft.com/office/drawing/2014/main" id="{814C5EC1-FD48-8C50-FF29-68F1889977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158390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65CCA141-A142-C21A-A629-BE4558245910}"/>
              </a:ext>
            </a:extLst>
          </p:cNvPr>
          <p:cNvSpPr txBox="1"/>
          <p:nvPr userDrawn="1"/>
        </p:nvSpPr>
        <p:spPr>
          <a:xfrm>
            <a:off x="1865312" y="-369332"/>
            <a:ext cx="69611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هذا القالب من تصميم موقع انجز ( 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ingez-ppt.com</a:t>
            </a:r>
            <a:r>
              <a:rPr lang="ar-SA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 ) : موقع عربي متخصص بتصميم قوالب البوربوينت باللغة العربية</a:t>
            </a:r>
            <a:endParaRPr lang="ar-EG" sz="1400" dirty="0">
              <a:solidFill>
                <a:schemeClr val="bg1">
                  <a:lumMod val="75000"/>
                </a:schemeClr>
              </a:solidFill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6636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0" r:id="rId3"/>
  </p:sldLayoutIdLst>
  <p:txStyles>
    <p:titleStyle>
      <a:lvl1pPr algn="l" defTabSz="1007943" rtl="1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r" defTabSz="1007943" rtl="1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4479" userDrawn="1">
          <p15:clr>
            <a:srgbClr val="F26B43"/>
          </p15:clr>
        </p15:guide>
        <p15:guide id="3" pos="223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fonts.google.com/specimen/Harmattan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A8CDF0-A2E1-0348-E479-237040011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776FE54-217A-581B-28A2-4FA64D99400E}"/>
              </a:ext>
            </a:extLst>
          </p:cNvPr>
          <p:cNvSpPr txBox="1"/>
          <p:nvPr/>
        </p:nvSpPr>
        <p:spPr>
          <a:xfrm>
            <a:off x="545520" y="2727677"/>
            <a:ext cx="2628000" cy="601497"/>
          </a:xfrm>
          <a:prstGeom prst="rect">
            <a:avLst/>
          </a:prstGeom>
          <a:noFill/>
        </p:spPr>
        <p:txBody>
          <a:bodyPr wrap="square" lIns="108000" tIns="72000" rIns="108000" bIns="36000" anchor="ctr">
            <a:prstTxWarp prst="textArchUp">
              <a:avLst/>
            </a:prstTxWarp>
            <a:spAutoFit/>
          </a:bodyPr>
          <a:lstStyle/>
          <a:p>
            <a:pPr algn="ctr" rtl="1">
              <a:spcAft>
                <a:spcPts val="400"/>
              </a:spcAft>
              <a:defRPr sz="1900" b="1">
                <a:solidFill>
                  <a:srgbClr val="E8647B"/>
                </a:solidFill>
                <a:latin typeface="Arial"/>
              </a:defRPr>
            </a:pPr>
            <a:r>
              <a:rPr lang="ar-SA" sz="2800" b="1" noProof="0" dirty="0">
                <a:solidFill>
                  <a:srgbClr val="ED6C7C"/>
                </a:solidFill>
              </a:rPr>
              <a:t>سعادتي وقوتي</a:t>
            </a: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1228D153-C7C8-980E-4277-17C1D136FD64}"/>
              </a:ext>
            </a:extLst>
          </p:cNvPr>
          <p:cNvSpPr txBox="1"/>
          <p:nvPr/>
        </p:nvSpPr>
        <p:spPr>
          <a:xfrm>
            <a:off x="3752603" y="1597565"/>
            <a:ext cx="1786013" cy="759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400"/>
              </a:spcAft>
              <a:defRPr sz="1200" b="0">
                <a:solidFill>
                  <a:srgbClr val="1F457D"/>
                </a:solidFill>
                <a:latin typeface="Arial"/>
              </a:defRPr>
            </a:pPr>
            <a:r>
              <a:rPr lang="ar-SA" sz="2000" b="1" noProof="0" dirty="0">
                <a:solidFill>
                  <a:srgbClr val="643523"/>
                </a:solidFill>
              </a:rPr>
              <a:t>أنام وقتا </a:t>
            </a:r>
          </a:p>
          <a:p>
            <a:pPr algn="ctr" rtl="1">
              <a:spcAft>
                <a:spcPts val="400"/>
              </a:spcAft>
              <a:defRPr sz="1200" b="0">
                <a:solidFill>
                  <a:srgbClr val="1F457D"/>
                </a:solidFill>
                <a:latin typeface="Arial"/>
              </a:defRPr>
            </a:pPr>
            <a:r>
              <a:rPr lang="ar-SA" sz="2000" b="1" noProof="0" dirty="0">
                <a:solidFill>
                  <a:srgbClr val="643523"/>
                </a:solidFill>
              </a:rPr>
              <a:t>كافيا ومنتظما.</a:t>
            </a: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60481A8A-CA4B-C07C-97AE-700860AD8B91}"/>
              </a:ext>
            </a:extLst>
          </p:cNvPr>
          <p:cNvSpPr txBox="1"/>
          <p:nvPr/>
        </p:nvSpPr>
        <p:spPr>
          <a:xfrm>
            <a:off x="3752603" y="6472791"/>
            <a:ext cx="1786013" cy="759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400"/>
              </a:spcAft>
              <a:defRPr sz="1200" b="0">
                <a:solidFill>
                  <a:srgbClr val="1F457D"/>
                </a:solidFill>
                <a:latin typeface="Arial"/>
              </a:defRPr>
            </a:pPr>
            <a:r>
              <a:rPr lang="ar-SA" sz="2000" b="1" noProof="0" dirty="0">
                <a:solidFill>
                  <a:srgbClr val="003F18"/>
                </a:solidFill>
              </a:rPr>
              <a:t>أتحرك وأمارس </a:t>
            </a:r>
          </a:p>
          <a:p>
            <a:pPr algn="ctr" rtl="1">
              <a:spcAft>
                <a:spcPts val="400"/>
              </a:spcAft>
              <a:defRPr sz="1200" b="0">
                <a:solidFill>
                  <a:srgbClr val="1F457D"/>
                </a:solidFill>
                <a:latin typeface="Arial"/>
              </a:defRPr>
            </a:pPr>
            <a:r>
              <a:rPr lang="ar-SA" sz="2000" b="1" noProof="0" dirty="0">
                <a:solidFill>
                  <a:srgbClr val="003F18"/>
                </a:solidFill>
              </a:rPr>
              <a:t>نشاطا أحبه.</a:t>
            </a:r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023EDD52-F078-0BAD-58EA-52A2F33088FE}"/>
              </a:ext>
            </a:extLst>
          </p:cNvPr>
          <p:cNvSpPr txBox="1"/>
          <p:nvPr/>
        </p:nvSpPr>
        <p:spPr>
          <a:xfrm>
            <a:off x="3628894" y="3675414"/>
            <a:ext cx="20491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400"/>
              </a:spcAft>
              <a:defRPr sz="1200" b="0">
                <a:solidFill>
                  <a:srgbClr val="1F457D"/>
                </a:solidFill>
                <a:latin typeface="Arial"/>
              </a:defRPr>
            </a:pPr>
            <a:r>
              <a:rPr lang="ar-SA" sz="2000" b="1" noProof="0" dirty="0">
                <a:solidFill>
                  <a:srgbClr val="000A4C"/>
                </a:solidFill>
              </a:rPr>
              <a:t>أتناول طعاما متنوعا وأشرب الماء.</a:t>
            </a: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3CAE91E0-1F22-E40D-3039-1F6BC0FB9F6E}"/>
              </a:ext>
            </a:extLst>
          </p:cNvPr>
          <p:cNvSpPr txBox="1"/>
          <p:nvPr/>
        </p:nvSpPr>
        <p:spPr>
          <a:xfrm>
            <a:off x="3726567" y="4588830"/>
            <a:ext cx="1841389" cy="759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400"/>
              </a:spcAft>
              <a:defRPr sz="1200" b="0">
                <a:solidFill>
                  <a:srgbClr val="1F457D"/>
                </a:solidFill>
                <a:latin typeface="Arial"/>
              </a:defRPr>
            </a:pPr>
            <a:r>
              <a:rPr lang="ar-SA" sz="2000" b="1" noProof="0" dirty="0">
                <a:solidFill>
                  <a:srgbClr val="ED6C7C"/>
                </a:solidFill>
              </a:rPr>
              <a:t>أخصص وقتا </a:t>
            </a:r>
          </a:p>
          <a:p>
            <a:pPr algn="ctr" rtl="1">
              <a:spcAft>
                <a:spcPts val="400"/>
              </a:spcAft>
              <a:defRPr sz="1200" b="0">
                <a:solidFill>
                  <a:srgbClr val="1F457D"/>
                </a:solidFill>
                <a:latin typeface="Arial"/>
              </a:defRPr>
            </a:pPr>
            <a:r>
              <a:rPr lang="ar-SA" sz="2000" b="1" noProof="0" dirty="0">
                <a:solidFill>
                  <a:srgbClr val="ED6C7C"/>
                </a:solidFill>
              </a:rPr>
              <a:t>للهوايات والراحة.</a:t>
            </a: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4DC63B95-EA91-4B7E-BBC2-FB8C3EC93B4D}"/>
              </a:ext>
            </a:extLst>
          </p:cNvPr>
          <p:cNvSpPr txBox="1"/>
          <p:nvPr/>
        </p:nvSpPr>
        <p:spPr>
          <a:xfrm>
            <a:off x="3616572" y="5574345"/>
            <a:ext cx="20753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2000" b="1" noProof="0" dirty="0">
                <a:solidFill>
                  <a:srgbClr val="000A4C"/>
                </a:solidFill>
              </a:rPr>
              <a:t>أتواصل مع أسرتي وأصدقائي.</a:t>
            </a:r>
            <a:endParaRPr lang="ar-SA" b="1" noProof="0" dirty="0">
              <a:solidFill>
                <a:srgbClr val="000A4C"/>
              </a:solidFill>
            </a:endParaRPr>
          </a:p>
        </p:txBody>
      </p:sp>
      <p:sp>
        <p:nvSpPr>
          <p:cNvPr id="39" name="مربع نص 38">
            <a:extLst>
              <a:ext uri="{FF2B5EF4-FFF2-40B4-BE49-F238E27FC236}">
                <a16:creationId xmlns:a16="http://schemas.microsoft.com/office/drawing/2014/main" id="{22437175-C48B-77AE-87B7-FF1F8510C5D5}"/>
              </a:ext>
            </a:extLst>
          </p:cNvPr>
          <p:cNvSpPr txBox="1"/>
          <p:nvPr/>
        </p:nvSpPr>
        <p:spPr>
          <a:xfrm>
            <a:off x="3616572" y="2717489"/>
            <a:ext cx="207534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2200" b="1" noProof="0" dirty="0">
                <a:solidFill>
                  <a:srgbClr val="00B0F0"/>
                </a:solidFill>
              </a:rPr>
              <a:t>البقاء ايجابيا</a:t>
            </a:r>
          </a:p>
        </p:txBody>
      </p: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60E67F22-F33D-CF70-D383-8CCD2973A86A}"/>
              </a:ext>
            </a:extLst>
          </p:cNvPr>
          <p:cNvSpPr txBox="1"/>
          <p:nvPr/>
        </p:nvSpPr>
        <p:spPr>
          <a:xfrm>
            <a:off x="7564594" y="1893882"/>
            <a:ext cx="141501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2000" b="1" noProof="0" dirty="0">
                <a:solidFill>
                  <a:srgbClr val="643523"/>
                </a:solidFill>
              </a:rPr>
              <a:t>تسمية الشعور الذي أحس به</a:t>
            </a:r>
          </a:p>
        </p:txBody>
      </p: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29221F70-39AD-05A0-679C-426EA0E49254}"/>
              </a:ext>
            </a:extLst>
          </p:cNvPr>
          <p:cNvSpPr txBox="1"/>
          <p:nvPr/>
        </p:nvSpPr>
        <p:spPr>
          <a:xfrm>
            <a:off x="7520010" y="3133506"/>
            <a:ext cx="150418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400"/>
              </a:spcAft>
              <a:defRPr sz="1200" b="0">
                <a:solidFill>
                  <a:srgbClr val="1F457D"/>
                </a:solidFill>
                <a:latin typeface="Arial"/>
              </a:defRPr>
            </a:pPr>
            <a:r>
              <a:rPr lang="ar-SA" sz="2000" b="1" noProof="0" dirty="0">
                <a:solidFill>
                  <a:srgbClr val="00B0F0"/>
                </a:solidFill>
              </a:rPr>
              <a:t>أخذ أنفاس هادئة وبطيئة.</a:t>
            </a:r>
          </a:p>
        </p:txBody>
      </p:sp>
      <p:sp>
        <p:nvSpPr>
          <p:cNvPr id="49" name="مربع نص 48">
            <a:extLst>
              <a:ext uri="{FF2B5EF4-FFF2-40B4-BE49-F238E27FC236}">
                <a16:creationId xmlns:a16="http://schemas.microsoft.com/office/drawing/2014/main" id="{5BFB0F62-5C7A-106C-BC53-51F350DC9E3C}"/>
              </a:ext>
            </a:extLst>
          </p:cNvPr>
          <p:cNvSpPr txBox="1"/>
          <p:nvPr/>
        </p:nvSpPr>
        <p:spPr>
          <a:xfrm>
            <a:off x="7335452" y="4234887"/>
            <a:ext cx="18733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2000" b="1" noProof="0" dirty="0">
                <a:solidFill>
                  <a:srgbClr val="003F18"/>
                </a:solidFill>
              </a:rPr>
              <a:t>الكتابة أو الرسم للتعبير عما بداخلي.</a:t>
            </a:r>
          </a:p>
        </p:txBody>
      </p: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63CB705F-00FB-BED6-A205-A980989BA43B}"/>
              </a:ext>
            </a:extLst>
          </p:cNvPr>
          <p:cNvSpPr txBox="1"/>
          <p:nvPr/>
        </p:nvSpPr>
        <p:spPr>
          <a:xfrm>
            <a:off x="7557268" y="5298364"/>
            <a:ext cx="14296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2000" b="1" noProof="0" dirty="0">
                <a:solidFill>
                  <a:srgbClr val="ED6C7C"/>
                </a:solidFill>
              </a:rPr>
              <a:t>التحدث مع شخص أثق به.</a:t>
            </a:r>
          </a:p>
        </p:txBody>
      </p:sp>
      <p:sp>
        <p:nvSpPr>
          <p:cNvPr id="57" name="مربع نص 56">
            <a:extLst>
              <a:ext uri="{FF2B5EF4-FFF2-40B4-BE49-F238E27FC236}">
                <a16:creationId xmlns:a16="http://schemas.microsoft.com/office/drawing/2014/main" id="{A2F6A0E9-D106-7B90-B3D3-471631F70857}"/>
              </a:ext>
            </a:extLst>
          </p:cNvPr>
          <p:cNvSpPr txBox="1"/>
          <p:nvPr/>
        </p:nvSpPr>
        <p:spPr>
          <a:xfrm>
            <a:off x="7520010" y="6452139"/>
            <a:ext cx="150418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2000" b="1" noProof="0" dirty="0">
                <a:solidFill>
                  <a:srgbClr val="000A4C"/>
                </a:solidFill>
              </a:rPr>
              <a:t>منح نفسي </a:t>
            </a:r>
          </a:p>
          <a:p>
            <a:pPr algn="ctr" rtl="1"/>
            <a:r>
              <a:rPr lang="ar-SA" sz="2000" b="1" noProof="0" dirty="0">
                <a:solidFill>
                  <a:srgbClr val="000A4C"/>
                </a:solidFill>
              </a:rPr>
              <a:t>وقتا حتى أهدأ.</a:t>
            </a:r>
          </a:p>
        </p:txBody>
      </p:sp>
    </p:spTree>
    <p:extLst>
      <p:ext uri="{BB962C8B-B14F-4D97-AF65-F5344CB8AC3E}">
        <p14:creationId xmlns:p14="http://schemas.microsoft.com/office/powerpoint/2010/main" val="2662163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A801EB-D946-2C23-C204-1F9BBDD2B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678EABF7-8860-82AD-40C6-5E740BEF24B9}"/>
              </a:ext>
            </a:extLst>
          </p:cNvPr>
          <p:cNvSpPr txBox="1"/>
          <p:nvPr/>
        </p:nvSpPr>
        <p:spPr>
          <a:xfrm>
            <a:off x="142684" y="1402554"/>
            <a:ext cx="3278258" cy="663053"/>
          </a:xfrm>
          <a:prstGeom prst="rect">
            <a:avLst/>
          </a:prstGeom>
          <a:noFill/>
        </p:spPr>
        <p:txBody>
          <a:bodyPr wrap="square" lIns="108000" tIns="72000" rIns="108000" bIns="36000" anchor="ctr">
            <a:spAutoFit/>
          </a:bodyPr>
          <a:lstStyle/>
          <a:p>
            <a:pPr algn="ctr" rtl="1">
              <a:spcAft>
                <a:spcPts val="400"/>
              </a:spcAft>
              <a:defRPr sz="1200" b="0">
                <a:solidFill>
                  <a:srgbClr val="1F457D"/>
                </a:solidFill>
                <a:latin typeface="Arial"/>
              </a:defRPr>
            </a:pPr>
            <a:r>
              <a:rPr lang="ar-SA" sz="1800" b="1" noProof="0" dirty="0">
                <a:solidFill>
                  <a:srgbClr val="000A4C"/>
                </a:solidFill>
              </a:rPr>
              <a:t>من الطبيعي أن نواجه أحيانا مشاعر صعبة، ومن المهم طلب المساعدة</a:t>
            </a: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F4473D76-3727-BB48-ED62-735AB809454E}"/>
              </a:ext>
            </a:extLst>
          </p:cNvPr>
          <p:cNvSpPr txBox="1"/>
          <p:nvPr/>
        </p:nvSpPr>
        <p:spPr>
          <a:xfrm>
            <a:off x="7254238" y="1505516"/>
            <a:ext cx="2304993" cy="940051"/>
          </a:xfrm>
          <a:prstGeom prst="rect">
            <a:avLst/>
          </a:prstGeom>
          <a:noFill/>
        </p:spPr>
        <p:txBody>
          <a:bodyPr wrap="square" lIns="108000" tIns="72000" rIns="108000" bIns="36000" anchor="ctr">
            <a:spAutoFit/>
          </a:bodyPr>
          <a:lstStyle/>
          <a:p>
            <a:pPr algn="ctr" rtl="1">
              <a:spcAft>
                <a:spcPts val="400"/>
              </a:spcAft>
              <a:defRPr sz="1800" b="1">
                <a:solidFill>
                  <a:srgbClr val="1F457D"/>
                </a:solidFill>
                <a:latin typeface="Arial"/>
              </a:defRPr>
            </a:pPr>
            <a:r>
              <a:rPr lang="ar-SA" sz="1800" b="1" noProof="0" dirty="0">
                <a:solidFill>
                  <a:srgbClr val="000A4C"/>
                </a:solidFill>
                <a:latin typeface="Arial"/>
              </a:rPr>
              <a:t>الصحة النفسية أساس صحتنا العامة؛ فهي تدعم تفكيرنا ومشاعرنا وتصرفاتنا الإيجابية</a:t>
            </a:r>
            <a:endParaRPr lang="ar-SA" b="1" noProof="0" dirty="0">
              <a:solidFill>
                <a:srgbClr val="000A4C"/>
              </a:solidFill>
            </a:endParaRP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0517D9E2-41F9-5968-0012-54049ACD2C60}"/>
              </a:ext>
            </a:extLst>
          </p:cNvPr>
          <p:cNvSpPr txBox="1"/>
          <p:nvPr/>
        </p:nvSpPr>
        <p:spPr>
          <a:xfrm>
            <a:off x="1736566" y="3779837"/>
            <a:ext cx="15452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1800" b="1" noProof="0" dirty="0">
                <a:solidFill>
                  <a:srgbClr val="003F18"/>
                </a:solidFill>
              </a:rPr>
              <a:t>أثّر في النوم </a:t>
            </a:r>
          </a:p>
          <a:p>
            <a:pPr algn="ctr" rtl="1"/>
            <a:r>
              <a:rPr lang="ar-SA" sz="1800" b="1" noProof="0" dirty="0">
                <a:solidFill>
                  <a:srgbClr val="003F18"/>
                </a:solidFill>
              </a:rPr>
              <a:t>أو الدراسة</a:t>
            </a:r>
            <a:endParaRPr lang="ar-SA" b="1" noProof="0" dirty="0">
              <a:solidFill>
                <a:srgbClr val="003F18"/>
              </a:solidFill>
            </a:endParaRPr>
          </a:p>
        </p:txBody>
      </p:sp>
      <p:sp>
        <p:nvSpPr>
          <p:cNvPr id="21" name="مربع نص 20">
            <a:extLst>
              <a:ext uri="{FF2B5EF4-FFF2-40B4-BE49-F238E27FC236}">
                <a16:creationId xmlns:a16="http://schemas.microsoft.com/office/drawing/2014/main" id="{7CFC75DB-78ED-44B7-7DEE-CD1229EC0E13}"/>
              </a:ext>
            </a:extLst>
          </p:cNvPr>
          <p:cNvSpPr txBox="1"/>
          <p:nvPr/>
        </p:nvSpPr>
        <p:spPr>
          <a:xfrm>
            <a:off x="1691714" y="2477510"/>
            <a:ext cx="16349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1800" b="1" noProof="0" dirty="0">
                <a:solidFill>
                  <a:srgbClr val="000A4C"/>
                </a:solidFill>
              </a:rPr>
              <a:t>إذا استمر </a:t>
            </a:r>
          </a:p>
          <a:p>
            <a:pPr algn="ctr" rtl="1"/>
            <a:r>
              <a:rPr lang="ar-SA" sz="1800" b="1" noProof="0" dirty="0">
                <a:solidFill>
                  <a:srgbClr val="000A4C"/>
                </a:solidFill>
              </a:rPr>
              <a:t>الحزن أو القلق</a:t>
            </a:r>
            <a:endParaRPr lang="ar-SA" b="1" noProof="0" dirty="0">
              <a:solidFill>
                <a:srgbClr val="000A4C"/>
              </a:solidFill>
            </a:endParaRP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6D8AD2F1-AE8E-8972-C27D-D2FF0F713CBB}"/>
              </a:ext>
            </a:extLst>
          </p:cNvPr>
          <p:cNvSpPr txBox="1"/>
          <p:nvPr/>
        </p:nvSpPr>
        <p:spPr>
          <a:xfrm>
            <a:off x="1560705" y="6370028"/>
            <a:ext cx="1896942" cy="6976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400"/>
              </a:spcAft>
              <a:defRPr sz="1200" b="0">
                <a:solidFill>
                  <a:srgbClr val="1F457D"/>
                </a:solidFill>
                <a:latin typeface="Arial"/>
              </a:defRPr>
            </a:pPr>
            <a:r>
              <a:rPr lang="ar-SA" sz="1800" b="1" noProof="0" dirty="0">
                <a:solidFill>
                  <a:srgbClr val="000A4C"/>
                </a:solidFill>
              </a:rPr>
              <a:t>تحدث مع والديك </a:t>
            </a:r>
          </a:p>
          <a:p>
            <a:pPr algn="ctr" rtl="1">
              <a:spcAft>
                <a:spcPts val="400"/>
              </a:spcAft>
              <a:defRPr sz="1200" b="0">
                <a:solidFill>
                  <a:srgbClr val="1F457D"/>
                </a:solidFill>
                <a:latin typeface="Arial"/>
              </a:defRPr>
            </a:pPr>
            <a:r>
              <a:rPr lang="ar-SA" sz="1800" b="1" noProof="0" dirty="0">
                <a:solidFill>
                  <a:srgbClr val="000A4C"/>
                </a:solidFill>
              </a:rPr>
              <a:t>أو معلم تثق به</a:t>
            </a: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054F6450-6DEA-3AB9-85A3-F0F2CFC2420A}"/>
              </a:ext>
            </a:extLst>
          </p:cNvPr>
          <p:cNvSpPr txBox="1"/>
          <p:nvPr/>
        </p:nvSpPr>
        <p:spPr>
          <a:xfrm>
            <a:off x="1471878" y="4949217"/>
            <a:ext cx="207459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400"/>
              </a:spcAft>
              <a:defRPr sz="1200" b="0">
                <a:solidFill>
                  <a:srgbClr val="1F457D"/>
                </a:solidFill>
                <a:latin typeface="Arial"/>
              </a:defRPr>
            </a:pPr>
            <a:r>
              <a:rPr lang="ar-SA" sz="1800" b="1" noProof="0" dirty="0">
                <a:solidFill>
                  <a:srgbClr val="000A4C"/>
                </a:solidFill>
              </a:rPr>
              <a:t>شعرت أن المشكلة أكبر من قدرتك على التعامل معها.</a:t>
            </a:r>
          </a:p>
        </p:txBody>
      </p:sp>
      <p:sp>
        <p:nvSpPr>
          <p:cNvPr id="29" name="مربع نص 28">
            <a:extLst>
              <a:ext uri="{FF2B5EF4-FFF2-40B4-BE49-F238E27FC236}">
                <a16:creationId xmlns:a16="http://schemas.microsoft.com/office/drawing/2014/main" id="{372D2CDA-D61A-9310-11FE-E86129574D27}"/>
              </a:ext>
            </a:extLst>
          </p:cNvPr>
          <p:cNvSpPr txBox="1"/>
          <p:nvPr/>
        </p:nvSpPr>
        <p:spPr>
          <a:xfrm>
            <a:off x="5259036" y="2196422"/>
            <a:ext cx="16455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400"/>
              </a:spcAft>
              <a:defRPr sz="1200" b="0">
                <a:solidFill>
                  <a:srgbClr val="1F457D"/>
                </a:solidFill>
                <a:latin typeface="Arial"/>
              </a:defRPr>
            </a:pPr>
            <a:r>
              <a:rPr lang="ar-SA" sz="2000" b="1" noProof="0" dirty="0">
                <a:solidFill>
                  <a:srgbClr val="A50F3E"/>
                </a:solidFill>
              </a:rPr>
              <a:t>من حقي أن أشعر بمشاعر مختلفة.</a:t>
            </a:r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621A3E0C-6B8B-DAAA-9715-CE59B5A7FBC6}"/>
              </a:ext>
            </a:extLst>
          </p:cNvPr>
          <p:cNvSpPr txBox="1"/>
          <p:nvPr/>
        </p:nvSpPr>
        <p:spPr>
          <a:xfrm>
            <a:off x="5073654" y="2999026"/>
            <a:ext cx="2085782" cy="759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400"/>
              </a:spcAft>
              <a:defRPr sz="1200" b="0">
                <a:solidFill>
                  <a:srgbClr val="1F457D"/>
                </a:solidFill>
                <a:latin typeface="Arial"/>
              </a:defRPr>
            </a:pPr>
            <a:r>
              <a:rPr lang="ar-SA" sz="2000" b="1" noProof="0" dirty="0">
                <a:solidFill>
                  <a:srgbClr val="00B0F0"/>
                </a:solidFill>
              </a:rPr>
              <a:t>أستطيع التعلم </a:t>
            </a:r>
          </a:p>
          <a:p>
            <a:pPr algn="ctr" rtl="1">
              <a:spcAft>
                <a:spcPts val="400"/>
              </a:spcAft>
              <a:defRPr sz="1200" b="0">
                <a:solidFill>
                  <a:srgbClr val="1F457D"/>
                </a:solidFill>
                <a:latin typeface="Arial"/>
              </a:defRPr>
            </a:pPr>
            <a:r>
              <a:rPr lang="ar-SA" sz="2000" b="1" noProof="0" dirty="0">
                <a:solidFill>
                  <a:srgbClr val="00B0F0"/>
                </a:solidFill>
              </a:rPr>
              <a:t>من أخطائي.</a:t>
            </a:r>
          </a:p>
        </p:txBody>
      </p:sp>
      <p:sp>
        <p:nvSpPr>
          <p:cNvPr id="34" name="مربع نص 33">
            <a:extLst>
              <a:ext uri="{FF2B5EF4-FFF2-40B4-BE49-F238E27FC236}">
                <a16:creationId xmlns:a16="http://schemas.microsoft.com/office/drawing/2014/main" id="{280DB159-9A32-8FBA-DEEC-0AE0C691CF73}"/>
              </a:ext>
            </a:extLst>
          </p:cNvPr>
          <p:cNvSpPr txBox="1"/>
          <p:nvPr/>
        </p:nvSpPr>
        <p:spPr>
          <a:xfrm>
            <a:off x="5038928" y="4746879"/>
            <a:ext cx="208578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400"/>
              </a:spcAft>
              <a:defRPr sz="1200" b="0">
                <a:solidFill>
                  <a:srgbClr val="1F457D"/>
                </a:solidFill>
                <a:latin typeface="Arial"/>
              </a:defRPr>
            </a:pPr>
            <a:r>
              <a:rPr lang="ar-SA" sz="2000" b="1" noProof="0" dirty="0">
                <a:solidFill>
                  <a:srgbClr val="003F18"/>
                </a:solidFill>
              </a:rPr>
              <a:t>لا بأس أن أطلب المساعدة.</a:t>
            </a:r>
          </a:p>
        </p:txBody>
      </p: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857DE7D0-C56C-D081-951A-0897C640C4BC}"/>
              </a:ext>
            </a:extLst>
          </p:cNvPr>
          <p:cNvSpPr txBox="1"/>
          <p:nvPr/>
        </p:nvSpPr>
        <p:spPr>
          <a:xfrm>
            <a:off x="5263443" y="6667545"/>
            <a:ext cx="16367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2000" b="1" noProof="0" dirty="0">
                <a:solidFill>
                  <a:srgbClr val="000A4C"/>
                </a:solidFill>
              </a:rPr>
              <a:t>أؤمن بقدراتي</a:t>
            </a:r>
            <a:endParaRPr lang="ar-SA" b="1" noProof="0" dirty="0">
              <a:solidFill>
                <a:srgbClr val="000A4C"/>
              </a:solidFill>
            </a:endParaRPr>
          </a:p>
        </p:txBody>
      </p:sp>
      <p:sp>
        <p:nvSpPr>
          <p:cNvPr id="39" name="مربع نص 38">
            <a:extLst>
              <a:ext uri="{FF2B5EF4-FFF2-40B4-BE49-F238E27FC236}">
                <a16:creationId xmlns:a16="http://schemas.microsoft.com/office/drawing/2014/main" id="{4D1C5039-D527-1B4C-8778-4BC7513C93E2}"/>
              </a:ext>
            </a:extLst>
          </p:cNvPr>
          <p:cNvSpPr txBox="1"/>
          <p:nvPr/>
        </p:nvSpPr>
        <p:spPr>
          <a:xfrm>
            <a:off x="5038928" y="5564797"/>
            <a:ext cx="2085784" cy="759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400"/>
              </a:spcAft>
              <a:defRPr sz="1200" b="0">
                <a:solidFill>
                  <a:srgbClr val="1F457D"/>
                </a:solidFill>
                <a:latin typeface="Arial"/>
              </a:defRPr>
            </a:pPr>
            <a:r>
              <a:rPr lang="ar-SA" sz="2000" b="1" noProof="0" dirty="0">
                <a:solidFill>
                  <a:srgbClr val="A50F3E"/>
                </a:solidFill>
              </a:rPr>
              <a:t>أتعامل مع </a:t>
            </a:r>
          </a:p>
          <a:p>
            <a:pPr algn="ctr" rtl="1">
              <a:spcAft>
                <a:spcPts val="400"/>
              </a:spcAft>
              <a:defRPr sz="1200" b="0">
                <a:solidFill>
                  <a:srgbClr val="1F457D"/>
                </a:solidFill>
                <a:latin typeface="Arial"/>
              </a:defRPr>
            </a:pPr>
            <a:r>
              <a:rPr lang="ar-SA" sz="2000" b="1" noProof="0" dirty="0">
                <a:solidFill>
                  <a:srgbClr val="A50F3E"/>
                </a:solidFill>
              </a:rPr>
              <a:t>نفسي بلطف.</a:t>
            </a:r>
          </a:p>
        </p:txBody>
      </p: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E506D041-612E-3A9E-6360-F01A51068BD0}"/>
              </a:ext>
            </a:extLst>
          </p:cNvPr>
          <p:cNvSpPr txBox="1"/>
          <p:nvPr/>
        </p:nvSpPr>
        <p:spPr>
          <a:xfrm>
            <a:off x="5259036" y="3867984"/>
            <a:ext cx="16455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400"/>
              </a:spcAft>
              <a:defRPr sz="1200" b="0">
                <a:solidFill>
                  <a:srgbClr val="1F457D"/>
                </a:solidFill>
                <a:latin typeface="Arial"/>
              </a:defRPr>
            </a:pPr>
            <a:r>
              <a:rPr lang="ar-SA" sz="2000" b="1" noProof="0" dirty="0">
                <a:solidFill>
                  <a:srgbClr val="643523"/>
                </a:solidFill>
              </a:rPr>
              <a:t>لكل شخص نقاط قوة تميّزه.</a:t>
            </a:r>
          </a:p>
        </p:txBody>
      </p:sp>
      <p:sp>
        <p:nvSpPr>
          <p:cNvPr id="44" name="مربع نص 43">
            <a:extLst>
              <a:ext uri="{FF2B5EF4-FFF2-40B4-BE49-F238E27FC236}">
                <a16:creationId xmlns:a16="http://schemas.microsoft.com/office/drawing/2014/main" id="{00E5DFCC-A0DD-CE2A-2289-B4A892DE6665}"/>
              </a:ext>
            </a:extLst>
          </p:cNvPr>
          <p:cNvSpPr txBox="1"/>
          <p:nvPr/>
        </p:nvSpPr>
        <p:spPr>
          <a:xfrm>
            <a:off x="7668675" y="3013431"/>
            <a:ext cx="2763232" cy="23974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r" rtl="1">
              <a:lnSpc>
                <a:spcPct val="170000"/>
              </a:lnSpc>
            </a:pPr>
            <a:r>
              <a:rPr lang="ar-SA" b="1" noProof="0" dirty="0">
                <a:solidFill>
                  <a:srgbClr val="000A4C"/>
                </a:solidFill>
                <a:effectLst/>
                <a:latin typeface="+mn-lt"/>
              </a:rPr>
              <a:t>فهم مشاعرنا والتعامل معها. </a:t>
            </a:r>
          </a:p>
          <a:p>
            <a:pPr marR="0" lvl="0" algn="r" rtl="1">
              <a:lnSpc>
                <a:spcPct val="170000"/>
              </a:lnSpc>
            </a:pPr>
            <a:r>
              <a:rPr lang="ar-SA" b="1" noProof="0" dirty="0">
                <a:solidFill>
                  <a:srgbClr val="000A4C"/>
                </a:solidFill>
                <a:effectLst/>
                <a:latin typeface="+mn-lt"/>
              </a:rPr>
              <a:t>التكيف مع المواقف المختلفة. </a:t>
            </a:r>
          </a:p>
          <a:p>
            <a:pPr marR="0" lvl="0" algn="r" rtl="1">
              <a:lnSpc>
                <a:spcPct val="170000"/>
              </a:lnSpc>
            </a:pPr>
            <a:r>
              <a:rPr lang="ar-SA" b="1" noProof="0" dirty="0">
                <a:solidFill>
                  <a:srgbClr val="000A4C"/>
                </a:solidFill>
                <a:effectLst/>
                <a:latin typeface="+mn-lt"/>
              </a:rPr>
              <a:t>التفكير بشكل إيجابي. </a:t>
            </a:r>
          </a:p>
          <a:p>
            <a:pPr marR="0" lvl="0" algn="r" rtl="1">
              <a:lnSpc>
                <a:spcPct val="170000"/>
              </a:lnSpc>
            </a:pPr>
            <a:r>
              <a:rPr lang="ar-SA" b="1" noProof="0" dirty="0">
                <a:solidFill>
                  <a:srgbClr val="000A4C"/>
                </a:solidFill>
                <a:effectLst/>
                <a:latin typeface="+mn-lt"/>
              </a:rPr>
              <a:t>بناء علاقات صحية مع الآخرين. </a:t>
            </a:r>
          </a:p>
          <a:p>
            <a:pPr marR="0" lvl="0" algn="r" rtl="1">
              <a:lnSpc>
                <a:spcPct val="170000"/>
              </a:lnSpc>
            </a:pPr>
            <a:r>
              <a:rPr lang="ar-SA" b="1" noProof="0" dirty="0">
                <a:solidFill>
                  <a:srgbClr val="000A4C"/>
                </a:solidFill>
                <a:effectLst/>
                <a:latin typeface="+mn-lt"/>
              </a:rPr>
              <a:t>اكتشاف قدراتنا وتحقيق أهدافنا. </a:t>
            </a:r>
            <a:endParaRPr lang="ar-SA" b="1" noProof="0" dirty="0">
              <a:solidFill>
                <a:srgbClr val="000A4C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" name="مربع نص 45">
            <a:extLst>
              <a:ext uri="{FF2B5EF4-FFF2-40B4-BE49-F238E27FC236}">
                <a16:creationId xmlns:a16="http://schemas.microsoft.com/office/drawing/2014/main" id="{43CC7EA2-EC23-50D8-D1F5-55D6401E5FD0}"/>
              </a:ext>
            </a:extLst>
          </p:cNvPr>
          <p:cNvSpPr txBox="1"/>
          <p:nvPr/>
        </p:nvSpPr>
        <p:spPr>
          <a:xfrm>
            <a:off x="7360893" y="6682912"/>
            <a:ext cx="313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A50F3E"/>
                </a:solidFill>
              </a:rPr>
              <a:t>وكل هذه المشاعر طبيعية، والمهم هو التعامل معها بطريقة صحية. </a:t>
            </a:r>
          </a:p>
        </p:txBody>
      </p:sp>
      <p:sp>
        <p:nvSpPr>
          <p:cNvPr id="50" name="مربع نص 49">
            <a:extLst>
              <a:ext uri="{FF2B5EF4-FFF2-40B4-BE49-F238E27FC236}">
                <a16:creationId xmlns:a16="http://schemas.microsoft.com/office/drawing/2014/main" id="{966902BB-5E68-6515-1064-DE67ABD5E73D}"/>
              </a:ext>
            </a:extLst>
          </p:cNvPr>
          <p:cNvSpPr txBox="1"/>
          <p:nvPr/>
        </p:nvSpPr>
        <p:spPr>
          <a:xfrm>
            <a:off x="7203439" y="6433415"/>
            <a:ext cx="34672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1600" b="1" noProof="0" dirty="0">
                <a:solidFill>
                  <a:srgbClr val="A50F3E"/>
                </a:solidFill>
              </a:rPr>
              <a:t>الدهشة    الغضب     القلق     الحزن    السعادة</a:t>
            </a:r>
          </a:p>
        </p:txBody>
      </p:sp>
      <p:sp>
        <p:nvSpPr>
          <p:cNvPr id="52" name="مربع نص 51">
            <a:extLst>
              <a:ext uri="{FF2B5EF4-FFF2-40B4-BE49-F238E27FC236}">
                <a16:creationId xmlns:a16="http://schemas.microsoft.com/office/drawing/2014/main" id="{79413FDE-6C1D-222E-E638-66F75518DB4B}"/>
              </a:ext>
            </a:extLst>
          </p:cNvPr>
          <p:cNvSpPr txBox="1"/>
          <p:nvPr/>
        </p:nvSpPr>
        <p:spPr>
          <a:xfrm>
            <a:off x="3772359" y="1441694"/>
            <a:ext cx="32279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400"/>
              </a:spcAft>
              <a:defRPr sz="1200" b="0">
                <a:solidFill>
                  <a:srgbClr val="1F457D"/>
                </a:solidFill>
                <a:latin typeface="Arial"/>
              </a:defRPr>
            </a:pPr>
            <a:r>
              <a:rPr lang="ar-SA" sz="1800" b="1" noProof="0" dirty="0">
                <a:solidFill>
                  <a:srgbClr val="000A4C"/>
                </a:solidFill>
              </a:rPr>
              <a:t>الكلمات الإيجابية تساعدني على الشعور بالثقة وتمنحني طاقة جيدة</a:t>
            </a:r>
          </a:p>
        </p:txBody>
      </p:sp>
    </p:spTree>
    <p:extLst>
      <p:ext uri="{BB962C8B-B14F-4D97-AF65-F5344CB8AC3E}">
        <p14:creationId xmlns:p14="http://schemas.microsoft.com/office/powerpoint/2010/main" val="1245817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4F02B01-F9B1-30EA-53E4-6B570708863B}"/>
              </a:ext>
            </a:extLst>
          </p:cNvPr>
          <p:cNvSpPr/>
          <p:nvPr/>
        </p:nvSpPr>
        <p:spPr>
          <a:xfrm>
            <a:off x="0" y="-1"/>
            <a:ext cx="10768405" cy="75596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4" name="رسم 3" descr="آلة كاتبة مع تعبئة خالصة">
            <a:extLst>
              <a:ext uri="{FF2B5EF4-FFF2-40B4-BE49-F238E27FC236}">
                <a16:creationId xmlns:a16="http://schemas.microsoft.com/office/drawing/2014/main" id="{D0FE83C5-862A-0A37-53F3-22C9126DAA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85593" y="872427"/>
            <a:ext cx="1522676" cy="1522676"/>
          </a:xfrm>
          <a:prstGeom prst="rect">
            <a:avLst/>
          </a:prstGeom>
        </p:spPr>
      </p:pic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AB473698-B458-CAF8-26AB-906316667477}"/>
              </a:ext>
            </a:extLst>
          </p:cNvPr>
          <p:cNvGrpSpPr/>
          <p:nvPr/>
        </p:nvGrpSpPr>
        <p:grpSpPr>
          <a:xfrm>
            <a:off x="3298218" y="3670665"/>
            <a:ext cx="4095375" cy="3315303"/>
            <a:chOff x="3298218" y="3670665"/>
            <a:chExt cx="4095375" cy="3315303"/>
          </a:xfrm>
        </p:grpSpPr>
        <p:pic>
          <p:nvPicPr>
            <p:cNvPr id="3" name="رسم 2">
              <a:extLst>
                <a:ext uri="{FF2B5EF4-FFF2-40B4-BE49-F238E27FC236}">
                  <a16:creationId xmlns:a16="http://schemas.microsoft.com/office/drawing/2014/main" id="{28D7161D-6F21-71FF-73AB-F9E0863AAB5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3298218" y="3670665"/>
              <a:ext cx="4095375" cy="3315303"/>
            </a:xfrm>
            <a:prstGeom prst="rect">
              <a:avLst/>
            </a:prstGeom>
          </p:spPr>
        </p:pic>
        <p:pic>
          <p:nvPicPr>
            <p:cNvPr id="9" name="صورة 8">
              <a:extLst>
                <a:ext uri="{FF2B5EF4-FFF2-40B4-BE49-F238E27FC236}">
                  <a16:creationId xmlns:a16="http://schemas.microsoft.com/office/drawing/2014/main" id="{D08B3202-CC61-DB9C-2CAB-BD3B925A8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53050" y="4639408"/>
              <a:ext cx="1103472" cy="1377815"/>
            </a:xfrm>
            <a:prstGeom prst="rect">
              <a:avLst/>
            </a:prstGeom>
          </p:spPr>
        </p:pic>
      </p:grpSp>
      <p:pic>
        <p:nvPicPr>
          <p:cNvPr id="12" name="صورة 11">
            <a:extLst>
              <a:ext uri="{FF2B5EF4-FFF2-40B4-BE49-F238E27FC236}">
                <a16:creationId xmlns:a16="http://schemas.microsoft.com/office/drawing/2014/main" id="{4818AB54-886C-AE97-0539-1DDC7E214D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183" y="573707"/>
            <a:ext cx="6194073" cy="231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565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>
            <a:extLst>
              <a:ext uri="{FF2B5EF4-FFF2-40B4-BE49-F238E27FC236}">
                <a16:creationId xmlns:a16="http://schemas.microsoft.com/office/drawing/2014/main" id="{B4D62E6E-6847-0675-56F4-9DA0FD7D80D5}"/>
              </a:ext>
            </a:extLst>
          </p:cNvPr>
          <p:cNvSpPr/>
          <p:nvPr/>
        </p:nvSpPr>
        <p:spPr>
          <a:xfrm>
            <a:off x="2" y="2"/>
            <a:ext cx="10691813" cy="7559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20840D0D-8AF2-2A3F-366D-B76454B5CB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215758"/>
            <a:ext cx="10691814" cy="747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167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>
            <a:extLst>
              <a:ext uri="{FF2B5EF4-FFF2-40B4-BE49-F238E27FC236}">
                <a16:creationId xmlns:a16="http://schemas.microsoft.com/office/drawing/2014/main" id="{481AADFD-D526-0AF3-EF03-FD42936448B3}"/>
              </a:ext>
            </a:extLst>
          </p:cNvPr>
          <p:cNvSpPr/>
          <p:nvPr/>
        </p:nvSpPr>
        <p:spPr>
          <a:xfrm>
            <a:off x="0" y="0"/>
            <a:ext cx="10691813" cy="7559675"/>
          </a:xfrm>
          <a:prstGeom prst="rect">
            <a:avLst/>
          </a:prstGeom>
          <a:solidFill>
            <a:srgbClr val="0023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8197C538-F605-4470-B8E7-E81A57470B0C}"/>
              </a:ext>
            </a:extLst>
          </p:cNvPr>
          <p:cNvSpPr txBox="1"/>
          <p:nvPr/>
        </p:nvSpPr>
        <p:spPr>
          <a:xfrm>
            <a:off x="1948382" y="4803844"/>
            <a:ext cx="6795053" cy="581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1579" b="1" noProof="0" dirty="0">
                <a:solidFill>
                  <a:srgbClr val="00FF85"/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الخطوط  المستخدمة   في القالب </a:t>
            </a:r>
          </a:p>
          <a:p>
            <a:pPr algn="ctr" rtl="1"/>
            <a:r>
              <a:rPr lang="ar-SA" sz="1200" b="1" noProof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Harmattan</a:t>
            </a:r>
            <a:r>
              <a:rPr lang="ar-SA" sz="1600" b="1" noProof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ar-SA" sz="1600" b="1" noProof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الرابط</a:t>
            </a:r>
            <a:endParaRPr lang="ar-SA" sz="1600" b="1" noProof="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24ECBBBA-6F20-B561-97FE-277B26437ACC}"/>
              </a:ext>
            </a:extLst>
          </p:cNvPr>
          <p:cNvGrpSpPr/>
          <p:nvPr/>
        </p:nvGrpSpPr>
        <p:grpSpPr>
          <a:xfrm>
            <a:off x="2266804" y="5867966"/>
            <a:ext cx="6158205" cy="1356452"/>
            <a:chOff x="2948473" y="5146985"/>
            <a:chExt cx="6158205" cy="1356452"/>
          </a:xfrm>
        </p:grpSpPr>
        <p:sp>
          <p:nvSpPr>
            <p:cNvPr id="4" name="مستطيل: زوايا مستديرة 3">
              <a:extLst>
                <a:ext uri="{FF2B5EF4-FFF2-40B4-BE49-F238E27FC236}">
                  <a16:creationId xmlns:a16="http://schemas.microsoft.com/office/drawing/2014/main" id="{C271014F-2CEE-97B9-A158-6F4A5DCEB1EE}"/>
                </a:ext>
              </a:extLst>
            </p:cNvPr>
            <p:cNvSpPr/>
            <p:nvPr/>
          </p:nvSpPr>
          <p:spPr>
            <a:xfrm>
              <a:off x="2948473" y="5146985"/>
              <a:ext cx="6158205" cy="1356452"/>
            </a:xfrm>
            <a:prstGeom prst="roundRect">
              <a:avLst/>
            </a:prstGeom>
            <a:noFill/>
            <a:ln>
              <a:solidFill>
                <a:srgbClr val="00FF8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noProof="0" dirty="0">
                <a:latin typeface="Harmattan" panose="01000503000000020003" pitchFamily="2" charset="-78"/>
                <a:cs typeface="Harmattan" panose="01000503000000020003" pitchFamily="2" charset="-78"/>
              </a:endParaRPr>
            </a:p>
          </p:txBody>
        </p:sp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BABF9B4D-3A8C-0F47-58C8-48D769647876}"/>
                </a:ext>
              </a:extLst>
            </p:cNvPr>
            <p:cNvSpPr txBox="1"/>
            <p:nvPr/>
          </p:nvSpPr>
          <p:spPr>
            <a:xfrm>
              <a:off x="3447393" y="5272906"/>
              <a:ext cx="4528458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br>
                <a:rPr lang="ar-SA" sz="1400" i="1" noProof="0" dirty="0">
                  <a:solidFill>
                    <a:schemeClr val="bg1"/>
                  </a:solidFill>
                  <a:effectLst/>
                  <a:latin typeface="Harmattan" panose="01000503000000020003" pitchFamily="2" charset="-78"/>
                  <a:cs typeface="Harmattan" panose="01000503000000020003" pitchFamily="2" charset="-78"/>
                </a:rPr>
              </a:br>
              <a:r>
                <a:rPr lang="ar-SA" sz="1400" i="1" noProof="0" dirty="0">
                  <a:solidFill>
                    <a:schemeClr val="bg1"/>
                  </a:solidFill>
                  <a:effectLst/>
                  <a:latin typeface="Harmattan" panose="01000503000000020003" pitchFamily="2" charset="-78"/>
                  <a:cs typeface="Harmattan" panose="01000503000000020003" pitchFamily="2" charset="-78"/>
                </a:rPr>
                <a:t>تم تصميم هذا القالب بواسطة موقع انجز ingez-ppt  ولا يحق لأي شخص إعادة نشر أو توزيع ملفات القوالب أو إصدارات معدلة في مواقع اونلاين أخرى بدون إذن خطي من انجز</a:t>
              </a:r>
              <a:endParaRPr lang="ar-SA" sz="1400" noProof="0" dirty="0">
                <a:solidFill>
                  <a:schemeClr val="bg1"/>
                </a:solidFill>
                <a:latin typeface="Harmattan" panose="01000503000000020003" pitchFamily="2" charset="-78"/>
                <a:cs typeface="Harmattan" panose="01000503000000020003" pitchFamily="2" charset="-78"/>
              </a:endParaRPr>
            </a:p>
          </p:txBody>
        </p:sp>
        <p:pic>
          <p:nvPicPr>
            <p:cNvPr id="10" name="رسم 9" descr="تحذير مع تعبئة خالصة">
              <a:extLst>
                <a:ext uri="{FF2B5EF4-FFF2-40B4-BE49-F238E27FC236}">
                  <a16:creationId xmlns:a16="http://schemas.microsoft.com/office/drawing/2014/main" id="{2D3C8203-3A1E-F1AD-B63C-078DEDD301A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52318" y="5357235"/>
              <a:ext cx="914400" cy="914400"/>
            </a:xfrm>
            <a:prstGeom prst="rect">
              <a:avLst/>
            </a:prstGeom>
          </p:spPr>
        </p:pic>
      </p:grpSp>
      <p:pic>
        <p:nvPicPr>
          <p:cNvPr id="7" name="صورة 6">
            <a:extLst>
              <a:ext uri="{FF2B5EF4-FFF2-40B4-BE49-F238E27FC236}">
                <a16:creationId xmlns:a16="http://schemas.microsoft.com/office/drawing/2014/main" id="{DECB949A-8D39-07DD-1345-FBEA06D624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5001" y="24006"/>
            <a:ext cx="4441810" cy="444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033492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نسق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Harmattan">
      <a:majorFont>
        <a:latin typeface="Harmattan"/>
        <a:ea typeface="Harmattan"/>
        <a:cs typeface="Harmattan"/>
      </a:majorFont>
      <a:minorFont>
        <a:latin typeface="Harmattan"/>
        <a:ea typeface="Harmattan"/>
        <a:cs typeface="Harmattan"/>
      </a:minorFont>
    </a:fontScheme>
    <a:fmtScheme name="نسق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271</Words>
  <Application>Microsoft Office PowerPoint</Application>
  <PresentationFormat>مخصص</PresentationFormat>
  <Paragraphs>48</Paragraphs>
  <Slides>5</Slides>
  <Notes>2</Notes>
  <HiddenSlides>3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9" baseType="lpstr">
      <vt:lpstr>Arial</vt:lpstr>
      <vt:lpstr>Harmattan</vt:lpstr>
      <vt:lpstr>Calibri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ingez-ppt.com</dc:creator>
  <cp:lastModifiedBy>Hasan Selim</cp:lastModifiedBy>
  <cp:revision>208</cp:revision>
  <cp:lastPrinted>2023-04-21T16:15:01Z</cp:lastPrinted>
  <dcterms:created xsi:type="dcterms:W3CDTF">2022-06-17T15:03:51Z</dcterms:created>
  <dcterms:modified xsi:type="dcterms:W3CDTF">2026-10-12T11:53:48Z</dcterms:modified>
</cp:coreProperties>
</file>