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autoCompressPictures="0">
  <p:sldMasterIdLst>
    <p:sldMasterId id="2147483660" r:id="rId1"/>
  </p:sldMasterIdLst>
  <p:notesMasterIdLst>
    <p:notesMasterId r:id="rId9"/>
  </p:notesMasterIdLst>
  <p:sldIdLst>
    <p:sldId id="500" r:id="rId2"/>
    <p:sldId id="503" r:id="rId3"/>
    <p:sldId id="470" r:id="rId4"/>
    <p:sldId id="501" r:id="rId5"/>
    <p:sldId id="502" r:id="rId6"/>
    <p:sldId id="468" r:id="rId7"/>
    <p:sldId id="469" r:id="rId8"/>
  </p:sldIdLst>
  <p:sldSz cx="10691813" cy="7559675"/>
  <p:notesSz cx="7104063" cy="10234613"/>
  <p:embeddedFontLst>
    <p:embeddedFont>
      <p:font typeface="Harmattan" panose="01000503000000020003" pitchFamily="2" charset="-78"/>
      <p:regular r:id="rId10"/>
      <p:bold r:id="rId11"/>
    </p:embeddedFont>
  </p:embeddedFontLst>
  <p:defaultTextStyle>
    <a:defPPr>
      <a:defRPr lang="en-US"/>
    </a:defPPr>
    <a:lvl1pPr marL="0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308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462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616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770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924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200077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7232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7" userDrawn="1">
          <p15:clr>
            <a:srgbClr val="A4A3A4"/>
          </p15:clr>
        </p15:guide>
        <p15:guide id="2" pos="3367" userDrawn="1">
          <p15:clr>
            <a:srgbClr val="A4A3A4"/>
          </p15:clr>
        </p15:guide>
        <p15:guide id="3" orient="horz" pos="39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3C1E"/>
    <a:srgbClr val="B6A18D"/>
    <a:srgbClr val="FCB22E"/>
    <a:srgbClr val="FDC260"/>
    <a:srgbClr val="FFE2C3"/>
    <a:srgbClr val="FEE9D4"/>
    <a:srgbClr val="00964B"/>
    <a:srgbClr val="00AA54"/>
    <a:srgbClr val="00642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01E17D-86E8-4263-9715-7EDAF73586D4}" v="37" dt="2025-07-19T15:00:03.6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1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758" y="114"/>
      </p:cViewPr>
      <p:guideLst>
        <p:guide orient="horz" pos="557"/>
        <p:guide pos="3367"/>
        <p:guide orient="horz" pos="39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 M" userId="84cd2103f36ef0dc" providerId="LiveId" clId="{E59A68CB-8FD3-43F2-A927-3DF865AE8900}"/>
    <pc:docChg chg="undo custSel modSld">
      <pc:chgData name="H M" userId="84cd2103f36ef0dc" providerId="LiveId" clId="{E59A68CB-8FD3-43F2-A927-3DF865AE8900}" dt="2023-06-05T13:46:15.874" v="20" actId="164"/>
      <pc:docMkLst>
        <pc:docMk/>
      </pc:docMkLst>
      <pc:sldChg chg="addSp delSp modSp mod">
        <pc:chgData name="H M" userId="84cd2103f36ef0dc" providerId="LiveId" clId="{E59A68CB-8FD3-43F2-A927-3DF865AE8900}" dt="2023-06-05T13:46:15.874" v="20" actId="164"/>
        <pc:sldMkLst>
          <pc:docMk/>
          <pc:sldMk cId="3165081508" sldId="471"/>
        </pc:sldMkLst>
      </pc:sldChg>
    </pc:docChg>
  </pc:docChgLst>
  <pc:docChgLst>
    <pc:chgData name="H M" userId="84cd2103f36ef0dc" providerId="LiveId" clId="{5E518AE1-F9F3-4EA9-93EE-2B6E4B7843CA}"/>
    <pc:docChg chg="modSld">
      <pc:chgData name="H M" userId="84cd2103f36ef0dc" providerId="LiveId" clId="{5E518AE1-F9F3-4EA9-93EE-2B6E4B7843CA}" dt="2023-04-21T17:02:37.265" v="2" actId="20577"/>
      <pc:docMkLst>
        <pc:docMk/>
      </pc:docMkLst>
      <pc:sldChg chg="modSp mod">
        <pc:chgData name="H M" userId="84cd2103f36ef0dc" providerId="LiveId" clId="{5E518AE1-F9F3-4EA9-93EE-2B6E4B7843CA}" dt="2023-04-21T17:02:37.265" v="2" actId="20577"/>
        <pc:sldMkLst>
          <pc:docMk/>
          <pc:sldMk cId="1894565167" sldId="470"/>
        </pc:sldMkLst>
      </pc:sldChg>
    </pc:docChg>
  </pc:docChgLst>
  <pc:docChgLst>
    <pc:chgData name="H M" userId="84cd2103f36ef0dc" providerId="LiveId" clId="{321F02F4-6DF9-485B-B42D-B3C2A2BB5429}"/>
    <pc:docChg chg="undo custSel delSld modSld">
      <pc:chgData name="H M" userId="84cd2103f36ef0dc" providerId="LiveId" clId="{321F02F4-6DF9-485B-B42D-B3C2A2BB5429}" dt="2023-06-04T07:52:36.058" v="25"/>
      <pc:docMkLst>
        <pc:docMk/>
      </pc:docMkLst>
      <pc:sldChg chg="del">
        <pc:chgData name="H M" userId="84cd2103f36ef0dc" providerId="LiveId" clId="{321F02F4-6DF9-485B-B42D-B3C2A2BB5429}" dt="2023-06-04T07:52:14.460" v="20" actId="47"/>
        <pc:sldMkLst>
          <pc:docMk/>
          <pc:sldMk cId="3284969479" sldId="411"/>
        </pc:sldMkLst>
      </pc:sldChg>
      <pc:sldChg chg="delSp mod setBg">
        <pc:chgData name="H M" userId="84cd2103f36ef0dc" providerId="LiveId" clId="{321F02F4-6DF9-485B-B42D-B3C2A2BB5429}" dt="2023-06-04T07:52:36.058" v="25"/>
        <pc:sldMkLst>
          <pc:docMk/>
          <pc:sldMk cId="2852566979" sldId="412"/>
        </pc:sldMkLst>
      </pc:sldChg>
      <pc:sldChg chg="addSp delSp modSp mod">
        <pc:chgData name="H M" userId="84cd2103f36ef0dc" providerId="LiveId" clId="{321F02F4-6DF9-485B-B42D-B3C2A2BB5429}" dt="2023-06-04T07:52:29.948" v="24" actId="207"/>
        <pc:sldMkLst>
          <pc:docMk/>
          <pc:sldMk cId="3165081508" sldId="471"/>
        </pc:sldMkLst>
      </pc:sldChg>
      <pc:sldChg chg="del">
        <pc:chgData name="H M" userId="84cd2103f36ef0dc" providerId="LiveId" clId="{321F02F4-6DF9-485B-B42D-B3C2A2BB5429}" dt="2023-06-04T07:52:10.349" v="19" actId="47"/>
        <pc:sldMkLst>
          <pc:docMk/>
          <pc:sldMk cId="4276042047" sldId="472"/>
        </pc:sldMkLst>
      </pc:sldChg>
    </pc:docChg>
  </pc:docChgLst>
  <pc:docChgLst>
    <pc:chgData name="Hasan Selim" userId="84cd2103f36ef0dc" providerId="LiveId" clId="{FC9A87AC-6D41-41E3-9659-09CE09609A56}"/>
    <pc:docChg chg="undo custSel delSld modSld modMainMaster">
      <pc:chgData name="Hasan Selim" userId="84cd2103f36ef0dc" providerId="LiveId" clId="{FC9A87AC-6D41-41E3-9659-09CE09609A56}" dt="2025-07-15T15:31:09.490" v="63" actId="1076"/>
      <pc:docMkLst>
        <pc:docMk/>
      </pc:docMkLst>
      <pc:sldChg chg="addSp delSp modSp mod">
        <pc:chgData name="Hasan Selim" userId="84cd2103f36ef0dc" providerId="LiveId" clId="{FC9A87AC-6D41-41E3-9659-09CE09609A56}" dt="2025-07-15T15:31:09.490" v="63" actId="1076"/>
        <pc:sldMkLst>
          <pc:docMk/>
          <pc:sldMk cId="2852566979" sldId="412"/>
        </pc:sldMkLst>
      </pc:sldChg>
      <pc:sldChg chg="setBg">
        <pc:chgData name="Hasan Selim" userId="84cd2103f36ef0dc" providerId="LiveId" clId="{FC9A87AC-6D41-41E3-9659-09CE09609A56}" dt="2025-07-15T15:30:05.480" v="40"/>
        <pc:sldMkLst>
          <pc:docMk/>
          <pc:sldMk cId="1894565167" sldId="470"/>
        </pc:sldMkLst>
      </pc:sldChg>
      <pc:sldChg chg="del">
        <pc:chgData name="Hasan Selim" userId="84cd2103f36ef0dc" providerId="LiveId" clId="{FC9A87AC-6D41-41E3-9659-09CE09609A56}" dt="2025-07-15T15:29:32.121" v="35" actId="47"/>
        <pc:sldMkLst>
          <pc:docMk/>
          <pc:sldMk cId="3165081508" sldId="471"/>
        </pc:sldMkLst>
      </pc:sldChg>
      <pc:sldChg chg="del">
        <pc:chgData name="Hasan Selim" userId="84cd2103f36ef0dc" providerId="LiveId" clId="{FC9A87AC-6D41-41E3-9659-09CE09609A56}" dt="2025-07-15T15:29:32.121" v="35" actId="47"/>
        <pc:sldMkLst>
          <pc:docMk/>
          <pc:sldMk cId="1153818575" sldId="487"/>
        </pc:sldMkLst>
      </pc:sldChg>
      <pc:sldChg chg="addSp delSp modSp mod setBg">
        <pc:chgData name="Hasan Selim" userId="84cd2103f36ef0dc" providerId="LiveId" clId="{FC9A87AC-6D41-41E3-9659-09CE09609A56}" dt="2025-07-15T15:29:58.080" v="39"/>
        <pc:sldMkLst>
          <pc:docMk/>
          <pc:sldMk cId="921485227" sldId="488"/>
        </pc:sldMkLst>
      </pc:sldChg>
      <pc:sldChg chg="del">
        <pc:chgData name="Hasan Selim" userId="84cd2103f36ef0dc" providerId="LiveId" clId="{FC9A87AC-6D41-41E3-9659-09CE09609A56}" dt="2025-07-15T15:29:32.121" v="35" actId="47"/>
        <pc:sldMkLst>
          <pc:docMk/>
          <pc:sldMk cId="2420015736" sldId="495"/>
        </pc:sldMkLst>
      </pc:sldChg>
      <pc:sldChg chg="modSp mod setBg">
        <pc:chgData name="Hasan Selim" userId="84cd2103f36ef0dc" providerId="LiveId" clId="{FC9A87AC-6D41-41E3-9659-09CE09609A56}" dt="2025-07-15T15:29:58.080" v="39"/>
        <pc:sldMkLst>
          <pc:docMk/>
          <pc:sldMk cId="1107443757" sldId="496"/>
        </pc:sldMkLst>
      </pc:sldChg>
      <pc:sldMasterChg chg="setBg modSldLayout">
        <pc:chgData name="Hasan Selim" userId="84cd2103f36ef0dc" providerId="LiveId" clId="{FC9A87AC-6D41-41E3-9659-09CE09609A56}" dt="2025-07-15T15:29:58.080" v="39"/>
        <pc:sldMasterMkLst>
          <pc:docMk/>
          <pc:sldMasterMk cId="2476636414" sldId="2147483660"/>
        </pc:sldMasterMkLst>
        <pc:sldLayoutChg chg="setBg">
          <pc:chgData name="Hasan Selim" userId="84cd2103f36ef0dc" providerId="LiveId" clId="{FC9A87AC-6D41-41E3-9659-09CE09609A56}" dt="2025-07-15T15:29:58.080" v="39"/>
          <pc:sldLayoutMkLst>
            <pc:docMk/>
            <pc:sldMasterMk cId="2476636414" sldId="2147483660"/>
            <pc:sldLayoutMk cId="641393381" sldId="2147483661"/>
          </pc:sldLayoutMkLst>
        </pc:sldLayoutChg>
        <pc:sldLayoutChg chg="setBg">
          <pc:chgData name="Hasan Selim" userId="84cd2103f36ef0dc" providerId="LiveId" clId="{FC9A87AC-6D41-41E3-9659-09CE09609A56}" dt="2025-07-15T15:29:58.080" v="39"/>
          <pc:sldLayoutMkLst>
            <pc:docMk/>
            <pc:sldMasterMk cId="2476636414" sldId="2147483660"/>
            <pc:sldLayoutMk cId="117721130" sldId="2147483662"/>
          </pc:sldLayoutMkLst>
        </pc:sldLayoutChg>
        <pc:sldLayoutChg chg="setBg">
          <pc:chgData name="Hasan Selim" userId="84cd2103f36ef0dc" providerId="LiveId" clId="{FC9A87AC-6D41-41E3-9659-09CE09609A56}" dt="2025-07-15T15:29:58.080" v="39"/>
          <pc:sldLayoutMkLst>
            <pc:docMk/>
            <pc:sldMasterMk cId="2476636414" sldId="2147483660"/>
            <pc:sldLayoutMk cId="3767799702" sldId="2147483663"/>
          </pc:sldLayoutMkLst>
        </pc:sldLayoutChg>
      </pc:sldMasterChg>
    </pc:docChg>
  </pc:docChgLst>
  <pc:docChgLst>
    <pc:chgData name="Hasan Selim" userId="84cd2103f36ef0dc" providerId="LiveId" clId="{AB01E17D-86E8-4263-9715-7EDAF73586D4}"/>
    <pc:docChg chg="undo custSel addSld delSld modSld sldOrd modMainMaster">
      <pc:chgData name="Hasan Selim" userId="84cd2103f36ef0dc" providerId="LiveId" clId="{AB01E17D-86E8-4263-9715-7EDAF73586D4}" dt="2025-07-19T15:03:29.894" v="348" actId="122"/>
      <pc:docMkLst>
        <pc:docMk/>
      </pc:docMkLst>
      <pc:sldChg chg="del">
        <pc:chgData name="Hasan Selim" userId="84cd2103f36ef0dc" providerId="LiveId" clId="{AB01E17D-86E8-4263-9715-7EDAF73586D4}" dt="2025-07-19T14:52:11.716" v="218" actId="47"/>
        <pc:sldMkLst>
          <pc:docMk/>
          <pc:sldMk cId="2852566979" sldId="412"/>
        </pc:sldMkLst>
      </pc:sldChg>
      <pc:sldChg chg="setBg">
        <pc:chgData name="Hasan Selim" userId="84cd2103f36ef0dc" providerId="LiveId" clId="{AB01E17D-86E8-4263-9715-7EDAF73586D4}" dt="2025-07-19T14:52:16.950" v="219"/>
        <pc:sldMkLst>
          <pc:docMk/>
          <pc:sldMk cId="1894565167" sldId="470"/>
        </pc:sldMkLst>
      </pc:sldChg>
      <pc:sldChg chg="add">
        <pc:chgData name="Hasan Selim" userId="84cd2103f36ef0dc" providerId="LiveId" clId="{AB01E17D-86E8-4263-9715-7EDAF73586D4}" dt="2025-07-19T14:52:09.357" v="217"/>
        <pc:sldMkLst>
          <pc:docMk/>
          <pc:sldMk cId="862209216" sldId="480"/>
        </pc:sldMkLst>
      </pc:sldChg>
      <pc:sldChg chg="del">
        <pc:chgData name="Hasan Selim" userId="84cd2103f36ef0dc" providerId="LiveId" clId="{AB01E17D-86E8-4263-9715-7EDAF73586D4}" dt="2025-07-19T14:52:20.786" v="220" actId="47"/>
        <pc:sldMkLst>
          <pc:docMk/>
          <pc:sldMk cId="921485227" sldId="488"/>
        </pc:sldMkLst>
      </pc:sldChg>
      <pc:sldChg chg="add">
        <pc:chgData name="Hasan Selim" userId="84cd2103f36ef0dc" providerId="LiveId" clId="{AB01E17D-86E8-4263-9715-7EDAF73586D4}" dt="2025-07-19T14:52:09.357" v="217"/>
        <pc:sldMkLst>
          <pc:docMk/>
          <pc:sldMk cId="177670719" sldId="489"/>
        </pc:sldMkLst>
      </pc:sldChg>
      <pc:sldChg chg="del">
        <pc:chgData name="Hasan Selim" userId="84cd2103f36ef0dc" providerId="LiveId" clId="{AB01E17D-86E8-4263-9715-7EDAF73586D4}" dt="2025-07-19T14:52:20.786" v="220" actId="47"/>
        <pc:sldMkLst>
          <pc:docMk/>
          <pc:sldMk cId="1107443757" sldId="496"/>
        </pc:sldMkLst>
      </pc:sldChg>
      <pc:sldChg chg="addSp delSp modSp add mod ord setBg">
        <pc:chgData name="Hasan Selim" userId="84cd2103f36ef0dc" providerId="LiveId" clId="{AB01E17D-86E8-4263-9715-7EDAF73586D4}" dt="2025-07-19T15:01:05.125" v="330" actId="1037"/>
        <pc:sldMkLst>
          <pc:docMk/>
          <pc:sldMk cId="2068802160" sldId="497"/>
        </pc:sldMkLst>
        <pc:spChg chg="add mod">
          <ac:chgData name="Hasan Selim" userId="84cd2103f36ef0dc" providerId="LiveId" clId="{AB01E17D-86E8-4263-9715-7EDAF73586D4}" dt="2025-07-19T14:58:34.598" v="305" actId="1076"/>
          <ac:spMkLst>
            <pc:docMk/>
            <pc:sldMk cId="2068802160" sldId="497"/>
            <ac:spMk id="6" creationId="{184F67EE-1B16-DF49-A319-ACFA9175C9B3}"/>
          </ac:spMkLst>
        </pc:spChg>
        <pc:spChg chg="del">
          <ac:chgData name="Hasan Selim" userId="84cd2103f36ef0dc" providerId="LiveId" clId="{AB01E17D-86E8-4263-9715-7EDAF73586D4}" dt="2025-07-19T14:41:21.388" v="1" actId="478"/>
          <ac:spMkLst>
            <pc:docMk/>
            <pc:sldMk cId="2068802160" sldId="497"/>
            <ac:spMk id="9" creationId="{F5085BC2-F955-82E8-1AB0-D6FACB3D01E7}"/>
          </ac:spMkLst>
        </pc:spChg>
        <pc:spChg chg="mod">
          <ac:chgData name="Hasan Selim" userId="84cd2103f36ef0dc" providerId="LiveId" clId="{AB01E17D-86E8-4263-9715-7EDAF73586D4}" dt="2025-07-19T14:44:36.380" v="67" actId="782"/>
          <ac:spMkLst>
            <pc:docMk/>
            <pc:sldMk cId="2068802160" sldId="497"/>
            <ac:spMk id="11" creationId="{9F887D6E-34E0-3BEF-CD38-FF611CB1ACD9}"/>
          </ac:spMkLst>
        </pc:spChg>
        <pc:spChg chg="del">
          <ac:chgData name="Hasan Selim" userId="84cd2103f36ef0dc" providerId="LiveId" clId="{AB01E17D-86E8-4263-9715-7EDAF73586D4}" dt="2025-07-19T14:41:21.388" v="1" actId="478"/>
          <ac:spMkLst>
            <pc:docMk/>
            <pc:sldMk cId="2068802160" sldId="497"/>
            <ac:spMk id="13" creationId="{DD708BC4-21F9-7AE6-B1A7-AB5032F98609}"/>
          </ac:spMkLst>
        </pc:spChg>
        <pc:spChg chg="del">
          <ac:chgData name="Hasan Selim" userId="84cd2103f36ef0dc" providerId="LiveId" clId="{AB01E17D-86E8-4263-9715-7EDAF73586D4}" dt="2025-07-19T14:41:21.388" v="1" actId="478"/>
          <ac:spMkLst>
            <pc:docMk/>
            <pc:sldMk cId="2068802160" sldId="497"/>
            <ac:spMk id="23" creationId="{5A10618F-C2A5-ABD6-3FDA-CE54CE367DA1}"/>
          </ac:spMkLst>
        </pc:spChg>
        <pc:spChg chg="del">
          <ac:chgData name="Hasan Selim" userId="84cd2103f36ef0dc" providerId="LiveId" clId="{AB01E17D-86E8-4263-9715-7EDAF73586D4}" dt="2025-07-19T14:41:21.388" v="1" actId="478"/>
          <ac:spMkLst>
            <pc:docMk/>
            <pc:sldMk cId="2068802160" sldId="497"/>
            <ac:spMk id="27" creationId="{9856B165-B5FF-5402-2980-4D73E9714AA2}"/>
          </ac:spMkLst>
        </pc:spChg>
        <pc:spChg chg="del">
          <ac:chgData name="Hasan Selim" userId="84cd2103f36ef0dc" providerId="LiveId" clId="{AB01E17D-86E8-4263-9715-7EDAF73586D4}" dt="2025-07-19T14:41:21.388" v="1" actId="478"/>
          <ac:spMkLst>
            <pc:docMk/>
            <pc:sldMk cId="2068802160" sldId="497"/>
            <ac:spMk id="35" creationId="{4C71DBCA-0935-6C40-DF9C-569D0657D473}"/>
          </ac:spMkLst>
        </pc:spChg>
        <pc:spChg chg="add del mod">
          <ac:chgData name="Hasan Selim" userId="84cd2103f36ef0dc" providerId="LiveId" clId="{AB01E17D-86E8-4263-9715-7EDAF73586D4}" dt="2025-07-19T14:42:44.106" v="27" actId="478"/>
          <ac:spMkLst>
            <pc:docMk/>
            <pc:sldMk cId="2068802160" sldId="497"/>
            <ac:spMk id="66" creationId="{F216A7E1-BE06-FFC1-D9AD-DD86FB4E2624}"/>
          </ac:spMkLst>
        </pc:spChg>
        <pc:spChg chg="add mod">
          <ac:chgData name="Hasan Selim" userId="84cd2103f36ef0dc" providerId="LiveId" clId="{AB01E17D-86E8-4263-9715-7EDAF73586D4}" dt="2025-07-19T14:44:36.380" v="67" actId="782"/>
          <ac:spMkLst>
            <pc:docMk/>
            <pc:sldMk cId="2068802160" sldId="497"/>
            <ac:spMk id="82" creationId="{FC86A081-D691-505D-2F66-495C4D1DD547}"/>
          </ac:spMkLst>
        </pc:spChg>
        <pc:spChg chg="add del mod">
          <ac:chgData name="Hasan Selim" userId="84cd2103f36ef0dc" providerId="LiveId" clId="{AB01E17D-86E8-4263-9715-7EDAF73586D4}" dt="2025-07-19T14:43:13.934" v="38" actId="478"/>
          <ac:spMkLst>
            <pc:docMk/>
            <pc:sldMk cId="2068802160" sldId="497"/>
            <ac:spMk id="83" creationId="{EFEDE362-5781-2865-B6A2-30CC73BF51CF}"/>
          </ac:spMkLst>
        </pc:spChg>
        <pc:spChg chg="add mod">
          <ac:chgData name="Hasan Selim" userId="84cd2103f36ef0dc" providerId="LiveId" clId="{AB01E17D-86E8-4263-9715-7EDAF73586D4}" dt="2025-07-19T14:44:36.380" v="67" actId="782"/>
          <ac:spMkLst>
            <pc:docMk/>
            <pc:sldMk cId="2068802160" sldId="497"/>
            <ac:spMk id="84" creationId="{B2F7B97D-83D6-311B-88C1-DA15DF78F77E}"/>
          </ac:spMkLst>
        </pc:spChg>
        <pc:spChg chg="add mod">
          <ac:chgData name="Hasan Selim" userId="84cd2103f36ef0dc" providerId="LiveId" clId="{AB01E17D-86E8-4263-9715-7EDAF73586D4}" dt="2025-07-19T14:51:38.344" v="212" actId="1076"/>
          <ac:spMkLst>
            <pc:docMk/>
            <pc:sldMk cId="2068802160" sldId="497"/>
            <ac:spMk id="86" creationId="{A6F86855-C2C5-7ABF-038D-4E318984590C}"/>
          </ac:spMkLst>
        </pc:spChg>
        <pc:spChg chg="add mod">
          <ac:chgData name="Hasan Selim" userId="84cd2103f36ef0dc" providerId="LiveId" clId="{AB01E17D-86E8-4263-9715-7EDAF73586D4}" dt="2025-07-19T14:51:38.344" v="212" actId="1076"/>
          <ac:spMkLst>
            <pc:docMk/>
            <pc:sldMk cId="2068802160" sldId="497"/>
            <ac:spMk id="88" creationId="{2D8863C5-B529-B656-B5AE-5051AAF55F34}"/>
          </ac:spMkLst>
        </pc:spChg>
        <pc:spChg chg="mod">
          <ac:chgData name="Hasan Selim" userId="84cd2103f36ef0dc" providerId="LiveId" clId="{AB01E17D-86E8-4263-9715-7EDAF73586D4}" dt="2025-07-19T14:49:35.346" v="185"/>
          <ac:spMkLst>
            <pc:docMk/>
            <pc:sldMk cId="2068802160" sldId="497"/>
            <ac:spMk id="91" creationId="{29FB3246-1DB3-C833-B707-ABA3B0D695C1}"/>
          </ac:spMkLst>
        </pc:spChg>
        <pc:spChg chg="mod">
          <ac:chgData name="Hasan Selim" userId="84cd2103f36ef0dc" providerId="LiveId" clId="{AB01E17D-86E8-4263-9715-7EDAF73586D4}" dt="2025-07-19T14:49:35.346" v="185"/>
          <ac:spMkLst>
            <pc:docMk/>
            <pc:sldMk cId="2068802160" sldId="497"/>
            <ac:spMk id="92" creationId="{5972C807-444B-F762-5CA7-EE422F97A94D}"/>
          </ac:spMkLst>
        </pc:spChg>
        <pc:spChg chg="mod">
          <ac:chgData name="Hasan Selim" userId="84cd2103f36ef0dc" providerId="LiveId" clId="{AB01E17D-86E8-4263-9715-7EDAF73586D4}" dt="2025-07-19T14:50:02.780" v="194"/>
          <ac:spMkLst>
            <pc:docMk/>
            <pc:sldMk cId="2068802160" sldId="497"/>
            <ac:spMk id="97" creationId="{4CCEEB6E-C06E-29F6-054C-346B5A340E39}"/>
          </ac:spMkLst>
        </pc:spChg>
        <pc:spChg chg="del">
          <ac:chgData name="Hasan Selim" userId="84cd2103f36ef0dc" providerId="LiveId" clId="{AB01E17D-86E8-4263-9715-7EDAF73586D4}" dt="2025-07-19T14:41:21.388" v="1" actId="478"/>
          <ac:spMkLst>
            <pc:docMk/>
            <pc:sldMk cId="2068802160" sldId="497"/>
            <ac:spMk id="129" creationId="{1A2A0309-E5DF-B5CC-BF41-7F70D1B3D882}"/>
          </ac:spMkLst>
        </pc:spChg>
        <pc:spChg chg="del">
          <ac:chgData name="Hasan Selim" userId="84cd2103f36ef0dc" providerId="LiveId" clId="{AB01E17D-86E8-4263-9715-7EDAF73586D4}" dt="2025-07-19T14:41:21.388" v="1" actId="478"/>
          <ac:spMkLst>
            <pc:docMk/>
            <pc:sldMk cId="2068802160" sldId="497"/>
            <ac:spMk id="130" creationId="{CCF2F400-BB36-B5F3-B989-1308163B9C21}"/>
          </ac:spMkLst>
        </pc:spChg>
        <pc:spChg chg="del">
          <ac:chgData name="Hasan Selim" userId="84cd2103f36ef0dc" providerId="LiveId" clId="{AB01E17D-86E8-4263-9715-7EDAF73586D4}" dt="2025-07-19T14:41:21.388" v="1" actId="478"/>
          <ac:spMkLst>
            <pc:docMk/>
            <pc:sldMk cId="2068802160" sldId="497"/>
            <ac:spMk id="131" creationId="{47AC81DC-31CE-1ABA-A29B-32BA4676DB73}"/>
          </ac:spMkLst>
        </pc:spChg>
        <pc:spChg chg="del">
          <ac:chgData name="Hasan Selim" userId="84cd2103f36ef0dc" providerId="LiveId" clId="{AB01E17D-86E8-4263-9715-7EDAF73586D4}" dt="2025-07-19T14:41:21.388" v="1" actId="478"/>
          <ac:spMkLst>
            <pc:docMk/>
            <pc:sldMk cId="2068802160" sldId="497"/>
            <ac:spMk id="132" creationId="{6B6376B9-846F-1330-900A-F076EBE09A59}"/>
          </ac:spMkLst>
        </pc:spChg>
        <pc:spChg chg="mod">
          <ac:chgData name="Hasan Selim" userId="84cd2103f36ef0dc" providerId="LiveId" clId="{AB01E17D-86E8-4263-9715-7EDAF73586D4}" dt="2025-07-19T14:50:02.780" v="194"/>
          <ac:spMkLst>
            <pc:docMk/>
            <pc:sldMk cId="2068802160" sldId="497"/>
            <ac:spMk id="133" creationId="{AF606F74-51DF-F8D7-8D49-D24DF9756A41}"/>
          </ac:spMkLst>
        </pc:spChg>
        <pc:spChg chg="mod">
          <ac:chgData name="Hasan Selim" userId="84cd2103f36ef0dc" providerId="LiveId" clId="{AB01E17D-86E8-4263-9715-7EDAF73586D4}" dt="2025-07-19T14:51:42.374" v="214" actId="948"/>
          <ac:spMkLst>
            <pc:docMk/>
            <pc:sldMk cId="2068802160" sldId="497"/>
            <ac:spMk id="135" creationId="{1BDF5358-A235-DC0E-E8A2-0BED4C50DE87}"/>
          </ac:spMkLst>
        </pc:spChg>
        <pc:spChg chg="mod">
          <ac:chgData name="Hasan Selim" userId="84cd2103f36ef0dc" providerId="LiveId" clId="{AB01E17D-86E8-4263-9715-7EDAF73586D4}" dt="2025-07-19T14:51:42.374" v="214" actId="948"/>
          <ac:spMkLst>
            <pc:docMk/>
            <pc:sldMk cId="2068802160" sldId="497"/>
            <ac:spMk id="136" creationId="{E1DC44A1-8D6F-1B39-B7E1-4DAA9469CD2D}"/>
          </ac:spMkLst>
        </pc:spChg>
        <pc:spChg chg="del">
          <ac:chgData name="Hasan Selim" userId="84cd2103f36ef0dc" providerId="LiveId" clId="{AB01E17D-86E8-4263-9715-7EDAF73586D4}" dt="2025-07-19T14:41:21.388" v="1" actId="478"/>
          <ac:spMkLst>
            <pc:docMk/>
            <pc:sldMk cId="2068802160" sldId="497"/>
            <ac:spMk id="168" creationId="{3EC2E453-F6F5-369A-3D18-CC889B2C8ABE}"/>
          </ac:spMkLst>
        </pc:spChg>
        <pc:spChg chg="del">
          <ac:chgData name="Hasan Selim" userId="84cd2103f36ef0dc" providerId="LiveId" clId="{AB01E17D-86E8-4263-9715-7EDAF73586D4}" dt="2025-07-19T14:41:23.346" v="2" actId="478"/>
          <ac:spMkLst>
            <pc:docMk/>
            <pc:sldMk cId="2068802160" sldId="497"/>
            <ac:spMk id="169" creationId="{BFD7B4B2-72D9-AF7F-9A05-0B1D703BDEE5}"/>
          </ac:spMkLst>
        </pc:spChg>
        <pc:grpChg chg="add mod">
          <ac:chgData name="Hasan Selim" userId="84cd2103f36ef0dc" providerId="LiveId" clId="{AB01E17D-86E8-4263-9715-7EDAF73586D4}" dt="2025-07-19T14:58:35.844" v="306" actId="1076"/>
          <ac:grpSpMkLst>
            <pc:docMk/>
            <pc:sldMk cId="2068802160" sldId="497"/>
            <ac:grpSpMk id="7" creationId="{E2D32D39-1110-5F9A-0D22-9C894772A57C}"/>
          </ac:grpSpMkLst>
        </pc:grpChg>
        <pc:grpChg chg="add mod">
          <ac:chgData name="Hasan Selim" userId="84cd2103f36ef0dc" providerId="LiveId" clId="{AB01E17D-86E8-4263-9715-7EDAF73586D4}" dt="2025-07-19T14:50:29.976" v="202" actId="14100"/>
          <ac:grpSpMkLst>
            <pc:docMk/>
            <pc:sldMk cId="2068802160" sldId="497"/>
            <ac:grpSpMk id="90" creationId="{FB299320-F3F6-F93B-DB32-C8709282CC5C}"/>
          </ac:grpSpMkLst>
        </pc:grpChg>
        <pc:grpChg chg="add mod">
          <ac:chgData name="Hasan Selim" userId="84cd2103f36ef0dc" providerId="LiveId" clId="{AB01E17D-86E8-4263-9715-7EDAF73586D4}" dt="2025-07-19T14:50:49.059" v="207" actId="1076"/>
          <ac:grpSpMkLst>
            <pc:docMk/>
            <pc:sldMk cId="2068802160" sldId="497"/>
            <ac:grpSpMk id="93" creationId="{65F805FF-71BF-207B-7E3E-3CFBA5B0A907}"/>
          </ac:grpSpMkLst>
        </pc:grpChg>
        <pc:grpChg chg="add mod">
          <ac:chgData name="Hasan Selim" userId="84cd2103f36ef0dc" providerId="LiveId" clId="{AB01E17D-86E8-4263-9715-7EDAF73586D4}" dt="2025-07-19T14:51:46.826" v="216" actId="1076"/>
          <ac:grpSpMkLst>
            <pc:docMk/>
            <pc:sldMk cId="2068802160" sldId="497"/>
            <ac:grpSpMk id="134" creationId="{3E4A181A-6B0C-2A9A-B1A6-2D6DB2BF18A6}"/>
          </ac:grpSpMkLst>
        </pc:grpChg>
        <pc:picChg chg="add mod modCrop">
          <ac:chgData name="Hasan Selim" userId="84cd2103f36ef0dc" providerId="LiveId" clId="{AB01E17D-86E8-4263-9715-7EDAF73586D4}" dt="2025-07-19T14:58:41.751" v="311" actId="1036"/>
          <ac:picMkLst>
            <pc:docMk/>
            <pc:sldMk cId="2068802160" sldId="497"/>
            <ac:picMk id="3" creationId="{FB39945E-C77C-36D6-D354-9BFC9FF5D80F}"/>
          </ac:picMkLst>
        </pc:picChg>
        <pc:picChg chg="mod">
          <ac:chgData name="Hasan Selim" userId="84cd2103f36ef0dc" providerId="LiveId" clId="{AB01E17D-86E8-4263-9715-7EDAF73586D4}" dt="2025-07-19T14:42:03.399" v="22"/>
          <ac:picMkLst>
            <pc:docMk/>
            <pc:sldMk cId="2068802160" sldId="497"/>
            <ac:picMk id="8" creationId="{8C4A71A9-1A9A-1FED-65CD-A14CE9BC20E2}"/>
          </ac:picMkLst>
        </pc:picChg>
        <pc:picChg chg="mod">
          <ac:chgData name="Hasan Selim" userId="84cd2103f36ef0dc" providerId="LiveId" clId="{AB01E17D-86E8-4263-9715-7EDAF73586D4}" dt="2025-07-19T14:42:03.399" v="22"/>
          <ac:picMkLst>
            <pc:docMk/>
            <pc:sldMk cId="2068802160" sldId="497"/>
            <ac:picMk id="10" creationId="{69CBBB4D-6E2F-574C-2CBB-D4B694A0C535}"/>
          </ac:picMkLst>
        </pc:picChg>
        <pc:picChg chg="add mod">
          <ac:chgData name="Hasan Selim" userId="84cd2103f36ef0dc" providerId="LiveId" clId="{AB01E17D-86E8-4263-9715-7EDAF73586D4}" dt="2025-07-19T15:01:05.125" v="330" actId="1037"/>
          <ac:picMkLst>
            <pc:docMk/>
            <pc:sldMk cId="2068802160" sldId="497"/>
            <ac:picMk id="85" creationId="{80492CE3-6689-11A7-CA30-4300919FA88C}"/>
          </ac:picMkLst>
        </pc:picChg>
        <pc:picChg chg="add mod">
          <ac:chgData name="Hasan Selim" userId="84cd2103f36ef0dc" providerId="LiveId" clId="{AB01E17D-86E8-4263-9715-7EDAF73586D4}" dt="2025-07-19T14:51:38.344" v="212" actId="1076"/>
          <ac:picMkLst>
            <pc:docMk/>
            <pc:sldMk cId="2068802160" sldId="497"/>
            <ac:picMk id="87" creationId="{9BB6A113-9537-1B2C-5B54-369A146B649B}"/>
          </ac:picMkLst>
        </pc:picChg>
        <pc:picChg chg="add del mod">
          <ac:chgData name="Hasan Selim" userId="84cd2103f36ef0dc" providerId="LiveId" clId="{AB01E17D-86E8-4263-9715-7EDAF73586D4}" dt="2025-07-19T14:54:26.607" v="254" actId="21"/>
          <ac:picMkLst>
            <pc:docMk/>
            <pc:sldMk cId="2068802160" sldId="497"/>
            <ac:picMk id="137" creationId="{2198E6ED-86DE-C464-0AA4-4B2F374C14EC}"/>
          </ac:picMkLst>
        </pc:picChg>
      </pc:sldChg>
      <pc:sldChg chg="addSp delSp modSp add mod">
        <pc:chgData name="Hasan Selim" userId="84cd2103f36ef0dc" providerId="LiveId" clId="{AB01E17D-86E8-4263-9715-7EDAF73586D4}" dt="2025-07-19T15:03:29.894" v="348" actId="122"/>
        <pc:sldMkLst>
          <pc:docMk/>
          <pc:sldMk cId="1533457403" sldId="498"/>
        </pc:sldMkLst>
        <pc:spChg chg="del">
          <ac:chgData name="Hasan Selim" userId="84cd2103f36ef0dc" providerId="LiveId" clId="{AB01E17D-86E8-4263-9715-7EDAF73586D4}" dt="2025-07-19T14:45:46.226" v="98" actId="478"/>
          <ac:spMkLst>
            <pc:docMk/>
            <pc:sldMk cId="1533457403" sldId="498"/>
            <ac:spMk id="6" creationId="{389483EA-2935-6391-33E3-1E88EE09A914}"/>
          </ac:spMkLst>
        </pc:spChg>
        <pc:spChg chg="add mod">
          <ac:chgData name="Hasan Selim" userId="84cd2103f36ef0dc" providerId="LiveId" clId="{AB01E17D-86E8-4263-9715-7EDAF73586D4}" dt="2025-07-19T14:49:03.815" v="177" actId="782"/>
          <ac:spMkLst>
            <pc:docMk/>
            <pc:sldMk cId="1533457403" sldId="498"/>
            <ac:spMk id="9" creationId="{F87FED5C-6105-3CB3-08B1-82640AF30A11}"/>
          </ac:spMkLst>
        </pc:spChg>
        <pc:spChg chg="mod">
          <ac:chgData name="Hasan Selim" userId="84cd2103f36ef0dc" providerId="LiveId" clId="{AB01E17D-86E8-4263-9715-7EDAF73586D4}" dt="2025-07-19T14:49:03.815" v="177" actId="782"/>
          <ac:spMkLst>
            <pc:docMk/>
            <pc:sldMk cId="1533457403" sldId="498"/>
            <ac:spMk id="11" creationId="{F887A5EE-E153-827E-B8BD-BF20D011AE9F}"/>
          </ac:spMkLst>
        </pc:spChg>
        <pc:spChg chg="add mod">
          <ac:chgData name="Hasan Selim" userId="84cd2103f36ef0dc" providerId="LiveId" clId="{AB01E17D-86E8-4263-9715-7EDAF73586D4}" dt="2025-07-19T14:53:50.710" v="247" actId="1076"/>
          <ac:spMkLst>
            <pc:docMk/>
            <pc:sldMk cId="1533457403" sldId="498"/>
            <ac:spMk id="12" creationId="{A7076846-B705-E480-ECD1-5366322C3E8F}"/>
          </ac:spMkLst>
        </pc:spChg>
        <pc:spChg chg="add mod">
          <ac:chgData name="Hasan Selim" userId="84cd2103f36ef0dc" providerId="LiveId" clId="{AB01E17D-86E8-4263-9715-7EDAF73586D4}" dt="2025-07-19T15:02:53.455" v="331" actId="1076"/>
          <ac:spMkLst>
            <pc:docMk/>
            <pc:sldMk cId="1533457403" sldId="498"/>
            <ac:spMk id="13" creationId="{AABE1993-36DE-45DA-AD77-7D0ABC400A88}"/>
          </ac:spMkLst>
        </pc:spChg>
        <pc:spChg chg="add mod ord">
          <ac:chgData name="Hasan Selim" userId="84cd2103f36ef0dc" providerId="LiveId" clId="{AB01E17D-86E8-4263-9715-7EDAF73586D4}" dt="2025-07-19T15:03:29.894" v="348" actId="122"/>
          <ac:spMkLst>
            <pc:docMk/>
            <pc:sldMk cId="1533457403" sldId="498"/>
            <ac:spMk id="14" creationId="{B1A15611-7B68-E896-3052-F1C51B943791}"/>
          </ac:spMkLst>
        </pc:spChg>
        <pc:spChg chg="add mod ord">
          <ac:chgData name="Hasan Selim" userId="84cd2103f36ef0dc" providerId="LiveId" clId="{AB01E17D-86E8-4263-9715-7EDAF73586D4}" dt="2025-07-19T14:57:17.514" v="288" actId="1076"/>
          <ac:spMkLst>
            <pc:docMk/>
            <pc:sldMk cId="1533457403" sldId="498"/>
            <ac:spMk id="15" creationId="{D4380244-F0E9-E2EB-6CCD-CE3A4E64ADD8}"/>
          </ac:spMkLst>
        </pc:spChg>
        <pc:spChg chg="add mod ord">
          <ac:chgData name="Hasan Selim" userId="84cd2103f36ef0dc" providerId="LiveId" clId="{AB01E17D-86E8-4263-9715-7EDAF73586D4}" dt="2025-07-19T14:57:25.260" v="289" actId="14100"/>
          <ac:spMkLst>
            <pc:docMk/>
            <pc:sldMk cId="1533457403" sldId="498"/>
            <ac:spMk id="16" creationId="{7EB612D7-8956-D10F-8591-A7C1745EB90F}"/>
          </ac:spMkLst>
        </pc:spChg>
        <pc:spChg chg="add mod">
          <ac:chgData name="Hasan Selim" userId="84cd2103f36ef0dc" providerId="LiveId" clId="{AB01E17D-86E8-4263-9715-7EDAF73586D4}" dt="2025-07-19T14:57:11.132" v="286" actId="1076"/>
          <ac:spMkLst>
            <pc:docMk/>
            <pc:sldMk cId="1533457403" sldId="498"/>
            <ac:spMk id="17" creationId="{8B5DC7A4-6EB8-8887-4150-7B9A8891F2BB}"/>
          </ac:spMkLst>
        </pc:spChg>
        <pc:spChg chg="add mod">
          <ac:chgData name="Hasan Selim" userId="84cd2103f36ef0dc" providerId="LiveId" clId="{AB01E17D-86E8-4263-9715-7EDAF73586D4}" dt="2025-07-19T14:57:41.806" v="293" actId="14100"/>
          <ac:spMkLst>
            <pc:docMk/>
            <pc:sldMk cId="1533457403" sldId="498"/>
            <ac:spMk id="18" creationId="{4B3E9312-6DDA-E3E2-C806-561AC6D4E113}"/>
          </ac:spMkLst>
        </pc:spChg>
        <pc:spChg chg="mod">
          <ac:chgData name="Hasan Selim" userId="84cd2103f36ef0dc" providerId="LiveId" clId="{AB01E17D-86E8-4263-9715-7EDAF73586D4}" dt="2025-07-19T14:49:49.645" v="190"/>
          <ac:spMkLst>
            <pc:docMk/>
            <pc:sldMk cId="1533457403" sldId="498"/>
            <ac:spMk id="20" creationId="{4D639C7E-A42D-EC89-DDFC-CFE5D70841D6}"/>
          </ac:spMkLst>
        </pc:spChg>
        <pc:spChg chg="mod">
          <ac:chgData name="Hasan Selim" userId="84cd2103f36ef0dc" providerId="LiveId" clId="{AB01E17D-86E8-4263-9715-7EDAF73586D4}" dt="2025-07-19T14:49:49.645" v="190"/>
          <ac:spMkLst>
            <pc:docMk/>
            <pc:sldMk cId="1533457403" sldId="498"/>
            <ac:spMk id="21" creationId="{37181BDA-D57A-1402-A857-59A451E89414}"/>
          </ac:spMkLst>
        </pc:spChg>
        <pc:spChg chg="mod">
          <ac:chgData name="Hasan Selim" userId="84cd2103f36ef0dc" providerId="LiveId" clId="{AB01E17D-86E8-4263-9715-7EDAF73586D4}" dt="2025-07-19T14:49:55.436" v="191"/>
          <ac:spMkLst>
            <pc:docMk/>
            <pc:sldMk cId="1533457403" sldId="498"/>
            <ac:spMk id="23" creationId="{4CCEEB6E-C06E-29F6-054C-346B5A340E39}"/>
          </ac:spMkLst>
        </pc:spChg>
        <pc:spChg chg="mod">
          <ac:chgData name="Hasan Selim" userId="84cd2103f36ef0dc" providerId="LiveId" clId="{AB01E17D-86E8-4263-9715-7EDAF73586D4}" dt="2025-07-19T14:49:55.436" v="191"/>
          <ac:spMkLst>
            <pc:docMk/>
            <pc:sldMk cId="1533457403" sldId="498"/>
            <ac:spMk id="24" creationId="{AF606F74-51DF-F8D7-8D49-D24DF9756A41}"/>
          </ac:spMkLst>
        </pc:spChg>
        <pc:spChg chg="mod">
          <ac:chgData name="Hasan Selim" userId="84cd2103f36ef0dc" providerId="LiveId" clId="{AB01E17D-86E8-4263-9715-7EDAF73586D4}" dt="2025-07-19T14:51:14.194" v="209"/>
          <ac:spMkLst>
            <pc:docMk/>
            <pc:sldMk cId="1533457403" sldId="498"/>
            <ac:spMk id="26" creationId="{5AAE7F32-50FE-AEC8-B8CE-E1EFB9DE5153}"/>
          </ac:spMkLst>
        </pc:spChg>
        <pc:spChg chg="mod">
          <ac:chgData name="Hasan Selim" userId="84cd2103f36ef0dc" providerId="LiveId" clId="{AB01E17D-86E8-4263-9715-7EDAF73586D4}" dt="2025-07-19T14:51:14.194" v="209"/>
          <ac:spMkLst>
            <pc:docMk/>
            <pc:sldMk cId="1533457403" sldId="498"/>
            <ac:spMk id="27" creationId="{8124D738-3081-1A54-CBF2-124B516CC5FA}"/>
          </ac:spMkLst>
        </pc:spChg>
        <pc:spChg chg="mod">
          <ac:chgData name="Hasan Selim" userId="84cd2103f36ef0dc" providerId="LiveId" clId="{AB01E17D-86E8-4263-9715-7EDAF73586D4}" dt="2025-07-19T14:51:14.194" v="209"/>
          <ac:spMkLst>
            <pc:docMk/>
            <pc:sldMk cId="1533457403" sldId="498"/>
            <ac:spMk id="29" creationId="{2D4FB17A-2F1A-C75C-DFFE-98844E02C885}"/>
          </ac:spMkLst>
        </pc:spChg>
        <pc:spChg chg="mod">
          <ac:chgData name="Hasan Selim" userId="84cd2103f36ef0dc" providerId="LiveId" clId="{AB01E17D-86E8-4263-9715-7EDAF73586D4}" dt="2025-07-19T14:51:14.194" v="209"/>
          <ac:spMkLst>
            <pc:docMk/>
            <pc:sldMk cId="1533457403" sldId="498"/>
            <ac:spMk id="30" creationId="{75621075-FAEC-C318-45EA-49BAFF919A1B}"/>
          </ac:spMkLst>
        </pc:spChg>
        <pc:spChg chg="mod">
          <ac:chgData name="Hasan Selim" userId="84cd2103f36ef0dc" providerId="LiveId" clId="{AB01E17D-86E8-4263-9715-7EDAF73586D4}" dt="2025-07-19T14:55:41.486" v="273"/>
          <ac:spMkLst>
            <pc:docMk/>
            <pc:sldMk cId="1533457403" sldId="498"/>
            <ac:spMk id="40" creationId="{5383A3E6-FD04-ED60-9F86-922F50FBA71E}"/>
          </ac:spMkLst>
        </pc:spChg>
        <pc:spChg chg="mod">
          <ac:chgData name="Hasan Selim" userId="84cd2103f36ef0dc" providerId="LiveId" clId="{AB01E17D-86E8-4263-9715-7EDAF73586D4}" dt="2025-07-19T14:55:41.486" v="273"/>
          <ac:spMkLst>
            <pc:docMk/>
            <pc:sldMk cId="1533457403" sldId="498"/>
            <ac:spMk id="41" creationId="{E1FC94EC-3511-81DD-4581-32721399CCEC}"/>
          </ac:spMkLst>
        </pc:spChg>
        <pc:spChg chg="del">
          <ac:chgData name="Hasan Selim" userId="84cd2103f36ef0dc" providerId="LiveId" clId="{AB01E17D-86E8-4263-9715-7EDAF73586D4}" dt="2025-07-19T14:46:23.964" v="104" actId="478"/>
          <ac:spMkLst>
            <pc:docMk/>
            <pc:sldMk cId="1533457403" sldId="498"/>
            <ac:spMk id="82" creationId="{E0FA354D-5FA6-9AF2-8AF4-B6E019926327}"/>
          </ac:spMkLst>
        </pc:spChg>
        <pc:spChg chg="del">
          <ac:chgData name="Hasan Selim" userId="84cd2103f36ef0dc" providerId="LiveId" clId="{AB01E17D-86E8-4263-9715-7EDAF73586D4}" dt="2025-07-19T14:46:55.045" v="115" actId="478"/>
          <ac:spMkLst>
            <pc:docMk/>
            <pc:sldMk cId="1533457403" sldId="498"/>
            <ac:spMk id="84" creationId="{D5CF7048-E0FD-EC49-3463-3188743DE0ED}"/>
          </ac:spMkLst>
        </pc:spChg>
        <pc:spChg chg="del">
          <ac:chgData name="Hasan Selim" userId="84cd2103f36ef0dc" providerId="LiveId" clId="{AB01E17D-86E8-4263-9715-7EDAF73586D4}" dt="2025-07-19T14:47:16.784" v="120" actId="478"/>
          <ac:spMkLst>
            <pc:docMk/>
            <pc:sldMk cId="1533457403" sldId="498"/>
            <ac:spMk id="86" creationId="{41B35B42-F217-E6E8-0E69-BD2CD95CDE05}"/>
          </ac:spMkLst>
        </pc:spChg>
        <pc:spChg chg="del">
          <ac:chgData name="Hasan Selim" userId="84cd2103f36ef0dc" providerId="LiveId" clId="{AB01E17D-86E8-4263-9715-7EDAF73586D4}" dt="2025-07-19T14:47:17.734" v="121" actId="478"/>
          <ac:spMkLst>
            <pc:docMk/>
            <pc:sldMk cId="1533457403" sldId="498"/>
            <ac:spMk id="88" creationId="{F05D2748-FD76-C37A-401E-1413156E587E}"/>
          </ac:spMkLst>
        </pc:spChg>
        <pc:grpChg chg="del">
          <ac:chgData name="Hasan Selim" userId="84cd2103f36ef0dc" providerId="LiveId" clId="{AB01E17D-86E8-4263-9715-7EDAF73586D4}" dt="2025-07-19T14:45:47.050" v="99" actId="478"/>
          <ac:grpSpMkLst>
            <pc:docMk/>
            <pc:sldMk cId="1533457403" sldId="498"/>
            <ac:grpSpMk id="7" creationId="{7F260A04-8910-9B59-8BA5-9F180938419C}"/>
          </ac:grpSpMkLst>
        </pc:grpChg>
        <pc:grpChg chg="add del mod">
          <ac:chgData name="Hasan Selim" userId="84cd2103f36ef0dc" providerId="LiveId" clId="{AB01E17D-86E8-4263-9715-7EDAF73586D4}" dt="2025-07-19T14:51:09.846" v="208" actId="478"/>
          <ac:grpSpMkLst>
            <pc:docMk/>
            <pc:sldMk cId="1533457403" sldId="498"/>
            <ac:grpSpMk id="19" creationId="{E8D9005F-3E44-71CB-18B8-2A248E085BE6}"/>
          </ac:grpSpMkLst>
        </pc:grpChg>
        <pc:grpChg chg="add del mod">
          <ac:chgData name="Hasan Selim" userId="84cd2103f36ef0dc" providerId="LiveId" clId="{AB01E17D-86E8-4263-9715-7EDAF73586D4}" dt="2025-07-19T14:50:01.646" v="193" actId="21"/>
          <ac:grpSpMkLst>
            <pc:docMk/>
            <pc:sldMk cId="1533457403" sldId="498"/>
            <ac:grpSpMk id="22" creationId="{65F805FF-71BF-207B-7E3E-3CFBA5B0A907}"/>
          </ac:grpSpMkLst>
        </pc:grpChg>
        <pc:grpChg chg="add mod">
          <ac:chgData name="Hasan Selim" userId="84cd2103f36ef0dc" providerId="LiveId" clId="{AB01E17D-86E8-4263-9715-7EDAF73586D4}" dt="2025-07-19T14:51:14.194" v="209"/>
          <ac:grpSpMkLst>
            <pc:docMk/>
            <pc:sldMk cId="1533457403" sldId="498"/>
            <ac:grpSpMk id="25" creationId="{E7DB519D-A7F0-3DDC-084D-D9A021CFA19D}"/>
          </ac:grpSpMkLst>
        </pc:grpChg>
        <pc:grpChg chg="add mod">
          <ac:chgData name="Hasan Selim" userId="84cd2103f36ef0dc" providerId="LiveId" clId="{AB01E17D-86E8-4263-9715-7EDAF73586D4}" dt="2025-07-19T14:51:14.194" v="209"/>
          <ac:grpSpMkLst>
            <pc:docMk/>
            <pc:sldMk cId="1533457403" sldId="498"/>
            <ac:grpSpMk id="28" creationId="{BAC96B53-C7DD-9F3E-9655-F9607201C0EE}"/>
          </ac:grpSpMkLst>
        </pc:grpChg>
        <pc:grpChg chg="add mod">
          <ac:chgData name="Hasan Selim" userId="84cd2103f36ef0dc" providerId="LiveId" clId="{AB01E17D-86E8-4263-9715-7EDAF73586D4}" dt="2025-07-19T14:55:41.486" v="273"/>
          <ac:grpSpMkLst>
            <pc:docMk/>
            <pc:sldMk cId="1533457403" sldId="498"/>
            <ac:grpSpMk id="39" creationId="{D79F8F71-D8CE-1913-FF7C-AC131CE04A5F}"/>
          </ac:grpSpMkLst>
        </pc:grpChg>
        <pc:picChg chg="del">
          <ac:chgData name="Hasan Selim" userId="84cd2103f36ef0dc" providerId="LiveId" clId="{AB01E17D-86E8-4263-9715-7EDAF73586D4}" dt="2025-07-19T14:45:44.704" v="97" actId="478"/>
          <ac:picMkLst>
            <pc:docMk/>
            <pc:sldMk cId="1533457403" sldId="498"/>
            <ac:picMk id="3" creationId="{E4740C57-D85C-2CD3-2A40-3D58CED810A8}"/>
          </ac:picMkLst>
        </pc:picChg>
        <pc:picChg chg="add mod">
          <ac:chgData name="Hasan Selim" userId="84cd2103f36ef0dc" providerId="LiveId" clId="{AB01E17D-86E8-4263-9715-7EDAF73586D4}" dt="2025-07-19T14:55:46.104" v="275" actId="1076"/>
          <ac:picMkLst>
            <pc:docMk/>
            <pc:sldMk cId="1533457403" sldId="498"/>
            <ac:picMk id="31" creationId="{B8559A3D-4139-2A13-1B9D-56710CAE480D}"/>
          </ac:picMkLst>
        </pc:picChg>
        <pc:picChg chg="add mod">
          <ac:chgData name="Hasan Selim" userId="84cd2103f36ef0dc" providerId="LiveId" clId="{AB01E17D-86E8-4263-9715-7EDAF73586D4}" dt="2025-07-19T14:57:32.365" v="291" actId="1076"/>
          <ac:picMkLst>
            <pc:docMk/>
            <pc:sldMk cId="1533457403" sldId="498"/>
            <ac:picMk id="32" creationId="{12ED6623-1BA4-E82C-57D7-7E572EC49083}"/>
          </ac:picMkLst>
        </pc:picChg>
        <pc:picChg chg="add mod">
          <ac:chgData name="Hasan Selim" userId="84cd2103f36ef0dc" providerId="LiveId" clId="{AB01E17D-86E8-4263-9715-7EDAF73586D4}" dt="2025-07-19T15:00:54.986" v="324" actId="1076"/>
          <ac:picMkLst>
            <pc:docMk/>
            <pc:sldMk cId="1533457403" sldId="498"/>
            <ac:picMk id="33" creationId="{65627E81-CAE3-CB80-D2D2-D76DB11DC68C}"/>
          </ac:picMkLst>
        </pc:picChg>
        <pc:picChg chg="add mod">
          <ac:chgData name="Hasan Selim" userId="84cd2103f36ef0dc" providerId="LiveId" clId="{AB01E17D-86E8-4263-9715-7EDAF73586D4}" dt="2025-07-19T14:55:48.166" v="276" actId="1076"/>
          <ac:picMkLst>
            <pc:docMk/>
            <pc:sldMk cId="1533457403" sldId="498"/>
            <ac:picMk id="34" creationId="{223E4D83-5BD5-4D82-0D18-5AC8CB658C96}"/>
          </ac:picMkLst>
        </pc:picChg>
        <pc:picChg chg="add del mod">
          <ac:chgData name="Hasan Selim" userId="84cd2103f36ef0dc" providerId="LiveId" clId="{AB01E17D-86E8-4263-9715-7EDAF73586D4}" dt="2025-07-19T14:54:17.086" v="251" actId="21"/>
          <ac:picMkLst>
            <pc:docMk/>
            <pc:sldMk cId="1533457403" sldId="498"/>
            <ac:picMk id="35" creationId="{2198E6ED-86DE-C464-0AA4-4B2F374C14EC}"/>
          </ac:picMkLst>
        </pc:picChg>
        <pc:picChg chg="add mod">
          <ac:chgData name="Hasan Selim" userId="84cd2103f36ef0dc" providerId="LiveId" clId="{AB01E17D-86E8-4263-9715-7EDAF73586D4}" dt="2025-07-19T15:03:28.856" v="344" actId="1076"/>
          <ac:picMkLst>
            <pc:docMk/>
            <pc:sldMk cId="1533457403" sldId="498"/>
            <ac:picMk id="36" creationId="{706234D6-6E18-145A-BDC4-0334DB127F82}"/>
          </ac:picMkLst>
        </pc:picChg>
        <pc:picChg chg="add mod">
          <ac:chgData name="Hasan Selim" userId="84cd2103f36ef0dc" providerId="LiveId" clId="{AB01E17D-86E8-4263-9715-7EDAF73586D4}" dt="2025-07-19T15:03:28.547" v="342" actId="1076"/>
          <ac:picMkLst>
            <pc:docMk/>
            <pc:sldMk cId="1533457403" sldId="498"/>
            <ac:picMk id="37" creationId="{C3EF2861-3EE2-E88C-5F9D-BEED9A16D602}"/>
          </ac:picMkLst>
        </pc:picChg>
        <pc:picChg chg="add mod">
          <ac:chgData name="Hasan Selim" userId="84cd2103f36ef0dc" providerId="LiveId" clId="{AB01E17D-86E8-4263-9715-7EDAF73586D4}" dt="2025-07-19T15:03:28.696" v="343" actId="1076"/>
          <ac:picMkLst>
            <pc:docMk/>
            <pc:sldMk cId="1533457403" sldId="498"/>
            <ac:picMk id="38" creationId="{0D5ED546-373C-C6DA-D00A-E6DC5BB5BABD}"/>
          </ac:picMkLst>
        </pc:picChg>
        <pc:picChg chg="add del mod">
          <ac:chgData name="Hasan Selim" userId="84cd2103f36ef0dc" providerId="LiveId" clId="{AB01E17D-86E8-4263-9715-7EDAF73586D4}" dt="2025-07-19T15:00:51.866" v="323" actId="478"/>
          <ac:picMkLst>
            <pc:docMk/>
            <pc:sldMk cId="1533457403" sldId="498"/>
            <ac:picMk id="42" creationId="{15625FBC-DCE5-89AD-56B3-FAF99F4B61A8}"/>
          </ac:picMkLst>
        </pc:picChg>
        <pc:picChg chg="del">
          <ac:chgData name="Hasan Selim" userId="84cd2103f36ef0dc" providerId="LiveId" clId="{AB01E17D-86E8-4263-9715-7EDAF73586D4}" dt="2025-07-19T14:46:32.595" v="108" actId="478"/>
          <ac:picMkLst>
            <pc:docMk/>
            <pc:sldMk cId="1533457403" sldId="498"/>
            <ac:picMk id="85" creationId="{BDEB9C71-A64A-E1FB-CD60-694C15919234}"/>
          </ac:picMkLst>
        </pc:picChg>
        <pc:picChg chg="del mod">
          <ac:chgData name="Hasan Selim" userId="84cd2103f36ef0dc" providerId="LiveId" clId="{AB01E17D-86E8-4263-9715-7EDAF73586D4}" dt="2025-07-19T14:47:15.586" v="119" actId="478"/>
          <ac:picMkLst>
            <pc:docMk/>
            <pc:sldMk cId="1533457403" sldId="498"/>
            <ac:picMk id="87" creationId="{9E0EA74D-84CE-CBD0-10CC-18BE69A86268}"/>
          </ac:picMkLst>
        </pc:picChg>
        <pc:picChg chg="add mod">
          <ac:chgData name="Hasan Selim" userId="84cd2103f36ef0dc" providerId="LiveId" clId="{AB01E17D-86E8-4263-9715-7EDAF73586D4}" dt="2025-07-19T15:03:29.177" v="346" actId="1076"/>
          <ac:picMkLst>
            <pc:docMk/>
            <pc:sldMk cId="1533457403" sldId="498"/>
            <ac:picMk id="137" creationId="{2198E6ED-86DE-C464-0AA4-4B2F374C14EC}"/>
          </ac:picMkLst>
        </pc:picChg>
      </pc:sldChg>
      <pc:sldChg chg="add">
        <pc:chgData name="Hasan Selim" userId="84cd2103f36ef0dc" providerId="LiveId" clId="{AB01E17D-86E8-4263-9715-7EDAF73586D4}" dt="2025-07-19T14:52:09.357" v="217"/>
        <pc:sldMkLst>
          <pc:docMk/>
          <pc:sldMk cId="3324910339" sldId="499"/>
        </pc:sldMkLst>
      </pc:sldChg>
      <pc:sldMasterChg chg="setBg delSldLayout modSldLayout">
        <pc:chgData name="Hasan Selim" userId="84cd2103f36ef0dc" providerId="LiveId" clId="{AB01E17D-86E8-4263-9715-7EDAF73586D4}" dt="2025-07-19T14:52:11.716" v="218" actId="47"/>
        <pc:sldMasterMkLst>
          <pc:docMk/>
          <pc:sldMasterMk cId="2476636414" sldId="2147483660"/>
        </pc:sldMasterMkLst>
        <pc:sldLayoutChg chg="setBg">
          <pc:chgData name="Hasan Selim" userId="84cd2103f36ef0dc" providerId="LiveId" clId="{AB01E17D-86E8-4263-9715-7EDAF73586D4}" dt="2025-07-19T14:42:42.364" v="26"/>
          <pc:sldLayoutMkLst>
            <pc:docMk/>
            <pc:sldMasterMk cId="2476636414" sldId="2147483660"/>
            <pc:sldLayoutMk cId="641393381" sldId="2147483661"/>
          </pc:sldLayoutMkLst>
        </pc:sldLayoutChg>
        <pc:sldLayoutChg chg="setBg">
          <pc:chgData name="Hasan Selim" userId="84cd2103f36ef0dc" providerId="LiveId" clId="{AB01E17D-86E8-4263-9715-7EDAF73586D4}" dt="2025-07-19T14:42:42.364" v="26"/>
          <pc:sldLayoutMkLst>
            <pc:docMk/>
            <pc:sldMasterMk cId="2476636414" sldId="2147483660"/>
            <pc:sldLayoutMk cId="117721130" sldId="2147483662"/>
          </pc:sldLayoutMkLst>
        </pc:sldLayoutChg>
        <pc:sldLayoutChg chg="del setBg">
          <pc:chgData name="Hasan Selim" userId="84cd2103f36ef0dc" providerId="LiveId" clId="{AB01E17D-86E8-4263-9715-7EDAF73586D4}" dt="2025-07-19T14:52:11.716" v="218" actId="47"/>
          <pc:sldLayoutMkLst>
            <pc:docMk/>
            <pc:sldMasterMk cId="2476636414" sldId="2147483660"/>
            <pc:sldLayoutMk cId="3767799702" sldId="2147483663"/>
          </pc:sldLayoutMkLst>
        </pc:sldLayoutChg>
      </pc:sldMasterChg>
    </pc:docChg>
  </pc:docChgLst>
  <pc:docChgLst>
    <pc:chgData name="Hassan Moddather" userId="84cd2103f36ef0dc" providerId="LiveId" clId="{1D23B812-9424-4B54-BDC8-CDA125B1883F}"/>
    <pc:docChg chg="custSel modSld">
      <pc:chgData name="Hassan Moddather" userId="84cd2103f36ef0dc" providerId="LiveId" clId="{1D23B812-9424-4B54-BDC8-CDA125B1883F}" dt="2023-04-16T01:08:52.923" v="4" actId="1076"/>
      <pc:docMkLst>
        <pc:docMk/>
      </pc:docMkLst>
      <pc:sldChg chg="addSp delSp modSp mod">
        <pc:chgData name="Hassan Moddather" userId="84cd2103f36ef0dc" providerId="LiveId" clId="{1D23B812-9424-4B54-BDC8-CDA125B1883F}" dt="2023-04-16T01:08:52.923" v="4" actId="1076"/>
        <pc:sldMkLst>
          <pc:docMk/>
          <pc:sldMk cId="1719167534" sldId="46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4025901" y="2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>
                <a:cs typeface="Harmattan" panose="01000503000000020003" pitchFamily="2" charset="-78"/>
              </a:defRPr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2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>
                <a:cs typeface="Harmattan" panose="01000503000000020003" pitchFamily="2" charset="-78"/>
              </a:defRPr>
            </a:lvl1pPr>
          </a:lstStyle>
          <a:p>
            <a:fld id="{58D42A7A-F2EA-4A3A-B80C-B0EDE5406679}" type="datetimeFigureOut">
              <a:rPr lang="ar-SA" smtClean="0"/>
              <a:pPr/>
              <a:t>27/01/1447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11250" y="1279525"/>
            <a:ext cx="48831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711200" y="4926014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dirty="0"/>
              <a:t>انقر لتحرير أنماط نص الشكل الرئيسي</a:t>
            </a:r>
          </a:p>
          <a:p>
            <a:pPr lvl="1"/>
            <a:r>
              <a:rPr lang="ar-SA" dirty="0"/>
              <a:t>المستوى الثاني</a:t>
            </a:r>
          </a:p>
          <a:p>
            <a:pPr lvl="2"/>
            <a:r>
              <a:rPr lang="ar-SA" dirty="0"/>
              <a:t>المستوى الثالث</a:t>
            </a:r>
          </a:p>
          <a:p>
            <a:pPr lvl="3"/>
            <a:r>
              <a:rPr lang="ar-SA" dirty="0"/>
              <a:t>المستوى الرابع</a:t>
            </a:r>
          </a:p>
          <a:p>
            <a:pPr lvl="4"/>
            <a:r>
              <a:rPr lang="ar-SA" dirty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4025901" y="9721851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>
                <a:cs typeface="Harmattan" panose="01000503000000020003" pitchFamily="2" charset="-78"/>
              </a:defRPr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9721851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>
                <a:cs typeface="Harmattan" panose="01000503000000020003" pitchFamily="2" charset="-78"/>
              </a:defRPr>
            </a:lvl1pPr>
          </a:lstStyle>
          <a:p>
            <a:fld id="{6EBB802D-6D50-427E-B6C4-0A86EF48D5A1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61969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Harmattan" panose="01000503000000020003" pitchFamily="2" charset="-78"/>
      </a:defRPr>
    </a:lvl1pPr>
    <a:lvl2pPr marL="457154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Harmattan" panose="01000503000000020003" pitchFamily="2" charset="-78"/>
      </a:defRPr>
    </a:lvl2pPr>
    <a:lvl3pPr marL="914308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Harmattan" panose="01000503000000020003" pitchFamily="2" charset="-78"/>
      </a:defRPr>
    </a:lvl3pPr>
    <a:lvl4pPr marL="1371462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Harmattan" panose="01000503000000020003" pitchFamily="2" charset="-78"/>
      </a:defRPr>
    </a:lvl4pPr>
    <a:lvl5pPr marL="1828616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Harmattan" panose="01000503000000020003" pitchFamily="2" charset="-78"/>
      </a:defRPr>
    </a:lvl5pPr>
    <a:lvl6pPr marL="2285770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4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77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2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111250" y="1279525"/>
            <a:ext cx="4883150" cy="34544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7338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111250" y="1279525"/>
            <a:ext cx="4883150" cy="34544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75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وجه الا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139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وجه الثان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721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3932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65CCA141-A142-C21A-A629-BE4558245910}"/>
              </a:ext>
            </a:extLst>
          </p:cNvPr>
          <p:cNvSpPr txBox="1"/>
          <p:nvPr userDrawn="1"/>
        </p:nvSpPr>
        <p:spPr>
          <a:xfrm>
            <a:off x="-338614" y="-369332"/>
            <a:ext cx="113690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هذا القالب من تصميم موقع انجز (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ingez-ppt.com</a:t>
            </a: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 ) : موقع عربي متخصص بتصميم قوالب البوربوينت باللغة العربية</a:t>
            </a:r>
            <a:endParaRPr lang="ar-EG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63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1007943" rtl="1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r" defTabSz="1007943" rtl="1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6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Harmatta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B2A6A-3436-67FA-4696-FF88565661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Oval 111">
            <a:extLst>
              <a:ext uri="{FF2B5EF4-FFF2-40B4-BE49-F238E27FC236}">
                <a16:creationId xmlns:a16="http://schemas.microsoft.com/office/drawing/2014/main" id="{10EA126F-77D9-F06D-B28C-819D88BDC0AD}"/>
              </a:ext>
            </a:extLst>
          </p:cNvPr>
          <p:cNvSpPr/>
          <p:nvPr/>
        </p:nvSpPr>
        <p:spPr>
          <a:xfrm>
            <a:off x="8090196" y="6557688"/>
            <a:ext cx="1738235" cy="779025"/>
          </a:xfrm>
          <a:prstGeom prst="ellipse">
            <a:avLst/>
          </a:prstGeom>
          <a:solidFill>
            <a:srgbClr val="B6A18D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1" name="مربع نص 9">
            <a:extLst>
              <a:ext uri="{FF2B5EF4-FFF2-40B4-BE49-F238E27FC236}">
                <a16:creationId xmlns:a16="http://schemas.microsoft.com/office/drawing/2014/main" id="{8187ED9F-A801-838F-6EF9-16E8F8194BCC}"/>
              </a:ext>
            </a:extLst>
          </p:cNvPr>
          <p:cNvSpPr txBox="1"/>
          <p:nvPr/>
        </p:nvSpPr>
        <p:spPr>
          <a:xfrm>
            <a:off x="7125653" y="-459182"/>
            <a:ext cx="35661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dirty="0">
                <a:solidFill>
                  <a:srgbClr val="006424"/>
                </a:solidFill>
                <a:ea typeface="Harmattan" panose="01000503000000020003" pitchFamily="2" charset="-78"/>
              </a:rPr>
              <a:t>مطوية عن</a:t>
            </a:r>
            <a:endParaRPr lang="ar-EG" dirty="0">
              <a:solidFill>
                <a:srgbClr val="006424"/>
              </a:solidFill>
              <a:ea typeface="Harmattan" panose="01000503000000020003" pitchFamily="2" charset="-78"/>
            </a:endParaRPr>
          </a:p>
        </p:txBody>
      </p:sp>
      <p:grpSp>
        <p:nvGrpSpPr>
          <p:cNvPr id="9" name="مجموعة 1">
            <a:extLst>
              <a:ext uri="{FF2B5EF4-FFF2-40B4-BE49-F238E27FC236}">
                <a16:creationId xmlns:a16="http://schemas.microsoft.com/office/drawing/2014/main" id="{372311C4-F48B-C66A-6BFC-39A1F458568D}"/>
              </a:ext>
            </a:extLst>
          </p:cNvPr>
          <p:cNvGrpSpPr/>
          <p:nvPr/>
        </p:nvGrpSpPr>
        <p:grpSpPr>
          <a:xfrm>
            <a:off x="2763411" y="-1"/>
            <a:ext cx="4362242" cy="7559675"/>
            <a:chOff x="2763411" y="-1"/>
            <a:chExt cx="4362242" cy="7559675"/>
          </a:xfrm>
        </p:grpSpPr>
        <p:pic>
          <p:nvPicPr>
            <p:cNvPr id="12" name="صورة 3">
              <a:extLst>
                <a:ext uri="{FF2B5EF4-FFF2-40B4-BE49-F238E27FC236}">
                  <a16:creationId xmlns:a16="http://schemas.microsoft.com/office/drawing/2014/main" id="{25412678-E56F-153B-E032-499930E3B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29571" y="-1"/>
              <a:ext cx="796082" cy="7559675"/>
            </a:xfrm>
            <a:prstGeom prst="rect">
              <a:avLst/>
            </a:prstGeom>
          </p:spPr>
        </p:pic>
        <p:pic>
          <p:nvPicPr>
            <p:cNvPr id="13" name="صورة 4">
              <a:extLst>
                <a:ext uri="{FF2B5EF4-FFF2-40B4-BE49-F238E27FC236}">
                  <a16:creationId xmlns:a16="http://schemas.microsoft.com/office/drawing/2014/main" id="{144EEC88-873C-314B-AE09-77DF042635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63411" y="-1"/>
              <a:ext cx="796082" cy="7559675"/>
            </a:xfrm>
            <a:prstGeom prst="rect">
              <a:avLst/>
            </a:prstGeom>
          </p:spPr>
        </p:pic>
      </p:grpSp>
      <p:grpSp>
        <p:nvGrpSpPr>
          <p:cNvPr id="18" name="مجموعة 13">
            <a:extLst>
              <a:ext uri="{FF2B5EF4-FFF2-40B4-BE49-F238E27FC236}">
                <a16:creationId xmlns:a16="http://schemas.microsoft.com/office/drawing/2014/main" id="{75BB8E4D-350A-5CF3-1187-38631B2B9225}"/>
              </a:ext>
            </a:extLst>
          </p:cNvPr>
          <p:cNvGrpSpPr/>
          <p:nvPr/>
        </p:nvGrpSpPr>
        <p:grpSpPr>
          <a:xfrm>
            <a:off x="128365" y="5300197"/>
            <a:ext cx="3099454" cy="2317228"/>
            <a:chOff x="6509386" y="2816567"/>
            <a:chExt cx="5266234" cy="2863732"/>
          </a:xfrm>
          <a:solidFill>
            <a:srgbClr val="E2B675"/>
          </a:solidFill>
        </p:grpSpPr>
        <p:grpSp>
          <p:nvGrpSpPr>
            <p:cNvPr id="19" name="مجموعة 14">
              <a:extLst>
                <a:ext uri="{FF2B5EF4-FFF2-40B4-BE49-F238E27FC236}">
                  <a16:creationId xmlns:a16="http://schemas.microsoft.com/office/drawing/2014/main" id="{758B8A33-F8B3-05C5-02C0-B4C3857AA950}"/>
                </a:ext>
              </a:extLst>
            </p:cNvPr>
            <p:cNvGrpSpPr/>
            <p:nvPr/>
          </p:nvGrpSpPr>
          <p:grpSpPr>
            <a:xfrm>
              <a:off x="10872413" y="3167257"/>
              <a:ext cx="903207" cy="2471302"/>
              <a:chOff x="10269214" y="2551639"/>
              <a:chExt cx="1147991" cy="3141064"/>
            </a:xfrm>
            <a:grpFill/>
          </p:grpSpPr>
          <p:sp>
            <p:nvSpPr>
              <p:cNvPr id="29" name="مأذنة">
                <a:extLst>
                  <a:ext uri="{FF2B5EF4-FFF2-40B4-BE49-F238E27FC236}">
                    <a16:creationId xmlns:a16="http://schemas.microsoft.com/office/drawing/2014/main" id="{4B6313F5-32CA-D84D-652F-F3FA04490C06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B2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مستطيل 27">
                <a:extLst>
                  <a:ext uri="{FF2B5EF4-FFF2-40B4-BE49-F238E27FC236}">
                    <a16:creationId xmlns:a16="http://schemas.microsoft.com/office/drawing/2014/main" id="{3261F1CC-20C9-0962-70F6-2202C3A27BA6}"/>
                  </a:ext>
                </a:extLst>
              </p:cNvPr>
              <p:cNvSpPr/>
              <p:nvPr/>
            </p:nvSpPr>
            <p:spPr>
              <a:xfrm>
                <a:off x="10387964" y="4137342"/>
                <a:ext cx="914399" cy="1555361"/>
              </a:xfrm>
              <a:prstGeom prst="rect">
                <a:avLst/>
              </a:prstGeom>
              <a:solidFill>
                <a:srgbClr val="FFDC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 dirty="0"/>
              </a:p>
            </p:txBody>
          </p:sp>
          <p:sp>
            <p:nvSpPr>
              <p:cNvPr id="31" name="مخطط انسيابي: مهلة 28">
                <a:extLst>
                  <a:ext uri="{FF2B5EF4-FFF2-40B4-BE49-F238E27FC236}">
                    <a16:creationId xmlns:a16="http://schemas.microsoft.com/office/drawing/2014/main" id="{1E889C43-6D68-42E5-2503-F40EBCD46692}"/>
                  </a:ext>
                </a:extLst>
              </p:cNvPr>
              <p:cNvSpPr/>
              <p:nvPr/>
            </p:nvSpPr>
            <p:spPr>
              <a:xfrm rot="16200000">
                <a:off x="10673959" y="4745960"/>
                <a:ext cx="338501" cy="338501"/>
              </a:xfrm>
              <a:prstGeom prst="flowChartDelay">
                <a:avLst/>
              </a:prstGeom>
              <a:solidFill>
                <a:srgbClr val="E2B6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/>
              </a:p>
            </p:txBody>
          </p:sp>
          <p:sp>
            <p:nvSpPr>
              <p:cNvPr id="32" name="مستطيل 29">
                <a:extLst>
                  <a:ext uri="{FF2B5EF4-FFF2-40B4-BE49-F238E27FC236}">
                    <a16:creationId xmlns:a16="http://schemas.microsoft.com/office/drawing/2014/main" id="{46FE8012-198B-D8F0-D703-C655896A6FB7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E2B6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 dirty="0"/>
              </a:p>
            </p:txBody>
          </p:sp>
          <p:sp>
            <p:nvSpPr>
              <p:cNvPr id="33" name="مستطيل 30">
                <a:extLst>
                  <a:ext uri="{FF2B5EF4-FFF2-40B4-BE49-F238E27FC236}">
                    <a16:creationId xmlns:a16="http://schemas.microsoft.com/office/drawing/2014/main" id="{302A888A-5640-D136-C72D-21E980C7A32A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 dirty="0"/>
              </a:p>
            </p:txBody>
          </p:sp>
        </p:grpSp>
        <p:grpSp>
          <p:nvGrpSpPr>
            <p:cNvPr id="20" name="مجموعة 15">
              <a:extLst>
                <a:ext uri="{FF2B5EF4-FFF2-40B4-BE49-F238E27FC236}">
                  <a16:creationId xmlns:a16="http://schemas.microsoft.com/office/drawing/2014/main" id="{DC602DC1-CF61-C99C-BBD2-5A3F22568BA2}"/>
                </a:ext>
              </a:extLst>
            </p:cNvPr>
            <p:cNvGrpSpPr/>
            <p:nvPr/>
          </p:nvGrpSpPr>
          <p:grpSpPr>
            <a:xfrm>
              <a:off x="10005375" y="2816567"/>
              <a:ext cx="811991" cy="2770983"/>
              <a:chOff x="10269214" y="2551639"/>
              <a:chExt cx="1147991" cy="3917608"/>
            </a:xfrm>
            <a:grpFill/>
          </p:grpSpPr>
          <p:sp>
            <p:nvSpPr>
              <p:cNvPr id="25" name="مأذنة">
                <a:extLst>
                  <a:ext uri="{FF2B5EF4-FFF2-40B4-BE49-F238E27FC236}">
                    <a16:creationId xmlns:a16="http://schemas.microsoft.com/office/drawing/2014/main" id="{F590FD6E-97D4-AD58-D3F6-5B45915B7D0E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B2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مستطيل 23">
                <a:extLst>
                  <a:ext uri="{FF2B5EF4-FFF2-40B4-BE49-F238E27FC236}">
                    <a16:creationId xmlns:a16="http://schemas.microsoft.com/office/drawing/2014/main" id="{3DE851F3-A70F-2C2F-8B1D-39EC535D394A}"/>
                  </a:ext>
                </a:extLst>
              </p:cNvPr>
              <p:cNvSpPr/>
              <p:nvPr/>
            </p:nvSpPr>
            <p:spPr>
              <a:xfrm>
                <a:off x="10387965" y="4137346"/>
                <a:ext cx="914402" cy="2331901"/>
              </a:xfrm>
              <a:prstGeom prst="rect">
                <a:avLst/>
              </a:prstGeom>
              <a:solidFill>
                <a:srgbClr val="FFDC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/>
              </a:p>
            </p:txBody>
          </p:sp>
          <p:sp>
            <p:nvSpPr>
              <p:cNvPr id="27" name="مستطيل 24">
                <a:extLst>
                  <a:ext uri="{FF2B5EF4-FFF2-40B4-BE49-F238E27FC236}">
                    <a16:creationId xmlns:a16="http://schemas.microsoft.com/office/drawing/2014/main" id="{34998A89-FD6E-EB9B-2A69-C4DE72E10F2E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 dirty="0"/>
              </a:p>
            </p:txBody>
          </p:sp>
          <p:sp>
            <p:nvSpPr>
              <p:cNvPr id="28" name="مستطيل 25">
                <a:extLst>
                  <a:ext uri="{FF2B5EF4-FFF2-40B4-BE49-F238E27FC236}">
                    <a16:creationId xmlns:a16="http://schemas.microsoft.com/office/drawing/2014/main" id="{08E16934-C739-ED68-6B06-5512BD78B7D4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 dirty="0"/>
              </a:p>
            </p:txBody>
          </p:sp>
        </p:grpSp>
        <p:grpSp>
          <p:nvGrpSpPr>
            <p:cNvPr id="21" name="مجموعة 16">
              <a:extLst>
                <a:ext uri="{FF2B5EF4-FFF2-40B4-BE49-F238E27FC236}">
                  <a16:creationId xmlns:a16="http://schemas.microsoft.com/office/drawing/2014/main" id="{C5B4757D-2313-4492-6336-F9A7DA03167F}"/>
                </a:ext>
              </a:extLst>
            </p:cNvPr>
            <p:cNvGrpSpPr/>
            <p:nvPr/>
          </p:nvGrpSpPr>
          <p:grpSpPr>
            <a:xfrm>
              <a:off x="6509386" y="3452513"/>
              <a:ext cx="3495992" cy="2227786"/>
              <a:chOff x="6973743" y="1305792"/>
              <a:chExt cx="4443462" cy="2831551"/>
            </a:xfrm>
            <a:grpFill/>
          </p:grpSpPr>
          <p:sp>
            <p:nvSpPr>
              <p:cNvPr id="22" name="مأذنة">
                <a:extLst>
                  <a:ext uri="{FF2B5EF4-FFF2-40B4-BE49-F238E27FC236}">
                    <a16:creationId xmlns:a16="http://schemas.microsoft.com/office/drawing/2014/main" id="{C67FE8D9-A3AD-CB62-0A41-B5626469E243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B2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مستطيل 18">
                <a:extLst>
                  <a:ext uri="{FF2B5EF4-FFF2-40B4-BE49-F238E27FC236}">
                    <a16:creationId xmlns:a16="http://schemas.microsoft.com/office/drawing/2014/main" id="{BDE6F357-649C-C529-22D2-AC74597D84D5}"/>
                  </a:ext>
                </a:extLst>
              </p:cNvPr>
              <p:cNvSpPr/>
              <p:nvPr/>
            </p:nvSpPr>
            <p:spPr>
              <a:xfrm flipV="1">
                <a:off x="10387965" y="4026199"/>
                <a:ext cx="914399" cy="111144"/>
              </a:xfrm>
              <a:prstGeom prst="rect">
                <a:avLst/>
              </a:prstGeom>
              <a:solidFill>
                <a:srgbClr val="FFDC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/>
              </a:p>
            </p:txBody>
          </p:sp>
          <p:sp>
            <p:nvSpPr>
              <p:cNvPr id="24" name="مأذنة">
                <a:extLst>
                  <a:ext uri="{FF2B5EF4-FFF2-40B4-BE49-F238E27FC236}">
                    <a16:creationId xmlns:a16="http://schemas.microsoft.com/office/drawing/2014/main" id="{EC5B067B-2ECD-3697-E984-E7B7C75EB6BC}"/>
                  </a:ext>
                </a:extLst>
              </p:cNvPr>
              <p:cNvSpPr/>
              <p:nvPr/>
            </p:nvSpPr>
            <p:spPr>
              <a:xfrm>
                <a:off x="6973743" y="1305792"/>
                <a:ext cx="3036306" cy="2794727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B2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4" name="شكل حر: شكل 32">
            <a:extLst>
              <a:ext uri="{FF2B5EF4-FFF2-40B4-BE49-F238E27FC236}">
                <a16:creationId xmlns:a16="http://schemas.microsoft.com/office/drawing/2014/main" id="{B359985B-E115-933E-16A9-A8553230A5B5}"/>
              </a:ext>
            </a:extLst>
          </p:cNvPr>
          <p:cNvSpPr/>
          <p:nvPr/>
        </p:nvSpPr>
        <p:spPr>
          <a:xfrm>
            <a:off x="2316944" y="661694"/>
            <a:ext cx="129961" cy="155510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FEC46D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r" rtl="1"/>
            <a:endParaRPr lang="ar-SA"/>
          </a:p>
        </p:txBody>
      </p:sp>
      <p:sp>
        <p:nvSpPr>
          <p:cNvPr id="35" name="شكل حر: شكل 33">
            <a:extLst>
              <a:ext uri="{FF2B5EF4-FFF2-40B4-BE49-F238E27FC236}">
                <a16:creationId xmlns:a16="http://schemas.microsoft.com/office/drawing/2014/main" id="{15833BB1-95A5-56F3-59B5-9677542AAB66}"/>
              </a:ext>
            </a:extLst>
          </p:cNvPr>
          <p:cNvSpPr/>
          <p:nvPr/>
        </p:nvSpPr>
        <p:spPr>
          <a:xfrm>
            <a:off x="8286011" y="527227"/>
            <a:ext cx="129961" cy="155510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FEC46D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r" rtl="1"/>
            <a:endParaRPr lang="ar-SA"/>
          </a:p>
        </p:txBody>
      </p:sp>
      <p:sp>
        <p:nvSpPr>
          <p:cNvPr id="38" name="شكل حر: شكل 46">
            <a:extLst>
              <a:ext uri="{FF2B5EF4-FFF2-40B4-BE49-F238E27FC236}">
                <a16:creationId xmlns:a16="http://schemas.microsoft.com/office/drawing/2014/main" id="{88D54311-191E-1C7D-601B-2FF6352F2194}"/>
              </a:ext>
            </a:extLst>
          </p:cNvPr>
          <p:cNvSpPr/>
          <p:nvPr/>
        </p:nvSpPr>
        <p:spPr>
          <a:xfrm>
            <a:off x="2372891" y="6267627"/>
            <a:ext cx="129961" cy="155510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FEC46D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r" rtl="1"/>
            <a:endParaRPr lang="ar-SA"/>
          </a:p>
        </p:txBody>
      </p:sp>
      <p:sp>
        <p:nvSpPr>
          <p:cNvPr id="39" name="شكل حر: شكل 47">
            <a:extLst>
              <a:ext uri="{FF2B5EF4-FFF2-40B4-BE49-F238E27FC236}">
                <a16:creationId xmlns:a16="http://schemas.microsoft.com/office/drawing/2014/main" id="{1487A078-0572-F461-9FDF-3B071448BD53}"/>
              </a:ext>
            </a:extLst>
          </p:cNvPr>
          <p:cNvSpPr/>
          <p:nvPr/>
        </p:nvSpPr>
        <p:spPr>
          <a:xfrm>
            <a:off x="2556389" y="697651"/>
            <a:ext cx="279690" cy="334674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FEC46D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r" rtl="1"/>
            <a:endParaRPr lang="ar-SA"/>
          </a:p>
        </p:txBody>
      </p:sp>
      <p:grpSp>
        <p:nvGrpSpPr>
          <p:cNvPr id="49" name="مجموعة 1">
            <a:extLst>
              <a:ext uri="{FF2B5EF4-FFF2-40B4-BE49-F238E27FC236}">
                <a16:creationId xmlns:a16="http://schemas.microsoft.com/office/drawing/2014/main" id="{6383D385-47A9-6C3A-00EF-DF616F4F16CC}"/>
              </a:ext>
            </a:extLst>
          </p:cNvPr>
          <p:cNvGrpSpPr/>
          <p:nvPr/>
        </p:nvGrpSpPr>
        <p:grpSpPr>
          <a:xfrm>
            <a:off x="8563603" y="-7419"/>
            <a:ext cx="784467" cy="1940559"/>
            <a:chOff x="9906000" y="0"/>
            <a:chExt cx="1282059" cy="3171463"/>
          </a:xfrm>
        </p:grpSpPr>
        <p:grpSp>
          <p:nvGrpSpPr>
            <p:cNvPr id="50" name="مجموعة 37">
              <a:extLst>
                <a:ext uri="{FF2B5EF4-FFF2-40B4-BE49-F238E27FC236}">
                  <a16:creationId xmlns:a16="http://schemas.microsoft.com/office/drawing/2014/main" id="{78DE4095-61F8-551A-227E-247115AF6C4C}"/>
                </a:ext>
              </a:extLst>
            </p:cNvPr>
            <p:cNvGrpSpPr/>
            <p:nvPr userDrawn="1"/>
          </p:nvGrpSpPr>
          <p:grpSpPr>
            <a:xfrm>
              <a:off x="9906000" y="0"/>
              <a:ext cx="634365" cy="2693035"/>
              <a:chOff x="9944100" y="1203960"/>
              <a:chExt cx="634365" cy="2693035"/>
            </a:xfrm>
          </p:grpSpPr>
          <p:cxnSp>
            <p:nvCxnSpPr>
              <p:cNvPr id="71" name="رابط مستقيم 38">
                <a:extLst>
                  <a:ext uri="{FF2B5EF4-FFF2-40B4-BE49-F238E27FC236}">
                    <a16:creationId xmlns:a16="http://schemas.microsoft.com/office/drawing/2014/main" id="{0861AC7D-E49D-957A-4C0B-0005F959367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58425" y="1203960"/>
                <a:ext cx="0" cy="1066800"/>
              </a:xfrm>
              <a:prstGeom prst="line">
                <a:avLst/>
              </a:prstGeom>
              <a:ln w="19050">
                <a:solidFill>
                  <a:srgbClr val="E2B67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مستطيل 39">
                <a:extLst>
                  <a:ext uri="{FF2B5EF4-FFF2-40B4-BE49-F238E27FC236}">
                    <a16:creationId xmlns:a16="http://schemas.microsoft.com/office/drawing/2014/main" id="{0523BD25-A7D3-A38F-8BFF-949E27862584}"/>
                  </a:ext>
                </a:extLst>
              </p:cNvPr>
              <p:cNvSpPr/>
              <p:nvPr/>
            </p:nvSpPr>
            <p:spPr>
              <a:xfrm>
                <a:off x="9946005" y="2705100"/>
                <a:ext cx="632460" cy="72390"/>
              </a:xfrm>
              <a:prstGeom prst="rect">
                <a:avLst/>
              </a:prstGeom>
              <a:solidFill>
                <a:srgbClr val="0788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 dirty="0"/>
              </a:p>
            </p:txBody>
          </p:sp>
          <p:sp>
            <p:nvSpPr>
              <p:cNvPr id="73" name="مستطيل 40">
                <a:extLst>
                  <a:ext uri="{FF2B5EF4-FFF2-40B4-BE49-F238E27FC236}">
                    <a16:creationId xmlns:a16="http://schemas.microsoft.com/office/drawing/2014/main" id="{06110011-388C-7B13-D584-D69081F4A3A8}"/>
                  </a:ext>
                </a:extLst>
              </p:cNvPr>
              <p:cNvSpPr/>
              <p:nvPr/>
            </p:nvSpPr>
            <p:spPr>
              <a:xfrm>
                <a:off x="9944100" y="3389630"/>
                <a:ext cx="632460" cy="72390"/>
              </a:xfrm>
              <a:prstGeom prst="rect">
                <a:avLst/>
              </a:prstGeom>
              <a:solidFill>
                <a:srgbClr val="0788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 dirty="0"/>
              </a:p>
            </p:txBody>
          </p:sp>
          <p:sp>
            <p:nvSpPr>
              <p:cNvPr id="74" name="مثلث متساوي الساقين 50">
                <a:extLst>
                  <a:ext uri="{FF2B5EF4-FFF2-40B4-BE49-F238E27FC236}">
                    <a16:creationId xmlns:a16="http://schemas.microsoft.com/office/drawing/2014/main" id="{49510432-2D48-03EC-AC76-058104E4CCB5}"/>
                  </a:ext>
                </a:extLst>
              </p:cNvPr>
              <p:cNvSpPr/>
              <p:nvPr/>
            </p:nvSpPr>
            <p:spPr>
              <a:xfrm>
                <a:off x="9977017" y="2439670"/>
                <a:ext cx="566626" cy="265824"/>
              </a:xfrm>
              <a:custGeom>
                <a:avLst/>
                <a:gdLst>
                  <a:gd name="connsiteX0" fmla="*/ 0 w 485140"/>
                  <a:gd name="connsiteY0" fmla="*/ 418224 h 418224"/>
                  <a:gd name="connsiteX1" fmla="*/ 242570 w 485140"/>
                  <a:gd name="connsiteY1" fmla="*/ 0 h 418224"/>
                  <a:gd name="connsiteX2" fmla="*/ 485140 w 485140"/>
                  <a:gd name="connsiteY2" fmla="*/ 418224 h 418224"/>
                  <a:gd name="connsiteX3" fmla="*/ 0 w 485140"/>
                  <a:gd name="connsiteY3" fmla="*/ 418224 h 418224"/>
                  <a:gd name="connsiteX0" fmla="*/ 0 w 490426"/>
                  <a:gd name="connsiteY0" fmla="*/ 418224 h 418224"/>
                  <a:gd name="connsiteX1" fmla="*/ 242570 w 490426"/>
                  <a:gd name="connsiteY1" fmla="*/ 0 h 418224"/>
                  <a:gd name="connsiteX2" fmla="*/ 485140 w 490426"/>
                  <a:gd name="connsiteY2" fmla="*/ 418224 h 418224"/>
                  <a:gd name="connsiteX3" fmla="*/ 0 w 490426"/>
                  <a:gd name="connsiteY3" fmla="*/ 418224 h 418224"/>
                  <a:gd name="connsiteX0" fmla="*/ 5286 w 495712"/>
                  <a:gd name="connsiteY0" fmla="*/ 418224 h 418224"/>
                  <a:gd name="connsiteX1" fmla="*/ 247856 w 495712"/>
                  <a:gd name="connsiteY1" fmla="*/ 0 h 418224"/>
                  <a:gd name="connsiteX2" fmla="*/ 490426 w 495712"/>
                  <a:gd name="connsiteY2" fmla="*/ 418224 h 418224"/>
                  <a:gd name="connsiteX3" fmla="*/ 5286 w 495712"/>
                  <a:gd name="connsiteY3" fmla="*/ 418224 h 418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5712" h="418224">
                    <a:moveTo>
                      <a:pt x="5286" y="418224"/>
                    </a:moveTo>
                    <a:cubicBezTo>
                      <a:pt x="-35142" y="348520"/>
                      <a:pt x="166999" y="0"/>
                      <a:pt x="247856" y="0"/>
                    </a:cubicBezTo>
                    <a:cubicBezTo>
                      <a:pt x="328713" y="0"/>
                      <a:pt x="530854" y="348520"/>
                      <a:pt x="490426" y="418224"/>
                    </a:cubicBezTo>
                    <a:lnTo>
                      <a:pt x="5286" y="418224"/>
                    </a:lnTo>
                    <a:close/>
                  </a:path>
                </a:pathLst>
              </a:custGeom>
              <a:solidFill>
                <a:srgbClr val="FCB22E"/>
              </a:solidFill>
              <a:ln w="38100">
                <a:solidFill>
                  <a:srgbClr val="FDB0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/>
              </a:p>
            </p:txBody>
          </p:sp>
          <p:grpSp>
            <p:nvGrpSpPr>
              <p:cNvPr id="75" name="مجموعة 43">
                <a:extLst>
                  <a:ext uri="{FF2B5EF4-FFF2-40B4-BE49-F238E27FC236}">
                    <a16:creationId xmlns:a16="http://schemas.microsoft.com/office/drawing/2014/main" id="{067EED0D-CE12-D471-C46D-1BD442D0747B}"/>
                  </a:ext>
                </a:extLst>
              </p:cNvPr>
              <p:cNvGrpSpPr/>
              <p:nvPr/>
            </p:nvGrpSpPr>
            <p:grpSpPr>
              <a:xfrm>
                <a:off x="9986010" y="2769870"/>
                <a:ext cx="548640" cy="622934"/>
                <a:chOff x="9986010" y="2609850"/>
                <a:chExt cx="548640" cy="777138"/>
              </a:xfrm>
            </p:grpSpPr>
            <p:sp>
              <p:nvSpPr>
                <p:cNvPr id="95" name="مستطيل 64">
                  <a:extLst>
                    <a:ext uri="{FF2B5EF4-FFF2-40B4-BE49-F238E27FC236}">
                      <a16:creationId xmlns:a16="http://schemas.microsoft.com/office/drawing/2014/main" id="{A200F13B-2853-17B6-55A1-C87E734DE462}"/>
                    </a:ext>
                  </a:extLst>
                </p:cNvPr>
                <p:cNvSpPr/>
                <p:nvPr/>
              </p:nvSpPr>
              <p:spPr>
                <a:xfrm>
                  <a:off x="9986010" y="2609850"/>
                  <a:ext cx="548640" cy="777138"/>
                </a:xfrm>
                <a:prstGeom prst="rect">
                  <a:avLst/>
                </a:prstGeom>
                <a:solidFill>
                  <a:srgbClr val="05585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1"/>
                  <a:endParaRPr lang="ar-SA" dirty="0"/>
                </a:p>
              </p:txBody>
            </p:sp>
            <p:sp>
              <p:nvSpPr>
                <p:cNvPr id="96" name="مستطيل 51">
                  <a:extLst>
                    <a:ext uri="{FF2B5EF4-FFF2-40B4-BE49-F238E27FC236}">
                      <a16:creationId xmlns:a16="http://schemas.microsoft.com/office/drawing/2014/main" id="{4982591D-E1E0-F9A7-2C74-CADB7F111173}"/>
                    </a:ext>
                  </a:extLst>
                </p:cNvPr>
                <p:cNvSpPr/>
                <p:nvPr/>
              </p:nvSpPr>
              <p:spPr>
                <a:xfrm>
                  <a:off x="10423525" y="2615389"/>
                  <a:ext cx="84455" cy="738325"/>
                </a:xfrm>
                <a:custGeom>
                  <a:avLst/>
                  <a:gdLst>
                    <a:gd name="connsiteX0" fmla="*/ 0 w 91440"/>
                    <a:gd name="connsiteY0" fmla="*/ 0 h 553720"/>
                    <a:gd name="connsiteX1" fmla="*/ 91440 w 91440"/>
                    <a:gd name="connsiteY1" fmla="*/ 0 h 553720"/>
                    <a:gd name="connsiteX2" fmla="*/ 91440 w 91440"/>
                    <a:gd name="connsiteY2" fmla="*/ 553720 h 553720"/>
                    <a:gd name="connsiteX3" fmla="*/ 0 w 91440"/>
                    <a:gd name="connsiteY3" fmla="*/ 553720 h 553720"/>
                    <a:gd name="connsiteX4" fmla="*/ 0 w 91440"/>
                    <a:gd name="connsiteY4" fmla="*/ 0 h 553720"/>
                    <a:gd name="connsiteX0" fmla="*/ 0 w 91440"/>
                    <a:gd name="connsiteY0" fmla="*/ 69215 h 622935"/>
                    <a:gd name="connsiteX1" fmla="*/ 91440 w 91440"/>
                    <a:gd name="connsiteY1" fmla="*/ 69215 h 622935"/>
                    <a:gd name="connsiteX2" fmla="*/ 91440 w 91440"/>
                    <a:gd name="connsiteY2" fmla="*/ 622935 h 622935"/>
                    <a:gd name="connsiteX3" fmla="*/ 0 w 91440"/>
                    <a:gd name="connsiteY3" fmla="*/ 622935 h 622935"/>
                    <a:gd name="connsiteX4" fmla="*/ 0 w 91440"/>
                    <a:gd name="connsiteY4" fmla="*/ 69215 h 62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440" h="622935">
                      <a:moveTo>
                        <a:pt x="0" y="69215"/>
                      </a:moveTo>
                      <a:cubicBezTo>
                        <a:pt x="15240" y="-23072"/>
                        <a:pt x="76200" y="-23072"/>
                        <a:pt x="91440" y="69215"/>
                      </a:cubicBezTo>
                      <a:lnTo>
                        <a:pt x="91440" y="622935"/>
                      </a:lnTo>
                      <a:lnTo>
                        <a:pt x="0" y="622935"/>
                      </a:lnTo>
                      <a:lnTo>
                        <a:pt x="0" y="69215"/>
                      </a:lnTo>
                      <a:close/>
                    </a:path>
                  </a:pathLst>
                </a:custGeom>
                <a:solidFill>
                  <a:srgbClr val="FEC46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1"/>
                  <a:endParaRPr lang="ar-SA"/>
                </a:p>
              </p:txBody>
            </p:sp>
            <p:sp>
              <p:nvSpPr>
                <p:cNvPr id="98" name="مستطيل 51">
                  <a:extLst>
                    <a:ext uri="{FF2B5EF4-FFF2-40B4-BE49-F238E27FC236}">
                      <a16:creationId xmlns:a16="http://schemas.microsoft.com/office/drawing/2014/main" id="{5421538E-41D4-9AD3-0ABF-013C3D824FE2}"/>
                    </a:ext>
                  </a:extLst>
                </p:cNvPr>
                <p:cNvSpPr/>
                <p:nvPr/>
              </p:nvSpPr>
              <p:spPr>
                <a:xfrm>
                  <a:off x="10122217" y="2615390"/>
                  <a:ext cx="120016" cy="738325"/>
                </a:xfrm>
                <a:custGeom>
                  <a:avLst/>
                  <a:gdLst>
                    <a:gd name="connsiteX0" fmla="*/ 0 w 91440"/>
                    <a:gd name="connsiteY0" fmla="*/ 0 h 553720"/>
                    <a:gd name="connsiteX1" fmla="*/ 91440 w 91440"/>
                    <a:gd name="connsiteY1" fmla="*/ 0 h 553720"/>
                    <a:gd name="connsiteX2" fmla="*/ 91440 w 91440"/>
                    <a:gd name="connsiteY2" fmla="*/ 553720 h 553720"/>
                    <a:gd name="connsiteX3" fmla="*/ 0 w 91440"/>
                    <a:gd name="connsiteY3" fmla="*/ 553720 h 553720"/>
                    <a:gd name="connsiteX4" fmla="*/ 0 w 91440"/>
                    <a:gd name="connsiteY4" fmla="*/ 0 h 553720"/>
                    <a:gd name="connsiteX0" fmla="*/ 0 w 91440"/>
                    <a:gd name="connsiteY0" fmla="*/ 69215 h 622935"/>
                    <a:gd name="connsiteX1" fmla="*/ 91440 w 91440"/>
                    <a:gd name="connsiteY1" fmla="*/ 69215 h 622935"/>
                    <a:gd name="connsiteX2" fmla="*/ 91440 w 91440"/>
                    <a:gd name="connsiteY2" fmla="*/ 622935 h 622935"/>
                    <a:gd name="connsiteX3" fmla="*/ 0 w 91440"/>
                    <a:gd name="connsiteY3" fmla="*/ 622935 h 622935"/>
                    <a:gd name="connsiteX4" fmla="*/ 0 w 91440"/>
                    <a:gd name="connsiteY4" fmla="*/ 69215 h 62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440" h="622935">
                      <a:moveTo>
                        <a:pt x="0" y="69215"/>
                      </a:moveTo>
                      <a:cubicBezTo>
                        <a:pt x="15240" y="-23072"/>
                        <a:pt x="76200" y="-23072"/>
                        <a:pt x="91440" y="69215"/>
                      </a:cubicBezTo>
                      <a:lnTo>
                        <a:pt x="91440" y="622935"/>
                      </a:lnTo>
                      <a:lnTo>
                        <a:pt x="0" y="622935"/>
                      </a:lnTo>
                      <a:lnTo>
                        <a:pt x="0" y="69215"/>
                      </a:lnTo>
                      <a:close/>
                    </a:path>
                  </a:pathLst>
                </a:custGeom>
                <a:solidFill>
                  <a:srgbClr val="FEC46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1"/>
                  <a:endParaRPr lang="ar-SA" dirty="0"/>
                </a:p>
              </p:txBody>
            </p:sp>
            <p:sp>
              <p:nvSpPr>
                <p:cNvPr id="99" name="مستطيل 51">
                  <a:extLst>
                    <a:ext uri="{FF2B5EF4-FFF2-40B4-BE49-F238E27FC236}">
                      <a16:creationId xmlns:a16="http://schemas.microsoft.com/office/drawing/2014/main" id="{D1666F48-3374-1EF6-D950-7E3BD06B8DDA}"/>
                    </a:ext>
                  </a:extLst>
                </p:cNvPr>
                <p:cNvSpPr/>
                <p:nvPr/>
              </p:nvSpPr>
              <p:spPr>
                <a:xfrm>
                  <a:off x="10276522" y="2615389"/>
                  <a:ext cx="120016" cy="738325"/>
                </a:xfrm>
                <a:custGeom>
                  <a:avLst/>
                  <a:gdLst>
                    <a:gd name="connsiteX0" fmla="*/ 0 w 91440"/>
                    <a:gd name="connsiteY0" fmla="*/ 0 h 553720"/>
                    <a:gd name="connsiteX1" fmla="*/ 91440 w 91440"/>
                    <a:gd name="connsiteY1" fmla="*/ 0 h 553720"/>
                    <a:gd name="connsiteX2" fmla="*/ 91440 w 91440"/>
                    <a:gd name="connsiteY2" fmla="*/ 553720 h 553720"/>
                    <a:gd name="connsiteX3" fmla="*/ 0 w 91440"/>
                    <a:gd name="connsiteY3" fmla="*/ 553720 h 553720"/>
                    <a:gd name="connsiteX4" fmla="*/ 0 w 91440"/>
                    <a:gd name="connsiteY4" fmla="*/ 0 h 553720"/>
                    <a:gd name="connsiteX0" fmla="*/ 0 w 91440"/>
                    <a:gd name="connsiteY0" fmla="*/ 69215 h 622935"/>
                    <a:gd name="connsiteX1" fmla="*/ 91440 w 91440"/>
                    <a:gd name="connsiteY1" fmla="*/ 69215 h 622935"/>
                    <a:gd name="connsiteX2" fmla="*/ 91440 w 91440"/>
                    <a:gd name="connsiteY2" fmla="*/ 622935 h 622935"/>
                    <a:gd name="connsiteX3" fmla="*/ 0 w 91440"/>
                    <a:gd name="connsiteY3" fmla="*/ 622935 h 622935"/>
                    <a:gd name="connsiteX4" fmla="*/ 0 w 91440"/>
                    <a:gd name="connsiteY4" fmla="*/ 69215 h 62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440" h="622935">
                      <a:moveTo>
                        <a:pt x="0" y="69215"/>
                      </a:moveTo>
                      <a:cubicBezTo>
                        <a:pt x="15240" y="-23072"/>
                        <a:pt x="76200" y="-23072"/>
                        <a:pt x="91440" y="69215"/>
                      </a:cubicBezTo>
                      <a:lnTo>
                        <a:pt x="91440" y="622935"/>
                      </a:lnTo>
                      <a:lnTo>
                        <a:pt x="0" y="622935"/>
                      </a:lnTo>
                      <a:lnTo>
                        <a:pt x="0" y="69215"/>
                      </a:lnTo>
                      <a:close/>
                    </a:path>
                  </a:pathLst>
                </a:custGeom>
                <a:solidFill>
                  <a:srgbClr val="FEC46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1"/>
                  <a:endParaRPr lang="ar-SA" dirty="0"/>
                </a:p>
              </p:txBody>
            </p:sp>
            <p:sp>
              <p:nvSpPr>
                <p:cNvPr id="100" name="مستطيل 51">
                  <a:extLst>
                    <a:ext uri="{FF2B5EF4-FFF2-40B4-BE49-F238E27FC236}">
                      <a16:creationId xmlns:a16="http://schemas.microsoft.com/office/drawing/2014/main" id="{044C7656-B8CC-625A-A34B-6D2EC40BBE6B}"/>
                    </a:ext>
                  </a:extLst>
                </p:cNvPr>
                <p:cNvSpPr/>
                <p:nvPr/>
              </p:nvSpPr>
              <p:spPr>
                <a:xfrm>
                  <a:off x="10012045" y="2615390"/>
                  <a:ext cx="84455" cy="738325"/>
                </a:xfrm>
                <a:custGeom>
                  <a:avLst/>
                  <a:gdLst>
                    <a:gd name="connsiteX0" fmla="*/ 0 w 91440"/>
                    <a:gd name="connsiteY0" fmla="*/ 0 h 553720"/>
                    <a:gd name="connsiteX1" fmla="*/ 91440 w 91440"/>
                    <a:gd name="connsiteY1" fmla="*/ 0 h 553720"/>
                    <a:gd name="connsiteX2" fmla="*/ 91440 w 91440"/>
                    <a:gd name="connsiteY2" fmla="*/ 553720 h 553720"/>
                    <a:gd name="connsiteX3" fmla="*/ 0 w 91440"/>
                    <a:gd name="connsiteY3" fmla="*/ 553720 h 553720"/>
                    <a:gd name="connsiteX4" fmla="*/ 0 w 91440"/>
                    <a:gd name="connsiteY4" fmla="*/ 0 h 553720"/>
                    <a:gd name="connsiteX0" fmla="*/ 0 w 91440"/>
                    <a:gd name="connsiteY0" fmla="*/ 69215 h 622935"/>
                    <a:gd name="connsiteX1" fmla="*/ 91440 w 91440"/>
                    <a:gd name="connsiteY1" fmla="*/ 69215 h 622935"/>
                    <a:gd name="connsiteX2" fmla="*/ 91440 w 91440"/>
                    <a:gd name="connsiteY2" fmla="*/ 622935 h 622935"/>
                    <a:gd name="connsiteX3" fmla="*/ 0 w 91440"/>
                    <a:gd name="connsiteY3" fmla="*/ 622935 h 622935"/>
                    <a:gd name="connsiteX4" fmla="*/ 0 w 91440"/>
                    <a:gd name="connsiteY4" fmla="*/ 69215 h 62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440" h="622935">
                      <a:moveTo>
                        <a:pt x="0" y="69215"/>
                      </a:moveTo>
                      <a:cubicBezTo>
                        <a:pt x="15240" y="-23072"/>
                        <a:pt x="76200" y="-23072"/>
                        <a:pt x="91440" y="69215"/>
                      </a:cubicBezTo>
                      <a:lnTo>
                        <a:pt x="91440" y="622935"/>
                      </a:lnTo>
                      <a:lnTo>
                        <a:pt x="0" y="622935"/>
                      </a:lnTo>
                      <a:lnTo>
                        <a:pt x="0" y="69215"/>
                      </a:lnTo>
                      <a:close/>
                    </a:path>
                  </a:pathLst>
                </a:custGeom>
                <a:solidFill>
                  <a:srgbClr val="FEC46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1"/>
                  <a:endParaRPr lang="ar-SA" dirty="0"/>
                </a:p>
              </p:txBody>
            </p:sp>
          </p:grpSp>
          <p:sp>
            <p:nvSpPr>
              <p:cNvPr id="76" name="مثلث متساوي الساقين 50">
                <a:extLst>
                  <a:ext uri="{FF2B5EF4-FFF2-40B4-BE49-F238E27FC236}">
                    <a16:creationId xmlns:a16="http://schemas.microsoft.com/office/drawing/2014/main" id="{8FFC8F49-3C13-6EB5-2405-8B5460DA0101}"/>
                  </a:ext>
                </a:extLst>
              </p:cNvPr>
              <p:cNvSpPr/>
              <p:nvPr/>
            </p:nvSpPr>
            <p:spPr>
              <a:xfrm flipV="1">
                <a:off x="9977017" y="3459479"/>
                <a:ext cx="566626" cy="251854"/>
              </a:xfrm>
              <a:custGeom>
                <a:avLst/>
                <a:gdLst>
                  <a:gd name="connsiteX0" fmla="*/ 0 w 485140"/>
                  <a:gd name="connsiteY0" fmla="*/ 418224 h 418224"/>
                  <a:gd name="connsiteX1" fmla="*/ 242570 w 485140"/>
                  <a:gd name="connsiteY1" fmla="*/ 0 h 418224"/>
                  <a:gd name="connsiteX2" fmla="*/ 485140 w 485140"/>
                  <a:gd name="connsiteY2" fmla="*/ 418224 h 418224"/>
                  <a:gd name="connsiteX3" fmla="*/ 0 w 485140"/>
                  <a:gd name="connsiteY3" fmla="*/ 418224 h 418224"/>
                  <a:gd name="connsiteX0" fmla="*/ 0 w 490426"/>
                  <a:gd name="connsiteY0" fmla="*/ 418224 h 418224"/>
                  <a:gd name="connsiteX1" fmla="*/ 242570 w 490426"/>
                  <a:gd name="connsiteY1" fmla="*/ 0 h 418224"/>
                  <a:gd name="connsiteX2" fmla="*/ 485140 w 490426"/>
                  <a:gd name="connsiteY2" fmla="*/ 418224 h 418224"/>
                  <a:gd name="connsiteX3" fmla="*/ 0 w 490426"/>
                  <a:gd name="connsiteY3" fmla="*/ 418224 h 418224"/>
                  <a:gd name="connsiteX0" fmla="*/ 5286 w 495712"/>
                  <a:gd name="connsiteY0" fmla="*/ 418224 h 418224"/>
                  <a:gd name="connsiteX1" fmla="*/ 247856 w 495712"/>
                  <a:gd name="connsiteY1" fmla="*/ 0 h 418224"/>
                  <a:gd name="connsiteX2" fmla="*/ 490426 w 495712"/>
                  <a:gd name="connsiteY2" fmla="*/ 418224 h 418224"/>
                  <a:gd name="connsiteX3" fmla="*/ 5286 w 495712"/>
                  <a:gd name="connsiteY3" fmla="*/ 418224 h 418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5712" h="418224">
                    <a:moveTo>
                      <a:pt x="5286" y="418224"/>
                    </a:moveTo>
                    <a:cubicBezTo>
                      <a:pt x="-35142" y="348520"/>
                      <a:pt x="166999" y="0"/>
                      <a:pt x="247856" y="0"/>
                    </a:cubicBezTo>
                    <a:cubicBezTo>
                      <a:pt x="328713" y="0"/>
                      <a:pt x="530854" y="348520"/>
                      <a:pt x="490426" y="418224"/>
                    </a:cubicBezTo>
                    <a:lnTo>
                      <a:pt x="5286" y="418224"/>
                    </a:lnTo>
                    <a:close/>
                  </a:path>
                </a:pathLst>
              </a:custGeom>
              <a:solidFill>
                <a:srgbClr val="FCB22E"/>
              </a:solidFill>
              <a:ln w="38100">
                <a:solidFill>
                  <a:srgbClr val="FDB0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 dirty="0"/>
              </a:p>
            </p:txBody>
          </p:sp>
          <p:grpSp>
            <p:nvGrpSpPr>
              <p:cNvPr id="77" name="مجموعة 45">
                <a:extLst>
                  <a:ext uri="{FF2B5EF4-FFF2-40B4-BE49-F238E27FC236}">
                    <a16:creationId xmlns:a16="http://schemas.microsoft.com/office/drawing/2014/main" id="{98376601-4A28-0E40-A6CF-7157DD78013B}"/>
                  </a:ext>
                </a:extLst>
              </p:cNvPr>
              <p:cNvGrpSpPr/>
              <p:nvPr/>
            </p:nvGrpSpPr>
            <p:grpSpPr>
              <a:xfrm>
                <a:off x="10212705" y="3698875"/>
                <a:ext cx="95250" cy="198120"/>
                <a:chOff x="9313545" y="3874135"/>
                <a:chExt cx="95250" cy="198120"/>
              </a:xfrm>
            </p:grpSpPr>
            <p:sp>
              <p:nvSpPr>
                <p:cNvPr id="83" name="شكل بيضاوي 61">
                  <a:extLst>
                    <a:ext uri="{FF2B5EF4-FFF2-40B4-BE49-F238E27FC236}">
                      <a16:creationId xmlns:a16="http://schemas.microsoft.com/office/drawing/2014/main" id="{2BDD244F-6BB0-21D0-0DCC-2558C8884FD7}"/>
                    </a:ext>
                  </a:extLst>
                </p:cNvPr>
                <p:cNvSpPr/>
                <p:nvPr/>
              </p:nvSpPr>
              <p:spPr>
                <a:xfrm>
                  <a:off x="9313545" y="3874135"/>
                  <a:ext cx="95250" cy="95250"/>
                </a:xfrm>
                <a:prstGeom prst="ellipse">
                  <a:avLst/>
                </a:prstGeom>
                <a:solidFill>
                  <a:srgbClr val="FDB0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1"/>
                  <a:endParaRPr lang="ar-SA"/>
                </a:p>
              </p:txBody>
            </p:sp>
            <p:sp>
              <p:nvSpPr>
                <p:cNvPr id="89" name="شكل بيضاوي 62">
                  <a:extLst>
                    <a:ext uri="{FF2B5EF4-FFF2-40B4-BE49-F238E27FC236}">
                      <a16:creationId xmlns:a16="http://schemas.microsoft.com/office/drawing/2014/main" id="{AE97D06A-6BB5-E3A5-46E5-1D94456659C9}"/>
                    </a:ext>
                  </a:extLst>
                </p:cNvPr>
                <p:cNvSpPr/>
                <p:nvPr/>
              </p:nvSpPr>
              <p:spPr>
                <a:xfrm>
                  <a:off x="9324975" y="3956050"/>
                  <a:ext cx="72390" cy="72390"/>
                </a:xfrm>
                <a:prstGeom prst="ellipse">
                  <a:avLst/>
                </a:prstGeom>
                <a:solidFill>
                  <a:srgbClr val="FDB0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1"/>
                  <a:endParaRPr lang="ar-SA" dirty="0"/>
                </a:p>
              </p:txBody>
            </p:sp>
            <p:sp>
              <p:nvSpPr>
                <p:cNvPr id="94" name="شكل بيضاوي 63">
                  <a:extLst>
                    <a:ext uri="{FF2B5EF4-FFF2-40B4-BE49-F238E27FC236}">
                      <a16:creationId xmlns:a16="http://schemas.microsoft.com/office/drawing/2014/main" id="{F054E7BD-826B-B6AF-1CED-2802D385F688}"/>
                    </a:ext>
                  </a:extLst>
                </p:cNvPr>
                <p:cNvSpPr/>
                <p:nvPr/>
              </p:nvSpPr>
              <p:spPr>
                <a:xfrm>
                  <a:off x="9338310" y="4026535"/>
                  <a:ext cx="45720" cy="45720"/>
                </a:xfrm>
                <a:prstGeom prst="ellipse">
                  <a:avLst/>
                </a:prstGeom>
                <a:solidFill>
                  <a:srgbClr val="FDB0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1"/>
                  <a:endParaRPr lang="ar-SA" dirty="0"/>
                </a:p>
              </p:txBody>
            </p:sp>
          </p:grpSp>
          <p:grpSp>
            <p:nvGrpSpPr>
              <p:cNvPr id="78" name="مجموعة 57">
                <a:extLst>
                  <a:ext uri="{FF2B5EF4-FFF2-40B4-BE49-F238E27FC236}">
                    <a16:creationId xmlns:a16="http://schemas.microsoft.com/office/drawing/2014/main" id="{C741C438-208D-8888-888B-0AE10582C26F}"/>
                  </a:ext>
                </a:extLst>
              </p:cNvPr>
              <p:cNvGrpSpPr/>
              <p:nvPr/>
            </p:nvGrpSpPr>
            <p:grpSpPr>
              <a:xfrm flipV="1">
                <a:off x="10212705" y="2258695"/>
                <a:ext cx="95250" cy="198120"/>
                <a:chOff x="9313545" y="3874135"/>
                <a:chExt cx="95250" cy="198120"/>
              </a:xfrm>
            </p:grpSpPr>
            <p:sp>
              <p:nvSpPr>
                <p:cNvPr id="79" name="شكل بيضاوي 58">
                  <a:extLst>
                    <a:ext uri="{FF2B5EF4-FFF2-40B4-BE49-F238E27FC236}">
                      <a16:creationId xmlns:a16="http://schemas.microsoft.com/office/drawing/2014/main" id="{600FD07F-4481-C8B5-67D4-0542A8EBF396}"/>
                    </a:ext>
                  </a:extLst>
                </p:cNvPr>
                <p:cNvSpPr/>
                <p:nvPr/>
              </p:nvSpPr>
              <p:spPr>
                <a:xfrm>
                  <a:off x="9313545" y="3874135"/>
                  <a:ext cx="95250" cy="95250"/>
                </a:xfrm>
                <a:prstGeom prst="ellipse">
                  <a:avLst/>
                </a:prstGeom>
                <a:solidFill>
                  <a:srgbClr val="FA620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1"/>
                  <a:endParaRPr lang="ar-SA"/>
                </a:p>
              </p:txBody>
            </p:sp>
            <p:sp>
              <p:nvSpPr>
                <p:cNvPr id="80" name="شكل بيضاوي 59">
                  <a:extLst>
                    <a:ext uri="{FF2B5EF4-FFF2-40B4-BE49-F238E27FC236}">
                      <a16:creationId xmlns:a16="http://schemas.microsoft.com/office/drawing/2014/main" id="{E711020A-631B-7BC5-9A92-0B7B87139EAC}"/>
                    </a:ext>
                  </a:extLst>
                </p:cNvPr>
                <p:cNvSpPr/>
                <p:nvPr/>
              </p:nvSpPr>
              <p:spPr>
                <a:xfrm>
                  <a:off x="9324975" y="3956050"/>
                  <a:ext cx="72390" cy="72390"/>
                </a:xfrm>
                <a:prstGeom prst="ellipse">
                  <a:avLst/>
                </a:prstGeom>
                <a:solidFill>
                  <a:srgbClr val="FDB0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1"/>
                  <a:endParaRPr lang="ar-SA" dirty="0"/>
                </a:p>
              </p:txBody>
            </p:sp>
            <p:sp>
              <p:nvSpPr>
                <p:cNvPr id="81" name="شكل بيضاوي 60">
                  <a:extLst>
                    <a:ext uri="{FF2B5EF4-FFF2-40B4-BE49-F238E27FC236}">
                      <a16:creationId xmlns:a16="http://schemas.microsoft.com/office/drawing/2014/main" id="{0E87BC84-BDE8-DC2D-EDF6-74A4B897DB2F}"/>
                    </a:ext>
                  </a:extLst>
                </p:cNvPr>
                <p:cNvSpPr/>
                <p:nvPr/>
              </p:nvSpPr>
              <p:spPr>
                <a:xfrm>
                  <a:off x="9338310" y="4026535"/>
                  <a:ext cx="45720" cy="45720"/>
                </a:xfrm>
                <a:prstGeom prst="ellipse">
                  <a:avLst/>
                </a:prstGeom>
                <a:solidFill>
                  <a:srgbClr val="FDB0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1"/>
                  <a:endParaRPr lang="ar-SA" dirty="0"/>
                </a:p>
              </p:txBody>
            </p:sp>
          </p:grpSp>
        </p:grpSp>
        <p:grpSp>
          <p:nvGrpSpPr>
            <p:cNvPr id="51" name="مجموعة 69">
              <a:extLst>
                <a:ext uri="{FF2B5EF4-FFF2-40B4-BE49-F238E27FC236}">
                  <a16:creationId xmlns:a16="http://schemas.microsoft.com/office/drawing/2014/main" id="{4BD6F5BB-F1B9-61B3-CD06-CB90D5E14E58}"/>
                </a:ext>
              </a:extLst>
            </p:cNvPr>
            <p:cNvGrpSpPr/>
            <p:nvPr userDrawn="1"/>
          </p:nvGrpSpPr>
          <p:grpSpPr>
            <a:xfrm>
              <a:off x="10764455" y="0"/>
              <a:ext cx="423604" cy="3171463"/>
              <a:chOff x="9944100" y="-838139"/>
              <a:chExt cx="632460" cy="4735134"/>
            </a:xfrm>
          </p:grpSpPr>
          <p:cxnSp>
            <p:nvCxnSpPr>
              <p:cNvPr id="52" name="رابط مستقيم 70">
                <a:extLst>
                  <a:ext uri="{FF2B5EF4-FFF2-40B4-BE49-F238E27FC236}">
                    <a16:creationId xmlns:a16="http://schemas.microsoft.com/office/drawing/2014/main" id="{BD1611FE-CC79-6623-593E-19C875DFFE2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58425" y="-838139"/>
                <a:ext cx="0" cy="3108899"/>
              </a:xfrm>
              <a:prstGeom prst="line">
                <a:avLst/>
              </a:prstGeom>
              <a:ln w="19050">
                <a:solidFill>
                  <a:srgbClr val="E2B67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مستطيل 71">
                <a:extLst>
                  <a:ext uri="{FF2B5EF4-FFF2-40B4-BE49-F238E27FC236}">
                    <a16:creationId xmlns:a16="http://schemas.microsoft.com/office/drawing/2014/main" id="{C58DF801-023A-5EB1-DF9C-F360A7504BD6}"/>
                  </a:ext>
                </a:extLst>
              </p:cNvPr>
              <p:cNvSpPr/>
              <p:nvPr/>
            </p:nvSpPr>
            <p:spPr>
              <a:xfrm>
                <a:off x="9944100" y="2705100"/>
                <a:ext cx="632460" cy="72390"/>
              </a:xfrm>
              <a:prstGeom prst="rect">
                <a:avLst/>
              </a:prstGeom>
              <a:solidFill>
                <a:srgbClr val="0788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 dirty="0"/>
              </a:p>
            </p:txBody>
          </p:sp>
          <p:sp>
            <p:nvSpPr>
              <p:cNvPr id="54" name="مستطيل 72">
                <a:extLst>
                  <a:ext uri="{FF2B5EF4-FFF2-40B4-BE49-F238E27FC236}">
                    <a16:creationId xmlns:a16="http://schemas.microsoft.com/office/drawing/2014/main" id="{871B0A1A-6C60-AB92-999A-5B2838E6AF59}"/>
                  </a:ext>
                </a:extLst>
              </p:cNvPr>
              <p:cNvSpPr/>
              <p:nvPr/>
            </p:nvSpPr>
            <p:spPr>
              <a:xfrm>
                <a:off x="9944100" y="3389630"/>
                <a:ext cx="632460" cy="72390"/>
              </a:xfrm>
              <a:prstGeom prst="rect">
                <a:avLst/>
              </a:prstGeom>
              <a:solidFill>
                <a:srgbClr val="0788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 dirty="0"/>
              </a:p>
            </p:txBody>
          </p:sp>
          <p:sp>
            <p:nvSpPr>
              <p:cNvPr id="55" name="مثلث متساوي الساقين 50">
                <a:extLst>
                  <a:ext uri="{FF2B5EF4-FFF2-40B4-BE49-F238E27FC236}">
                    <a16:creationId xmlns:a16="http://schemas.microsoft.com/office/drawing/2014/main" id="{90707CAA-8759-19E1-37BC-81407CB1BEDC}"/>
                  </a:ext>
                </a:extLst>
              </p:cNvPr>
              <p:cNvSpPr/>
              <p:nvPr/>
            </p:nvSpPr>
            <p:spPr>
              <a:xfrm>
                <a:off x="9977017" y="2439670"/>
                <a:ext cx="566626" cy="265824"/>
              </a:xfrm>
              <a:custGeom>
                <a:avLst/>
                <a:gdLst>
                  <a:gd name="connsiteX0" fmla="*/ 0 w 485140"/>
                  <a:gd name="connsiteY0" fmla="*/ 418224 h 418224"/>
                  <a:gd name="connsiteX1" fmla="*/ 242570 w 485140"/>
                  <a:gd name="connsiteY1" fmla="*/ 0 h 418224"/>
                  <a:gd name="connsiteX2" fmla="*/ 485140 w 485140"/>
                  <a:gd name="connsiteY2" fmla="*/ 418224 h 418224"/>
                  <a:gd name="connsiteX3" fmla="*/ 0 w 485140"/>
                  <a:gd name="connsiteY3" fmla="*/ 418224 h 418224"/>
                  <a:gd name="connsiteX0" fmla="*/ 0 w 490426"/>
                  <a:gd name="connsiteY0" fmla="*/ 418224 h 418224"/>
                  <a:gd name="connsiteX1" fmla="*/ 242570 w 490426"/>
                  <a:gd name="connsiteY1" fmla="*/ 0 h 418224"/>
                  <a:gd name="connsiteX2" fmla="*/ 485140 w 490426"/>
                  <a:gd name="connsiteY2" fmla="*/ 418224 h 418224"/>
                  <a:gd name="connsiteX3" fmla="*/ 0 w 490426"/>
                  <a:gd name="connsiteY3" fmla="*/ 418224 h 418224"/>
                  <a:gd name="connsiteX0" fmla="*/ 5286 w 495712"/>
                  <a:gd name="connsiteY0" fmla="*/ 418224 h 418224"/>
                  <a:gd name="connsiteX1" fmla="*/ 247856 w 495712"/>
                  <a:gd name="connsiteY1" fmla="*/ 0 h 418224"/>
                  <a:gd name="connsiteX2" fmla="*/ 490426 w 495712"/>
                  <a:gd name="connsiteY2" fmla="*/ 418224 h 418224"/>
                  <a:gd name="connsiteX3" fmla="*/ 5286 w 495712"/>
                  <a:gd name="connsiteY3" fmla="*/ 418224 h 418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5712" h="418224">
                    <a:moveTo>
                      <a:pt x="5286" y="418224"/>
                    </a:moveTo>
                    <a:cubicBezTo>
                      <a:pt x="-35142" y="348520"/>
                      <a:pt x="166999" y="0"/>
                      <a:pt x="247856" y="0"/>
                    </a:cubicBezTo>
                    <a:cubicBezTo>
                      <a:pt x="328713" y="0"/>
                      <a:pt x="530854" y="348520"/>
                      <a:pt x="490426" y="418224"/>
                    </a:cubicBezTo>
                    <a:lnTo>
                      <a:pt x="5286" y="418224"/>
                    </a:lnTo>
                    <a:close/>
                  </a:path>
                </a:pathLst>
              </a:custGeom>
              <a:solidFill>
                <a:srgbClr val="FCB22E"/>
              </a:solidFill>
              <a:ln w="19050">
                <a:solidFill>
                  <a:srgbClr val="FDB0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/>
              </a:p>
            </p:txBody>
          </p:sp>
          <p:grpSp>
            <p:nvGrpSpPr>
              <p:cNvPr id="56" name="مجموعة 74">
                <a:extLst>
                  <a:ext uri="{FF2B5EF4-FFF2-40B4-BE49-F238E27FC236}">
                    <a16:creationId xmlns:a16="http://schemas.microsoft.com/office/drawing/2014/main" id="{6DFB0D10-5341-6696-2A53-BDDD811CD972}"/>
                  </a:ext>
                </a:extLst>
              </p:cNvPr>
              <p:cNvGrpSpPr/>
              <p:nvPr/>
            </p:nvGrpSpPr>
            <p:grpSpPr>
              <a:xfrm>
                <a:off x="9986010" y="2769871"/>
                <a:ext cx="548640" cy="627077"/>
                <a:chOff x="9986010" y="2609850"/>
                <a:chExt cx="548640" cy="782306"/>
              </a:xfrm>
            </p:grpSpPr>
            <p:sp>
              <p:nvSpPr>
                <p:cNvPr id="66" name="مستطيل 84">
                  <a:extLst>
                    <a:ext uri="{FF2B5EF4-FFF2-40B4-BE49-F238E27FC236}">
                      <a16:creationId xmlns:a16="http://schemas.microsoft.com/office/drawing/2014/main" id="{FE05E661-9DF8-8DB3-B0CD-AFB733C8C7A2}"/>
                    </a:ext>
                  </a:extLst>
                </p:cNvPr>
                <p:cNvSpPr/>
                <p:nvPr/>
              </p:nvSpPr>
              <p:spPr>
                <a:xfrm>
                  <a:off x="9986010" y="2609850"/>
                  <a:ext cx="548640" cy="782306"/>
                </a:xfrm>
                <a:prstGeom prst="rect">
                  <a:avLst/>
                </a:prstGeom>
                <a:solidFill>
                  <a:srgbClr val="05585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1"/>
                  <a:endParaRPr lang="ar-SA"/>
                </a:p>
              </p:txBody>
            </p:sp>
            <p:sp>
              <p:nvSpPr>
                <p:cNvPr id="67" name="مستطيل 51">
                  <a:extLst>
                    <a:ext uri="{FF2B5EF4-FFF2-40B4-BE49-F238E27FC236}">
                      <a16:creationId xmlns:a16="http://schemas.microsoft.com/office/drawing/2014/main" id="{E124D3B2-113F-52E8-2A9C-BD41FC623AC3}"/>
                    </a:ext>
                  </a:extLst>
                </p:cNvPr>
                <p:cNvSpPr/>
                <p:nvPr/>
              </p:nvSpPr>
              <p:spPr>
                <a:xfrm>
                  <a:off x="10423526" y="2656582"/>
                  <a:ext cx="84456" cy="689446"/>
                </a:xfrm>
                <a:custGeom>
                  <a:avLst/>
                  <a:gdLst>
                    <a:gd name="connsiteX0" fmla="*/ 0 w 91440"/>
                    <a:gd name="connsiteY0" fmla="*/ 0 h 553720"/>
                    <a:gd name="connsiteX1" fmla="*/ 91440 w 91440"/>
                    <a:gd name="connsiteY1" fmla="*/ 0 h 553720"/>
                    <a:gd name="connsiteX2" fmla="*/ 91440 w 91440"/>
                    <a:gd name="connsiteY2" fmla="*/ 553720 h 553720"/>
                    <a:gd name="connsiteX3" fmla="*/ 0 w 91440"/>
                    <a:gd name="connsiteY3" fmla="*/ 553720 h 553720"/>
                    <a:gd name="connsiteX4" fmla="*/ 0 w 91440"/>
                    <a:gd name="connsiteY4" fmla="*/ 0 h 553720"/>
                    <a:gd name="connsiteX0" fmla="*/ 0 w 91440"/>
                    <a:gd name="connsiteY0" fmla="*/ 69215 h 622935"/>
                    <a:gd name="connsiteX1" fmla="*/ 91440 w 91440"/>
                    <a:gd name="connsiteY1" fmla="*/ 69215 h 622935"/>
                    <a:gd name="connsiteX2" fmla="*/ 91440 w 91440"/>
                    <a:gd name="connsiteY2" fmla="*/ 622935 h 622935"/>
                    <a:gd name="connsiteX3" fmla="*/ 0 w 91440"/>
                    <a:gd name="connsiteY3" fmla="*/ 622935 h 622935"/>
                    <a:gd name="connsiteX4" fmla="*/ 0 w 91440"/>
                    <a:gd name="connsiteY4" fmla="*/ 69215 h 62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440" h="622935">
                      <a:moveTo>
                        <a:pt x="0" y="69215"/>
                      </a:moveTo>
                      <a:cubicBezTo>
                        <a:pt x="15240" y="-23072"/>
                        <a:pt x="76200" y="-23072"/>
                        <a:pt x="91440" y="69215"/>
                      </a:cubicBezTo>
                      <a:lnTo>
                        <a:pt x="91440" y="622935"/>
                      </a:lnTo>
                      <a:lnTo>
                        <a:pt x="0" y="622935"/>
                      </a:lnTo>
                      <a:lnTo>
                        <a:pt x="0" y="69215"/>
                      </a:lnTo>
                      <a:close/>
                    </a:path>
                  </a:pathLst>
                </a:custGeom>
                <a:solidFill>
                  <a:srgbClr val="FEC46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1"/>
                  <a:endParaRPr lang="ar-SA"/>
                </a:p>
              </p:txBody>
            </p:sp>
            <p:sp>
              <p:nvSpPr>
                <p:cNvPr id="68" name="مستطيل 51">
                  <a:extLst>
                    <a:ext uri="{FF2B5EF4-FFF2-40B4-BE49-F238E27FC236}">
                      <a16:creationId xmlns:a16="http://schemas.microsoft.com/office/drawing/2014/main" id="{A11E1D80-8931-0ABB-4967-8CA9C84E36C3}"/>
                    </a:ext>
                  </a:extLst>
                </p:cNvPr>
                <p:cNvSpPr/>
                <p:nvPr/>
              </p:nvSpPr>
              <p:spPr>
                <a:xfrm>
                  <a:off x="10122217" y="2656582"/>
                  <a:ext cx="120015" cy="689446"/>
                </a:xfrm>
                <a:custGeom>
                  <a:avLst/>
                  <a:gdLst>
                    <a:gd name="connsiteX0" fmla="*/ 0 w 91440"/>
                    <a:gd name="connsiteY0" fmla="*/ 0 h 553720"/>
                    <a:gd name="connsiteX1" fmla="*/ 91440 w 91440"/>
                    <a:gd name="connsiteY1" fmla="*/ 0 h 553720"/>
                    <a:gd name="connsiteX2" fmla="*/ 91440 w 91440"/>
                    <a:gd name="connsiteY2" fmla="*/ 553720 h 553720"/>
                    <a:gd name="connsiteX3" fmla="*/ 0 w 91440"/>
                    <a:gd name="connsiteY3" fmla="*/ 553720 h 553720"/>
                    <a:gd name="connsiteX4" fmla="*/ 0 w 91440"/>
                    <a:gd name="connsiteY4" fmla="*/ 0 h 553720"/>
                    <a:gd name="connsiteX0" fmla="*/ 0 w 91440"/>
                    <a:gd name="connsiteY0" fmla="*/ 69215 h 622935"/>
                    <a:gd name="connsiteX1" fmla="*/ 91440 w 91440"/>
                    <a:gd name="connsiteY1" fmla="*/ 69215 h 622935"/>
                    <a:gd name="connsiteX2" fmla="*/ 91440 w 91440"/>
                    <a:gd name="connsiteY2" fmla="*/ 622935 h 622935"/>
                    <a:gd name="connsiteX3" fmla="*/ 0 w 91440"/>
                    <a:gd name="connsiteY3" fmla="*/ 622935 h 622935"/>
                    <a:gd name="connsiteX4" fmla="*/ 0 w 91440"/>
                    <a:gd name="connsiteY4" fmla="*/ 69215 h 62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440" h="622935">
                      <a:moveTo>
                        <a:pt x="0" y="69215"/>
                      </a:moveTo>
                      <a:cubicBezTo>
                        <a:pt x="15240" y="-23072"/>
                        <a:pt x="76200" y="-23072"/>
                        <a:pt x="91440" y="69215"/>
                      </a:cubicBezTo>
                      <a:lnTo>
                        <a:pt x="91440" y="622935"/>
                      </a:lnTo>
                      <a:lnTo>
                        <a:pt x="0" y="622935"/>
                      </a:lnTo>
                      <a:lnTo>
                        <a:pt x="0" y="69215"/>
                      </a:lnTo>
                      <a:close/>
                    </a:path>
                  </a:pathLst>
                </a:custGeom>
                <a:solidFill>
                  <a:srgbClr val="FEC46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1"/>
                  <a:endParaRPr lang="ar-SA" dirty="0"/>
                </a:p>
              </p:txBody>
            </p:sp>
            <p:sp>
              <p:nvSpPr>
                <p:cNvPr id="69" name="مستطيل 51">
                  <a:extLst>
                    <a:ext uri="{FF2B5EF4-FFF2-40B4-BE49-F238E27FC236}">
                      <a16:creationId xmlns:a16="http://schemas.microsoft.com/office/drawing/2014/main" id="{D2C4FFED-6806-406B-5A60-FDE7BB74E2BB}"/>
                    </a:ext>
                  </a:extLst>
                </p:cNvPr>
                <p:cNvSpPr/>
                <p:nvPr/>
              </p:nvSpPr>
              <p:spPr>
                <a:xfrm>
                  <a:off x="10276522" y="2656582"/>
                  <a:ext cx="120015" cy="689446"/>
                </a:xfrm>
                <a:custGeom>
                  <a:avLst/>
                  <a:gdLst>
                    <a:gd name="connsiteX0" fmla="*/ 0 w 91440"/>
                    <a:gd name="connsiteY0" fmla="*/ 0 h 553720"/>
                    <a:gd name="connsiteX1" fmla="*/ 91440 w 91440"/>
                    <a:gd name="connsiteY1" fmla="*/ 0 h 553720"/>
                    <a:gd name="connsiteX2" fmla="*/ 91440 w 91440"/>
                    <a:gd name="connsiteY2" fmla="*/ 553720 h 553720"/>
                    <a:gd name="connsiteX3" fmla="*/ 0 w 91440"/>
                    <a:gd name="connsiteY3" fmla="*/ 553720 h 553720"/>
                    <a:gd name="connsiteX4" fmla="*/ 0 w 91440"/>
                    <a:gd name="connsiteY4" fmla="*/ 0 h 553720"/>
                    <a:gd name="connsiteX0" fmla="*/ 0 w 91440"/>
                    <a:gd name="connsiteY0" fmla="*/ 69215 h 622935"/>
                    <a:gd name="connsiteX1" fmla="*/ 91440 w 91440"/>
                    <a:gd name="connsiteY1" fmla="*/ 69215 h 622935"/>
                    <a:gd name="connsiteX2" fmla="*/ 91440 w 91440"/>
                    <a:gd name="connsiteY2" fmla="*/ 622935 h 622935"/>
                    <a:gd name="connsiteX3" fmla="*/ 0 w 91440"/>
                    <a:gd name="connsiteY3" fmla="*/ 622935 h 622935"/>
                    <a:gd name="connsiteX4" fmla="*/ 0 w 91440"/>
                    <a:gd name="connsiteY4" fmla="*/ 69215 h 62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440" h="622935">
                      <a:moveTo>
                        <a:pt x="0" y="69215"/>
                      </a:moveTo>
                      <a:cubicBezTo>
                        <a:pt x="15240" y="-23072"/>
                        <a:pt x="76200" y="-23072"/>
                        <a:pt x="91440" y="69215"/>
                      </a:cubicBezTo>
                      <a:lnTo>
                        <a:pt x="91440" y="622935"/>
                      </a:lnTo>
                      <a:lnTo>
                        <a:pt x="0" y="622935"/>
                      </a:lnTo>
                      <a:lnTo>
                        <a:pt x="0" y="69215"/>
                      </a:lnTo>
                      <a:close/>
                    </a:path>
                  </a:pathLst>
                </a:custGeom>
                <a:solidFill>
                  <a:srgbClr val="FEC46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1"/>
                  <a:endParaRPr lang="ar-SA" dirty="0"/>
                </a:p>
              </p:txBody>
            </p:sp>
            <p:sp>
              <p:nvSpPr>
                <p:cNvPr id="70" name="مستطيل 51">
                  <a:extLst>
                    <a:ext uri="{FF2B5EF4-FFF2-40B4-BE49-F238E27FC236}">
                      <a16:creationId xmlns:a16="http://schemas.microsoft.com/office/drawing/2014/main" id="{C9C04234-6E38-C16A-A69D-BC0B046CBD4B}"/>
                    </a:ext>
                  </a:extLst>
                </p:cNvPr>
                <p:cNvSpPr/>
                <p:nvPr/>
              </p:nvSpPr>
              <p:spPr>
                <a:xfrm>
                  <a:off x="10012046" y="2656582"/>
                  <a:ext cx="84456" cy="689446"/>
                </a:xfrm>
                <a:custGeom>
                  <a:avLst/>
                  <a:gdLst>
                    <a:gd name="connsiteX0" fmla="*/ 0 w 91440"/>
                    <a:gd name="connsiteY0" fmla="*/ 0 h 553720"/>
                    <a:gd name="connsiteX1" fmla="*/ 91440 w 91440"/>
                    <a:gd name="connsiteY1" fmla="*/ 0 h 553720"/>
                    <a:gd name="connsiteX2" fmla="*/ 91440 w 91440"/>
                    <a:gd name="connsiteY2" fmla="*/ 553720 h 553720"/>
                    <a:gd name="connsiteX3" fmla="*/ 0 w 91440"/>
                    <a:gd name="connsiteY3" fmla="*/ 553720 h 553720"/>
                    <a:gd name="connsiteX4" fmla="*/ 0 w 91440"/>
                    <a:gd name="connsiteY4" fmla="*/ 0 h 553720"/>
                    <a:gd name="connsiteX0" fmla="*/ 0 w 91440"/>
                    <a:gd name="connsiteY0" fmla="*/ 69215 h 622935"/>
                    <a:gd name="connsiteX1" fmla="*/ 91440 w 91440"/>
                    <a:gd name="connsiteY1" fmla="*/ 69215 h 622935"/>
                    <a:gd name="connsiteX2" fmla="*/ 91440 w 91440"/>
                    <a:gd name="connsiteY2" fmla="*/ 622935 h 622935"/>
                    <a:gd name="connsiteX3" fmla="*/ 0 w 91440"/>
                    <a:gd name="connsiteY3" fmla="*/ 622935 h 622935"/>
                    <a:gd name="connsiteX4" fmla="*/ 0 w 91440"/>
                    <a:gd name="connsiteY4" fmla="*/ 69215 h 62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440" h="622935">
                      <a:moveTo>
                        <a:pt x="0" y="69215"/>
                      </a:moveTo>
                      <a:cubicBezTo>
                        <a:pt x="15240" y="-23072"/>
                        <a:pt x="76200" y="-23072"/>
                        <a:pt x="91440" y="69215"/>
                      </a:cubicBezTo>
                      <a:lnTo>
                        <a:pt x="91440" y="622935"/>
                      </a:lnTo>
                      <a:lnTo>
                        <a:pt x="0" y="622935"/>
                      </a:lnTo>
                      <a:lnTo>
                        <a:pt x="0" y="69215"/>
                      </a:lnTo>
                      <a:close/>
                    </a:path>
                  </a:pathLst>
                </a:custGeom>
                <a:solidFill>
                  <a:srgbClr val="FEC46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1"/>
                  <a:endParaRPr lang="ar-SA" dirty="0"/>
                </a:p>
              </p:txBody>
            </p:sp>
          </p:grpSp>
          <p:sp>
            <p:nvSpPr>
              <p:cNvPr id="57" name="مثلث متساوي الساقين 50">
                <a:extLst>
                  <a:ext uri="{FF2B5EF4-FFF2-40B4-BE49-F238E27FC236}">
                    <a16:creationId xmlns:a16="http://schemas.microsoft.com/office/drawing/2014/main" id="{699EBA07-641C-A0E3-E29A-0300D8188FBC}"/>
                  </a:ext>
                </a:extLst>
              </p:cNvPr>
              <p:cNvSpPr/>
              <p:nvPr/>
            </p:nvSpPr>
            <p:spPr>
              <a:xfrm flipV="1">
                <a:off x="9977017" y="3459479"/>
                <a:ext cx="566626" cy="251854"/>
              </a:xfrm>
              <a:custGeom>
                <a:avLst/>
                <a:gdLst>
                  <a:gd name="connsiteX0" fmla="*/ 0 w 485140"/>
                  <a:gd name="connsiteY0" fmla="*/ 418224 h 418224"/>
                  <a:gd name="connsiteX1" fmla="*/ 242570 w 485140"/>
                  <a:gd name="connsiteY1" fmla="*/ 0 h 418224"/>
                  <a:gd name="connsiteX2" fmla="*/ 485140 w 485140"/>
                  <a:gd name="connsiteY2" fmla="*/ 418224 h 418224"/>
                  <a:gd name="connsiteX3" fmla="*/ 0 w 485140"/>
                  <a:gd name="connsiteY3" fmla="*/ 418224 h 418224"/>
                  <a:gd name="connsiteX0" fmla="*/ 0 w 490426"/>
                  <a:gd name="connsiteY0" fmla="*/ 418224 h 418224"/>
                  <a:gd name="connsiteX1" fmla="*/ 242570 w 490426"/>
                  <a:gd name="connsiteY1" fmla="*/ 0 h 418224"/>
                  <a:gd name="connsiteX2" fmla="*/ 485140 w 490426"/>
                  <a:gd name="connsiteY2" fmla="*/ 418224 h 418224"/>
                  <a:gd name="connsiteX3" fmla="*/ 0 w 490426"/>
                  <a:gd name="connsiteY3" fmla="*/ 418224 h 418224"/>
                  <a:gd name="connsiteX0" fmla="*/ 5286 w 495712"/>
                  <a:gd name="connsiteY0" fmla="*/ 418224 h 418224"/>
                  <a:gd name="connsiteX1" fmla="*/ 247856 w 495712"/>
                  <a:gd name="connsiteY1" fmla="*/ 0 h 418224"/>
                  <a:gd name="connsiteX2" fmla="*/ 490426 w 495712"/>
                  <a:gd name="connsiteY2" fmla="*/ 418224 h 418224"/>
                  <a:gd name="connsiteX3" fmla="*/ 5286 w 495712"/>
                  <a:gd name="connsiteY3" fmla="*/ 418224 h 418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5712" h="418224">
                    <a:moveTo>
                      <a:pt x="5286" y="418224"/>
                    </a:moveTo>
                    <a:cubicBezTo>
                      <a:pt x="-35142" y="348520"/>
                      <a:pt x="166999" y="0"/>
                      <a:pt x="247856" y="0"/>
                    </a:cubicBezTo>
                    <a:cubicBezTo>
                      <a:pt x="328713" y="0"/>
                      <a:pt x="530854" y="348520"/>
                      <a:pt x="490426" y="418224"/>
                    </a:cubicBezTo>
                    <a:lnTo>
                      <a:pt x="5286" y="418224"/>
                    </a:lnTo>
                    <a:close/>
                  </a:path>
                </a:pathLst>
              </a:custGeom>
              <a:solidFill>
                <a:srgbClr val="FCB22E"/>
              </a:solidFill>
              <a:ln w="19050">
                <a:solidFill>
                  <a:srgbClr val="FDB0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 dirty="0"/>
              </a:p>
            </p:txBody>
          </p:sp>
          <p:grpSp>
            <p:nvGrpSpPr>
              <p:cNvPr id="58" name="مجموعة 76">
                <a:extLst>
                  <a:ext uri="{FF2B5EF4-FFF2-40B4-BE49-F238E27FC236}">
                    <a16:creationId xmlns:a16="http://schemas.microsoft.com/office/drawing/2014/main" id="{6D2A583A-5067-BA1E-D458-E14ABD40A9FA}"/>
                  </a:ext>
                </a:extLst>
              </p:cNvPr>
              <p:cNvGrpSpPr/>
              <p:nvPr/>
            </p:nvGrpSpPr>
            <p:grpSpPr>
              <a:xfrm>
                <a:off x="10212705" y="3698875"/>
                <a:ext cx="95250" cy="198120"/>
                <a:chOff x="9313545" y="3874135"/>
                <a:chExt cx="95250" cy="198120"/>
              </a:xfrm>
            </p:grpSpPr>
            <p:sp>
              <p:nvSpPr>
                <p:cNvPr id="63" name="شكل بيضاوي 81">
                  <a:extLst>
                    <a:ext uri="{FF2B5EF4-FFF2-40B4-BE49-F238E27FC236}">
                      <a16:creationId xmlns:a16="http://schemas.microsoft.com/office/drawing/2014/main" id="{ADB74504-DD5E-EA9E-DC3A-C2CC873A39E7}"/>
                    </a:ext>
                  </a:extLst>
                </p:cNvPr>
                <p:cNvSpPr/>
                <p:nvPr/>
              </p:nvSpPr>
              <p:spPr>
                <a:xfrm>
                  <a:off x="9313545" y="3874135"/>
                  <a:ext cx="95250" cy="95250"/>
                </a:xfrm>
                <a:prstGeom prst="ellipse">
                  <a:avLst/>
                </a:prstGeom>
                <a:solidFill>
                  <a:srgbClr val="FDB0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1"/>
                  <a:endParaRPr lang="ar-SA"/>
                </a:p>
              </p:txBody>
            </p:sp>
            <p:sp>
              <p:nvSpPr>
                <p:cNvPr id="64" name="شكل بيضاوي 82">
                  <a:extLst>
                    <a:ext uri="{FF2B5EF4-FFF2-40B4-BE49-F238E27FC236}">
                      <a16:creationId xmlns:a16="http://schemas.microsoft.com/office/drawing/2014/main" id="{45DA661B-1E6E-89D3-B68F-2AC959F77A07}"/>
                    </a:ext>
                  </a:extLst>
                </p:cNvPr>
                <p:cNvSpPr/>
                <p:nvPr/>
              </p:nvSpPr>
              <p:spPr>
                <a:xfrm>
                  <a:off x="9324975" y="3956050"/>
                  <a:ext cx="72390" cy="72390"/>
                </a:xfrm>
                <a:prstGeom prst="ellipse">
                  <a:avLst/>
                </a:prstGeom>
                <a:solidFill>
                  <a:srgbClr val="FDB0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1"/>
                  <a:endParaRPr lang="ar-SA" dirty="0"/>
                </a:p>
              </p:txBody>
            </p:sp>
            <p:sp>
              <p:nvSpPr>
                <p:cNvPr id="65" name="شكل بيضاوي 83">
                  <a:extLst>
                    <a:ext uri="{FF2B5EF4-FFF2-40B4-BE49-F238E27FC236}">
                      <a16:creationId xmlns:a16="http://schemas.microsoft.com/office/drawing/2014/main" id="{34F1E435-A560-8E41-94CC-162698AD1A7A}"/>
                    </a:ext>
                  </a:extLst>
                </p:cNvPr>
                <p:cNvSpPr/>
                <p:nvPr/>
              </p:nvSpPr>
              <p:spPr>
                <a:xfrm>
                  <a:off x="9338310" y="4026535"/>
                  <a:ext cx="45720" cy="45720"/>
                </a:xfrm>
                <a:prstGeom prst="ellipse">
                  <a:avLst/>
                </a:prstGeom>
                <a:solidFill>
                  <a:srgbClr val="FDB0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1"/>
                  <a:endParaRPr lang="ar-SA" dirty="0"/>
                </a:p>
              </p:txBody>
            </p:sp>
          </p:grpSp>
          <p:grpSp>
            <p:nvGrpSpPr>
              <p:cNvPr id="59" name="مجموعة 77">
                <a:extLst>
                  <a:ext uri="{FF2B5EF4-FFF2-40B4-BE49-F238E27FC236}">
                    <a16:creationId xmlns:a16="http://schemas.microsoft.com/office/drawing/2014/main" id="{E9F01DF2-C307-F6CB-0925-8719030D7E19}"/>
                  </a:ext>
                </a:extLst>
              </p:cNvPr>
              <p:cNvGrpSpPr/>
              <p:nvPr/>
            </p:nvGrpSpPr>
            <p:grpSpPr>
              <a:xfrm flipV="1">
                <a:off x="10212705" y="2258695"/>
                <a:ext cx="95250" cy="198120"/>
                <a:chOff x="9313545" y="3874135"/>
                <a:chExt cx="95250" cy="198120"/>
              </a:xfrm>
            </p:grpSpPr>
            <p:sp>
              <p:nvSpPr>
                <p:cNvPr id="60" name="شكل بيضاوي 78">
                  <a:extLst>
                    <a:ext uri="{FF2B5EF4-FFF2-40B4-BE49-F238E27FC236}">
                      <a16:creationId xmlns:a16="http://schemas.microsoft.com/office/drawing/2014/main" id="{4BB69109-10E1-A5A1-096E-150B91B0908D}"/>
                    </a:ext>
                  </a:extLst>
                </p:cNvPr>
                <p:cNvSpPr/>
                <p:nvPr/>
              </p:nvSpPr>
              <p:spPr>
                <a:xfrm>
                  <a:off x="9313545" y="3874135"/>
                  <a:ext cx="95250" cy="95250"/>
                </a:xfrm>
                <a:prstGeom prst="ellipse">
                  <a:avLst/>
                </a:prstGeom>
                <a:solidFill>
                  <a:srgbClr val="FA620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1"/>
                  <a:endParaRPr lang="ar-SA"/>
                </a:p>
              </p:txBody>
            </p:sp>
            <p:sp>
              <p:nvSpPr>
                <p:cNvPr id="61" name="شكل بيضاوي 79">
                  <a:extLst>
                    <a:ext uri="{FF2B5EF4-FFF2-40B4-BE49-F238E27FC236}">
                      <a16:creationId xmlns:a16="http://schemas.microsoft.com/office/drawing/2014/main" id="{CDD68108-58E5-E112-0F60-9AD3BBB73AD1}"/>
                    </a:ext>
                  </a:extLst>
                </p:cNvPr>
                <p:cNvSpPr/>
                <p:nvPr/>
              </p:nvSpPr>
              <p:spPr>
                <a:xfrm>
                  <a:off x="9324975" y="3956050"/>
                  <a:ext cx="72390" cy="72390"/>
                </a:xfrm>
                <a:prstGeom prst="ellipse">
                  <a:avLst/>
                </a:prstGeom>
                <a:solidFill>
                  <a:srgbClr val="FDB0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1"/>
                  <a:endParaRPr lang="ar-SA" dirty="0"/>
                </a:p>
              </p:txBody>
            </p:sp>
            <p:sp>
              <p:nvSpPr>
                <p:cNvPr id="62" name="شكل بيضاوي 80">
                  <a:extLst>
                    <a:ext uri="{FF2B5EF4-FFF2-40B4-BE49-F238E27FC236}">
                      <a16:creationId xmlns:a16="http://schemas.microsoft.com/office/drawing/2014/main" id="{77A2AF19-9983-B329-2EA6-268AF097E1A4}"/>
                    </a:ext>
                  </a:extLst>
                </p:cNvPr>
                <p:cNvSpPr/>
                <p:nvPr/>
              </p:nvSpPr>
              <p:spPr>
                <a:xfrm>
                  <a:off x="9338310" y="4026535"/>
                  <a:ext cx="45720" cy="45720"/>
                </a:xfrm>
                <a:prstGeom prst="ellipse">
                  <a:avLst/>
                </a:prstGeom>
                <a:solidFill>
                  <a:srgbClr val="FDB0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1"/>
                  <a:endParaRPr lang="ar-SA" dirty="0"/>
                </a:p>
              </p:txBody>
            </p:sp>
          </p:grpSp>
        </p:grpSp>
      </p:grpSp>
      <p:grpSp>
        <p:nvGrpSpPr>
          <p:cNvPr id="101" name="مجموعة 11">
            <a:extLst>
              <a:ext uri="{FF2B5EF4-FFF2-40B4-BE49-F238E27FC236}">
                <a16:creationId xmlns:a16="http://schemas.microsoft.com/office/drawing/2014/main" id="{21D0FFA6-4D3D-2CB1-60CB-E2D3A40AE237}"/>
              </a:ext>
            </a:extLst>
          </p:cNvPr>
          <p:cNvGrpSpPr/>
          <p:nvPr/>
        </p:nvGrpSpPr>
        <p:grpSpPr>
          <a:xfrm>
            <a:off x="9346517" y="98878"/>
            <a:ext cx="1246515" cy="1207030"/>
            <a:chOff x="10591798" y="146641"/>
            <a:chExt cx="1438155" cy="1392599"/>
          </a:xfrm>
        </p:grpSpPr>
        <p:sp>
          <p:nvSpPr>
            <p:cNvPr id="102" name="شكل حر: شكل 108">
              <a:extLst>
                <a:ext uri="{FF2B5EF4-FFF2-40B4-BE49-F238E27FC236}">
                  <a16:creationId xmlns:a16="http://schemas.microsoft.com/office/drawing/2014/main" id="{FCEC0048-6340-4DCA-DBF2-A66FB5BFD58B}"/>
                </a:ext>
              </a:extLst>
            </p:cNvPr>
            <p:cNvSpPr/>
            <p:nvPr userDrawn="1"/>
          </p:nvSpPr>
          <p:spPr>
            <a:xfrm flipH="1" flipV="1">
              <a:off x="10949649" y="760610"/>
              <a:ext cx="1080304" cy="369011"/>
            </a:xfrm>
            <a:custGeom>
              <a:avLst/>
              <a:gdLst>
                <a:gd name="connsiteX0" fmla="*/ 0 w 1886792"/>
                <a:gd name="connsiteY0" fmla="*/ 0 h 644492"/>
                <a:gd name="connsiteX1" fmla="*/ 1882872 w 1886792"/>
                <a:gd name="connsiteY1" fmla="*/ 0 h 644492"/>
                <a:gd name="connsiteX2" fmla="*/ 1886792 w 1886792"/>
                <a:gd name="connsiteY2" fmla="*/ 36231 h 644492"/>
                <a:gd name="connsiteX3" fmla="*/ 1877940 w 1886792"/>
                <a:gd name="connsiteY3" fmla="*/ 93104 h 644492"/>
                <a:gd name="connsiteX4" fmla="*/ 1632942 w 1886792"/>
                <a:gd name="connsiteY4" fmla="*/ 282474 h 644492"/>
                <a:gd name="connsiteX5" fmla="*/ 1545236 w 1886792"/>
                <a:gd name="connsiteY5" fmla="*/ 444739 h 644492"/>
                <a:gd name="connsiteX6" fmla="*/ 1246627 w 1886792"/>
                <a:gd name="connsiteY6" fmla="*/ 464386 h 644492"/>
                <a:gd name="connsiteX7" fmla="*/ 1033236 w 1886792"/>
                <a:gd name="connsiteY7" fmla="*/ 637494 h 644492"/>
                <a:gd name="connsiteX8" fmla="*/ 719478 w 1886792"/>
                <a:gd name="connsiteY8" fmla="*/ 531830 h 644492"/>
                <a:gd name="connsiteX9" fmla="*/ 253404 w 1886792"/>
                <a:gd name="connsiteY9" fmla="*/ 427431 h 644492"/>
                <a:gd name="connsiteX10" fmla="*/ 48482 w 1886792"/>
                <a:gd name="connsiteY10" fmla="*/ 311256 h 644492"/>
                <a:gd name="connsiteX11" fmla="*/ 92269 w 1886792"/>
                <a:gd name="connsiteY11" fmla="*/ 154439 h 644492"/>
                <a:gd name="connsiteX12" fmla="*/ 1250 w 1886792"/>
                <a:gd name="connsiteY12" fmla="*/ 41371 h 644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6792" h="644492">
                  <a:moveTo>
                    <a:pt x="0" y="0"/>
                  </a:moveTo>
                  <a:lnTo>
                    <a:pt x="1882872" y="0"/>
                  </a:lnTo>
                  <a:lnTo>
                    <a:pt x="1886792" y="36231"/>
                  </a:lnTo>
                  <a:cubicBezTo>
                    <a:pt x="1886363" y="55234"/>
                    <a:pt x="1883441" y="74310"/>
                    <a:pt x="1877940" y="93104"/>
                  </a:cubicBezTo>
                  <a:cubicBezTo>
                    <a:pt x="1848691" y="193044"/>
                    <a:pt x="1751861" y="267890"/>
                    <a:pt x="1632942" y="282474"/>
                  </a:cubicBezTo>
                  <a:cubicBezTo>
                    <a:pt x="1632374" y="344854"/>
                    <a:pt x="1600374" y="404015"/>
                    <a:pt x="1545236" y="444739"/>
                  </a:cubicBezTo>
                  <a:cubicBezTo>
                    <a:pt x="1461460" y="506624"/>
                    <a:pt x="1340445" y="514577"/>
                    <a:pt x="1246627" y="464386"/>
                  </a:cubicBezTo>
                  <a:cubicBezTo>
                    <a:pt x="1216286" y="550596"/>
                    <a:pt x="1135042" y="616498"/>
                    <a:pt x="1033236" y="637494"/>
                  </a:cubicBezTo>
                  <a:cubicBezTo>
                    <a:pt x="913268" y="662231"/>
                    <a:pt x="788062" y="620076"/>
                    <a:pt x="719478" y="531830"/>
                  </a:cubicBezTo>
                  <a:cubicBezTo>
                    <a:pt x="557601" y="615590"/>
                    <a:pt x="347352" y="568509"/>
                    <a:pt x="253404" y="427431"/>
                  </a:cubicBezTo>
                  <a:cubicBezTo>
                    <a:pt x="161115" y="436704"/>
                    <a:pt x="74457" y="387587"/>
                    <a:pt x="48482" y="311256"/>
                  </a:cubicBezTo>
                  <a:cubicBezTo>
                    <a:pt x="29666" y="256030"/>
                    <a:pt x="46299" y="196429"/>
                    <a:pt x="92269" y="154439"/>
                  </a:cubicBezTo>
                  <a:cubicBezTo>
                    <a:pt x="43352" y="129736"/>
                    <a:pt x="10692" y="88006"/>
                    <a:pt x="1250" y="4137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1"/>
              <a:endParaRPr lang="ar-SA"/>
            </a:p>
          </p:txBody>
        </p:sp>
        <p:sp>
          <p:nvSpPr>
            <p:cNvPr id="103" name="شكل حر: شكل 31">
              <a:extLst>
                <a:ext uri="{FF2B5EF4-FFF2-40B4-BE49-F238E27FC236}">
                  <a16:creationId xmlns:a16="http://schemas.microsoft.com/office/drawing/2014/main" id="{84401516-6412-B23A-8172-53109ADDBD43}"/>
                </a:ext>
              </a:extLst>
            </p:cNvPr>
            <p:cNvSpPr/>
            <p:nvPr userDrawn="1"/>
          </p:nvSpPr>
          <p:spPr>
            <a:xfrm flipH="1">
              <a:off x="10591798" y="146641"/>
              <a:ext cx="1189889" cy="1392599"/>
            </a:xfrm>
            <a:custGeom>
              <a:avLst/>
              <a:gdLst>
                <a:gd name="connsiteX0" fmla="*/ 404813 w 599568"/>
                <a:gd name="connsiteY0" fmla="*/ 33338 h 701710"/>
                <a:gd name="connsiteX1" fmla="*/ 297180 w 599568"/>
                <a:gd name="connsiteY1" fmla="*/ 0 h 701710"/>
                <a:gd name="connsiteX2" fmla="*/ 363855 w 599568"/>
                <a:gd name="connsiteY2" fmla="*/ 406718 h 701710"/>
                <a:gd name="connsiteX3" fmla="*/ 0 w 599568"/>
                <a:gd name="connsiteY3" fmla="*/ 599123 h 701710"/>
                <a:gd name="connsiteX4" fmla="*/ 91440 w 599568"/>
                <a:gd name="connsiteY4" fmla="*/ 664845 h 701710"/>
                <a:gd name="connsiteX5" fmla="*/ 562928 w 599568"/>
                <a:gd name="connsiteY5" fmla="*/ 505778 h 701710"/>
                <a:gd name="connsiteX6" fmla="*/ 404813 w 599568"/>
                <a:gd name="connsiteY6" fmla="*/ 33338 h 701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9568" h="701710">
                  <a:moveTo>
                    <a:pt x="404813" y="33338"/>
                  </a:moveTo>
                  <a:cubicBezTo>
                    <a:pt x="369570" y="16192"/>
                    <a:pt x="333375" y="4763"/>
                    <a:pt x="297180" y="0"/>
                  </a:cubicBezTo>
                  <a:cubicBezTo>
                    <a:pt x="401955" y="103823"/>
                    <a:pt x="433388" y="266700"/>
                    <a:pt x="363855" y="406718"/>
                  </a:cubicBezTo>
                  <a:cubicBezTo>
                    <a:pt x="295275" y="546735"/>
                    <a:pt x="144780" y="619125"/>
                    <a:pt x="0" y="599123"/>
                  </a:cubicBezTo>
                  <a:cubicBezTo>
                    <a:pt x="25717" y="624840"/>
                    <a:pt x="57150" y="647700"/>
                    <a:pt x="91440" y="664845"/>
                  </a:cubicBezTo>
                  <a:cubicBezTo>
                    <a:pt x="265748" y="751523"/>
                    <a:pt x="477203" y="680085"/>
                    <a:pt x="562928" y="505778"/>
                  </a:cubicBezTo>
                  <a:cubicBezTo>
                    <a:pt x="648653" y="331470"/>
                    <a:pt x="579120" y="120968"/>
                    <a:pt x="404813" y="33338"/>
                  </a:cubicBezTo>
                  <a:close/>
                </a:path>
              </a:pathLst>
            </a:custGeom>
            <a:solidFill>
              <a:srgbClr val="FCB22E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</p:grpSp>
      <p:sp>
        <p:nvSpPr>
          <p:cNvPr id="104" name="شكل حر: شكل 109">
            <a:extLst>
              <a:ext uri="{FF2B5EF4-FFF2-40B4-BE49-F238E27FC236}">
                <a16:creationId xmlns:a16="http://schemas.microsoft.com/office/drawing/2014/main" id="{788906FB-6804-AB39-843D-80370E267FAD}"/>
              </a:ext>
            </a:extLst>
          </p:cNvPr>
          <p:cNvSpPr/>
          <p:nvPr/>
        </p:nvSpPr>
        <p:spPr>
          <a:xfrm flipH="1" flipV="1">
            <a:off x="3864228" y="66865"/>
            <a:ext cx="1080304" cy="369011"/>
          </a:xfrm>
          <a:custGeom>
            <a:avLst/>
            <a:gdLst>
              <a:gd name="connsiteX0" fmla="*/ 0 w 1886792"/>
              <a:gd name="connsiteY0" fmla="*/ 0 h 644492"/>
              <a:gd name="connsiteX1" fmla="*/ 1882872 w 1886792"/>
              <a:gd name="connsiteY1" fmla="*/ 0 h 644492"/>
              <a:gd name="connsiteX2" fmla="*/ 1886792 w 1886792"/>
              <a:gd name="connsiteY2" fmla="*/ 36231 h 644492"/>
              <a:gd name="connsiteX3" fmla="*/ 1877940 w 1886792"/>
              <a:gd name="connsiteY3" fmla="*/ 93104 h 644492"/>
              <a:gd name="connsiteX4" fmla="*/ 1632942 w 1886792"/>
              <a:gd name="connsiteY4" fmla="*/ 282474 h 644492"/>
              <a:gd name="connsiteX5" fmla="*/ 1545236 w 1886792"/>
              <a:gd name="connsiteY5" fmla="*/ 444739 h 644492"/>
              <a:gd name="connsiteX6" fmla="*/ 1246627 w 1886792"/>
              <a:gd name="connsiteY6" fmla="*/ 464386 h 644492"/>
              <a:gd name="connsiteX7" fmla="*/ 1033236 w 1886792"/>
              <a:gd name="connsiteY7" fmla="*/ 637494 h 644492"/>
              <a:gd name="connsiteX8" fmla="*/ 719478 w 1886792"/>
              <a:gd name="connsiteY8" fmla="*/ 531830 h 644492"/>
              <a:gd name="connsiteX9" fmla="*/ 253404 w 1886792"/>
              <a:gd name="connsiteY9" fmla="*/ 427431 h 644492"/>
              <a:gd name="connsiteX10" fmla="*/ 48482 w 1886792"/>
              <a:gd name="connsiteY10" fmla="*/ 311256 h 644492"/>
              <a:gd name="connsiteX11" fmla="*/ 92269 w 1886792"/>
              <a:gd name="connsiteY11" fmla="*/ 154439 h 644492"/>
              <a:gd name="connsiteX12" fmla="*/ 1250 w 1886792"/>
              <a:gd name="connsiteY12" fmla="*/ 41371 h 644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86792" h="644492">
                <a:moveTo>
                  <a:pt x="0" y="0"/>
                </a:moveTo>
                <a:lnTo>
                  <a:pt x="1882872" y="0"/>
                </a:lnTo>
                <a:lnTo>
                  <a:pt x="1886792" y="36231"/>
                </a:lnTo>
                <a:cubicBezTo>
                  <a:pt x="1886363" y="55234"/>
                  <a:pt x="1883441" y="74310"/>
                  <a:pt x="1877940" y="93104"/>
                </a:cubicBezTo>
                <a:cubicBezTo>
                  <a:pt x="1848691" y="193044"/>
                  <a:pt x="1751861" y="267890"/>
                  <a:pt x="1632942" y="282474"/>
                </a:cubicBezTo>
                <a:cubicBezTo>
                  <a:pt x="1632374" y="344854"/>
                  <a:pt x="1600374" y="404015"/>
                  <a:pt x="1545236" y="444739"/>
                </a:cubicBezTo>
                <a:cubicBezTo>
                  <a:pt x="1461460" y="506624"/>
                  <a:pt x="1340445" y="514577"/>
                  <a:pt x="1246627" y="464386"/>
                </a:cubicBezTo>
                <a:cubicBezTo>
                  <a:pt x="1216286" y="550596"/>
                  <a:pt x="1135042" y="616498"/>
                  <a:pt x="1033236" y="637494"/>
                </a:cubicBezTo>
                <a:cubicBezTo>
                  <a:pt x="913268" y="662231"/>
                  <a:pt x="788062" y="620076"/>
                  <a:pt x="719478" y="531830"/>
                </a:cubicBezTo>
                <a:cubicBezTo>
                  <a:pt x="557601" y="615590"/>
                  <a:pt x="347352" y="568509"/>
                  <a:pt x="253404" y="427431"/>
                </a:cubicBezTo>
                <a:cubicBezTo>
                  <a:pt x="161115" y="436704"/>
                  <a:pt x="74457" y="387587"/>
                  <a:pt x="48482" y="311256"/>
                </a:cubicBezTo>
                <a:cubicBezTo>
                  <a:pt x="29666" y="256030"/>
                  <a:pt x="46299" y="196429"/>
                  <a:pt x="92269" y="154439"/>
                </a:cubicBezTo>
                <a:cubicBezTo>
                  <a:pt x="43352" y="129736"/>
                  <a:pt x="10692" y="88006"/>
                  <a:pt x="1250" y="41371"/>
                </a:cubicBezTo>
                <a:close/>
              </a:path>
            </a:pathLst>
          </a:cu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1"/>
            <a:endParaRPr lang="ar-SA"/>
          </a:p>
        </p:txBody>
      </p:sp>
      <p:sp>
        <p:nvSpPr>
          <p:cNvPr id="105" name="شكل حر: شكل 110">
            <a:extLst>
              <a:ext uri="{FF2B5EF4-FFF2-40B4-BE49-F238E27FC236}">
                <a16:creationId xmlns:a16="http://schemas.microsoft.com/office/drawing/2014/main" id="{7A1B6675-EB7C-7250-2B85-31B69511133F}"/>
              </a:ext>
            </a:extLst>
          </p:cNvPr>
          <p:cNvSpPr/>
          <p:nvPr/>
        </p:nvSpPr>
        <p:spPr>
          <a:xfrm flipH="1" flipV="1">
            <a:off x="8972328" y="3144682"/>
            <a:ext cx="1080304" cy="369011"/>
          </a:xfrm>
          <a:custGeom>
            <a:avLst/>
            <a:gdLst>
              <a:gd name="connsiteX0" fmla="*/ 0 w 1886792"/>
              <a:gd name="connsiteY0" fmla="*/ 0 h 644492"/>
              <a:gd name="connsiteX1" fmla="*/ 1882872 w 1886792"/>
              <a:gd name="connsiteY1" fmla="*/ 0 h 644492"/>
              <a:gd name="connsiteX2" fmla="*/ 1886792 w 1886792"/>
              <a:gd name="connsiteY2" fmla="*/ 36231 h 644492"/>
              <a:gd name="connsiteX3" fmla="*/ 1877940 w 1886792"/>
              <a:gd name="connsiteY3" fmla="*/ 93104 h 644492"/>
              <a:gd name="connsiteX4" fmla="*/ 1632942 w 1886792"/>
              <a:gd name="connsiteY4" fmla="*/ 282474 h 644492"/>
              <a:gd name="connsiteX5" fmla="*/ 1545236 w 1886792"/>
              <a:gd name="connsiteY5" fmla="*/ 444739 h 644492"/>
              <a:gd name="connsiteX6" fmla="*/ 1246627 w 1886792"/>
              <a:gd name="connsiteY6" fmla="*/ 464386 h 644492"/>
              <a:gd name="connsiteX7" fmla="*/ 1033236 w 1886792"/>
              <a:gd name="connsiteY7" fmla="*/ 637494 h 644492"/>
              <a:gd name="connsiteX8" fmla="*/ 719478 w 1886792"/>
              <a:gd name="connsiteY8" fmla="*/ 531830 h 644492"/>
              <a:gd name="connsiteX9" fmla="*/ 253404 w 1886792"/>
              <a:gd name="connsiteY9" fmla="*/ 427431 h 644492"/>
              <a:gd name="connsiteX10" fmla="*/ 48482 w 1886792"/>
              <a:gd name="connsiteY10" fmla="*/ 311256 h 644492"/>
              <a:gd name="connsiteX11" fmla="*/ 92269 w 1886792"/>
              <a:gd name="connsiteY11" fmla="*/ 154439 h 644492"/>
              <a:gd name="connsiteX12" fmla="*/ 1250 w 1886792"/>
              <a:gd name="connsiteY12" fmla="*/ 41371 h 644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86792" h="644492">
                <a:moveTo>
                  <a:pt x="0" y="0"/>
                </a:moveTo>
                <a:lnTo>
                  <a:pt x="1882872" y="0"/>
                </a:lnTo>
                <a:lnTo>
                  <a:pt x="1886792" y="36231"/>
                </a:lnTo>
                <a:cubicBezTo>
                  <a:pt x="1886363" y="55234"/>
                  <a:pt x="1883441" y="74310"/>
                  <a:pt x="1877940" y="93104"/>
                </a:cubicBezTo>
                <a:cubicBezTo>
                  <a:pt x="1848691" y="193044"/>
                  <a:pt x="1751861" y="267890"/>
                  <a:pt x="1632942" y="282474"/>
                </a:cubicBezTo>
                <a:cubicBezTo>
                  <a:pt x="1632374" y="344854"/>
                  <a:pt x="1600374" y="404015"/>
                  <a:pt x="1545236" y="444739"/>
                </a:cubicBezTo>
                <a:cubicBezTo>
                  <a:pt x="1461460" y="506624"/>
                  <a:pt x="1340445" y="514577"/>
                  <a:pt x="1246627" y="464386"/>
                </a:cubicBezTo>
                <a:cubicBezTo>
                  <a:pt x="1216286" y="550596"/>
                  <a:pt x="1135042" y="616498"/>
                  <a:pt x="1033236" y="637494"/>
                </a:cubicBezTo>
                <a:cubicBezTo>
                  <a:pt x="913268" y="662231"/>
                  <a:pt x="788062" y="620076"/>
                  <a:pt x="719478" y="531830"/>
                </a:cubicBezTo>
                <a:cubicBezTo>
                  <a:pt x="557601" y="615590"/>
                  <a:pt x="347352" y="568509"/>
                  <a:pt x="253404" y="427431"/>
                </a:cubicBezTo>
                <a:cubicBezTo>
                  <a:pt x="161115" y="436704"/>
                  <a:pt x="74457" y="387587"/>
                  <a:pt x="48482" y="311256"/>
                </a:cubicBezTo>
                <a:cubicBezTo>
                  <a:pt x="29666" y="256030"/>
                  <a:pt x="46299" y="196429"/>
                  <a:pt x="92269" y="154439"/>
                </a:cubicBezTo>
                <a:cubicBezTo>
                  <a:pt x="43352" y="129736"/>
                  <a:pt x="10692" y="88006"/>
                  <a:pt x="1250" y="41371"/>
                </a:cubicBezTo>
                <a:close/>
              </a:path>
            </a:pathLst>
          </a:cu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1"/>
            <a:endParaRPr lang="ar-SA"/>
          </a:p>
        </p:txBody>
      </p:sp>
      <p:sp>
        <p:nvSpPr>
          <p:cNvPr id="106" name="شكل حر: شكل 111">
            <a:extLst>
              <a:ext uri="{FF2B5EF4-FFF2-40B4-BE49-F238E27FC236}">
                <a16:creationId xmlns:a16="http://schemas.microsoft.com/office/drawing/2014/main" id="{898081EC-683C-91FE-A51A-3943C175048B}"/>
              </a:ext>
            </a:extLst>
          </p:cNvPr>
          <p:cNvSpPr/>
          <p:nvPr/>
        </p:nvSpPr>
        <p:spPr>
          <a:xfrm flipH="1" flipV="1">
            <a:off x="389950" y="1032325"/>
            <a:ext cx="1365495" cy="466427"/>
          </a:xfrm>
          <a:custGeom>
            <a:avLst/>
            <a:gdLst>
              <a:gd name="connsiteX0" fmla="*/ 0 w 1886792"/>
              <a:gd name="connsiteY0" fmla="*/ 0 h 644492"/>
              <a:gd name="connsiteX1" fmla="*/ 1882872 w 1886792"/>
              <a:gd name="connsiteY1" fmla="*/ 0 h 644492"/>
              <a:gd name="connsiteX2" fmla="*/ 1886792 w 1886792"/>
              <a:gd name="connsiteY2" fmla="*/ 36231 h 644492"/>
              <a:gd name="connsiteX3" fmla="*/ 1877940 w 1886792"/>
              <a:gd name="connsiteY3" fmla="*/ 93104 h 644492"/>
              <a:gd name="connsiteX4" fmla="*/ 1632942 w 1886792"/>
              <a:gd name="connsiteY4" fmla="*/ 282474 h 644492"/>
              <a:gd name="connsiteX5" fmla="*/ 1545236 w 1886792"/>
              <a:gd name="connsiteY5" fmla="*/ 444739 h 644492"/>
              <a:gd name="connsiteX6" fmla="*/ 1246627 w 1886792"/>
              <a:gd name="connsiteY6" fmla="*/ 464386 h 644492"/>
              <a:gd name="connsiteX7" fmla="*/ 1033236 w 1886792"/>
              <a:gd name="connsiteY7" fmla="*/ 637494 h 644492"/>
              <a:gd name="connsiteX8" fmla="*/ 719478 w 1886792"/>
              <a:gd name="connsiteY8" fmla="*/ 531830 h 644492"/>
              <a:gd name="connsiteX9" fmla="*/ 253404 w 1886792"/>
              <a:gd name="connsiteY9" fmla="*/ 427431 h 644492"/>
              <a:gd name="connsiteX10" fmla="*/ 48482 w 1886792"/>
              <a:gd name="connsiteY10" fmla="*/ 311256 h 644492"/>
              <a:gd name="connsiteX11" fmla="*/ 92269 w 1886792"/>
              <a:gd name="connsiteY11" fmla="*/ 154439 h 644492"/>
              <a:gd name="connsiteX12" fmla="*/ 1250 w 1886792"/>
              <a:gd name="connsiteY12" fmla="*/ 41371 h 644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86792" h="644492">
                <a:moveTo>
                  <a:pt x="0" y="0"/>
                </a:moveTo>
                <a:lnTo>
                  <a:pt x="1882872" y="0"/>
                </a:lnTo>
                <a:lnTo>
                  <a:pt x="1886792" y="36231"/>
                </a:lnTo>
                <a:cubicBezTo>
                  <a:pt x="1886363" y="55234"/>
                  <a:pt x="1883441" y="74310"/>
                  <a:pt x="1877940" y="93104"/>
                </a:cubicBezTo>
                <a:cubicBezTo>
                  <a:pt x="1848691" y="193044"/>
                  <a:pt x="1751861" y="267890"/>
                  <a:pt x="1632942" y="282474"/>
                </a:cubicBezTo>
                <a:cubicBezTo>
                  <a:pt x="1632374" y="344854"/>
                  <a:pt x="1600374" y="404015"/>
                  <a:pt x="1545236" y="444739"/>
                </a:cubicBezTo>
                <a:cubicBezTo>
                  <a:pt x="1461460" y="506624"/>
                  <a:pt x="1340445" y="514577"/>
                  <a:pt x="1246627" y="464386"/>
                </a:cubicBezTo>
                <a:cubicBezTo>
                  <a:pt x="1216286" y="550596"/>
                  <a:pt x="1135042" y="616498"/>
                  <a:pt x="1033236" y="637494"/>
                </a:cubicBezTo>
                <a:cubicBezTo>
                  <a:pt x="913268" y="662231"/>
                  <a:pt x="788062" y="620076"/>
                  <a:pt x="719478" y="531830"/>
                </a:cubicBezTo>
                <a:cubicBezTo>
                  <a:pt x="557601" y="615590"/>
                  <a:pt x="347352" y="568509"/>
                  <a:pt x="253404" y="427431"/>
                </a:cubicBezTo>
                <a:cubicBezTo>
                  <a:pt x="161115" y="436704"/>
                  <a:pt x="74457" y="387587"/>
                  <a:pt x="48482" y="311256"/>
                </a:cubicBezTo>
                <a:cubicBezTo>
                  <a:pt x="29666" y="256030"/>
                  <a:pt x="46299" y="196429"/>
                  <a:pt x="92269" y="154439"/>
                </a:cubicBezTo>
                <a:cubicBezTo>
                  <a:pt x="43352" y="129736"/>
                  <a:pt x="10692" y="88006"/>
                  <a:pt x="1250" y="41371"/>
                </a:cubicBezTo>
                <a:close/>
              </a:path>
            </a:pathLst>
          </a:cu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1"/>
            <a:endParaRPr lang="ar-SA"/>
          </a:p>
        </p:txBody>
      </p:sp>
      <p:sp>
        <p:nvSpPr>
          <p:cNvPr id="107" name="مربع نص 43">
            <a:extLst>
              <a:ext uri="{FF2B5EF4-FFF2-40B4-BE49-F238E27FC236}">
                <a16:creationId xmlns:a16="http://schemas.microsoft.com/office/drawing/2014/main" id="{4DC90A2F-4461-4BD0-EFC2-3B6C35432DE6}"/>
              </a:ext>
            </a:extLst>
          </p:cNvPr>
          <p:cNvSpPr txBox="1"/>
          <p:nvPr/>
        </p:nvSpPr>
        <p:spPr>
          <a:xfrm>
            <a:off x="7348079" y="1944642"/>
            <a:ext cx="3069425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6000" dirty="0">
                <a:ln>
                  <a:solidFill>
                    <a:srgbClr val="583C1E"/>
                  </a:solidFill>
                </a:ln>
                <a:solidFill>
                  <a:srgbClr val="583C1E"/>
                </a:solidFill>
              </a:rPr>
              <a:t>صلاتي نوري </a:t>
            </a:r>
            <a:r>
              <a:rPr lang="ar-SA" sz="4000" dirty="0">
                <a:ln>
                  <a:solidFill>
                    <a:srgbClr val="FCB22E"/>
                  </a:solidFill>
                </a:ln>
                <a:solidFill>
                  <a:srgbClr val="FCB22E"/>
                </a:solidFill>
              </a:rPr>
              <a:t>في الدنيا والآخرة </a:t>
            </a:r>
            <a:endParaRPr lang="ar-SA" sz="6000" dirty="0">
              <a:ln>
                <a:solidFill>
                  <a:srgbClr val="FCB22E"/>
                </a:solidFill>
              </a:ln>
              <a:solidFill>
                <a:srgbClr val="FCB22E"/>
              </a:solidFill>
            </a:endParaRPr>
          </a:p>
        </p:txBody>
      </p:sp>
      <p:sp>
        <p:nvSpPr>
          <p:cNvPr id="108" name="مربع نص 43">
            <a:extLst>
              <a:ext uri="{FF2B5EF4-FFF2-40B4-BE49-F238E27FC236}">
                <a16:creationId xmlns:a16="http://schemas.microsoft.com/office/drawing/2014/main" id="{68F6C91F-9588-B29F-41CD-B2AA90054BA6}"/>
              </a:ext>
            </a:extLst>
          </p:cNvPr>
          <p:cNvSpPr txBox="1"/>
          <p:nvPr/>
        </p:nvSpPr>
        <p:spPr>
          <a:xfrm>
            <a:off x="3559492" y="4762995"/>
            <a:ext cx="35728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200" dirty="0">
                <a:ln>
                  <a:solidFill>
                    <a:srgbClr val="FCB22E"/>
                  </a:solidFill>
                </a:ln>
                <a:solidFill>
                  <a:srgbClr val="FCB22E"/>
                </a:solidFill>
              </a:rPr>
              <a:t>ما هي </a:t>
            </a:r>
            <a:r>
              <a:rPr lang="ar-SA" sz="3200" dirty="0">
                <a:ln>
                  <a:solidFill>
                    <a:srgbClr val="583C1E"/>
                  </a:solidFill>
                </a:ln>
                <a:solidFill>
                  <a:srgbClr val="583C1E"/>
                </a:solidFill>
              </a:rPr>
              <a:t>الصلاة؟</a:t>
            </a:r>
          </a:p>
        </p:txBody>
      </p:sp>
      <p:sp>
        <p:nvSpPr>
          <p:cNvPr id="109" name="مربع نص 9">
            <a:extLst>
              <a:ext uri="{FF2B5EF4-FFF2-40B4-BE49-F238E27FC236}">
                <a16:creationId xmlns:a16="http://schemas.microsoft.com/office/drawing/2014/main" id="{17FD2A47-0DED-42DB-ED16-80EE9FD4730E}"/>
              </a:ext>
            </a:extLst>
          </p:cNvPr>
          <p:cNvSpPr txBox="1"/>
          <p:nvPr/>
        </p:nvSpPr>
        <p:spPr>
          <a:xfrm>
            <a:off x="3619181" y="5392695"/>
            <a:ext cx="3453448" cy="1532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30000"/>
              </a:lnSpc>
            </a:pPr>
            <a:r>
              <a:rPr lang="ar-SA" sz="1800" dirty="0">
                <a:solidFill>
                  <a:srgbClr val="583C1E"/>
                </a:solidFill>
              </a:rPr>
              <a:t>الصلاة هي الركن الثاني من أركان الإسلام.</a:t>
            </a:r>
          </a:p>
          <a:p>
            <a:pPr algn="ctr" rtl="1">
              <a:lnSpc>
                <a:spcPct val="130000"/>
              </a:lnSpc>
            </a:pPr>
            <a:r>
              <a:rPr lang="ar-SA" sz="1800" dirty="0">
                <a:solidFill>
                  <a:srgbClr val="583C1E"/>
                </a:solidFill>
              </a:rPr>
              <a:t>أمرنا الله بها، وهي صلة بين العبد وربه.</a:t>
            </a:r>
          </a:p>
          <a:p>
            <a:pPr algn="ctr" rtl="1">
              <a:lnSpc>
                <a:spcPct val="130000"/>
              </a:lnSpc>
            </a:pPr>
            <a:r>
              <a:rPr lang="ar-SA" sz="1800" dirty="0">
                <a:solidFill>
                  <a:srgbClr val="583C1E"/>
                </a:solidFill>
              </a:rPr>
              <a:t>نصلي خمس مرات في اليوم لنشكر الله ونتقرب إليه.</a:t>
            </a:r>
          </a:p>
        </p:txBody>
      </p:sp>
      <p:pic>
        <p:nvPicPr>
          <p:cNvPr id="110" name="صورة 6">
            <a:extLst>
              <a:ext uri="{FF2B5EF4-FFF2-40B4-BE49-F238E27FC236}">
                <a16:creationId xmlns:a16="http://schemas.microsoft.com/office/drawing/2014/main" id="{F39F498D-7979-F416-3C12-3EA90C1492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84" b="89916" l="10000" r="91007">
                        <a14:foregroundMark x1="64460" y1="7392" x2="74532" y2="19483"/>
                        <a14:foregroundMark x1="67698" y1="24974" x2="67698" y2="24974"/>
                        <a14:foregroundMark x1="52302" y1="24710" x2="52302" y2="24710"/>
                        <a14:foregroundMark x1="47986" y1="11035" x2="67698" y2="5280"/>
                        <a14:foregroundMark x1="71655" y1="1584" x2="76691" y2="4752"/>
                        <a14:foregroundMark x1="91007" y1="16315" x2="91007" y2="19483"/>
                        <a14:backgroundMark x1="94604" y1="59979" x2="88129" y2="64150"/>
                        <a14:backgroundMark x1="82014" y1="70750" x2="68777" y2="81573"/>
                        <a14:backgroundMark x1="68777" y1="81573" x2="41583" y2="84372"/>
                        <a14:backgroundMark x1="41583" y1="84372" x2="36187" y2="82841"/>
                      </a14:backgroundRemoval>
                    </a14:imgEffect>
                  </a14:imgLayer>
                </a14:imgProps>
              </a:ext>
            </a:extLst>
          </a:blip>
          <a:srcRect l="31133" b="21979"/>
          <a:stretch>
            <a:fillRect/>
          </a:stretch>
        </p:blipFill>
        <p:spPr>
          <a:xfrm>
            <a:off x="7970239" y="3983817"/>
            <a:ext cx="2113800" cy="3263125"/>
          </a:xfrm>
          <a:prstGeom prst="rect">
            <a:avLst/>
          </a:prstGeom>
        </p:spPr>
      </p:pic>
      <p:sp>
        <p:nvSpPr>
          <p:cNvPr id="37" name="شكل حر: شكل 42">
            <a:extLst>
              <a:ext uri="{FF2B5EF4-FFF2-40B4-BE49-F238E27FC236}">
                <a16:creationId xmlns:a16="http://schemas.microsoft.com/office/drawing/2014/main" id="{C0481A29-17F9-49DD-A9CB-0CCBF51B6A6F}"/>
              </a:ext>
            </a:extLst>
          </p:cNvPr>
          <p:cNvSpPr/>
          <p:nvPr/>
        </p:nvSpPr>
        <p:spPr>
          <a:xfrm>
            <a:off x="7902382" y="3882806"/>
            <a:ext cx="129961" cy="155510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FEC46D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r" rtl="1"/>
            <a:endParaRPr lang="ar-SA"/>
          </a:p>
        </p:txBody>
      </p:sp>
      <p:sp>
        <p:nvSpPr>
          <p:cNvPr id="40" name="شكل حر: شكل 48">
            <a:extLst>
              <a:ext uri="{FF2B5EF4-FFF2-40B4-BE49-F238E27FC236}">
                <a16:creationId xmlns:a16="http://schemas.microsoft.com/office/drawing/2014/main" id="{204A41CA-AD87-0982-D212-785727D6C766}"/>
              </a:ext>
            </a:extLst>
          </p:cNvPr>
          <p:cNvSpPr/>
          <p:nvPr/>
        </p:nvSpPr>
        <p:spPr>
          <a:xfrm>
            <a:off x="7984515" y="4006948"/>
            <a:ext cx="301496" cy="360767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FEC46D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r" rtl="1"/>
            <a:endParaRPr lang="ar-SA"/>
          </a:p>
        </p:txBody>
      </p:sp>
      <p:pic>
        <p:nvPicPr>
          <p:cNvPr id="111" name="صورة 5">
            <a:extLst>
              <a:ext uri="{FF2B5EF4-FFF2-40B4-BE49-F238E27FC236}">
                <a16:creationId xmlns:a16="http://schemas.microsoft.com/office/drawing/2014/main" id="{C1659500-BCD4-A83E-E9C4-F05465B795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9931" y="561194"/>
            <a:ext cx="2106818" cy="3545322"/>
          </a:xfrm>
          <a:prstGeom prst="rect">
            <a:avLst/>
          </a:prstGeom>
        </p:spPr>
      </p:pic>
      <p:sp>
        <p:nvSpPr>
          <p:cNvPr id="113" name="مربع نص 43">
            <a:extLst>
              <a:ext uri="{FF2B5EF4-FFF2-40B4-BE49-F238E27FC236}">
                <a16:creationId xmlns:a16="http://schemas.microsoft.com/office/drawing/2014/main" id="{2441EC48-107B-181C-5E0C-58563210E48E}"/>
              </a:ext>
            </a:extLst>
          </p:cNvPr>
          <p:cNvSpPr txBox="1"/>
          <p:nvPr/>
        </p:nvSpPr>
        <p:spPr>
          <a:xfrm>
            <a:off x="-25054" y="1838780"/>
            <a:ext cx="35728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200" dirty="0">
                <a:ln>
                  <a:solidFill>
                    <a:srgbClr val="FCB22E"/>
                  </a:solidFill>
                </a:ln>
                <a:solidFill>
                  <a:srgbClr val="FCB22E"/>
                </a:solidFill>
              </a:rPr>
              <a:t>أوقات </a:t>
            </a:r>
            <a:r>
              <a:rPr lang="ar-SA" sz="3200" dirty="0">
                <a:ln>
                  <a:solidFill>
                    <a:srgbClr val="583C1E"/>
                  </a:solidFill>
                </a:ln>
                <a:solidFill>
                  <a:srgbClr val="583C1E"/>
                </a:solidFill>
              </a:rPr>
              <a:t>الصلاة</a:t>
            </a:r>
          </a:p>
        </p:txBody>
      </p:sp>
      <p:sp>
        <p:nvSpPr>
          <p:cNvPr id="117" name="مربع نص 9">
            <a:extLst>
              <a:ext uri="{FF2B5EF4-FFF2-40B4-BE49-F238E27FC236}">
                <a16:creationId xmlns:a16="http://schemas.microsoft.com/office/drawing/2014/main" id="{C58871B8-C1C2-0902-E757-C6E7610FF95A}"/>
              </a:ext>
            </a:extLst>
          </p:cNvPr>
          <p:cNvSpPr txBox="1"/>
          <p:nvPr/>
        </p:nvSpPr>
        <p:spPr>
          <a:xfrm>
            <a:off x="56459" y="2318119"/>
            <a:ext cx="3453448" cy="45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30000"/>
              </a:lnSpc>
            </a:pPr>
            <a:r>
              <a:rPr lang="ar-SA" sz="1800" dirty="0">
                <a:solidFill>
                  <a:srgbClr val="583C1E"/>
                </a:solidFill>
              </a:rPr>
              <a:t>نصلي كل يوم خمس صلوات:</a:t>
            </a:r>
          </a:p>
        </p:txBody>
      </p:sp>
      <p:sp>
        <p:nvSpPr>
          <p:cNvPr id="36" name="شكل حر: شكل 34">
            <a:extLst>
              <a:ext uri="{FF2B5EF4-FFF2-40B4-BE49-F238E27FC236}">
                <a16:creationId xmlns:a16="http://schemas.microsoft.com/office/drawing/2014/main" id="{E990E765-2061-ABC5-B5C9-A8FD3BE8BBDB}"/>
              </a:ext>
            </a:extLst>
          </p:cNvPr>
          <p:cNvSpPr/>
          <p:nvPr/>
        </p:nvSpPr>
        <p:spPr>
          <a:xfrm>
            <a:off x="551581" y="4804587"/>
            <a:ext cx="129961" cy="155510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FEC46D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r" rtl="1"/>
            <a:endParaRPr lang="ar-SA"/>
          </a:p>
        </p:txBody>
      </p:sp>
      <p:sp>
        <p:nvSpPr>
          <p:cNvPr id="114" name="مربع نص 9">
            <a:extLst>
              <a:ext uri="{FF2B5EF4-FFF2-40B4-BE49-F238E27FC236}">
                <a16:creationId xmlns:a16="http://schemas.microsoft.com/office/drawing/2014/main" id="{DD8AE525-D796-F104-15C7-2671E4980AC0}"/>
              </a:ext>
            </a:extLst>
          </p:cNvPr>
          <p:cNvSpPr txBox="1"/>
          <p:nvPr/>
        </p:nvSpPr>
        <p:spPr>
          <a:xfrm>
            <a:off x="128364" y="2736997"/>
            <a:ext cx="2561777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30000"/>
              </a:lnSpc>
            </a:pPr>
            <a:r>
              <a:rPr lang="ar-SA" sz="1800" dirty="0">
                <a:solidFill>
                  <a:srgbClr val="583C1E"/>
                </a:solidFill>
              </a:rPr>
              <a:t>الفجر – قبل طلوع الشمس</a:t>
            </a:r>
          </a:p>
          <a:p>
            <a:pPr algn="r" rtl="1">
              <a:lnSpc>
                <a:spcPct val="130000"/>
              </a:lnSpc>
            </a:pPr>
            <a:r>
              <a:rPr lang="ar-SA" sz="1800" dirty="0">
                <a:solidFill>
                  <a:srgbClr val="583C1E"/>
                </a:solidFill>
              </a:rPr>
              <a:t>الظهر – بعد الزوال</a:t>
            </a:r>
          </a:p>
          <a:p>
            <a:pPr algn="r" rtl="1">
              <a:lnSpc>
                <a:spcPct val="130000"/>
              </a:lnSpc>
            </a:pPr>
            <a:r>
              <a:rPr lang="ar-SA" sz="1800" dirty="0">
                <a:solidFill>
                  <a:srgbClr val="583C1E"/>
                </a:solidFill>
              </a:rPr>
              <a:t>العصر – قبل المغرب</a:t>
            </a:r>
          </a:p>
          <a:p>
            <a:pPr algn="r" rtl="1">
              <a:lnSpc>
                <a:spcPct val="130000"/>
              </a:lnSpc>
            </a:pPr>
            <a:r>
              <a:rPr lang="ar-SA" sz="1800" dirty="0">
                <a:solidFill>
                  <a:srgbClr val="583C1E"/>
                </a:solidFill>
              </a:rPr>
              <a:t>المغرب – بعد غروب الشمس</a:t>
            </a:r>
          </a:p>
          <a:p>
            <a:pPr algn="r" rtl="1">
              <a:lnSpc>
                <a:spcPct val="130000"/>
              </a:lnSpc>
            </a:pPr>
            <a:r>
              <a:rPr lang="ar-SA" sz="1800" dirty="0">
                <a:solidFill>
                  <a:srgbClr val="583C1E"/>
                </a:solidFill>
              </a:rPr>
              <a:t>العشاء – بعد غياب الشفق</a:t>
            </a:r>
          </a:p>
        </p:txBody>
      </p:sp>
      <p:pic>
        <p:nvPicPr>
          <p:cNvPr id="116" name="Graphic 115" descr="Clock with solid fill">
            <a:extLst>
              <a:ext uri="{FF2B5EF4-FFF2-40B4-BE49-F238E27FC236}">
                <a16:creationId xmlns:a16="http://schemas.microsoft.com/office/drawing/2014/main" id="{A91EE956-01BB-11BC-0ADC-DF4AFDA4DA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65639" y="2899227"/>
            <a:ext cx="171864" cy="171864"/>
          </a:xfrm>
          <a:prstGeom prst="rect">
            <a:avLst/>
          </a:prstGeom>
        </p:spPr>
      </p:pic>
      <p:pic>
        <p:nvPicPr>
          <p:cNvPr id="118" name="Graphic 117" descr="Clock with solid fill">
            <a:extLst>
              <a:ext uri="{FF2B5EF4-FFF2-40B4-BE49-F238E27FC236}">
                <a16:creationId xmlns:a16="http://schemas.microsoft.com/office/drawing/2014/main" id="{75A56218-C578-8172-EFA5-8AD854F109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65639" y="3243255"/>
            <a:ext cx="171864" cy="171864"/>
          </a:xfrm>
          <a:prstGeom prst="rect">
            <a:avLst/>
          </a:prstGeom>
        </p:spPr>
      </p:pic>
      <p:pic>
        <p:nvPicPr>
          <p:cNvPr id="119" name="Graphic 118" descr="Clock with solid fill">
            <a:extLst>
              <a:ext uri="{FF2B5EF4-FFF2-40B4-BE49-F238E27FC236}">
                <a16:creationId xmlns:a16="http://schemas.microsoft.com/office/drawing/2014/main" id="{193A3FD8-3013-2DCA-5730-15E92C3CED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65639" y="3607972"/>
            <a:ext cx="171864" cy="171864"/>
          </a:xfrm>
          <a:prstGeom prst="rect">
            <a:avLst/>
          </a:prstGeom>
        </p:spPr>
      </p:pic>
      <p:pic>
        <p:nvPicPr>
          <p:cNvPr id="120" name="Graphic 119" descr="Clock with solid fill">
            <a:extLst>
              <a:ext uri="{FF2B5EF4-FFF2-40B4-BE49-F238E27FC236}">
                <a16:creationId xmlns:a16="http://schemas.microsoft.com/office/drawing/2014/main" id="{49F3C5E3-4B06-539D-5343-892997512F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65639" y="3947033"/>
            <a:ext cx="171864" cy="171864"/>
          </a:xfrm>
          <a:prstGeom prst="rect">
            <a:avLst/>
          </a:prstGeom>
        </p:spPr>
      </p:pic>
      <p:pic>
        <p:nvPicPr>
          <p:cNvPr id="124" name="Graphic 123" descr="Clock with solid fill">
            <a:extLst>
              <a:ext uri="{FF2B5EF4-FFF2-40B4-BE49-F238E27FC236}">
                <a16:creationId xmlns:a16="http://schemas.microsoft.com/office/drawing/2014/main" id="{CFB67370-BA63-E41C-8A0E-53EAC84347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65639" y="4310282"/>
            <a:ext cx="171864" cy="171864"/>
          </a:xfrm>
          <a:prstGeom prst="rect">
            <a:avLst/>
          </a:prstGeom>
        </p:spPr>
      </p:pic>
      <p:grpSp>
        <p:nvGrpSpPr>
          <p:cNvPr id="128" name="مجموعة 69">
            <a:extLst>
              <a:ext uri="{FF2B5EF4-FFF2-40B4-BE49-F238E27FC236}">
                <a16:creationId xmlns:a16="http://schemas.microsoft.com/office/drawing/2014/main" id="{25AD7F3D-3432-C751-CE42-3111B167B688}"/>
              </a:ext>
            </a:extLst>
          </p:cNvPr>
          <p:cNvGrpSpPr/>
          <p:nvPr userDrawn="1"/>
        </p:nvGrpSpPr>
        <p:grpSpPr>
          <a:xfrm>
            <a:off x="188501" y="-20492"/>
            <a:ext cx="259195" cy="989551"/>
            <a:chOff x="9944100" y="1482404"/>
            <a:chExt cx="632460" cy="2414591"/>
          </a:xfrm>
        </p:grpSpPr>
        <p:cxnSp>
          <p:nvCxnSpPr>
            <p:cNvPr id="129" name="رابط مستقيم 70">
              <a:extLst>
                <a:ext uri="{FF2B5EF4-FFF2-40B4-BE49-F238E27FC236}">
                  <a16:creationId xmlns:a16="http://schemas.microsoft.com/office/drawing/2014/main" id="{979A09E2-C705-D8DD-AFC9-B2B4ADBB66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58426" y="1482404"/>
              <a:ext cx="0" cy="788356"/>
            </a:xfrm>
            <a:prstGeom prst="line">
              <a:avLst/>
            </a:prstGeom>
            <a:ln w="19050">
              <a:solidFill>
                <a:srgbClr val="E2B6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مستطيل 71">
              <a:extLst>
                <a:ext uri="{FF2B5EF4-FFF2-40B4-BE49-F238E27FC236}">
                  <a16:creationId xmlns:a16="http://schemas.microsoft.com/office/drawing/2014/main" id="{7A4753B8-5624-F9B6-BDB7-6C582869AEC8}"/>
                </a:ext>
              </a:extLst>
            </p:cNvPr>
            <p:cNvSpPr/>
            <p:nvPr/>
          </p:nvSpPr>
          <p:spPr>
            <a:xfrm>
              <a:off x="9944100" y="2705100"/>
              <a:ext cx="632460" cy="72390"/>
            </a:xfrm>
            <a:prstGeom prst="rect">
              <a:avLst/>
            </a:prstGeom>
            <a:solidFill>
              <a:srgbClr val="0788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/>
            </a:p>
          </p:txBody>
        </p:sp>
        <p:sp>
          <p:nvSpPr>
            <p:cNvPr id="131" name="مستطيل 72">
              <a:extLst>
                <a:ext uri="{FF2B5EF4-FFF2-40B4-BE49-F238E27FC236}">
                  <a16:creationId xmlns:a16="http://schemas.microsoft.com/office/drawing/2014/main" id="{4689C5C2-8187-67ED-6B76-9024AA0FF21D}"/>
                </a:ext>
              </a:extLst>
            </p:cNvPr>
            <p:cNvSpPr/>
            <p:nvPr/>
          </p:nvSpPr>
          <p:spPr>
            <a:xfrm>
              <a:off x="9944100" y="3389630"/>
              <a:ext cx="632460" cy="72390"/>
            </a:xfrm>
            <a:prstGeom prst="rect">
              <a:avLst/>
            </a:prstGeom>
            <a:solidFill>
              <a:srgbClr val="0788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/>
            </a:p>
          </p:txBody>
        </p:sp>
        <p:sp>
          <p:nvSpPr>
            <p:cNvPr id="132" name="مثلث متساوي الساقين 50">
              <a:extLst>
                <a:ext uri="{FF2B5EF4-FFF2-40B4-BE49-F238E27FC236}">
                  <a16:creationId xmlns:a16="http://schemas.microsoft.com/office/drawing/2014/main" id="{40F42470-CA29-57E3-B864-10D85ED73A08}"/>
                </a:ext>
              </a:extLst>
            </p:cNvPr>
            <p:cNvSpPr/>
            <p:nvPr/>
          </p:nvSpPr>
          <p:spPr>
            <a:xfrm>
              <a:off x="9977017" y="2439670"/>
              <a:ext cx="566626" cy="265824"/>
            </a:xfrm>
            <a:custGeom>
              <a:avLst/>
              <a:gdLst>
                <a:gd name="connsiteX0" fmla="*/ 0 w 485140"/>
                <a:gd name="connsiteY0" fmla="*/ 418224 h 418224"/>
                <a:gd name="connsiteX1" fmla="*/ 242570 w 485140"/>
                <a:gd name="connsiteY1" fmla="*/ 0 h 418224"/>
                <a:gd name="connsiteX2" fmla="*/ 485140 w 485140"/>
                <a:gd name="connsiteY2" fmla="*/ 418224 h 418224"/>
                <a:gd name="connsiteX3" fmla="*/ 0 w 485140"/>
                <a:gd name="connsiteY3" fmla="*/ 418224 h 418224"/>
                <a:gd name="connsiteX0" fmla="*/ 0 w 490426"/>
                <a:gd name="connsiteY0" fmla="*/ 418224 h 418224"/>
                <a:gd name="connsiteX1" fmla="*/ 242570 w 490426"/>
                <a:gd name="connsiteY1" fmla="*/ 0 h 418224"/>
                <a:gd name="connsiteX2" fmla="*/ 485140 w 490426"/>
                <a:gd name="connsiteY2" fmla="*/ 418224 h 418224"/>
                <a:gd name="connsiteX3" fmla="*/ 0 w 490426"/>
                <a:gd name="connsiteY3" fmla="*/ 418224 h 418224"/>
                <a:gd name="connsiteX0" fmla="*/ 5286 w 495712"/>
                <a:gd name="connsiteY0" fmla="*/ 418224 h 418224"/>
                <a:gd name="connsiteX1" fmla="*/ 247856 w 495712"/>
                <a:gd name="connsiteY1" fmla="*/ 0 h 418224"/>
                <a:gd name="connsiteX2" fmla="*/ 490426 w 495712"/>
                <a:gd name="connsiteY2" fmla="*/ 418224 h 418224"/>
                <a:gd name="connsiteX3" fmla="*/ 5286 w 495712"/>
                <a:gd name="connsiteY3" fmla="*/ 418224 h 41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712" h="418224">
                  <a:moveTo>
                    <a:pt x="5286" y="418224"/>
                  </a:moveTo>
                  <a:cubicBezTo>
                    <a:pt x="-35142" y="348520"/>
                    <a:pt x="166999" y="0"/>
                    <a:pt x="247856" y="0"/>
                  </a:cubicBezTo>
                  <a:cubicBezTo>
                    <a:pt x="328713" y="0"/>
                    <a:pt x="530854" y="348520"/>
                    <a:pt x="490426" y="418224"/>
                  </a:cubicBezTo>
                  <a:lnTo>
                    <a:pt x="5286" y="418224"/>
                  </a:lnTo>
                  <a:close/>
                </a:path>
              </a:pathLst>
            </a:custGeom>
            <a:solidFill>
              <a:srgbClr val="FCB22E"/>
            </a:solidFill>
            <a:ln w="19050">
              <a:solidFill>
                <a:srgbClr val="FDB0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/>
            </a:p>
          </p:txBody>
        </p:sp>
        <p:grpSp>
          <p:nvGrpSpPr>
            <p:cNvPr id="137" name="مجموعة 74">
              <a:extLst>
                <a:ext uri="{FF2B5EF4-FFF2-40B4-BE49-F238E27FC236}">
                  <a16:creationId xmlns:a16="http://schemas.microsoft.com/office/drawing/2014/main" id="{E698E845-9FA3-2FCB-5BA6-2289D424FF99}"/>
                </a:ext>
              </a:extLst>
            </p:cNvPr>
            <p:cNvGrpSpPr/>
            <p:nvPr/>
          </p:nvGrpSpPr>
          <p:grpSpPr>
            <a:xfrm>
              <a:off x="9986010" y="2769871"/>
              <a:ext cx="548640" cy="627077"/>
              <a:chOff x="9986010" y="2609850"/>
              <a:chExt cx="548640" cy="782306"/>
            </a:xfrm>
          </p:grpSpPr>
          <p:sp>
            <p:nvSpPr>
              <p:cNvPr id="147" name="مستطيل 84">
                <a:extLst>
                  <a:ext uri="{FF2B5EF4-FFF2-40B4-BE49-F238E27FC236}">
                    <a16:creationId xmlns:a16="http://schemas.microsoft.com/office/drawing/2014/main" id="{C9239814-758E-9659-A9DE-1CD616174819}"/>
                  </a:ext>
                </a:extLst>
              </p:cNvPr>
              <p:cNvSpPr/>
              <p:nvPr/>
            </p:nvSpPr>
            <p:spPr>
              <a:xfrm>
                <a:off x="9986010" y="2609850"/>
                <a:ext cx="548640" cy="782306"/>
              </a:xfrm>
              <a:prstGeom prst="rect">
                <a:avLst/>
              </a:prstGeom>
              <a:solidFill>
                <a:srgbClr val="0558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/>
              </a:p>
            </p:txBody>
          </p:sp>
          <p:sp>
            <p:nvSpPr>
              <p:cNvPr id="148" name="مستطيل 51">
                <a:extLst>
                  <a:ext uri="{FF2B5EF4-FFF2-40B4-BE49-F238E27FC236}">
                    <a16:creationId xmlns:a16="http://schemas.microsoft.com/office/drawing/2014/main" id="{ABA84C0D-5855-0B67-5D62-43186F9D3C2D}"/>
                  </a:ext>
                </a:extLst>
              </p:cNvPr>
              <p:cNvSpPr/>
              <p:nvPr/>
            </p:nvSpPr>
            <p:spPr>
              <a:xfrm>
                <a:off x="10423526" y="2656582"/>
                <a:ext cx="84456" cy="689446"/>
              </a:xfrm>
              <a:custGeom>
                <a:avLst/>
                <a:gdLst>
                  <a:gd name="connsiteX0" fmla="*/ 0 w 91440"/>
                  <a:gd name="connsiteY0" fmla="*/ 0 h 553720"/>
                  <a:gd name="connsiteX1" fmla="*/ 91440 w 91440"/>
                  <a:gd name="connsiteY1" fmla="*/ 0 h 553720"/>
                  <a:gd name="connsiteX2" fmla="*/ 91440 w 91440"/>
                  <a:gd name="connsiteY2" fmla="*/ 553720 h 553720"/>
                  <a:gd name="connsiteX3" fmla="*/ 0 w 91440"/>
                  <a:gd name="connsiteY3" fmla="*/ 553720 h 553720"/>
                  <a:gd name="connsiteX4" fmla="*/ 0 w 91440"/>
                  <a:gd name="connsiteY4" fmla="*/ 0 h 553720"/>
                  <a:gd name="connsiteX0" fmla="*/ 0 w 91440"/>
                  <a:gd name="connsiteY0" fmla="*/ 69215 h 622935"/>
                  <a:gd name="connsiteX1" fmla="*/ 91440 w 91440"/>
                  <a:gd name="connsiteY1" fmla="*/ 69215 h 622935"/>
                  <a:gd name="connsiteX2" fmla="*/ 91440 w 91440"/>
                  <a:gd name="connsiteY2" fmla="*/ 622935 h 622935"/>
                  <a:gd name="connsiteX3" fmla="*/ 0 w 91440"/>
                  <a:gd name="connsiteY3" fmla="*/ 622935 h 622935"/>
                  <a:gd name="connsiteX4" fmla="*/ 0 w 91440"/>
                  <a:gd name="connsiteY4" fmla="*/ 69215 h 62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0" h="622935">
                    <a:moveTo>
                      <a:pt x="0" y="69215"/>
                    </a:moveTo>
                    <a:cubicBezTo>
                      <a:pt x="15240" y="-23072"/>
                      <a:pt x="76200" y="-23072"/>
                      <a:pt x="91440" y="69215"/>
                    </a:cubicBezTo>
                    <a:lnTo>
                      <a:pt x="91440" y="622935"/>
                    </a:lnTo>
                    <a:lnTo>
                      <a:pt x="0" y="622935"/>
                    </a:lnTo>
                    <a:lnTo>
                      <a:pt x="0" y="69215"/>
                    </a:lnTo>
                    <a:close/>
                  </a:path>
                </a:pathLst>
              </a:custGeom>
              <a:solidFill>
                <a:srgbClr val="FEC4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/>
              </a:p>
            </p:txBody>
          </p:sp>
          <p:sp>
            <p:nvSpPr>
              <p:cNvPr id="149" name="مستطيل 51">
                <a:extLst>
                  <a:ext uri="{FF2B5EF4-FFF2-40B4-BE49-F238E27FC236}">
                    <a16:creationId xmlns:a16="http://schemas.microsoft.com/office/drawing/2014/main" id="{03CEA882-2CA1-73E4-FD9F-84126DF6D39A}"/>
                  </a:ext>
                </a:extLst>
              </p:cNvPr>
              <p:cNvSpPr/>
              <p:nvPr/>
            </p:nvSpPr>
            <p:spPr>
              <a:xfrm>
                <a:off x="10122217" y="2656582"/>
                <a:ext cx="120015" cy="689446"/>
              </a:xfrm>
              <a:custGeom>
                <a:avLst/>
                <a:gdLst>
                  <a:gd name="connsiteX0" fmla="*/ 0 w 91440"/>
                  <a:gd name="connsiteY0" fmla="*/ 0 h 553720"/>
                  <a:gd name="connsiteX1" fmla="*/ 91440 w 91440"/>
                  <a:gd name="connsiteY1" fmla="*/ 0 h 553720"/>
                  <a:gd name="connsiteX2" fmla="*/ 91440 w 91440"/>
                  <a:gd name="connsiteY2" fmla="*/ 553720 h 553720"/>
                  <a:gd name="connsiteX3" fmla="*/ 0 w 91440"/>
                  <a:gd name="connsiteY3" fmla="*/ 553720 h 553720"/>
                  <a:gd name="connsiteX4" fmla="*/ 0 w 91440"/>
                  <a:gd name="connsiteY4" fmla="*/ 0 h 553720"/>
                  <a:gd name="connsiteX0" fmla="*/ 0 w 91440"/>
                  <a:gd name="connsiteY0" fmla="*/ 69215 h 622935"/>
                  <a:gd name="connsiteX1" fmla="*/ 91440 w 91440"/>
                  <a:gd name="connsiteY1" fmla="*/ 69215 h 622935"/>
                  <a:gd name="connsiteX2" fmla="*/ 91440 w 91440"/>
                  <a:gd name="connsiteY2" fmla="*/ 622935 h 622935"/>
                  <a:gd name="connsiteX3" fmla="*/ 0 w 91440"/>
                  <a:gd name="connsiteY3" fmla="*/ 622935 h 622935"/>
                  <a:gd name="connsiteX4" fmla="*/ 0 w 91440"/>
                  <a:gd name="connsiteY4" fmla="*/ 69215 h 62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0" h="622935">
                    <a:moveTo>
                      <a:pt x="0" y="69215"/>
                    </a:moveTo>
                    <a:cubicBezTo>
                      <a:pt x="15240" y="-23072"/>
                      <a:pt x="76200" y="-23072"/>
                      <a:pt x="91440" y="69215"/>
                    </a:cubicBezTo>
                    <a:lnTo>
                      <a:pt x="91440" y="622935"/>
                    </a:lnTo>
                    <a:lnTo>
                      <a:pt x="0" y="622935"/>
                    </a:lnTo>
                    <a:lnTo>
                      <a:pt x="0" y="69215"/>
                    </a:lnTo>
                    <a:close/>
                  </a:path>
                </a:pathLst>
              </a:custGeom>
              <a:solidFill>
                <a:srgbClr val="FEC4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 dirty="0"/>
              </a:p>
            </p:txBody>
          </p:sp>
          <p:sp>
            <p:nvSpPr>
              <p:cNvPr id="150" name="مستطيل 51">
                <a:extLst>
                  <a:ext uri="{FF2B5EF4-FFF2-40B4-BE49-F238E27FC236}">
                    <a16:creationId xmlns:a16="http://schemas.microsoft.com/office/drawing/2014/main" id="{64AC90BC-07D6-E000-7EBD-DBF6AD8AFA4D}"/>
                  </a:ext>
                </a:extLst>
              </p:cNvPr>
              <p:cNvSpPr/>
              <p:nvPr/>
            </p:nvSpPr>
            <p:spPr>
              <a:xfrm>
                <a:off x="10276522" y="2656582"/>
                <a:ext cx="120015" cy="689446"/>
              </a:xfrm>
              <a:custGeom>
                <a:avLst/>
                <a:gdLst>
                  <a:gd name="connsiteX0" fmla="*/ 0 w 91440"/>
                  <a:gd name="connsiteY0" fmla="*/ 0 h 553720"/>
                  <a:gd name="connsiteX1" fmla="*/ 91440 w 91440"/>
                  <a:gd name="connsiteY1" fmla="*/ 0 h 553720"/>
                  <a:gd name="connsiteX2" fmla="*/ 91440 w 91440"/>
                  <a:gd name="connsiteY2" fmla="*/ 553720 h 553720"/>
                  <a:gd name="connsiteX3" fmla="*/ 0 w 91440"/>
                  <a:gd name="connsiteY3" fmla="*/ 553720 h 553720"/>
                  <a:gd name="connsiteX4" fmla="*/ 0 w 91440"/>
                  <a:gd name="connsiteY4" fmla="*/ 0 h 553720"/>
                  <a:gd name="connsiteX0" fmla="*/ 0 w 91440"/>
                  <a:gd name="connsiteY0" fmla="*/ 69215 h 622935"/>
                  <a:gd name="connsiteX1" fmla="*/ 91440 w 91440"/>
                  <a:gd name="connsiteY1" fmla="*/ 69215 h 622935"/>
                  <a:gd name="connsiteX2" fmla="*/ 91440 w 91440"/>
                  <a:gd name="connsiteY2" fmla="*/ 622935 h 622935"/>
                  <a:gd name="connsiteX3" fmla="*/ 0 w 91440"/>
                  <a:gd name="connsiteY3" fmla="*/ 622935 h 622935"/>
                  <a:gd name="connsiteX4" fmla="*/ 0 w 91440"/>
                  <a:gd name="connsiteY4" fmla="*/ 69215 h 62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0" h="622935">
                    <a:moveTo>
                      <a:pt x="0" y="69215"/>
                    </a:moveTo>
                    <a:cubicBezTo>
                      <a:pt x="15240" y="-23072"/>
                      <a:pt x="76200" y="-23072"/>
                      <a:pt x="91440" y="69215"/>
                    </a:cubicBezTo>
                    <a:lnTo>
                      <a:pt x="91440" y="622935"/>
                    </a:lnTo>
                    <a:lnTo>
                      <a:pt x="0" y="622935"/>
                    </a:lnTo>
                    <a:lnTo>
                      <a:pt x="0" y="69215"/>
                    </a:lnTo>
                    <a:close/>
                  </a:path>
                </a:pathLst>
              </a:custGeom>
              <a:solidFill>
                <a:srgbClr val="FEC4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 dirty="0"/>
              </a:p>
            </p:txBody>
          </p:sp>
          <p:sp>
            <p:nvSpPr>
              <p:cNvPr id="151" name="مستطيل 51">
                <a:extLst>
                  <a:ext uri="{FF2B5EF4-FFF2-40B4-BE49-F238E27FC236}">
                    <a16:creationId xmlns:a16="http://schemas.microsoft.com/office/drawing/2014/main" id="{32E53246-474F-44C5-D1F6-5BEDE1535B25}"/>
                  </a:ext>
                </a:extLst>
              </p:cNvPr>
              <p:cNvSpPr/>
              <p:nvPr/>
            </p:nvSpPr>
            <p:spPr>
              <a:xfrm>
                <a:off x="10012046" y="2656582"/>
                <a:ext cx="84456" cy="689446"/>
              </a:xfrm>
              <a:custGeom>
                <a:avLst/>
                <a:gdLst>
                  <a:gd name="connsiteX0" fmla="*/ 0 w 91440"/>
                  <a:gd name="connsiteY0" fmla="*/ 0 h 553720"/>
                  <a:gd name="connsiteX1" fmla="*/ 91440 w 91440"/>
                  <a:gd name="connsiteY1" fmla="*/ 0 h 553720"/>
                  <a:gd name="connsiteX2" fmla="*/ 91440 w 91440"/>
                  <a:gd name="connsiteY2" fmla="*/ 553720 h 553720"/>
                  <a:gd name="connsiteX3" fmla="*/ 0 w 91440"/>
                  <a:gd name="connsiteY3" fmla="*/ 553720 h 553720"/>
                  <a:gd name="connsiteX4" fmla="*/ 0 w 91440"/>
                  <a:gd name="connsiteY4" fmla="*/ 0 h 553720"/>
                  <a:gd name="connsiteX0" fmla="*/ 0 w 91440"/>
                  <a:gd name="connsiteY0" fmla="*/ 69215 h 622935"/>
                  <a:gd name="connsiteX1" fmla="*/ 91440 w 91440"/>
                  <a:gd name="connsiteY1" fmla="*/ 69215 h 622935"/>
                  <a:gd name="connsiteX2" fmla="*/ 91440 w 91440"/>
                  <a:gd name="connsiteY2" fmla="*/ 622935 h 622935"/>
                  <a:gd name="connsiteX3" fmla="*/ 0 w 91440"/>
                  <a:gd name="connsiteY3" fmla="*/ 622935 h 622935"/>
                  <a:gd name="connsiteX4" fmla="*/ 0 w 91440"/>
                  <a:gd name="connsiteY4" fmla="*/ 69215 h 62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0" h="622935">
                    <a:moveTo>
                      <a:pt x="0" y="69215"/>
                    </a:moveTo>
                    <a:cubicBezTo>
                      <a:pt x="15240" y="-23072"/>
                      <a:pt x="76200" y="-23072"/>
                      <a:pt x="91440" y="69215"/>
                    </a:cubicBezTo>
                    <a:lnTo>
                      <a:pt x="91440" y="622935"/>
                    </a:lnTo>
                    <a:lnTo>
                      <a:pt x="0" y="622935"/>
                    </a:lnTo>
                    <a:lnTo>
                      <a:pt x="0" y="69215"/>
                    </a:lnTo>
                    <a:close/>
                  </a:path>
                </a:pathLst>
              </a:custGeom>
              <a:solidFill>
                <a:srgbClr val="FEC4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 dirty="0"/>
              </a:p>
            </p:txBody>
          </p:sp>
        </p:grpSp>
        <p:sp>
          <p:nvSpPr>
            <p:cNvPr id="138" name="مثلث متساوي الساقين 50">
              <a:extLst>
                <a:ext uri="{FF2B5EF4-FFF2-40B4-BE49-F238E27FC236}">
                  <a16:creationId xmlns:a16="http://schemas.microsoft.com/office/drawing/2014/main" id="{DC477BEA-E462-ADDC-8F87-1F03FC6BD884}"/>
                </a:ext>
              </a:extLst>
            </p:cNvPr>
            <p:cNvSpPr/>
            <p:nvPr/>
          </p:nvSpPr>
          <p:spPr>
            <a:xfrm flipV="1">
              <a:off x="9977017" y="3459479"/>
              <a:ext cx="566626" cy="251854"/>
            </a:xfrm>
            <a:custGeom>
              <a:avLst/>
              <a:gdLst>
                <a:gd name="connsiteX0" fmla="*/ 0 w 485140"/>
                <a:gd name="connsiteY0" fmla="*/ 418224 h 418224"/>
                <a:gd name="connsiteX1" fmla="*/ 242570 w 485140"/>
                <a:gd name="connsiteY1" fmla="*/ 0 h 418224"/>
                <a:gd name="connsiteX2" fmla="*/ 485140 w 485140"/>
                <a:gd name="connsiteY2" fmla="*/ 418224 h 418224"/>
                <a:gd name="connsiteX3" fmla="*/ 0 w 485140"/>
                <a:gd name="connsiteY3" fmla="*/ 418224 h 418224"/>
                <a:gd name="connsiteX0" fmla="*/ 0 w 490426"/>
                <a:gd name="connsiteY0" fmla="*/ 418224 h 418224"/>
                <a:gd name="connsiteX1" fmla="*/ 242570 w 490426"/>
                <a:gd name="connsiteY1" fmla="*/ 0 h 418224"/>
                <a:gd name="connsiteX2" fmla="*/ 485140 w 490426"/>
                <a:gd name="connsiteY2" fmla="*/ 418224 h 418224"/>
                <a:gd name="connsiteX3" fmla="*/ 0 w 490426"/>
                <a:gd name="connsiteY3" fmla="*/ 418224 h 418224"/>
                <a:gd name="connsiteX0" fmla="*/ 5286 w 495712"/>
                <a:gd name="connsiteY0" fmla="*/ 418224 h 418224"/>
                <a:gd name="connsiteX1" fmla="*/ 247856 w 495712"/>
                <a:gd name="connsiteY1" fmla="*/ 0 h 418224"/>
                <a:gd name="connsiteX2" fmla="*/ 490426 w 495712"/>
                <a:gd name="connsiteY2" fmla="*/ 418224 h 418224"/>
                <a:gd name="connsiteX3" fmla="*/ 5286 w 495712"/>
                <a:gd name="connsiteY3" fmla="*/ 418224 h 41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712" h="418224">
                  <a:moveTo>
                    <a:pt x="5286" y="418224"/>
                  </a:moveTo>
                  <a:cubicBezTo>
                    <a:pt x="-35142" y="348520"/>
                    <a:pt x="166999" y="0"/>
                    <a:pt x="247856" y="0"/>
                  </a:cubicBezTo>
                  <a:cubicBezTo>
                    <a:pt x="328713" y="0"/>
                    <a:pt x="530854" y="348520"/>
                    <a:pt x="490426" y="418224"/>
                  </a:cubicBezTo>
                  <a:lnTo>
                    <a:pt x="5286" y="418224"/>
                  </a:lnTo>
                  <a:close/>
                </a:path>
              </a:pathLst>
            </a:custGeom>
            <a:solidFill>
              <a:srgbClr val="FCB22E"/>
            </a:solidFill>
            <a:ln w="19050">
              <a:solidFill>
                <a:srgbClr val="FDB0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/>
            </a:p>
          </p:txBody>
        </p:sp>
        <p:grpSp>
          <p:nvGrpSpPr>
            <p:cNvPr id="139" name="مجموعة 76">
              <a:extLst>
                <a:ext uri="{FF2B5EF4-FFF2-40B4-BE49-F238E27FC236}">
                  <a16:creationId xmlns:a16="http://schemas.microsoft.com/office/drawing/2014/main" id="{E8158712-57D8-3886-EF81-2AD05A0B0CF4}"/>
                </a:ext>
              </a:extLst>
            </p:cNvPr>
            <p:cNvGrpSpPr/>
            <p:nvPr/>
          </p:nvGrpSpPr>
          <p:grpSpPr>
            <a:xfrm>
              <a:off x="10212705" y="3698875"/>
              <a:ext cx="95250" cy="198120"/>
              <a:chOff x="9313545" y="3874135"/>
              <a:chExt cx="95250" cy="198120"/>
            </a:xfrm>
          </p:grpSpPr>
          <p:sp>
            <p:nvSpPr>
              <p:cNvPr id="144" name="شكل بيضاوي 81">
                <a:extLst>
                  <a:ext uri="{FF2B5EF4-FFF2-40B4-BE49-F238E27FC236}">
                    <a16:creationId xmlns:a16="http://schemas.microsoft.com/office/drawing/2014/main" id="{0C0490DD-838A-7822-29C9-79DAF1F32ADD}"/>
                  </a:ext>
                </a:extLst>
              </p:cNvPr>
              <p:cNvSpPr/>
              <p:nvPr/>
            </p:nvSpPr>
            <p:spPr>
              <a:xfrm>
                <a:off x="9313545" y="3874135"/>
                <a:ext cx="95250" cy="95250"/>
              </a:xfrm>
              <a:prstGeom prst="ellipse">
                <a:avLst/>
              </a:prstGeom>
              <a:solidFill>
                <a:srgbClr val="FDB0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/>
              </a:p>
            </p:txBody>
          </p:sp>
          <p:sp>
            <p:nvSpPr>
              <p:cNvPr id="145" name="شكل بيضاوي 82">
                <a:extLst>
                  <a:ext uri="{FF2B5EF4-FFF2-40B4-BE49-F238E27FC236}">
                    <a16:creationId xmlns:a16="http://schemas.microsoft.com/office/drawing/2014/main" id="{ED30C81B-2C2A-84F3-F7D8-C722654B4495}"/>
                  </a:ext>
                </a:extLst>
              </p:cNvPr>
              <p:cNvSpPr/>
              <p:nvPr/>
            </p:nvSpPr>
            <p:spPr>
              <a:xfrm>
                <a:off x="9324975" y="3956050"/>
                <a:ext cx="72390" cy="72390"/>
              </a:xfrm>
              <a:prstGeom prst="ellipse">
                <a:avLst/>
              </a:prstGeom>
              <a:solidFill>
                <a:srgbClr val="FDB0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 dirty="0"/>
              </a:p>
            </p:txBody>
          </p:sp>
          <p:sp>
            <p:nvSpPr>
              <p:cNvPr id="146" name="شكل بيضاوي 83">
                <a:extLst>
                  <a:ext uri="{FF2B5EF4-FFF2-40B4-BE49-F238E27FC236}">
                    <a16:creationId xmlns:a16="http://schemas.microsoft.com/office/drawing/2014/main" id="{B7CD2AFA-B441-0070-2B3C-DD20F73D84A2}"/>
                  </a:ext>
                </a:extLst>
              </p:cNvPr>
              <p:cNvSpPr/>
              <p:nvPr/>
            </p:nvSpPr>
            <p:spPr>
              <a:xfrm>
                <a:off x="9338310" y="4026535"/>
                <a:ext cx="45720" cy="45720"/>
              </a:xfrm>
              <a:prstGeom prst="ellipse">
                <a:avLst/>
              </a:prstGeom>
              <a:solidFill>
                <a:srgbClr val="FDB0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 dirty="0"/>
              </a:p>
            </p:txBody>
          </p:sp>
        </p:grpSp>
        <p:grpSp>
          <p:nvGrpSpPr>
            <p:cNvPr id="140" name="مجموعة 77">
              <a:extLst>
                <a:ext uri="{FF2B5EF4-FFF2-40B4-BE49-F238E27FC236}">
                  <a16:creationId xmlns:a16="http://schemas.microsoft.com/office/drawing/2014/main" id="{87040274-3D4A-AD15-3CDD-9105B0B6100B}"/>
                </a:ext>
              </a:extLst>
            </p:cNvPr>
            <p:cNvGrpSpPr/>
            <p:nvPr/>
          </p:nvGrpSpPr>
          <p:grpSpPr>
            <a:xfrm flipV="1">
              <a:off x="10212705" y="2258695"/>
              <a:ext cx="95250" cy="198120"/>
              <a:chOff x="9313545" y="3874135"/>
              <a:chExt cx="95250" cy="198120"/>
            </a:xfrm>
          </p:grpSpPr>
          <p:sp>
            <p:nvSpPr>
              <p:cNvPr id="141" name="شكل بيضاوي 78">
                <a:extLst>
                  <a:ext uri="{FF2B5EF4-FFF2-40B4-BE49-F238E27FC236}">
                    <a16:creationId xmlns:a16="http://schemas.microsoft.com/office/drawing/2014/main" id="{DA4D49AF-66F9-F362-836E-963505867262}"/>
                  </a:ext>
                </a:extLst>
              </p:cNvPr>
              <p:cNvSpPr/>
              <p:nvPr/>
            </p:nvSpPr>
            <p:spPr>
              <a:xfrm>
                <a:off x="9313545" y="3874135"/>
                <a:ext cx="95250" cy="95250"/>
              </a:xfrm>
              <a:prstGeom prst="ellipse">
                <a:avLst/>
              </a:prstGeom>
              <a:solidFill>
                <a:srgbClr val="FA62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/>
              </a:p>
            </p:txBody>
          </p:sp>
          <p:sp>
            <p:nvSpPr>
              <p:cNvPr id="142" name="شكل بيضاوي 79">
                <a:extLst>
                  <a:ext uri="{FF2B5EF4-FFF2-40B4-BE49-F238E27FC236}">
                    <a16:creationId xmlns:a16="http://schemas.microsoft.com/office/drawing/2014/main" id="{91918C03-4B01-E8A0-3F9E-4E865B716B1C}"/>
                  </a:ext>
                </a:extLst>
              </p:cNvPr>
              <p:cNvSpPr/>
              <p:nvPr/>
            </p:nvSpPr>
            <p:spPr>
              <a:xfrm>
                <a:off x="9324975" y="3956050"/>
                <a:ext cx="72390" cy="72390"/>
              </a:xfrm>
              <a:prstGeom prst="ellipse">
                <a:avLst/>
              </a:prstGeom>
              <a:solidFill>
                <a:srgbClr val="FDB0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 dirty="0"/>
              </a:p>
            </p:txBody>
          </p:sp>
          <p:sp>
            <p:nvSpPr>
              <p:cNvPr id="143" name="شكل بيضاوي 80">
                <a:extLst>
                  <a:ext uri="{FF2B5EF4-FFF2-40B4-BE49-F238E27FC236}">
                    <a16:creationId xmlns:a16="http://schemas.microsoft.com/office/drawing/2014/main" id="{61F57834-74E9-7E34-FAD4-2BC68A602688}"/>
                  </a:ext>
                </a:extLst>
              </p:cNvPr>
              <p:cNvSpPr/>
              <p:nvPr/>
            </p:nvSpPr>
            <p:spPr>
              <a:xfrm>
                <a:off x="9338310" y="4026535"/>
                <a:ext cx="45720" cy="45720"/>
              </a:xfrm>
              <a:prstGeom prst="ellipse">
                <a:avLst/>
              </a:prstGeom>
              <a:solidFill>
                <a:srgbClr val="FDB0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4322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9AE8F3-CCA1-4C15-1959-8A95DA9EC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ربع نص 9">
            <a:extLst>
              <a:ext uri="{FF2B5EF4-FFF2-40B4-BE49-F238E27FC236}">
                <a16:creationId xmlns:a16="http://schemas.microsoft.com/office/drawing/2014/main" id="{4D94516A-A38F-F401-6B70-482FFF2D1E51}"/>
              </a:ext>
            </a:extLst>
          </p:cNvPr>
          <p:cNvSpPr txBox="1"/>
          <p:nvPr/>
        </p:nvSpPr>
        <p:spPr>
          <a:xfrm>
            <a:off x="7125653" y="-459182"/>
            <a:ext cx="35661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dirty="0">
                <a:solidFill>
                  <a:srgbClr val="006424"/>
                </a:solidFill>
                <a:ea typeface="Harmattan" panose="01000503000000020003" pitchFamily="2" charset="-78"/>
              </a:rPr>
              <a:t>مطوية عن</a:t>
            </a:r>
            <a:endParaRPr lang="ar-EG" dirty="0">
              <a:solidFill>
                <a:srgbClr val="006424"/>
              </a:solidFill>
              <a:ea typeface="Harmattan" panose="01000503000000020003" pitchFamily="2" charset="-78"/>
            </a:endParaRPr>
          </a:p>
        </p:txBody>
      </p:sp>
      <p:grpSp>
        <p:nvGrpSpPr>
          <p:cNvPr id="9" name="مجموعة 1">
            <a:extLst>
              <a:ext uri="{FF2B5EF4-FFF2-40B4-BE49-F238E27FC236}">
                <a16:creationId xmlns:a16="http://schemas.microsoft.com/office/drawing/2014/main" id="{3E9D57E8-4CAA-F655-A184-9A188BAA49A2}"/>
              </a:ext>
            </a:extLst>
          </p:cNvPr>
          <p:cNvGrpSpPr/>
          <p:nvPr/>
        </p:nvGrpSpPr>
        <p:grpSpPr>
          <a:xfrm>
            <a:off x="2763411" y="-1"/>
            <a:ext cx="4362242" cy="7559675"/>
            <a:chOff x="2763411" y="-1"/>
            <a:chExt cx="4362242" cy="7559675"/>
          </a:xfrm>
        </p:grpSpPr>
        <p:pic>
          <p:nvPicPr>
            <p:cNvPr id="12" name="صورة 3">
              <a:extLst>
                <a:ext uri="{FF2B5EF4-FFF2-40B4-BE49-F238E27FC236}">
                  <a16:creationId xmlns:a16="http://schemas.microsoft.com/office/drawing/2014/main" id="{DFE2B3C2-E605-158E-31CF-BA1E60A0D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29571" y="-1"/>
              <a:ext cx="796082" cy="7559675"/>
            </a:xfrm>
            <a:prstGeom prst="rect">
              <a:avLst/>
            </a:prstGeom>
          </p:spPr>
        </p:pic>
        <p:pic>
          <p:nvPicPr>
            <p:cNvPr id="13" name="صورة 4">
              <a:extLst>
                <a:ext uri="{FF2B5EF4-FFF2-40B4-BE49-F238E27FC236}">
                  <a16:creationId xmlns:a16="http://schemas.microsoft.com/office/drawing/2014/main" id="{DA64D1E2-0008-C6EB-E35B-EAB401E6F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63411" y="-1"/>
              <a:ext cx="796082" cy="7559675"/>
            </a:xfrm>
            <a:prstGeom prst="rect">
              <a:avLst/>
            </a:prstGeom>
          </p:spPr>
        </p:pic>
      </p:grpSp>
      <p:grpSp>
        <p:nvGrpSpPr>
          <p:cNvPr id="18" name="مجموعة 13">
            <a:extLst>
              <a:ext uri="{FF2B5EF4-FFF2-40B4-BE49-F238E27FC236}">
                <a16:creationId xmlns:a16="http://schemas.microsoft.com/office/drawing/2014/main" id="{559FDEBB-B5C4-F51B-BBD2-FC866B6697F6}"/>
              </a:ext>
            </a:extLst>
          </p:cNvPr>
          <p:cNvGrpSpPr/>
          <p:nvPr/>
        </p:nvGrpSpPr>
        <p:grpSpPr>
          <a:xfrm>
            <a:off x="128365" y="5300197"/>
            <a:ext cx="3099454" cy="2317228"/>
            <a:chOff x="6509386" y="2816567"/>
            <a:chExt cx="5266234" cy="2863732"/>
          </a:xfrm>
          <a:solidFill>
            <a:srgbClr val="E2B675"/>
          </a:solidFill>
        </p:grpSpPr>
        <p:grpSp>
          <p:nvGrpSpPr>
            <p:cNvPr id="19" name="مجموعة 14">
              <a:extLst>
                <a:ext uri="{FF2B5EF4-FFF2-40B4-BE49-F238E27FC236}">
                  <a16:creationId xmlns:a16="http://schemas.microsoft.com/office/drawing/2014/main" id="{FE7BB3B4-717C-850F-AB6A-EB6D9B8DAC07}"/>
                </a:ext>
              </a:extLst>
            </p:cNvPr>
            <p:cNvGrpSpPr/>
            <p:nvPr/>
          </p:nvGrpSpPr>
          <p:grpSpPr>
            <a:xfrm>
              <a:off x="10872413" y="3167257"/>
              <a:ext cx="903207" cy="2471302"/>
              <a:chOff x="10269214" y="2551639"/>
              <a:chExt cx="1147991" cy="3141064"/>
            </a:xfrm>
            <a:grpFill/>
          </p:grpSpPr>
          <p:sp>
            <p:nvSpPr>
              <p:cNvPr id="29" name="مأذنة">
                <a:extLst>
                  <a:ext uri="{FF2B5EF4-FFF2-40B4-BE49-F238E27FC236}">
                    <a16:creationId xmlns:a16="http://schemas.microsoft.com/office/drawing/2014/main" id="{09F6561B-CD08-DDF6-A464-AAF469A07E84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B2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مستطيل 27">
                <a:extLst>
                  <a:ext uri="{FF2B5EF4-FFF2-40B4-BE49-F238E27FC236}">
                    <a16:creationId xmlns:a16="http://schemas.microsoft.com/office/drawing/2014/main" id="{64E9558B-9017-CB64-EC97-CE6329EAD6B8}"/>
                  </a:ext>
                </a:extLst>
              </p:cNvPr>
              <p:cNvSpPr/>
              <p:nvPr/>
            </p:nvSpPr>
            <p:spPr>
              <a:xfrm>
                <a:off x="10387964" y="4137342"/>
                <a:ext cx="914399" cy="1555361"/>
              </a:xfrm>
              <a:prstGeom prst="rect">
                <a:avLst/>
              </a:prstGeom>
              <a:solidFill>
                <a:srgbClr val="FFDC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 dirty="0"/>
              </a:p>
            </p:txBody>
          </p:sp>
          <p:sp>
            <p:nvSpPr>
              <p:cNvPr id="31" name="مخطط انسيابي: مهلة 28">
                <a:extLst>
                  <a:ext uri="{FF2B5EF4-FFF2-40B4-BE49-F238E27FC236}">
                    <a16:creationId xmlns:a16="http://schemas.microsoft.com/office/drawing/2014/main" id="{23733445-3DAA-803D-0D22-8EE742D7A7DC}"/>
                  </a:ext>
                </a:extLst>
              </p:cNvPr>
              <p:cNvSpPr/>
              <p:nvPr/>
            </p:nvSpPr>
            <p:spPr>
              <a:xfrm rot="16200000">
                <a:off x="10673959" y="4745960"/>
                <a:ext cx="338501" cy="338501"/>
              </a:xfrm>
              <a:prstGeom prst="flowChartDelay">
                <a:avLst/>
              </a:prstGeom>
              <a:solidFill>
                <a:srgbClr val="E2B6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/>
              </a:p>
            </p:txBody>
          </p:sp>
          <p:sp>
            <p:nvSpPr>
              <p:cNvPr id="32" name="مستطيل 29">
                <a:extLst>
                  <a:ext uri="{FF2B5EF4-FFF2-40B4-BE49-F238E27FC236}">
                    <a16:creationId xmlns:a16="http://schemas.microsoft.com/office/drawing/2014/main" id="{CEAB8AD3-B6CD-66CF-A4D1-3108D941A72E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E2B6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 dirty="0"/>
              </a:p>
            </p:txBody>
          </p:sp>
          <p:sp>
            <p:nvSpPr>
              <p:cNvPr id="33" name="مستطيل 30">
                <a:extLst>
                  <a:ext uri="{FF2B5EF4-FFF2-40B4-BE49-F238E27FC236}">
                    <a16:creationId xmlns:a16="http://schemas.microsoft.com/office/drawing/2014/main" id="{0571CCD2-A668-59F6-F570-6BE8FAC6D576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 dirty="0"/>
              </a:p>
            </p:txBody>
          </p:sp>
        </p:grpSp>
        <p:grpSp>
          <p:nvGrpSpPr>
            <p:cNvPr id="20" name="مجموعة 15">
              <a:extLst>
                <a:ext uri="{FF2B5EF4-FFF2-40B4-BE49-F238E27FC236}">
                  <a16:creationId xmlns:a16="http://schemas.microsoft.com/office/drawing/2014/main" id="{57C827AC-104A-D12C-803C-C2D486E77CD4}"/>
                </a:ext>
              </a:extLst>
            </p:cNvPr>
            <p:cNvGrpSpPr/>
            <p:nvPr/>
          </p:nvGrpSpPr>
          <p:grpSpPr>
            <a:xfrm>
              <a:off x="10005375" y="2816567"/>
              <a:ext cx="811991" cy="2770983"/>
              <a:chOff x="10269214" y="2551639"/>
              <a:chExt cx="1147991" cy="3917608"/>
            </a:xfrm>
            <a:grpFill/>
          </p:grpSpPr>
          <p:sp>
            <p:nvSpPr>
              <p:cNvPr id="25" name="مأذنة">
                <a:extLst>
                  <a:ext uri="{FF2B5EF4-FFF2-40B4-BE49-F238E27FC236}">
                    <a16:creationId xmlns:a16="http://schemas.microsoft.com/office/drawing/2014/main" id="{E1D1284C-9722-B56A-CA10-80C16F015D4C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B2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مستطيل 23">
                <a:extLst>
                  <a:ext uri="{FF2B5EF4-FFF2-40B4-BE49-F238E27FC236}">
                    <a16:creationId xmlns:a16="http://schemas.microsoft.com/office/drawing/2014/main" id="{FEFC9F3B-DE5C-DB49-977E-E4BD2C56D9C4}"/>
                  </a:ext>
                </a:extLst>
              </p:cNvPr>
              <p:cNvSpPr/>
              <p:nvPr/>
            </p:nvSpPr>
            <p:spPr>
              <a:xfrm>
                <a:off x="10387965" y="4137346"/>
                <a:ext cx="914402" cy="2331901"/>
              </a:xfrm>
              <a:prstGeom prst="rect">
                <a:avLst/>
              </a:prstGeom>
              <a:solidFill>
                <a:srgbClr val="FFDC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/>
              </a:p>
            </p:txBody>
          </p:sp>
          <p:sp>
            <p:nvSpPr>
              <p:cNvPr id="27" name="مستطيل 24">
                <a:extLst>
                  <a:ext uri="{FF2B5EF4-FFF2-40B4-BE49-F238E27FC236}">
                    <a16:creationId xmlns:a16="http://schemas.microsoft.com/office/drawing/2014/main" id="{E6106A9C-FA74-582C-3BBD-027203CDAE49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 dirty="0"/>
              </a:p>
            </p:txBody>
          </p:sp>
          <p:sp>
            <p:nvSpPr>
              <p:cNvPr id="28" name="مستطيل 25">
                <a:extLst>
                  <a:ext uri="{FF2B5EF4-FFF2-40B4-BE49-F238E27FC236}">
                    <a16:creationId xmlns:a16="http://schemas.microsoft.com/office/drawing/2014/main" id="{91090E04-957E-8034-3E87-29DDF2091602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 dirty="0"/>
              </a:p>
            </p:txBody>
          </p:sp>
        </p:grpSp>
        <p:grpSp>
          <p:nvGrpSpPr>
            <p:cNvPr id="21" name="مجموعة 16">
              <a:extLst>
                <a:ext uri="{FF2B5EF4-FFF2-40B4-BE49-F238E27FC236}">
                  <a16:creationId xmlns:a16="http://schemas.microsoft.com/office/drawing/2014/main" id="{B3DEE114-037F-EFE5-3D22-69AB9A5FCA98}"/>
                </a:ext>
              </a:extLst>
            </p:cNvPr>
            <p:cNvGrpSpPr/>
            <p:nvPr/>
          </p:nvGrpSpPr>
          <p:grpSpPr>
            <a:xfrm>
              <a:off x="6509386" y="3452513"/>
              <a:ext cx="3495992" cy="2227786"/>
              <a:chOff x="6973743" y="1305792"/>
              <a:chExt cx="4443462" cy="2831551"/>
            </a:xfrm>
            <a:grpFill/>
          </p:grpSpPr>
          <p:sp>
            <p:nvSpPr>
              <p:cNvPr id="22" name="مأذنة">
                <a:extLst>
                  <a:ext uri="{FF2B5EF4-FFF2-40B4-BE49-F238E27FC236}">
                    <a16:creationId xmlns:a16="http://schemas.microsoft.com/office/drawing/2014/main" id="{261D0BD0-45DC-525C-47FC-2385A82147B8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B2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مستطيل 18">
                <a:extLst>
                  <a:ext uri="{FF2B5EF4-FFF2-40B4-BE49-F238E27FC236}">
                    <a16:creationId xmlns:a16="http://schemas.microsoft.com/office/drawing/2014/main" id="{F06500CA-20A8-5E38-F003-1134EE0E6C6C}"/>
                  </a:ext>
                </a:extLst>
              </p:cNvPr>
              <p:cNvSpPr/>
              <p:nvPr/>
            </p:nvSpPr>
            <p:spPr>
              <a:xfrm flipV="1">
                <a:off x="10387965" y="4026199"/>
                <a:ext cx="914399" cy="111144"/>
              </a:xfrm>
              <a:prstGeom prst="rect">
                <a:avLst/>
              </a:prstGeom>
              <a:solidFill>
                <a:srgbClr val="FFDC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/>
              </a:p>
            </p:txBody>
          </p:sp>
          <p:sp>
            <p:nvSpPr>
              <p:cNvPr id="24" name="مأذنة">
                <a:extLst>
                  <a:ext uri="{FF2B5EF4-FFF2-40B4-BE49-F238E27FC236}">
                    <a16:creationId xmlns:a16="http://schemas.microsoft.com/office/drawing/2014/main" id="{C7368BCE-1EBB-242E-273F-9A0B8D011AB2}"/>
                  </a:ext>
                </a:extLst>
              </p:cNvPr>
              <p:cNvSpPr/>
              <p:nvPr/>
            </p:nvSpPr>
            <p:spPr>
              <a:xfrm>
                <a:off x="6973743" y="1305792"/>
                <a:ext cx="3036306" cy="2794727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B2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4" name="شكل حر: شكل 32">
            <a:extLst>
              <a:ext uri="{FF2B5EF4-FFF2-40B4-BE49-F238E27FC236}">
                <a16:creationId xmlns:a16="http://schemas.microsoft.com/office/drawing/2014/main" id="{B0C7C4CC-984D-376C-5E0B-7633F6B31071}"/>
              </a:ext>
            </a:extLst>
          </p:cNvPr>
          <p:cNvSpPr/>
          <p:nvPr/>
        </p:nvSpPr>
        <p:spPr>
          <a:xfrm>
            <a:off x="2316944" y="661694"/>
            <a:ext cx="129961" cy="155510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FEC46D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r" rtl="1"/>
            <a:endParaRPr lang="ar-SA"/>
          </a:p>
        </p:txBody>
      </p:sp>
      <p:sp>
        <p:nvSpPr>
          <p:cNvPr id="35" name="شكل حر: شكل 33">
            <a:extLst>
              <a:ext uri="{FF2B5EF4-FFF2-40B4-BE49-F238E27FC236}">
                <a16:creationId xmlns:a16="http://schemas.microsoft.com/office/drawing/2014/main" id="{F900278B-585E-3207-2B9A-5ACF7907204E}"/>
              </a:ext>
            </a:extLst>
          </p:cNvPr>
          <p:cNvSpPr/>
          <p:nvPr/>
        </p:nvSpPr>
        <p:spPr>
          <a:xfrm>
            <a:off x="8286011" y="527227"/>
            <a:ext cx="129961" cy="155510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FEC46D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r" rtl="1"/>
            <a:endParaRPr lang="ar-SA"/>
          </a:p>
        </p:txBody>
      </p:sp>
      <p:sp>
        <p:nvSpPr>
          <p:cNvPr id="38" name="شكل حر: شكل 46">
            <a:extLst>
              <a:ext uri="{FF2B5EF4-FFF2-40B4-BE49-F238E27FC236}">
                <a16:creationId xmlns:a16="http://schemas.microsoft.com/office/drawing/2014/main" id="{4F1166DC-ABA5-81F5-85C1-434B5EC52CCF}"/>
              </a:ext>
            </a:extLst>
          </p:cNvPr>
          <p:cNvSpPr/>
          <p:nvPr/>
        </p:nvSpPr>
        <p:spPr>
          <a:xfrm>
            <a:off x="2372891" y="6267627"/>
            <a:ext cx="129961" cy="155510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FEC46D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r" rtl="1"/>
            <a:endParaRPr lang="ar-SA"/>
          </a:p>
        </p:txBody>
      </p:sp>
      <p:sp>
        <p:nvSpPr>
          <p:cNvPr id="39" name="شكل حر: شكل 47">
            <a:extLst>
              <a:ext uri="{FF2B5EF4-FFF2-40B4-BE49-F238E27FC236}">
                <a16:creationId xmlns:a16="http://schemas.microsoft.com/office/drawing/2014/main" id="{8FBC4517-7C9C-C995-F606-EE9FF6560110}"/>
              </a:ext>
            </a:extLst>
          </p:cNvPr>
          <p:cNvSpPr/>
          <p:nvPr/>
        </p:nvSpPr>
        <p:spPr>
          <a:xfrm>
            <a:off x="2556389" y="697651"/>
            <a:ext cx="279690" cy="334674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FEC46D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r" rtl="1"/>
            <a:endParaRPr lang="ar-SA"/>
          </a:p>
        </p:txBody>
      </p:sp>
      <p:grpSp>
        <p:nvGrpSpPr>
          <p:cNvPr id="41" name="مجموعة 49">
            <a:extLst>
              <a:ext uri="{FF2B5EF4-FFF2-40B4-BE49-F238E27FC236}">
                <a16:creationId xmlns:a16="http://schemas.microsoft.com/office/drawing/2014/main" id="{D9EAA485-C168-2ECF-DBBB-187F16106151}"/>
              </a:ext>
            </a:extLst>
          </p:cNvPr>
          <p:cNvGrpSpPr/>
          <p:nvPr/>
        </p:nvGrpSpPr>
        <p:grpSpPr>
          <a:xfrm flipH="1">
            <a:off x="8304019" y="6384301"/>
            <a:ext cx="1209427" cy="1166871"/>
            <a:chOff x="182493" y="5456046"/>
            <a:chExt cx="1544706" cy="1490352"/>
          </a:xfrm>
        </p:grpSpPr>
        <p:grpSp>
          <p:nvGrpSpPr>
            <p:cNvPr id="42" name="مجموعة 50">
              <a:extLst>
                <a:ext uri="{FF2B5EF4-FFF2-40B4-BE49-F238E27FC236}">
                  <a16:creationId xmlns:a16="http://schemas.microsoft.com/office/drawing/2014/main" id="{D32F3A61-0415-DF20-9E8A-C1C2F4B25058}"/>
                </a:ext>
              </a:extLst>
            </p:cNvPr>
            <p:cNvGrpSpPr/>
            <p:nvPr/>
          </p:nvGrpSpPr>
          <p:grpSpPr>
            <a:xfrm>
              <a:off x="182493" y="5456046"/>
              <a:ext cx="610812" cy="1490352"/>
              <a:chOff x="10269214" y="2551639"/>
              <a:chExt cx="1147991" cy="2801042"/>
            </a:xfrm>
            <a:solidFill>
              <a:srgbClr val="52425B"/>
            </a:solidFill>
          </p:grpSpPr>
          <p:sp>
            <p:nvSpPr>
              <p:cNvPr id="44" name="مأذنة">
                <a:extLst>
                  <a:ext uri="{FF2B5EF4-FFF2-40B4-BE49-F238E27FC236}">
                    <a16:creationId xmlns:a16="http://schemas.microsoft.com/office/drawing/2014/main" id="{32CB4CE3-EF82-F9EE-9758-FBF3CA43B21C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B2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مستطيل 53">
                <a:extLst>
                  <a:ext uri="{FF2B5EF4-FFF2-40B4-BE49-F238E27FC236}">
                    <a16:creationId xmlns:a16="http://schemas.microsoft.com/office/drawing/2014/main" id="{6C71C868-3755-15FF-5948-161A3627BE02}"/>
                  </a:ext>
                </a:extLst>
              </p:cNvPr>
              <p:cNvSpPr/>
              <p:nvPr/>
            </p:nvSpPr>
            <p:spPr>
              <a:xfrm>
                <a:off x="10387965" y="4137343"/>
                <a:ext cx="914401" cy="1193472"/>
              </a:xfrm>
              <a:prstGeom prst="rect">
                <a:avLst/>
              </a:prstGeom>
              <a:solidFill>
                <a:srgbClr val="FFDC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/>
              </a:p>
            </p:txBody>
          </p:sp>
          <p:sp>
            <p:nvSpPr>
              <p:cNvPr id="46" name="مخطط انسيابي: مهلة 54">
                <a:extLst>
                  <a:ext uri="{FF2B5EF4-FFF2-40B4-BE49-F238E27FC236}">
                    <a16:creationId xmlns:a16="http://schemas.microsoft.com/office/drawing/2014/main" id="{9D8B828B-3CBC-F36B-982A-855BAB869D04}"/>
                  </a:ext>
                </a:extLst>
              </p:cNvPr>
              <p:cNvSpPr/>
              <p:nvPr/>
            </p:nvSpPr>
            <p:spPr>
              <a:xfrm rot="16200000">
                <a:off x="10673959" y="4745960"/>
                <a:ext cx="338501" cy="338501"/>
              </a:xfrm>
              <a:prstGeom prst="flowChartDelay">
                <a:avLst/>
              </a:prstGeom>
              <a:solidFill>
                <a:srgbClr val="E2B6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 dirty="0"/>
              </a:p>
            </p:txBody>
          </p:sp>
          <p:sp>
            <p:nvSpPr>
              <p:cNvPr id="47" name="مستطيل 55">
                <a:extLst>
                  <a:ext uri="{FF2B5EF4-FFF2-40B4-BE49-F238E27FC236}">
                    <a16:creationId xmlns:a16="http://schemas.microsoft.com/office/drawing/2014/main" id="{2D0C4066-0F02-ACDD-6B8A-1614C9851D0D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E2B6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 dirty="0"/>
              </a:p>
            </p:txBody>
          </p:sp>
          <p:sp>
            <p:nvSpPr>
              <p:cNvPr id="48" name="مستطيل 56">
                <a:extLst>
                  <a:ext uri="{FF2B5EF4-FFF2-40B4-BE49-F238E27FC236}">
                    <a16:creationId xmlns:a16="http://schemas.microsoft.com/office/drawing/2014/main" id="{05FFA2A4-87D0-A14D-54A0-CE84B4C0D699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E2B6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 dirty="0"/>
              </a:p>
            </p:txBody>
          </p:sp>
        </p:grpSp>
        <p:sp>
          <p:nvSpPr>
            <p:cNvPr id="43" name="مأذنة">
              <a:extLst>
                <a:ext uri="{FF2B5EF4-FFF2-40B4-BE49-F238E27FC236}">
                  <a16:creationId xmlns:a16="http://schemas.microsoft.com/office/drawing/2014/main" id="{71176561-B985-B5DB-8B10-3BB87722301C}"/>
                </a:ext>
              </a:extLst>
            </p:cNvPr>
            <p:cNvSpPr/>
            <p:nvPr/>
          </p:nvSpPr>
          <p:spPr>
            <a:xfrm>
              <a:off x="866611" y="5669281"/>
              <a:ext cx="860588" cy="1265483"/>
            </a:xfrm>
            <a:custGeom>
              <a:avLst/>
              <a:gdLst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7956 h 43983"/>
                <a:gd name="connsiteX5" fmla="*/ 16312 w 33924"/>
                <a:gd name="connsiteY5" fmla="*/ 9402 h 43983"/>
                <a:gd name="connsiteX6" fmla="*/ 15660 w 33924"/>
                <a:gd name="connsiteY6" fmla="*/ 9402 h 43983"/>
                <a:gd name="connsiteX7" fmla="*/ 15660 w 33924"/>
                <a:gd name="connsiteY7" fmla="*/ 11502 h 43983"/>
                <a:gd name="connsiteX8" fmla="*/ 14721 w 33924"/>
                <a:gd name="connsiteY8" fmla="*/ 11502 h 43983"/>
                <a:gd name="connsiteX9" fmla="*/ 14721 w 33924"/>
                <a:gd name="connsiteY9" fmla="*/ 13815 h 43983"/>
                <a:gd name="connsiteX10" fmla="*/ 3437 w 33924"/>
                <a:gd name="connsiteY10" fmla="*/ 23942 h 43983"/>
                <a:gd name="connsiteX11" fmla="*/ 3437 w 33924"/>
                <a:gd name="connsiteY11" fmla="*/ 36241 h 43983"/>
                <a:gd name="connsiteX12" fmla="*/ 2281 w 33924"/>
                <a:gd name="connsiteY12" fmla="*/ 36241 h 43983"/>
                <a:gd name="connsiteX13" fmla="*/ 2281 w 33924"/>
                <a:gd name="connsiteY13" fmla="*/ 38627 h 43983"/>
                <a:gd name="connsiteX14" fmla="*/ 3437 w 33924"/>
                <a:gd name="connsiteY14" fmla="*/ 38627 h 43983"/>
                <a:gd name="connsiteX15" fmla="*/ 3437 w 33924"/>
                <a:gd name="connsiteY15" fmla="*/ 43983 h 43983"/>
                <a:gd name="connsiteX16" fmla="*/ 30489 w 33924"/>
                <a:gd name="connsiteY16" fmla="*/ 43983 h 43983"/>
                <a:gd name="connsiteX17" fmla="*/ 30489 w 33924"/>
                <a:gd name="connsiteY17" fmla="*/ 38627 h 43983"/>
                <a:gd name="connsiteX18" fmla="*/ 31647 w 33924"/>
                <a:gd name="connsiteY18" fmla="*/ 38627 h 43983"/>
                <a:gd name="connsiteX19" fmla="*/ 31647 w 33924"/>
                <a:gd name="connsiteY19" fmla="*/ 36241 h 43983"/>
                <a:gd name="connsiteX20" fmla="*/ 30489 w 33924"/>
                <a:gd name="connsiteY20" fmla="*/ 36241 h 43983"/>
                <a:gd name="connsiteX21" fmla="*/ 30489 w 33924"/>
                <a:gd name="connsiteY21" fmla="*/ 23942 h 43983"/>
                <a:gd name="connsiteX22" fmla="*/ 19206 w 33924"/>
                <a:gd name="connsiteY22" fmla="*/ 13815 h 43983"/>
                <a:gd name="connsiteX23" fmla="*/ 19206 w 33924"/>
                <a:gd name="connsiteY23" fmla="*/ 11502 h 43983"/>
                <a:gd name="connsiteX24" fmla="*/ 18263 w 33924"/>
                <a:gd name="connsiteY24" fmla="*/ 11502 h 43983"/>
                <a:gd name="connsiteX25" fmla="*/ 18263 w 33924"/>
                <a:gd name="connsiteY25" fmla="*/ 9402 h 43983"/>
                <a:gd name="connsiteX26" fmla="*/ 17614 w 33924"/>
                <a:gd name="connsiteY26" fmla="*/ 9402 h 43983"/>
                <a:gd name="connsiteX27" fmla="*/ 17614 w 33924"/>
                <a:gd name="connsiteY27" fmla="*/ 7956 h 43983"/>
                <a:gd name="connsiteX28" fmla="*/ 18263 w 33924"/>
                <a:gd name="connsiteY28" fmla="*/ 7089 h 43983"/>
                <a:gd name="connsiteX29" fmla="*/ 17614 w 33924"/>
                <a:gd name="connsiteY29" fmla="*/ 7089 h 43983"/>
                <a:gd name="connsiteX30" fmla="*/ 16961 w 33924"/>
                <a:gd name="connsiteY30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7956 h 43983"/>
                <a:gd name="connsiteX5" fmla="*/ 16312 w 33924"/>
                <a:gd name="connsiteY5" fmla="*/ 9402 h 43983"/>
                <a:gd name="connsiteX6" fmla="*/ 15660 w 33924"/>
                <a:gd name="connsiteY6" fmla="*/ 9402 h 43983"/>
                <a:gd name="connsiteX7" fmla="*/ 15660 w 33924"/>
                <a:gd name="connsiteY7" fmla="*/ 11502 h 43983"/>
                <a:gd name="connsiteX8" fmla="*/ 14721 w 33924"/>
                <a:gd name="connsiteY8" fmla="*/ 11502 h 43983"/>
                <a:gd name="connsiteX9" fmla="*/ 14721 w 33924"/>
                <a:gd name="connsiteY9" fmla="*/ 13815 h 43983"/>
                <a:gd name="connsiteX10" fmla="*/ 3437 w 33924"/>
                <a:gd name="connsiteY10" fmla="*/ 23942 h 43983"/>
                <a:gd name="connsiteX11" fmla="*/ 3437 w 33924"/>
                <a:gd name="connsiteY11" fmla="*/ 36241 h 43983"/>
                <a:gd name="connsiteX12" fmla="*/ 2281 w 33924"/>
                <a:gd name="connsiteY12" fmla="*/ 36241 h 43983"/>
                <a:gd name="connsiteX13" fmla="*/ 2281 w 33924"/>
                <a:gd name="connsiteY13" fmla="*/ 38627 h 43983"/>
                <a:gd name="connsiteX14" fmla="*/ 3437 w 33924"/>
                <a:gd name="connsiteY14" fmla="*/ 38627 h 43983"/>
                <a:gd name="connsiteX15" fmla="*/ 3437 w 33924"/>
                <a:gd name="connsiteY15" fmla="*/ 43983 h 43983"/>
                <a:gd name="connsiteX16" fmla="*/ 30489 w 33924"/>
                <a:gd name="connsiteY16" fmla="*/ 43983 h 43983"/>
                <a:gd name="connsiteX17" fmla="*/ 30489 w 33924"/>
                <a:gd name="connsiteY17" fmla="*/ 38627 h 43983"/>
                <a:gd name="connsiteX18" fmla="*/ 31647 w 33924"/>
                <a:gd name="connsiteY18" fmla="*/ 38627 h 43983"/>
                <a:gd name="connsiteX19" fmla="*/ 31647 w 33924"/>
                <a:gd name="connsiteY19" fmla="*/ 36241 h 43983"/>
                <a:gd name="connsiteX20" fmla="*/ 30489 w 33924"/>
                <a:gd name="connsiteY20" fmla="*/ 36241 h 43983"/>
                <a:gd name="connsiteX21" fmla="*/ 30489 w 33924"/>
                <a:gd name="connsiteY21" fmla="*/ 23942 h 43983"/>
                <a:gd name="connsiteX22" fmla="*/ 19206 w 33924"/>
                <a:gd name="connsiteY22" fmla="*/ 13815 h 43983"/>
                <a:gd name="connsiteX23" fmla="*/ 19206 w 33924"/>
                <a:gd name="connsiteY23" fmla="*/ 11502 h 43983"/>
                <a:gd name="connsiteX24" fmla="*/ 18263 w 33924"/>
                <a:gd name="connsiteY24" fmla="*/ 11502 h 43983"/>
                <a:gd name="connsiteX25" fmla="*/ 18263 w 33924"/>
                <a:gd name="connsiteY25" fmla="*/ 9402 h 43983"/>
                <a:gd name="connsiteX26" fmla="*/ 17614 w 33924"/>
                <a:gd name="connsiteY26" fmla="*/ 9402 h 43983"/>
                <a:gd name="connsiteX27" fmla="*/ 18263 w 33924"/>
                <a:gd name="connsiteY27" fmla="*/ 7089 h 43983"/>
                <a:gd name="connsiteX28" fmla="*/ 17614 w 33924"/>
                <a:gd name="connsiteY28" fmla="*/ 7089 h 43983"/>
                <a:gd name="connsiteX29" fmla="*/ 16961 w 33924"/>
                <a:gd name="connsiteY29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9402 h 43983"/>
                <a:gd name="connsiteX5" fmla="*/ 15660 w 33924"/>
                <a:gd name="connsiteY5" fmla="*/ 9402 h 43983"/>
                <a:gd name="connsiteX6" fmla="*/ 15660 w 33924"/>
                <a:gd name="connsiteY6" fmla="*/ 11502 h 43983"/>
                <a:gd name="connsiteX7" fmla="*/ 14721 w 33924"/>
                <a:gd name="connsiteY7" fmla="*/ 11502 h 43983"/>
                <a:gd name="connsiteX8" fmla="*/ 14721 w 33924"/>
                <a:gd name="connsiteY8" fmla="*/ 13815 h 43983"/>
                <a:gd name="connsiteX9" fmla="*/ 3437 w 33924"/>
                <a:gd name="connsiteY9" fmla="*/ 23942 h 43983"/>
                <a:gd name="connsiteX10" fmla="*/ 3437 w 33924"/>
                <a:gd name="connsiteY10" fmla="*/ 36241 h 43983"/>
                <a:gd name="connsiteX11" fmla="*/ 2281 w 33924"/>
                <a:gd name="connsiteY11" fmla="*/ 36241 h 43983"/>
                <a:gd name="connsiteX12" fmla="*/ 2281 w 33924"/>
                <a:gd name="connsiteY12" fmla="*/ 38627 h 43983"/>
                <a:gd name="connsiteX13" fmla="*/ 3437 w 33924"/>
                <a:gd name="connsiteY13" fmla="*/ 38627 h 43983"/>
                <a:gd name="connsiteX14" fmla="*/ 3437 w 33924"/>
                <a:gd name="connsiteY14" fmla="*/ 43983 h 43983"/>
                <a:gd name="connsiteX15" fmla="*/ 30489 w 33924"/>
                <a:gd name="connsiteY15" fmla="*/ 43983 h 43983"/>
                <a:gd name="connsiteX16" fmla="*/ 30489 w 33924"/>
                <a:gd name="connsiteY16" fmla="*/ 38627 h 43983"/>
                <a:gd name="connsiteX17" fmla="*/ 31647 w 33924"/>
                <a:gd name="connsiteY17" fmla="*/ 38627 h 43983"/>
                <a:gd name="connsiteX18" fmla="*/ 31647 w 33924"/>
                <a:gd name="connsiteY18" fmla="*/ 36241 h 43983"/>
                <a:gd name="connsiteX19" fmla="*/ 30489 w 33924"/>
                <a:gd name="connsiteY19" fmla="*/ 36241 h 43983"/>
                <a:gd name="connsiteX20" fmla="*/ 30489 w 33924"/>
                <a:gd name="connsiteY20" fmla="*/ 23942 h 43983"/>
                <a:gd name="connsiteX21" fmla="*/ 19206 w 33924"/>
                <a:gd name="connsiteY21" fmla="*/ 13815 h 43983"/>
                <a:gd name="connsiteX22" fmla="*/ 19206 w 33924"/>
                <a:gd name="connsiteY22" fmla="*/ 11502 h 43983"/>
                <a:gd name="connsiteX23" fmla="*/ 18263 w 33924"/>
                <a:gd name="connsiteY23" fmla="*/ 11502 h 43983"/>
                <a:gd name="connsiteX24" fmla="*/ 18263 w 33924"/>
                <a:gd name="connsiteY24" fmla="*/ 9402 h 43983"/>
                <a:gd name="connsiteX25" fmla="*/ 17614 w 33924"/>
                <a:gd name="connsiteY25" fmla="*/ 9402 h 43983"/>
                <a:gd name="connsiteX26" fmla="*/ 18263 w 33924"/>
                <a:gd name="connsiteY26" fmla="*/ 7089 h 43983"/>
                <a:gd name="connsiteX27" fmla="*/ 17614 w 33924"/>
                <a:gd name="connsiteY27" fmla="*/ 7089 h 43983"/>
                <a:gd name="connsiteX28" fmla="*/ 16961 w 33924"/>
                <a:gd name="connsiteY28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6312 w 33924"/>
                <a:gd name="connsiteY3" fmla="*/ 9402 h 43983"/>
                <a:gd name="connsiteX4" fmla="*/ 15660 w 33924"/>
                <a:gd name="connsiteY4" fmla="*/ 9402 h 43983"/>
                <a:gd name="connsiteX5" fmla="*/ 15660 w 33924"/>
                <a:gd name="connsiteY5" fmla="*/ 11502 h 43983"/>
                <a:gd name="connsiteX6" fmla="*/ 14721 w 33924"/>
                <a:gd name="connsiteY6" fmla="*/ 11502 h 43983"/>
                <a:gd name="connsiteX7" fmla="*/ 14721 w 33924"/>
                <a:gd name="connsiteY7" fmla="*/ 13815 h 43983"/>
                <a:gd name="connsiteX8" fmla="*/ 3437 w 33924"/>
                <a:gd name="connsiteY8" fmla="*/ 23942 h 43983"/>
                <a:gd name="connsiteX9" fmla="*/ 3437 w 33924"/>
                <a:gd name="connsiteY9" fmla="*/ 36241 h 43983"/>
                <a:gd name="connsiteX10" fmla="*/ 2281 w 33924"/>
                <a:gd name="connsiteY10" fmla="*/ 36241 h 43983"/>
                <a:gd name="connsiteX11" fmla="*/ 2281 w 33924"/>
                <a:gd name="connsiteY11" fmla="*/ 38627 h 43983"/>
                <a:gd name="connsiteX12" fmla="*/ 3437 w 33924"/>
                <a:gd name="connsiteY12" fmla="*/ 38627 h 43983"/>
                <a:gd name="connsiteX13" fmla="*/ 3437 w 33924"/>
                <a:gd name="connsiteY13" fmla="*/ 43983 h 43983"/>
                <a:gd name="connsiteX14" fmla="*/ 30489 w 33924"/>
                <a:gd name="connsiteY14" fmla="*/ 43983 h 43983"/>
                <a:gd name="connsiteX15" fmla="*/ 30489 w 33924"/>
                <a:gd name="connsiteY15" fmla="*/ 38627 h 43983"/>
                <a:gd name="connsiteX16" fmla="*/ 31647 w 33924"/>
                <a:gd name="connsiteY16" fmla="*/ 38627 h 43983"/>
                <a:gd name="connsiteX17" fmla="*/ 31647 w 33924"/>
                <a:gd name="connsiteY17" fmla="*/ 36241 h 43983"/>
                <a:gd name="connsiteX18" fmla="*/ 30489 w 33924"/>
                <a:gd name="connsiteY18" fmla="*/ 36241 h 43983"/>
                <a:gd name="connsiteX19" fmla="*/ 30489 w 33924"/>
                <a:gd name="connsiteY19" fmla="*/ 23942 h 43983"/>
                <a:gd name="connsiteX20" fmla="*/ 19206 w 33924"/>
                <a:gd name="connsiteY20" fmla="*/ 13815 h 43983"/>
                <a:gd name="connsiteX21" fmla="*/ 19206 w 33924"/>
                <a:gd name="connsiteY21" fmla="*/ 11502 h 43983"/>
                <a:gd name="connsiteX22" fmla="*/ 18263 w 33924"/>
                <a:gd name="connsiteY22" fmla="*/ 11502 h 43983"/>
                <a:gd name="connsiteX23" fmla="*/ 18263 w 33924"/>
                <a:gd name="connsiteY23" fmla="*/ 9402 h 43983"/>
                <a:gd name="connsiteX24" fmla="*/ 17614 w 33924"/>
                <a:gd name="connsiteY24" fmla="*/ 9402 h 43983"/>
                <a:gd name="connsiteX25" fmla="*/ 18263 w 33924"/>
                <a:gd name="connsiteY25" fmla="*/ 7089 h 43983"/>
                <a:gd name="connsiteX26" fmla="*/ 17614 w 33924"/>
                <a:gd name="connsiteY26" fmla="*/ 7089 h 43983"/>
                <a:gd name="connsiteX27" fmla="*/ 16961 w 33924"/>
                <a:gd name="connsiteY27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6312 w 33924"/>
                <a:gd name="connsiteY3" fmla="*/ 9402 h 43983"/>
                <a:gd name="connsiteX4" fmla="*/ 15660 w 33924"/>
                <a:gd name="connsiteY4" fmla="*/ 9402 h 43983"/>
                <a:gd name="connsiteX5" fmla="*/ 15660 w 33924"/>
                <a:gd name="connsiteY5" fmla="*/ 11502 h 43983"/>
                <a:gd name="connsiteX6" fmla="*/ 14721 w 33924"/>
                <a:gd name="connsiteY6" fmla="*/ 11502 h 43983"/>
                <a:gd name="connsiteX7" fmla="*/ 14721 w 33924"/>
                <a:gd name="connsiteY7" fmla="*/ 13815 h 43983"/>
                <a:gd name="connsiteX8" fmla="*/ 3437 w 33924"/>
                <a:gd name="connsiteY8" fmla="*/ 23942 h 43983"/>
                <a:gd name="connsiteX9" fmla="*/ 3437 w 33924"/>
                <a:gd name="connsiteY9" fmla="*/ 36241 h 43983"/>
                <a:gd name="connsiteX10" fmla="*/ 2281 w 33924"/>
                <a:gd name="connsiteY10" fmla="*/ 36241 h 43983"/>
                <a:gd name="connsiteX11" fmla="*/ 2281 w 33924"/>
                <a:gd name="connsiteY11" fmla="*/ 38627 h 43983"/>
                <a:gd name="connsiteX12" fmla="*/ 3437 w 33924"/>
                <a:gd name="connsiteY12" fmla="*/ 38627 h 43983"/>
                <a:gd name="connsiteX13" fmla="*/ 3437 w 33924"/>
                <a:gd name="connsiteY13" fmla="*/ 43983 h 43983"/>
                <a:gd name="connsiteX14" fmla="*/ 30489 w 33924"/>
                <a:gd name="connsiteY14" fmla="*/ 43983 h 43983"/>
                <a:gd name="connsiteX15" fmla="*/ 30489 w 33924"/>
                <a:gd name="connsiteY15" fmla="*/ 38627 h 43983"/>
                <a:gd name="connsiteX16" fmla="*/ 31647 w 33924"/>
                <a:gd name="connsiteY16" fmla="*/ 38627 h 43983"/>
                <a:gd name="connsiteX17" fmla="*/ 31647 w 33924"/>
                <a:gd name="connsiteY17" fmla="*/ 36241 h 43983"/>
                <a:gd name="connsiteX18" fmla="*/ 30489 w 33924"/>
                <a:gd name="connsiteY18" fmla="*/ 36241 h 43983"/>
                <a:gd name="connsiteX19" fmla="*/ 30489 w 33924"/>
                <a:gd name="connsiteY19" fmla="*/ 23942 h 43983"/>
                <a:gd name="connsiteX20" fmla="*/ 19206 w 33924"/>
                <a:gd name="connsiteY20" fmla="*/ 13815 h 43983"/>
                <a:gd name="connsiteX21" fmla="*/ 19206 w 33924"/>
                <a:gd name="connsiteY21" fmla="*/ 11502 h 43983"/>
                <a:gd name="connsiteX22" fmla="*/ 18263 w 33924"/>
                <a:gd name="connsiteY22" fmla="*/ 11502 h 43983"/>
                <a:gd name="connsiteX23" fmla="*/ 18263 w 33924"/>
                <a:gd name="connsiteY23" fmla="*/ 9402 h 43983"/>
                <a:gd name="connsiteX24" fmla="*/ 17614 w 33924"/>
                <a:gd name="connsiteY24" fmla="*/ 9402 h 43983"/>
                <a:gd name="connsiteX25" fmla="*/ 17614 w 33924"/>
                <a:gd name="connsiteY25" fmla="*/ 7089 h 43983"/>
                <a:gd name="connsiteX26" fmla="*/ 16961 w 33924"/>
                <a:gd name="connsiteY26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6312 w 33924"/>
                <a:gd name="connsiteY2" fmla="*/ 9402 h 43983"/>
                <a:gd name="connsiteX3" fmla="*/ 15660 w 33924"/>
                <a:gd name="connsiteY3" fmla="*/ 9402 h 43983"/>
                <a:gd name="connsiteX4" fmla="*/ 15660 w 33924"/>
                <a:gd name="connsiteY4" fmla="*/ 11502 h 43983"/>
                <a:gd name="connsiteX5" fmla="*/ 14721 w 33924"/>
                <a:gd name="connsiteY5" fmla="*/ 11502 h 43983"/>
                <a:gd name="connsiteX6" fmla="*/ 14721 w 33924"/>
                <a:gd name="connsiteY6" fmla="*/ 13815 h 43983"/>
                <a:gd name="connsiteX7" fmla="*/ 3437 w 33924"/>
                <a:gd name="connsiteY7" fmla="*/ 23942 h 43983"/>
                <a:gd name="connsiteX8" fmla="*/ 3437 w 33924"/>
                <a:gd name="connsiteY8" fmla="*/ 36241 h 43983"/>
                <a:gd name="connsiteX9" fmla="*/ 2281 w 33924"/>
                <a:gd name="connsiteY9" fmla="*/ 36241 h 43983"/>
                <a:gd name="connsiteX10" fmla="*/ 2281 w 33924"/>
                <a:gd name="connsiteY10" fmla="*/ 38627 h 43983"/>
                <a:gd name="connsiteX11" fmla="*/ 3437 w 33924"/>
                <a:gd name="connsiteY11" fmla="*/ 38627 h 43983"/>
                <a:gd name="connsiteX12" fmla="*/ 3437 w 33924"/>
                <a:gd name="connsiteY12" fmla="*/ 43983 h 43983"/>
                <a:gd name="connsiteX13" fmla="*/ 30489 w 33924"/>
                <a:gd name="connsiteY13" fmla="*/ 43983 h 43983"/>
                <a:gd name="connsiteX14" fmla="*/ 30489 w 33924"/>
                <a:gd name="connsiteY14" fmla="*/ 38627 h 43983"/>
                <a:gd name="connsiteX15" fmla="*/ 31647 w 33924"/>
                <a:gd name="connsiteY15" fmla="*/ 38627 h 43983"/>
                <a:gd name="connsiteX16" fmla="*/ 31647 w 33924"/>
                <a:gd name="connsiteY16" fmla="*/ 36241 h 43983"/>
                <a:gd name="connsiteX17" fmla="*/ 30489 w 33924"/>
                <a:gd name="connsiteY17" fmla="*/ 36241 h 43983"/>
                <a:gd name="connsiteX18" fmla="*/ 30489 w 33924"/>
                <a:gd name="connsiteY18" fmla="*/ 23942 h 43983"/>
                <a:gd name="connsiteX19" fmla="*/ 19206 w 33924"/>
                <a:gd name="connsiteY19" fmla="*/ 13815 h 43983"/>
                <a:gd name="connsiteX20" fmla="*/ 19206 w 33924"/>
                <a:gd name="connsiteY20" fmla="*/ 11502 h 43983"/>
                <a:gd name="connsiteX21" fmla="*/ 18263 w 33924"/>
                <a:gd name="connsiteY21" fmla="*/ 11502 h 43983"/>
                <a:gd name="connsiteX22" fmla="*/ 18263 w 33924"/>
                <a:gd name="connsiteY22" fmla="*/ 9402 h 43983"/>
                <a:gd name="connsiteX23" fmla="*/ 17614 w 33924"/>
                <a:gd name="connsiteY23" fmla="*/ 9402 h 43983"/>
                <a:gd name="connsiteX24" fmla="*/ 17614 w 33924"/>
                <a:gd name="connsiteY24" fmla="*/ 7089 h 43983"/>
                <a:gd name="connsiteX25" fmla="*/ 16961 w 33924"/>
                <a:gd name="connsiteY25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6312 w 33924"/>
                <a:gd name="connsiteY2" fmla="*/ 9402 h 43983"/>
                <a:gd name="connsiteX3" fmla="*/ 15660 w 33924"/>
                <a:gd name="connsiteY3" fmla="*/ 9402 h 43983"/>
                <a:gd name="connsiteX4" fmla="*/ 15660 w 33924"/>
                <a:gd name="connsiteY4" fmla="*/ 11502 h 43983"/>
                <a:gd name="connsiteX5" fmla="*/ 14721 w 33924"/>
                <a:gd name="connsiteY5" fmla="*/ 11502 h 43983"/>
                <a:gd name="connsiteX6" fmla="*/ 14721 w 33924"/>
                <a:gd name="connsiteY6" fmla="*/ 13815 h 43983"/>
                <a:gd name="connsiteX7" fmla="*/ 3437 w 33924"/>
                <a:gd name="connsiteY7" fmla="*/ 23942 h 43983"/>
                <a:gd name="connsiteX8" fmla="*/ 3437 w 33924"/>
                <a:gd name="connsiteY8" fmla="*/ 36241 h 43983"/>
                <a:gd name="connsiteX9" fmla="*/ 2281 w 33924"/>
                <a:gd name="connsiteY9" fmla="*/ 36241 h 43983"/>
                <a:gd name="connsiteX10" fmla="*/ 2281 w 33924"/>
                <a:gd name="connsiteY10" fmla="*/ 38627 h 43983"/>
                <a:gd name="connsiteX11" fmla="*/ 3437 w 33924"/>
                <a:gd name="connsiteY11" fmla="*/ 38627 h 43983"/>
                <a:gd name="connsiteX12" fmla="*/ 3437 w 33924"/>
                <a:gd name="connsiteY12" fmla="*/ 43983 h 43983"/>
                <a:gd name="connsiteX13" fmla="*/ 30489 w 33924"/>
                <a:gd name="connsiteY13" fmla="*/ 43983 h 43983"/>
                <a:gd name="connsiteX14" fmla="*/ 30489 w 33924"/>
                <a:gd name="connsiteY14" fmla="*/ 38627 h 43983"/>
                <a:gd name="connsiteX15" fmla="*/ 31647 w 33924"/>
                <a:gd name="connsiteY15" fmla="*/ 38627 h 43983"/>
                <a:gd name="connsiteX16" fmla="*/ 31647 w 33924"/>
                <a:gd name="connsiteY16" fmla="*/ 36241 h 43983"/>
                <a:gd name="connsiteX17" fmla="*/ 30489 w 33924"/>
                <a:gd name="connsiteY17" fmla="*/ 36241 h 43983"/>
                <a:gd name="connsiteX18" fmla="*/ 30489 w 33924"/>
                <a:gd name="connsiteY18" fmla="*/ 23942 h 43983"/>
                <a:gd name="connsiteX19" fmla="*/ 19206 w 33924"/>
                <a:gd name="connsiteY19" fmla="*/ 13815 h 43983"/>
                <a:gd name="connsiteX20" fmla="*/ 19206 w 33924"/>
                <a:gd name="connsiteY20" fmla="*/ 11502 h 43983"/>
                <a:gd name="connsiteX21" fmla="*/ 18263 w 33924"/>
                <a:gd name="connsiteY21" fmla="*/ 11502 h 43983"/>
                <a:gd name="connsiteX22" fmla="*/ 18263 w 33924"/>
                <a:gd name="connsiteY22" fmla="*/ 9402 h 43983"/>
                <a:gd name="connsiteX23" fmla="*/ 17614 w 33924"/>
                <a:gd name="connsiteY23" fmla="*/ 9402 h 43983"/>
                <a:gd name="connsiteX24" fmla="*/ 16961 w 33924"/>
                <a:gd name="connsiteY24" fmla="*/ 0 h 43983"/>
                <a:gd name="connsiteX0" fmla="*/ 16961 w 33924"/>
                <a:gd name="connsiteY0" fmla="*/ 0 h 43983"/>
                <a:gd name="connsiteX1" fmla="*/ 16312 w 33924"/>
                <a:gd name="connsiteY1" fmla="*/ 9402 h 43983"/>
                <a:gd name="connsiteX2" fmla="*/ 15660 w 33924"/>
                <a:gd name="connsiteY2" fmla="*/ 9402 h 43983"/>
                <a:gd name="connsiteX3" fmla="*/ 15660 w 33924"/>
                <a:gd name="connsiteY3" fmla="*/ 11502 h 43983"/>
                <a:gd name="connsiteX4" fmla="*/ 14721 w 33924"/>
                <a:gd name="connsiteY4" fmla="*/ 11502 h 43983"/>
                <a:gd name="connsiteX5" fmla="*/ 14721 w 33924"/>
                <a:gd name="connsiteY5" fmla="*/ 13815 h 43983"/>
                <a:gd name="connsiteX6" fmla="*/ 3437 w 33924"/>
                <a:gd name="connsiteY6" fmla="*/ 23942 h 43983"/>
                <a:gd name="connsiteX7" fmla="*/ 3437 w 33924"/>
                <a:gd name="connsiteY7" fmla="*/ 36241 h 43983"/>
                <a:gd name="connsiteX8" fmla="*/ 2281 w 33924"/>
                <a:gd name="connsiteY8" fmla="*/ 36241 h 43983"/>
                <a:gd name="connsiteX9" fmla="*/ 2281 w 33924"/>
                <a:gd name="connsiteY9" fmla="*/ 38627 h 43983"/>
                <a:gd name="connsiteX10" fmla="*/ 3437 w 33924"/>
                <a:gd name="connsiteY10" fmla="*/ 38627 h 43983"/>
                <a:gd name="connsiteX11" fmla="*/ 3437 w 33924"/>
                <a:gd name="connsiteY11" fmla="*/ 43983 h 43983"/>
                <a:gd name="connsiteX12" fmla="*/ 30489 w 33924"/>
                <a:gd name="connsiteY12" fmla="*/ 43983 h 43983"/>
                <a:gd name="connsiteX13" fmla="*/ 30489 w 33924"/>
                <a:gd name="connsiteY13" fmla="*/ 38627 h 43983"/>
                <a:gd name="connsiteX14" fmla="*/ 31647 w 33924"/>
                <a:gd name="connsiteY14" fmla="*/ 38627 h 43983"/>
                <a:gd name="connsiteX15" fmla="*/ 31647 w 33924"/>
                <a:gd name="connsiteY15" fmla="*/ 36241 h 43983"/>
                <a:gd name="connsiteX16" fmla="*/ 30489 w 33924"/>
                <a:gd name="connsiteY16" fmla="*/ 36241 h 43983"/>
                <a:gd name="connsiteX17" fmla="*/ 30489 w 33924"/>
                <a:gd name="connsiteY17" fmla="*/ 23942 h 43983"/>
                <a:gd name="connsiteX18" fmla="*/ 19206 w 33924"/>
                <a:gd name="connsiteY18" fmla="*/ 13815 h 43983"/>
                <a:gd name="connsiteX19" fmla="*/ 19206 w 33924"/>
                <a:gd name="connsiteY19" fmla="*/ 11502 h 43983"/>
                <a:gd name="connsiteX20" fmla="*/ 18263 w 33924"/>
                <a:gd name="connsiteY20" fmla="*/ 11502 h 43983"/>
                <a:gd name="connsiteX21" fmla="*/ 18263 w 33924"/>
                <a:gd name="connsiteY21" fmla="*/ 9402 h 43983"/>
                <a:gd name="connsiteX22" fmla="*/ 17614 w 33924"/>
                <a:gd name="connsiteY22" fmla="*/ 9402 h 43983"/>
                <a:gd name="connsiteX23" fmla="*/ 16961 w 33924"/>
                <a:gd name="connsiteY23" fmla="*/ 0 h 4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924" h="43983" extrusionOk="0">
                  <a:moveTo>
                    <a:pt x="16961" y="0"/>
                  </a:moveTo>
                  <a:cubicBezTo>
                    <a:pt x="16744" y="0"/>
                    <a:pt x="16529" y="7835"/>
                    <a:pt x="16312" y="9402"/>
                  </a:cubicBezTo>
                  <a:lnTo>
                    <a:pt x="15660" y="9402"/>
                  </a:lnTo>
                  <a:lnTo>
                    <a:pt x="15660" y="11502"/>
                  </a:lnTo>
                  <a:lnTo>
                    <a:pt x="14721" y="11502"/>
                  </a:lnTo>
                  <a:lnTo>
                    <a:pt x="14721" y="13815"/>
                  </a:lnTo>
                  <a:cubicBezTo>
                    <a:pt x="14721" y="13815"/>
                    <a:pt x="8643" y="19388"/>
                    <a:pt x="3437" y="23942"/>
                  </a:cubicBezTo>
                  <a:cubicBezTo>
                    <a:pt x="-1772" y="28500"/>
                    <a:pt x="-471" y="34722"/>
                    <a:pt x="3437" y="36241"/>
                  </a:cubicBezTo>
                  <a:lnTo>
                    <a:pt x="2281" y="36241"/>
                  </a:lnTo>
                  <a:lnTo>
                    <a:pt x="2281" y="38627"/>
                  </a:lnTo>
                  <a:lnTo>
                    <a:pt x="3437" y="38627"/>
                  </a:lnTo>
                  <a:lnTo>
                    <a:pt x="3437" y="43983"/>
                  </a:lnTo>
                  <a:lnTo>
                    <a:pt x="30489" y="43983"/>
                  </a:lnTo>
                  <a:lnTo>
                    <a:pt x="30489" y="38627"/>
                  </a:lnTo>
                  <a:lnTo>
                    <a:pt x="31647" y="38627"/>
                  </a:lnTo>
                  <a:lnTo>
                    <a:pt x="31647" y="36241"/>
                  </a:lnTo>
                  <a:lnTo>
                    <a:pt x="30489" y="36241"/>
                  </a:lnTo>
                  <a:cubicBezTo>
                    <a:pt x="34395" y="34722"/>
                    <a:pt x="35697" y="28500"/>
                    <a:pt x="30489" y="23942"/>
                  </a:cubicBezTo>
                  <a:cubicBezTo>
                    <a:pt x="25283" y="19388"/>
                    <a:pt x="19206" y="13815"/>
                    <a:pt x="19206" y="13815"/>
                  </a:cubicBezTo>
                  <a:lnTo>
                    <a:pt x="19206" y="11502"/>
                  </a:lnTo>
                  <a:lnTo>
                    <a:pt x="18263" y="11502"/>
                  </a:lnTo>
                  <a:lnTo>
                    <a:pt x="18263" y="9402"/>
                  </a:lnTo>
                  <a:lnTo>
                    <a:pt x="17614" y="9402"/>
                  </a:lnTo>
                  <a:cubicBezTo>
                    <a:pt x="17396" y="6268"/>
                    <a:pt x="17179" y="3134"/>
                    <a:pt x="16961" y="0"/>
                  </a:cubicBezTo>
                  <a:close/>
                </a:path>
              </a:pathLst>
            </a:custGeom>
            <a:solidFill>
              <a:srgbClr val="FCB2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" name="مجموعة 1">
            <a:extLst>
              <a:ext uri="{FF2B5EF4-FFF2-40B4-BE49-F238E27FC236}">
                <a16:creationId xmlns:a16="http://schemas.microsoft.com/office/drawing/2014/main" id="{ECDC48D6-8A3B-0438-8520-FA105A957D25}"/>
              </a:ext>
            </a:extLst>
          </p:cNvPr>
          <p:cNvGrpSpPr/>
          <p:nvPr/>
        </p:nvGrpSpPr>
        <p:grpSpPr>
          <a:xfrm>
            <a:off x="8563603" y="-7419"/>
            <a:ext cx="784467" cy="1940559"/>
            <a:chOff x="9906000" y="0"/>
            <a:chExt cx="1282059" cy="3171463"/>
          </a:xfrm>
        </p:grpSpPr>
        <p:grpSp>
          <p:nvGrpSpPr>
            <p:cNvPr id="50" name="مجموعة 37">
              <a:extLst>
                <a:ext uri="{FF2B5EF4-FFF2-40B4-BE49-F238E27FC236}">
                  <a16:creationId xmlns:a16="http://schemas.microsoft.com/office/drawing/2014/main" id="{4B4C0E38-CEDB-9483-2B7E-8014E94E486A}"/>
                </a:ext>
              </a:extLst>
            </p:cNvPr>
            <p:cNvGrpSpPr/>
            <p:nvPr userDrawn="1"/>
          </p:nvGrpSpPr>
          <p:grpSpPr>
            <a:xfrm>
              <a:off x="9906000" y="0"/>
              <a:ext cx="634365" cy="2693035"/>
              <a:chOff x="9944100" y="1203960"/>
              <a:chExt cx="634365" cy="2693035"/>
            </a:xfrm>
          </p:grpSpPr>
          <p:cxnSp>
            <p:nvCxnSpPr>
              <p:cNvPr id="71" name="رابط مستقيم 38">
                <a:extLst>
                  <a:ext uri="{FF2B5EF4-FFF2-40B4-BE49-F238E27FC236}">
                    <a16:creationId xmlns:a16="http://schemas.microsoft.com/office/drawing/2014/main" id="{4EEDB9C3-E473-DBCE-8D79-06C65542DAE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58425" y="1203960"/>
                <a:ext cx="0" cy="1066800"/>
              </a:xfrm>
              <a:prstGeom prst="line">
                <a:avLst/>
              </a:prstGeom>
              <a:ln w="19050">
                <a:solidFill>
                  <a:srgbClr val="E2B67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مستطيل 39">
                <a:extLst>
                  <a:ext uri="{FF2B5EF4-FFF2-40B4-BE49-F238E27FC236}">
                    <a16:creationId xmlns:a16="http://schemas.microsoft.com/office/drawing/2014/main" id="{912C07A8-F5A7-3CF2-D714-CDE5BE5329B3}"/>
                  </a:ext>
                </a:extLst>
              </p:cNvPr>
              <p:cNvSpPr/>
              <p:nvPr/>
            </p:nvSpPr>
            <p:spPr>
              <a:xfrm>
                <a:off x="9946005" y="2705100"/>
                <a:ext cx="632460" cy="72390"/>
              </a:xfrm>
              <a:prstGeom prst="rect">
                <a:avLst/>
              </a:prstGeom>
              <a:solidFill>
                <a:srgbClr val="0788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 dirty="0"/>
              </a:p>
            </p:txBody>
          </p:sp>
          <p:sp>
            <p:nvSpPr>
              <p:cNvPr id="73" name="مستطيل 40">
                <a:extLst>
                  <a:ext uri="{FF2B5EF4-FFF2-40B4-BE49-F238E27FC236}">
                    <a16:creationId xmlns:a16="http://schemas.microsoft.com/office/drawing/2014/main" id="{AFB3F8E6-49D0-BF31-5675-133EC8B9C28B}"/>
                  </a:ext>
                </a:extLst>
              </p:cNvPr>
              <p:cNvSpPr/>
              <p:nvPr/>
            </p:nvSpPr>
            <p:spPr>
              <a:xfrm>
                <a:off x="9944100" y="3389630"/>
                <a:ext cx="632460" cy="72390"/>
              </a:xfrm>
              <a:prstGeom prst="rect">
                <a:avLst/>
              </a:prstGeom>
              <a:solidFill>
                <a:srgbClr val="0788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 dirty="0"/>
              </a:p>
            </p:txBody>
          </p:sp>
          <p:sp>
            <p:nvSpPr>
              <p:cNvPr id="74" name="مثلث متساوي الساقين 50">
                <a:extLst>
                  <a:ext uri="{FF2B5EF4-FFF2-40B4-BE49-F238E27FC236}">
                    <a16:creationId xmlns:a16="http://schemas.microsoft.com/office/drawing/2014/main" id="{B76D9586-8165-3B58-17D8-68BFBECC9883}"/>
                  </a:ext>
                </a:extLst>
              </p:cNvPr>
              <p:cNvSpPr/>
              <p:nvPr/>
            </p:nvSpPr>
            <p:spPr>
              <a:xfrm>
                <a:off x="9977017" y="2439670"/>
                <a:ext cx="566626" cy="265824"/>
              </a:xfrm>
              <a:custGeom>
                <a:avLst/>
                <a:gdLst>
                  <a:gd name="connsiteX0" fmla="*/ 0 w 485140"/>
                  <a:gd name="connsiteY0" fmla="*/ 418224 h 418224"/>
                  <a:gd name="connsiteX1" fmla="*/ 242570 w 485140"/>
                  <a:gd name="connsiteY1" fmla="*/ 0 h 418224"/>
                  <a:gd name="connsiteX2" fmla="*/ 485140 w 485140"/>
                  <a:gd name="connsiteY2" fmla="*/ 418224 h 418224"/>
                  <a:gd name="connsiteX3" fmla="*/ 0 w 485140"/>
                  <a:gd name="connsiteY3" fmla="*/ 418224 h 418224"/>
                  <a:gd name="connsiteX0" fmla="*/ 0 w 490426"/>
                  <a:gd name="connsiteY0" fmla="*/ 418224 h 418224"/>
                  <a:gd name="connsiteX1" fmla="*/ 242570 w 490426"/>
                  <a:gd name="connsiteY1" fmla="*/ 0 h 418224"/>
                  <a:gd name="connsiteX2" fmla="*/ 485140 w 490426"/>
                  <a:gd name="connsiteY2" fmla="*/ 418224 h 418224"/>
                  <a:gd name="connsiteX3" fmla="*/ 0 w 490426"/>
                  <a:gd name="connsiteY3" fmla="*/ 418224 h 418224"/>
                  <a:gd name="connsiteX0" fmla="*/ 5286 w 495712"/>
                  <a:gd name="connsiteY0" fmla="*/ 418224 h 418224"/>
                  <a:gd name="connsiteX1" fmla="*/ 247856 w 495712"/>
                  <a:gd name="connsiteY1" fmla="*/ 0 h 418224"/>
                  <a:gd name="connsiteX2" fmla="*/ 490426 w 495712"/>
                  <a:gd name="connsiteY2" fmla="*/ 418224 h 418224"/>
                  <a:gd name="connsiteX3" fmla="*/ 5286 w 495712"/>
                  <a:gd name="connsiteY3" fmla="*/ 418224 h 418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5712" h="418224">
                    <a:moveTo>
                      <a:pt x="5286" y="418224"/>
                    </a:moveTo>
                    <a:cubicBezTo>
                      <a:pt x="-35142" y="348520"/>
                      <a:pt x="166999" y="0"/>
                      <a:pt x="247856" y="0"/>
                    </a:cubicBezTo>
                    <a:cubicBezTo>
                      <a:pt x="328713" y="0"/>
                      <a:pt x="530854" y="348520"/>
                      <a:pt x="490426" y="418224"/>
                    </a:cubicBezTo>
                    <a:lnTo>
                      <a:pt x="5286" y="418224"/>
                    </a:lnTo>
                    <a:close/>
                  </a:path>
                </a:pathLst>
              </a:custGeom>
              <a:solidFill>
                <a:srgbClr val="FCB22E"/>
              </a:solidFill>
              <a:ln w="38100">
                <a:solidFill>
                  <a:srgbClr val="FDB0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/>
              </a:p>
            </p:txBody>
          </p:sp>
          <p:grpSp>
            <p:nvGrpSpPr>
              <p:cNvPr id="75" name="مجموعة 43">
                <a:extLst>
                  <a:ext uri="{FF2B5EF4-FFF2-40B4-BE49-F238E27FC236}">
                    <a16:creationId xmlns:a16="http://schemas.microsoft.com/office/drawing/2014/main" id="{5C068930-C6A4-AB73-5422-154A15EF9FF9}"/>
                  </a:ext>
                </a:extLst>
              </p:cNvPr>
              <p:cNvGrpSpPr/>
              <p:nvPr/>
            </p:nvGrpSpPr>
            <p:grpSpPr>
              <a:xfrm>
                <a:off x="9986010" y="2769870"/>
                <a:ext cx="548640" cy="622934"/>
                <a:chOff x="9986010" y="2609850"/>
                <a:chExt cx="548640" cy="777138"/>
              </a:xfrm>
            </p:grpSpPr>
            <p:sp>
              <p:nvSpPr>
                <p:cNvPr id="95" name="مستطيل 64">
                  <a:extLst>
                    <a:ext uri="{FF2B5EF4-FFF2-40B4-BE49-F238E27FC236}">
                      <a16:creationId xmlns:a16="http://schemas.microsoft.com/office/drawing/2014/main" id="{AB2577C4-E018-25F9-DE09-CEF3ED8CC867}"/>
                    </a:ext>
                  </a:extLst>
                </p:cNvPr>
                <p:cNvSpPr/>
                <p:nvPr/>
              </p:nvSpPr>
              <p:spPr>
                <a:xfrm>
                  <a:off x="9986010" y="2609850"/>
                  <a:ext cx="548640" cy="777138"/>
                </a:xfrm>
                <a:prstGeom prst="rect">
                  <a:avLst/>
                </a:prstGeom>
                <a:solidFill>
                  <a:srgbClr val="05585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1"/>
                  <a:endParaRPr lang="ar-SA" dirty="0"/>
                </a:p>
              </p:txBody>
            </p:sp>
            <p:sp>
              <p:nvSpPr>
                <p:cNvPr id="96" name="مستطيل 51">
                  <a:extLst>
                    <a:ext uri="{FF2B5EF4-FFF2-40B4-BE49-F238E27FC236}">
                      <a16:creationId xmlns:a16="http://schemas.microsoft.com/office/drawing/2014/main" id="{55C40BB1-5B3E-48EA-756D-5289AE420054}"/>
                    </a:ext>
                  </a:extLst>
                </p:cNvPr>
                <p:cNvSpPr/>
                <p:nvPr/>
              </p:nvSpPr>
              <p:spPr>
                <a:xfrm>
                  <a:off x="10423525" y="2615389"/>
                  <a:ext cx="84455" cy="738325"/>
                </a:xfrm>
                <a:custGeom>
                  <a:avLst/>
                  <a:gdLst>
                    <a:gd name="connsiteX0" fmla="*/ 0 w 91440"/>
                    <a:gd name="connsiteY0" fmla="*/ 0 h 553720"/>
                    <a:gd name="connsiteX1" fmla="*/ 91440 w 91440"/>
                    <a:gd name="connsiteY1" fmla="*/ 0 h 553720"/>
                    <a:gd name="connsiteX2" fmla="*/ 91440 w 91440"/>
                    <a:gd name="connsiteY2" fmla="*/ 553720 h 553720"/>
                    <a:gd name="connsiteX3" fmla="*/ 0 w 91440"/>
                    <a:gd name="connsiteY3" fmla="*/ 553720 h 553720"/>
                    <a:gd name="connsiteX4" fmla="*/ 0 w 91440"/>
                    <a:gd name="connsiteY4" fmla="*/ 0 h 553720"/>
                    <a:gd name="connsiteX0" fmla="*/ 0 w 91440"/>
                    <a:gd name="connsiteY0" fmla="*/ 69215 h 622935"/>
                    <a:gd name="connsiteX1" fmla="*/ 91440 w 91440"/>
                    <a:gd name="connsiteY1" fmla="*/ 69215 h 622935"/>
                    <a:gd name="connsiteX2" fmla="*/ 91440 w 91440"/>
                    <a:gd name="connsiteY2" fmla="*/ 622935 h 622935"/>
                    <a:gd name="connsiteX3" fmla="*/ 0 w 91440"/>
                    <a:gd name="connsiteY3" fmla="*/ 622935 h 622935"/>
                    <a:gd name="connsiteX4" fmla="*/ 0 w 91440"/>
                    <a:gd name="connsiteY4" fmla="*/ 69215 h 62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440" h="622935">
                      <a:moveTo>
                        <a:pt x="0" y="69215"/>
                      </a:moveTo>
                      <a:cubicBezTo>
                        <a:pt x="15240" y="-23072"/>
                        <a:pt x="76200" y="-23072"/>
                        <a:pt x="91440" y="69215"/>
                      </a:cubicBezTo>
                      <a:lnTo>
                        <a:pt x="91440" y="622935"/>
                      </a:lnTo>
                      <a:lnTo>
                        <a:pt x="0" y="622935"/>
                      </a:lnTo>
                      <a:lnTo>
                        <a:pt x="0" y="69215"/>
                      </a:lnTo>
                      <a:close/>
                    </a:path>
                  </a:pathLst>
                </a:custGeom>
                <a:solidFill>
                  <a:srgbClr val="FEC46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1"/>
                  <a:endParaRPr lang="ar-SA"/>
                </a:p>
              </p:txBody>
            </p:sp>
            <p:sp>
              <p:nvSpPr>
                <p:cNvPr id="98" name="مستطيل 51">
                  <a:extLst>
                    <a:ext uri="{FF2B5EF4-FFF2-40B4-BE49-F238E27FC236}">
                      <a16:creationId xmlns:a16="http://schemas.microsoft.com/office/drawing/2014/main" id="{E39EDFC8-D6D3-A70F-7617-F7A3CF24ECEA}"/>
                    </a:ext>
                  </a:extLst>
                </p:cNvPr>
                <p:cNvSpPr/>
                <p:nvPr/>
              </p:nvSpPr>
              <p:spPr>
                <a:xfrm>
                  <a:off x="10122217" y="2615390"/>
                  <a:ext cx="120016" cy="738325"/>
                </a:xfrm>
                <a:custGeom>
                  <a:avLst/>
                  <a:gdLst>
                    <a:gd name="connsiteX0" fmla="*/ 0 w 91440"/>
                    <a:gd name="connsiteY0" fmla="*/ 0 h 553720"/>
                    <a:gd name="connsiteX1" fmla="*/ 91440 w 91440"/>
                    <a:gd name="connsiteY1" fmla="*/ 0 h 553720"/>
                    <a:gd name="connsiteX2" fmla="*/ 91440 w 91440"/>
                    <a:gd name="connsiteY2" fmla="*/ 553720 h 553720"/>
                    <a:gd name="connsiteX3" fmla="*/ 0 w 91440"/>
                    <a:gd name="connsiteY3" fmla="*/ 553720 h 553720"/>
                    <a:gd name="connsiteX4" fmla="*/ 0 w 91440"/>
                    <a:gd name="connsiteY4" fmla="*/ 0 h 553720"/>
                    <a:gd name="connsiteX0" fmla="*/ 0 w 91440"/>
                    <a:gd name="connsiteY0" fmla="*/ 69215 h 622935"/>
                    <a:gd name="connsiteX1" fmla="*/ 91440 w 91440"/>
                    <a:gd name="connsiteY1" fmla="*/ 69215 h 622935"/>
                    <a:gd name="connsiteX2" fmla="*/ 91440 w 91440"/>
                    <a:gd name="connsiteY2" fmla="*/ 622935 h 622935"/>
                    <a:gd name="connsiteX3" fmla="*/ 0 w 91440"/>
                    <a:gd name="connsiteY3" fmla="*/ 622935 h 622935"/>
                    <a:gd name="connsiteX4" fmla="*/ 0 w 91440"/>
                    <a:gd name="connsiteY4" fmla="*/ 69215 h 62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440" h="622935">
                      <a:moveTo>
                        <a:pt x="0" y="69215"/>
                      </a:moveTo>
                      <a:cubicBezTo>
                        <a:pt x="15240" y="-23072"/>
                        <a:pt x="76200" y="-23072"/>
                        <a:pt x="91440" y="69215"/>
                      </a:cubicBezTo>
                      <a:lnTo>
                        <a:pt x="91440" y="622935"/>
                      </a:lnTo>
                      <a:lnTo>
                        <a:pt x="0" y="622935"/>
                      </a:lnTo>
                      <a:lnTo>
                        <a:pt x="0" y="69215"/>
                      </a:lnTo>
                      <a:close/>
                    </a:path>
                  </a:pathLst>
                </a:custGeom>
                <a:solidFill>
                  <a:srgbClr val="FEC46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1"/>
                  <a:endParaRPr lang="ar-SA" dirty="0"/>
                </a:p>
              </p:txBody>
            </p:sp>
            <p:sp>
              <p:nvSpPr>
                <p:cNvPr id="99" name="مستطيل 51">
                  <a:extLst>
                    <a:ext uri="{FF2B5EF4-FFF2-40B4-BE49-F238E27FC236}">
                      <a16:creationId xmlns:a16="http://schemas.microsoft.com/office/drawing/2014/main" id="{94522378-9F57-09E0-8FCA-107378CC569B}"/>
                    </a:ext>
                  </a:extLst>
                </p:cNvPr>
                <p:cNvSpPr/>
                <p:nvPr/>
              </p:nvSpPr>
              <p:spPr>
                <a:xfrm>
                  <a:off x="10276522" y="2615389"/>
                  <a:ext cx="120016" cy="738325"/>
                </a:xfrm>
                <a:custGeom>
                  <a:avLst/>
                  <a:gdLst>
                    <a:gd name="connsiteX0" fmla="*/ 0 w 91440"/>
                    <a:gd name="connsiteY0" fmla="*/ 0 h 553720"/>
                    <a:gd name="connsiteX1" fmla="*/ 91440 w 91440"/>
                    <a:gd name="connsiteY1" fmla="*/ 0 h 553720"/>
                    <a:gd name="connsiteX2" fmla="*/ 91440 w 91440"/>
                    <a:gd name="connsiteY2" fmla="*/ 553720 h 553720"/>
                    <a:gd name="connsiteX3" fmla="*/ 0 w 91440"/>
                    <a:gd name="connsiteY3" fmla="*/ 553720 h 553720"/>
                    <a:gd name="connsiteX4" fmla="*/ 0 w 91440"/>
                    <a:gd name="connsiteY4" fmla="*/ 0 h 553720"/>
                    <a:gd name="connsiteX0" fmla="*/ 0 w 91440"/>
                    <a:gd name="connsiteY0" fmla="*/ 69215 h 622935"/>
                    <a:gd name="connsiteX1" fmla="*/ 91440 w 91440"/>
                    <a:gd name="connsiteY1" fmla="*/ 69215 h 622935"/>
                    <a:gd name="connsiteX2" fmla="*/ 91440 w 91440"/>
                    <a:gd name="connsiteY2" fmla="*/ 622935 h 622935"/>
                    <a:gd name="connsiteX3" fmla="*/ 0 w 91440"/>
                    <a:gd name="connsiteY3" fmla="*/ 622935 h 622935"/>
                    <a:gd name="connsiteX4" fmla="*/ 0 w 91440"/>
                    <a:gd name="connsiteY4" fmla="*/ 69215 h 62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440" h="622935">
                      <a:moveTo>
                        <a:pt x="0" y="69215"/>
                      </a:moveTo>
                      <a:cubicBezTo>
                        <a:pt x="15240" y="-23072"/>
                        <a:pt x="76200" y="-23072"/>
                        <a:pt x="91440" y="69215"/>
                      </a:cubicBezTo>
                      <a:lnTo>
                        <a:pt x="91440" y="622935"/>
                      </a:lnTo>
                      <a:lnTo>
                        <a:pt x="0" y="622935"/>
                      </a:lnTo>
                      <a:lnTo>
                        <a:pt x="0" y="69215"/>
                      </a:lnTo>
                      <a:close/>
                    </a:path>
                  </a:pathLst>
                </a:custGeom>
                <a:solidFill>
                  <a:srgbClr val="FEC46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1"/>
                  <a:endParaRPr lang="ar-SA" dirty="0"/>
                </a:p>
              </p:txBody>
            </p:sp>
            <p:sp>
              <p:nvSpPr>
                <p:cNvPr id="100" name="مستطيل 51">
                  <a:extLst>
                    <a:ext uri="{FF2B5EF4-FFF2-40B4-BE49-F238E27FC236}">
                      <a16:creationId xmlns:a16="http://schemas.microsoft.com/office/drawing/2014/main" id="{D66D2D52-224B-2120-139E-8629A4C07B6D}"/>
                    </a:ext>
                  </a:extLst>
                </p:cNvPr>
                <p:cNvSpPr/>
                <p:nvPr/>
              </p:nvSpPr>
              <p:spPr>
                <a:xfrm>
                  <a:off x="10012045" y="2615390"/>
                  <a:ext cx="84455" cy="738325"/>
                </a:xfrm>
                <a:custGeom>
                  <a:avLst/>
                  <a:gdLst>
                    <a:gd name="connsiteX0" fmla="*/ 0 w 91440"/>
                    <a:gd name="connsiteY0" fmla="*/ 0 h 553720"/>
                    <a:gd name="connsiteX1" fmla="*/ 91440 w 91440"/>
                    <a:gd name="connsiteY1" fmla="*/ 0 h 553720"/>
                    <a:gd name="connsiteX2" fmla="*/ 91440 w 91440"/>
                    <a:gd name="connsiteY2" fmla="*/ 553720 h 553720"/>
                    <a:gd name="connsiteX3" fmla="*/ 0 w 91440"/>
                    <a:gd name="connsiteY3" fmla="*/ 553720 h 553720"/>
                    <a:gd name="connsiteX4" fmla="*/ 0 w 91440"/>
                    <a:gd name="connsiteY4" fmla="*/ 0 h 553720"/>
                    <a:gd name="connsiteX0" fmla="*/ 0 w 91440"/>
                    <a:gd name="connsiteY0" fmla="*/ 69215 h 622935"/>
                    <a:gd name="connsiteX1" fmla="*/ 91440 w 91440"/>
                    <a:gd name="connsiteY1" fmla="*/ 69215 h 622935"/>
                    <a:gd name="connsiteX2" fmla="*/ 91440 w 91440"/>
                    <a:gd name="connsiteY2" fmla="*/ 622935 h 622935"/>
                    <a:gd name="connsiteX3" fmla="*/ 0 w 91440"/>
                    <a:gd name="connsiteY3" fmla="*/ 622935 h 622935"/>
                    <a:gd name="connsiteX4" fmla="*/ 0 w 91440"/>
                    <a:gd name="connsiteY4" fmla="*/ 69215 h 62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440" h="622935">
                      <a:moveTo>
                        <a:pt x="0" y="69215"/>
                      </a:moveTo>
                      <a:cubicBezTo>
                        <a:pt x="15240" y="-23072"/>
                        <a:pt x="76200" y="-23072"/>
                        <a:pt x="91440" y="69215"/>
                      </a:cubicBezTo>
                      <a:lnTo>
                        <a:pt x="91440" y="622935"/>
                      </a:lnTo>
                      <a:lnTo>
                        <a:pt x="0" y="622935"/>
                      </a:lnTo>
                      <a:lnTo>
                        <a:pt x="0" y="69215"/>
                      </a:lnTo>
                      <a:close/>
                    </a:path>
                  </a:pathLst>
                </a:custGeom>
                <a:solidFill>
                  <a:srgbClr val="FEC46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1"/>
                  <a:endParaRPr lang="ar-SA" dirty="0"/>
                </a:p>
              </p:txBody>
            </p:sp>
          </p:grpSp>
          <p:sp>
            <p:nvSpPr>
              <p:cNvPr id="76" name="مثلث متساوي الساقين 50">
                <a:extLst>
                  <a:ext uri="{FF2B5EF4-FFF2-40B4-BE49-F238E27FC236}">
                    <a16:creationId xmlns:a16="http://schemas.microsoft.com/office/drawing/2014/main" id="{F51B3727-3FC4-8ED2-83C0-6168E62B6A0D}"/>
                  </a:ext>
                </a:extLst>
              </p:cNvPr>
              <p:cNvSpPr/>
              <p:nvPr/>
            </p:nvSpPr>
            <p:spPr>
              <a:xfrm flipV="1">
                <a:off x="9977017" y="3459479"/>
                <a:ext cx="566626" cy="251854"/>
              </a:xfrm>
              <a:custGeom>
                <a:avLst/>
                <a:gdLst>
                  <a:gd name="connsiteX0" fmla="*/ 0 w 485140"/>
                  <a:gd name="connsiteY0" fmla="*/ 418224 h 418224"/>
                  <a:gd name="connsiteX1" fmla="*/ 242570 w 485140"/>
                  <a:gd name="connsiteY1" fmla="*/ 0 h 418224"/>
                  <a:gd name="connsiteX2" fmla="*/ 485140 w 485140"/>
                  <a:gd name="connsiteY2" fmla="*/ 418224 h 418224"/>
                  <a:gd name="connsiteX3" fmla="*/ 0 w 485140"/>
                  <a:gd name="connsiteY3" fmla="*/ 418224 h 418224"/>
                  <a:gd name="connsiteX0" fmla="*/ 0 w 490426"/>
                  <a:gd name="connsiteY0" fmla="*/ 418224 h 418224"/>
                  <a:gd name="connsiteX1" fmla="*/ 242570 w 490426"/>
                  <a:gd name="connsiteY1" fmla="*/ 0 h 418224"/>
                  <a:gd name="connsiteX2" fmla="*/ 485140 w 490426"/>
                  <a:gd name="connsiteY2" fmla="*/ 418224 h 418224"/>
                  <a:gd name="connsiteX3" fmla="*/ 0 w 490426"/>
                  <a:gd name="connsiteY3" fmla="*/ 418224 h 418224"/>
                  <a:gd name="connsiteX0" fmla="*/ 5286 w 495712"/>
                  <a:gd name="connsiteY0" fmla="*/ 418224 h 418224"/>
                  <a:gd name="connsiteX1" fmla="*/ 247856 w 495712"/>
                  <a:gd name="connsiteY1" fmla="*/ 0 h 418224"/>
                  <a:gd name="connsiteX2" fmla="*/ 490426 w 495712"/>
                  <a:gd name="connsiteY2" fmla="*/ 418224 h 418224"/>
                  <a:gd name="connsiteX3" fmla="*/ 5286 w 495712"/>
                  <a:gd name="connsiteY3" fmla="*/ 418224 h 418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5712" h="418224">
                    <a:moveTo>
                      <a:pt x="5286" y="418224"/>
                    </a:moveTo>
                    <a:cubicBezTo>
                      <a:pt x="-35142" y="348520"/>
                      <a:pt x="166999" y="0"/>
                      <a:pt x="247856" y="0"/>
                    </a:cubicBezTo>
                    <a:cubicBezTo>
                      <a:pt x="328713" y="0"/>
                      <a:pt x="530854" y="348520"/>
                      <a:pt x="490426" y="418224"/>
                    </a:cubicBezTo>
                    <a:lnTo>
                      <a:pt x="5286" y="418224"/>
                    </a:lnTo>
                    <a:close/>
                  </a:path>
                </a:pathLst>
              </a:custGeom>
              <a:solidFill>
                <a:srgbClr val="FCB22E"/>
              </a:solidFill>
              <a:ln w="38100">
                <a:solidFill>
                  <a:srgbClr val="FDB0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 dirty="0"/>
              </a:p>
            </p:txBody>
          </p:sp>
          <p:grpSp>
            <p:nvGrpSpPr>
              <p:cNvPr id="77" name="مجموعة 45">
                <a:extLst>
                  <a:ext uri="{FF2B5EF4-FFF2-40B4-BE49-F238E27FC236}">
                    <a16:creationId xmlns:a16="http://schemas.microsoft.com/office/drawing/2014/main" id="{68E4201B-8BCD-79F2-C40D-4A697444E689}"/>
                  </a:ext>
                </a:extLst>
              </p:cNvPr>
              <p:cNvGrpSpPr/>
              <p:nvPr/>
            </p:nvGrpSpPr>
            <p:grpSpPr>
              <a:xfrm>
                <a:off x="10212705" y="3698875"/>
                <a:ext cx="95250" cy="198120"/>
                <a:chOff x="9313545" y="3874135"/>
                <a:chExt cx="95250" cy="198120"/>
              </a:xfrm>
            </p:grpSpPr>
            <p:sp>
              <p:nvSpPr>
                <p:cNvPr id="83" name="شكل بيضاوي 61">
                  <a:extLst>
                    <a:ext uri="{FF2B5EF4-FFF2-40B4-BE49-F238E27FC236}">
                      <a16:creationId xmlns:a16="http://schemas.microsoft.com/office/drawing/2014/main" id="{0EB282F9-ECB0-4C5F-1BC9-274FF9DBB78A}"/>
                    </a:ext>
                  </a:extLst>
                </p:cNvPr>
                <p:cNvSpPr/>
                <p:nvPr/>
              </p:nvSpPr>
              <p:spPr>
                <a:xfrm>
                  <a:off x="9313545" y="3874135"/>
                  <a:ext cx="95250" cy="95250"/>
                </a:xfrm>
                <a:prstGeom prst="ellipse">
                  <a:avLst/>
                </a:prstGeom>
                <a:solidFill>
                  <a:srgbClr val="FDB0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1"/>
                  <a:endParaRPr lang="ar-SA"/>
                </a:p>
              </p:txBody>
            </p:sp>
            <p:sp>
              <p:nvSpPr>
                <p:cNvPr id="89" name="شكل بيضاوي 62">
                  <a:extLst>
                    <a:ext uri="{FF2B5EF4-FFF2-40B4-BE49-F238E27FC236}">
                      <a16:creationId xmlns:a16="http://schemas.microsoft.com/office/drawing/2014/main" id="{25CCCC13-CF08-FB31-5E9D-310646DF66D5}"/>
                    </a:ext>
                  </a:extLst>
                </p:cNvPr>
                <p:cNvSpPr/>
                <p:nvPr/>
              </p:nvSpPr>
              <p:spPr>
                <a:xfrm>
                  <a:off x="9324975" y="3956050"/>
                  <a:ext cx="72390" cy="72390"/>
                </a:xfrm>
                <a:prstGeom prst="ellipse">
                  <a:avLst/>
                </a:prstGeom>
                <a:solidFill>
                  <a:srgbClr val="FDB0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1"/>
                  <a:endParaRPr lang="ar-SA" dirty="0"/>
                </a:p>
              </p:txBody>
            </p:sp>
            <p:sp>
              <p:nvSpPr>
                <p:cNvPr id="94" name="شكل بيضاوي 63">
                  <a:extLst>
                    <a:ext uri="{FF2B5EF4-FFF2-40B4-BE49-F238E27FC236}">
                      <a16:creationId xmlns:a16="http://schemas.microsoft.com/office/drawing/2014/main" id="{FD6D079A-89DA-07DA-B3C1-45BB460D42BD}"/>
                    </a:ext>
                  </a:extLst>
                </p:cNvPr>
                <p:cNvSpPr/>
                <p:nvPr/>
              </p:nvSpPr>
              <p:spPr>
                <a:xfrm>
                  <a:off x="9338310" y="4026535"/>
                  <a:ext cx="45720" cy="45720"/>
                </a:xfrm>
                <a:prstGeom prst="ellipse">
                  <a:avLst/>
                </a:prstGeom>
                <a:solidFill>
                  <a:srgbClr val="FDB0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1"/>
                  <a:endParaRPr lang="ar-SA" dirty="0"/>
                </a:p>
              </p:txBody>
            </p:sp>
          </p:grpSp>
          <p:grpSp>
            <p:nvGrpSpPr>
              <p:cNvPr id="78" name="مجموعة 57">
                <a:extLst>
                  <a:ext uri="{FF2B5EF4-FFF2-40B4-BE49-F238E27FC236}">
                    <a16:creationId xmlns:a16="http://schemas.microsoft.com/office/drawing/2014/main" id="{E7007E29-07CC-D03F-AAB4-43BDE43702C8}"/>
                  </a:ext>
                </a:extLst>
              </p:cNvPr>
              <p:cNvGrpSpPr/>
              <p:nvPr/>
            </p:nvGrpSpPr>
            <p:grpSpPr>
              <a:xfrm flipV="1">
                <a:off x="10212705" y="2258695"/>
                <a:ext cx="95250" cy="198120"/>
                <a:chOff x="9313545" y="3874135"/>
                <a:chExt cx="95250" cy="198120"/>
              </a:xfrm>
            </p:grpSpPr>
            <p:sp>
              <p:nvSpPr>
                <p:cNvPr id="79" name="شكل بيضاوي 58">
                  <a:extLst>
                    <a:ext uri="{FF2B5EF4-FFF2-40B4-BE49-F238E27FC236}">
                      <a16:creationId xmlns:a16="http://schemas.microsoft.com/office/drawing/2014/main" id="{9F9553AF-41B0-587A-CA5A-45289830589F}"/>
                    </a:ext>
                  </a:extLst>
                </p:cNvPr>
                <p:cNvSpPr/>
                <p:nvPr/>
              </p:nvSpPr>
              <p:spPr>
                <a:xfrm>
                  <a:off x="9313545" y="3874135"/>
                  <a:ext cx="95250" cy="95250"/>
                </a:xfrm>
                <a:prstGeom prst="ellipse">
                  <a:avLst/>
                </a:prstGeom>
                <a:solidFill>
                  <a:srgbClr val="FA620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1"/>
                  <a:endParaRPr lang="ar-SA"/>
                </a:p>
              </p:txBody>
            </p:sp>
            <p:sp>
              <p:nvSpPr>
                <p:cNvPr id="80" name="شكل بيضاوي 59">
                  <a:extLst>
                    <a:ext uri="{FF2B5EF4-FFF2-40B4-BE49-F238E27FC236}">
                      <a16:creationId xmlns:a16="http://schemas.microsoft.com/office/drawing/2014/main" id="{E5DE50D0-8408-026F-0A0E-8FA913554C73}"/>
                    </a:ext>
                  </a:extLst>
                </p:cNvPr>
                <p:cNvSpPr/>
                <p:nvPr/>
              </p:nvSpPr>
              <p:spPr>
                <a:xfrm>
                  <a:off x="9324975" y="3956050"/>
                  <a:ext cx="72390" cy="72390"/>
                </a:xfrm>
                <a:prstGeom prst="ellipse">
                  <a:avLst/>
                </a:prstGeom>
                <a:solidFill>
                  <a:srgbClr val="FDB0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1"/>
                  <a:endParaRPr lang="ar-SA" dirty="0"/>
                </a:p>
              </p:txBody>
            </p:sp>
            <p:sp>
              <p:nvSpPr>
                <p:cNvPr id="81" name="شكل بيضاوي 60">
                  <a:extLst>
                    <a:ext uri="{FF2B5EF4-FFF2-40B4-BE49-F238E27FC236}">
                      <a16:creationId xmlns:a16="http://schemas.microsoft.com/office/drawing/2014/main" id="{822605CC-7B1C-E87B-3509-413E8438931D}"/>
                    </a:ext>
                  </a:extLst>
                </p:cNvPr>
                <p:cNvSpPr/>
                <p:nvPr/>
              </p:nvSpPr>
              <p:spPr>
                <a:xfrm>
                  <a:off x="9338310" y="4026535"/>
                  <a:ext cx="45720" cy="45720"/>
                </a:xfrm>
                <a:prstGeom prst="ellipse">
                  <a:avLst/>
                </a:prstGeom>
                <a:solidFill>
                  <a:srgbClr val="FDB0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1"/>
                  <a:endParaRPr lang="ar-SA" dirty="0"/>
                </a:p>
              </p:txBody>
            </p:sp>
          </p:grpSp>
        </p:grpSp>
        <p:grpSp>
          <p:nvGrpSpPr>
            <p:cNvPr id="51" name="مجموعة 69">
              <a:extLst>
                <a:ext uri="{FF2B5EF4-FFF2-40B4-BE49-F238E27FC236}">
                  <a16:creationId xmlns:a16="http://schemas.microsoft.com/office/drawing/2014/main" id="{CDCC9120-C548-E7CC-FE4D-6BEF8D1D0768}"/>
                </a:ext>
              </a:extLst>
            </p:cNvPr>
            <p:cNvGrpSpPr/>
            <p:nvPr userDrawn="1"/>
          </p:nvGrpSpPr>
          <p:grpSpPr>
            <a:xfrm>
              <a:off x="10764455" y="0"/>
              <a:ext cx="423604" cy="3171463"/>
              <a:chOff x="9944100" y="-838139"/>
              <a:chExt cx="632460" cy="4735134"/>
            </a:xfrm>
          </p:grpSpPr>
          <p:cxnSp>
            <p:nvCxnSpPr>
              <p:cNvPr id="52" name="رابط مستقيم 70">
                <a:extLst>
                  <a:ext uri="{FF2B5EF4-FFF2-40B4-BE49-F238E27FC236}">
                    <a16:creationId xmlns:a16="http://schemas.microsoft.com/office/drawing/2014/main" id="{31075C67-0688-29EF-ACA0-8AD12D47EA8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58425" y="-838139"/>
                <a:ext cx="0" cy="3108899"/>
              </a:xfrm>
              <a:prstGeom prst="line">
                <a:avLst/>
              </a:prstGeom>
              <a:ln w="19050">
                <a:solidFill>
                  <a:srgbClr val="E2B67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مستطيل 71">
                <a:extLst>
                  <a:ext uri="{FF2B5EF4-FFF2-40B4-BE49-F238E27FC236}">
                    <a16:creationId xmlns:a16="http://schemas.microsoft.com/office/drawing/2014/main" id="{F0C33CDF-535C-EA26-2EE3-13D4C9AF3A2B}"/>
                  </a:ext>
                </a:extLst>
              </p:cNvPr>
              <p:cNvSpPr/>
              <p:nvPr/>
            </p:nvSpPr>
            <p:spPr>
              <a:xfrm>
                <a:off x="9944100" y="2705100"/>
                <a:ext cx="632460" cy="72390"/>
              </a:xfrm>
              <a:prstGeom prst="rect">
                <a:avLst/>
              </a:prstGeom>
              <a:solidFill>
                <a:srgbClr val="0788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 dirty="0"/>
              </a:p>
            </p:txBody>
          </p:sp>
          <p:sp>
            <p:nvSpPr>
              <p:cNvPr id="54" name="مستطيل 72">
                <a:extLst>
                  <a:ext uri="{FF2B5EF4-FFF2-40B4-BE49-F238E27FC236}">
                    <a16:creationId xmlns:a16="http://schemas.microsoft.com/office/drawing/2014/main" id="{52CD80FB-E3EB-A335-2B05-CE26DAF7FBB8}"/>
                  </a:ext>
                </a:extLst>
              </p:cNvPr>
              <p:cNvSpPr/>
              <p:nvPr/>
            </p:nvSpPr>
            <p:spPr>
              <a:xfrm>
                <a:off x="9944100" y="3389630"/>
                <a:ext cx="632460" cy="72390"/>
              </a:xfrm>
              <a:prstGeom prst="rect">
                <a:avLst/>
              </a:prstGeom>
              <a:solidFill>
                <a:srgbClr val="0788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 dirty="0"/>
              </a:p>
            </p:txBody>
          </p:sp>
          <p:sp>
            <p:nvSpPr>
              <p:cNvPr id="55" name="مثلث متساوي الساقين 50">
                <a:extLst>
                  <a:ext uri="{FF2B5EF4-FFF2-40B4-BE49-F238E27FC236}">
                    <a16:creationId xmlns:a16="http://schemas.microsoft.com/office/drawing/2014/main" id="{4005602D-C755-E277-EEAF-FE0953DE8352}"/>
                  </a:ext>
                </a:extLst>
              </p:cNvPr>
              <p:cNvSpPr/>
              <p:nvPr/>
            </p:nvSpPr>
            <p:spPr>
              <a:xfrm>
                <a:off x="9977017" y="2439670"/>
                <a:ext cx="566626" cy="265824"/>
              </a:xfrm>
              <a:custGeom>
                <a:avLst/>
                <a:gdLst>
                  <a:gd name="connsiteX0" fmla="*/ 0 w 485140"/>
                  <a:gd name="connsiteY0" fmla="*/ 418224 h 418224"/>
                  <a:gd name="connsiteX1" fmla="*/ 242570 w 485140"/>
                  <a:gd name="connsiteY1" fmla="*/ 0 h 418224"/>
                  <a:gd name="connsiteX2" fmla="*/ 485140 w 485140"/>
                  <a:gd name="connsiteY2" fmla="*/ 418224 h 418224"/>
                  <a:gd name="connsiteX3" fmla="*/ 0 w 485140"/>
                  <a:gd name="connsiteY3" fmla="*/ 418224 h 418224"/>
                  <a:gd name="connsiteX0" fmla="*/ 0 w 490426"/>
                  <a:gd name="connsiteY0" fmla="*/ 418224 h 418224"/>
                  <a:gd name="connsiteX1" fmla="*/ 242570 w 490426"/>
                  <a:gd name="connsiteY1" fmla="*/ 0 h 418224"/>
                  <a:gd name="connsiteX2" fmla="*/ 485140 w 490426"/>
                  <a:gd name="connsiteY2" fmla="*/ 418224 h 418224"/>
                  <a:gd name="connsiteX3" fmla="*/ 0 w 490426"/>
                  <a:gd name="connsiteY3" fmla="*/ 418224 h 418224"/>
                  <a:gd name="connsiteX0" fmla="*/ 5286 w 495712"/>
                  <a:gd name="connsiteY0" fmla="*/ 418224 h 418224"/>
                  <a:gd name="connsiteX1" fmla="*/ 247856 w 495712"/>
                  <a:gd name="connsiteY1" fmla="*/ 0 h 418224"/>
                  <a:gd name="connsiteX2" fmla="*/ 490426 w 495712"/>
                  <a:gd name="connsiteY2" fmla="*/ 418224 h 418224"/>
                  <a:gd name="connsiteX3" fmla="*/ 5286 w 495712"/>
                  <a:gd name="connsiteY3" fmla="*/ 418224 h 418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5712" h="418224">
                    <a:moveTo>
                      <a:pt x="5286" y="418224"/>
                    </a:moveTo>
                    <a:cubicBezTo>
                      <a:pt x="-35142" y="348520"/>
                      <a:pt x="166999" y="0"/>
                      <a:pt x="247856" y="0"/>
                    </a:cubicBezTo>
                    <a:cubicBezTo>
                      <a:pt x="328713" y="0"/>
                      <a:pt x="530854" y="348520"/>
                      <a:pt x="490426" y="418224"/>
                    </a:cubicBezTo>
                    <a:lnTo>
                      <a:pt x="5286" y="418224"/>
                    </a:lnTo>
                    <a:close/>
                  </a:path>
                </a:pathLst>
              </a:custGeom>
              <a:solidFill>
                <a:srgbClr val="FCB22E"/>
              </a:solidFill>
              <a:ln w="19050">
                <a:solidFill>
                  <a:srgbClr val="FDB0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/>
              </a:p>
            </p:txBody>
          </p:sp>
          <p:grpSp>
            <p:nvGrpSpPr>
              <p:cNvPr id="56" name="مجموعة 74">
                <a:extLst>
                  <a:ext uri="{FF2B5EF4-FFF2-40B4-BE49-F238E27FC236}">
                    <a16:creationId xmlns:a16="http://schemas.microsoft.com/office/drawing/2014/main" id="{CA07EAA3-69A8-A5E3-223E-33AD51604716}"/>
                  </a:ext>
                </a:extLst>
              </p:cNvPr>
              <p:cNvGrpSpPr/>
              <p:nvPr/>
            </p:nvGrpSpPr>
            <p:grpSpPr>
              <a:xfrm>
                <a:off x="9986010" y="2769871"/>
                <a:ext cx="548640" cy="627077"/>
                <a:chOff x="9986010" y="2609850"/>
                <a:chExt cx="548640" cy="782306"/>
              </a:xfrm>
            </p:grpSpPr>
            <p:sp>
              <p:nvSpPr>
                <p:cNvPr id="66" name="مستطيل 84">
                  <a:extLst>
                    <a:ext uri="{FF2B5EF4-FFF2-40B4-BE49-F238E27FC236}">
                      <a16:creationId xmlns:a16="http://schemas.microsoft.com/office/drawing/2014/main" id="{31410C86-6BEC-6846-0193-2D51B2787538}"/>
                    </a:ext>
                  </a:extLst>
                </p:cNvPr>
                <p:cNvSpPr/>
                <p:nvPr/>
              </p:nvSpPr>
              <p:spPr>
                <a:xfrm>
                  <a:off x="9986010" y="2609850"/>
                  <a:ext cx="548640" cy="782306"/>
                </a:xfrm>
                <a:prstGeom prst="rect">
                  <a:avLst/>
                </a:prstGeom>
                <a:solidFill>
                  <a:srgbClr val="05585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1"/>
                  <a:endParaRPr lang="ar-SA"/>
                </a:p>
              </p:txBody>
            </p:sp>
            <p:sp>
              <p:nvSpPr>
                <p:cNvPr id="67" name="مستطيل 51">
                  <a:extLst>
                    <a:ext uri="{FF2B5EF4-FFF2-40B4-BE49-F238E27FC236}">
                      <a16:creationId xmlns:a16="http://schemas.microsoft.com/office/drawing/2014/main" id="{9FFC5A96-C65E-5F90-CBE0-05BEC820F44F}"/>
                    </a:ext>
                  </a:extLst>
                </p:cNvPr>
                <p:cNvSpPr/>
                <p:nvPr/>
              </p:nvSpPr>
              <p:spPr>
                <a:xfrm>
                  <a:off x="10423526" y="2656582"/>
                  <a:ext cx="84456" cy="689446"/>
                </a:xfrm>
                <a:custGeom>
                  <a:avLst/>
                  <a:gdLst>
                    <a:gd name="connsiteX0" fmla="*/ 0 w 91440"/>
                    <a:gd name="connsiteY0" fmla="*/ 0 h 553720"/>
                    <a:gd name="connsiteX1" fmla="*/ 91440 w 91440"/>
                    <a:gd name="connsiteY1" fmla="*/ 0 h 553720"/>
                    <a:gd name="connsiteX2" fmla="*/ 91440 w 91440"/>
                    <a:gd name="connsiteY2" fmla="*/ 553720 h 553720"/>
                    <a:gd name="connsiteX3" fmla="*/ 0 w 91440"/>
                    <a:gd name="connsiteY3" fmla="*/ 553720 h 553720"/>
                    <a:gd name="connsiteX4" fmla="*/ 0 w 91440"/>
                    <a:gd name="connsiteY4" fmla="*/ 0 h 553720"/>
                    <a:gd name="connsiteX0" fmla="*/ 0 w 91440"/>
                    <a:gd name="connsiteY0" fmla="*/ 69215 h 622935"/>
                    <a:gd name="connsiteX1" fmla="*/ 91440 w 91440"/>
                    <a:gd name="connsiteY1" fmla="*/ 69215 h 622935"/>
                    <a:gd name="connsiteX2" fmla="*/ 91440 w 91440"/>
                    <a:gd name="connsiteY2" fmla="*/ 622935 h 622935"/>
                    <a:gd name="connsiteX3" fmla="*/ 0 w 91440"/>
                    <a:gd name="connsiteY3" fmla="*/ 622935 h 622935"/>
                    <a:gd name="connsiteX4" fmla="*/ 0 w 91440"/>
                    <a:gd name="connsiteY4" fmla="*/ 69215 h 62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440" h="622935">
                      <a:moveTo>
                        <a:pt x="0" y="69215"/>
                      </a:moveTo>
                      <a:cubicBezTo>
                        <a:pt x="15240" y="-23072"/>
                        <a:pt x="76200" y="-23072"/>
                        <a:pt x="91440" y="69215"/>
                      </a:cubicBezTo>
                      <a:lnTo>
                        <a:pt x="91440" y="622935"/>
                      </a:lnTo>
                      <a:lnTo>
                        <a:pt x="0" y="622935"/>
                      </a:lnTo>
                      <a:lnTo>
                        <a:pt x="0" y="69215"/>
                      </a:lnTo>
                      <a:close/>
                    </a:path>
                  </a:pathLst>
                </a:custGeom>
                <a:solidFill>
                  <a:srgbClr val="FEC46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1"/>
                  <a:endParaRPr lang="ar-SA"/>
                </a:p>
              </p:txBody>
            </p:sp>
            <p:sp>
              <p:nvSpPr>
                <p:cNvPr id="68" name="مستطيل 51">
                  <a:extLst>
                    <a:ext uri="{FF2B5EF4-FFF2-40B4-BE49-F238E27FC236}">
                      <a16:creationId xmlns:a16="http://schemas.microsoft.com/office/drawing/2014/main" id="{21A29083-B999-6ADF-69CC-3FC9C5560E76}"/>
                    </a:ext>
                  </a:extLst>
                </p:cNvPr>
                <p:cNvSpPr/>
                <p:nvPr/>
              </p:nvSpPr>
              <p:spPr>
                <a:xfrm>
                  <a:off x="10122217" y="2656582"/>
                  <a:ext cx="120015" cy="689446"/>
                </a:xfrm>
                <a:custGeom>
                  <a:avLst/>
                  <a:gdLst>
                    <a:gd name="connsiteX0" fmla="*/ 0 w 91440"/>
                    <a:gd name="connsiteY0" fmla="*/ 0 h 553720"/>
                    <a:gd name="connsiteX1" fmla="*/ 91440 w 91440"/>
                    <a:gd name="connsiteY1" fmla="*/ 0 h 553720"/>
                    <a:gd name="connsiteX2" fmla="*/ 91440 w 91440"/>
                    <a:gd name="connsiteY2" fmla="*/ 553720 h 553720"/>
                    <a:gd name="connsiteX3" fmla="*/ 0 w 91440"/>
                    <a:gd name="connsiteY3" fmla="*/ 553720 h 553720"/>
                    <a:gd name="connsiteX4" fmla="*/ 0 w 91440"/>
                    <a:gd name="connsiteY4" fmla="*/ 0 h 553720"/>
                    <a:gd name="connsiteX0" fmla="*/ 0 w 91440"/>
                    <a:gd name="connsiteY0" fmla="*/ 69215 h 622935"/>
                    <a:gd name="connsiteX1" fmla="*/ 91440 w 91440"/>
                    <a:gd name="connsiteY1" fmla="*/ 69215 h 622935"/>
                    <a:gd name="connsiteX2" fmla="*/ 91440 w 91440"/>
                    <a:gd name="connsiteY2" fmla="*/ 622935 h 622935"/>
                    <a:gd name="connsiteX3" fmla="*/ 0 w 91440"/>
                    <a:gd name="connsiteY3" fmla="*/ 622935 h 622935"/>
                    <a:gd name="connsiteX4" fmla="*/ 0 w 91440"/>
                    <a:gd name="connsiteY4" fmla="*/ 69215 h 62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440" h="622935">
                      <a:moveTo>
                        <a:pt x="0" y="69215"/>
                      </a:moveTo>
                      <a:cubicBezTo>
                        <a:pt x="15240" y="-23072"/>
                        <a:pt x="76200" y="-23072"/>
                        <a:pt x="91440" y="69215"/>
                      </a:cubicBezTo>
                      <a:lnTo>
                        <a:pt x="91440" y="622935"/>
                      </a:lnTo>
                      <a:lnTo>
                        <a:pt x="0" y="622935"/>
                      </a:lnTo>
                      <a:lnTo>
                        <a:pt x="0" y="69215"/>
                      </a:lnTo>
                      <a:close/>
                    </a:path>
                  </a:pathLst>
                </a:custGeom>
                <a:solidFill>
                  <a:srgbClr val="FEC46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1"/>
                  <a:endParaRPr lang="ar-SA" dirty="0"/>
                </a:p>
              </p:txBody>
            </p:sp>
            <p:sp>
              <p:nvSpPr>
                <p:cNvPr id="69" name="مستطيل 51">
                  <a:extLst>
                    <a:ext uri="{FF2B5EF4-FFF2-40B4-BE49-F238E27FC236}">
                      <a16:creationId xmlns:a16="http://schemas.microsoft.com/office/drawing/2014/main" id="{22EEA812-CEBF-2E02-58E7-E18C75C085A6}"/>
                    </a:ext>
                  </a:extLst>
                </p:cNvPr>
                <p:cNvSpPr/>
                <p:nvPr/>
              </p:nvSpPr>
              <p:spPr>
                <a:xfrm>
                  <a:off x="10276522" y="2656582"/>
                  <a:ext cx="120015" cy="689446"/>
                </a:xfrm>
                <a:custGeom>
                  <a:avLst/>
                  <a:gdLst>
                    <a:gd name="connsiteX0" fmla="*/ 0 w 91440"/>
                    <a:gd name="connsiteY0" fmla="*/ 0 h 553720"/>
                    <a:gd name="connsiteX1" fmla="*/ 91440 w 91440"/>
                    <a:gd name="connsiteY1" fmla="*/ 0 h 553720"/>
                    <a:gd name="connsiteX2" fmla="*/ 91440 w 91440"/>
                    <a:gd name="connsiteY2" fmla="*/ 553720 h 553720"/>
                    <a:gd name="connsiteX3" fmla="*/ 0 w 91440"/>
                    <a:gd name="connsiteY3" fmla="*/ 553720 h 553720"/>
                    <a:gd name="connsiteX4" fmla="*/ 0 w 91440"/>
                    <a:gd name="connsiteY4" fmla="*/ 0 h 553720"/>
                    <a:gd name="connsiteX0" fmla="*/ 0 w 91440"/>
                    <a:gd name="connsiteY0" fmla="*/ 69215 h 622935"/>
                    <a:gd name="connsiteX1" fmla="*/ 91440 w 91440"/>
                    <a:gd name="connsiteY1" fmla="*/ 69215 h 622935"/>
                    <a:gd name="connsiteX2" fmla="*/ 91440 w 91440"/>
                    <a:gd name="connsiteY2" fmla="*/ 622935 h 622935"/>
                    <a:gd name="connsiteX3" fmla="*/ 0 w 91440"/>
                    <a:gd name="connsiteY3" fmla="*/ 622935 h 622935"/>
                    <a:gd name="connsiteX4" fmla="*/ 0 w 91440"/>
                    <a:gd name="connsiteY4" fmla="*/ 69215 h 62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440" h="622935">
                      <a:moveTo>
                        <a:pt x="0" y="69215"/>
                      </a:moveTo>
                      <a:cubicBezTo>
                        <a:pt x="15240" y="-23072"/>
                        <a:pt x="76200" y="-23072"/>
                        <a:pt x="91440" y="69215"/>
                      </a:cubicBezTo>
                      <a:lnTo>
                        <a:pt x="91440" y="622935"/>
                      </a:lnTo>
                      <a:lnTo>
                        <a:pt x="0" y="622935"/>
                      </a:lnTo>
                      <a:lnTo>
                        <a:pt x="0" y="69215"/>
                      </a:lnTo>
                      <a:close/>
                    </a:path>
                  </a:pathLst>
                </a:custGeom>
                <a:solidFill>
                  <a:srgbClr val="FEC46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1"/>
                  <a:endParaRPr lang="ar-SA" dirty="0"/>
                </a:p>
              </p:txBody>
            </p:sp>
            <p:sp>
              <p:nvSpPr>
                <p:cNvPr id="70" name="مستطيل 51">
                  <a:extLst>
                    <a:ext uri="{FF2B5EF4-FFF2-40B4-BE49-F238E27FC236}">
                      <a16:creationId xmlns:a16="http://schemas.microsoft.com/office/drawing/2014/main" id="{72910E67-C9FF-F6D6-E1E5-E3F61FF50D96}"/>
                    </a:ext>
                  </a:extLst>
                </p:cNvPr>
                <p:cNvSpPr/>
                <p:nvPr/>
              </p:nvSpPr>
              <p:spPr>
                <a:xfrm>
                  <a:off x="10012046" y="2656582"/>
                  <a:ext cx="84456" cy="689446"/>
                </a:xfrm>
                <a:custGeom>
                  <a:avLst/>
                  <a:gdLst>
                    <a:gd name="connsiteX0" fmla="*/ 0 w 91440"/>
                    <a:gd name="connsiteY0" fmla="*/ 0 h 553720"/>
                    <a:gd name="connsiteX1" fmla="*/ 91440 w 91440"/>
                    <a:gd name="connsiteY1" fmla="*/ 0 h 553720"/>
                    <a:gd name="connsiteX2" fmla="*/ 91440 w 91440"/>
                    <a:gd name="connsiteY2" fmla="*/ 553720 h 553720"/>
                    <a:gd name="connsiteX3" fmla="*/ 0 w 91440"/>
                    <a:gd name="connsiteY3" fmla="*/ 553720 h 553720"/>
                    <a:gd name="connsiteX4" fmla="*/ 0 w 91440"/>
                    <a:gd name="connsiteY4" fmla="*/ 0 h 553720"/>
                    <a:gd name="connsiteX0" fmla="*/ 0 w 91440"/>
                    <a:gd name="connsiteY0" fmla="*/ 69215 h 622935"/>
                    <a:gd name="connsiteX1" fmla="*/ 91440 w 91440"/>
                    <a:gd name="connsiteY1" fmla="*/ 69215 h 622935"/>
                    <a:gd name="connsiteX2" fmla="*/ 91440 w 91440"/>
                    <a:gd name="connsiteY2" fmla="*/ 622935 h 622935"/>
                    <a:gd name="connsiteX3" fmla="*/ 0 w 91440"/>
                    <a:gd name="connsiteY3" fmla="*/ 622935 h 622935"/>
                    <a:gd name="connsiteX4" fmla="*/ 0 w 91440"/>
                    <a:gd name="connsiteY4" fmla="*/ 69215 h 62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440" h="622935">
                      <a:moveTo>
                        <a:pt x="0" y="69215"/>
                      </a:moveTo>
                      <a:cubicBezTo>
                        <a:pt x="15240" y="-23072"/>
                        <a:pt x="76200" y="-23072"/>
                        <a:pt x="91440" y="69215"/>
                      </a:cubicBezTo>
                      <a:lnTo>
                        <a:pt x="91440" y="622935"/>
                      </a:lnTo>
                      <a:lnTo>
                        <a:pt x="0" y="622935"/>
                      </a:lnTo>
                      <a:lnTo>
                        <a:pt x="0" y="69215"/>
                      </a:lnTo>
                      <a:close/>
                    </a:path>
                  </a:pathLst>
                </a:custGeom>
                <a:solidFill>
                  <a:srgbClr val="FEC46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1"/>
                  <a:endParaRPr lang="ar-SA" dirty="0"/>
                </a:p>
              </p:txBody>
            </p:sp>
          </p:grpSp>
          <p:sp>
            <p:nvSpPr>
              <p:cNvPr id="57" name="مثلث متساوي الساقين 50">
                <a:extLst>
                  <a:ext uri="{FF2B5EF4-FFF2-40B4-BE49-F238E27FC236}">
                    <a16:creationId xmlns:a16="http://schemas.microsoft.com/office/drawing/2014/main" id="{36F5BE35-9EB5-BF9E-457D-DB6501C8F26A}"/>
                  </a:ext>
                </a:extLst>
              </p:cNvPr>
              <p:cNvSpPr/>
              <p:nvPr/>
            </p:nvSpPr>
            <p:spPr>
              <a:xfrm flipV="1">
                <a:off x="9977017" y="3459479"/>
                <a:ext cx="566626" cy="251854"/>
              </a:xfrm>
              <a:custGeom>
                <a:avLst/>
                <a:gdLst>
                  <a:gd name="connsiteX0" fmla="*/ 0 w 485140"/>
                  <a:gd name="connsiteY0" fmla="*/ 418224 h 418224"/>
                  <a:gd name="connsiteX1" fmla="*/ 242570 w 485140"/>
                  <a:gd name="connsiteY1" fmla="*/ 0 h 418224"/>
                  <a:gd name="connsiteX2" fmla="*/ 485140 w 485140"/>
                  <a:gd name="connsiteY2" fmla="*/ 418224 h 418224"/>
                  <a:gd name="connsiteX3" fmla="*/ 0 w 485140"/>
                  <a:gd name="connsiteY3" fmla="*/ 418224 h 418224"/>
                  <a:gd name="connsiteX0" fmla="*/ 0 w 490426"/>
                  <a:gd name="connsiteY0" fmla="*/ 418224 h 418224"/>
                  <a:gd name="connsiteX1" fmla="*/ 242570 w 490426"/>
                  <a:gd name="connsiteY1" fmla="*/ 0 h 418224"/>
                  <a:gd name="connsiteX2" fmla="*/ 485140 w 490426"/>
                  <a:gd name="connsiteY2" fmla="*/ 418224 h 418224"/>
                  <a:gd name="connsiteX3" fmla="*/ 0 w 490426"/>
                  <a:gd name="connsiteY3" fmla="*/ 418224 h 418224"/>
                  <a:gd name="connsiteX0" fmla="*/ 5286 w 495712"/>
                  <a:gd name="connsiteY0" fmla="*/ 418224 h 418224"/>
                  <a:gd name="connsiteX1" fmla="*/ 247856 w 495712"/>
                  <a:gd name="connsiteY1" fmla="*/ 0 h 418224"/>
                  <a:gd name="connsiteX2" fmla="*/ 490426 w 495712"/>
                  <a:gd name="connsiteY2" fmla="*/ 418224 h 418224"/>
                  <a:gd name="connsiteX3" fmla="*/ 5286 w 495712"/>
                  <a:gd name="connsiteY3" fmla="*/ 418224 h 418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5712" h="418224">
                    <a:moveTo>
                      <a:pt x="5286" y="418224"/>
                    </a:moveTo>
                    <a:cubicBezTo>
                      <a:pt x="-35142" y="348520"/>
                      <a:pt x="166999" y="0"/>
                      <a:pt x="247856" y="0"/>
                    </a:cubicBezTo>
                    <a:cubicBezTo>
                      <a:pt x="328713" y="0"/>
                      <a:pt x="530854" y="348520"/>
                      <a:pt x="490426" y="418224"/>
                    </a:cubicBezTo>
                    <a:lnTo>
                      <a:pt x="5286" y="418224"/>
                    </a:lnTo>
                    <a:close/>
                  </a:path>
                </a:pathLst>
              </a:custGeom>
              <a:solidFill>
                <a:srgbClr val="FCB22E"/>
              </a:solidFill>
              <a:ln w="19050">
                <a:solidFill>
                  <a:srgbClr val="FDB0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 dirty="0"/>
              </a:p>
            </p:txBody>
          </p:sp>
          <p:grpSp>
            <p:nvGrpSpPr>
              <p:cNvPr id="58" name="مجموعة 76">
                <a:extLst>
                  <a:ext uri="{FF2B5EF4-FFF2-40B4-BE49-F238E27FC236}">
                    <a16:creationId xmlns:a16="http://schemas.microsoft.com/office/drawing/2014/main" id="{0F39719F-B19B-21E5-AD5E-07239288226C}"/>
                  </a:ext>
                </a:extLst>
              </p:cNvPr>
              <p:cNvGrpSpPr/>
              <p:nvPr/>
            </p:nvGrpSpPr>
            <p:grpSpPr>
              <a:xfrm>
                <a:off x="10212705" y="3698875"/>
                <a:ext cx="95250" cy="198120"/>
                <a:chOff x="9313545" y="3874135"/>
                <a:chExt cx="95250" cy="198120"/>
              </a:xfrm>
            </p:grpSpPr>
            <p:sp>
              <p:nvSpPr>
                <p:cNvPr id="63" name="شكل بيضاوي 81">
                  <a:extLst>
                    <a:ext uri="{FF2B5EF4-FFF2-40B4-BE49-F238E27FC236}">
                      <a16:creationId xmlns:a16="http://schemas.microsoft.com/office/drawing/2014/main" id="{F363602D-915A-37F7-C641-99080517BD0E}"/>
                    </a:ext>
                  </a:extLst>
                </p:cNvPr>
                <p:cNvSpPr/>
                <p:nvPr/>
              </p:nvSpPr>
              <p:spPr>
                <a:xfrm>
                  <a:off x="9313545" y="3874135"/>
                  <a:ext cx="95250" cy="95250"/>
                </a:xfrm>
                <a:prstGeom prst="ellipse">
                  <a:avLst/>
                </a:prstGeom>
                <a:solidFill>
                  <a:srgbClr val="FDB0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1"/>
                  <a:endParaRPr lang="ar-SA"/>
                </a:p>
              </p:txBody>
            </p:sp>
            <p:sp>
              <p:nvSpPr>
                <p:cNvPr id="64" name="شكل بيضاوي 82">
                  <a:extLst>
                    <a:ext uri="{FF2B5EF4-FFF2-40B4-BE49-F238E27FC236}">
                      <a16:creationId xmlns:a16="http://schemas.microsoft.com/office/drawing/2014/main" id="{043DFE57-AB32-C841-ED07-AA59A927AE37}"/>
                    </a:ext>
                  </a:extLst>
                </p:cNvPr>
                <p:cNvSpPr/>
                <p:nvPr/>
              </p:nvSpPr>
              <p:spPr>
                <a:xfrm>
                  <a:off x="9324975" y="3956050"/>
                  <a:ext cx="72390" cy="72390"/>
                </a:xfrm>
                <a:prstGeom prst="ellipse">
                  <a:avLst/>
                </a:prstGeom>
                <a:solidFill>
                  <a:srgbClr val="FDB0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1"/>
                  <a:endParaRPr lang="ar-SA" dirty="0"/>
                </a:p>
              </p:txBody>
            </p:sp>
            <p:sp>
              <p:nvSpPr>
                <p:cNvPr id="65" name="شكل بيضاوي 83">
                  <a:extLst>
                    <a:ext uri="{FF2B5EF4-FFF2-40B4-BE49-F238E27FC236}">
                      <a16:creationId xmlns:a16="http://schemas.microsoft.com/office/drawing/2014/main" id="{FCC49F86-E4C2-FB52-E524-CE7340E2C67F}"/>
                    </a:ext>
                  </a:extLst>
                </p:cNvPr>
                <p:cNvSpPr/>
                <p:nvPr/>
              </p:nvSpPr>
              <p:spPr>
                <a:xfrm>
                  <a:off x="9338310" y="4026535"/>
                  <a:ext cx="45720" cy="45720"/>
                </a:xfrm>
                <a:prstGeom prst="ellipse">
                  <a:avLst/>
                </a:prstGeom>
                <a:solidFill>
                  <a:srgbClr val="FDB0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1"/>
                  <a:endParaRPr lang="ar-SA" dirty="0"/>
                </a:p>
              </p:txBody>
            </p:sp>
          </p:grpSp>
          <p:grpSp>
            <p:nvGrpSpPr>
              <p:cNvPr id="59" name="مجموعة 77">
                <a:extLst>
                  <a:ext uri="{FF2B5EF4-FFF2-40B4-BE49-F238E27FC236}">
                    <a16:creationId xmlns:a16="http://schemas.microsoft.com/office/drawing/2014/main" id="{9F3E111C-F5F5-0CAE-43C8-79E29D20FC35}"/>
                  </a:ext>
                </a:extLst>
              </p:cNvPr>
              <p:cNvGrpSpPr/>
              <p:nvPr/>
            </p:nvGrpSpPr>
            <p:grpSpPr>
              <a:xfrm flipV="1">
                <a:off x="10212705" y="2258695"/>
                <a:ext cx="95250" cy="198120"/>
                <a:chOff x="9313545" y="3874135"/>
                <a:chExt cx="95250" cy="198120"/>
              </a:xfrm>
            </p:grpSpPr>
            <p:sp>
              <p:nvSpPr>
                <p:cNvPr id="60" name="شكل بيضاوي 78">
                  <a:extLst>
                    <a:ext uri="{FF2B5EF4-FFF2-40B4-BE49-F238E27FC236}">
                      <a16:creationId xmlns:a16="http://schemas.microsoft.com/office/drawing/2014/main" id="{E1B9FFA1-BC98-98D1-22DC-40A9229FAC39}"/>
                    </a:ext>
                  </a:extLst>
                </p:cNvPr>
                <p:cNvSpPr/>
                <p:nvPr/>
              </p:nvSpPr>
              <p:spPr>
                <a:xfrm>
                  <a:off x="9313545" y="3874135"/>
                  <a:ext cx="95250" cy="95250"/>
                </a:xfrm>
                <a:prstGeom prst="ellipse">
                  <a:avLst/>
                </a:prstGeom>
                <a:solidFill>
                  <a:srgbClr val="FA620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1"/>
                  <a:endParaRPr lang="ar-SA"/>
                </a:p>
              </p:txBody>
            </p:sp>
            <p:sp>
              <p:nvSpPr>
                <p:cNvPr id="61" name="شكل بيضاوي 79">
                  <a:extLst>
                    <a:ext uri="{FF2B5EF4-FFF2-40B4-BE49-F238E27FC236}">
                      <a16:creationId xmlns:a16="http://schemas.microsoft.com/office/drawing/2014/main" id="{DBA5C494-A80E-6728-9556-EF71433D29BA}"/>
                    </a:ext>
                  </a:extLst>
                </p:cNvPr>
                <p:cNvSpPr/>
                <p:nvPr/>
              </p:nvSpPr>
              <p:spPr>
                <a:xfrm>
                  <a:off x="9324975" y="3956050"/>
                  <a:ext cx="72390" cy="72390"/>
                </a:xfrm>
                <a:prstGeom prst="ellipse">
                  <a:avLst/>
                </a:prstGeom>
                <a:solidFill>
                  <a:srgbClr val="FDB0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1"/>
                  <a:endParaRPr lang="ar-SA" dirty="0"/>
                </a:p>
              </p:txBody>
            </p:sp>
            <p:sp>
              <p:nvSpPr>
                <p:cNvPr id="62" name="شكل بيضاوي 80">
                  <a:extLst>
                    <a:ext uri="{FF2B5EF4-FFF2-40B4-BE49-F238E27FC236}">
                      <a16:creationId xmlns:a16="http://schemas.microsoft.com/office/drawing/2014/main" id="{D798CF6D-ADAA-2666-34B9-401CE34CF683}"/>
                    </a:ext>
                  </a:extLst>
                </p:cNvPr>
                <p:cNvSpPr/>
                <p:nvPr/>
              </p:nvSpPr>
              <p:spPr>
                <a:xfrm>
                  <a:off x="9338310" y="4026535"/>
                  <a:ext cx="45720" cy="45720"/>
                </a:xfrm>
                <a:prstGeom prst="ellipse">
                  <a:avLst/>
                </a:prstGeom>
                <a:solidFill>
                  <a:srgbClr val="FDB0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1"/>
                  <a:endParaRPr lang="ar-SA" dirty="0"/>
                </a:p>
              </p:txBody>
            </p:sp>
          </p:grpSp>
        </p:grpSp>
      </p:grpSp>
      <p:grpSp>
        <p:nvGrpSpPr>
          <p:cNvPr id="101" name="مجموعة 11">
            <a:extLst>
              <a:ext uri="{FF2B5EF4-FFF2-40B4-BE49-F238E27FC236}">
                <a16:creationId xmlns:a16="http://schemas.microsoft.com/office/drawing/2014/main" id="{4FCB5ADE-798F-E27F-EE9A-65CD9C8BE737}"/>
              </a:ext>
            </a:extLst>
          </p:cNvPr>
          <p:cNvGrpSpPr/>
          <p:nvPr/>
        </p:nvGrpSpPr>
        <p:grpSpPr>
          <a:xfrm>
            <a:off x="9346517" y="98878"/>
            <a:ext cx="1246515" cy="1207030"/>
            <a:chOff x="10591798" y="146641"/>
            <a:chExt cx="1438155" cy="1392599"/>
          </a:xfrm>
        </p:grpSpPr>
        <p:sp>
          <p:nvSpPr>
            <p:cNvPr id="102" name="شكل حر: شكل 108">
              <a:extLst>
                <a:ext uri="{FF2B5EF4-FFF2-40B4-BE49-F238E27FC236}">
                  <a16:creationId xmlns:a16="http://schemas.microsoft.com/office/drawing/2014/main" id="{B3587268-C442-6E27-12C7-ADFEAB528E5F}"/>
                </a:ext>
              </a:extLst>
            </p:cNvPr>
            <p:cNvSpPr/>
            <p:nvPr userDrawn="1"/>
          </p:nvSpPr>
          <p:spPr>
            <a:xfrm flipH="1" flipV="1">
              <a:off x="10949649" y="760610"/>
              <a:ext cx="1080304" cy="369011"/>
            </a:xfrm>
            <a:custGeom>
              <a:avLst/>
              <a:gdLst>
                <a:gd name="connsiteX0" fmla="*/ 0 w 1886792"/>
                <a:gd name="connsiteY0" fmla="*/ 0 h 644492"/>
                <a:gd name="connsiteX1" fmla="*/ 1882872 w 1886792"/>
                <a:gd name="connsiteY1" fmla="*/ 0 h 644492"/>
                <a:gd name="connsiteX2" fmla="*/ 1886792 w 1886792"/>
                <a:gd name="connsiteY2" fmla="*/ 36231 h 644492"/>
                <a:gd name="connsiteX3" fmla="*/ 1877940 w 1886792"/>
                <a:gd name="connsiteY3" fmla="*/ 93104 h 644492"/>
                <a:gd name="connsiteX4" fmla="*/ 1632942 w 1886792"/>
                <a:gd name="connsiteY4" fmla="*/ 282474 h 644492"/>
                <a:gd name="connsiteX5" fmla="*/ 1545236 w 1886792"/>
                <a:gd name="connsiteY5" fmla="*/ 444739 h 644492"/>
                <a:gd name="connsiteX6" fmla="*/ 1246627 w 1886792"/>
                <a:gd name="connsiteY6" fmla="*/ 464386 h 644492"/>
                <a:gd name="connsiteX7" fmla="*/ 1033236 w 1886792"/>
                <a:gd name="connsiteY7" fmla="*/ 637494 h 644492"/>
                <a:gd name="connsiteX8" fmla="*/ 719478 w 1886792"/>
                <a:gd name="connsiteY8" fmla="*/ 531830 h 644492"/>
                <a:gd name="connsiteX9" fmla="*/ 253404 w 1886792"/>
                <a:gd name="connsiteY9" fmla="*/ 427431 h 644492"/>
                <a:gd name="connsiteX10" fmla="*/ 48482 w 1886792"/>
                <a:gd name="connsiteY10" fmla="*/ 311256 h 644492"/>
                <a:gd name="connsiteX11" fmla="*/ 92269 w 1886792"/>
                <a:gd name="connsiteY11" fmla="*/ 154439 h 644492"/>
                <a:gd name="connsiteX12" fmla="*/ 1250 w 1886792"/>
                <a:gd name="connsiteY12" fmla="*/ 41371 h 644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6792" h="644492">
                  <a:moveTo>
                    <a:pt x="0" y="0"/>
                  </a:moveTo>
                  <a:lnTo>
                    <a:pt x="1882872" y="0"/>
                  </a:lnTo>
                  <a:lnTo>
                    <a:pt x="1886792" y="36231"/>
                  </a:lnTo>
                  <a:cubicBezTo>
                    <a:pt x="1886363" y="55234"/>
                    <a:pt x="1883441" y="74310"/>
                    <a:pt x="1877940" y="93104"/>
                  </a:cubicBezTo>
                  <a:cubicBezTo>
                    <a:pt x="1848691" y="193044"/>
                    <a:pt x="1751861" y="267890"/>
                    <a:pt x="1632942" y="282474"/>
                  </a:cubicBezTo>
                  <a:cubicBezTo>
                    <a:pt x="1632374" y="344854"/>
                    <a:pt x="1600374" y="404015"/>
                    <a:pt x="1545236" y="444739"/>
                  </a:cubicBezTo>
                  <a:cubicBezTo>
                    <a:pt x="1461460" y="506624"/>
                    <a:pt x="1340445" y="514577"/>
                    <a:pt x="1246627" y="464386"/>
                  </a:cubicBezTo>
                  <a:cubicBezTo>
                    <a:pt x="1216286" y="550596"/>
                    <a:pt x="1135042" y="616498"/>
                    <a:pt x="1033236" y="637494"/>
                  </a:cubicBezTo>
                  <a:cubicBezTo>
                    <a:pt x="913268" y="662231"/>
                    <a:pt x="788062" y="620076"/>
                    <a:pt x="719478" y="531830"/>
                  </a:cubicBezTo>
                  <a:cubicBezTo>
                    <a:pt x="557601" y="615590"/>
                    <a:pt x="347352" y="568509"/>
                    <a:pt x="253404" y="427431"/>
                  </a:cubicBezTo>
                  <a:cubicBezTo>
                    <a:pt x="161115" y="436704"/>
                    <a:pt x="74457" y="387587"/>
                    <a:pt x="48482" y="311256"/>
                  </a:cubicBezTo>
                  <a:cubicBezTo>
                    <a:pt x="29666" y="256030"/>
                    <a:pt x="46299" y="196429"/>
                    <a:pt x="92269" y="154439"/>
                  </a:cubicBezTo>
                  <a:cubicBezTo>
                    <a:pt x="43352" y="129736"/>
                    <a:pt x="10692" y="88006"/>
                    <a:pt x="1250" y="4137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1"/>
              <a:endParaRPr lang="ar-SA"/>
            </a:p>
          </p:txBody>
        </p:sp>
        <p:sp>
          <p:nvSpPr>
            <p:cNvPr id="103" name="شكل حر: شكل 31">
              <a:extLst>
                <a:ext uri="{FF2B5EF4-FFF2-40B4-BE49-F238E27FC236}">
                  <a16:creationId xmlns:a16="http://schemas.microsoft.com/office/drawing/2014/main" id="{7EA1E7F4-885C-A5CF-88B8-F2FFBA86AE3A}"/>
                </a:ext>
              </a:extLst>
            </p:cNvPr>
            <p:cNvSpPr/>
            <p:nvPr userDrawn="1"/>
          </p:nvSpPr>
          <p:spPr>
            <a:xfrm flipH="1">
              <a:off x="10591798" y="146641"/>
              <a:ext cx="1189889" cy="1392599"/>
            </a:xfrm>
            <a:custGeom>
              <a:avLst/>
              <a:gdLst>
                <a:gd name="connsiteX0" fmla="*/ 404813 w 599568"/>
                <a:gd name="connsiteY0" fmla="*/ 33338 h 701710"/>
                <a:gd name="connsiteX1" fmla="*/ 297180 w 599568"/>
                <a:gd name="connsiteY1" fmla="*/ 0 h 701710"/>
                <a:gd name="connsiteX2" fmla="*/ 363855 w 599568"/>
                <a:gd name="connsiteY2" fmla="*/ 406718 h 701710"/>
                <a:gd name="connsiteX3" fmla="*/ 0 w 599568"/>
                <a:gd name="connsiteY3" fmla="*/ 599123 h 701710"/>
                <a:gd name="connsiteX4" fmla="*/ 91440 w 599568"/>
                <a:gd name="connsiteY4" fmla="*/ 664845 h 701710"/>
                <a:gd name="connsiteX5" fmla="*/ 562928 w 599568"/>
                <a:gd name="connsiteY5" fmla="*/ 505778 h 701710"/>
                <a:gd name="connsiteX6" fmla="*/ 404813 w 599568"/>
                <a:gd name="connsiteY6" fmla="*/ 33338 h 701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9568" h="701710">
                  <a:moveTo>
                    <a:pt x="404813" y="33338"/>
                  </a:moveTo>
                  <a:cubicBezTo>
                    <a:pt x="369570" y="16192"/>
                    <a:pt x="333375" y="4763"/>
                    <a:pt x="297180" y="0"/>
                  </a:cubicBezTo>
                  <a:cubicBezTo>
                    <a:pt x="401955" y="103823"/>
                    <a:pt x="433388" y="266700"/>
                    <a:pt x="363855" y="406718"/>
                  </a:cubicBezTo>
                  <a:cubicBezTo>
                    <a:pt x="295275" y="546735"/>
                    <a:pt x="144780" y="619125"/>
                    <a:pt x="0" y="599123"/>
                  </a:cubicBezTo>
                  <a:cubicBezTo>
                    <a:pt x="25717" y="624840"/>
                    <a:pt x="57150" y="647700"/>
                    <a:pt x="91440" y="664845"/>
                  </a:cubicBezTo>
                  <a:cubicBezTo>
                    <a:pt x="265748" y="751523"/>
                    <a:pt x="477203" y="680085"/>
                    <a:pt x="562928" y="505778"/>
                  </a:cubicBezTo>
                  <a:cubicBezTo>
                    <a:pt x="648653" y="331470"/>
                    <a:pt x="579120" y="120968"/>
                    <a:pt x="404813" y="33338"/>
                  </a:cubicBezTo>
                  <a:close/>
                </a:path>
              </a:pathLst>
            </a:custGeom>
            <a:solidFill>
              <a:srgbClr val="FCB22E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</p:grpSp>
      <p:sp>
        <p:nvSpPr>
          <p:cNvPr id="104" name="شكل حر: شكل 109">
            <a:extLst>
              <a:ext uri="{FF2B5EF4-FFF2-40B4-BE49-F238E27FC236}">
                <a16:creationId xmlns:a16="http://schemas.microsoft.com/office/drawing/2014/main" id="{13004F69-C37D-BEEE-FA81-860D389EB458}"/>
              </a:ext>
            </a:extLst>
          </p:cNvPr>
          <p:cNvSpPr/>
          <p:nvPr/>
        </p:nvSpPr>
        <p:spPr>
          <a:xfrm flipH="1" flipV="1">
            <a:off x="3864228" y="66865"/>
            <a:ext cx="1080304" cy="369011"/>
          </a:xfrm>
          <a:custGeom>
            <a:avLst/>
            <a:gdLst>
              <a:gd name="connsiteX0" fmla="*/ 0 w 1886792"/>
              <a:gd name="connsiteY0" fmla="*/ 0 h 644492"/>
              <a:gd name="connsiteX1" fmla="*/ 1882872 w 1886792"/>
              <a:gd name="connsiteY1" fmla="*/ 0 h 644492"/>
              <a:gd name="connsiteX2" fmla="*/ 1886792 w 1886792"/>
              <a:gd name="connsiteY2" fmla="*/ 36231 h 644492"/>
              <a:gd name="connsiteX3" fmla="*/ 1877940 w 1886792"/>
              <a:gd name="connsiteY3" fmla="*/ 93104 h 644492"/>
              <a:gd name="connsiteX4" fmla="*/ 1632942 w 1886792"/>
              <a:gd name="connsiteY4" fmla="*/ 282474 h 644492"/>
              <a:gd name="connsiteX5" fmla="*/ 1545236 w 1886792"/>
              <a:gd name="connsiteY5" fmla="*/ 444739 h 644492"/>
              <a:gd name="connsiteX6" fmla="*/ 1246627 w 1886792"/>
              <a:gd name="connsiteY6" fmla="*/ 464386 h 644492"/>
              <a:gd name="connsiteX7" fmla="*/ 1033236 w 1886792"/>
              <a:gd name="connsiteY7" fmla="*/ 637494 h 644492"/>
              <a:gd name="connsiteX8" fmla="*/ 719478 w 1886792"/>
              <a:gd name="connsiteY8" fmla="*/ 531830 h 644492"/>
              <a:gd name="connsiteX9" fmla="*/ 253404 w 1886792"/>
              <a:gd name="connsiteY9" fmla="*/ 427431 h 644492"/>
              <a:gd name="connsiteX10" fmla="*/ 48482 w 1886792"/>
              <a:gd name="connsiteY10" fmla="*/ 311256 h 644492"/>
              <a:gd name="connsiteX11" fmla="*/ 92269 w 1886792"/>
              <a:gd name="connsiteY11" fmla="*/ 154439 h 644492"/>
              <a:gd name="connsiteX12" fmla="*/ 1250 w 1886792"/>
              <a:gd name="connsiteY12" fmla="*/ 41371 h 644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86792" h="644492">
                <a:moveTo>
                  <a:pt x="0" y="0"/>
                </a:moveTo>
                <a:lnTo>
                  <a:pt x="1882872" y="0"/>
                </a:lnTo>
                <a:lnTo>
                  <a:pt x="1886792" y="36231"/>
                </a:lnTo>
                <a:cubicBezTo>
                  <a:pt x="1886363" y="55234"/>
                  <a:pt x="1883441" y="74310"/>
                  <a:pt x="1877940" y="93104"/>
                </a:cubicBezTo>
                <a:cubicBezTo>
                  <a:pt x="1848691" y="193044"/>
                  <a:pt x="1751861" y="267890"/>
                  <a:pt x="1632942" y="282474"/>
                </a:cubicBezTo>
                <a:cubicBezTo>
                  <a:pt x="1632374" y="344854"/>
                  <a:pt x="1600374" y="404015"/>
                  <a:pt x="1545236" y="444739"/>
                </a:cubicBezTo>
                <a:cubicBezTo>
                  <a:pt x="1461460" y="506624"/>
                  <a:pt x="1340445" y="514577"/>
                  <a:pt x="1246627" y="464386"/>
                </a:cubicBezTo>
                <a:cubicBezTo>
                  <a:pt x="1216286" y="550596"/>
                  <a:pt x="1135042" y="616498"/>
                  <a:pt x="1033236" y="637494"/>
                </a:cubicBezTo>
                <a:cubicBezTo>
                  <a:pt x="913268" y="662231"/>
                  <a:pt x="788062" y="620076"/>
                  <a:pt x="719478" y="531830"/>
                </a:cubicBezTo>
                <a:cubicBezTo>
                  <a:pt x="557601" y="615590"/>
                  <a:pt x="347352" y="568509"/>
                  <a:pt x="253404" y="427431"/>
                </a:cubicBezTo>
                <a:cubicBezTo>
                  <a:pt x="161115" y="436704"/>
                  <a:pt x="74457" y="387587"/>
                  <a:pt x="48482" y="311256"/>
                </a:cubicBezTo>
                <a:cubicBezTo>
                  <a:pt x="29666" y="256030"/>
                  <a:pt x="46299" y="196429"/>
                  <a:pt x="92269" y="154439"/>
                </a:cubicBezTo>
                <a:cubicBezTo>
                  <a:pt x="43352" y="129736"/>
                  <a:pt x="10692" y="88006"/>
                  <a:pt x="1250" y="41371"/>
                </a:cubicBezTo>
                <a:close/>
              </a:path>
            </a:pathLst>
          </a:cu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1"/>
            <a:endParaRPr lang="ar-SA"/>
          </a:p>
        </p:txBody>
      </p:sp>
      <p:sp>
        <p:nvSpPr>
          <p:cNvPr id="106" name="شكل حر: شكل 111">
            <a:extLst>
              <a:ext uri="{FF2B5EF4-FFF2-40B4-BE49-F238E27FC236}">
                <a16:creationId xmlns:a16="http://schemas.microsoft.com/office/drawing/2014/main" id="{1AED28E9-3F4A-28FD-076C-9D37DA82D951}"/>
              </a:ext>
            </a:extLst>
          </p:cNvPr>
          <p:cNvSpPr/>
          <p:nvPr/>
        </p:nvSpPr>
        <p:spPr>
          <a:xfrm flipH="1" flipV="1">
            <a:off x="389950" y="1509411"/>
            <a:ext cx="1365495" cy="466427"/>
          </a:xfrm>
          <a:custGeom>
            <a:avLst/>
            <a:gdLst>
              <a:gd name="connsiteX0" fmla="*/ 0 w 1886792"/>
              <a:gd name="connsiteY0" fmla="*/ 0 h 644492"/>
              <a:gd name="connsiteX1" fmla="*/ 1882872 w 1886792"/>
              <a:gd name="connsiteY1" fmla="*/ 0 h 644492"/>
              <a:gd name="connsiteX2" fmla="*/ 1886792 w 1886792"/>
              <a:gd name="connsiteY2" fmla="*/ 36231 h 644492"/>
              <a:gd name="connsiteX3" fmla="*/ 1877940 w 1886792"/>
              <a:gd name="connsiteY3" fmla="*/ 93104 h 644492"/>
              <a:gd name="connsiteX4" fmla="*/ 1632942 w 1886792"/>
              <a:gd name="connsiteY4" fmla="*/ 282474 h 644492"/>
              <a:gd name="connsiteX5" fmla="*/ 1545236 w 1886792"/>
              <a:gd name="connsiteY5" fmla="*/ 444739 h 644492"/>
              <a:gd name="connsiteX6" fmla="*/ 1246627 w 1886792"/>
              <a:gd name="connsiteY6" fmla="*/ 464386 h 644492"/>
              <a:gd name="connsiteX7" fmla="*/ 1033236 w 1886792"/>
              <a:gd name="connsiteY7" fmla="*/ 637494 h 644492"/>
              <a:gd name="connsiteX8" fmla="*/ 719478 w 1886792"/>
              <a:gd name="connsiteY8" fmla="*/ 531830 h 644492"/>
              <a:gd name="connsiteX9" fmla="*/ 253404 w 1886792"/>
              <a:gd name="connsiteY9" fmla="*/ 427431 h 644492"/>
              <a:gd name="connsiteX10" fmla="*/ 48482 w 1886792"/>
              <a:gd name="connsiteY10" fmla="*/ 311256 h 644492"/>
              <a:gd name="connsiteX11" fmla="*/ 92269 w 1886792"/>
              <a:gd name="connsiteY11" fmla="*/ 154439 h 644492"/>
              <a:gd name="connsiteX12" fmla="*/ 1250 w 1886792"/>
              <a:gd name="connsiteY12" fmla="*/ 41371 h 644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86792" h="644492">
                <a:moveTo>
                  <a:pt x="0" y="0"/>
                </a:moveTo>
                <a:lnTo>
                  <a:pt x="1882872" y="0"/>
                </a:lnTo>
                <a:lnTo>
                  <a:pt x="1886792" y="36231"/>
                </a:lnTo>
                <a:cubicBezTo>
                  <a:pt x="1886363" y="55234"/>
                  <a:pt x="1883441" y="74310"/>
                  <a:pt x="1877940" y="93104"/>
                </a:cubicBezTo>
                <a:cubicBezTo>
                  <a:pt x="1848691" y="193044"/>
                  <a:pt x="1751861" y="267890"/>
                  <a:pt x="1632942" y="282474"/>
                </a:cubicBezTo>
                <a:cubicBezTo>
                  <a:pt x="1632374" y="344854"/>
                  <a:pt x="1600374" y="404015"/>
                  <a:pt x="1545236" y="444739"/>
                </a:cubicBezTo>
                <a:cubicBezTo>
                  <a:pt x="1461460" y="506624"/>
                  <a:pt x="1340445" y="514577"/>
                  <a:pt x="1246627" y="464386"/>
                </a:cubicBezTo>
                <a:cubicBezTo>
                  <a:pt x="1216286" y="550596"/>
                  <a:pt x="1135042" y="616498"/>
                  <a:pt x="1033236" y="637494"/>
                </a:cubicBezTo>
                <a:cubicBezTo>
                  <a:pt x="913268" y="662231"/>
                  <a:pt x="788062" y="620076"/>
                  <a:pt x="719478" y="531830"/>
                </a:cubicBezTo>
                <a:cubicBezTo>
                  <a:pt x="557601" y="615590"/>
                  <a:pt x="347352" y="568509"/>
                  <a:pt x="253404" y="427431"/>
                </a:cubicBezTo>
                <a:cubicBezTo>
                  <a:pt x="161115" y="436704"/>
                  <a:pt x="74457" y="387587"/>
                  <a:pt x="48482" y="311256"/>
                </a:cubicBezTo>
                <a:cubicBezTo>
                  <a:pt x="29666" y="256030"/>
                  <a:pt x="46299" y="196429"/>
                  <a:pt x="92269" y="154439"/>
                </a:cubicBezTo>
                <a:cubicBezTo>
                  <a:pt x="43352" y="129736"/>
                  <a:pt x="10692" y="88006"/>
                  <a:pt x="1250" y="41371"/>
                </a:cubicBezTo>
                <a:close/>
              </a:path>
            </a:pathLst>
          </a:cu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1"/>
            <a:endParaRPr lang="ar-SA"/>
          </a:p>
        </p:txBody>
      </p:sp>
      <p:sp>
        <p:nvSpPr>
          <p:cNvPr id="108" name="مربع نص 43">
            <a:extLst>
              <a:ext uri="{FF2B5EF4-FFF2-40B4-BE49-F238E27FC236}">
                <a16:creationId xmlns:a16="http://schemas.microsoft.com/office/drawing/2014/main" id="{D3327DDC-44A0-A70B-9351-BB6655F2CB43}"/>
              </a:ext>
            </a:extLst>
          </p:cNvPr>
          <p:cNvSpPr txBox="1"/>
          <p:nvPr/>
        </p:nvSpPr>
        <p:spPr>
          <a:xfrm>
            <a:off x="3559492" y="761130"/>
            <a:ext cx="35728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200" dirty="0">
                <a:ln>
                  <a:solidFill>
                    <a:srgbClr val="FCB22E"/>
                  </a:solidFill>
                </a:ln>
                <a:solidFill>
                  <a:srgbClr val="FCB22E"/>
                </a:solidFill>
              </a:rPr>
              <a:t>كيف </a:t>
            </a:r>
            <a:r>
              <a:rPr lang="ar-SA" sz="3200" dirty="0">
                <a:ln>
                  <a:solidFill>
                    <a:srgbClr val="583C1E"/>
                  </a:solidFill>
                </a:ln>
                <a:solidFill>
                  <a:srgbClr val="583C1E"/>
                </a:solidFill>
              </a:rPr>
              <a:t>أستعد للصلاة؟</a:t>
            </a:r>
          </a:p>
        </p:txBody>
      </p:sp>
      <p:sp>
        <p:nvSpPr>
          <p:cNvPr id="109" name="مربع نص 9">
            <a:extLst>
              <a:ext uri="{FF2B5EF4-FFF2-40B4-BE49-F238E27FC236}">
                <a16:creationId xmlns:a16="http://schemas.microsoft.com/office/drawing/2014/main" id="{3307BA96-1CBF-4DE5-3126-E846BDFF13A4}"/>
              </a:ext>
            </a:extLst>
          </p:cNvPr>
          <p:cNvSpPr txBox="1"/>
          <p:nvPr/>
        </p:nvSpPr>
        <p:spPr>
          <a:xfrm>
            <a:off x="3619181" y="1430521"/>
            <a:ext cx="3291758" cy="1532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30000"/>
              </a:lnSpc>
              <a:buFont typeface="+mj-lt"/>
              <a:buAutoNum type="arabicPeriod"/>
            </a:pPr>
            <a:r>
              <a:rPr lang="ar-SA" sz="1800" dirty="0">
                <a:solidFill>
                  <a:srgbClr val="583C1E"/>
                </a:solidFill>
              </a:rPr>
              <a:t>الوضوء (غسل اليدين والوجه والقدمين)</a:t>
            </a:r>
          </a:p>
          <a:p>
            <a:pPr marL="342900" indent="-342900" algn="r" rtl="1">
              <a:lnSpc>
                <a:spcPct val="130000"/>
              </a:lnSpc>
              <a:buFont typeface="+mj-lt"/>
              <a:buAutoNum type="arabicPeriod"/>
            </a:pPr>
            <a:r>
              <a:rPr lang="ar-SA" sz="1800" dirty="0">
                <a:solidFill>
                  <a:srgbClr val="583C1E"/>
                </a:solidFill>
              </a:rPr>
              <a:t>لبس ملابس نظيفة</a:t>
            </a:r>
          </a:p>
          <a:p>
            <a:pPr marL="342900" indent="-342900" algn="r" rtl="1">
              <a:lnSpc>
                <a:spcPct val="130000"/>
              </a:lnSpc>
              <a:buFont typeface="+mj-lt"/>
              <a:buAutoNum type="arabicPeriod"/>
            </a:pPr>
            <a:r>
              <a:rPr lang="ar-SA" sz="1800" dirty="0">
                <a:solidFill>
                  <a:srgbClr val="583C1E"/>
                </a:solidFill>
              </a:rPr>
              <a:t>استقبال القبلة</a:t>
            </a:r>
          </a:p>
          <a:p>
            <a:pPr marL="342900" indent="-342900" algn="r" rtl="1">
              <a:lnSpc>
                <a:spcPct val="130000"/>
              </a:lnSpc>
              <a:buFont typeface="+mj-lt"/>
              <a:buAutoNum type="arabicPeriod"/>
            </a:pPr>
            <a:r>
              <a:rPr lang="ar-SA" sz="1800" dirty="0">
                <a:solidFill>
                  <a:srgbClr val="583C1E"/>
                </a:solidFill>
              </a:rPr>
              <a:t>الهدوء والخشوع</a:t>
            </a:r>
          </a:p>
        </p:txBody>
      </p:sp>
      <p:sp>
        <p:nvSpPr>
          <p:cNvPr id="113" name="مربع نص 43">
            <a:extLst>
              <a:ext uri="{FF2B5EF4-FFF2-40B4-BE49-F238E27FC236}">
                <a16:creationId xmlns:a16="http://schemas.microsoft.com/office/drawing/2014/main" id="{F24BD2AE-5319-5F38-8FF5-52E2A65E34FB}"/>
              </a:ext>
            </a:extLst>
          </p:cNvPr>
          <p:cNvSpPr txBox="1"/>
          <p:nvPr/>
        </p:nvSpPr>
        <p:spPr>
          <a:xfrm>
            <a:off x="-25054" y="2138610"/>
            <a:ext cx="35728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200" dirty="0">
                <a:ln>
                  <a:solidFill>
                    <a:srgbClr val="FCB22E"/>
                  </a:solidFill>
                </a:ln>
                <a:solidFill>
                  <a:srgbClr val="FCB22E"/>
                </a:solidFill>
              </a:rPr>
              <a:t>نصائح </a:t>
            </a:r>
            <a:r>
              <a:rPr lang="ar-SA" sz="3200" dirty="0">
                <a:ln>
                  <a:solidFill>
                    <a:srgbClr val="583C1E"/>
                  </a:solidFill>
                </a:ln>
                <a:solidFill>
                  <a:srgbClr val="583C1E"/>
                </a:solidFill>
              </a:rPr>
              <a:t>هامة</a:t>
            </a:r>
          </a:p>
        </p:txBody>
      </p:sp>
      <p:sp>
        <p:nvSpPr>
          <p:cNvPr id="114" name="مربع نص 9">
            <a:extLst>
              <a:ext uri="{FF2B5EF4-FFF2-40B4-BE49-F238E27FC236}">
                <a16:creationId xmlns:a16="http://schemas.microsoft.com/office/drawing/2014/main" id="{A085AE79-456E-07AD-11AC-C6D7965F97B3}"/>
              </a:ext>
            </a:extLst>
          </p:cNvPr>
          <p:cNvSpPr txBox="1"/>
          <p:nvPr/>
        </p:nvSpPr>
        <p:spPr>
          <a:xfrm>
            <a:off x="261497" y="2628279"/>
            <a:ext cx="2755290" cy="2252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ar-SA" sz="1800" dirty="0">
                <a:solidFill>
                  <a:srgbClr val="583C1E"/>
                </a:solidFill>
              </a:rPr>
              <a:t>حافظ على الصلاة في وقتها</a:t>
            </a:r>
          </a:p>
          <a:p>
            <a:pPr marL="285750" indent="-285750" algn="r" rtl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ar-SA" sz="1800" dirty="0">
                <a:solidFill>
                  <a:srgbClr val="583C1E"/>
                </a:solidFill>
              </a:rPr>
              <a:t>صلِّ مع والديك أو في المسجد</a:t>
            </a:r>
          </a:p>
          <a:p>
            <a:pPr marL="285750" indent="-285750" algn="r" rtl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ar-SA" sz="1800" dirty="0">
                <a:solidFill>
                  <a:srgbClr val="583C1E"/>
                </a:solidFill>
              </a:rPr>
              <a:t>اقرأ أذكار ما بعد الصلاة</a:t>
            </a:r>
          </a:p>
          <a:p>
            <a:pPr marL="285750" indent="-285750" algn="r" rtl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ar-SA" sz="1800" dirty="0">
                <a:solidFill>
                  <a:srgbClr val="583C1E"/>
                </a:solidFill>
              </a:rPr>
              <a:t>لا تؤجل الصلاة مهما كنت مشغولًا</a:t>
            </a:r>
          </a:p>
          <a:p>
            <a:pPr marL="285750" indent="-285750" algn="r" rtl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ar-SA" sz="1800" dirty="0">
                <a:solidFill>
                  <a:srgbClr val="583C1E"/>
                </a:solidFill>
              </a:rPr>
              <a:t>اجعل الصلاة عادة كل يوم</a:t>
            </a:r>
          </a:p>
        </p:txBody>
      </p:sp>
      <p:grpSp>
        <p:nvGrpSpPr>
          <p:cNvPr id="128" name="مجموعة 69">
            <a:extLst>
              <a:ext uri="{FF2B5EF4-FFF2-40B4-BE49-F238E27FC236}">
                <a16:creationId xmlns:a16="http://schemas.microsoft.com/office/drawing/2014/main" id="{26B35CC7-DE7A-1B77-6609-9545AFC3125D}"/>
              </a:ext>
            </a:extLst>
          </p:cNvPr>
          <p:cNvGrpSpPr/>
          <p:nvPr userDrawn="1"/>
        </p:nvGrpSpPr>
        <p:grpSpPr>
          <a:xfrm>
            <a:off x="188501" y="-20492"/>
            <a:ext cx="259195" cy="989551"/>
            <a:chOff x="9944100" y="1482404"/>
            <a:chExt cx="632460" cy="2414591"/>
          </a:xfrm>
        </p:grpSpPr>
        <p:cxnSp>
          <p:nvCxnSpPr>
            <p:cNvPr id="129" name="رابط مستقيم 70">
              <a:extLst>
                <a:ext uri="{FF2B5EF4-FFF2-40B4-BE49-F238E27FC236}">
                  <a16:creationId xmlns:a16="http://schemas.microsoft.com/office/drawing/2014/main" id="{7B05AC04-8F8D-404F-66CA-6C923A2681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58426" y="1482404"/>
              <a:ext cx="0" cy="788356"/>
            </a:xfrm>
            <a:prstGeom prst="line">
              <a:avLst/>
            </a:prstGeom>
            <a:ln w="19050">
              <a:solidFill>
                <a:srgbClr val="E2B6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مستطيل 71">
              <a:extLst>
                <a:ext uri="{FF2B5EF4-FFF2-40B4-BE49-F238E27FC236}">
                  <a16:creationId xmlns:a16="http://schemas.microsoft.com/office/drawing/2014/main" id="{787B69D2-6311-55BE-8D34-06205BC4BD94}"/>
                </a:ext>
              </a:extLst>
            </p:cNvPr>
            <p:cNvSpPr/>
            <p:nvPr/>
          </p:nvSpPr>
          <p:spPr>
            <a:xfrm>
              <a:off x="9944100" y="2705100"/>
              <a:ext cx="632460" cy="72390"/>
            </a:xfrm>
            <a:prstGeom prst="rect">
              <a:avLst/>
            </a:prstGeom>
            <a:solidFill>
              <a:srgbClr val="0788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/>
            </a:p>
          </p:txBody>
        </p:sp>
        <p:sp>
          <p:nvSpPr>
            <p:cNvPr id="131" name="مستطيل 72">
              <a:extLst>
                <a:ext uri="{FF2B5EF4-FFF2-40B4-BE49-F238E27FC236}">
                  <a16:creationId xmlns:a16="http://schemas.microsoft.com/office/drawing/2014/main" id="{D48904D3-D890-731F-BF99-D4449EB12AC6}"/>
                </a:ext>
              </a:extLst>
            </p:cNvPr>
            <p:cNvSpPr/>
            <p:nvPr/>
          </p:nvSpPr>
          <p:spPr>
            <a:xfrm>
              <a:off x="9944100" y="3389630"/>
              <a:ext cx="632460" cy="72390"/>
            </a:xfrm>
            <a:prstGeom prst="rect">
              <a:avLst/>
            </a:prstGeom>
            <a:solidFill>
              <a:srgbClr val="0788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/>
            </a:p>
          </p:txBody>
        </p:sp>
        <p:sp>
          <p:nvSpPr>
            <p:cNvPr id="132" name="مثلث متساوي الساقين 50">
              <a:extLst>
                <a:ext uri="{FF2B5EF4-FFF2-40B4-BE49-F238E27FC236}">
                  <a16:creationId xmlns:a16="http://schemas.microsoft.com/office/drawing/2014/main" id="{343A999E-46BF-114B-88FB-7F350DD816E3}"/>
                </a:ext>
              </a:extLst>
            </p:cNvPr>
            <p:cNvSpPr/>
            <p:nvPr/>
          </p:nvSpPr>
          <p:spPr>
            <a:xfrm>
              <a:off x="9977017" y="2439670"/>
              <a:ext cx="566626" cy="265824"/>
            </a:xfrm>
            <a:custGeom>
              <a:avLst/>
              <a:gdLst>
                <a:gd name="connsiteX0" fmla="*/ 0 w 485140"/>
                <a:gd name="connsiteY0" fmla="*/ 418224 h 418224"/>
                <a:gd name="connsiteX1" fmla="*/ 242570 w 485140"/>
                <a:gd name="connsiteY1" fmla="*/ 0 h 418224"/>
                <a:gd name="connsiteX2" fmla="*/ 485140 w 485140"/>
                <a:gd name="connsiteY2" fmla="*/ 418224 h 418224"/>
                <a:gd name="connsiteX3" fmla="*/ 0 w 485140"/>
                <a:gd name="connsiteY3" fmla="*/ 418224 h 418224"/>
                <a:gd name="connsiteX0" fmla="*/ 0 w 490426"/>
                <a:gd name="connsiteY0" fmla="*/ 418224 h 418224"/>
                <a:gd name="connsiteX1" fmla="*/ 242570 w 490426"/>
                <a:gd name="connsiteY1" fmla="*/ 0 h 418224"/>
                <a:gd name="connsiteX2" fmla="*/ 485140 w 490426"/>
                <a:gd name="connsiteY2" fmla="*/ 418224 h 418224"/>
                <a:gd name="connsiteX3" fmla="*/ 0 w 490426"/>
                <a:gd name="connsiteY3" fmla="*/ 418224 h 418224"/>
                <a:gd name="connsiteX0" fmla="*/ 5286 w 495712"/>
                <a:gd name="connsiteY0" fmla="*/ 418224 h 418224"/>
                <a:gd name="connsiteX1" fmla="*/ 247856 w 495712"/>
                <a:gd name="connsiteY1" fmla="*/ 0 h 418224"/>
                <a:gd name="connsiteX2" fmla="*/ 490426 w 495712"/>
                <a:gd name="connsiteY2" fmla="*/ 418224 h 418224"/>
                <a:gd name="connsiteX3" fmla="*/ 5286 w 495712"/>
                <a:gd name="connsiteY3" fmla="*/ 418224 h 41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712" h="418224">
                  <a:moveTo>
                    <a:pt x="5286" y="418224"/>
                  </a:moveTo>
                  <a:cubicBezTo>
                    <a:pt x="-35142" y="348520"/>
                    <a:pt x="166999" y="0"/>
                    <a:pt x="247856" y="0"/>
                  </a:cubicBezTo>
                  <a:cubicBezTo>
                    <a:pt x="328713" y="0"/>
                    <a:pt x="530854" y="348520"/>
                    <a:pt x="490426" y="418224"/>
                  </a:cubicBezTo>
                  <a:lnTo>
                    <a:pt x="5286" y="418224"/>
                  </a:lnTo>
                  <a:close/>
                </a:path>
              </a:pathLst>
            </a:custGeom>
            <a:solidFill>
              <a:srgbClr val="FCB22E"/>
            </a:solidFill>
            <a:ln w="19050">
              <a:solidFill>
                <a:srgbClr val="FDB0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/>
            </a:p>
          </p:txBody>
        </p:sp>
        <p:grpSp>
          <p:nvGrpSpPr>
            <p:cNvPr id="137" name="مجموعة 74">
              <a:extLst>
                <a:ext uri="{FF2B5EF4-FFF2-40B4-BE49-F238E27FC236}">
                  <a16:creationId xmlns:a16="http://schemas.microsoft.com/office/drawing/2014/main" id="{51689140-E187-3AEB-7322-A455314968FE}"/>
                </a:ext>
              </a:extLst>
            </p:cNvPr>
            <p:cNvGrpSpPr/>
            <p:nvPr/>
          </p:nvGrpSpPr>
          <p:grpSpPr>
            <a:xfrm>
              <a:off x="9986010" y="2769871"/>
              <a:ext cx="548640" cy="627077"/>
              <a:chOff x="9986010" y="2609850"/>
              <a:chExt cx="548640" cy="782306"/>
            </a:xfrm>
          </p:grpSpPr>
          <p:sp>
            <p:nvSpPr>
              <p:cNvPr id="147" name="مستطيل 84">
                <a:extLst>
                  <a:ext uri="{FF2B5EF4-FFF2-40B4-BE49-F238E27FC236}">
                    <a16:creationId xmlns:a16="http://schemas.microsoft.com/office/drawing/2014/main" id="{9FCA833A-BB28-5A96-35EE-8DA621FA6BC9}"/>
                  </a:ext>
                </a:extLst>
              </p:cNvPr>
              <p:cNvSpPr/>
              <p:nvPr/>
            </p:nvSpPr>
            <p:spPr>
              <a:xfrm>
                <a:off x="9986010" y="2609850"/>
                <a:ext cx="548640" cy="782306"/>
              </a:xfrm>
              <a:prstGeom prst="rect">
                <a:avLst/>
              </a:prstGeom>
              <a:solidFill>
                <a:srgbClr val="0558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/>
              </a:p>
            </p:txBody>
          </p:sp>
          <p:sp>
            <p:nvSpPr>
              <p:cNvPr id="148" name="مستطيل 51">
                <a:extLst>
                  <a:ext uri="{FF2B5EF4-FFF2-40B4-BE49-F238E27FC236}">
                    <a16:creationId xmlns:a16="http://schemas.microsoft.com/office/drawing/2014/main" id="{14CB86BD-F413-C961-11DE-65C40EBECFA2}"/>
                  </a:ext>
                </a:extLst>
              </p:cNvPr>
              <p:cNvSpPr/>
              <p:nvPr/>
            </p:nvSpPr>
            <p:spPr>
              <a:xfrm>
                <a:off x="10423526" y="2656582"/>
                <a:ext cx="84456" cy="689446"/>
              </a:xfrm>
              <a:custGeom>
                <a:avLst/>
                <a:gdLst>
                  <a:gd name="connsiteX0" fmla="*/ 0 w 91440"/>
                  <a:gd name="connsiteY0" fmla="*/ 0 h 553720"/>
                  <a:gd name="connsiteX1" fmla="*/ 91440 w 91440"/>
                  <a:gd name="connsiteY1" fmla="*/ 0 h 553720"/>
                  <a:gd name="connsiteX2" fmla="*/ 91440 w 91440"/>
                  <a:gd name="connsiteY2" fmla="*/ 553720 h 553720"/>
                  <a:gd name="connsiteX3" fmla="*/ 0 w 91440"/>
                  <a:gd name="connsiteY3" fmla="*/ 553720 h 553720"/>
                  <a:gd name="connsiteX4" fmla="*/ 0 w 91440"/>
                  <a:gd name="connsiteY4" fmla="*/ 0 h 553720"/>
                  <a:gd name="connsiteX0" fmla="*/ 0 w 91440"/>
                  <a:gd name="connsiteY0" fmla="*/ 69215 h 622935"/>
                  <a:gd name="connsiteX1" fmla="*/ 91440 w 91440"/>
                  <a:gd name="connsiteY1" fmla="*/ 69215 h 622935"/>
                  <a:gd name="connsiteX2" fmla="*/ 91440 w 91440"/>
                  <a:gd name="connsiteY2" fmla="*/ 622935 h 622935"/>
                  <a:gd name="connsiteX3" fmla="*/ 0 w 91440"/>
                  <a:gd name="connsiteY3" fmla="*/ 622935 h 622935"/>
                  <a:gd name="connsiteX4" fmla="*/ 0 w 91440"/>
                  <a:gd name="connsiteY4" fmla="*/ 69215 h 62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0" h="622935">
                    <a:moveTo>
                      <a:pt x="0" y="69215"/>
                    </a:moveTo>
                    <a:cubicBezTo>
                      <a:pt x="15240" y="-23072"/>
                      <a:pt x="76200" y="-23072"/>
                      <a:pt x="91440" y="69215"/>
                    </a:cubicBezTo>
                    <a:lnTo>
                      <a:pt x="91440" y="622935"/>
                    </a:lnTo>
                    <a:lnTo>
                      <a:pt x="0" y="622935"/>
                    </a:lnTo>
                    <a:lnTo>
                      <a:pt x="0" y="69215"/>
                    </a:lnTo>
                    <a:close/>
                  </a:path>
                </a:pathLst>
              </a:custGeom>
              <a:solidFill>
                <a:srgbClr val="FEC4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/>
              </a:p>
            </p:txBody>
          </p:sp>
          <p:sp>
            <p:nvSpPr>
              <p:cNvPr id="149" name="مستطيل 51">
                <a:extLst>
                  <a:ext uri="{FF2B5EF4-FFF2-40B4-BE49-F238E27FC236}">
                    <a16:creationId xmlns:a16="http://schemas.microsoft.com/office/drawing/2014/main" id="{CFC63962-BDF9-DCB5-6DE1-3BA8E880014D}"/>
                  </a:ext>
                </a:extLst>
              </p:cNvPr>
              <p:cNvSpPr/>
              <p:nvPr/>
            </p:nvSpPr>
            <p:spPr>
              <a:xfrm>
                <a:off x="10122217" y="2656582"/>
                <a:ext cx="120015" cy="689446"/>
              </a:xfrm>
              <a:custGeom>
                <a:avLst/>
                <a:gdLst>
                  <a:gd name="connsiteX0" fmla="*/ 0 w 91440"/>
                  <a:gd name="connsiteY0" fmla="*/ 0 h 553720"/>
                  <a:gd name="connsiteX1" fmla="*/ 91440 w 91440"/>
                  <a:gd name="connsiteY1" fmla="*/ 0 h 553720"/>
                  <a:gd name="connsiteX2" fmla="*/ 91440 w 91440"/>
                  <a:gd name="connsiteY2" fmla="*/ 553720 h 553720"/>
                  <a:gd name="connsiteX3" fmla="*/ 0 w 91440"/>
                  <a:gd name="connsiteY3" fmla="*/ 553720 h 553720"/>
                  <a:gd name="connsiteX4" fmla="*/ 0 w 91440"/>
                  <a:gd name="connsiteY4" fmla="*/ 0 h 553720"/>
                  <a:gd name="connsiteX0" fmla="*/ 0 w 91440"/>
                  <a:gd name="connsiteY0" fmla="*/ 69215 h 622935"/>
                  <a:gd name="connsiteX1" fmla="*/ 91440 w 91440"/>
                  <a:gd name="connsiteY1" fmla="*/ 69215 h 622935"/>
                  <a:gd name="connsiteX2" fmla="*/ 91440 w 91440"/>
                  <a:gd name="connsiteY2" fmla="*/ 622935 h 622935"/>
                  <a:gd name="connsiteX3" fmla="*/ 0 w 91440"/>
                  <a:gd name="connsiteY3" fmla="*/ 622935 h 622935"/>
                  <a:gd name="connsiteX4" fmla="*/ 0 w 91440"/>
                  <a:gd name="connsiteY4" fmla="*/ 69215 h 62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0" h="622935">
                    <a:moveTo>
                      <a:pt x="0" y="69215"/>
                    </a:moveTo>
                    <a:cubicBezTo>
                      <a:pt x="15240" y="-23072"/>
                      <a:pt x="76200" y="-23072"/>
                      <a:pt x="91440" y="69215"/>
                    </a:cubicBezTo>
                    <a:lnTo>
                      <a:pt x="91440" y="622935"/>
                    </a:lnTo>
                    <a:lnTo>
                      <a:pt x="0" y="622935"/>
                    </a:lnTo>
                    <a:lnTo>
                      <a:pt x="0" y="69215"/>
                    </a:lnTo>
                    <a:close/>
                  </a:path>
                </a:pathLst>
              </a:custGeom>
              <a:solidFill>
                <a:srgbClr val="FEC4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 dirty="0"/>
              </a:p>
            </p:txBody>
          </p:sp>
          <p:sp>
            <p:nvSpPr>
              <p:cNvPr id="150" name="مستطيل 51">
                <a:extLst>
                  <a:ext uri="{FF2B5EF4-FFF2-40B4-BE49-F238E27FC236}">
                    <a16:creationId xmlns:a16="http://schemas.microsoft.com/office/drawing/2014/main" id="{2D24AA6F-7E71-25CC-4303-1BAA52A6CC94}"/>
                  </a:ext>
                </a:extLst>
              </p:cNvPr>
              <p:cNvSpPr/>
              <p:nvPr/>
            </p:nvSpPr>
            <p:spPr>
              <a:xfrm>
                <a:off x="10276522" y="2656582"/>
                <a:ext cx="120015" cy="689446"/>
              </a:xfrm>
              <a:custGeom>
                <a:avLst/>
                <a:gdLst>
                  <a:gd name="connsiteX0" fmla="*/ 0 w 91440"/>
                  <a:gd name="connsiteY0" fmla="*/ 0 h 553720"/>
                  <a:gd name="connsiteX1" fmla="*/ 91440 w 91440"/>
                  <a:gd name="connsiteY1" fmla="*/ 0 h 553720"/>
                  <a:gd name="connsiteX2" fmla="*/ 91440 w 91440"/>
                  <a:gd name="connsiteY2" fmla="*/ 553720 h 553720"/>
                  <a:gd name="connsiteX3" fmla="*/ 0 w 91440"/>
                  <a:gd name="connsiteY3" fmla="*/ 553720 h 553720"/>
                  <a:gd name="connsiteX4" fmla="*/ 0 w 91440"/>
                  <a:gd name="connsiteY4" fmla="*/ 0 h 553720"/>
                  <a:gd name="connsiteX0" fmla="*/ 0 w 91440"/>
                  <a:gd name="connsiteY0" fmla="*/ 69215 h 622935"/>
                  <a:gd name="connsiteX1" fmla="*/ 91440 w 91440"/>
                  <a:gd name="connsiteY1" fmla="*/ 69215 h 622935"/>
                  <a:gd name="connsiteX2" fmla="*/ 91440 w 91440"/>
                  <a:gd name="connsiteY2" fmla="*/ 622935 h 622935"/>
                  <a:gd name="connsiteX3" fmla="*/ 0 w 91440"/>
                  <a:gd name="connsiteY3" fmla="*/ 622935 h 622935"/>
                  <a:gd name="connsiteX4" fmla="*/ 0 w 91440"/>
                  <a:gd name="connsiteY4" fmla="*/ 69215 h 62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0" h="622935">
                    <a:moveTo>
                      <a:pt x="0" y="69215"/>
                    </a:moveTo>
                    <a:cubicBezTo>
                      <a:pt x="15240" y="-23072"/>
                      <a:pt x="76200" y="-23072"/>
                      <a:pt x="91440" y="69215"/>
                    </a:cubicBezTo>
                    <a:lnTo>
                      <a:pt x="91440" y="622935"/>
                    </a:lnTo>
                    <a:lnTo>
                      <a:pt x="0" y="622935"/>
                    </a:lnTo>
                    <a:lnTo>
                      <a:pt x="0" y="69215"/>
                    </a:lnTo>
                    <a:close/>
                  </a:path>
                </a:pathLst>
              </a:custGeom>
              <a:solidFill>
                <a:srgbClr val="FEC4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 dirty="0"/>
              </a:p>
            </p:txBody>
          </p:sp>
          <p:sp>
            <p:nvSpPr>
              <p:cNvPr id="151" name="مستطيل 51">
                <a:extLst>
                  <a:ext uri="{FF2B5EF4-FFF2-40B4-BE49-F238E27FC236}">
                    <a16:creationId xmlns:a16="http://schemas.microsoft.com/office/drawing/2014/main" id="{C0642FDD-D159-2703-F151-C199E8A065BF}"/>
                  </a:ext>
                </a:extLst>
              </p:cNvPr>
              <p:cNvSpPr/>
              <p:nvPr/>
            </p:nvSpPr>
            <p:spPr>
              <a:xfrm>
                <a:off x="10012046" y="2656582"/>
                <a:ext cx="84456" cy="689446"/>
              </a:xfrm>
              <a:custGeom>
                <a:avLst/>
                <a:gdLst>
                  <a:gd name="connsiteX0" fmla="*/ 0 w 91440"/>
                  <a:gd name="connsiteY0" fmla="*/ 0 h 553720"/>
                  <a:gd name="connsiteX1" fmla="*/ 91440 w 91440"/>
                  <a:gd name="connsiteY1" fmla="*/ 0 h 553720"/>
                  <a:gd name="connsiteX2" fmla="*/ 91440 w 91440"/>
                  <a:gd name="connsiteY2" fmla="*/ 553720 h 553720"/>
                  <a:gd name="connsiteX3" fmla="*/ 0 w 91440"/>
                  <a:gd name="connsiteY3" fmla="*/ 553720 h 553720"/>
                  <a:gd name="connsiteX4" fmla="*/ 0 w 91440"/>
                  <a:gd name="connsiteY4" fmla="*/ 0 h 553720"/>
                  <a:gd name="connsiteX0" fmla="*/ 0 w 91440"/>
                  <a:gd name="connsiteY0" fmla="*/ 69215 h 622935"/>
                  <a:gd name="connsiteX1" fmla="*/ 91440 w 91440"/>
                  <a:gd name="connsiteY1" fmla="*/ 69215 h 622935"/>
                  <a:gd name="connsiteX2" fmla="*/ 91440 w 91440"/>
                  <a:gd name="connsiteY2" fmla="*/ 622935 h 622935"/>
                  <a:gd name="connsiteX3" fmla="*/ 0 w 91440"/>
                  <a:gd name="connsiteY3" fmla="*/ 622935 h 622935"/>
                  <a:gd name="connsiteX4" fmla="*/ 0 w 91440"/>
                  <a:gd name="connsiteY4" fmla="*/ 69215 h 62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0" h="622935">
                    <a:moveTo>
                      <a:pt x="0" y="69215"/>
                    </a:moveTo>
                    <a:cubicBezTo>
                      <a:pt x="15240" y="-23072"/>
                      <a:pt x="76200" y="-23072"/>
                      <a:pt x="91440" y="69215"/>
                    </a:cubicBezTo>
                    <a:lnTo>
                      <a:pt x="91440" y="622935"/>
                    </a:lnTo>
                    <a:lnTo>
                      <a:pt x="0" y="622935"/>
                    </a:lnTo>
                    <a:lnTo>
                      <a:pt x="0" y="69215"/>
                    </a:lnTo>
                    <a:close/>
                  </a:path>
                </a:pathLst>
              </a:custGeom>
              <a:solidFill>
                <a:srgbClr val="FEC4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 dirty="0"/>
              </a:p>
            </p:txBody>
          </p:sp>
        </p:grpSp>
        <p:sp>
          <p:nvSpPr>
            <p:cNvPr id="138" name="مثلث متساوي الساقين 50">
              <a:extLst>
                <a:ext uri="{FF2B5EF4-FFF2-40B4-BE49-F238E27FC236}">
                  <a16:creationId xmlns:a16="http://schemas.microsoft.com/office/drawing/2014/main" id="{DDFDBA83-3CF3-CCA5-97B3-F95892C20F5C}"/>
                </a:ext>
              </a:extLst>
            </p:cNvPr>
            <p:cNvSpPr/>
            <p:nvPr/>
          </p:nvSpPr>
          <p:spPr>
            <a:xfrm flipV="1">
              <a:off x="9977017" y="3459479"/>
              <a:ext cx="566626" cy="251854"/>
            </a:xfrm>
            <a:custGeom>
              <a:avLst/>
              <a:gdLst>
                <a:gd name="connsiteX0" fmla="*/ 0 w 485140"/>
                <a:gd name="connsiteY0" fmla="*/ 418224 h 418224"/>
                <a:gd name="connsiteX1" fmla="*/ 242570 w 485140"/>
                <a:gd name="connsiteY1" fmla="*/ 0 h 418224"/>
                <a:gd name="connsiteX2" fmla="*/ 485140 w 485140"/>
                <a:gd name="connsiteY2" fmla="*/ 418224 h 418224"/>
                <a:gd name="connsiteX3" fmla="*/ 0 w 485140"/>
                <a:gd name="connsiteY3" fmla="*/ 418224 h 418224"/>
                <a:gd name="connsiteX0" fmla="*/ 0 w 490426"/>
                <a:gd name="connsiteY0" fmla="*/ 418224 h 418224"/>
                <a:gd name="connsiteX1" fmla="*/ 242570 w 490426"/>
                <a:gd name="connsiteY1" fmla="*/ 0 h 418224"/>
                <a:gd name="connsiteX2" fmla="*/ 485140 w 490426"/>
                <a:gd name="connsiteY2" fmla="*/ 418224 h 418224"/>
                <a:gd name="connsiteX3" fmla="*/ 0 w 490426"/>
                <a:gd name="connsiteY3" fmla="*/ 418224 h 418224"/>
                <a:gd name="connsiteX0" fmla="*/ 5286 w 495712"/>
                <a:gd name="connsiteY0" fmla="*/ 418224 h 418224"/>
                <a:gd name="connsiteX1" fmla="*/ 247856 w 495712"/>
                <a:gd name="connsiteY1" fmla="*/ 0 h 418224"/>
                <a:gd name="connsiteX2" fmla="*/ 490426 w 495712"/>
                <a:gd name="connsiteY2" fmla="*/ 418224 h 418224"/>
                <a:gd name="connsiteX3" fmla="*/ 5286 w 495712"/>
                <a:gd name="connsiteY3" fmla="*/ 418224 h 41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712" h="418224">
                  <a:moveTo>
                    <a:pt x="5286" y="418224"/>
                  </a:moveTo>
                  <a:cubicBezTo>
                    <a:pt x="-35142" y="348520"/>
                    <a:pt x="166999" y="0"/>
                    <a:pt x="247856" y="0"/>
                  </a:cubicBezTo>
                  <a:cubicBezTo>
                    <a:pt x="328713" y="0"/>
                    <a:pt x="530854" y="348520"/>
                    <a:pt x="490426" y="418224"/>
                  </a:cubicBezTo>
                  <a:lnTo>
                    <a:pt x="5286" y="418224"/>
                  </a:lnTo>
                  <a:close/>
                </a:path>
              </a:pathLst>
            </a:custGeom>
            <a:solidFill>
              <a:srgbClr val="FCB22E"/>
            </a:solidFill>
            <a:ln w="19050">
              <a:solidFill>
                <a:srgbClr val="FDB0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/>
            </a:p>
          </p:txBody>
        </p:sp>
        <p:grpSp>
          <p:nvGrpSpPr>
            <p:cNvPr id="139" name="مجموعة 76">
              <a:extLst>
                <a:ext uri="{FF2B5EF4-FFF2-40B4-BE49-F238E27FC236}">
                  <a16:creationId xmlns:a16="http://schemas.microsoft.com/office/drawing/2014/main" id="{ECE76EE4-4987-2CF7-B1F3-422C3D36BDF7}"/>
                </a:ext>
              </a:extLst>
            </p:cNvPr>
            <p:cNvGrpSpPr/>
            <p:nvPr/>
          </p:nvGrpSpPr>
          <p:grpSpPr>
            <a:xfrm>
              <a:off x="10212705" y="3698875"/>
              <a:ext cx="95250" cy="198120"/>
              <a:chOff x="9313545" y="3874135"/>
              <a:chExt cx="95250" cy="198120"/>
            </a:xfrm>
          </p:grpSpPr>
          <p:sp>
            <p:nvSpPr>
              <p:cNvPr id="144" name="شكل بيضاوي 81">
                <a:extLst>
                  <a:ext uri="{FF2B5EF4-FFF2-40B4-BE49-F238E27FC236}">
                    <a16:creationId xmlns:a16="http://schemas.microsoft.com/office/drawing/2014/main" id="{2F4CF444-3B74-E914-8B3E-0378D481BA97}"/>
                  </a:ext>
                </a:extLst>
              </p:cNvPr>
              <p:cNvSpPr/>
              <p:nvPr/>
            </p:nvSpPr>
            <p:spPr>
              <a:xfrm>
                <a:off x="9313545" y="3874135"/>
                <a:ext cx="95250" cy="95250"/>
              </a:xfrm>
              <a:prstGeom prst="ellipse">
                <a:avLst/>
              </a:prstGeom>
              <a:solidFill>
                <a:srgbClr val="FDB0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/>
              </a:p>
            </p:txBody>
          </p:sp>
          <p:sp>
            <p:nvSpPr>
              <p:cNvPr id="145" name="شكل بيضاوي 82">
                <a:extLst>
                  <a:ext uri="{FF2B5EF4-FFF2-40B4-BE49-F238E27FC236}">
                    <a16:creationId xmlns:a16="http://schemas.microsoft.com/office/drawing/2014/main" id="{074BD6FC-79B1-5F5D-1D45-77A37F0028B5}"/>
                  </a:ext>
                </a:extLst>
              </p:cNvPr>
              <p:cNvSpPr/>
              <p:nvPr/>
            </p:nvSpPr>
            <p:spPr>
              <a:xfrm>
                <a:off x="9324975" y="3956050"/>
                <a:ext cx="72390" cy="72390"/>
              </a:xfrm>
              <a:prstGeom prst="ellipse">
                <a:avLst/>
              </a:prstGeom>
              <a:solidFill>
                <a:srgbClr val="FDB0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 dirty="0"/>
              </a:p>
            </p:txBody>
          </p:sp>
          <p:sp>
            <p:nvSpPr>
              <p:cNvPr id="146" name="شكل بيضاوي 83">
                <a:extLst>
                  <a:ext uri="{FF2B5EF4-FFF2-40B4-BE49-F238E27FC236}">
                    <a16:creationId xmlns:a16="http://schemas.microsoft.com/office/drawing/2014/main" id="{C3320E38-872E-D4FF-50EA-DDE3569B09FF}"/>
                  </a:ext>
                </a:extLst>
              </p:cNvPr>
              <p:cNvSpPr/>
              <p:nvPr/>
            </p:nvSpPr>
            <p:spPr>
              <a:xfrm>
                <a:off x="9338310" y="4026535"/>
                <a:ext cx="45720" cy="45720"/>
              </a:xfrm>
              <a:prstGeom prst="ellipse">
                <a:avLst/>
              </a:prstGeom>
              <a:solidFill>
                <a:srgbClr val="FDB0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 dirty="0"/>
              </a:p>
            </p:txBody>
          </p:sp>
        </p:grpSp>
        <p:grpSp>
          <p:nvGrpSpPr>
            <p:cNvPr id="140" name="مجموعة 77">
              <a:extLst>
                <a:ext uri="{FF2B5EF4-FFF2-40B4-BE49-F238E27FC236}">
                  <a16:creationId xmlns:a16="http://schemas.microsoft.com/office/drawing/2014/main" id="{CE3C2120-4710-5528-0BCE-EA187D9932B5}"/>
                </a:ext>
              </a:extLst>
            </p:cNvPr>
            <p:cNvGrpSpPr/>
            <p:nvPr/>
          </p:nvGrpSpPr>
          <p:grpSpPr>
            <a:xfrm flipV="1">
              <a:off x="10212705" y="2258695"/>
              <a:ext cx="95250" cy="198120"/>
              <a:chOff x="9313545" y="3874135"/>
              <a:chExt cx="95250" cy="198120"/>
            </a:xfrm>
          </p:grpSpPr>
          <p:sp>
            <p:nvSpPr>
              <p:cNvPr id="141" name="شكل بيضاوي 78">
                <a:extLst>
                  <a:ext uri="{FF2B5EF4-FFF2-40B4-BE49-F238E27FC236}">
                    <a16:creationId xmlns:a16="http://schemas.microsoft.com/office/drawing/2014/main" id="{526ECF99-E40D-87F6-62BA-6357039E8F5A}"/>
                  </a:ext>
                </a:extLst>
              </p:cNvPr>
              <p:cNvSpPr/>
              <p:nvPr/>
            </p:nvSpPr>
            <p:spPr>
              <a:xfrm>
                <a:off x="9313545" y="3874135"/>
                <a:ext cx="95250" cy="95250"/>
              </a:xfrm>
              <a:prstGeom prst="ellipse">
                <a:avLst/>
              </a:prstGeom>
              <a:solidFill>
                <a:srgbClr val="FA62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/>
              </a:p>
            </p:txBody>
          </p:sp>
          <p:sp>
            <p:nvSpPr>
              <p:cNvPr id="142" name="شكل بيضاوي 79">
                <a:extLst>
                  <a:ext uri="{FF2B5EF4-FFF2-40B4-BE49-F238E27FC236}">
                    <a16:creationId xmlns:a16="http://schemas.microsoft.com/office/drawing/2014/main" id="{ACDFA7B7-A2DA-0D97-D92A-E5B21E5BC039}"/>
                  </a:ext>
                </a:extLst>
              </p:cNvPr>
              <p:cNvSpPr/>
              <p:nvPr/>
            </p:nvSpPr>
            <p:spPr>
              <a:xfrm>
                <a:off x="9324975" y="3956050"/>
                <a:ext cx="72390" cy="72390"/>
              </a:xfrm>
              <a:prstGeom prst="ellipse">
                <a:avLst/>
              </a:prstGeom>
              <a:solidFill>
                <a:srgbClr val="FDB0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 dirty="0"/>
              </a:p>
            </p:txBody>
          </p:sp>
          <p:sp>
            <p:nvSpPr>
              <p:cNvPr id="143" name="شكل بيضاوي 80">
                <a:extLst>
                  <a:ext uri="{FF2B5EF4-FFF2-40B4-BE49-F238E27FC236}">
                    <a16:creationId xmlns:a16="http://schemas.microsoft.com/office/drawing/2014/main" id="{0BBBDD5F-6164-7ACB-D6CC-B0FA88D7DF92}"/>
                  </a:ext>
                </a:extLst>
              </p:cNvPr>
              <p:cNvSpPr/>
              <p:nvPr/>
            </p:nvSpPr>
            <p:spPr>
              <a:xfrm>
                <a:off x="9338310" y="4026535"/>
                <a:ext cx="45720" cy="45720"/>
              </a:xfrm>
              <a:prstGeom prst="ellipse">
                <a:avLst/>
              </a:prstGeom>
              <a:solidFill>
                <a:srgbClr val="FDB0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 dirty="0"/>
              </a:p>
            </p:txBody>
          </p:sp>
        </p:grpSp>
      </p:grpSp>
      <p:sp>
        <p:nvSpPr>
          <p:cNvPr id="2" name="مربع نص 43">
            <a:extLst>
              <a:ext uri="{FF2B5EF4-FFF2-40B4-BE49-F238E27FC236}">
                <a16:creationId xmlns:a16="http://schemas.microsoft.com/office/drawing/2014/main" id="{F2D48BB8-CF1E-CFD8-02DA-4F82A1D7ABAE}"/>
              </a:ext>
            </a:extLst>
          </p:cNvPr>
          <p:cNvSpPr txBox="1"/>
          <p:nvPr/>
        </p:nvSpPr>
        <p:spPr>
          <a:xfrm>
            <a:off x="7062525" y="2138610"/>
            <a:ext cx="35728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200" dirty="0">
                <a:ln>
                  <a:solidFill>
                    <a:srgbClr val="FCB22E"/>
                  </a:solidFill>
                </a:ln>
                <a:solidFill>
                  <a:srgbClr val="FCB22E"/>
                </a:solidFill>
              </a:rPr>
              <a:t>لماذا </a:t>
            </a:r>
            <a:r>
              <a:rPr lang="ar-SA" sz="3200" dirty="0">
                <a:ln>
                  <a:solidFill>
                    <a:srgbClr val="583C1E"/>
                  </a:solidFill>
                </a:ln>
                <a:solidFill>
                  <a:srgbClr val="583C1E"/>
                </a:solidFill>
              </a:rPr>
              <a:t>نصلي؟</a:t>
            </a:r>
          </a:p>
        </p:txBody>
      </p:sp>
      <p:sp>
        <p:nvSpPr>
          <p:cNvPr id="3" name="مربع نص 9">
            <a:extLst>
              <a:ext uri="{FF2B5EF4-FFF2-40B4-BE49-F238E27FC236}">
                <a16:creationId xmlns:a16="http://schemas.microsoft.com/office/drawing/2014/main" id="{678FBCD2-2E8F-7D87-386D-0D39B6DBD63D}"/>
              </a:ext>
            </a:extLst>
          </p:cNvPr>
          <p:cNvSpPr txBox="1"/>
          <p:nvPr/>
        </p:nvSpPr>
        <p:spPr>
          <a:xfrm>
            <a:off x="7168174" y="2945658"/>
            <a:ext cx="3453448" cy="333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30000"/>
              </a:lnSpc>
            </a:pPr>
            <a:r>
              <a:rPr lang="ar-SA" sz="1800" i="1" dirty="0">
                <a:solidFill>
                  <a:srgbClr val="583C1E"/>
                </a:solidFill>
              </a:rPr>
              <a:t>لأن الله أمرنا بالصلاة</a:t>
            </a:r>
          </a:p>
          <a:p>
            <a:pPr algn="ctr" rtl="1">
              <a:lnSpc>
                <a:spcPct val="130000"/>
              </a:lnSpc>
            </a:pPr>
            <a:endParaRPr lang="ar-SA" sz="1800" i="1" dirty="0">
              <a:solidFill>
                <a:srgbClr val="583C1E"/>
              </a:solidFill>
            </a:endParaRPr>
          </a:p>
          <a:p>
            <a:pPr algn="ctr" rtl="1">
              <a:lnSpc>
                <a:spcPct val="130000"/>
              </a:lnSpc>
            </a:pPr>
            <a:r>
              <a:rPr lang="ar-SA" sz="1800" i="1" dirty="0">
                <a:solidFill>
                  <a:srgbClr val="583C1E"/>
                </a:solidFill>
              </a:rPr>
              <a:t>لنشكره على نعمه</a:t>
            </a:r>
          </a:p>
          <a:p>
            <a:pPr algn="ctr" rtl="1">
              <a:lnSpc>
                <a:spcPct val="130000"/>
              </a:lnSpc>
            </a:pPr>
            <a:endParaRPr lang="ar-SA" sz="1800" i="1" dirty="0">
              <a:solidFill>
                <a:srgbClr val="583C1E"/>
              </a:solidFill>
            </a:endParaRPr>
          </a:p>
          <a:p>
            <a:pPr algn="ctr" rtl="1">
              <a:lnSpc>
                <a:spcPct val="130000"/>
              </a:lnSpc>
            </a:pPr>
            <a:r>
              <a:rPr lang="ar-SA" sz="1800" i="1" dirty="0">
                <a:solidFill>
                  <a:srgbClr val="583C1E"/>
                </a:solidFill>
              </a:rPr>
              <a:t>لتنظيف قلوبنا من الذنوب</a:t>
            </a:r>
          </a:p>
          <a:p>
            <a:pPr algn="ctr" rtl="1">
              <a:lnSpc>
                <a:spcPct val="130000"/>
              </a:lnSpc>
            </a:pPr>
            <a:endParaRPr lang="ar-SA" sz="1800" i="1" dirty="0">
              <a:solidFill>
                <a:srgbClr val="583C1E"/>
              </a:solidFill>
            </a:endParaRPr>
          </a:p>
          <a:p>
            <a:pPr algn="ctr" rtl="1">
              <a:lnSpc>
                <a:spcPct val="130000"/>
              </a:lnSpc>
            </a:pPr>
            <a:r>
              <a:rPr lang="ar-SA" sz="1800" i="1" dirty="0">
                <a:solidFill>
                  <a:srgbClr val="583C1E"/>
                </a:solidFill>
              </a:rPr>
              <a:t>لأنها تجعلنا سعداء ومرتاحين</a:t>
            </a:r>
          </a:p>
          <a:p>
            <a:pPr algn="ctr" rtl="1">
              <a:lnSpc>
                <a:spcPct val="130000"/>
              </a:lnSpc>
            </a:pPr>
            <a:endParaRPr lang="ar-SA" sz="1800" i="1" dirty="0">
              <a:solidFill>
                <a:srgbClr val="583C1E"/>
              </a:solidFill>
            </a:endParaRPr>
          </a:p>
          <a:p>
            <a:pPr algn="ctr" rtl="1">
              <a:lnSpc>
                <a:spcPct val="130000"/>
              </a:lnSpc>
            </a:pPr>
            <a:r>
              <a:rPr lang="ar-SA" sz="1800" i="1" dirty="0">
                <a:solidFill>
                  <a:srgbClr val="583C1E"/>
                </a:solidFill>
              </a:rPr>
              <a:t>لأنها مفتاح الجنة</a:t>
            </a:r>
          </a:p>
        </p:txBody>
      </p:sp>
      <p:pic>
        <p:nvPicPr>
          <p:cNvPr id="4" name="صورة 10">
            <a:extLst>
              <a:ext uri="{FF2B5EF4-FFF2-40B4-BE49-F238E27FC236}">
                <a16:creationId xmlns:a16="http://schemas.microsoft.com/office/drawing/2014/main" id="{FB9627D6-F4F3-4DE0-A0A3-9FA32E42B2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5785" y="3512607"/>
            <a:ext cx="2007764" cy="379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529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رسم 2">
            <a:extLst>
              <a:ext uri="{FF2B5EF4-FFF2-40B4-BE49-F238E27FC236}">
                <a16:creationId xmlns:a16="http://schemas.microsoft.com/office/drawing/2014/main" id="{28D7161D-6F21-71FF-73AB-F9E0863AA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8218" y="3670665"/>
            <a:ext cx="4095375" cy="3315303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81043D1C-CBF4-FD02-EB40-E9A1811439A8}"/>
              </a:ext>
            </a:extLst>
          </p:cNvPr>
          <p:cNvSpPr txBox="1"/>
          <p:nvPr/>
        </p:nvSpPr>
        <p:spPr>
          <a:xfrm>
            <a:off x="609599" y="492684"/>
            <a:ext cx="6119143" cy="2282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تعليمات الطباعة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تجهيز ورقة بمقاس </a:t>
            </a:r>
            <a:r>
              <a:rPr lang="en-US" sz="2105" b="1" dirty="0">
                <a:solidFill>
                  <a:srgbClr val="DC5223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A4</a:t>
            </a:r>
            <a:endParaRPr lang="ar-SA" sz="2105" b="1" dirty="0">
              <a:solidFill>
                <a:srgbClr val="DC5223"/>
              </a:solidFill>
              <a:latin typeface="Harmattan" panose="01000503000000020003" pitchFamily="2" charset="-78"/>
              <a:cs typeface="Harmattan" panose="01000503000000020003" pitchFamily="2" charset="-78"/>
            </a:endParaRP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الضغط على امر الطباعة </a:t>
            </a:r>
            <a:r>
              <a:rPr lang="en-US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en-US" sz="2105" b="1" dirty="0" err="1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ctrl+P</a:t>
            </a:r>
            <a:r>
              <a:rPr lang="en-US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لطباعة </a:t>
            </a:r>
            <a:r>
              <a:rPr lang="ar-SA" sz="2105" b="1" dirty="0">
                <a:solidFill>
                  <a:srgbClr val="DC5223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الوجه الأول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بعد طباعة الوجه الأول عكس وجه الورقة في الطابعة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الضغط على امر الطباعة </a:t>
            </a:r>
            <a:r>
              <a:rPr lang="en-US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en-US" sz="2105" b="1" dirty="0" err="1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ctrl+P</a:t>
            </a: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لطباعة </a:t>
            </a:r>
            <a:r>
              <a:rPr lang="ar-SA" sz="2105" b="1" dirty="0">
                <a:solidFill>
                  <a:srgbClr val="DC5223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الوجه الثاني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طي </a:t>
            </a:r>
            <a:r>
              <a:rPr lang="ar-SA" sz="2105" b="1" dirty="0">
                <a:solidFill>
                  <a:srgbClr val="DC5223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الورقة</a:t>
            </a: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كما بالشكل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endParaRPr lang="ar-SA" sz="1600" dirty="0">
              <a:solidFill>
                <a:schemeClr val="bg1"/>
              </a:solidFill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pic>
        <p:nvPicPr>
          <p:cNvPr id="4" name="رسم 3" descr="آلة كاتبة مع تعبئة خالصة">
            <a:extLst>
              <a:ext uri="{FF2B5EF4-FFF2-40B4-BE49-F238E27FC236}">
                <a16:creationId xmlns:a16="http://schemas.microsoft.com/office/drawing/2014/main" id="{D0FE83C5-862A-0A37-53F3-22C9126DAA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85593" y="872427"/>
            <a:ext cx="1522676" cy="152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65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B6FCC95B-F038-E72E-710B-5E8E51530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009" y="1084253"/>
            <a:ext cx="1354278" cy="255996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E06EA662-1C30-038D-DB63-E16A089DE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152" y="1090672"/>
            <a:ext cx="1348127" cy="254712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4344E948-B61A-5C13-96F2-025BB7192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3530" y="1065126"/>
            <a:ext cx="1361044" cy="259821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3C7AA35F-4C7F-084A-478D-B90D3EC196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576" y="1085324"/>
            <a:ext cx="1352945" cy="2557821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E040A580-BBFD-5835-934E-6D3C2D85E2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444" y="3692089"/>
            <a:ext cx="1347113" cy="2546805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62847004-C248-5D6F-1D4B-0763A6C036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5052" y="3694638"/>
            <a:ext cx="1344935" cy="2541707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40A5EE8E-4CE2-9B02-1614-67E9D7D99D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34673" y="3691579"/>
            <a:ext cx="1347502" cy="2547825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549B7433-7FAC-F129-5832-DA162ED7CB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1128" y="3679343"/>
            <a:ext cx="1345787" cy="2572297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3E995453-9746-C306-E14A-C3CE3D6EF9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74615" y="1136520"/>
            <a:ext cx="1352071" cy="2555514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56EF8E77-9392-FE35-DA8A-61F6CED2F1F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86040" y="3769379"/>
            <a:ext cx="1348398" cy="255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615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B8200B8B-658D-F257-693E-521AE958F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247" y="3755200"/>
            <a:ext cx="1706297" cy="2871332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7753A3F-9C8A-669E-9708-07B06DA4F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3238" y="1319219"/>
            <a:ext cx="1720829" cy="234478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DECBDF6B-BCAB-6B8D-BEC1-6A6680C11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0604" y="772765"/>
            <a:ext cx="1785716" cy="2914422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E900876-3146-CFE3-94DC-70EA5B4367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1374" y="866564"/>
            <a:ext cx="1708702" cy="2848921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FF7F396E-1AAB-3690-55B8-140E24E9EB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0703" y="2277506"/>
            <a:ext cx="1857702" cy="1390013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C1ACCA44-A743-291F-89BD-F6CBBF83B1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1727" y="3714304"/>
            <a:ext cx="1714198" cy="2883165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79F12C1D-6233-1619-BA35-E896678D58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33407" y="3780665"/>
            <a:ext cx="1742680" cy="2750442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E39A3759-B062-C0E7-58F5-0FF4A4150F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136" y="3699268"/>
            <a:ext cx="1732787" cy="291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650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B4D62E6E-6847-0675-56F4-9DA0FD7D80D5}"/>
              </a:ext>
            </a:extLst>
          </p:cNvPr>
          <p:cNvSpPr/>
          <p:nvPr/>
        </p:nvSpPr>
        <p:spPr>
          <a:xfrm>
            <a:off x="2" y="2"/>
            <a:ext cx="10691813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0840D0D-8AF2-2A3F-366D-B76454B5CB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097855"/>
            <a:ext cx="10691813" cy="601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67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3DE8571A-E21A-B10C-7095-0453ECEE5737}"/>
              </a:ext>
            </a:extLst>
          </p:cNvPr>
          <p:cNvSpPr/>
          <p:nvPr/>
        </p:nvSpPr>
        <p:spPr>
          <a:xfrm>
            <a:off x="2" y="2"/>
            <a:ext cx="10691813" cy="7559675"/>
          </a:xfrm>
          <a:prstGeom prst="rect">
            <a:avLst/>
          </a:prstGeom>
          <a:solidFill>
            <a:srgbClr val="DC5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197C538-F605-4470-B8E7-E81A57470B0C}"/>
              </a:ext>
            </a:extLst>
          </p:cNvPr>
          <p:cNvSpPr txBox="1"/>
          <p:nvPr/>
        </p:nvSpPr>
        <p:spPr>
          <a:xfrm>
            <a:off x="1948382" y="4271783"/>
            <a:ext cx="6795053" cy="578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579" b="1" dirty="0">
                <a:solidFill>
                  <a:srgbClr val="222222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الخط</a:t>
            </a:r>
            <a:r>
              <a:rPr lang="ar-SA" sz="1579" b="1" dirty="0" err="1">
                <a:solidFill>
                  <a:srgbClr val="222222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وط</a:t>
            </a:r>
            <a:r>
              <a:rPr lang="ar-EG" sz="1579" b="1" dirty="0">
                <a:solidFill>
                  <a:srgbClr val="222222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 المستخدم</a:t>
            </a:r>
            <a:r>
              <a:rPr lang="ar-SA" sz="1579" b="1" dirty="0">
                <a:solidFill>
                  <a:srgbClr val="222222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ة</a:t>
            </a:r>
            <a:r>
              <a:rPr lang="en-GB" sz="1579" b="1" dirty="0">
                <a:solidFill>
                  <a:srgbClr val="222222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en-US" sz="1579" b="1" dirty="0">
                <a:solidFill>
                  <a:srgbClr val="222222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ar-EG" sz="1579" b="1" dirty="0">
                <a:solidFill>
                  <a:srgbClr val="222222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في القالب </a:t>
            </a:r>
            <a:endParaRPr lang="ar-SA" sz="1579" b="1" dirty="0">
              <a:solidFill>
                <a:schemeClr val="accent1">
                  <a:lumMod val="50000"/>
                </a:schemeClr>
              </a:solidFill>
              <a:latin typeface="Harmattan" panose="01000503000000020003" pitchFamily="2" charset="-78"/>
              <a:cs typeface="Harmattan" panose="01000503000000020003" pitchFamily="2" charset="-78"/>
            </a:endParaRPr>
          </a:p>
          <a:p>
            <a:pPr algn="ctr" rtl="1"/>
            <a:r>
              <a:rPr lang="en-US" sz="1228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Harmattan  </a:t>
            </a:r>
            <a:r>
              <a:rPr lang="ar-EG" sz="1579" b="1" dirty="0">
                <a:solidFill>
                  <a:srgbClr val="222222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  </a:t>
            </a:r>
            <a:r>
              <a:rPr lang="ar-EG" sz="1579" b="1" dirty="0">
                <a:solidFill>
                  <a:schemeClr val="accent1">
                    <a:lumMod val="50000"/>
                  </a:schemeClr>
                </a:solidFill>
                <a:latin typeface="Harmattan" panose="01000503000000020003" pitchFamily="2" charset="-78"/>
                <a:cs typeface="Harmattan" panose="01000503000000020003" pitchFamily="2" charset="-7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الرابط</a:t>
            </a:r>
            <a:endParaRPr lang="ar-EG" sz="1579" b="1" dirty="0">
              <a:solidFill>
                <a:schemeClr val="accent1">
                  <a:lumMod val="50000"/>
                </a:schemeClr>
              </a:solidFill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C4F0F2F-DFC6-49FA-A149-8246FD7A06D5}"/>
              </a:ext>
            </a:extLst>
          </p:cNvPr>
          <p:cNvSpPr txBox="1"/>
          <p:nvPr/>
        </p:nvSpPr>
        <p:spPr>
          <a:xfrm>
            <a:off x="31" y="2171346"/>
            <a:ext cx="10691755" cy="1819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210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تم تصميم هذا القالب بواسط</a:t>
            </a:r>
            <a:r>
              <a:rPr lang="ar-SA" sz="4210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ة</a:t>
            </a:r>
          </a:p>
          <a:p>
            <a:pPr algn="ctr"/>
            <a:r>
              <a:rPr lang="en-GB" sz="4210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ar-EG" sz="4210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en-US" sz="7016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ingez-ppt.com</a:t>
            </a:r>
            <a:endParaRPr lang="en-GB" sz="4210" b="1" dirty="0">
              <a:solidFill>
                <a:schemeClr val="bg1"/>
              </a:solidFill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24ECBBBA-6F20-B561-97FE-277B26437ACC}"/>
              </a:ext>
            </a:extLst>
          </p:cNvPr>
          <p:cNvGrpSpPr/>
          <p:nvPr/>
        </p:nvGrpSpPr>
        <p:grpSpPr>
          <a:xfrm>
            <a:off x="2266804" y="5260350"/>
            <a:ext cx="6158205" cy="1432007"/>
            <a:chOff x="2948473" y="5071430"/>
            <a:chExt cx="6158205" cy="1432007"/>
          </a:xfrm>
        </p:grpSpPr>
        <p:sp>
          <p:nvSpPr>
            <p:cNvPr id="4" name="مستطيل: زوايا مستديرة 3">
              <a:extLst>
                <a:ext uri="{FF2B5EF4-FFF2-40B4-BE49-F238E27FC236}">
                  <a16:creationId xmlns:a16="http://schemas.microsoft.com/office/drawing/2014/main" id="{C271014F-2CEE-97B9-A158-6F4A5DCEB1EE}"/>
                </a:ext>
              </a:extLst>
            </p:cNvPr>
            <p:cNvSpPr/>
            <p:nvPr/>
          </p:nvSpPr>
          <p:spPr>
            <a:xfrm>
              <a:off x="2948473" y="5146985"/>
              <a:ext cx="6158205" cy="1356452"/>
            </a:xfrm>
            <a:prstGeom prst="roundRect">
              <a:avLst/>
            </a:prstGeom>
            <a:noFill/>
            <a:ln>
              <a:solidFill>
                <a:srgbClr val="FBBC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BABF9B4D-3A8C-0F47-58C8-48D769647876}"/>
                </a:ext>
              </a:extLst>
            </p:cNvPr>
            <p:cNvSpPr txBox="1"/>
            <p:nvPr/>
          </p:nvSpPr>
          <p:spPr>
            <a:xfrm>
              <a:off x="3327918" y="5071430"/>
              <a:ext cx="452845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br>
                <a:rPr lang="ar-SA" b="1" i="1" dirty="0">
                  <a:solidFill>
                    <a:srgbClr val="FFD778"/>
                  </a:solidFill>
                  <a:effectLst/>
                  <a:latin typeface="Harmattan" panose="01000503000000020003" pitchFamily="2" charset="-78"/>
                  <a:cs typeface="Harmattan" panose="01000503000000020003" pitchFamily="2" charset="-78"/>
                </a:rPr>
              </a:br>
              <a:r>
                <a:rPr lang="ar-SA" b="1" i="1" dirty="0">
                  <a:solidFill>
                    <a:srgbClr val="FFD778"/>
                  </a:solidFill>
                  <a:effectLst/>
                  <a:latin typeface="Harmattan" panose="01000503000000020003" pitchFamily="2" charset="-78"/>
                  <a:cs typeface="Harmattan" panose="01000503000000020003" pitchFamily="2" charset="-78"/>
                </a:rPr>
                <a:t>تم تصميم هذا القالب بواسطة موقع انجز </a:t>
              </a:r>
              <a:r>
                <a:rPr lang="en-US" b="1" i="1" dirty="0">
                  <a:solidFill>
                    <a:srgbClr val="FFD778"/>
                  </a:solidFill>
                  <a:effectLst/>
                  <a:latin typeface="Harmattan" panose="01000503000000020003" pitchFamily="2" charset="-78"/>
                  <a:cs typeface="Harmattan" panose="01000503000000020003" pitchFamily="2" charset="-78"/>
                </a:rPr>
                <a:t>ingez-ppt </a:t>
              </a:r>
              <a:r>
                <a:rPr lang="ar-SA" b="1" i="1" dirty="0">
                  <a:solidFill>
                    <a:srgbClr val="FFD778"/>
                  </a:solidFill>
                  <a:effectLst/>
                  <a:latin typeface="Harmattan" panose="01000503000000020003" pitchFamily="2" charset="-78"/>
                  <a:cs typeface="Harmattan" panose="01000503000000020003" pitchFamily="2" charset="-78"/>
                </a:rPr>
                <a:t> ولا يحق لأي شخص إعادة نشر أو توزيع ملفات القوالب أو إصدارات معدلة في مواقع أخرى بدون إذن خطي من انجز</a:t>
              </a:r>
              <a:endParaRPr lang="ar-SA" dirty="0">
                <a:solidFill>
                  <a:srgbClr val="FFD778"/>
                </a:solidFill>
                <a:latin typeface="Harmattan" panose="01000503000000020003" pitchFamily="2" charset="-78"/>
                <a:cs typeface="Harmattan" panose="01000503000000020003" pitchFamily="2" charset="-78"/>
              </a:endParaRPr>
            </a:p>
          </p:txBody>
        </p:sp>
        <p:pic>
          <p:nvPicPr>
            <p:cNvPr id="10" name="رسم 9" descr="تحذير مع تعبئة خالصة">
              <a:extLst>
                <a:ext uri="{FF2B5EF4-FFF2-40B4-BE49-F238E27FC236}">
                  <a16:creationId xmlns:a16="http://schemas.microsoft.com/office/drawing/2014/main" id="{2D3C8203-3A1E-F1AD-B63C-078DEDD30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52318" y="5357235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003349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armattan">
      <a:majorFont>
        <a:latin typeface="Harmattan"/>
        <a:ea typeface="Harmattan"/>
        <a:cs typeface="Harmattan"/>
      </a:majorFont>
      <a:minorFont>
        <a:latin typeface="Harmattan"/>
        <a:ea typeface="Harmattan"/>
        <a:cs typeface="Harmatta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269</Words>
  <Application>Microsoft Office PowerPoint</Application>
  <PresentationFormat>Custom</PresentationFormat>
  <Paragraphs>50</Paragraphs>
  <Slides>7</Slides>
  <Notes>2</Notes>
  <HiddenSlides>4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Harmattan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ingez-ppt.com</dc:creator>
  <cp:lastModifiedBy>Hasan Selim</cp:lastModifiedBy>
  <cp:revision>111</cp:revision>
  <cp:lastPrinted>2023-04-21T16:15:01Z</cp:lastPrinted>
  <dcterms:created xsi:type="dcterms:W3CDTF">2022-06-17T15:03:51Z</dcterms:created>
  <dcterms:modified xsi:type="dcterms:W3CDTF">2025-07-22T11:07:43Z</dcterms:modified>
</cp:coreProperties>
</file>