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8"/>
  </p:notesMasterIdLst>
  <p:sldIdLst>
    <p:sldId id="471" r:id="rId2"/>
    <p:sldId id="472" r:id="rId3"/>
    <p:sldId id="470" r:id="rId4"/>
    <p:sldId id="412" r:id="rId5"/>
    <p:sldId id="468" r:id="rId6"/>
    <p:sldId id="469" r:id="rId7"/>
  </p:sldIdLst>
  <p:sldSz cx="10691813" cy="7559675"/>
  <p:notesSz cx="7104063" cy="10234613"/>
  <p:embeddedFontLst>
    <p:embeddedFont>
      <p:font typeface="Harmattan" panose="01000503000000020003" pitchFamily="2" charset="-78"/>
      <p:regular r:id="rId9"/>
      <p:bold r:id="rId10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47"/>
    <a:srgbClr val="36342F"/>
    <a:srgbClr val="F5F1DD"/>
    <a:srgbClr val="F5EBD9"/>
    <a:srgbClr val="383838"/>
    <a:srgbClr val="155C58"/>
    <a:srgbClr val="DC5223"/>
    <a:srgbClr val="F5978F"/>
    <a:srgbClr val="F9D445"/>
    <a:srgbClr val="6DD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B7E036-43DB-4F4E-96E5-359774D0076D}" v="54" dt="2024-03-12T13:23:23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195" autoAdjust="0"/>
    <p:restoredTop sz="94660"/>
  </p:normalViewPr>
  <p:slideViewPr>
    <p:cSldViewPr snapToGrid="0">
      <p:cViewPr>
        <p:scale>
          <a:sx n="75" d="100"/>
          <a:sy n="75" d="100"/>
        </p:scale>
        <p:origin x="1570" y="226"/>
      </p:cViewPr>
      <p:guideLst>
        <p:guide orient="horz" pos="557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  <pc:spChg chg="topLvl">
          <ac:chgData name="Hassan Moddather" userId="84cd2103f36ef0dc" providerId="LiveId" clId="{1D23B812-9424-4B54-BDC8-CDA125B1883F}" dt="2023-04-16T01:08:50.887" v="3" actId="478"/>
          <ac:spMkLst>
            <pc:docMk/>
            <pc:sldMk cId="1719167534" sldId="468"/>
            <ac:spMk id="3" creationId="{B4D62E6E-6847-0675-56F4-9DA0FD7D80D5}"/>
          </ac:spMkLst>
        </pc:spChg>
        <pc:grpChg chg="del">
          <ac:chgData name="Hassan Moddather" userId="84cd2103f36ef0dc" providerId="LiveId" clId="{1D23B812-9424-4B54-BDC8-CDA125B1883F}" dt="2023-04-16T01:08:50.887" v="3" actId="478"/>
          <ac:grpSpMkLst>
            <pc:docMk/>
            <pc:sldMk cId="1719167534" sldId="468"/>
            <ac:grpSpMk id="4" creationId="{4442F8F2-636F-CAE1-4495-08FCBDDB1856}"/>
          </ac:grpSpMkLst>
        </pc:grpChg>
        <pc:picChg chg="del topLvl">
          <ac:chgData name="Hassan Moddather" userId="84cd2103f36ef0dc" providerId="LiveId" clId="{1D23B812-9424-4B54-BDC8-CDA125B1883F}" dt="2023-04-16T01:08:50.887" v="3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1D23B812-9424-4B54-BDC8-CDA125B1883F}" dt="2023-04-16T01:08:52.923" v="4" actId="1076"/>
          <ac:picMkLst>
            <pc:docMk/>
            <pc:sldMk cId="1719167534" sldId="468"/>
            <ac:picMk id="5" creationId="{20840D0D-8AF2-2A3F-366D-B76454B5CBAF}"/>
          </ac:picMkLst>
        </pc:picChg>
      </pc:sldChg>
    </pc:docChg>
  </pc:docChgLst>
  <pc:docChgLst>
    <pc:chgData name="H M" userId="84cd2103f36ef0dc" providerId="LiveId" clId="{E59A68CB-8FD3-43F2-A927-3DF865AE8900}"/>
    <pc:docChg chg="undo custSel modSld">
      <pc:chgData name="H M" userId="84cd2103f36ef0dc" providerId="LiveId" clId="{E59A68CB-8FD3-43F2-A927-3DF865AE8900}" dt="2023-06-05T13:46:15.874" v="20" actId="164"/>
      <pc:docMkLst>
        <pc:docMk/>
      </pc:docMkLst>
      <pc:sldChg chg="addSp delSp modSp mod">
        <pc:chgData name="H M" userId="84cd2103f36ef0dc" providerId="LiveId" clId="{E59A68CB-8FD3-43F2-A927-3DF865AE8900}" dt="2023-06-05T13:46:15.874" v="20" actId="164"/>
        <pc:sldMkLst>
          <pc:docMk/>
          <pc:sldMk cId="3165081508" sldId="471"/>
        </pc:sldMkLst>
        <pc:spChg chg="del mod">
          <ac:chgData name="H M" userId="84cd2103f36ef0dc" providerId="LiveId" clId="{E59A68CB-8FD3-43F2-A927-3DF865AE8900}" dt="2023-06-05T13:43:43.741" v="9" actId="478"/>
          <ac:spMkLst>
            <pc:docMk/>
            <pc:sldMk cId="3165081508" sldId="471"/>
            <ac:spMk id="2" creationId="{5C32B595-96F1-BB39-A4E8-1261C8885184}"/>
          </ac:spMkLst>
        </pc:spChg>
        <pc:spChg chg="add del mod">
          <ac:chgData name="H M" userId="84cd2103f36ef0dc" providerId="LiveId" clId="{E59A68CB-8FD3-43F2-A927-3DF865AE8900}" dt="2023-06-05T13:44:23.551" v="17" actId="478"/>
          <ac:spMkLst>
            <pc:docMk/>
            <pc:sldMk cId="3165081508" sldId="471"/>
            <ac:spMk id="3" creationId="{0BB6EC46-7BC4-0FA5-DD83-BD328C38428B}"/>
          </ac:spMkLst>
        </pc:spChg>
        <pc:grpChg chg="add mod">
          <ac:chgData name="H M" userId="84cd2103f36ef0dc" providerId="LiveId" clId="{E59A68CB-8FD3-43F2-A927-3DF865AE8900}" dt="2023-06-05T13:46:15.874" v="20" actId="164"/>
          <ac:grpSpMkLst>
            <pc:docMk/>
            <pc:sldMk cId="3165081508" sldId="471"/>
            <ac:grpSpMk id="2" creationId="{50F5CB1C-480C-30B8-9830-CA90BB8652EF}"/>
          </ac:grpSpMkLst>
        </pc:grpChg>
        <pc:picChg chg="add mod">
          <ac:chgData name="H M" userId="84cd2103f36ef0dc" providerId="LiveId" clId="{E59A68CB-8FD3-43F2-A927-3DF865AE8900}" dt="2023-06-05T13:46:15.874" v="20" actId="164"/>
          <ac:picMkLst>
            <pc:docMk/>
            <pc:sldMk cId="3165081508" sldId="471"/>
            <ac:picMk id="4" creationId="{BC3CEC16-45E5-FEC6-AE78-69D75438C8A0}"/>
          </ac:picMkLst>
        </pc:picChg>
        <pc:picChg chg="add mod">
          <ac:chgData name="H M" userId="84cd2103f36ef0dc" providerId="LiveId" clId="{E59A68CB-8FD3-43F2-A927-3DF865AE8900}" dt="2023-06-05T13:46:15.874" v="20" actId="164"/>
          <ac:picMkLst>
            <pc:docMk/>
            <pc:sldMk cId="3165081508" sldId="471"/>
            <ac:picMk id="5" creationId="{9FF0E665-BFD2-2924-EE3D-4CDC6299E2A8}"/>
          </ac:picMkLst>
        </pc:picChg>
      </pc:sldChg>
    </pc:docChg>
  </pc:docChgLst>
  <pc:docChgLst>
    <pc:chgData name="H M" userId="84cd2103f36ef0dc" providerId="LiveId" clId="{3DB7E036-43DB-4F4E-96E5-359774D0076D}"/>
    <pc:docChg chg="undo custSel addSld modSld">
      <pc:chgData name="H M" userId="84cd2103f36ef0dc" providerId="LiveId" clId="{3DB7E036-43DB-4F4E-96E5-359774D0076D}" dt="2024-03-12T13:26:04.124" v="630" actId="729"/>
      <pc:docMkLst>
        <pc:docMk/>
      </pc:docMkLst>
      <pc:sldChg chg="addSp delSp modSp mod setBg">
        <pc:chgData name="H M" userId="84cd2103f36ef0dc" providerId="LiveId" clId="{3DB7E036-43DB-4F4E-96E5-359774D0076D}" dt="2024-03-12T12:58:43.163" v="79" actId="1076"/>
        <pc:sldMkLst>
          <pc:docMk/>
          <pc:sldMk cId="2852566979" sldId="412"/>
        </pc:sldMkLst>
        <pc:grpChg chg="add mod topLvl">
          <ac:chgData name="H M" userId="84cd2103f36ef0dc" providerId="LiveId" clId="{3DB7E036-43DB-4F4E-96E5-359774D0076D}" dt="2024-03-12T12:58:30.933" v="75" actId="1076"/>
          <ac:grpSpMkLst>
            <pc:docMk/>
            <pc:sldMk cId="2852566979" sldId="412"/>
            <ac:grpSpMk id="2" creationId="{6066F958-EEDE-7AEB-29C8-3B62E5631C09}"/>
          </ac:grpSpMkLst>
        </pc:grpChg>
        <pc:grpChg chg="add mod topLvl">
          <ac:chgData name="H M" userId="84cd2103f36ef0dc" providerId="LiveId" clId="{3DB7E036-43DB-4F4E-96E5-359774D0076D}" dt="2024-03-12T12:58:30.933" v="75" actId="1076"/>
          <ac:grpSpMkLst>
            <pc:docMk/>
            <pc:sldMk cId="2852566979" sldId="412"/>
            <ac:grpSpMk id="6" creationId="{F21C8BCE-AA8F-C449-498A-AF6188E4929A}"/>
          </ac:grpSpMkLst>
        </pc:grpChg>
        <pc:grpChg chg="add del mod">
          <ac:chgData name="H M" userId="84cd2103f36ef0dc" providerId="LiveId" clId="{3DB7E036-43DB-4F4E-96E5-359774D0076D}" dt="2024-03-12T12:58:28.033" v="74" actId="165"/>
          <ac:grpSpMkLst>
            <pc:docMk/>
            <pc:sldMk cId="2852566979" sldId="412"/>
            <ac:grpSpMk id="20" creationId="{3504162B-3B83-2265-7D50-1C47CD77DDFE}"/>
          </ac:grpSpMkLst>
        </pc:grpChg>
        <pc:picChg chg="mod">
          <ac:chgData name="H M" userId="84cd2103f36ef0dc" providerId="LiveId" clId="{3DB7E036-43DB-4F4E-96E5-359774D0076D}" dt="2024-03-12T12:58:28.033" v="74" actId="165"/>
          <ac:picMkLst>
            <pc:docMk/>
            <pc:sldMk cId="2852566979" sldId="412"/>
            <ac:picMk id="3" creationId="{27782A40-353B-D747-4F27-0FD5F78FA779}"/>
          </ac:picMkLst>
        </pc:picChg>
        <pc:picChg chg="mod">
          <ac:chgData name="H M" userId="84cd2103f36ef0dc" providerId="LiveId" clId="{3DB7E036-43DB-4F4E-96E5-359774D0076D}" dt="2024-03-12T12:58:28.033" v="74" actId="165"/>
          <ac:picMkLst>
            <pc:docMk/>
            <pc:sldMk cId="2852566979" sldId="412"/>
            <ac:picMk id="4" creationId="{3EE52E65-9C8E-6569-E23B-CABF8DAEF64A}"/>
          </ac:picMkLst>
        </pc:picChg>
        <pc:picChg chg="mod">
          <ac:chgData name="H M" userId="84cd2103f36ef0dc" providerId="LiveId" clId="{3DB7E036-43DB-4F4E-96E5-359774D0076D}" dt="2024-03-12T12:58:28.033" v="74" actId="165"/>
          <ac:picMkLst>
            <pc:docMk/>
            <pc:sldMk cId="2852566979" sldId="412"/>
            <ac:picMk id="5" creationId="{E3A3B056-9A8A-CA3C-1A94-8A6435F585DB}"/>
          </ac:picMkLst>
        </pc:picChg>
        <pc:picChg chg="mod">
          <ac:chgData name="H M" userId="84cd2103f36ef0dc" providerId="LiveId" clId="{3DB7E036-43DB-4F4E-96E5-359774D0076D}" dt="2024-03-12T12:58:28.033" v="74" actId="165"/>
          <ac:picMkLst>
            <pc:docMk/>
            <pc:sldMk cId="2852566979" sldId="412"/>
            <ac:picMk id="7" creationId="{A124A79A-4B10-40C5-6746-CFA65DFEF628}"/>
          </ac:picMkLst>
        </pc:picChg>
        <pc:picChg chg="mod">
          <ac:chgData name="H M" userId="84cd2103f36ef0dc" providerId="LiveId" clId="{3DB7E036-43DB-4F4E-96E5-359774D0076D}" dt="2024-03-12T12:58:28.033" v="74" actId="165"/>
          <ac:picMkLst>
            <pc:docMk/>
            <pc:sldMk cId="2852566979" sldId="412"/>
            <ac:picMk id="8" creationId="{BAF9A265-CAF8-417A-AEF4-FC404D8E93DF}"/>
          </ac:picMkLst>
        </pc:picChg>
        <pc:picChg chg="mod">
          <ac:chgData name="H M" userId="84cd2103f36ef0dc" providerId="LiveId" clId="{3DB7E036-43DB-4F4E-96E5-359774D0076D}" dt="2024-03-12T12:58:28.033" v="74" actId="165"/>
          <ac:picMkLst>
            <pc:docMk/>
            <pc:sldMk cId="2852566979" sldId="412"/>
            <ac:picMk id="9" creationId="{C1EC1C69-7816-E4BB-15FF-5A6D8813997C}"/>
          </ac:picMkLst>
        </pc:picChg>
        <pc:picChg chg="mod">
          <ac:chgData name="H M" userId="84cd2103f36ef0dc" providerId="LiveId" clId="{3DB7E036-43DB-4F4E-96E5-359774D0076D}" dt="2024-03-12T12:58:28.033" v="74" actId="165"/>
          <ac:picMkLst>
            <pc:docMk/>
            <pc:sldMk cId="2852566979" sldId="412"/>
            <ac:picMk id="10" creationId="{C659B392-7CA7-1918-84BD-E43F0D23B587}"/>
          </ac:picMkLst>
        </pc:picChg>
        <pc:picChg chg="add mod topLvl">
          <ac:chgData name="H M" userId="84cd2103f36ef0dc" providerId="LiveId" clId="{3DB7E036-43DB-4F4E-96E5-359774D0076D}" dt="2024-03-12T12:58:30.933" v="75" actId="1076"/>
          <ac:picMkLst>
            <pc:docMk/>
            <pc:sldMk cId="2852566979" sldId="412"/>
            <ac:picMk id="11" creationId="{948C8F22-4D29-0B0A-54C7-5A0ED87A13F8}"/>
          </ac:picMkLst>
        </pc:picChg>
        <pc:picChg chg="add mod topLvl">
          <ac:chgData name="H M" userId="84cd2103f36ef0dc" providerId="LiveId" clId="{3DB7E036-43DB-4F4E-96E5-359774D0076D}" dt="2024-03-12T12:58:43.163" v="79" actId="1076"/>
          <ac:picMkLst>
            <pc:docMk/>
            <pc:sldMk cId="2852566979" sldId="412"/>
            <ac:picMk id="12" creationId="{76EC6EF6-D9B6-1744-FB9C-4459348A9A94}"/>
          </ac:picMkLst>
        </pc:picChg>
        <pc:picChg chg="add mod topLvl">
          <ac:chgData name="H M" userId="84cd2103f36ef0dc" providerId="LiveId" clId="{3DB7E036-43DB-4F4E-96E5-359774D0076D}" dt="2024-03-12T12:58:43.163" v="79" actId="1076"/>
          <ac:picMkLst>
            <pc:docMk/>
            <pc:sldMk cId="2852566979" sldId="412"/>
            <ac:picMk id="13" creationId="{A7B610D6-1012-4C4C-3F17-308DD3F2C626}"/>
          </ac:picMkLst>
        </pc:picChg>
        <pc:picChg chg="add mod topLvl">
          <ac:chgData name="H M" userId="84cd2103f36ef0dc" providerId="LiveId" clId="{3DB7E036-43DB-4F4E-96E5-359774D0076D}" dt="2024-03-12T12:58:43.163" v="79" actId="1076"/>
          <ac:picMkLst>
            <pc:docMk/>
            <pc:sldMk cId="2852566979" sldId="412"/>
            <ac:picMk id="14" creationId="{410CB478-BE74-709C-DD3B-A9E83AA4A9F6}"/>
          </ac:picMkLst>
        </pc:picChg>
        <pc:picChg chg="add mod topLvl">
          <ac:chgData name="H M" userId="84cd2103f36ef0dc" providerId="LiveId" clId="{3DB7E036-43DB-4F4E-96E5-359774D0076D}" dt="2024-03-12T12:58:30.933" v="75" actId="1076"/>
          <ac:picMkLst>
            <pc:docMk/>
            <pc:sldMk cId="2852566979" sldId="412"/>
            <ac:picMk id="15" creationId="{BA85BC37-218B-A44D-3B7D-E14BB28AE23C}"/>
          </ac:picMkLst>
        </pc:picChg>
        <pc:picChg chg="add mod topLvl">
          <ac:chgData name="H M" userId="84cd2103f36ef0dc" providerId="LiveId" clId="{3DB7E036-43DB-4F4E-96E5-359774D0076D}" dt="2024-03-12T12:58:30.933" v="75" actId="1076"/>
          <ac:picMkLst>
            <pc:docMk/>
            <pc:sldMk cId="2852566979" sldId="412"/>
            <ac:picMk id="16" creationId="{F6F4BA23-33DF-CDA1-41E2-48BC64B6308C}"/>
          </ac:picMkLst>
        </pc:picChg>
        <pc:picChg chg="add mod topLvl">
          <ac:chgData name="H M" userId="84cd2103f36ef0dc" providerId="LiveId" clId="{3DB7E036-43DB-4F4E-96E5-359774D0076D}" dt="2024-03-12T12:58:30.933" v="75" actId="1076"/>
          <ac:picMkLst>
            <pc:docMk/>
            <pc:sldMk cId="2852566979" sldId="412"/>
            <ac:picMk id="17" creationId="{0D2660D3-9E3E-2BC5-DFBF-E61892289F78}"/>
          </ac:picMkLst>
        </pc:picChg>
        <pc:picChg chg="add mod topLvl">
          <ac:chgData name="H M" userId="84cd2103f36ef0dc" providerId="LiveId" clId="{3DB7E036-43DB-4F4E-96E5-359774D0076D}" dt="2024-03-12T12:58:30.933" v="75" actId="1076"/>
          <ac:picMkLst>
            <pc:docMk/>
            <pc:sldMk cId="2852566979" sldId="412"/>
            <ac:picMk id="18" creationId="{3AB35E66-1777-831B-5C4E-6749D39F8247}"/>
          </ac:picMkLst>
        </pc:picChg>
        <pc:picChg chg="add mod topLvl">
          <ac:chgData name="H M" userId="84cd2103f36ef0dc" providerId="LiveId" clId="{3DB7E036-43DB-4F4E-96E5-359774D0076D}" dt="2024-03-12T12:58:30.933" v="75" actId="1076"/>
          <ac:picMkLst>
            <pc:docMk/>
            <pc:sldMk cId="2852566979" sldId="412"/>
            <ac:picMk id="19" creationId="{24F68F8F-4A57-6364-132F-84CC2D826B12}"/>
          </ac:picMkLst>
        </pc:picChg>
      </pc:sldChg>
      <pc:sldChg chg="mod modShow">
        <pc:chgData name="H M" userId="84cd2103f36ef0dc" providerId="LiveId" clId="{3DB7E036-43DB-4F4E-96E5-359774D0076D}" dt="2024-03-12T13:26:04.124" v="630" actId="729"/>
        <pc:sldMkLst>
          <pc:docMk/>
          <pc:sldMk cId="1894565167" sldId="470"/>
        </pc:sldMkLst>
      </pc:sldChg>
      <pc:sldChg chg="addSp delSp modSp mod">
        <pc:chgData name="H M" userId="84cd2103f36ef0dc" providerId="LiveId" clId="{3DB7E036-43DB-4F4E-96E5-359774D0076D}" dt="2024-03-12T13:25:08.728" v="629" actId="121"/>
        <pc:sldMkLst>
          <pc:docMk/>
          <pc:sldMk cId="3165081508" sldId="471"/>
        </pc:sldMkLst>
        <pc:spChg chg="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12" creationId="{DB3E85C3-E491-0B74-5880-9B66DBD04995}"/>
          </ac:spMkLst>
        </pc:spChg>
        <pc:spChg chg="add 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16" creationId="{CC7C5137-1614-90B3-9E34-1EDBE9E071E2}"/>
          </ac:spMkLst>
        </pc:spChg>
        <pc:spChg chg="add 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17" creationId="{73E1A463-02F2-192F-CCE7-44FCDE06220E}"/>
          </ac:spMkLst>
        </pc:spChg>
        <pc:spChg chg="add mod">
          <ac:chgData name="H M" userId="84cd2103f36ef0dc" providerId="LiveId" clId="{3DB7E036-43DB-4F4E-96E5-359774D0076D}" dt="2024-03-12T12:55:35.536" v="26" actId="1076"/>
          <ac:spMkLst>
            <pc:docMk/>
            <pc:sldMk cId="3165081508" sldId="471"/>
            <ac:spMk id="19" creationId="{D9367E70-1F9E-13C4-4130-3CC050DDD1DD}"/>
          </ac:spMkLst>
        </pc:spChg>
        <pc:spChg chg="add mod">
          <ac:chgData name="H M" userId="84cd2103f36ef0dc" providerId="LiveId" clId="{3DB7E036-43DB-4F4E-96E5-359774D0076D}" dt="2024-03-12T13:08:15.244" v="270" actId="1076"/>
          <ac:spMkLst>
            <pc:docMk/>
            <pc:sldMk cId="3165081508" sldId="471"/>
            <ac:spMk id="22" creationId="{BD01B7D5-0ABD-9177-BAA4-C007A5A5394D}"/>
          </ac:spMkLst>
        </pc:spChg>
        <pc:spChg chg="mod topLvl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25" creationId="{13EEA600-8506-837E-E372-7569DCB09724}"/>
          </ac:spMkLst>
        </pc:spChg>
        <pc:spChg chg="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26" creationId="{AA10B143-CA1A-83F8-E65B-A07CD594B0B2}"/>
          </ac:spMkLst>
        </pc:spChg>
        <pc:spChg chg="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27" creationId="{8505E859-7AAF-0F73-F630-1EB1BE317AF9}"/>
          </ac:spMkLst>
        </pc:spChg>
        <pc:spChg chg="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31" creationId="{49A9364E-2004-9542-7E1A-D8277F35C70F}"/>
          </ac:spMkLst>
        </pc:spChg>
        <pc:spChg chg="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33" creationId="{C1809D32-E4E8-5AED-2FD3-A0A54B5D1FE3}"/>
          </ac:spMkLst>
        </pc:spChg>
        <pc:spChg chg="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34" creationId="{FC61E2A6-110D-C1FB-C567-6CAC87411814}"/>
          </ac:spMkLst>
        </pc:spChg>
        <pc:spChg chg="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35" creationId="{5E3A16D0-6507-4058-F14C-FBE043717298}"/>
          </ac:spMkLst>
        </pc:spChg>
        <pc:spChg chg="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36" creationId="{A4EAEC00-C4B6-2C13-7AA6-CD6D43B2D77F}"/>
          </ac:spMkLst>
        </pc:spChg>
        <pc:spChg chg="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37" creationId="{A5416CBB-0032-C2D9-F2E3-11C674E0583E}"/>
          </ac:spMkLst>
        </pc:spChg>
        <pc:spChg chg="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38" creationId="{8FD8493F-C9C0-D379-620E-CD20F12B3F1E}"/>
          </ac:spMkLst>
        </pc:spChg>
        <pc:spChg chg="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39" creationId="{EA5593C8-DE97-5144-48CE-23F7FD119565}"/>
          </ac:spMkLst>
        </pc:spChg>
        <pc:spChg chg="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40" creationId="{3AFB1EBC-4FDA-5A7F-4134-FA3BFC7E1972}"/>
          </ac:spMkLst>
        </pc:spChg>
        <pc:spChg chg="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41" creationId="{0CFDCF10-BF3A-3EE5-7EE4-6E1517C672D1}"/>
          </ac:spMkLst>
        </pc:spChg>
        <pc:spChg chg="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42" creationId="{D0F0B1A2-21CC-9EDB-4AD1-AF0390C80D0C}"/>
          </ac:spMkLst>
        </pc:spChg>
        <pc:spChg chg="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43" creationId="{EE3BE39F-31DE-8BF1-91F0-690A76B0AB79}"/>
          </ac:spMkLst>
        </pc:spChg>
        <pc:spChg chg="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44" creationId="{DBC1F43A-B286-D18C-1687-940754AED43E}"/>
          </ac:spMkLst>
        </pc:spChg>
        <pc:spChg chg="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45" creationId="{4C93E664-7BFB-E980-6901-550EE1A85664}"/>
          </ac:spMkLst>
        </pc:spChg>
        <pc:spChg chg="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46" creationId="{2DD847AA-B4EB-B1E5-DF96-492D6D8259D9}"/>
          </ac:spMkLst>
        </pc:spChg>
        <pc:spChg chg="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47" creationId="{439D96C7-3B1E-A876-B46F-D456F7234840}"/>
          </ac:spMkLst>
        </pc:spChg>
        <pc:spChg chg="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48" creationId="{6991F043-00B7-51B5-AD56-4042CB9741B4}"/>
          </ac:spMkLst>
        </pc:spChg>
        <pc:spChg chg="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49" creationId="{6BDAD408-80EB-1148-07BF-3047BEA15E56}"/>
          </ac:spMkLst>
        </pc:spChg>
        <pc:spChg chg="mo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50" creationId="{2D90E642-8A63-F8C1-4B63-C53279F97DAD}"/>
          </ac:spMkLst>
        </pc:spChg>
        <pc:spChg chg="add mod or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56" creationId="{6DC5C7CB-B96F-1F95-6360-48A5F83F2DBC}"/>
          </ac:spMkLst>
        </pc:spChg>
        <pc:spChg chg="add mod">
          <ac:chgData name="H M" userId="84cd2103f36ef0dc" providerId="LiveId" clId="{3DB7E036-43DB-4F4E-96E5-359774D0076D}" dt="2024-03-12T13:25:08.728" v="629" actId="121"/>
          <ac:spMkLst>
            <pc:docMk/>
            <pc:sldMk cId="3165081508" sldId="471"/>
            <ac:spMk id="57" creationId="{E90EA0F1-9D17-0C39-901D-342D20594E6D}"/>
          </ac:spMkLst>
        </pc:spChg>
        <pc:spChg chg="add mod ord">
          <ac:chgData name="H M" userId="84cd2103f36ef0dc" providerId="LiveId" clId="{3DB7E036-43DB-4F4E-96E5-359774D0076D}" dt="2024-03-12T13:22:18.804" v="578" actId="782"/>
          <ac:spMkLst>
            <pc:docMk/>
            <pc:sldMk cId="3165081508" sldId="471"/>
            <ac:spMk id="71" creationId="{796DBA99-44F5-1CE4-E920-8A9F9B3597F1}"/>
          </ac:spMkLst>
        </pc:spChg>
        <pc:spChg chg="mod topLvl">
          <ac:chgData name="H M" userId="84cd2103f36ef0dc" providerId="LiveId" clId="{3DB7E036-43DB-4F4E-96E5-359774D0076D}" dt="2024-03-12T13:23:23.154" v="589" actId="571"/>
          <ac:spMkLst>
            <pc:docMk/>
            <pc:sldMk cId="3165081508" sldId="471"/>
            <ac:spMk id="73" creationId="{F238E7D5-BE8E-3904-6F08-92FE6DB99886}"/>
          </ac:spMkLst>
        </pc:spChg>
        <pc:spChg chg="mod topLvl">
          <ac:chgData name="H M" userId="84cd2103f36ef0dc" providerId="LiveId" clId="{3DB7E036-43DB-4F4E-96E5-359774D0076D}" dt="2024-03-12T13:24:00.424" v="606" actId="20577"/>
          <ac:spMkLst>
            <pc:docMk/>
            <pc:sldMk cId="3165081508" sldId="471"/>
            <ac:spMk id="74" creationId="{D23C605F-C278-ACFB-2A59-2B982CB66D44}"/>
          </ac:spMkLst>
        </pc:spChg>
        <pc:spChg chg="mod topLvl">
          <ac:chgData name="H M" userId="84cd2103f36ef0dc" providerId="LiveId" clId="{3DB7E036-43DB-4F4E-96E5-359774D0076D}" dt="2024-03-12T13:23:23.154" v="589" actId="571"/>
          <ac:spMkLst>
            <pc:docMk/>
            <pc:sldMk cId="3165081508" sldId="471"/>
            <ac:spMk id="75" creationId="{20FB3DEB-C4F1-D517-6653-D8E365FB0B87}"/>
          </ac:spMkLst>
        </pc:spChg>
        <pc:spChg chg="mod topLvl">
          <ac:chgData name="H M" userId="84cd2103f36ef0dc" providerId="LiveId" clId="{3DB7E036-43DB-4F4E-96E5-359774D0076D}" dt="2024-03-12T13:23:23.154" v="589" actId="571"/>
          <ac:spMkLst>
            <pc:docMk/>
            <pc:sldMk cId="3165081508" sldId="471"/>
            <ac:spMk id="76" creationId="{3450462B-92B0-9A36-5622-0E0E6C7D456F}"/>
          </ac:spMkLst>
        </pc:spChg>
        <pc:spChg chg="mod topLvl">
          <ac:chgData name="H M" userId="84cd2103f36ef0dc" providerId="LiveId" clId="{3DB7E036-43DB-4F4E-96E5-359774D0076D}" dt="2024-03-12T13:23:23.154" v="589" actId="571"/>
          <ac:spMkLst>
            <pc:docMk/>
            <pc:sldMk cId="3165081508" sldId="471"/>
            <ac:spMk id="77" creationId="{B3C0DC72-C7D1-0E6B-992B-D53F3A2E5772}"/>
          </ac:spMkLst>
        </pc:spChg>
        <pc:spChg chg="add mod">
          <ac:chgData name="H M" userId="84cd2103f36ef0dc" providerId="LiveId" clId="{3DB7E036-43DB-4F4E-96E5-359774D0076D}" dt="2024-03-12T13:23:23.154" v="589" actId="571"/>
          <ac:spMkLst>
            <pc:docMk/>
            <pc:sldMk cId="3165081508" sldId="471"/>
            <ac:spMk id="78" creationId="{02B61454-96CB-B0DD-7FAC-73AD2D10A006}"/>
          </ac:spMkLst>
        </pc:spChg>
        <pc:spChg chg="add mod">
          <ac:chgData name="H M" userId="84cd2103f36ef0dc" providerId="LiveId" clId="{3DB7E036-43DB-4F4E-96E5-359774D0076D}" dt="2024-03-12T13:23:23.154" v="589" actId="571"/>
          <ac:spMkLst>
            <pc:docMk/>
            <pc:sldMk cId="3165081508" sldId="471"/>
            <ac:spMk id="79" creationId="{4D55533D-0ED5-446C-0C14-CEDE9CC25ADE}"/>
          </ac:spMkLst>
        </pc:spChg>
        <pc:spChg chg="add mod">
          <ac:chgData name="H M" userId="84cd2103f36ef0dc" providerId="LiveId" clId="{3DB7E036-43DB-4F4E-96E5-359774D0076D}" dt="2024-03-12T13:23:23.154" v="589" actId="571"/>
          <ac:spMkLst>
            <pc:docMk/>
            <pc:sldMk cId="3165081508" sldId="471"/>
            <ac:spMk id="80" creationId="{7F8AA751-C09D-0F35-5236-485E157E3890}"/>
          </ac:spMkLst>
        </pc:spChg>
        <pc:spChg chg="add mod">
          <ac:chgData name="H M" userId="84cd2103f36ef0dc" providerId="LiveId" clId="{3DB7E036-43DB-4F4E-96E5-359774D0076D}" dt="2024-03-12T13:04:19.944" v="208" actId="571"/>
          <ac:spMkLst>
            <pc:docMk/>
            <pc:sldMk cId="3165081508" sldId="471"/>
            <ac:spMk id="82" creationId="{A2F21450-184F-2BC0-A66B-AC417E859D87}"/>
          </ac:spMkLst>
        </pc:spChg>
        <pc:spChg chg="add mod">
          <ac:chgData name="H M" userId="84cd2103f36ef0dc" providerId="LiveId" clId="{3DB7E036-43DB-4F4E-96E5-359774D0076D}" dt="2024-03-12T13:08:00.498" v="266" actId="164"/>
          <ac:spMkLst>
            <pc:docMk/>
            <pc:sldMk cId="3165081508" sldId="471"/>
            <ac:spMk id="83" creationId="{56A51F26-9D1D-35A4-20EA-65C5AF1B5FA4}"/>
          </ac:spMkLst>
        </pc:spChg>
        <pc:spChg chg="add mod">
          <ac:chgData name="H M" userId="84cd2103f36ef0dc" providerId="LiveId" clId="{3DB7E036-43DB-4F4E-96E5-359774D0076D}" dt="2024-03-12T13:07:58.246" v="265" actId="164"/>
          <ac:spMkLst>
            <pc:docMk/>
            <pc:sldMk cId="3165081508" sldId="471"/>
            <ac:spMk id="84" creationId="{B61858F0-7DDA-C5F1-4344-7A2819AD23AE}"/>
          </ac:spMkLst>
        </pc:spChg>
        <pc:spChg chg="add mod">
          <ac:chgData name="H M" userId="84cd2103f36ef0dc" providerId="LiveId" clId="{3DB7E036-43DB-4F4E-96E5-359774D0076D}" dt="2024-03-12T13:23:23.154" v="589" actId="571"/>
          <ac:spMkLst>
            <pc:docMk/>
            <pc:sldMk cId="3165081508" sldId="471"/>
            <ac:spMk id="87" creationId="{D6211708-0E62-DF97-8512-16B3CA9CB01D}"/>
          </ac:spMkLst>
        </pc:spChg>
        <pc:spChg chg="add mod">
          <ac:chgData name="H M" userId="84cd2103f36ef0dc" providerId="LiveId" clId="{3DB7E036-43DB-4F4E-96E5-359774D0076D}" dt="2024-03-12T13:23:23.154" v="589" actId="571"/>
          <ac:spMkLst>
            <pc:docMk/>
            <pc:sldMk cId="3165081508" sldId="471"/>
            <ac:spMk id="88" creationId="{F46D98AD-74F7-41BF-4BFB-05CC93F930E0}"/>
          </ac:spMkLst>
        </pc:spChg>
        <pc:grpChg chg="add del mod">
          <ac:chgData name="H M" userId="84cd2103f36ef0dc" providerId="LiveId" clId="{3DB7E036-43DB-4F4E-96E5-359774D0076D}" dt="2024-03-12T12:54:35.673" v="3" actId="165"/>
          <ac:grpSpMkLst>
            <pc:docMk/>
            <pc:sldMk cId="3165081508" sldId="471"/>
            <ac:grpSpMk id="3" creationId="{BFEA20D4-FA15-265F-B302-696A3A492C67}"/>
          </ac:grpSpMkLst>
        </pc:grpChg>
        <pc:grpChg chg="add del mod">
          <ac:chgData name="H M" userId="84cd2103f36ef0dc" providerId="LiveId" clId="{3DB7E036-43DB-4F4E-96E5-359774D0076D}" dt="2024-03-12T12:55:50.866" v="33" actId="165"/>
          <ac:grpSpMkLst>
            <pc:docMk/>
            <pc:sldMk cId="3165081508" sldId="471"/>
            <ac:grpSpMk id="23" creationId="{D0465EC7-31D5-4EFD-C02C-CAC47B6616E9}"/>
          </ac:grpSpMkLst>
        </pc:grpChg>
        <pc:grpChg chg="mod topLvl">
          <ac:chgData name="H M" userId="84cd2103f36ef0dc" providerId="LiveId" clId="{3DB7E036-43DB-4F4E-96E5-359774D0076D}" dt="2024-03-12T12:59:11.093" v="84" actId="164"/>
          <ac:grpSpMkLst>
            <pc:docMk/>
            <pc:sldMk cId="3165081508" sldId="471"/>
            <ac:grpSpMk id="28" creationId="{A1E9C586-152E-A401-0825-23A030DDDC60}"/>
          </ac:grpSpMkLst>
        </pc:grpChg>
        <pc:grpChg chg="mod">
          <ac:chgData name="H M" userId="84cd2103f36ef0dc" providerId="LiveId" clId="{3DB7E036-43DB-4F4E-96E5-359774D0076D}" dt="2024-03-12T12:55:50.866" v="33" actId="165"/>
          <ac:grpSpMkLst>
            <pc:docMk/>
            <pc:sldMk cId="3165081508" sldId="471"/>
            <ac:grpSpMk id="32" creationId="{97703112-4CFE-AF77-936A-4D354FFD48C7}"/>
          </ac:grpSpMkLst>
        </pc:grpChg>
        <pc:grpChg chg="add mod">
          <ac:chgData name="H M" userId="84cd2103f36ef0dc" providerId="LiveId" clId="{3DB7E036-43DB-4F4E-96E5-359774D0076D}" dt="2024-03-12T12:59:11.093" v="84" actId="164"/>
          <ac:grpSpMkLst>
            <pc:docMk/>
            <pc:sldMk cId="3165081508" sldId="471"/>
            <ac:grpSpMk id="51" creationId="{A5C06E3D-109A-AEEB-AE71-3C2C40F1D204}"/>
          </ac:grpSpMkLst>
        </pc:grpChg>
        <pc:grpChg chg="add mod">
          <ac:chgData name="H M" userId="84cd2103f36ef0dc" providerId="LiveId" clId="{3DB7E036-43DB-4F4E-96E5-359774D0076D}" dt="2024-03-12T13:00:40.643" v="131" actId="1076"/>
          <ac:grpSpMkLst>
            <pc:docMk/>
            <pc:sldMk cId="3165081508" sldId="471"/>
            <ac:grpSpMk id="53" creationId="{C8A427C3-3169-CF05-8221-F5689839491B}"/>
          </ac:grpSpMkLst>
        </pc:grpChg>
        <pc:grpChg chg="add del mod">
          <ac:chgData name="H M" userId="84cd2103f36ef0dc" providerId="LiveId" clId="{3DB7E036-43DB-4F4E-96E5-359774D0076D}" dt="2024-03-12T13:01:09.594" v="138" actId="478"/>
          <ac:grpSpMkLst>
            <pc:docMk/>
            <pc:sldMk cId="3165081508" sldId="471"/>
            <ac:grpSpMk id="58" creationId="{2EAFBC87-443F-D733-4D53-3874E147E305}"/>
          </ac:grpSpMkLst>
        </pc:grpChg>
        <pc:grpChg chg="add mod">
          <ac:chgData name="H M" userId="84cd2103f36ef0dc" providerId="LiveId" clId="{3DB7E036-43DB-4F4E-96E5-359774D0076D}" dt="2024-03-12T13:01:48.680" v="154" actId="164"/>
          <ac:grpSpMkLst>
            <pc:docMk/>
            <pc:sldMk cId="3165081508" sldId="471"/>
            <ac:grpSpMk id="64" creationId="{D73770DD-BAFE-B5C2-1130-A2948AB34A72}"/>
          </ac:grpSpMkLst>
        </pc:grpChg>
        <pc:grpChg chg="add mod">
          <ac:chgData name="H M" userId="84cd2103f36ef0dc" providerId="LiveId" clId="{3DB7E036-43DB-4F4E-96E5-359774D0076D}" dt="2024-03-12T13:20:12.997" v="548" actId="1076"/>
          <ac:grpSpMkLst>
            <pc:docMk/>
            <pc:sldMk cId="3165081508" sldId="471"/>
            <ac:grpSpMk id="70" creationId="{BE2AE0C7-0812-9608-2148-B49ACA52CF9C}"/>
          </ac:grpSpMkLst>
        </pc:grpChg>
        <pc:grpChg chg="add del mod">
          <ac:chgData name="H M" userId="84cd2103f36ef0dc" providerId="LiveId" clId="{3DB7E036-43DB-4F4E-96E5-359774D0076D}" dt="2024-03-12T13:03:21.159" v="189" actId="165"/>
          <ac:grpSpMkLst>
            <pc:docMk/>
            <pc:sldMk cId="3165081508" sldId="471"/>
            <ac:grpSpMk id="72" creationId="{D81C6FD9-8707-9B5B-90D8-51AE1E30CE2C}"/>
          </ac:grpSpMkLst>
        </pc:grpChg>
        <pc:grpChg chg="add mod">
          <ac:chgData name="H M" userId="84cd2103f36ef0dc" providerId="LiveId" clId="{3DB7E036-43DB-4F4E-96E5-359774D0076D}" dt="2024-03-12T13:23:23.154" v="589" actId="571"/>
          <ac:grpSpMkLst>
            <pc:docMk/>
            <pc:sldMk cId="3165081508" sldId="471"/>
            <ac:grpSpMk id="81" creationId="{298E212F-2815-782F-315E-541261250A33}"/>
          </ac:grpSpMkLst>
        </pc:grpChg>
        <pc:grpChg chg="add mod">
          <ac:chgData name="H M" userId="84cd2103f36ef0dc" providerId="LiveId" clId="{3DB7E036-43DB-4F4E-96E5-359774D0076D}" dt="2024-03-12T13:23:30.746" v="590" actId="1076"/>
          <ac:grpSpMkLst>
            <pc:docMk/>
            <pc:sldMk cId="3165081508" sldId="471"/>
            <ac:grpSpMk id="85" creationId="{AB606D30-855B-3911-A431-C3C5E4E3421A}"/>
          </ac:grpSpMkLst>
        </pc:grpChg>
        <pc:grpChg chg="add mod">
          <ac:chgData name="H M" userId="84cd2103f36ef0dc" providerId="LiveId" clId="{3DB7E036-43DB-4F4E-96E5-359774D0076D}" dt="2024-03-12T13:20:08.374" v="545" actId="1076"/>
          <ac:grpSpMkLst>
            <pc:docMk/>
            <pc:sldMk cId="3165081508" sldId="471"/>
            <ac:grpSpMk id="86" creationId="{EF7AB1AF-CD71-9110-4513-8ADE5CED3A9F}"/>
          </ac:grpSpMkLst>
        </pc:grpChg>
        <pc:picChg chg="mod topLvl">
          <ac:chgData name="H M" userId="84cd2103f36ef0dc" providerId="LiveId" clId="{3DB7E036-43DB-4F4E-96E5-359774D0076D}" dt="2024-03-12T12:59:53.263" v="110" actId="1076"/>
          <ac:picMkLst>
            <pc:docMk/>
            <pc:sldMk cId="3165081508" sldId="471"/>
            <ac:picMk id="6" creationId="{7CE4D301-1152-4B2B-800D-1FCB131C8895}"/>
          </ac:picMkLst>
        </pc:picChg>
        <pc:picChg chg="mod topLvl">
          <ac:chgData name="H M" userId="84cd2103f36ef0dc" providerId="LiveId" clId="{3DB7E036-43DB-4F4E-96E5-359774D0076D}" dt="2024-03-12T13:23:37.164" v="591" actId="1076"/>
          <ac:picMkLst>
            <pc:docMk/>
            <pc:sldMk cId="3165081508" sldId="471"/>
            <ac:picMk id="7" creationId="{1FB20942-992B-2956-7580-F55944982276}"/>
          </ac:picMkLst>
        </pc:picChg>
        <pc:picChg chg="mod topLvl">
          <ac:chgData name="H M" userId="84cd2103f36ef0dc" providerId="LiveId" clId="{3DB7E036-43DB-4F4E-96E5-359774D0076D}" dt="2024-03-12T12:59:25.524" v="91" actId="1076"/>
          <ac:picMkLst>
            <pc:docMk/>
            <pc:sldMk cId="3165081508" sldId="471"/>
            <ac:picMk id="8" creationId="{35298F56-1E53-F7CB-2040-9515536C16D5}"/>
          </ac:picMkLst>
        </pc:picChg>
        <pc:picChg chg="mod topLvl">
          <ac:chgData name="H M" userId="84cd2103f36ef0dc" providerId="LiveId" clId="{3DB7E036-43DB-4F4E-96E5-359774D0076D}" dt="2024-03-12T13:20:30.924" v="554" actId="1076"/>
          <ac:picMkLst>
            <pc:docMk/>
            <pc:sldMk cId="3165081508" sldId="471"/>
            <ac:picMk id="9" creationId="{563E6959-5C7C-CC77-A893-E9EC6D064CE2}"/>
          </ac:picMkLst>
        </pc:picChg>
        <pc:picChg chg="mod topLvl">
          <ac:chgData name="H M" userId="84cd2103f36ef0dc" providerId="LiveId" clId="{3DB7E036-43DB-4F4E-96E5-359774D0076D}" dt="2024-03-12T13:08:50.814" v="277" actId="1076"/>
          <ac:picMkLst>
            <pc:docMk/>
            <pc:sldMk cId="3165081508" sldId="471"/>
            <ac:picMk id="10" creationId="{906813EF-C986-7885-1021-E426D3E8C109}"/>
          </ac:picMkLst>
        </pc:picChg>
        <pc:picChg chg="mod topLvl">
          <ac:chgData name="H M" userId="84cd2103f36ef0dc" providerId="LiveId" clId="{3DB7E036-43DB-4F4E-96E5-359774D0076D}" dt="2024-03-12T13:08:20.233" v="271" actId="1076"/>
          <ac:picMkLst>
            <pc:docMk/>
            <pc:sldMk cId="3165081508" sldId="471"/>
            <ac:picMk id="11" creationId="{AE315BCB-07E1-611A-BDD8-29B7989F4807}"/>
          </ac:picMkLst>
        </pc:picChg>
        <pc:picChg chg="mod topLvl">
          <ac:chgData name="H M" userId="84cd2103f36ef0dc" providerId="LiveId" clId="{3DB7E036-43DB-4F4E-96E5-359774D0076D}" dt="2024-03-12T12:57:11.463" v="63" actId="1076"/>
          <ac:picMkLst>
            <pc:docMk/>
            <pc:sldMk cId="3165081508" sldId="471"/>
            <ac:picMk id="13" creationId="{2DEFF67D-06FC-57EA-4E4C-FEF48CFF8025}"/>
          </ac:picMkLst>
        </pc:picChg>
        <pc:picChg chg="mod topLvl">
          <ac:chgData name="H M" userId="84cd2103f36ef0dc" providerId="LiveId" clId="{3DB7E036-43DB-4F4E-96E5-359774D0076D}" dt="2024-03-12T12:54:35.673" v="3" actId="165"/>
          <ac:picMkLst>
            <pc:docMk/>
            <pc:sldMk cId="3165081508" sldId="471"/>
            <ac:picMk id="14" creationId="{EDE55A8A-B879-AA96-FDF2-90DE4554DF60}"/>
          </ac:picMkLst>
        </pc:picChg>
        <pc:picChg chg="mod topLvl modCrop">
          <ac:chgData name="H M" userId="84cd2103f36ef0dc" providerId="LiveId" clId="{3DB7E036-43DB-4F4E-96E5-359774D0076D}" dt="2024-03-12T13:20:50.684" v="560" actId="1076"/>
          <ac:picMkLst>
            <pc:docMk/>
            <pc:sldMk cId="3165081508" sldId="471"/>
            <ac:picMk id="15" creationId="{D6BA9E68-A86B-B535-71D6-64658382A4F3}"/>
          </ac:picMkLst>
        </pc:picChg>
        <pc:picChg chg="add mod">
          <ac:chgData name="H M" userId="84cd2103f36ef0dc" providerId="LiveId" clId="{3DB7E036-43DB-4F4E-96E5-359774D0076D}" dt="2024-03-12T12:55:07.233" v="17" actId="1076"/>
          <ac:picMkLst>
            <pc:docMk/>
            <pc:sldMk cId="3165081508" sldId="471"/>
            <ac:picMk id="18" creationId="{26E5504F-9E5C-AAF4-5EF3-94011CB353A4}"/>
          </ac:picMkLst>
        </pc:picChg>
        <pc:picChg chg="add del">
          <ac:chgData name="H M" userId="84cd2103f36ef0dc" providerId="LiveId" clId="{3DB7E036-43DB-4F4E-96E5-359774D0076D}" dt="2024-03-12T12:55:23.475" v="22" actId="478"/>
          <ac:picMkLst>
            <pc:docMk/>
            <pc:sldMk cId="3165081508" sldId="471"/>
            <ac:picMk id="21" creationId="{818A06C0-A13F-15F4-406F-D275512B1E8E}"/>
          </ac:picMkLst>
        </pc:picChg>
        <pc:picChg chg="mod topLvl">
          <ac:chgData name="H M" userId="84cd2103f36ef0dc" providerId="LiveId" clId="{3DB7E036-43DB-4F4E-96E5-359774D0076D}" dt="2024-03-12T12:59:11.093" v="84" actId="164"/>
          <ac:picMkLst>
            <pc:docMk/>
            <pc:sldMk cId="3165081508" sldId="471"/>
            <ac:picMk id="24" creationId="{51540146-3634-888D-B55E-FE2193DA7322}"/>
          </ac:picMkLst>
        </pc:picChg>
        <pc:picChg chg="mod topLvl">
          <ac:chgData name="H M" userId="84cd2103f36ef0dc" providerId="LiveId" clId="{3DB7E036-43DB-4F4E-96E5-359774D0076D}" dt="2024-03-12T12:56:35.973" v="53" actId="164"/>
          <ac:picMkLst>
            <pc:docMk/>
            <pc:sldMk cId="3165081508" sldId="471"/>
            <ac:picMk id="29" creationId="{A0AAADC0-41E9-36FD-F131-B399D8D93A51}"/>
          </ac:picMkLst>
        </pc:picChg>
        <pc:picChg chg="mod topLvl">
          <ac:chgData name="H M" userId="84cd2103f36ef0dc" providerId="LiveId" clId="{3DB7E036-43DB-4F4E-96E5-359774D0076D}" dt="2024-03-12T12:56:35.973" v="53" actId="164"/>
          <ac:picMkLst>
            <pc:docMk/>
            <pc:sldMk cId="3165081508" sldId="471"/>
            <ac:picMk id="30" creationId="{F6ECB6FE-05D9-8383-CEE4-562853066292}"/>
          </ac:picMkLst>
        </pc:picChg>
        <pc:picChg chg="add mod">
          <ac:chgData name="H M" userId="84cd2103f36ef0dc" providerId="LiveId" clId="{3DB7E036-43DB-4F4E-96E5-359774D0076D}" dt="2024-03-12T13:08:39.183" v="276" actId="14100"/>
          <ac:picMkLst>
            <pc:docMk/>
            <pc:sldMk cId="3165081508" sldId="471"/>
            <ac:picMk id="52" creationId="{4EE4B6EB-604E-9191-BEF1-41252B033BFB}"/>
          </ac:picMkLst>
        </pc:picChg>
        <pc:picChg chg="add mod">
          <ac:chgData name="H M" userId="84cd2103f36ef0dc" providerId="LiveId" clId="{3DB7E036-43DB-4F4E-96E5-359774D0076D}" dt="2024-03-12T12:59:17.133" v="86" actId="571"/>
          <ac:picMkLst>
            <pc:docMk/>
            <pc:sldMk cId="3165081508" sldId="471"/>
            <ac:picMk id="54" creationId="{FDD88646-C6EB-4529-7D5D-4B5522AE0165}"/>
          </ac:picMkLst>
        </pc:picChg>
        <pc:picChg chg="add mod">
          <ac:chgData name="H M" userId="84cd2103f36ef0dc" providerId="LiveId" clId="{3DB7E036-43DB-4F4E-96E5-359774D0076D}" dt="2024-03-12T12:59:23.381" v="90" actId="1076"/>
          <ac:picMkLst>
            <pc:docMk/>
            <pc:sldMk cId="3165081508" sldId="471"/>
            <ac:picMk id="55" creationId="{9AEC62A7-4294-152D-B0D7-1999B681C209}"/>
          </ac:picMkLst>
        </pc:picChg>
        <pc:picChg chg="mod">
          <ac:chgData name="H M" userId="84cd2103f36ef0dc" providerId="LiveId" clId="{3DB7E036-43DB-4F4E-96E5-359774D0076D}" dt="2024-03-12T13:00:57.955" v="134"/>
          <ac:picMkLst>
            <pc:docMk/>
            <pc:sldMk cId="3165081508" sldId="471"/>
            <ac:picMk id="59" creationId="{85FBCC7E-30B7-E249-17EB-98FC1F6C3CFC}"/>
          </ac:picMkLst>
        </pc:picChg>
        <pc:picChg chg="mod">
          <ac:chgData name="H M" userId="84cd2103f36ef0dc" providerId="LiveId" clId="{3DB7E036-43DB-4F4E-96E5-359774D0076D}" dt="2024-03-12T13:00:57.955" v="134"/>
          <ac:picMkLst>
            <pc:docMk/>
            <pc:sldMk cId="3165081508" sldId="471"/>
            <ac:picMk id="60" creationId="{E5B2896C-6FF8-B7CE-1D5C-0E03D0C82176}"/>
          </ac:picMkLst>
        </pc:picChg>
        <pc:picChg chg="mod">
          <ac:chgData name="H M" userId="84cd2103f36ef0dc" providerId="LiveId" clId="{3DB7E036-43DB-4F4E-96E5-359774D0076D}" dt="2024-03-12T13:00:57.955" v="134"/>
          <ac:picMkLst>
            <pc:docMk/>
            <pc:sldMk cId="3165081508" sldId="471"/>
            <ac:picMk id="61" creationId="{9DC9B60D-8716-C0B3-CA6B-32B5B7E79929}"/>
          </ac:picMkLst>
        </pc:picChg>
        <pc:picChg chg="mod">
          <ac:chgData name="H M" userId="84cd2103f36ef0dc" providerId="LiveId" clId="{3DB7E036-43DB-4F4E-96E5-359774D0076D}" dt="2024-03-12T13:00:57.955" v="134"/>
          <ac:picMkLst>
            <pc:docMk/>
            <pc:sldMk cId="3165081508" sldId="471"/>
            <ac:picMk id="62" creationId="{047E1074-DEA2-3C6F-22AE-9DEDBA93AB32}"/>
          </ac:picMkLst>
        </pc:picChg>
        <pc:picChg chg="add del mod">
          <ac:chgData name="H M" userId="84cd2103f36ef0dc" providerId="LiveId" clId="{3DB7E036-43DB-4F4E-96E5-359774D0076D}" dt="2024-03-12T13:01:27.483" v="141" actId="478"/>
          <ac:picMkLst>
            <pc:docMk/>
            <pc:sldMk cId="3165081508" sldId="471"/>
            <ac:picMk id="63" creationId="{B37D4717-2C1D-4E99-160D-73B59E6418B9}"/>
          </ac:picMkLst>
        </pc:picChg>
        <pc:picChg chg="mod">
          <ac:chgData name="H M" userId="84cd2103f36ef0dc" providerId="LiveId" clId="{3DB7E036-43DB-4F4E-96E5-359774D0076D}" dt="2024-03-12T13:01:33.956" v="142"/>
          <ac:picMkLst>
            <pc:docMk/>
            <pc:sldMk cId="3165081508" sldId="471"/>
            <ac:picMk id="65" creationId="{3373F6A5-1EB7-D87F-F5EF-B3382F7BD366}"/>
          </ac:picMkLst>
        </pc:picChg>
        <pc:picChg chg="mod">
          <ac:chgData name="H M" userId="84cd2103f36ef0dc" providerId="LiveId" clId="{3DB7E036-43DB-4F4E-96E5-359774D0076D}" dt="2024-03-12T13:01:33.956" v="142"/>
          <ac:picMkLst>
            <pc:docMk/>
            <pc:sldMk cId="3165081508" sldId="471"/>
            <ac:picMk id="66" creationId="{395087E7-1714-8391-4EA3-FE45A1B256F6}"/>
          </ac:picMkLst>
        </pc:picChg>
        <pc:picChg chg="mod">
          <ac:chgData name="H M" userId="84cd2103f36ef0dc" providerId="LiveId" clId="{3DB7E036-43DB-4F4E-96E5-359774D0076D}" dt="2024-03-12T13:01:33.956" v="142"/>
          <ac:picMkLst>
            <pc:docMk/>
            <pc:sldMk cId="3165081508" sldId="471"/>
            <ac:picMk id="67" creationId="{CE665113-868C-139E-40C4-9DFD00A4A26D}"/>
          </ac:picMkLst>
        </pc:picChg>
        <pc:picChg chg="mod">
          <ac:chgData name="H M" userId="84cd2103f36ef0dc" providerId="LiveId" clId="{3DB7E036-43DB-4F4E-96E5-359774D0076D}" dt="2024-03-12T13:01:33.956" v="142"/>
          <ac:picMkLst>
            <pc:docMk/>
            <pc:sldMk cId="3165081508" sldId="471"/>
            <ac:picMk id="68" creationId="{3CB7381F-E52B-CA8E-FC67-B7E40F24DE81}"/>
          </ac:picMkLst>
        </pc:picChg>
        <pc:picChg chg="add mod">
          <ac:chgData name="H M" userId="84cd2103f36ef0dc" providerId="LiveId" clId="{3DB7E036-43DB-4F4E-96E5-359774D0076D}" dt="2024-03-12T13:01:48.680" v="154" actId="164"/>
          <ac:picMkLst>
            <pc:docMk/>
            <pc:sldMk cId="3165081508" sldId="471"/>
            <ac:picMk id="69" creationId="{8B208963-CE30-3298-0968-FB2DFF582537}"/>
          </ac:picMkLst>
        </pc:picChg>
      </pc:sldChg>
      <pc:sldChg chg="addSp delSp modSp add mod">
        <pc:chgData name="H M" userId="84cd2103f36ef0dc" providerId="LiveId" clId="{3DB7E036-43DB-4F4E-96E5-359774D0076D}" dt="2024-03-12T13:24:47.254" v="627" actId="20577"/>
        <pc:sldMkLst>
          <pc:docMk/>
          <pc:sldMk cId="1080148646" sldId="472"/>
        </pc:sldMkLst>
        <pc:spChg chg="mod">
          <ac:chgData name="H M" userId="84cd2103f36ef0dc" providerId="LiveId" clId="{3DB7E036-43DB-4F4E-96E5-359774D0076D}" dt="2024-03-12T13:22:16.429" v="577" actId="782"/>
          <ac:spMkLst>
            <pc:docMk/>
            <pc:sldMk cId="1080148646" sldId="472"/>
            <ac:spMk id="12" creationId="{DB3E85C3-E491-0B74-5880-9B66DBD04995}"/>
          </ac:spMkLst>
        </pc:spChg>
        <pc:spChg chg="mod">
          <ac:chgData name="H M" userId="84cd2103f36ef0dc" providerId="LiveId" clId="{3DB7E036-43DB-4F4E-96E5-359774D0076D}" dt="2024-03-12T13:22:16.429" v="577" actId="782"/>
          <ac:spMkLst>
            <pc:docMk/>
            <pc:sldMk cId="1080148646" sldId="472"/>
            <ac:spMk id="16" creationId="{CC7C5137-1614-90B3-9E34-1EDBE9E071E2}"/>
          </ac:spMkLst>
        </pc:spChg>
        <pc:spChg chg="mod">
          <ac:chgData name="H M" userId="84cd2103f36ef0dc" providerId="LiveId" clId="{3DB7E036-43DB-4F4E-96E5-359774D0076D}" dt="2024-03-12T13:22:16.429" v="577" actId="782"/>
          <ac:spMkLst>
            <pc:docMk/>
            <pc:sldMk cId="1080148646" sldId="472"/>
            <ac:spMk id="17" creationId="{73E1A463-02F2-192F-CCE7-44FCDE06220E}"/>
          </ac:spMkLst>
        </pc:spChg>
        <pc:spChg chg="mod">
          <ac:chgData name="H M" userId="84cd2103f36ef0dc" providerId="LiveId" clId="{3DB7E036-43DB-4F4E-96E5-359774D0076D}" dt="2024-03-12T13:22:16.429" v="577" actId="782"/>
          <ac:spMkLst>
            <pc:docMk/>
            <pc:sldMk cId="1080148646" sldId="472"/>
            <ac:spMk id="26" creationId="{AA10B143-CA1A-83F8-E65B-A07CD594B0B2}"/>
          </ac:spMkLst>
        </pc:spChg>
        <pc:spChg chg="mod">
          <ac:chgData name="H M" userId="84cd2103f36ef0dc" providerId="LiveId" clId="{3DB7E036-43DB-4F4E-96E5-359774D0076D}" dt="2024-03-12T13:22:16.429" v="577" actId="782"/>
          <ac:spMkLst>
            <pc:docMk/>
            <pc:sldMk cId="1080148646" sldId="472"/>
            <ac:spMk id="27" creationId="{8505E859-7AAF-0F73-F630-1EB1BE317AF9}"/>
          </ac:spMkLst>
        </pc:spChg>
        <pc:spChg chg="add mod">
          <ac:chgData name="H M" userId="84cd2103f36ef0dc" providerId="LiveId" clId="{3DB7E036-43DB-4F4E-96E5-359774D0076D}" dt="2024-03-12T13:24:15.845" v="616" actId="20577"/>
          <ac:spMkLst>
            <pc:docMk/>
            <pc:sldMk cId="1080148646" sldId="472"/>
            <ac:spMk id="54" creationId="{A4C42F72-3CD0-E33A-6525-13ECB8097909}"/>
          </ac:spMkLst>
        </pc:spChg>
        <pc:spChg chg="mod">
          <ac:chgData name="H M" userId="84cd2103f36ef0dc" providerId="LiveId" clId="{3DB7E036-43DB-4F4E-96E5-359774D0076D}" dt="2024-03-12T13:22:16.429" v="577" actId="782"/>
          <ac:spMkLst>
            <pc:docMk/>
            <pc:sldMk cId="1080148646" sldId="472"/>
            <ac:spMk id="56" creationId="{6DC5C7CB-B96F-1F95-6360-48A5F83F2DBC}"/>
          </ac:spMkLst>
        </pc:spChg>
        <pc:spChg chg="del mod">
          <ac:chgData name="H M" userId="84cd2103f36ef0dc" providerId="LiveId" clId="{3DB7E036-43DB-4F4E-96E5-359774D0076D}" dt="2024-03-12T13:11:38.429" v="339" actId="478"/>
          <ac:spMkLst>
            <pc:docMk/>
            <pc:sldMk cId="1080148646" sldId="472"/>
            <ac:spMk id="57" creationId="{E90EA0F1-9D17-0C39-901D-342D20594E6D}"/>
          </ac:spMkLst>
        </pc:spChg>
        <pc:spChg chg="mod">
          <ac:chgData name="H M" userId="84cd2103f36ef0dc" providerId="LiveId" clId="{3DB7E036-43DB-4F4E-96E5-359774D0076D}" dt="2024-03-12T13:22:16.429" v="577" actId="782"/>
          <ac:spMkLst>
            <pc:docMk/>
            <pc:sldMk cId="1080148646" sldId="472"/>
            <ac:spMk id="71" creationId="{796DBA99-44F5-1CE4-E920-8A9F9B3597F1}"/>
          </ac:spMkLst>
        </pc:spChg>
        <pc:spChg chg="mod">
          <ac:chgData name="H M" userId="84cd2103f36ef0dc" providerId="LiveId" clId="{3DB7E036-43DB-4F4E-96E5-359774D0076D}" dt="2024-03-12T13:24:47.254" v="627" actId="20577"/>
          <ac:spMkLst>
            <pc:docMk/>
            <pc:sldMk cId="1080148646" sldId="472"/>
            <ac:spMk id="74" creationId="{D23C605F-C278-ACFB-2A59-2B982CB66D44}"/>
          </ac:spMkLst>
        </pc:spChg>
        <pc:spChg chg="del">
          <ac:chgData name="H M" userId="84cd2103f36ef0dc" providerId="LiveId" clId="{3DB7E036-43DB-4F4E-96E5-359774D0076D}" dt="2024-03-12T13:24:35.899" v="626" actId="478"/>
          <ac:spMkLst>
            <pc:docMk/>
            <pc:sldMk cId="1080148646" sldId="472"/>
            <ac:spMk id="76" creationId="{3450462B-92B0-9A36-5622-0E0E6C7D456F}"/>
          </ac:spMkLst>
        </pc:spChg>
        <pc:spChg chg="del">
          <ac:chgData name="H M" userId="84cd2103f36ef0dc" providerId="LiveId" clId="{3DB7E036-43DB-4F4E-96E5-359774D0076D}" dt="2024-03-12T13:10:00.326" v="296" actId="478"/>
          <ac:spMkLst>
            <pc:docMk/>
            <pc:sldMk cId="1080148646" sldId="472"/>
            <ac:spMk id="79" creationId="{4D55533D-0ED5-446C-0C14-CEDE9CC25ADE}"/>
          </ac:spMkLst>
        </pc:spChg>
        <pc:spChg chg="del">
          <ac:chgData name="H M" userId="84cd2103f36ef0dc" providerId="LiveId" clId="{3DB7E036-43DB-4F4E-96E5-359774D0076D}" dt="2024-03-12T13:10:01.957" v="297" actId="478"/>
          <ac:spMkLst>
            <pc:docMk/>
            <pc:sldMk cId="1080148646" sldId="472"/>
            <ac:spMk id="80" creationId="{7F8AA751-C09D-0F35-5236-485E157E3890}"/>
          </ac:spMkLst>
        </pc:spChg>
        <pc:spChg chg="mod">
          <ac:chgData name="H M" userId="84cd2103f36ef0dc" providerId="LiveId" clId="{3DB7E036-43DB-4F4E-96E5-359774D0076D}" dt="2024-03-12T13:14:38.348" v="403" actId="571"/>
          <ac:spMkLst>
            <pc:docMk/>
            <pc:sldMk cId="1080148646" sldId="472"/>
            <ac:spMk id="89" creationId="{37554CD9-6097-F22A-8EF6-0D056845CF3A}"/>
          </ac:spMkLst>
        </pc:spChg>
        <pc:spChg chg="mod">
          <ac:chgData name="H M" userId="84cd2103f36ef0dc" providerId="LiveId" clId="{3DB7E036-43DB-4F4E-96E5-359774D0076D}" dt="2024-03-12T13:22:16.429" v="577" actId="782"/>
          <ac:spMkLst>
            <pc:docMk/>
            <pc:sldMk cId="1080148646" sldId="472"/>
            <ac:spMk id="90" creationId="{028D7F13-3501-EF85-BD9F-5CB2160D3A2C}"/>
          </ac:spMkLst>
        </pc:spChg>
        <pc:spChg chg="add mod">
          <ac:chgData name="H M" userId="84cd2103f36ef0dc" providerId="LiveId" clId="{3DB7E036-43DB-4F4E-96E5-359774D0076D}" dt="2024-03-12T13:22:30.775" v="584" actId="5793"/>
          <ac:spMkLst>
            <pc:docMk/>
            <pc:sldMk cId="1080148646" sldId="472"/>
            <ac:spMk id="91" creationId="{C9BB59B2-2131-4E1D-E628-0774D910436C}"/>
          </ac:spMkLst>
        </pc:spChg>
        <pc:spChg chg="add mod">
          <ac:chgData name="H M" userId="84cd2103f36ef0dc" providerId="LiveId" clId="{3DB7E036-43DB-4F4E-96E5-359774D0076D}" dt="2024-03-12T13:22:16.429" v="577" actId="782"/>
          <ac:spMkLst>
            <pc:docMk/>
            <pc:sldMk cId="1080148646" sldId="472"/>
            <ac:spMk id="94" creationId="{7C6622A4-92BD-3255-BDD3-1FD2A8E6B175}"/>
          </ac:spMkLst>
        </pc:spChg>
        <pc:grpChg chg="add mod">
          <ac:chgData name="H M" userId="84cd2103f36ef0dc" providerId="LiveId" clId="{3DB7E036-43DB-4F4E-96E5-359774D0076D}" dt="2024-03-12T13:10:22.953" v="306" actId="1076"/>
          <ac:grpSpMkLst>
            <pc:docMk/>
            <pc:sldMk cId="1080148646" sldId="472"/>
            <ac:grpSpMk id="3" creationId="{8BF051FC-460F-2B1C-33ED-09081634B048}"/>
          </ac:grpSpMkLst>
        </pc:grpChg>
        <pc:grpChg chg="del">
          <ac:chgData name="H M" userId="84cd2103f36ef0dc" providerId="LiveId" clId="{3DB7E036-43DB-4F4E-96E5-359774D0076D}" dt="2024-03-12T13:09:09.713" v="279" actId="478"/>
          <ac:grpSpMkLst>
            <pc:docMk/>
            <pc:sldMk cId="1080148646" sldId="472"/>
            <ac:grpSpMk id="53" creationId="{C8A427C3-3169-CF05-8221-F5689839491B}"/>
          </ac:grpSpMkLst>
        </pc:grpChg>
        <pc:grpChg chg="add del mod">
          <ac:chgData name="H M" userId="84cd2103f36ef0dc" providerId="LiveId" clId="{3DB7E036-43DB-4F4E-96E5-359774D0076D}" dt="2024-03-12T13:13:39.384" v="378" actId="165"/>
          <ac:grpSpMkLst>
            <pc:docMk/>
            <pc:sldMk cId="1080148646" sldId="472"/>
            <ac:grpSpMk id="60" creationId="{7C46CE8B-5AFB-BFD7-1D98-6D62A9F93E81}"/>
          </ac:grpSpMkLst>
        </pc:grpChg>
        <pc:grpChg chg="del mod topLvl">
          <ac:chgData name="H M" userId="84cd2103f36ef0dc" providerId="LiveId" clId="{3DB7E036-43DB-4F4E-96E5-359774D0076D}" dt="2024-03-12T13:13:43.703" v="380" actId="165"/>
          <ac:grpSpMkLst>
            <pc:docMk/>
            <pc:sldMk cId="1080148646" sldId="472"/>
            <ac:grpSpMk id="61" creationId="{0A68ED6C-6A88-1FB0-D042-7EFA2D40AD95}"/>
          </ac:grpSpMkLst>
        </pc:grpChg>
        <pc:grpChg chg="del">
          <ac:chgData name="H M" userId="84cd2103f36ef0dc" providerId="LiveId" clId="{3DB7E036-43DB-4F4E-96E5-359774D0076D}" dt="2024-03-12T13:10:32.004" v="309" actId="478"/>
          <ac:grpSpMkLst>
            <pc:docMk/>
            <pc:sldMk cId="1080148646" sldId="472"/>
            <ac:grpSpMk id="70" creationId="{BE2AE0C7-0812-9608-2148-B49ACA52CF9C}"/>
          </ac:grpSpMkLst>
        </pc:grpChg>
        <pc:grpChg chg="mod">
          <ac:chgData name="H M" userId="84cd2103f36ef0dc" providerId="LiveId" clId="{3DB7E036-43DB-4F4E-96E5-359774D0076D}" dt="2024-03-12T13:10:21.073" v="305" actId="1076"/>
          <ac:grpSpMkLst>
            <pc:docMk/>
            <pc:sldMk cId="1080148646" sldId="472"/>
            <ac:grpSpMk id="81" creationId="{298E212F-2815-782F-315E-541261250A33}"/>
          </ac:grpSpMkLst>
        </pc:grpChg>
        <pc:grpChg chg="mod">
          <ac:chgData name="H M" userId="84cd2103f36ef0dc" providerId="LiveId" clId="{3DB7E036-43DB-4F4E-96E5-359774D0076D}" dt="2024-03-12T13:12:49.120" v="358" actId="1076"/>
          <ac:grpSpMkLst>
            <pc:docMk/>
            <pc:sldMk cId="1080148646" sldId="472"/>
            <ac:grpSpMk id="85" creationId="{AB606D30-855B-3911-A431-C3C5E4E3421A}"/>
          </ac:grpSpMkLst>
        </pc:grpChg>
        <pc:grpChg chg="mod">
          <ac:chgData name="H M" userId="84cd2103f36ef0dc" providerId="LiveId" clId="{3DB7E036-43DB-4F4E-96E5-359774D0076D}" dt="2024-03-12T13:12:34.193" v="355" actId="1076"/>
          <ac:grpSpMkLst>
            <pc:docMk/>
            <pc:sldMk cId="1080148646" sldId="472"/>
            <ac:grpSpMk id="86" creationId="{EF7AB1AF-CD71-9110-4513-8ADE5CED3A9F}"/>
          </ac:grpSpMkLst>
        </pc:grpChg>
        <pc:grpChg chg="add mod">
          <ac:chgData name="H M" userId="84cd2103f36ef0dc" providerId="LiveId" clId="{3DB7E036-43DB-4F4E-96E5-359774D0076D}" dt="2024-03-12T13:18:27.464" v="515" actId="1076"/>
          <ac:grpSpMkLst>
            <pc:docMk/>
            <pc:sldMk cId="1080148646" sldId="472"/>
            <ac:grpSpMk id="88" creationId="{E6CC161C-3AD1-8337-5111-FFBCCFFA4B8A}"/>
          </ac:grpSpMkLst>
        </pc:grpChg>
        <pc:grpChg chg="add mod ord">
          <ac:chgData name="H M" userId="84cd2103f36ef0dc" providerId="LiveId" clId="{3DB7E036-43DB-4F4E-96E5-359774D0076D}" dt="2024-03-12T13:19:39.504" v="541" actId="166"/>
          <ac:grpSpMkLst>
            <pc:docMk/>
            <pc:sldMk cId="1080148646" sldId="472"/>
            <ac:grpSpMk id="95" creationId="{3D2EDEAB-AA19-04D5-8B9A-B95D0EB4AD9A}"/>
          </ac:grpSpMkLst>
        </pc:grpChg>
        <pc:picChg chg="mod">
          <ac:chgData name="H M" userId="84cd2103f36ef0dc" providerId="LiveId" clId="{3DB7E036-43DB-4F4E-96E5-359774D0076D}" dt="2024-03-12T13:21:36.734" v="573" actId="1076"/>
          <ac:picMkLst>
            <pc:docMk/>
            <pc:sldMk cId="1080148646" sldId="472"/>
            <ac:picMk id="6" creationId="{7CE4D301-1152-4B2B-800D-1FCB131C8895}"/>
          </ac:picMkLst>
        </pc:picChg>
        <pc:picChg chg="mod">
          <ac:chgData name="H M" userId="84cd2103f36ef0dc" providerId="LiveId" clId="{3DB7E036-43DB-4F4E-96E5-359774D0076D}" dt="2024-03-12T13:10:28.754" v="308" actId="1076"/>
          <ac:picMkLst>
            <pc:docMk/>
            <pc:sldMk cId="1080148646" sldId="472"/>
            <ac:picMk id="7" creationId="{1FB20942-992B-2956-7580-F55944982276}"/>
          </ac:picMkLst>
        </pc:picChg>
        <pc:picChg chg="mod">
          <ac:chgData name="H M" userId="84cd2103f36ef0dc" providerId="LiveId" clId="{3DB7E036-43DB-4F4E-96E5-359774D0076D}" dt="2024-03-12T13:18:35.267" v="518" actId="1076"/>
          <ac:picMkLst>
            <pc:docMk/>
            <pc:sldMk cId="1080148646" sldId="472"/>
            <ac:picMk id="8" creationId="{35298F56-1E53-F7CB-2040-9515536C16D5}"/>
          </ac:picMkLst>
        </pc:picChg>
        <pc:picChg chg="mod">
          <ac:chgData name="H M" userId="84cd2103f36ef0dc" providerId="LiveId" clId="{3DB7E036-43DB-4F4E-96E5-359774D0076D}" dt="2024-03-12T13:14:20.188" v="402" actId="1076"/>
          <ac:picMkLst>
            <pc:docMk/>
            <pc:sldMk cId="1080148646" sldId="472"/>
            <ac:picMk id="9" creationId="{563E6959-5C7C-CC77-A893-E9EC6D064CE2}"/>
          </ac:picMkLst>
        </pc:picChg>
        <pc:picChg chg="mod">
          <ac:chgData name="H M" userId="84cd2103f36ef0dc" providerId="LiveId" clId="{3DB7E036-43DB-4F4E-96E5-359774D0076D}" dt="2024-03-12T13:10:25.825" v="307" actId="1076"/>
          <ac:picMkLst>
            <pc:docMk/>
            <pc:sldMk cId="1080148646" sldId="472"/>
            <ac:picMk id="10" creationId="{906813EF-C986-7885-1021-E426D3E8C109}"/>
          </ac:picMkLst>
        </pc:picChg>
        <pc:picChg chg="mod">
          <ac:chgData name="H M" userId="84cd2103f36ef0dc" providerId="LiveId" clId="{3DB7E036-43DB-4F4E-96E5-359774D0076D}" dt="2024-03-12T13:19:44.567" v="542" actId="1076"/>
          <ac:picMkLst>
            <pc:docMk/>
            <pc:sldMk cId="1080148646" sldId="472"/>
            <ac:picMk id="13" creationId="{2DEFF67D-06FC-57EA-4E4C-FEF48CFF8025}"/>
          </ac:picMkLst>
        </pc:picChg>
        <pc:picChg chg="del">
          <ac:chgData name="H M" userId="84cd2103f36ef0dc" providerId="LiveId" clId="{3DB7E036-43DB-4F4E-96E5-359774D0076D}" dt="2024-03-12T13:17:32.690" v="499" actId="478"/>
          <ac:picMkLst>
            <pc:docMk/>
            <pc:sldMk cId="1080148646" sldId="472"/>
            <ac:picMk id="14" creationId="{EDE55A8A-B879-AA96-FDF2-90DE4554DF60}"/>
          </ac:picMkLst>
        </pc:picChg>
        <pc:picChg chg="mod">
          <ac:chgData name="H M" userId="84cd2103f36ef0dc" providerId="LiveId" clId="{3DB7E036-43DB-4F4E-96E5-359774D0076D}" dt="2024-03-12T13:09:52.636" v="293"/>
          <ac:picMkLst>
            <pc:docMk/>
            <pc:sldMk cId="1080148646" sldId="472"/>
            <ac:picMk id="20" creationId="{EEB31F3E-4741-5821-1C15-0BC64A24B695}"/>
          </ac:picMkLst>
        </pc:picChg>
        <pc:picChg chg="mod">
          <ac:chgData name="H M" userId="84cd2103f36ef0dc" providerId="LiveId" clId="{3DB7E036-43DB-4F4E-96E5-359774D0076D}" dt="2024-03-12T13:09:52.636" v="293"/>
          <ac:picMkLst>
            <pc:docMk/>
            <pc:sldMk cId="1080148646" sldId="472"/>
            <ac:picMk id="21" creationId="{BE05CFC8-0010-2E1F-955D-F9AF6B8EEA7E}"/>
          </ac:picMkLst>
        </pc:picChg>
        <pc:picChg chg="mod">
          <ac:chgData name="H M" userId="84cd2103f36ef0dc" providerId="LiveId" clId="{3DB7E036-43DB-4F4E-96E5-359774D0076D}" dt="2024-03-12T13:09:52.636" v="293"/>
          <ac:picMkLst>
            <pc:docMk/>
            <pc:sldMk cId="1080148646" sldId="472"/>
            <ac:picMk id="23" creationId="{C115F2E8-D328-0ACB-CB9E-F95B595477B2}"/>
          </ac:picMkLst>
        </pc:picChg>
        <pc:picChg chg="mod">
          <ac:chgData name="H M" userId="84cd2103f36ef0dc" providerId="LiveId" clId="{3DB7E036-43DB-4F4E-96E5-359774D0076D}" dt="2024-03-12T13:13:29" v="373" actId="1076"/>
          <ac:picMkLst>
            <pc:docMk/>
            <pc:sldMk cId="1080148646" sldId="472"/>
            <ac:picMk id="52" creationId="{4EE4B6EB-604E-9191-BEF1-41252B033BFB}"/>
          </ac:picMkLst>
        </pc:picChg>
        <pc:picChg chg="mod">
          <ac:chgData name="H M" userId="84cd2103f36ef0dc" providerId="LiveId" clId="{3DB7E036-43DB-4F4E-96E5-359774D0076D}" dt="2024-03-12T13:19:45.688" v="543" actId="1076"/>
          <ac:picMkLst>
            <pc:docMk/>
            <pc:sldMk cId="1080148646" sldId="472"/>
            <ac:picMk id="55" creationId="{9AEC62A7-4294-152D-B0D7-1999B681C209}"/>
          </ac:picMkLst>
        </pc:picChg>
        <pc:picChg chg="add mod">
          <ac:chgData name="H M" userId="84cd2103f36ef0dc" providerId="LiveId" clId="{3DB7E036-43DB-4F4E-96E5-359774D0076D}" dt="2024-03-12T13:13:58.928" v="392" actId="1076"/>
          <ac:picMkLst>
            <pc:docMk/>
            <pc:sldMk cId="1080148646" sldId="472"/>
            <ac:picMk id="58" creationId="{F0576266-A956-B11A-BE94-259F4F6255DB}"/>
          </ac:picMkLst>
        </pc:picChg>
        <pc:picChg chg="add mod">
          <ac:chgData name="H M" userId="84cd2103f36ef0dc" providerId="LiveId" clId="{3DB7E036-43DB-4F4E-96E5-359774D0076D}" dt="2024-03-12T13:13:58.159" v="391" actId="1076"/>
          <ac:picMkLst>
            <pc:docMk/>
            <pc:sldMk cId="1080148646" sldId="472"/>
            <ac:picMk id="59" creationId="{42927972-5EFF-7ED0-A321-7E5C67B1A9C8}"/>
          </ac:picMkLst>
        </pc:picChg>
        <pc:picChg chg="mod ord topLvl modCrop">
          <ac:chgData name="H M" userId="84cd2103f36ef0dc" providerId="LiveId" clId="{3DB7E036-43DB-4F4E-96E5-359774D0076D}" dt="2024-03-12T13:19:37.813" v="540" actId="164"/>
          <ac:picMkLst>
            <pc:docMk/>
            <pc:sldMk cId="1080148646" sldId="472"/>
            <ac:picMk id="62" creationId="{6469F65E-8F47-CA6D-AC6E-D9C6B7E71B5D}"/>
          </ac:picMkLst>
        </pc:picChg>
        <pc:picChg chg="mod topLvl">
          <ac:chgData name="H M" userId="84cd2103f36ef0dc" providerId="LiveId" clId="{3DB7E036-43DB-4F4E-96E5-359774D0076D}" dt="2024-03-12T13:14:08.772" v="399" actId="1076"/>
          <ac:picMkLst>
            <pc:docMk/>
            <pc:sldMk cId="1080148646" sldId="472"/>
            <ac:picMk id="63" creationId="{F898601C-7D7B-309B-B03F-4512CF77F80D}"/>
          </ac:picMkLst>
        </pc:picChg>
        <pc:picChg chg="mod topLvl">
          <ac:chgData name="H M" userId="84cd2103f36ef0dc" providerId="LiveId" clId="{3DB7E036-43DB-4F4E-96E5-359774D0076D}" dt="2024-03-12T13:13:56.585" v="390" actId="1076"/>
          <ac:picMkLst>
            <pc:docMk/>
            <pc:sldMk cId="1080148646" sldId="472"/>
            <ac:picMk id="72" creationId="{A477ADB3-A38E-B4E3-8822-AD760E62AC51}"/>
          </ac:picMkLst>
        </pc:picChg>
        <pc:picChg chg="add del mod ord topLvl">
          <ac:chgData name="H M" userId="84cd2103f36ef0dc" providerId="LiveId" clId="{3DB7E036-43DB-4F4E-96E5-359774D0076D}" dt="2024-03-12T13:21:22.997" v="572" actId="478"/>
          <ac:picMkLst>
            <pc:docMk/>
            <pc:sldMk cId="1080148646" sldId="472"/>
            <ac:picMk id="82" creationId="{49500359-E63F-B7D7-A1CC-FC1AB70F8A8A}"/>
          </ac:picMkLst>
        </pc:picChg>
        <pc:picChg chg="mod topLvl">
          <ac:chgData name="H M" userId="84cd2103f36ef0dc" providerId="LiveId" clId="{3DB7E036-43DB-4F4E-96E5-359774D0076D}" dt="2024-03-12T13:21:22.584" v="571" actId="1076"/>
          <ac:picMkLst>
            <pc:docMk/>
            <pc:sldMk cId="1080148646" sldId="472"/>
            <ac:picMk id="87" creationId="{B55B6D47-BBEB-2EC9-FC2B-A981FED1340A}"/>
          </ac:picMkLst>
        </pc:picChg>
        <pc:picChg chg="add del mod">
          <ac:chgData name="H M" userId="84cd2103f36ef0dc" providerId="LiveId" clId="{3DB7E036-43DB-4F4E-96E5-359774D0076D}" dt="2024-03-12T13:18:04.134" v="510" actId="478"/>
          <ac:picMkLst>
            <pc:docMk/>
            <pc:sldMk cId="1080148646" sldId="472"/>
            <ac:picMk id="92" creationId="{EBE0849D-5702-284B-EAB9-DC8BE8BFBA5C}"/>
          </ac:picMkLst>
        </pc:picChg>
        <pc:picChg chg="add mod">
          <ac:chgData name="H M" userId="84cd2103f36ef0dc" providerId="LiveId" clId="{3DB7E036-43DB-4F4E-96E5-359774D0076D}" dt="2024-03-12T13:19:37.813" v="540" actId="164"/>
          <ac:picMkLst>
            <pc:docMk/>
            <pc:sldMk cId="1080148646" sldId="472"/>
            <ac:picMk id="93" creationId="{ECCD46BF-AA2E-F8CA-DF1C-CADD4B7DE6F6}"/>
          </ac:picMkLst>
        </pc:picChg>
        <pc:picChg chg="add mod">
          <ac:chgData name="H M" userId="84cd2103f36ef0dc" providerId="LiveId" clId="{3DB7E036-43DB-4F4E-96E5-359774D0076D}" dt="2024-03-12T13:21:22.096" v="570" actId="571"/>
          <ac:picMkLst>
            <pc:docMk/>
            <pc:sldMk cId="1080148646" sldId="472"/>
            <ac:picMk id="96" creationId="{DEFDA227-0976-DB7D-CAA0-8D74BCC1A485}"/>
          </ac:picMkLst>
        </pc:picChg>
      </pc:sldChg>
    </pc:docChg>
  </pc:docChgLst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  <pc:spChg chg="mod">
          <ac:chgData name="H M" userId="84cd2103f36ef0dc" providerId="LiveId" clId="{5E518AE1-F9F3-4EA9-93EE-2B6E4B7843CA}" dt="2023-04-21T17:02:37.265" v="2" actId="20577"/>
          <ac:spMkLst>
            <pc:docMk/>
            <pc:sldMk cId="1894565167" sldId="470"/>
            <ac:spMk id="2" creationId="{81043D1C-CBF4-FD02-EB40-E9A1811439A8}"/>
          </ac:spMkLst>
        </pc:spChg>
      </pc:sldChg>
    </pc:docChg>
  </pc:docChgLst>
  <pc:docChgLst>
    <pc:chgData name="H M" userId="84cd2103f36ef0dc" providerId="LiveId" clId="{321F02F4-6DF9-485B-B42D-B3C2A2BB5429}"/>
    <pc:docChg chg="undo custSel delSld modSld">
      <pc:chgData name="H M" userId="84cd2103f36ef0dc" providerId="LiveId" clId="{321F02F4-6DF9-485B-B42D-B3C2A2BB5429}" dt="2023-06-04T07:52:36.058" v="25"/>
      <pc:docMkLst>
        <pc:docMk/>
      </pc:docMkLst>
      <pc:sldChg chg="del">
        <pc:chgData name="H M" userId="84cd2103f36ef0dc" providerId="LiveId" clId="{321F02F4-6DF9-485B-B42D-B3C2A2BB5429}" dt="2023-06-04T07:52:14.460" v="20" actId="47"/>
        <pc:sldMkLst>
          <pc:docMk/>
          <pc:sldMk cId="3284969479" sldId="411"/>
        </pc:sldMkLst>
      </pc:sldChg>
      <pc:sldChg chg="delSp mod setBg">
        <pc:chgData name="H M" userId="84cd2103f36ef0dc" providerId="LiveId" clId="{321F02F4-6DF9-485B-B42D-B3C2A2BB5429}" dt="2023-06-04T07:52:36.058" v="25"/>
        <pc:sldMkLst>
          <pc:docMk/>
          <pc:sldMk cId="2852566979" sldId="412"/>
        </pc:sldMkLst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" creationId="{C606A39A-E530-4FA2-BCBC-200785593694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3" creationId="{FDDF4820-C5B9-409D-815A-375A7263440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73" creationId="{F21FC9EE-0CA0-4EE6-AA0F-47A83D0A79A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01" creationId="{7A6F9C47-A5DA-4829-94F3-521B168813F6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35" creationId="{35EF441D-565D-4737-AA13-42C3D3CD55C8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58" creationId="{C7186C8D-0A14-4D2D-9C7A-2FA996EF0765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73" creationId="{3F7F0879-F952-4D5F-8BB0-17BD16CE4F7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99" creationId="{970401E3-8968-48AA-A678-56BA1AC173E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224" creationId="{DECC9D94-5145-49A4-BE3D-64B15BF63005}"/>
          </ac:grpSpMkLst>
        </pc:grpChg>
      </pc:sldChg>
      <pc:sldChg chg="addSp delSp modSp mod">
        <pc:chgData name="H M" userId="84cd2103f36ef0dc" providerId="LiveId" clId="{321F02F4-6DF9-485B-B42D-B3C2A2BB5429}" dt="2023-06-04T07:52:29.948" v="24" actId="207"/>
        <pc:sldMkLst>
          <pc:docMk/>
          <pc:sldMk cId="3165081508" sldId="471"/>
        </pc:sldMkLst>
        <pc:spChg chg="add del">
          <ac:chgData name="H M" userId="84cd2103f36ef0dc" providerId="LiveId" clId="{321F02F4-6DF9-485B-B42D-B3C2A2BB5429}" dt="2023-06-04T07:51:53.539" v="7" actId="478"/>
          <ac:spMkLst>
            <pc:docMk/>
            <pc:sldMk cId="3165081508" sldId="471"/>
            <ac:spMk id="2" creationId="{5C32B595-96F1-BB39-A4E8-1261C8885184}"/>
          </ac:spMkLst>
        </pc:spChg>
        <pc:spChg chg="del">
          <ac:chgData name="H M" userId="84cd2103f36ef0dc" providerId="LiveId" clId="{321F02F4-6DF9-485B-B42D-B3C2A2BB5429}" dt="2023-06-04T07:51:49.584" v="5" actId="478"/>
          <ac:spMkLst>
            <pc:docMk/>
            <pc:sldMk cId="3165081508" sldId="471"/>
            <ac:spMk id="4" creationId="{F6FBA963-0C80-1BA5-818A-BB6AEE7472DD}"/>
          </ac:spMkLst>
        </pc:spChg>
        <pc:spChg chg="del">
          <ac:chgData name="H M" userId="84cd2103f36ef0dc" providerId="LiveId" clId="{321F02F4-6DF9-485B-B42D-B3C2A2BB5429}" dt="2023-06-04T07:52:00.544" v="12" actId="478"/>
          <ac:spMkLst>
            <pc:docMk/>
            <pc:sldMk cId="3165081508" sldId="471"/>
            <ac:spMk id="5" creationId="{758EE2FE-3F14-FC2F-191B-713083AC9973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6" creationId="{CB3E20DA-BFB1-B89E-EEB0-3C0C818FB5BE}"/>
          </ac:spMkLst>
        </pc:spChg>
        <pc:spChg chg="add del mod">
          <ac:chgData name="H M" userId="84cd2103f36ef0dc" providerId="LiveId" clId="{321F02F4-6DF9-485B-B42D-B3C2A2BB5429}" dt="2023-06-04T07:52:29.404" v="23" actId="207"/>
          <ac:spMkLst>
            <pc:docMk/>
            <pc:sldMk cId="3165081508" sldId="471"/>
            <ac:spMk id="12" creationId="{DB3E85C3-E491-0B74-5880-9B66DBD04995}"/>
          </ac:spMkLst>
        </pc:spChg>
        <pc:spChg chg="del">
          <ac:chgData name="H M" userId="84cd2103f36ef0dc" providerId="LiveId" clId="{321F02F4-6DF9-485B-B42D-B3C2A2BB5429}" dt="2023-06-04T07:51:46.232" v="1" actId="478"/>
          <ac:spMkLst>
            <pc:docMk/>
            <pc:sldMk cId="3165081508" sldId="471"/>
            <ac:spMk id="23" creationId="{31C17C37-F5F0-03CF-257F-7B48345DAB20}"/>
          </ac:spMkLst>
        </pc:spChg>
        <pc:spChg chg="mod">
          <ac:chgData name="H M" userId="84cd2103f36ef0dc" providerId="LiveId" clId="{321F02F4-6DF9-485B-B42D-B3C2A2BB5429}" dt="2023-06-04T07:52:27.112" v="22" actId="207"/>
          <ac:spMkLst>
            <pc:docMk/>
            <pc:sldMk cId="3165081508" sldId="471"/>
            <ac:spMk id="26" creationId="{AA10B143-CA1A-83F8-E65B-A07CD594B0B2}"/>
          </ac:spMkLst>
        </pc:spChg>
        <pc:spChg chg="mod">
          <ac:chgData name="H M" userId="84cd2103f36ef0dc" providerId="LiveId" clId="{321F02F4-6DF9-485B-B42D-B3C2A2BB5429}" dt="2023-06-04T07:52:29.948" v="24" actId="207"/>
          <ac:spMkLst>
            <pc:docMk/>
            <pc:sldMk cId="3165081508" sldId="471"/>
            <ac:spMk id="27" creationId="{8505E859-7AAF-0F73-F630-1EB1BE317AF9}"/>
          </ac:spMkLst>
        </pc:spChg>
        <pc:spChg chg="del">
          <ac:chgData name="H M" userId="84cd2103f36ef0dc" providerId="LiveId" clId="{321F02F4-6DF9-485B-B42D-B3C2A2BB5429}" dt="2023-06-04T07:51:45.430" v="0" actId="478"/>
          <ac:spMkLst>
            <pc:docMk/>
            <pc:sldMk cId="3165081508" sldId="471"/>
            <ac:spMk id="29" creationId="{EFD17D6B-AA39-42C6-C1AE-14A1D50DA5D0}"/>
          </ac:spMkLst>
        </pc:spChg>
        <pc:spChg chg="del">
          <ac:chgData name="H M" userId="84cd2103f36ef0dc" providerId="LiveId" clId="{321F02F4-6DF9-485B-B42D-B3C2A2BB5429}" dt="2023-06-04T07:51:55.094" v="8" actId="478"/>
          <ac:spMkLst>
            <pc:docMk/>
            <pc:sldMk cId="3165081508" sldId="471"/>
            <ac:spMk id="30" creationId="{4127CB7A-ECBD-29AA-E7DB-28DA5801C705}"/>
          </ac:spMkLst>
        </pc:spChg>
        <pc:spChg chg="del">
          <ac:chgData name="H M" userId="84cd2103f36ef0dc" providerId="LiveId" clId="{321F02F4-6DF9-485B-B42D-B3C2A2BB5429}" dt="2023-06-04T07:51:59.734" v="11" actId="478"/>
          <ac:spMkLst>
            <pc:docMk/>
            <pc:sldMk cId="3165081508" sldId="471"/>
            <ac:spMk id="32" creationId="{A6B4F66B-DDD6-A93B-6938-7076CEF96EB9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69" creationId="{446C8FD9-E57F-0D06-A216-5313EC6C1D68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0" creationId="{C56D788F-0F46-30DA-D8DB-4F3E69DBB2AE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1" creationId="{92CC44AB-B92F-2AB8-9254-0DFFBE30EA2C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2" creationId="{33F7F578-6EE9-5D81-35BB-5C95C5AEAF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3" creationId="{C280708E-5855-0528-370E-E60FDDE85619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4" creationId="{BDA0D818-9754-7072-BE9C-5D8A43A7C746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6" creationId="{1C5274BD-6868-95A4-FDB6-A1394CBA633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7" creationId="{93C30959-BE70-A594-22E4-254F2FD6A5DD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8" creationId="{A972F13C-7448-F0D8-ECA9-D39D251E402C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9" creationId="{597D553C-114E-9DE7-C78F-6F643212874A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0" creationId="{E0819303-73A2-1794-1B76-7188F0F16A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1" creationId="{86847022-3A6E-6F75-2088-3697BD3A78D0}"/>
          </ac:spMkLst>
        </pc:spChg>
        <pc:grpChg chg="del">
          <ac:chgData name="H M" userId="84cd2103f36ef0dc" providerId="LiveId" clId="{321F02F4-6DF9-485B-B42D-B3C2A2BB5429}" dt="2023-06-04T07:51:48.697" v="4" actId="478"/>
          <ac:grpSpMkLst>
            <pc:docMk/>
            <pc:sldMk cId="3165081508" sldId="471"/>
            <ac:grpSpMk id="11" creationId="{16BE59C3-1FCB-267B-3895-ECE8639D3AF5}"/>
          </ac:grpSpMkLst>
        </pc:grpChg>
        <pc:grpChg chg="del">
          <ac:chgData name="H M" userId="84cd2103f36ef0dc" providerId="LiveId" clId="{321F02F4-6DF9-485B-B42D-B3C2A2BB5429}" dt="2023-06-04T07:51:47.170" v="2" actId="478"/>
          <ac:grpSpMkLst>
            <pc:docMk/>
            <pc:sldMk cId="3165081508" sldId="471"/>
            <ac:grpSpMk id="18" creationId="{E3EA18A9-179B-B573-5D9B-FAE6951F6EE2}"/>
          </ac:grpSpMkLst>
        </pc:grpChg>
        <pc:grpChg chg="del">
          <ac:chgData name="H M" userId="84cd2103f36ef0dc" providerId="LiveId" clId="{321F02F4-6DF9-485B-B42D-B3C2A2BB5429}" dt="2023-06-04T07:52:03.914" v="15" actId="478"/>
          <ac:grpSpMkLst>
            <pc:docMk/>
            <pc:sldMk cId="3165081508" sldId="471"/>
            <ac:grpSpMk id="33" creationId="{3F24FF37-899B-583D-FA24-322CF3D6769D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73" creationId="{DAB43640-C4EC-B501-196E-484980F98976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80" creationId="{3B7D0739-4CB7-EEBC-014A-8BC3B33BC357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108" creationId="{3BB0F204-6B42-21FF-66EA-99EA6605C24E}"/>
          </ac:grpSpMkLst>
        </pc:grpChg>
        <pc:grpChg chg="del">
          <ac:chgData name="H M" userId="84cd2103f36ef0dc" providerId="LiveId" clId="{321F02F4-6DF9-485B-B42D-B3C2A2BB5429}" dt="2023-06-04T07:51:58.188" v="10" actId="478"/>
          <ac:grpSpMkLst>
            <pc:docMk/>
            <pc:sldMk cId="3165081508" sldId="471"/>
            <ac:grpSpMk id="109" creationId="{13946D0D-BD92-B2AD-A3C7-D31AAF4E5F86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110" creationId="{ECC5A822-EF97-BD86-93F9-99095D76F3D5}"/>
          </ac:grpSpMkLst>
        </pc:grpChg>
        <pc:grpChg chg="del">
          <ac:chgData name="H M" userId="84cd2103f36ef0dc" providerId="LiveId" clId="{321F02F4-6DF9-485B-B42D-B3C2A2BB5429}" dt="2023-06-04T07:51:56.556" v="9" actId="478"/>
          <ac:grpSpMkLst>
            <pc:docMk/>
            <pc:sldMk cId="3165081508" sldId="471"/>
            <ac:grpSpMk id="123" creationId="{DCB5F36B-AC7F-4F02-E5F4-03BF6B3C7182}"/>
          </ac:grpSpMkLst>
        </pc:grpChg>
        <pc:grpChg chg="del">
          <ac:chgData name="H M" userId="84cd2103f36ef0dc" providerId="LiveId" clId="{321F02F4-6DF9-485B-B42D-B3C2A2BB5429}" dt="2023-06-04T07:52:05.029" v="16" actId="478"/>
          <ac:grpSpMkLst>
            <pc:docMk/>
            <pc:sldMk cId="3165081508" sldId="471"/>
            <ac:grpSpMk id="183" creationId="{0955C0A2-C617-A792-F733-F00873D8ED31}"/>
          </ac:grpSpMkLst>
        </pc:grpChg>
        <pc:grpChg chg="del">
          <ac:chgData name="H M" userId="84cd2103f36ef0dc" providerId="LiveId" clId="{321F02F4-6DF9-485B-B42D-B3C2A2BB5429}" dt="2023-06-04T07:51:48.112" v="3" actId="478"/>
          <ac:grpSpMkLst>
            <pc:docMk/>
            <pc:sldMk cId="3165081508" sldId="471"/>
            <ac:grpSpMk id="224" creationId="{7A4B1218-B65E-3C03-30A8-824924AC8EA1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234" creationId="{438A896B-1C15-FAB0-0474-66CAF23E99F0}"/>
          </ac:grpSpMkLst>
        </pc:grpChg>
      </pc:sldChg>
      <pc:sldChg chg="del">
        <pc:chgData name="H M" userId="84cd2103f36ef0dc" providerId="LiveId" clId="{321F02F4-6DF9-485B-B42D-B3C2A2BB5429}" dt="2023-06-04T07:52:10.349" v="19" actId="47"/>
        <pc:sldMkLst>
          <pc:docMk/>
          <pc:sldMk cId="4276042047" sldId="4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1" y="2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2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9/3/1445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1279525"/>
            <a:ext cx="48831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4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1" y="9721851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1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D8D651-84F6-42E1-BDE4-352DE4A7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E0FF66-1696-4B5C-BAC4-F1980D4A6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79AB8A-DAC4-46CE-AFDB-33FA2C5C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03/09/1445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717785-9BA3-4D72-AD3D-BD3D96F9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F2E551-1779-46D5-8A39-B36F7CC8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6779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3">
            <a:extLst>
              <a:ext uri="{FF2B5EF4-FFF2-40B4-BE49-F238E27FC236}">
                <a16:creationId xmlns:a16="http://schemas.microsoft.com/office/drawing/2014/main" id="{8505E859-7AAF-0F73-F630-1EB1BE317AF9}"/>
              </a:ext>
            </a:extLst>
          </p:cNvPr>
          <p:cNvSpPr/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F5F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DB3E85C3-E491-0B74-5880-9B66DBD04995}"/>
              </a:ext>
            </a:extLst>
          </p:cNvPr>
          <p:cNvSpPr/>
          <p:nvPr/>
        </p:nvSpPr>
        <p:spPr>
          <a:xfrm>
            <a:off x="3562826" y="0"/>
            <a:ext cx="3566160" cy="7559675"/>
          </a:xfrm>
          <a:prstGeom prst="rect">
            <a:avLst/>
          </a:prstGeom>
          <a:solidFill>
            <a:srgbClr val="F5F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AA10B143-CA1A-83F8-E65B-A07CD594B0B2}"/>
              </a:ext>
            </a:extLst>
          </p:cNvPr>
          <p:cNvSpPr/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F5F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0F5CB1C-480C-30B8-9830-CA90BB8652EF}"/>
              </a:ext>
            </a:extLst>
          </p:cNvPr>
          <p:cNvGrpSpPr/>
          <p:nvPr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C3CEC16-45E5-FEC6-AE78-69D75438C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FF0E665-BFD2-2924-EE3D-4CDC6299E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7CE4D301-1152-4B2B-800D-1FCB131C88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88" t="30159" r="55513" b="56802"/>
          <a:stretch/>
        </p:blipFill>
        <p:spPr>
          <a:xfrm>
            <a:off x="5503546" y="-184950"/>
            <a:ext cx="1615440" cy="124890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FB20942-992B-2956-7580-F55944982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25" t="29320" r="40751" b="60525"/>
          <a:stretch/>
        </p:blipFill>
        <p:spPr>
          <a:xfrm>
            <a:off x="35093" y="5123337"/>
            <a:ext cx="1264959" cy="97264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5298F56-1E53-F7CB-2040-9515536C16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659" t="26818" r="20017" b="60237"/>
          <a:stretch/>
        </p:blipFill>
        <p:spPr>
          <a:xfrm>
            <a:off x="7529794" y="5300694"/>
            <a:ext cx="1264959" cy="123993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63E6959-5C7C-CC77-A893-E9EC6D064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886" t="2359" r="8120" b="87175"/>
          <a:stretch/>
        </p:blipFill>
        <p:spPr>
          <a:xfrm>
            <a:off x="3775883" y="329204"/>
            <a:ext cx="683266" cy="72164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06813EF-C986-7885-1021-E426D3E8C1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011" t="48302" r="19455" b="40937"/>
          <a:stretch/>
        </p:blipFill>
        <p:spPr>
          <a:xfrm rot="4317393">
            <a:off x="1901268" y="6077102"/>
            <a:ext cx="1077304" cy="103068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E315BCB-07E1-611A-BDD8-29B7989F48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59" t="82434" r="68346" b="9002"/>
          <a:stretch/>
        </p:blipFill>
        <p:spPr>
          <a:xfrm rot="1604135">
            <a:off x="2341468" y="351239"/>
            <a:ext cx="949120" cy="82023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DEFF67D-06FC-57EA-4E4C-FEF48CFF8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011" t="48302" r="19455" b="40937"/>
          <a:stretch/>
        </p:blipFill>
        <p:spPr>
          <a:xfrm rot="5400000">
            <a:off x="7400921" y="1024216"/>
            <a:ext cx="820300" cy="78480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DE55A8A-B879-AA96-FDF2-90DE4554D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25" t="29320" r="40751" b="60525"/>
          <a:stretch/>
        </p:blipFill>
        <p:spPr>
          <a:xfrm rot="3391114">
            <a:off x="9401792" y="3317213"/>
            <a:ext cx="947572" cy="72860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6BA9E68-A86B-B535-71D6-64658382A4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81" t="86360" r="80120" b="601"/>
          <a:stretch/>
        </p:blipFill>
        <p:spPr>
          <a:xfrm rot="1610669">
            <a:off x="4589457" y="6567529"/>
            <a:ext cx="1124637" cy="869462"/>
          </a:xfrm>
          <a:prstGeom prst="rect">
            <a:avLst/>
          </a:prstGeom>
        </p:spPr>
      </p:pic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CC7C5137-1614-90B3-9E34-1EDBE9E071E2}"/>
              </a:ext>
            </a:extLst>
          </p:cNvPr>
          <p:cNvSpPr/>
          <p:nvPr/>
        </p:nvSpPr>
        <p:spPr>
          <a:xfrm rot="1992012">
            <a:off x="-1025511" y="-1965118"/>
            <a:ext cx="2757710" cy="4588644"/>
          </a:xfrm>
          <a:prstGeom prst="ellipse">
            <a:avLst/>
          </a:prstGeom>
          <a:solidFill>
            <a:srgbClr val="54454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3E1A463-02F2-192F-CCE7-44FCDE06220E}"/>
              </a:ext>
            </a:extLst>
          </p:cNvPr>
          <p:cNvSpPr/>
          <p:nvPr/>
        </p:nvSpPr>
        <p:spPr>
          <a:xfrm rot="1992012">
            <a:off x="9202866" y="6381056"/>
            <a:ext cx="2757710" cy="2488709"/>
          </a:xfrm>
          <a:prstGeom prst="ellipse">
            <a:avLst/>
          </a:prstGeom>
          <a:solidFill>
            <a:srgbClr val="54454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26E5504F-9E5C-AAF4-5EF3-94011CB353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217" t="65976"/>
          <a:stretch/>
        </p:blipFill>
        <p:spPr>
          <a:xfrm>
            <a:off x="9281291" y="-353887"/>
            <a:ext cx="1700284" cy="1695007"/>
          </a:xfrm>
          <a:prstGeom prst="rect">
            <a:avLst/>
          </a:prstGeom>
        </p:spPr>
      </p:pic>
      <p:sp>
        <p:nvSpPr>
          <p:cNvPr id="19" name="Freeform 11">
            <a:extLst>
              <a:ext uri="{FF2B5EF4-FFF2-40B4-BE49-F238E27FC236}">
                <a16:creationId xmlns:a16="http://schemas.microsoft.com/office/drawing/2014/main" id="{D9367E70-1F9E-13C4-4130-3CC050DDD1DD}"/>
              </a:ext>
            </a:extLst>
          </p:cNvPr>
          <p:cNvSpPr/>
          <p:nvPr/>
        </p:nvSpPr>
        <p:spPr>
          <a:xfrm rot="174809">
            <a:off x="8704476" y="6798809"/>
            <a:ext cx="4393823" cy="742956"/>
          </a:xfrm>
          <a:custGeom>
            <a:avLst/>
            <a:gdLst/>
            <a:ahLst/>
            <a:cxnLst/>
            <a:rect l="l" t="t" r="r" b="b"/>
            <a:pathLst>
              <a:path w="4393823" h="742956">
                <a:moveTo>
                  <a:pt x="0" y="0"/>
                </a:moveTo>
                <a:lnTo>
                  <a:pt x="4393823" y="0"/>
                </a:lnTo>
                <a:lnTo>
                  <a:pt x="4393823" y="742956"/>
                </a:lnTo>
                <a:lnTo>
                  <a:pt x="0" y="7429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BD01B7D5-0ABD-9177-BAA4-C007A5A5394D}"/>
              </a:ext>
            </a:extLst>
          </p:cNvPr>
          <p:cNvSpPr/>
          <p:nvPr/>
        </p:nvSpPr>
        <p:spPr>
          <a:xfrm rot="174809">
            <a:off x="-2458350" y="323713"/>
            <a:ext cx="4393823" cy="742956"/>
          </a:xfrm>
          <a:custGeom>
            <a:avLst/>
            <a:gdLst/>
            <a:ahLst/>
            <a:cxnLst/>
            <a:rect l="l" t="t" r="r" b="b"/>
            <a:pathLst>
              <a:path w="4393823" h="742956">
                <a:moveTo>
                  <a:pt x="0" y="0"/>
                </a:moveTo>
                <a:lnTo>
                  <a:pt x="4393823" y="0"/>
                </a:lnTo>
                <a:lnTo>
                  <a:pt x="4393823" y="742956"/>
                </a:lnTo>
                <a:lnTo>
                  <a:pt x="0" y="7429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C8A427C3-3169-CF05-8221-F5689839491B}"/>
              </a:ext>
            </a:extLst>
          </p:cNvPr>
          <p:cNvGrpSpPr/>
          <p:nvPr/>
        </p:nvGrpSpPr>
        <p:grpSpPr>
          <a:xfrm>
            <a:off x="7122319" y="2027703"/>
            <a:ext cx="3562828" cy="3088853"/>
            <a:chOff x="7122319" y="2027703"/>
            <a:chExt cx="3562828" cy="3088853"/>
          </a:xfrm>
        </p:grpSpPr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51540146-3634-888D-B55E-FE2193DA7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76918" y="2027703"/>
              <a:ext cx="629557" cy="706561"/>
            </a:xfrm>
            <a:prstGeom prst="rect">
              <a:avLst/>
            </a:prstGeom>
          </p:spPr>
        </p:pic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13EEA600-8506-837E-E372-7569DCB09724}"/>
                </a:ext>
              </a:extLst>
            </p:cNvPr>
            <p:cNvSpPr txBox="1"/>
            <p:nvPr/>
          </p:nvSpPr>
          <p:spPr>
            <a:xfrm>
              <a:off x="7122319" y="2642461"/>
              <a:ext cx="3562828" cy="208980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70000"/>
                </a:lnSpc>
              </a:pPr>
              <a:r>
                <a:rPr lang="ar-SA" sz="8800" b="1" dirty="0">
                  <a:ln w="12700">
                    <a:noFill/>
                    <a:prstDash val="solid"/>
                  </a:ln>
                  <a:pattFill prst="pct5">
                    <a:fgClr>
                      <a:srgbClr val="91A27F"/>
                    </a:fgClr>
                    <a:bgClr>
                      <a:srgbClr val="387647"/>
                    </a:bgClr>
                  </a:pattFill>
                </a:rPr>
                <a:t>الغذاء</a:t>
              </a:r>
              <a:r>
                <a:rPr lang="ar-SA" sz="88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">
                    <a:fgClr>
                      <a:srgbClr val="387647"/>
                    </a:fgClr>
                    <a:bgClr>
                      <a:srgbClr val="91A27F"/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ar-SA" sz="8800" b="1" dirty="0">
                  <a:ln w="12700">
                    <a:noFill/>
                    <a:prstDash val="solid"/>
                  </a:ln>
                  <a:pattFill prst="pct5">
                    <a:fgClr>
                      <a:srgbClr val="91A27F"/>
                    </a:fgClr>
                    <a:bgClr>
                      <a:srgbClr val="387647"/>
                    </a:bgClr>
                  </a:pattFill>
                </a:rPr>
                <a:t>الصحى</a:t>
              </a:r>
            </a:p>
          </p:txBody>
        </p:sp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A1E9C586-152E-A401-0825-23A030DDDC60}"/>
                </a:ext>
              </a:extLst>
            </p:cNvPr>
            <p:cNvGrpSpPr/>
            <p:nvPr/>
          </p:nvGrpSpPr>
          <p:grpSpPr>
            <a:xfrm>
              <a:off x="7934836" y="4967160"/>
              <a:ext cx="1995522" cy="149396"/>
              <a:chOff x="13128616" y="949072"/>
              <a:chExt cx="3429009" cy="365369"/>
            </a:xfrm>
            <a:solidFill>
              <a:srgbClr val="EE9D71"/>
            </a:solidFill>
          </p:grpSpPr>
          <p:sp>
            <p:nvSpPr>
              <p:cNvPr id="31" name="شكل حر: شكل 30">
                <a:extLst>
                  <a:ext uri="{FF2B5EF4-FFF2-40B4-BE49-F238E27FC236}">
                    <a16:creationId xmlns:a16="http://schemas.microsoft.com/office/drawing/2014/main" id="{49A9364E-2004-9542-7E1A-D8277F35C70F}"/>
                  </a:ext>
                </a:extLst>
              </p:cNvPr>
              <p:cNvSpPr/>
              <p:nvPr/>
            </p:nvSpPr>
            <p:spPr>
              <a:xfrm rot="10800000">
                <a:off x="13128616" y="949072"/>
                <a:ext cx="3429009" cy="365369"/>
              </a:xfrm>
              <a:custGeom>
                <a:avLst/>
                <a:gdLst>
                  <a:gd name="connsiteX0" fmla="*/ 2956474 w 3429009"/>
                  <a:gd name="connsiteY0" fmla="*/ 351872 h 365369"/>
                  <a:gd name="connsiteX1" fmla="*/ 2932033 w 3429009"/>
                  <a:gd name="connsiteY1" fmla="*/ 328822 h 365369"/>
                  <a:gd name="connsiteX2" fmla="*/ 3114275 w 3429009"/>
                  <a:gd name="connsiteY2" fmla="*/ 322736 h 365369"/>
                  <a:gd name="connsiteX3" fmla="*/ 3110560 w 3429009"/>
                  <a:gd name="connsiteY3" fmla="*/ 327727 h 365369"/>
                  <a:gd name="connsiteX4" fmla="*/ 3233861 w 3429009"/>
                  <a:gd name="connsiteY4" fmla="*/ 344519 h 365369"/>
                  <a:gd name="connsiteX5" fmla="*/ 3233861 w 3429009"/>
                  <a:gd name="connsiteY5" fmla="*/ 346824 h 365369"/>
                  <a:gd name="connsiteX6" fmla="*/ 3245072 w 3429009"/>
                  <a:gd name="connsiteY6" fmla="*/ 347958 h 365369"/>
                  <a:gd name="connsiteX7" fmla="*/ 3226403 w 3429009"/>
                  <a:gd name="connsiteY7" fmla="*/ 333842 h 365369"/>
                  <a:gd name="connsiteX8" fmla="*/ 3262275 w 3429009"/>
                  <a:gd name="connsiteY8" fmla="*/ 315487 h 365369"/>
                  <a:gd name="connsiteX9" fmla="*/ 3266837 w 3429009"/>
                  <a:gd name="connsiteY9" fmla="*/ 326460 h 365369"/>
                  <a:gd name="connsiteX10" fmla="*/ 3303413 w 3429009"/>
                  <a:gd name="connsiteY10" fmla="*/ 322602 h 365369"/>
                  <a:gd name="connsiteX11" fmla="*/ 3314624 w 3429009"/>
                  <a:gd name="connsiteY11" fmla="*/ 337490 h 365369"/>
                  <a:gd name="connsiteX12" fmla="*/ 3350609 w 3429009"/>
                  <a:gd name="connsiteY12" fmla="*/ 315496 h 365369"/>
                  <a:gd name="connsiteX13" fmla="*/ 3361754 w 3429009"/>
                  <a:gd name="connsiteY13" fmla="*/ 291322 h 365369"/>
                  <a:gd name="connsiteX14" fmla="*/ 3369450 w 3429009"/>
                  <a:gd name="connsiteY14" fmla="*/ 301781 h 365369"/>
                  <a:gd name="connsiteX15" fmla="*/ 3429010 w 3429009"/>
                  <a:gd name="connsiteY15" fmla="*/ 281950 h 365369"/>
                  <a:gd name="connsiteX16" fmla="*/ 3340703 w 3429009"/>
                  <a:gd name="connsiteY16" fmla="*/ 212741 h 365369"/>
                  <a:gd name="connsiteX17" fmla="*/ 3342370 w 3429009"/>
                  <a:gd name="connsiteY17" fmla="*/ 202740 h 365369"/>
                  <a:gd name="connsiteX18" fmla="*/ 3340703 w 3429009"/>
                  <a:gd name="connsiteY18" fmla="*/ 208169 h 365369"/>
                  <a:gd name="connsiteX19" fmla="*/ 3318205 w 3429009"/>
                  <a:gd name="connsiteY19" fmla="*/ 185271 h 365369"/>
                  <a:gd name="connsiteX20" fmla="*/ 3318643 w 3429009"/>
                  <a:gd name="connsiteY20" fmla="*/ 189090 h 365369"/>
                  <a:gd name="connsiteX21" fmla="*/ 3319606 w 3429009"/>
                  <a:gd name="connsiteY21" fmla="*/ 187252 h 365369"/>
                  <a:gd name="connsiteX22" fmla="*/ 3319091 w 3429009"/>
                  <a:gd name="connsiteY22" fmla="*/ 192738 h 365369"/>
                  <a:gd name="connsiteX23" fmla="*/ 3314500 w 3429009"/>
                  <a:gd name="connsiteY23" fmla="*/ 197177 h 365369"/>
                  <a:gd name="connsiteX24" fmla="*/ 3315281 w 3429009"/>
                  <a:gd name="connsiteY24" fmla="*/ 195739 h 365369"/>
                  <a:gd name="connsiteX25" fmla="*/ 3293488 w 3429009"/>
                  <a:gd name="connsiteY25" fmla="*/ 194605 h 365369"/>
                  <a:gd name="connsiteX26" fmla="*/ 3293393 w 3429009"/>
                  <a:gd name="connsiteY26" fmla="*/ 183109 h 365369"/>
                  <a:gd name="connsiteX27" fmla="*/ 3203724 w 3429009"/>
                  <a:gd name="connsiteY27" fmla="*/ 148990 h 365369"/>
                  <a:gd name="connsiteX28" fmla="*/ 3151403 w 3429009"/>
                  <a:gd name="connsiteY28" fmla="*/ 145323 h 365369"/>
                  <a:gd name="connsiteX29" fmla="*/ 3121495 w 3429009"/>
                  <a:gd name="connsiteY29" fmla="*/ 118634 h 365369"/>
                  <a:gd name="connsiteX30" fmla="*/ 3117771 w 3429009"/>
                  <a:gd name="connsiteY30" fmla="*/ 132807 h 365369"/>
                  <a:gd name="connsiteX31" fmla="*/ 3095349 w 3429009"/>
                  <a:gd name="connsiteY31" fmla="*/ 116815 h 365369"/>
                  <a:gd name="connsiteX32" fmla="*/ 3098921 w 3429009"/>
                  <a:gd name="connsiteY32" fmla="*/ 104061 h 365369"/>
                  <a:gd name="connsiteX33" fmla="*/ 3043018 w 3429009"/>
                  <a:gd name="connsiteY33" fmla="*/ 103956 h 365369"/>
                  <a:gd name="connsiteX34" fmla="*/ 3005604 w 3429009"/>
                  <a:gd name="connsiteY34" fmla="*/ 82648 h 365369"/>
                  <a:gd name="connsiteX35" fmla="*/ 3016882 w 3429009"/>
                  <a:gd name="connsiteY35" fmla="*/ 95259 h 365369"/>
                  <a:gd name="connsiteX36" fmla="*/ 3016158 w 3429009"/>
                  <a:gd name="connsiteY36" fmla="*/ 100013 h 365369"/>
                  <a:gd name="connsiteX37" fmla="*/ 2929900 w 3429009"/>
                  <a:gd name="connsiteY37" fmla="*/ 83382 h 365369"/>
                  <a:gd name="connsiteX38" fmla="*/ 2929900 w 3429009"/>
                  <a:gd name="connsiteY38" fmla="*/ 78791 h 365369"/>
                  <a:gd name="connsiteX39" fmla="*/ 2920994 w 3429009"/>
                  <a:gd name="connsiteY39" fmla="*/ 126121 h 365369"/>
                  <a:gd name="connsiteX40" fmla="*/ 2913545 w 3429009"/>
                  <a:gd name="connsiteY40" fmla="*/ 117738 h 365369"/>
                  <a:gd name="connsiteX41" fmla="*/ 2902334 w 3429009"/>
                  <a:gd name="connsiteY41" fmla="*/ 125797 h 365369"/>
                  <a:gd name="connsiteX42" fmla="*/ 2898515 w 3429009"/>
                  <a:gd name="connsiteY42" fmla="*/ 112414 h 365369"/>
                  <a:gd name="connsiteX43" fmla="*/ 2832659 w 3429009"/>
                  <a:gd name="connsiteY43" fmla="*/ 108223 h 365369"/>
                  <a:gd name="connsiteX44" fmla="*/ 2856081 w 3429009"/>
                  <a:gd name="connsiteY44" fmla="*/ 159353 h 365369"/>
                  <a:gd name="connsiteX45" fmla="*/ 2800036 w 3429009"/>
                  <a:gd name="connsiteY45" fmla="*/ 140027 h 365369"/>
                  <a:gd name="connsiteX46" fmla="*/ 2788825 w 3429009"/>
                  <a:gd name="connsiteY46" fmla="*/ 122844 h 365369"/>
                  <a:gd name="connsiteX47" fmla="*/ 2747772 w 3429009"/>
                  <a:gd name="connsiteY47" fmla="*/ 127206 h 365369"/>
                  <a:gd name="connsiteX48" fmla="*/ 2728979 w 3429009"/>
                  <a:gd name="connsiteY48" fmla="*/ 108490 h 365369"/>
                  <a:gd name="connsiteX49" fmla="*/ 2747677 w 3429009"/>
                  <a:gd name="connsiteY49" fmla="*/ 108814 h 365369"/>
                  <a:gd name="connsiteX50" fmla="*/ 2706596 w 3429009"/>
                  <a:gd name="connsiteY50" fmla="*/ 81020 h 365369"/>
                  <a:gd name="connsiteX51" fmla="*/ 2706434 w 3429009"/>
                  <a:gd name="connsiteY51" fmla="*/ 81524 h 365369"/>
                  <a:gd name="connsiteX52" fmla="*/ 2708262 w 3429009"/>
                  <a:gd name="connsiteY52" fmla="*/ 84315 h 365369"/>
                  <a:gd name="connsiteX53" fmla="*/ 2705653 w 3429009"/>
                  <a:gd name="connsiteY53" fmla="*/ 84772 h 365369"/>
                  <a:gd name="connsiteX54" fmla="*/ 2680459 w 3429009"/>
                  <a:gd name="connsiteY54" fmla="*/ 99879 h 365369"/>
                  <a:gd name="connsiteX55" fmla="*/ 2617251 w 3429009"/>
                  <a:gd name="connsiteY55" fmla="*/ 91230 h 365369"/>
                  <a:gd name="connsiteX56" fmla="*/ 2609802 w 3429009"/>
                  <a:gd name="connsiteY56" fmla="*/ 110366 h 365369"/>
                  <a:gd name="connsiteX57" fmla="*/ 2587381 w 3429009"/>
                  <a:gd name="connsiteY57" fmla="*/ 98965 h 365369"/>
                  <a:gd name="connsiteX58" fmla="*/ 2587381 w 3429009"/>
                  <a:gd name="connsiteY58" fmla="*/ 83734 h 365369"/>
                  <a:gd name="connsiteX59" fmla="*/ 2678944 w 3429009"/>
                  <a:gd name="connsiteY59" fmla="*/ 78067 h 365369"/>
                  <a:gd name="connsiteX60" fmla="*/ 2679440 w 3429009"/>
                  <a:gd name="connsiteY60" fmla="*/ 71114 h 365369"/>
                  <a:gd name="connsiteX61" fmla="*/ 2632586 w 3429009"/>
                  <a:gd name="connsiteY61" fmla="*/ 76362 h 365369"/>
                  <a:gd name="connsiteX62" fmla="*/ 2623404 w 3429009"/>
                  <a:gd name="connsiteY62" fmla="*/ 47196 h 365369"/>
                  <a:gd name="connsiteX63" fmla="*/ 2613060 w 3429009"/>
                  <a:gd name="connsiteY63" fmla="*/ 62103 h 365369"/>
                  <a:gd name="connsiteX64" fmla="*/ 2498465 w 3429009"/>
                  <a:gd name="connsiteY64" fmla="*/ 47292 h 365369"/>
                  <a:gd name="connsiteX65" fmla="*/ 2503532 w 3429009"/>
                  <a:gd name="connsiteY65" fmla="*/ 54940 h 365369"/>
                  <a:gd name="connsiteX66" fmla="*/ 2477205 w 3429009"/>
                  <a:gd name="connsiteY66" fmla="*/ 51416 h 365369"/>
                  <a:gd name="connsiteX67" fmla="*/ 2383146 w 3429009"/>
                  <a:gd name="connsiteY67" fmla="*/ 20002 h 365369"/>
                  <a:gd name="connsiteX68" fmla="*/ 2378164 w 3429009"/>
                  <a:gd name="connsiteY68" fmla="*/ 37957 h 365369"/>
                  <a:gd name="connsiteX69" fmla="*/ 2356075 w 3429009"/>
                  <a:gd name="connsiteY69" fmla="*/ 34976 h 365369"/>
                  <a:gd name="connsiteX70" fmla="*/ 2340274 w 3429009"/>
                  <a:gd name="connsiteY70" fmla="*/ 42901 h 365369"/>
                  <a:gd name="connsiteX71" fmla="*/ 2312461 w 3429009"/>
                  <a:gd name="connsiteY71" fmla="*/ 41481 h 365369"/>
                  <a:gd name="connsiteX72" fmla="*/ 2312461 w 3429009"/>
                  <a:gd name="connsiteY72" fmla="*/ 41472 h 365369"/>
                  <a:gd name="connsiteX73" fmla="*/ 2312394 w 3429009"/>
                  <a:gd name="connsiteY73" fmla="*/ 41424 h 365369"/>
                  <a:gd name="connsiteX74" fmla="*/ 2310222 w 3429009"/>
                  <a:gd name="connsiteY74" fmla="*/ 39310 h 365369"/>
                  <a:gd name="connsiteX75" fmla="*/ 2310346 w 3429009"/>
                  <a:gd name="connsiteY75" fmla="*/ 40805 h 365369"/>
                  <a:gd name="connsiteX76" fmla="*/ 2284371 w 3429009"/>
                  <a:gd name="connsiteY76" fmla="*/ 46558 h 365369"/>
                  <a:gd name="connsiteX77" fmla="*/ 2262302 w 3429009"/>
                  <a:gd name="connsiteY77" fmla="*/ 65265 h 365369"/>
                  <a:gd name="connsiteX78" fmla="*/ 2249481 w 3429009"/>
                  <a:gd name="connsiteY78" fmla="*/ 39519 h 365369"/>
                  <a:gd name="connsiteX79" fmla="*/ 2188874 w 3429009"/>
                  <a:gd name="connsiteY79" fmla="*/ 50654 h 365369"/>
                  <a:gd name="connsiteX80" fmla="*/ 2175662 w 3429009"/>
                  <a:gd name="connsiteY80" fmla="*/ 0 h 365369"/>
                  <a:gd name="connsiteX81" fmla="*/ 2149554 w 3429009"/>
                  <a:gd name="connsiteY81" fmla="*/ 26718 h 365369"/>
                  <a:gd name="connsiteX82" fmla="*/ 2152926 w 3429009"/>
                  <a:gd name="connsiteY82" fmla="*/ 6229 h 365369"/>
                  <a:gd name="connsiteX83" fmla="*/ 2129247 w 3429009"/>
                  <a:gd name="connsiteY83" fmla="*/ 14421 h 365369"/>
                  <a:gd name="connsiteX84" fmla="*/ 2116874 w 3429009"/>
                  <a:gd name="connsiteY84" fmla="*/ 62998 h 365369"/>
                  <a:gd name="connsiteX85" fmla="*/ 2121913 w 3429009"/>
                  <a:gd name="connsiteY85" fmla="*/ 68704 h 365369"/>
                  <a:gd name="connsiteX86" fmla="*/ 2077041 w 3429009"/>
                  <a:gd name="connsiteY86" fmla="*/ 73857 h 365369"/>
                  <a:gd name="connsiteX87" fmla="*/ 2077641 w 3429009"/>
                  <a:gd name="connsiteY87" fmla="*/ 64665 h 365369"/>
                  <a:gd name="connsiteX88" fmla="*/ 2060582 w 3429009"/>
                  <a:gd name="connsiteY88" fmla="*/ 69323 h 365369"/>
                  <a:gd name="connsiteX89" fmla="*/ 2059505 w 3429009"/>
                  <a:gd name="connsiteY89" fmla="*/ 57560 h 365369"/>
                  <a:gd name="connsiteX90" fmla="*/ 2035150 w 3429009"/>
                  <a:gd name="connsiteY90" fmla="*/ 61208 h 365369"/>
                  <a:gd name="connsiteX91" fmla="*/ 2038493 w 3429009"/>
                  <a:gd name="connsiteY91" fmla="*/ 64379 h 365369"/>
                  <a:gd name="connsiteX92" fmla="*/ 2003260 w 3429009"/>
                  <a:gd name="connsiteY92" fmla="*/ 63837 h 365369"/>
                  <a:gd name="connsiteX93" fmla="*/ 2003650 w 3429009"/>
                  <a:gd name="connsiteY93" fmla="*/ 57302 h 365369"/>
                  <a:gd name="connsiteX94" fmla="*/ 1912896 w 3429009"/>
                  <a:gd name="connsiteY94" fmla="*/ 65780 h 365369"/>
                  <a:gd name="connsiteX95" fmla="*/ 1917554 w 3429009"/>
                  <a:gd name="connsiteY95" fmla="*/ 52445 h 365369"/>
                  <a:gd name="connsiteX96" fmla="*/ 1899838 w 3429009"/>
                  <a:gd name="connsiteY96" fmla="*/ 66342 h 365369"/>
                  <a:gd name="connsiteX97" fmla="*/ 1899123 w 3429009"/>
                  <a:gd name="connsiteY97" fmla="*/ 49959 h 365369"/>
                  <a:gd name="connsiteX98" fmla="*/ 1873996 w 3429009"/>
                  <a:gd name="connsiteY98" fmla="*/ 37243 h 365369"/>
                  <a:gd name="connsiteX99" fmla="*/ 1878083 w 3429009"/>
                  <a:gd name="connsiteY99" fmla="*/ 58703 h 365369"/>
                  <a:gd name="connsiteX100" fmla="*/ 1861623 w 3429009"/>
                  <a:gd name="connsiteY100" fmla="*/ 54178 h 365369"/>
                  <a:gd name="connsiteX101" fmla="*/ 1853156 w 3429009"/>
                  <a:gd name="connsiteY101" fmla="*/ 15811 h 365369"/>
                  <a:gd name="connsiteX102" fmla="*/ 1840821 w 3429009"/>
                  <a:gd name="connsiteY102" fmla="*/ 32728 h 365369"/>
                  <a:gd name="connsiteX103" fmla="*/ 1838411 w 3429009"/>
                  <a:gd name="connsiteY103" fmla="*/ 13783 h 365369"/>
                  <a:gd name="connsiteX104" fmla="*/ 1813589 w 3429009"/>
                  <a:gd name="connsiteY104" fmla="*/ 22060 h 365369"/>
                  <a:gd name="connsiteX105" fmla="*/ 1810912 w 3429009"/>
                  <a:gd name="connsiteY105" fmla="*/ 7734 h 365369"/>
                  <a:gd name="connsiteX106" fmla="*/ 1784861 w 3429009"/>
                  <a:gd name="connsiteY106" fmla="*/ 34452 h 365369"/>
                  <a:gd name="connsiteX107" fmla="*/ 1800578 w 3429009"/>
                  <a:gd name="connsiteY107" fmla="*/ 22612 h 365369"/>
                  <a:gd name="connsiteX108" fmla="*/ 1798663 w 3429009"/>
                  <a:gd name="connsiteY108" fmla="*/ 50301 h 365369"/>
                  <a:gd name="connsiteX109" fmla="*/ 1764802 w 3429009"/>
                  <a:gd name="connsiteY109" fmla="*/ 55007 h 365369"/>
                  <a:gd name="connsiteX110" fmla="*/ 1772850 w 3429009"/>
                  <a:gd name="connsiteY110" fmla="*/ 46777 h 365369"/>
                  <a:gd name="connsiteX111" fmla="*/ 1741989 w 3429009"/>
                  <a:gd name="connsiteY111" fmla="*/ 35585 h 365369"/>
                  <a:gd name="connsiteX112" fmla="*/ 1742713 w 3429009"/>
                  <a:gd name="connsiteY112" fmla="*/ 51997 h 365369"/>
                  <a:gd name="connsiteX113" fmla="*/ 1734283 w 3429009"/>
                  <a:gd name="connsiteY113" fmla="*/ 39205 h 365369"/>
                  <a:gd name="connsiteX114" fmla="*/ 1706909 w 3429009"/>
                  <a:gd name="connsiteY114" fmla="*/ 58731 h 365369"/>
                  <a:gd name="connsiteX115" fmla="*/ 1708137 w 3429009"/>
                  <a:gd name="connsiteY115" fmla="*/ 51892 h 365369"/>
                  <a:gd name="connsiteX116" fmla="*/ 1697822 w 3429009"/>
                  <a:gd name="connsiteY116" fmla="*/ 55197 h 365369"/>
                  <a:gd name="connsiteX117" fmla="*/ 1701070 w 3429009"/>
                  <a:gd name="connsiteY117" fmla="*/ 34690 h 365369"/>
                  <a:gd name="connsiteX118" fmla="*/ 1690459 w 3429009"/>
                  <a:gd name="connsiteY118" fmla="*/ 54207 h 365369"/>
                  <a:gd name="connsiteX119" fmla="*/ 1674000 w 3429009"/>
                  <a:gd name="connsiteY119" fmla="*/ 49635 h 365369"/>
                  <a:gd name="connsiteX120" fmla="*/ 1678019 w 3429009"/>
                  <a:gd name="connsiteY120" fmla="*/ 45529 h 365369"/>
                  <a:gd name="connsiteX121" fmla="*/ 1624441 w 3429009"/>
                  <a:gd name="connsiteY121" fmla="*/ 40576 h 365369"/>
                  <a:gd name="connsiteX122" fmla="*/ 1623698 w 3429009"/>
                  <a:gd name="connsiteY122" fmla="*/ 24174 h 365369"/>
                  <a:gd name="connsiteX123" fmla="*/ 1596276 w 3429009"/>
                  <a:gd name="connsiteY123" fmla="*/ 43767 h 365369"/>
                  <a:gd name="connsiteX124" fmla="*/ 1562433 w 3429009"/>
                  <a:gd name="connsiteY124" fmla="*/ 22850 h 365369"/>
                  <a:gd name="connsiteX125" fmla="*/ 1465431 w 3429009"/>
                  <a:gd name="connsiteY125" fmla="*/ 35509 h 365369"/>
                  <a:gd name="connsiteX126" fmla="*/ 1380973 w 3429009"/>
                  <a:gd name="connsiteY126" fmla="*/ 14421 h 365369"/>
                  <a:gd name="connsiteX127" fmla="*/ 1237726 w 3429009"/>
                  <a:gd name="connsiteY127" fmla="*/ 44491 h 365369"/>
                  <a:gd name="connsiteX128" fmla="*/ 1119902 w 3429009"/>
                  <a:gd name="connsiteY128" fmla="*/ 36185 h 365369"/>
                  <a:gd name="connsiteX129" fmla="*/ 1110177 w 3429009"/>
                  <a:gd name="connsiteY129" fmla="*/ 51140 h 365369"/>
                  <a:gd name="connsiteX130" fmla="*/ 1017413 w 3429009"/>
                  <a:gd name="connsiteY130" fmla="*/ 33252 h 365369"/>
                  <a:gd name="connsiteX131" fmla="*/ 1003154 w 3429009"/>
                  <a:gd name="connsiteY131" fmla="*/ 42396 h 365369"/>
                  <a:gd name="connsiteX132" fmla="*/ 1007659 w 3429009"/>
                  <a:gd name="connsiteY132" fmla="*/ 55435 h 365369"/>
                  <a:gd name="connsiteX133" fmla="*/ 980437 w 3429009"/>
                  <a:gd name="connsiteY133" fmla="*/ 38157 h 365369"/>
                  <a:gd name="connsiteX134" fmla="*/ 982837 w 3429009"/>
                  <a:gd name="connsiteY134" fmla="*/ 36204 h 365369"/>
                  <a:gd name="connsiteX135" fmla="*/ 943585 w 3429009"/>
                  <a:gd name="connsiteY135" fmla="*/ 28642 h 365369"/>
                  <a:gd name="connsiteX136" fmla="*/ 949366 w 3429009"/>
                  <a:gd name="connsiteY136" fmla="*/ 48958 h 365369"/>
                  <a:gd name="connsiteX137" fmla="*/ 931450 w 3429009"/>
                  <a:gd name="connsiteY137" fmla="*/ 45529 h 365369"/>
                  <a:gd name="connsiteX138" fmla="*/ 936241 w 3429009"/>
                  <a:gd name="connsiteY138" fmla="*/ 41624 h 365369"/>
                  <a:gd name="connsiteX139" fmla="*/ 750218 w 3429009"/>
                  <a:gd name="connsiteY139" fmla="*/ 63455 h 365369"/>
                  <a:gd name="connsiteX140" fmla="*/ 734863 w 3429009"/>
                  <a:gd name="connsiteY140" fmla="*/ 50873 h 365369"/>
                  <a:gd name="connsiteX141" fmla="*/ 685619 w 3429009"/>
                  <a:gd name="connsiteY141" fmla="*/ 65570 h 365369"/>
                  <a:gd name="connsiteX142" fmla="*/ 684571 w 3429009"/>
                  <a:gd name="connsiteY142" fmla="*/ 70018 h 365369"/>
                  <a:gd name="connsiteX143" fmla="*/ 658159 w 3429009"/>
                  <a:gd name="connsiteY143" fmla="*/ 67123 h 365369"/>
                  <a:gd name="connsiteX144" fmla="*/ 653625 w 3429009"/>
                  <a:gd name="connsiteY144" fmla="*/ 66465 h 365369"/>
                  <a:gd name="connsiteX145" fmla="*/ 415185 w 3429009"/>
                  <a:gd name="connsiteY145" fmla="*/ 56331 h 365369"/>
                  <a:gd name="connsiteX146" fmla="*/ 418681 w 3429009"/>
                  <a:gd name="connsiteY146" fmla="*/ 64208 h 365369"/>
                  <a:gd name="connsiteX147" fmla="*/ 357978 w 3429009"/>
                  <a:gd name="connsiteY147" fmla="*/ 59674 h 365369"/>
                  <a:gd name="connsiteX148" fmla="*/ 318468 w 3429009"/>
                  <a:gd name="connsiteY148" fmla="*/ 80924 h 365369"/>
                  <a:gd name="connsiteX149" fmla="*/ 293580 w 3429009"/>
                  <a:gd name="connsiteY149" fmla="*/ 68904 h 365369"/>
                  <a:gd name="connsiteX150" fmla="*/ 233753 w 3429009"/>
                  <a:gd name="connsiteY150" fmla="*/ 88640 h 365369"/>
                  <a:gd name="connsiteX151" fmla="*/ 164944 w 3429009"/>
                  <a:gd name="connsiteY151" fmla="*/ 84858 h 365369"/>
                  <a:gd name="connsiteX152" fmla="*/ 164668 w 3429009"/>
                  <a:gd name="connsiteY152" fmla="*/ 87325 h 365369"/>
                  <a:gd name="connsiteX153" fmla="*/ 68170 w 3429009"/>
                  <a:gd name="connsiteY153" fmla="*/ 83125 h 365369"/>
                  <a:gd name="connsiteX154" fmla="*/ 69990 w 3429009"/>
                  <a:gd name="connsiteY154" fmla="*/ 79010 h 365369"/>
                  <a:gd name="connsiteX155" fmla="*/ 0 w 3429009"/>
                  <a:gd name="connsiteY155" fmla="*/ 167802 h 365369"/>
                  <a:gd name="connsiteX156" fmla="*/ 19945 w 3429009"/>
                  <a:gd name="connsiteY156" fmla="*/ 265500 h 365369"/>
                  <a:gd name="connsiteX157" fmla="*/ 80648 w 3429009"/>
                  <a:gd name="connsiteY157" fmla="*/ 344843 h 365369"/>
                  <a:gd name="connsiteX158" fmla="*/ 245145 w 3429009"/>
                  <a:gd name="connsiteY158" fmla="*/ 327641 h 365369"/>
                  <a:gd name="connsiteX159" fmla="*/ 376438 w 3429009"/>
                  <a:gd name="connsiteY159" fmla="*/ 358664 h 365369"/>
                  <a:gd name="connsiteX160" fmla="*/ 695954 w 3429009"/>
                  <a:gd name="connsiteY160" fmla="*/ 348167 h 365369"/>
                  <a:gd name="connsiteX161" fmla="*/ 718776 w 3429009"/>
                  <a:gd name="connsiteY161" fmla="*/ 326126 h 365369"/>
                  <a:gd name="connsiteX162" fmla="*/ 929716 w 3429009"/>
                  <a:gd name="connsiteY162" fmla="*/ 347843 h 365369"/>
                  <a:gd name="connsiteX163" fmla="*/ 931116 w 3429009"/>
                  <a:gd name="connsiteY163" fmla="*/ 328870 h 365369"/>
                  <a:gd name="connsiteX164" fmla="*/ 953595 w 3429009"/>
                  <a:gd name="connsiteY164" fmla="*/ 342814 h 365369"/>
                  <a:gd name="connsiteX165" fmla="*/ 1473184 w 3429009"/>
                  <a:gd name="connsiteY165" fmla="*/ 337252 h 365369"/>
                  <a:gd name="connsiteX166" fmla="*/ 1547451 w 3429009"/>
                  <a:gd name="connsiteY166" fmla="*/ 355682 h 365369"/>
                  <a:gd name="connsiteX167" fmla="*/ 1706109 w 3429009"/>
                  <a:gd name="connsiteY167" fmla="*/ 335089 h 365369"/>
                  <a:gd name="connsiteX168" fmla="*/ 1704146 w 3429009"/>
                  <a:gd name="connsiteY168" fmla="*/ 337175 h 365369"/>
                  <a:gd name="connsiteX169" fmla="*/ 1728597 w 3429009"/>
                  <a:gd name="connsiteY169" fmla="*/ 333518 h 365369"/>
                  <a:gd name="connsiteX170" fmla="*/ 1728978 w 3429009"/>
                  <a:gd name="connsiteY170" fmla="*/ 338785 h 365369"/>
                  <a:gd name="connsiteX171" fmla="*/ 1833763 w 3429009"/>
                  <a:gd name="connsiteY171" fmla="*/ 345443 h 365369"/>
                  <a:gd name="connsiteX172" fmla="*/ 1831791 w 3429009"/>
                  <a:gd name="connsiteY172" fmla="*/ 347510 h 365369"/>
                  <a:gd name="connsiteX173" fmla="*/ 2407082 w 3429009"/>
                  <a:gd name="connsiteY173" fmla="*/ 342024 h 365369"/>
                  <a:gd name="connsiteX174" fmla="*/ 2707834 w 3429009"/>
                  <a:gd name="connsiteY174" fmla="*/ 356035 h 365369"/>
                  <a:gd name="connsiteX175" fmla="*/ 2956474 w 3429009"/>
                  <a:gd name="connsiteY175" fmla="*/ 351872 h 36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429009" h="365369">
                    <a:moveTo>
                      <a:pt x="2956474" y="351872"/>
                    </a:moveTo>
                    <a:lnTo>
                      <a:pt x="2932033" y="328822"/>
                    </a:lnTo>
                    <a:cubicBezTo>
                      <a:pt x="3010500" y="318221"/>
                      <a:pt x="3047114" y="341319"/>
                      <a:pt x="3114275" y="322736"/>
                    </a:cubicBezTo>
                    <a:lnTo>
                      <a:pt x="3110560" y="327727"/>
                    </a:lnTo>
                    <a:cubicBezTo>
                      <a:pt x="3120333" y="333060"/>
                      <a:pt x="3125848" y="281302"/>
                      <a:pt x="3233861" y="344519"/>
                    </a:cubicBezTo>
                    <a:lnTo>
                      <a:pt x="3233861" y="346824"/>
                    </a:lnTo>
                    <a:cubicBezTo>
                      <a:pt x="3237614" y="346424"/>
                      <a:pt x="3237586" y="341824"/>
                      <a:pt x="3245072" y="347958"/>
                    </a:cubicBezTo>
                    <a:lnTo>
                      <a:pt x="3226403" y="333842"/>
                    </a:lnTo>
                    <a:cubicBezTo>
                      <a:pt x="3237586" y="328050"/>
                      <a:pt x="3247368" y="317040"/>
                      <a:pt x="3262275" y="315487"/>
                    </a:cubicBezTo>
                    <a:cubicBezTo>
                      <a:pt x="3265446" y="318040"/>
                      <a:pt x="3266532" y="322764"/>
                      <a:pt x="3266837" y="326460"/>
                    </a:cubicBezTo>
                    <a:lnTo>
                      <a:pt x="3303413" y="322602"/>
                    </a:lnTo>
                    <a:lnTo>
                      <a:pt x="3314624" y="337490"/>
                    </a:lnTo>
                    <a:cubicBezTo>
                      <a:pt x="3325797" y="329422"/>
                      <a:pt x="3320711" y="297999"/>
                      <a:pt x="3350609" y="315496"/>
                    </a:cubicBezTo>
                    <a:cubicBezTo>
                      <a:pt x="3339332" y="293694"/>
                      <a:pt x="3365449" y="302419"/>
                      <a:pt x="3361754" y="291322"/>
                    </a:cubicBezTo>
                    <a:cubicBezTo>
                      <a:pt x="3363258" y="294018"/>
                      <a:pt x="3366688" y="298047"/>
                      <a:pt x="3369450" y="301781"/>
                    </a:cubicBezTo>
                    <a:cubicBezTo>
                      <a:pt x="3387233" y="299247"/>
                      <a:pt x="3420723" y="293141"/>
                      <a:pt x="3429010" y="281950"/>
                    </a:cubicBezTo>
                    <a:cubicBezTo>
                      <a:pt x="3429010" y="281950"/>
                      <a:pt x="3359420" y="236049"/>
                      <a:pt x="3340703" y="212741"/>
                    </a:cubicBezTo>
                    <a:cubicBezTo>
                      <a:pt x="3365745" y="218665"/>
                      <a:pt x="3347304" y="210074"/>
                      <a:pt x="3342370" y="202740"/>
                    </a:cubicBezTo>
                    <a:lnTo>
                      <a:pt x="3340703" y="208169"/>
                    </a:lnTo>
                    <a:cubicBezTo>
                      <a:pt x="3325701" y="202844"/>
                      <a:pt x="3325701" y="189090"/>
                      <a:pt x="3318205" y="185271"/>
                    </a:cubicBezTo>
                    <a:cubicBezTo>
                      <a:pt x="3318205" y="186376"/>
                      <a:pt x="3318434" y="187719"/>
                      <a:pt x="3318643" y="189090"/>
                    </a:cubicBezTo>
                    <a:lnTo>
                      <a:pt x="3319606" y="187252"/>
                    </a:lnTo>
                    <a:cubicBezTo>
                      <a:pt x="3320310" y="189681"/>
                      <a:pt x="3319891" y="191367"/>
                      <a:pt x="3319091" y="192738"/>
                    </a:cubicBezTo>
                    <a:cubicBezTo>
                      <a:pt x="3319272" y="195682"/>
                      <a:pt x="3318577" y="197996"/>
                      <a:pt x="3314500" y="197177"/>
                    </a:cubicBezTo>
                    <a:lnTo>
                      <a:pt x="3315281" y="195739"/>
                    </a:lnTo>
                    <a:cubicBezTo>
                      <a:pt x="3309014" y="197739"/>
                      <a:pt x="3298203" y="195586"/>
                      <a:pt x="3293488" y="194605"/>
                    </a:cubicBezTo>
                    <a:lnTo>
                      <a:pt x="3293393" y="183109"/>
                    </a:lnTo>
                    <a:cubicBezTo>
                      <a:pt x="3282277" y="204997"/>
                      <a:pt x="3218650" y="149714"/>
                      <a:pt x="3203724" y="148990"/>
                    </a:cubicBezTo>
                    <a:cubicBezTo>
                      <a:pt x="3188732" y="134493"/>
                      <a:pt x="3170120" y="152571"/>
                      <a:pt x="3151403" y="145323"/>
                    </a:cubicBezTo>
                    <a:cubicBezTo>
                      <a:pt x="3121562" y="141618"/>
                      <a:pt x="3136478" y="128549"/>
                      <a:pt x="3121495" y="118634"/>
                    </a:cubicBezTo>
                    <a:cubicBezTo>
                      <a:pt x="3102778" y="111423"/>
                      <a:pt x="3125277" y="132036"/>
                      <a:pt x="3117771" y="132807"/>
                    </a:cubicBezTo>
                    <a:lnTo>
                      <a:pt x="3095349" y="116815"/>
                    </a:lnTo>
                    <a:cubicBezTo>
                      <a:pt x="3108379" y="115433"/>
                      <a:pt x="3101302" y="108499"/>
                      <a:pt x="3098921" y="104061"/>
                    </a:cubicBezTo>
                    <a:cubicBezTo>
                      <a:pt x="3079547" y="102108"/>
                      <a:pt x="3048981" y="81029"/>
                      <a:pt x="3043018" y="103956"/>
                    </a:cubicBezTo>
                    <a:cubicBezTo>
                      <a:pt x="3016872" y="92973"/>
                      <a:pt x="3016815" y="83782"/>
                      <a:pt x="3005604" y="82648"/>
                    </a:cubicBezTo>
                    <a:cubicBezTo>
                      <a:pt x="3009367" y="86830"/>
                      <a:pt x="3016815" y="90630"/>
                      <a:pt x="3016882" y="95259"/>
                    </a:cubicBezTo>
                    <a:cubicBezTo>
                      <a:pt x="3006404" y="85134"/>
                      <a:pt x="3011881" y="97755"/>
                      <a:pt x="3016158" y="100013"/>
                    </a:cubicBezTo>
                    <a:cubicBezTo>
                      <a:pt x="3000185" y="109976"/>
                      <a:pt x="2933252" y="58198"/>
                      <a:pt x="2929900" y="83382"/>
                    </a:cubicBezTo>
                    <a:lnTo>
                      <a:pt x="2929900" y="78791"/>
                    </a:lnTo>
                    <a:cubicBezTo>
                      <a:pt x="2926185" y="97546"/>
                      <a:pt x="2932148" y="115757"/>
                      <a:pt x="2920994" y="126121"/>
                    </a:cubicBezTo>
                    <a:lnTo>
                      <a:pt x="2913545" y="117738"/>
                    </a:lnTo>
                    <a:lnTo>
                      <a:pt x="2902334" y="125797"/>
                    </a:lnTo>
                    <a:cubicBezTo>
                      <a:pt x="2894819" y="119701"/>
                      <a:pt x="2898515" y="114710"/>
                      <a:pt x="2898515" y="112414"/>
                    </a:cubicBezTo>
                    <a:cubicBezTo>
                      <a:pt x="2880255" y="121072"/>
                      <a:pt x="2854776" y="110738"/>
                      <a:pt x="2832659" y="108223"/>
                    </a:cubicBezTo>
                    <a:lnTo>
                      <a:pt x="2856081" y="159353"/>
                    </a:lnTo>
                    <a:cubicBezTo>
                      <a:pt x="2837421" y="147542"/>
                      <a:pt x="2803760" y="123568"/>
                      <a:pt x="2800036" y="140027"/>
                    </a:cubicBezTo>
                    <a:lnTo>
                      <a:pt x="2788825" y="122844"/>
                    </a:lnTo>
                    <a:cubicBezTo>
                      <a:pt x="2751411" y="90040"/>
                      <a:pt x="2762707" y="137093"/>
                      <a:pt x="2747772" y="127206"/>
                    </a:cubicBezTo>
                    <a:lnTo>
                      <a:pt x="2728979" y="108490"/>
                    </a:lnTo>
                    <a:lnTo>
                      <a:pt x="2747677" y="108814"/>
                    </a:lnTo>
                    <a:cubicBezTo>
                      <a:pt x="2728979" y="99327"/>
                      <a:pt x="2721502" y="93212"/>
                      <a:pt x="2706596" y="81020"/>
                    </a:cubicBezTo>
                    <a:cubicBezTo>
                      <a:pt x="2706596" y="81210"/>
                      <a:pt x="2706434" y="81343"/>
                      <a:pt x="2706434" y="81524"/>
                    </a:cubicBezTo>
                    <a:cubicBezTo>
                      <a:pt x="2707462" y="82305"/>
                      <a:pt x="2708119" y="83191"/>
                      <a:pt x="2708262" y="84315"/>
                    </a:cubicBezTo>
                    <a:lnTo>
                      <a:pt x="2705653" y="84772"/>
                    </a:lnTo>
                    <a:cubicBezTo>
                      <a:pt x="2703386" y="94097"/>
                      <a:pt x="2693632" y="100498"/>
                      <a:pt x="2680459" y="99879"/>
                    </a:cubicBezTo>
                    <a:cubicBezTo>
                      <a:pt x="2661752" y="97250"/>
                      <a:pt x="2647121" y="111042"/>
                      <a:pt x="2617251" y="91230"/>
                    </a:cubicBezTo>
                    <a:lnTo>
                      <a:pt x="2609802" y="110366"/>
                    </a:lnTo>
                    <a:lnTo>
                      <a:pt x="2587381" y="98965"/>
                    </a:lnTo>
                    <a:lnTo>
                      <a:pt x="2587381" y="83734"/>
                    </a:lnTo>
                    <a:cubicBezTo>
                      <a:pt x="2609355" y="84649"/>
                      <a:pt x="2650703" y="78848"/>
                      <a:pt x="2678944" y="78067"/>
                    </a:cubicBezTo>
                    <a:lnTo>
                      <a:pt x="2679440" y="71114"/>
                    </a:lnTo>
                    <a:cubicBezTo>
                      <a:pt x="2662695" y="71133"/>
                      <a:pt x="2643645" y="77886"/>
                      <a:pt x="2632586" y="76362"/>
                    </a:cubicBezTo>
                    <a:cubicBezTo>
                      <a:pt x="2627186" y="73323"/>
                      <a:pt x="2613384" y="57474"/>
                      <a:pt x="2623404" y="47196"/>
                    </a:cubicBezTo>
                    <a:lnTo>
                      <a:pt x="2613060" y="62103"/>
                    </a:lnTo>
                    <a:cubicBezTo>
                      <a:pt x="2557158" y="63808"/>
                      <a:pt x="2556805" y="64541"/>
                      <a:pt x="2498465" y="47292"/>
                    </a:cubicBezTo>
                    <a:lnTo>
                      <a:pt x="2503532" y="54940"/>
                    </a:lnTo>
                    <a:cubicBezTo>
                      <a:pt x="2491959" y="59436"/>
                      <a:pt x="2480424" y="63808"/>
                      <a:pt x="2477205" y="51416"/>
                    </a:cubicBezTo>
                    <a:cubicBezTo>
                      <a:pt x="2442182" y="48901"/>
                      <a:pt x="2405891" y="39300"/>
                      <a:pt x="2383146" y="20002"/>
                    </a:cubicBezTo>
                    <a:lnTo>
                      <a:pt x="2378164" y="37957"/>
                    </a:lnTo>
                    <a:cubicBezTo>
                      <a:pt x="2370763" y="36966"/>
                      <a:pt x="2359676" y="9839"/>
                      <a:pt x="2356075" y="34976"/>
                    </a:cubicBezTo>
                    <a:lnTo>
                      <a:pt x="2340274" y="42901"/>
                    </a:lnTo>
                    <a:cubicBezTo>
                      <a:pt x="2330167" y="41529"/>
                      <a:pt x="2323967" y="51787"/>
                      <a:pt x="2312461" y="41481"/>
                    </a:cubicBezTo>
                    <a:cubicBezTo>
                      <a:pt x="2312461" y="41462"/>
                      <a:pt x="2312461" y="41472"/>
                      <a:pt x="2312461" y="41472"/>
                    </a:cubicBezTo>
                    <a:cubicBezTo>
                      <a:pt x="2312432" y="41424"/>
                      <a:pt x="2312394" y="41424"/>
                      <a:pt x="2312394" y="41424"/>
                    </a:cubicBezTo>
                    <a:cubicBezTo>
                      <a:pt x="2311689" y="40786"/>
                      <a:pt x="2310937" y="40110"/>
                      <a:pt x="2310222" y="39310"/>
                    </a:cubicBezTo>
                    <a:cubicBezTo>
                      <a:pt x="2310222" y="39862"/>
                      <a:pt x="2310289" y="40329"/>
                      <a:pt x="2310346" y="40805"/>
                    </a:cubicBezTo>
                    <a:cubicBezTo>
                      <a:pt x="2287467" y="32871"/>
                      <a:pt x="2310574" y="56893"/>
                      <a:pt x="2284371" y="46558"/>
                    </a:cubicBezTo>
                    <a:cubicBezTo>
                      <a:pt x="2275961" y="33795"/>
                      <a:pt x="2275075" y="69342"/>
                      <a:pt x="2262302" y="65265"/>
                    </a:cubicBezTo>
                    <a:lnTo>
                      <a:pt x="2249481" y="39519"/>
                    </a:lnTo>
                    <a:cubicBezTo>
                      <a:pt x="2226345" y="24746"/>
                      <a:pt x="2222392" y="50568"/>
                      <a:pt x="2188874" y="50654"/>
                    </a:cubicBezTo>
                    <a:cubicBezTo>
                      <a:pt x="2172777" y="41481"/>
                      <a:pt x="2165004" y="19507"/>
                      <a:pt x="2175662" y="0"/>
                    </a:cubicBezTo>
                    <a:cubicBezTo>
                      <a:pt x="2161004" y="23612"/>
                      <a:pt x="2168995" y="15392"/>
                      <a:pt x="2149554" y="26718"/>
                    </a:cubicBezTo>
                    <a:cubicBezTo>
                      <a:pt x="2146564" y="17012"/>
                      <a:pt x="2148631" y="14954"/>
                      <a:pt x="2152926" y="6229"/>
                    </a:cubicBezTo>
                    <a:cubicBezTo>
                      <a:pt x="2135658" y="-5144"/>
                      <a:pt x="2142268" y="15002"/>
                      <a:pt x="2129247" y="14421"/>
                    </a:cubicBezTo>
                    <a:cubicBezTo>
                      <a:pt x="2125466" y="32709"/>
                      <a:pt x="2121103" y="61817"/>
                      <a:pt x="2116874" y="62998"/>
                    </a:cubicBezTo>
                    <a:lnTo>
                      <a:pt x="2121913" y="68704"/>
                    </a:lnTo>
                    <a:cubicBezTo>
                      <a:pt x="2108130" y="78467"/>
                      <a:pt x="2093071" y="83029"/>
                      <a:pt x="2077041" y="73857"/>
                    </a:cubicBezTo>
                    <a:lnTo>
                      <a:pt x="2077641" y="64665"/>
                    </a:lnTo>
                    <a:lnTo>
                      <a:pt x="2060582" y="69323"/>
                    </a:lnTo>
                    <a:lnTo>
                      <a:pt x="2059505" y="57560"/>
                    </a:lnTo>
                    <a:lnTo>
                      <a:pt x="2035150" y="61208"/>
                    </a:lnTo>
                    <a:lnTo>
                      <a:pt x="2038493" y="64379"/>
                    </a:lnTo>
                    <a:cubicBezTo>
                      <a:pt x="2032768" y="65932"/>
                      <a:pt x="2013995" y="69980"/>
                      <a:pt x="2003260" y="63837"/>
                    </a:cubicBezTo>
                    <a:lnTo>
                      <a:pt x="2003650" y="57302"/>
                    </a:lnTo>
                    <a:cubicBezTo>
                      <a:pt x="1973351" y="36919"/>
                      <a:pt x="1948377" y="63627"/>
                      <a:pt x="1912896" y="65780"/>
                    </a:cubicBezTo>
                    <a:lnTo>
                      <a:pt x="1917554" y="52445"/>
                    </a:lnTo>
                    <a:cubicBezTo>
                      <a:pt x="1905467" y="39186"/>
                      <a:pt x="1914239" y="72971"/>
                      <a:pt x="1899838" y="66342"/>
                    </a:cubicBezTo>
                    <a:lnTo>
                      <a:pt x="1899123" y="49959"/>
                    </a:lnTo>
                    <a:cubicBezTo>
                      <a:pt x="1886436" y="71495"/>
                      <a:pt x="1882730" y="45387"/>
                      <a:pt x="1873996" y="37243"/>
                    </a:cubicBezTo>
                    <a:lnTo>
                      <a:pt x="1878083" y="58703"/>
                    </a:lnTo>
                    <a:lnTo>
                      <a:pt x="1861623" y="54178"/>
                    </a:lnTo>
                    <a:cubicBezTo>
                      <a:pt x="1843497" y="47063"/>
                      <a:pt x="1850508" y="27060"/>
                      <a:pt x="1853156" y="15811"/>
                    </a:cubicBezTo>
                    <a:lnTo>
                      <a:pt x="1840821" y="32728"/>
                    </a:lnTo>
                    <a:lnTo>
                      <a:pt x="1838411" y="13783"/>
                    </a:lnTo>
                    <a:cubicBezTo>
                      <a:pt x="1829391" y="35823"/>
                      <a:pt x="1829391" y="10239"/>
                      <a:pt x="1813589" y="22060"/>
                    </a:cubicBezTo>
                    <a:cubicBezTo>
                      <a:pt x="1812293" y="14897"/>
                      <a:pt x="1816284" y="10782"/>
                      <a:pt x="1810912" y="7734"/>
                    </a:cubicBezTo>
                    <a:lnTo>
                      <a:pt x="1784861" y="34452"/>
                    </a:lnTo>
                    <a:lnTo>
                      <a:pt x="1800578" y="22612"/>
                    </a:lnTo>
                    <a:lnTo>
                      <a:pt x="1798663" y="50301"/>
                    </a:lnTo>
                    <a:cubicBezTo>
                      <a:pt x="1782299" y="71314"/>
                      <a:pt x="1776489" y="47282"/>
                      <a:pt x="1764802" y="55007"/>
                    </a:cubicBezTo>
                    <a:lnTo>
                      <a:pt x="1772850" y="46777"/>
                    </a:lnTo>
                    <a:cubicBezTo>
                      <a:pt x="1753772" y="53502"/>
                      <a:pt x="1752753" y="41719"/>
                      <a:pt x="1741989" y="35585"/>
                    </a:cubicBezTo>
                    <a:cubicBezTo>
                      <a:pt x="1745332" y="40729"/>
                      <a:pt x="1750438" y="48377"/>
                      <a:pt x="1742713" y="51997"/>
                    </a:cubicBezTo>
                    <a:cubicBezTo>
                      <a:pt x="1737046" y="53521"/>
                      <a:pt x="1739637" y="42262"/>
                      <a:pt x="1734283" y="39205"/>
                    </a:cubicBezTo>
                    <a:cubicBezTo>
                      <a:pt x="1732998" y="57655"/>
                      <a:pt x="1719320" y="67418"/>
                      <a:pt x="1706909" y="58731"/>
                    </a:cubicBezTo>
                    <a:cubicBezTo>
                      <a:pt x="1707061" y="56102"/>
                      <a:pt x="1707328" y="53569"/>
                      <a:pt x="1708137" y="51892"/>
                    </a:cubicBezTo>
                    <a:cubicBezTo>
                      <a:pt x="1704975" y="54883"/>
                      <a:pt x="1703337" y="59636"/>
                      <a:pt x="1697822" y="55197"/>
                    </a:cubicBezTo>
                    <a:lnTo>
                      <a:pt x="1701070" y="34690"/>
                    </a:lnTo>
                    <a:lnTo>
                      <a:pt x="1690459" y="54207"/>
                    </a:lnTo>
                    <a:cubicBezTo>
                      <a:pt x="1683391" y="48596"/>
                      <a:pt x="1673076" y="63465"/>
                      <a:pt x="1674000" y="49635"/>
                    </a:cubicBezTo>
                    <a:lnTo>
                      <a:pt x="1678019" y="45529"/>
                    </a:lnTo>
                    <a:lnTo>
                      <a:pt x="1624441" y="40576"/>
                    </a:lnTo>
                    <a:lnTo>
                      <a:pt x="1623698" y="24174"/>
                    </a:lnTo>
                    <a:cubicBezTo>
                      <a:pt x="1618402" y="46739"/>
                      <a:pt x="1594523" y="15592"/>
                      <a:pt x="1596276" y="43767"/>
                    </a:cubicBezTo>
                    <a:cubicBezTo>
                      <a:pt x="1586170" y="28413"/>
                      <a:pt x="1556490" y="54626"/>
                      <a:pt x="1562433" y="22850"/>
                    </a:cubicBezTo>
                    <a:cubicBezTo>
                      <a:pt x="1527239" y="20403"/>
                      <a:pt x="1508217" y="50968"/>
                      <a:pt x="1465431" y="35509"/>
                    </a:cubicBezTo>
                    <a:cubicBezTo>
                      <a:pt x="1450191" y="8534"/>
                      <a:pt x="1408433" y="17269"/>
                      <a:pt x="1380973" y="14421"/>
                    </a:cubicBezTo>
                    <a:cubicBezTo>
                      <a:pt x="1327290" y="25698"/>
                      <a:pt x="1292600" y="35852"/>
                      <a:pt x="1237726" y="44491"/>
                    </a:cubicBezTo>
                    <a:cubicBezTo>
                      <a:pt x="1204732" y="6848"/>
                      <a:pt x="1155411" y="57445"/>
                      <a:pt x="1119902" y="36185"/>
                    </a:cubicBezTo>
                    <a:lnTo>
                      <a:pt x="1110177" y="51140"/>
                    </a:lnTo>
                    <a:cubicBezTo>
                      <a:pt x="1086574" y="27337"/>
                      <a:pt x="1050531" y="56464"/>
                      <a:pt x="1017413" y="33252"/>
                    </a:cubicBezTo>
                    <a:cubicBezTo>
                      <a:pt x="1009298" y="39795"/>
                      <a:pt x="1005040" y="41862"/>
                      <a:pt x="1003154" y="42396"/>
                    </a:cubicBezTo>
                    <a:cubicBezTo>
                      <a:pt x="1004659" y="43110"/>
                      <a:pt x="1006935" y="45949"/>
                      <a:pt x="1007659" y="55435"/>
                    </a:cubicBezTo>
                    <a:cubicBezTo>
                      <a:pt x="998210" y="48768"/>
                      <a:pt x="979075" y="57112"/>
                      <a:pt x="980437" y="38157"/>
                    </a:cubicBezTo>
                    <a:lnTo>
                      <a:pt x="982837" y="36204"/>
                    </a:lnTo>
                    <a:cubicBezTo>
                      <a:pt x="984228" y="17240"/>
                      <a:pt x="954138" y="45063"/>
                      <a:pt x="943585" y="28642"/>
                    </a:cubicBezTo>
                    <a:lnTo>
                      <a:pt x="949366" y="48958"/>
                    </a:lnTo>
                    <a:lnTo>
                      <a:pt x="931450" y="45529"/>
                    </a:lnTo>
                    <a:lnTo>
                      <a:pt x="936241" y="41624"/>
                    </a:lnTo>
                    <a:cubicBezTo>
                      <a:pt x="858441" y="86715"/>
                      <a:pt x="823284" y="22269"/>
                      <a:pt x="750218" y="63455"/>
                    </a:cubicBezTo>
                    <a:cubicBezTo>
                      <a:pt x="759905" y="41291"/>
                      <a:pt x="735816" y="75095"/>
                      <a:pt x="734863" y="50873"/>
                    </a:cubicBezTo>
                    <a:cubicBezTo>
                      <a:pt x="716442" y="20403"/>
                      <a:pt x="700726" y="57445"/>
                      <a:pt x="685619" y="65570"/>
                    </a:cubicBezTo>
                    <a:cubicBezTo>
                      <a:pt x="685619" y="66761"/>
                      <a:pt x="685438" y="68151"/>
                      <a:pt x="684571" y="70018"/>
                    </a:cubicBezTo>
                    <a:lnTo>
                      <a:pt x="658159" y="67123"/>
                    </a:lnTo>
                    <a:cubicBezTo>
                      <a:pt x="673932" y="36490"/>
                      <a:pt x="639147" y="92526"/>
                      <a:pt x="653625" y="66465"/>
                    </a:cubicBezTo>
                    <a:cubicBezTo>
                      <a:pt x="584759" y="43558"/>
                      <a:pt x="494900" y="66894"/>
                      <a:pt x="415185" y="56331"/>
                    </a:cubicBezTo>
                    <a:lnTo>
                      <a:pt x="418681" y="64208"/>
                    </a:lnTo>
                    <a:cubicBezTo>
                      <a:pt x="398459" y="62703"/>
                      <a:pt x="373313" y="72266"/>
                      <a:pt x="357978" y="59674"/>
                    </a:cubicBezTo>
                    <a:cubicBezTo>
                      <a:pt x="342624" y="47120"/>
                      <a:pt x="324421" y="79677"/>
                      <a:pt x="318468" y="80924"/>
                    </a:cubicBezTo>
                    <a:cubicBezTo>
                      <a:pt x="301657" y="94488"/>
                      <a:pt x="286360" y="67523"/>
                      <a:pt x="293580" y="68904"/>
                    </a:cubicBezTo>
                    <a:cubicBezTo>
                      <a:pt x="275596" y="72666"/>
                      <a:pt x="258699" y="100641"/>
                      <a:pt x="233753" y="88640"/>
                    </a:cubicBezTo>
                    <a:cubicBezTo>
                      <a:pt x="225228" y="62674"/>
                      <a:pt x="165687" y="114119"/>
                      <a:pt x="164944" y="84858"/>
                    </a:cubicBezTo>
                    <a:lnTo>
                      <a:pt x="164668" y="87325"/>
                    </a:lnTo>
                    <a:cubicBezTo>
                      <a:pt x="132721" y="66723"/>
                      <a:pt x="102575" y="101775"/>
                      <a:pt x="68170" y="83125"/>
                    </a:cubicBezTo>
                    <a:cubicBezTo>
                      <a:pt x="68170" y="83125"/>
                      <a:pt x="68828" y="80972"/>
                      <a:pt x="69990" y="79010"/>
                    </a:cubicBezTo>
                    <a:lnTo>
                      <a:pt x="0" y="167802"/>
                    </a:lnTo>
                    <a:lnTo>
                      <a:pt x="19945" y="265500"/>
                    </a:lnTo>
                    <a:lnTo>
                      <a:pt x="80648" y="344843"/>
                    </a:lnTo>
                    <a:lnTo>
                      <a:pt x="245145" y="327641"/>
                    </a:lnTo>
                    <a:lnTo>
                      <a:pt x="376438" y="358664"/>
                    </a:lnTo>
                    <a:lnTo>
                      <a:pt x="695954" y="348167"/>
                    </a:lnTo>
                    <a:lnTo>
                      <a:pt x="718776" y="326126"/>
                    </a:lnTo>
                    <a:cubicBezTo>
                      <a:pt x="781564" y="364665"/>
                      <a:pt x="862079" y="320335"/>
                      <a:pt x="929716" y="347843"/>
                    </a:cubicBezTo>
                    <a:lnTo>
                      <a:pt x="931116" y="328870"/>
                    </a:lnTo>
                    <a:cubicBezTo>
                      <a:pt x="950176" y="327746"/>
                      <a:pt x="948880" y="339500"/>
                      <a:pt x="953595" y="342814"/>
                    </a:cubicBezTo>
                    <a:cubicBezTo>
                      <a:pt x="1130980" y="338614"/>
                      <a:pt x="1313593" y="313334"/>
                      <a:pt x="1473184" y="337252"/>
                    </a:cubicBezTo>
                    <a:cubicBezTo>
                      <a:pt x="1488567" y="349796"/>
                      <a:pt x="1535383" y="342414"/>
                      <a:pt x="1547451" y="355682"/>
                    </a:cubicBezTo>
                    <a:cubicBezTo>
                      <a:pt x="1599286" y="332470"/>
                      <a:pt x="1654207" y="332699"/>
                      <a:pt x="1706109" y="335089"/>
                    </a:cubicBezTo>
                    <a:lnTo>
                      <a:pt x="1704146" y="337175"/>
                    </a:lnTo>
                    <a:lnTo>
                      <a:pt x="1728597" y="333518"/>
                    </a:lnTo>
                    <a:cubicBezTo>
                      <a:pt x="1729635" y="335070"/>
                      <a:pt x="1729759" y="337328"/>
                      <a:pt x="1728978" y="338785"/>
                    </a:cubicBezTo>
                    <a:cubicBezTo>
                      <a:pt x="1756553" y="321983"/>
                      <a:pt x="1799996" y="338604"/>
                      <a:pt x="1833763" y="345443"/>
                    </a:cubicBezTo>
                    <a:lnTo>
                      <a:pt x="1831791" y="347510"/>
                    </a:lnTo>
                    <a:cubicBezTo>
                      <a:pt x="2028797" y="350958"/>
                      <a:pt x="2211696" y="315544"/>
                      <a:pt x="2407082" y="342024"/>
                    </a:cubicBezTo>
                    <a:cubicBezTo>
                      <a:pt x="2497922" y="372980"/>
                      <a:pt x="2603611" y="330251"/>
                      <a:pt x="2707834" y="356035"/>
                    </a:cubicBezTo>
                    <a:cubicBezTo>
                      <a:pt x="2726979" y="374923"/>
                      <a:pt x="2937843" y="360750"/>
                      <a:pt x="2956474" y="3518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100"/>
              </a:p>
            </p:txBody>
          </p:sp>
          <p:grpSp>
            <p:nvGrpSpPr>
              <p:cNvPr id="32" name="رسم 6" descr="بروشستروكي">
                <a:extLst>
                  <a:ext uri="{FF2B5EF4-FFF2-40B4-BE49-F238E27FC236}">
                    <a16:creationId xmlns:a16="http://schemas.microsoft.com/office/drawing/2014/main" id="{97703112-4CFE-AF77-936A-4D354FFD48C7}"/>
                  </a:ext>
                </a:extLst>
              </p:cNvPr>
              <p:cNvGrpSpPr/>
              <p:nvPr/>
            </p:nvGrpSpPr>
            <p:grpSpPr>
              <a:xfrm rot="10800000">
                <a:off x="13184323" y="974238"/>
                <a:ext cx="3303275" cy="339041"/>
                <a:chOff x="13179602" y="972721"/>
                <a:chExt cx="3303275" cy="339041"/>
              </a:xfrm>
              <a:grpFill/>
            </p:grpSpPr>
            <p:sp>
              <p:nvSpPr>
                <p:cNvPr id="33" name="شكل حر: شكل 32">
                  <a:extLst>
                    <a:ext uri="{FF2B5EF4-FFF2-40B4-BE49-F238E27FC236}">
                      <a16:creationId xmlns:a16="http://schemas.microsoft.com/office/drawing/2014/main" id="{C1809D32-E4E8-5AED-2FD3-A0A54B5D1FE3}"/>
                    </a:ext>
                  </a:extLst>
                </p:cNvPr>
                <p:cNvSpPr/>
                <p:nvPr/>
              </p:nvSpPr>
              <p:spPr>
                <a:xfrm>
                  <a:off x="14111383" y="1013747"/>
                  <a:ext cx="1373" cy="372"/>
                </a:xfrm>
                <a:custGeom>
                  <a:avLst/>
                  <a:gdLst>
                    <a:gd name="connsiteX0" fmla="*/ 1374 w 1373"/>
                    <a:gd name="connsiteY0" fmla="*/ 217 h 372"/>
                    <a:gd name="connsiteX1" fmla="*/ 1374 w 1373"/>
                    <a:gd name="connsiteY1" fmla="*/ 217 h 372"/>
                    <a:gd name="connsiteX2" fmla="*/ 1374 w 1373"/>
                    <a:gd name="connsiteY2" fmla="*/ 217 h 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73" h="372">
                      <a:moveTo>
                        <a:pt x="1374" y="217"/>
                      </a:moveTo>
                      <a:cubicBezTo>
                        <a:pt x="-84" y="-487"/>
                        <a:pt x="-798" y="798"/>
                        <a:pt x="1374" y="217"/>
                      </a:cubicBezTo>
                      <a:lnTo>
                        <a:pt x="1374" y="21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100"/>
                </a:p>
              </p:txBody>
            </p:sp>
            <p:sp>
              <p:nvSpPr>
                <p:cNvPr id="34" name="شكل حر: شكل 33">
                  <a:extLst>
                    <a:ext uri="{FF2B5EF4-FFF2-40B4-BE49-F238E27FC236}">
                      <a16:creationId xmlns:a16="http://schemas.microsoft.com/office/drawing/2014/main" id="{FC61E2A6-110D-C1FB-C567-6CAC87411814}"/>
                    </a:ext>
                  </a:extLst>
                </p:cNvPr>
                <p:cNvSpPr/>
                <p:nvPr/>
              </p:nvSpPr>
              <p:spPr>
                <a:xfrm>
                  <a:off x="15237755" y="976360"/>
                  <a:ext cx="3362" cy="9703"/>
                </a:xfrm>
                <a:custGeom>
                  <a:avLst/>
                  <a:gdLst>
                    <a:gd name="connsiteX0" fmla="*/ 0 w 3362"/>
                    <a:gd name="connsiteY0" fmla="*/ 9687 h 9703"/>
                    <a:gd name="connsiteX1" fmla="*/ 1095 w 3362"/>
                    <a:gd name="connsiteY1" fmla="*/ 9601 h 9703"/>
                    <a:gd name="connsiteX2" fmla="*/ 3362 w 3362"/>
                    <a:gd name="connsiteY2" fmla="*/ 0 h 9703"/>
                    <a:gd name="connsiteX3" fmla="*/ 0 w 3362"/>
                    <a:gd name="connsiteY3" fmla="*/ 9687 h 9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2" h="9703">
                      <a:moveTo>
                        <a:pt x="0" y="9687"/>
                      </a:moveTo>
                      <a:cubicBezTo>
                        <a:pt x="448" y="9754"/>
                        <a:pt x="667" y="9601"/>
                        <a:pt x="1095" y="9601"/>
                      </a:cubicBezTo>
                      <a:cubicBezTo>
                        <a:pt x="1896" y="5791"/>
                        <a:pt x="2639" y="2495"/>
                        <a:pt x="3362" y="0"/>
                      </a:cubicBezTo>
                      <a:lnTo>
                        <a:pt x="0" y="968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100"/>
                </a:p>
              </p:txBody>
            </p:sp>
            <p:sp>
              <p:nvSpPr>
                <p:cNvPr id="35" name="شكل حر: شكل 34">
                  <a:extLst>
                    <a:ext uri="{FF2B5EF4-FFF2-40B4-BE49-F238E27FC236}">
                      <a16:creationId xmlns:a16="http://schemas.microsoft.com/office/drawing/2014/main" id="{5E3A16D0-6507-4058-F14C-FBE043717298}"/>
                    </a:ext>
                  </a:extLst>
                </p:cNvPr>
                <p:cNvSpPr/>
                <p:nvPr/>
              </p:nvSpPr>
              <p:spPr>
                <a:xfrm>
                  <a:off x="15418711" y="1007989"/>
                  <a:ext cx="1105" cy="2860"/>
                </a:xfrm>
                <a:custGeom>
                  <a:avLst/>
                  <a:gdLst>
                    <a:gd name="connsiteX0" fmla="*/ 0 w 1105"/>
                    <a:gd name="connsiteY0" fmla="*/ 1842 h 2860"/>
                    <a:gd name="connsiteX1" fmla="*/ 1105 w 1105"/>
                    <a:gd name="connsiteY1" fmla="*/ 2861 h 2860"/>
                    <a:gd name="connsiteX2" fmla="*/ 0 w 1105"/>
                    <a:gd name="connsiteY2" fmla="*/ 1842 h 2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05" h="2860">
                      <a:moveTo>
                        <a:pt x="0" y="1842"/>
                      </a:moveTo>
                      <a:cubicBezTo>
                        <a:pt x="419" y="2261"/>
                        <a:pt x="714" y="2480"/>
                        <a:pt x="1105" y="2861"/>
                      </a:cubicBezTo>
                      <a:cubicBezTo>
                        <a:pt x="1010" y="575"/>
                        <a:pt x="1229" y="-1711"/>
                        <a:pt x="0" y="18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100"/>
                </a:p>
              </p:txBody>
            </p:sp>
            <p:sp>
              <p:nvSpPr>
                <p:cNvPr id="36" name="شكل حر: شكل 35">
                  <a:extLst>
                    <a:ext uri="{FF2B5EF4-FFF2-40B4-BE49-F238E27FC236}">
                      <a16:creationId xmlns:a16="http://schemas.microsoft.com/office/drawing/2014/main" id="{A4EAEC00-C4B6-2C13-7AA6-CD6D43B2D77F}"/>
                    </a:ext>
                  </a:extLst>
                </p:cNvPr>
                <p:cNvSpPr/>
                <p:nvPr/>
              </p:nvSpPr>
              <p:spPr>
                <a:xfrm>
                  <a:off x="14817721" y="1021566"/>
                  <a:ext cx="3067" cy="1894"/>
                </a:xfrm>
                <a:custGeom>
                  <a:avLst/>
                  <a:gdLst>
                    <a:gd name="connsiteX0" fmla="*/ 3067 w 3067"/>
                    <a:gd name="connsiteY0" fmla="*/ 37 h 1894"/>
                    <a:gd name="connsiteX1" fmla="*/ 0 w 3067"/>
                    <a:gd name="connsiteY1" fmla="*/ 1895 h 1894"/>
                    <a:gd name="connsiteX2" fmla="*/ 3067 w 3067"/>
                    <a:gd name="connsiteY2" fmla="*/ 37 h 1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67" h="1894">
                      <a:moveTo>
                        <a:pt x="3067" y="37"/>
                      </a:moveTo>
                      <a:cubicBezTo>
                        <a:pt x="1496" y="-191"/>
                        <a:pt x="629" y="656"/>
                        <a:pt x="0" y="1895"/>
                      </a:cubicBezTo>
                      <a:cubicBezTo>
                        <a:pt x="895" y="1066"/>
                        <a:pt x="1829" y="352"/>
                        <a:pt x="3067" y="3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100"/>
                </a:p>
              </p:txBody>
            </p:sp>
            <p:sp>
              <p:nvSpPr>
                <p:cNvPr id="37" name="شكل حر: شكل 36">
                  <a:extLst>
                    <a:ext uri="{FF2B5EF4-FFF2-40B4-BE49-F238E27FC236}">
                      <a16:creationId xmlns:a16="http://schemas.microsoft.com/office/drawing/2014/main" id="{A5416CBB-0032-C2D9-F2E3-11C674E0583E}"/>
                    </a:ext>
                  </a:extLst>
                </p:cNvPr>
                <p:cNvSpPr/>
                <p:nvPr/>
              </p:nvSpPr>
              <p:spPr>
                <a:xfrm>
                  <a:off x="13780001" y="1031643"/>
                  <a:ext cx="1943" cy="2628"/>
                </a:xfrm>
                <a:custGeom>
                  <a:avLst/>
                  <a:gdLst>
                    <a:gd name="connsiteX0" fmla="*/ 1153 w 1943"/>
                    <a:gd name="connsiteY0" fmla="*/ 2629 h 2628"/>
                    <a:gd name="connsiteX1" fmla="*/ 1943 w 1943"/>
                    <a:gd name="connsiteY1" fmla="*/ 2295 h 2628"/>
                    <a:gd name="connsiteX2" fmla="*/ 0 w 1943"/>
                    <a:gd name="connsiteY2" fmla="*/ 0 h 2628"/>
                    <a:gd name="connsiteX3" fmla="*/ 1153 w 1943"/>
                    <a:gd name="connsiteY3" fmla="*/ 2629 h 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43" h="2628">
                      <a:moveTo>
                        <a:pt x="1153" y="2629"/>
                      </a:moveTo>
                      <a:cubicBezTo>
                        <a:pt x="1153" y="2629"/>
                        <a:pt x="1610" y="2448"/>
                        <a:pt x="1943" y="2295"/>
                      </a:cubicBezTo>
                      <a:cubicBezTo>
                        <a:pt x="1305" y="1533"/>
                        <a:pt x="657" y="981"/>
                        <a:pt x="0" y="0"/>
                      </a:cubicBezTo>
                      <a:lnTo>
                        <a:pt x="1153" y="26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100"/>
                </a:p>
              </p:txBody>
            </p:sp>
            <p:sp>
              <p:nvSpPr>
                <p:cNvPr id="38" name="شكل حر: شكل 37">
                  <a:extLst>
                    <a:ext uri="{FF2B5EF4-FFF2-40B4-BE49-F238E27FC236}">
                      <a16:creationId xmlns:a16="http://schemas.microsoft.com/office/drawing/2014/main" id="{8FD8493F-C9C0-D379-620E-CD20F12B3F1E}"/>
                    </a:ext>
                  </a:extLst>
                </p:cNvPr>
                <p:cNvSpPr/>
                <p:nvPr/>
              </p:nvSpPr>
              <p:spPr>
                <a:xfrm>
                  <a:off x="13781944" y="1027757"/>
                  <a:ext cx="13287" cy="10778"/>
                </a:xfrm>
                <a:custGeom>
                  <a:avLst/>
                  <a:gdLst>
                    <a:gd name="connsiteX0" fmla="*/ 2848 w 13287"/>
                    <a:gd name="connsiteY0" fmla="*/ 0 h 10778"/>
                    <a:gd name="connsiteX1" fmla="*/ 0 w 13287"/>
                    <a:gd name="connsiteY1" fmla="*/ 6182 h 10778"/>
                    <a:gd name="connsiteX2" fmla="*/ 13287 w 13287"/>
                    <a:gd name="connsiteY2" fmla="*/ 9382 h 10778"/>
                    <a:gd name="connsiteX3" fmla="*/ 2848 w 13287"/>
                    <a:gd name="connsiteY3" fmla="*/ 0 h 10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287" h="10778">
                      <a:moveTo>
                        <a:pt x="2848" y="0"/>
                      </a:moveTo>
                      <a:cubicBezTo>
                        <a:pt x="6839" y="2800"/>
                        <a:pt x="1753" y="5391"/>
                        <a:pt x="0" y="6182"/>
                      </a:cubicBezTo>
                      <a:cubicBezTo>
                        <a:pt x="4401" y="11363"/>
                        <a:pt x="8820" y="11754"/>
                        <a:pt x="13287" y="9382"/>
                      </a:cubicBezTo>
                      <a:cubicBezTo>
                        <a:pt x="13249" y="3496"/>
                        <a:pt x="4820" y="4381"/>
                        <a:pt x="2848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100"/>
                </a:p>
              </p:txBody>
            </p:sp>
            <p:sp>
              <p:nvSpPr>
                <p:cNvPr id="39" name="شكل حر: شكل 38">
                  <a:extLst>
                    <a:ext uri="{FF2B5EF4-FFF2-40B4-BE49-F238E27FC236}">
                      <a16:creationId xmlns:a16="http://schemas.microsoft.com/office/drawing/2014/main" id="{EA5593C8-DE97-5144-48CE-23F7FD119565}"/>
                    </a:ext>
                  </a:extLst>
                </p:cNvPr>
                <p:cNvSpPr/>
                <p:nvPr/>
              </p:nvSpPr>
              <p:spPr>
                <a:xfrm>
                  <a:off x="13179602" y="1048197"/>
                  <a:ext cx="1809" cy="2381"/>
                </a:xfrm>
                <a:custGeom>
                  <a:avLst/>
                  <a:gdLst>
                    <a:gd name="connsiteX0" fmla="*/ 0 w 1809"/>
                    <a:gd name="connsiteY0" fmla="*/ 2381 h 2381"/>
                    <a:gd name="connsiteX1" fmla="*/ 1810 w 1809"/>
                    <a:gd name="connsiteY1" fmla="*/ 0 h 2381"/>
                    <a:gd name="connsiteX2" fmla="*/ 0 w 1809"/>
                    <a:gd name="connsiteY2" fmla="*/ 2381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" h="2381">
                      <a:moveTo>
                        <a:pt x="0" y="2381"/>
                      </a:moveTo>
                      <a:lnTo>
                        <a:pt x="1810" y="0"/>
                      </a:lnTo>
                      <a:cubicBezTo>
                        <a:pt x="1067" y="638"/>
                        <a:pt x="514" y="1486"/>
                        <a:pt x="0" y="238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100"/>
                </a:p>
              </p:txBody>
            </p:sp>
            <p:sp>
              <p:nvSpPr>
                <p:cNvPr id="40" name="شكل حر: شكل 39">
                  <a:extLst>
                    <a:ext uri="{FF2B5EF4-FFF2-40B4-BE49-F238E27FC236}">
                      <a16:creationId xmlns:a16="http://schemas.microsoft.com/office/drawing/2014/main" id="{3AFB1EBC-4FDA-5A7F-4134-FA3BFC7E1972}"/>
                    </a:ext>
                  </a:extLst>
                </p:cNvPr>
                <p:cNvSpPr/>
                <p:nvPr/>
              </p:nvSpPr>
              <p:spPr>
                <a:xfrm>
                  <a:off x="14835838" y="1310344"/>
                  <a:ext cx="2724" cy="1417"/>
                </a:xfrm>
                <a:custGeom>
                  <a:avLst/>
                  <a:gdLst>
                    <a:gd name="connsiteX0" fmla="*/ 2724 w 2724"/>
                    <a:gd name="connsiteY0" fmla="*/ 0 h 1417"/>
                    <a:gd name="connsiteX1" fmla="*/ 0 w 2724"/>
                    <a:gd name="connsiteY1" fmla="*/ 1391 h 1417"/>
                    <a:gd name="connsiteX2" fmla="*/ 2724 w 2724"/>
                    <a:gd name="connsiteY2" fmla="*/ 0 h 1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24" h="1417">
                      <a:moveTo>
                        <a:pt x="2724" y="0"/>
                      </a:moveTo>
                      <a:cubicBezTo>
                        <a:pt x="1829" y="533"/>
                        <a:pt x="829" y="800"/>
                        <a:pt x="0" y="1391"/>
                      </a:cubicBezTo>
                      <a:cubicBezTo>
                        <a:pt x="1419" y="1562"/>
                        <a:pt x="2181" y="905"/>
                        <a:pt x="2724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100"/>
                </a:p>
              </p:txBody>
            </p:sp>
            <p:sp>
              <p:nvSpPr>
                <p:cNvPr id="41" name="شكل حر: شكل 40">
                  <a:extLst>
                    <a:ext uri="{FF2B5EF4-FFF2-40B4-BE49-F238E27FC236}">
                      <a16:creationId xmlns:a16="http://schemas.microsoft.com/office/drawing/2014/main" id="{0CFDCF10-BF3A-3EE5-7EE4-6E1517C672D1}"/>
                    </a:ext>
                  </a:extLst>
                </p:cNvPr>
                <p:cNvSpPr/>
                <p:nvPr/>
              </p:nvSpPr>
              <p:spPr>
                <a:xfrm>
                  <a:off x="13274539" y="1047111"/>
                  <a:ext cx="1056" cy="9325"/>
                </a:xfrm>
                <a:custGeom>
                  <a:avLst/>
                  <a:gdLst>
                    <a:gd name="connsiteX0" fmla="*/ 18 w 1056"/>
                    <a:gd name="connsiteY0" fmla="*/ 9325 h 9325"/>
                    <a:gd name="connsiteX1" fmla="*/ 1056 w 1056"/>
                    <a:gd name="connsiteY1" fmla="*/ 0 h 9325"/>
                    <a:gd name="connsiteX2" fmla="*/ 18 w 1056"/>
                    <a:gd name="connsiteY2" fmla="*/ 9325 h 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56" h="9325">
                      <a:moveTo>
                        <a:pt x="18" y="9325"/>
                      </a:moveTo>
                      <a:lnTo>
                        <a:pt x="1056" y="0"/>
                      </a:lnTo>
                      <a:cubicBezTo>
                        <a:pt x="132" y="3877"/>
                        <a:pt x="-68" y="6791"/>
                        <a:pt x="18" y="932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100"/>
                </a:p>
              </p:txBody>
            </p:sp>
            <p:sp>
              <p:nvSpPr>
                <p:cNvPr id="42" name="شكل حر: شكل 41">
                  <a:extLst>
                    <a:ext uri="{FF2B5EF4-FFF2-40B4-BE49-F238E27FC236}">
                      <a16:creationId xmlns:a16="http://schemas.microsoft.com/office/drawing/2014/main" id="{D0F0B1A2-21CC-9EDB-4AD1-AF0390C80D0C}"/>
                    </a:ext>
                  </a:extLst>
                </p:cNvPr>
                <p:cNvSpPr/>
                <p:nvPr/>
              </p:nvSpPr>
              <p:spPr>
                <a:xfrm>
                  <a:off x="15241117" y="972721"/>
                  <a:ext cx="1314" cy="3638"/>
                </a:xfrm>
                <a:custGeom>
                  <a:avLst/>
                  <a:gdLst>
                    <a:gd name="connsiteX0" fmla="*/ 0 w 1314"/>
                    <a:gd name="connsiteY0" fmla="*/ 3639 h 3638"/>
                    <a:gd name="connsiteX1" fmla="*/ 1314 w 1314"/>
                    <a:gd name="connsiteY1" fmla="*/ 0 h 3638"/>
                    <a:gd name="connsiteX2" fmla="*/ 0 w 1314"/>
                    <a:gd name="connsiteY2" fmla="*/ 3639 h 3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14" h="3638">
                      <a:moveTo>
                        <a:pt x="0" y="3639"/>
                      </a:moveTo>
                      <a:lnTo>
                        <a:pt x="1314" y="0"/>
                      </a:lnTo>
                      <a:cubicBezTo>
                        <a:pt x="867" y="829"/>
                        <a:pt x="448" y="2124"/>
                        <a:pt x="0" y="363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100"/>
                </a:p>
              </p:txBody>
            </p:sp>
            <p:sp>
              <p:nvSpPr>
                <p:cNvPr id="43" name="شكل حر: شكل 42">
                  <a:extLst>
                    <a:ext uri="{FF2B5EF4-FFF2-40B4-BE49-F238E27FC236}">
                      <a16:creationId xmlns:a16="http://schemas.microsoft.com/office/drawing/2014/main" id="{EE3BE39F-31DE-8BF1-91F0-690A76B0AB79}"/>
                    </a:ext>
                  </a:extLst>
                </p:cNvPr>
                <p:cNvSpPr/>
                <p:nvPr/>
              </p:nvSpPr>
              <p:spPr>
                <a:xfrm>
                  <a:off x="15585893" y="1015869"/>
                  <a:ext cx="1371" cy="7162"/>
                </a:xfrm>
                <a:custGeom>
                  <a:avLst/>
                  <a:gdLst>
                    <a:gd name="connsiteX0" fmla="*/ 0 w 1371"/>
                    <a:gd name="connsiteY0" fmla="*/ 0 h 7162"/>
                    <a:gd name="connsiteX1" fmla="*/ 896 w 1371"/>
                    <a:gd name="connsiteY1" fmla="*/ 7096 h 7162"/>
                    <a:gd name="connsiteX2" fmla="*/ 1372 w 1371"/>
                    <a:gd name="connsiteY2" fmla="*/ 7163 h 7162"/>
                    <a:gd name="connsiteX3" fmla="*/ 0 w 1371"/>
                    <a:gd name="connsiteY3" fmla="*/ 0 h 7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1" h="7162">
                      <a:moveTo>
                        <a:pt x="0" y="0"/>
                      </a:moveTo>
                      <a:cubicBezTo>
                        <a:pt x="67" y="2858"/>
                        <a:pt x="448" y="5143"/>
                        <a:pt x="896" y="7096"/>
                      </a:cubicBezTo>
                      <a:cubicBezTo>
                        <a:pt x="1105" y="7096"/>
                        <a:pt x="1257" y="7125"/>
                        <a:pt x="1372" y="716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100"/>
                </a:p>
              </p:txBody>
            </p:sp>
            <p:sp>
              <p:nvSpPr>
                <p:cNvPr id="44" name="شكل حر: شكل 43">
                  <a:extLst>
                    <a:ext uri="{FF2B5EF4-FFF2-40B4-BE49-F238E27FC236}">
                      <a16:creationId xmlns:a16="http://schemas.microsoft.com/office/drawing/2014/main" id="{DBC1F43A-B286-D18C-1687-940754AED43E}"/>
                    </a:ext>
                  </a:extLst>
                </p:cNvPr>
                <p:cNvSpPr/>
                <p:nvPr/>
              </p:nvSpPr>
              <p:spPr>
                <a:xfrm>
                  <a:off x="16424836" y="1160630"/>
                  <a:ext cx="3819" cy="6638"/>
                </a:xfrm>
                <a:custGeom>
                  <a:avLst/>
                  <a:gdLst>
                    <a:gd name="connsiteX0" fmla="*/ 3820 w 3819"/>
                    <a:gd name="connsiteY0" fmla="*/ 3639 h 6638"/>
                    <a:gd name="connsiteX1" fmla="*/ 3372 w 3819"/>
                    <a:gd name="connsiteY1" fmla="*/ 0 h 6638"/>
                    <a:gd name="connsiteX2" fmla="*/ 0 w 3819"/>
                    <a:gd name="connsiteY2" fmla="*/ 6639 h 6638"/>
                    <a:gd name="connsiteX3" fmla="*/ 3820 w 3819"/>
                    <a:gd name="connsiteY3" fmla="*/ 3639 h 6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9" h="6638">
                      <a:moveTo>
                        <a:pt x="3820" y="3639"/>
                      </a:moveTo>
                      <a:cubicBezTo>
                        <a:pt x="3753" y="2476"/>
                        <a:pt x="3610" y="1257"/>
                        <a:pt x="3372" y="0"/>
                      </a:cubicBezTo>
                      <a:lnTo>
                        <a:pt x="0" y="6639"/>
                      </a:lnTo>
                      <a:cubicBezTo>
                        <a:pt x="1781" y="6039"/>
                        <a:pt x="3020" y="5029"/>
                        <a:pt x="3820" y="363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100"/>
                </a:p>
              </p:txBody>
            </p:sp>
            <p:sp>
              <p:nvSpPr>
                <p:cNvPr id="45" name="شكل حر: شكل 44">
                  <a:extLst>
                    <a:ext uri="{FF2B5EF4-FFF2-40B4-BE49-F238E27FC236}">
                      <a16:creationId xmlns:a16="http://schemas.microsoft.com/office/drawing/2014/main" id="{4C93E664-7BFB-E980-6901-550EE1A85664}"/>
                    </a:ext>
                  </a:extLst>
                </p:cNvPr>
                <p:cNvSpPr/>
                <p:nvPr/>
              </p:nvSpPr>
              <p:spPr>
                <a:xfrm>
                  <a:off x="15787728" y="1049529"/>
                  <a:ext cx="28308" cy="11546"/>
                </a:xfrm>
                <a:custGeom>
                  <a:avLst/>
                  <a:gdLst>
                    <a:gd name="connsiteX0" fmla="*/ 27518 w 28308"/>
                    <a:gd name="connsiteY0" fmla="*/ 6784 h 11546"/>
                    <a:gd name="connsiteX1" fmla="*/ 28308 w 28308"/>
                    <a:gd name="connsiteY1" fmla="*/ 3536 h 11546"/>
                    <a:gd name="connsiteX2" fmla="*/ 810 w 28308"/>
                    <a:gd name="connsiteY2" fmla="*/ 88 h 11546"/>
                    <a:gd name="connsiteX3" fmla="*/ 0 w 28308"/>
                    <a:gd name="connsiteY3" fmla="*/ 11546 h 11546"/>
                    <a:gd name="connsiteX4" fmla="*/ 27518 w 28308"/>
                    <a:gd name="connsiteY4" fmla="*/ 6784 h 11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308" h="11546">
                      <a:moveTo>
                        <a:pt x="27518" y="6784"/>
                      </a:moveTo>
                      <a:cubicBezTo>
                        <a:pt x="27718" y="5707"/>
                        <a:pt x="28270" y="4717"/>
                        <a:pt x="28308" y="3536"/>
                      </a:cubicBezTo>
                      <a:cubicBezTo>
                        <a:pt x="24384" y="411"/>
                        <a:pt x="14040" y="-274"/>
                        <a:pt x="810" y="88"/>
                      </a:cubicBezTo>
                      <a:lnTo>
                        <a:pt x="0" y="11546"/>
                      </a:lnTo>
                      <a:lnTo>
                        <a:pt x="27518" y="67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100"/>
                </a:p>
              </p:txBody>
            </p:sp>
            <p:sp>
              <p:nvSpPr>
                <p:cNvPr id="46" name="شكل حر: شكل 45">
                  <a:extLst>
                    <a:ext uri="{FF2B5EF4-FFF2-40B4-BE49-F238E27FC236}">
                      <a16:creationId xmlns:a16="http://schemas.microsoft.com/office/drawing/2014/main" id="{2DD847AA-B4EB-B1E5-DF96-492D6D8259D9}"/>
                    </a:ext>
                  </a:extLst>
                </p:cNvPr>
                <p:cNvSpPr/>
                <p:nvPr/>
              </p:nvSpPr>
              <p:spPr>
                <a:xfrm>
                  <a:off x="16375592" y="1298000"/>
                  <a:ext cx="904" cy="5012"/>
                </a:xfrm>
                <a:custGeom>
                  <a:avLst/>
                  <a:gdLst>
                    <a:gd name="connsiteX0" fmla="*/ 810 w 904"/>
                    <a:gd name="connsiteY0" fmla="*/ 0 h 5012"/>
                    <a:gd name="connsiteX1" fmla="*/ 0 w 904"/>
                    <a:gd name="connsiteY1" fmla="*/ 95 h 5012"/>
                    <a:gd name="connsiteX2" fmla="*/ 810 w 904"/>
                    <a:gd name="connsiteY2" fmla="*/ 0 h 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4" h="5012">
                      <a:moveTo>
                        <a:pt x="810" y="0"/>
                      </a:moveTo>
                      <a:lnTo>
                        <a:pt x="0" y="95"/>
                      </a:lnTo>
                      <a:cubicBezTo>
                        <a:pt x="28" y="8087"/>
                        <a:pt x="1248" y="5067"/>
                        <a:pt x="81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100"/>
                </a:p>
              </p:txBody>
            </p:sp>
            <p:sp>
              <p:nvSpPr>
                <p:cNvPr id="47" name="شكل حر: شكل 46">
                  <a:extLst>
                    <a:ext uri="{FF2B5EF4-FFF2-40B4-BE49-F238E27FC236}">
                      <a16:creationId xmlns:a16="http://schemas.microsoft.com/office/drawing/2014/main" id="{439D96C7-3B1E-A876-B46F-D456F7234840}"/>
                    </a:ext>
                  </a:extLst>
                </p:cNvPr>
                <p:cNvSpPr/>
                <p:nvPr/>
              </p:nvSpPr>
              <p:spPr>
                <a:xfrm>
                  <a:off x="15937080" y="1068485"/>
                  <a:ext cx="5172" cy="11277"/>
                </a:xfrm>
                <a:custGeom>
                  <a:avLst/>
                  <a:gdLst>
                    <a:gd name="connsiteX0" fmla="*/ 3791 w 5172"/>
                    <a:gd name="connsiteY0" fmla="*/ 11078 h 11277"/>
                    <a:gd name="connsiteX1" fmla="*/ 5172 w 5172"/>
                    <a:gd name="connsiteY1" fmla="*/ 11278 h 11277"/>
                    <a:gd name="connsiteX2" fmla="*/ 0 w 5172"/>
                    <a:gd name="connsiteY2" fmla="*/ 0 h 11277"/>
                    <a:gd name="connsiteX3" fmla="*/ 3791 w 5172"/>
                    <a:gd name="connsiteY3" fmla="*/ 11078 h 11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72" h="11277">
                      <a:moveTo>
                        <a:pt x="3791" y="11078"/>
                      </a:moveTo>
                      <a:cubicBezTo>
                        <a:pt x="4267" y="11135"/>
                        <a:pt x="4724" y="11220"/>
                        <a:pt x="5172" y="11278"/>
                      </a:cubicBezTo>
                      <a:lnTo>
                        <a:pt x="0" y="0"/>
                      </a:lnTo>
                      <a:lnTo>
                        <a:pt x="3791" y="1107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100"/>
                </a:p>
              </p:txBody>
            </p:sp>
            <p:sp>
              <p:nvSpPr>
                <p:cNvPr id="48" name="شكل حر: شكل 47">
                  <a:extLst>
                    <a:ext uri="{FF2B5EF4-FFF2-40B4-BE49-F238E27FC236}">
                      <a16:creationId xmlns:a16="http://schemas.microsoft.com/office/drawing/2014/main" id="{6991F043-00B7-51B5-AD56-4042CB9741B4}"/>
                    </a:ext>
                  </a:extLst>
                </p:cNvPr>
                <p:cNvSpPr/>
                <p:nvPr/>
              </p:nvSpPr>
              <p:spPr>
                <a:xfrm>
                  <a:off x="16207763" y="1071812"/>
                  <a:ext cx="12085" cy="3929"/>
                </a:xfrm>
                <a:custGeom>
                  <a:avLst/>
                  <a:gdLst>
                    <a:gd name="connsiteX0" fmla="*/ 12086 w 12085"/>
                    <a:gd name="connsiteY0" fmla="*/ 1141 h 3929"/>
                    <a:gd name="connsiteX1" fmla="*/ 732 w 12085"/>
                    <a:gd name="connsiteY1" fmla="*/ 3779 h 3929"/>
                    <a:gd name="connsiteX2" fmla="*/ 12086 w 12085"/>
                    <a:gd name="connsiteY2" fmla="*/ 1141 h 3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085" h="3929">
                      <a:moveTo>
                        <a:pt x="12086" y="1141"/>
                      </a:moveTo>
                      <a:cubicBezTo>
                        <a:pt x="-449" y="-1355"/>
                        <a:pt x="-1030" y="569"/>
                        <a:pt x="732" y="3779"/>
                      </a:cubicBezTo>
                      <a:cubicBezTo>
                        <a:pt x="5257" y="4255"/>
                        <a:pt x="9228" y="3655"/>
                        <a:pt x="12086" y="11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100"/>
                </a:p>
              </p:txBody>
            </p:sp>
            <p:sp>
              <p:nvSpPr>
                <p:cNvPr id="49" name="شكل حر: شكل 48">
                  <a:extLst>
                    <a:ext uri="{FF2B5EF4-FFF2-40B4-BE49-F238E27FC236}">
                      <a16:creationId xmlns:a16="http://schemas.microsoft.com/office/drawing/2014/main" id="{6BDAD408-80EB-1148-07BF-3047BEA15E56}"/>
                    </a:ext>
                  </a:extLst>
                </p:cNvPr>
                <p:cNvSpPr/>
                <p:nvPr/>
              </p:nvSpPr>
              <p:spPr>
                <a:xfrm>
                  <a:off x="16467632" y="1273330"/>
                  <a:ext cx="15245" cy="9514"/>
                </a:xfrm>
                <a:custGeom>
                  <a:avLst/>
                  <a:gdLst>
                    <a:gd name="connsiteX0" fmla="*/ 11173 w 15245"/>
                    <a:gd name="connsiteY0" fmla="*/ 9458 h 9514"/>
                    <a:gd name="connsiteX1" fmla="*/ 11382 w 15245"/>
                    <a:gd name="connsiteY1" fmla="*/ 0 h 9514"/>
                    <a:gd name="connsiteX2" fmla="*/ 0 w 15245"/>
                    <a:gd name="connsiteY2" fmla="*/ 1438 h 9514"/>
                    <a:gd name="connsiteX3" fmla="*/ 11173 w 15245"/>
                    <a:gd name="connsiteY3" fmla="*/ 9458 h 9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5" h="9514">
                      <a:moveTo>
                        <a:pt x="11173" y="9458"/>
                      </a:moveTo>
                      <a:cubicBezTo>
                        <a:pt x="17764" y="10087"/>
                        <a:pt x="15250" y="5325"/>
                        <a:pt x="11382" y="0"/>
                      </a:cubicBezTo>
                      <a:cubicBezTo>
                        <a:pt x="4667" y="981"/>
                        <a:pt x="0" y="1438"/>
                        <a:pt x="0" y="1438"/>
                      </a:cubicBezTo>
                      <a:cubicBezTo>
                        <a:pt x="3686" y="3343"/>
                        <a:pt x="7382" y="7544"/>
                        <a:pt x="11173" y="945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100"/>
                </a:p>
              </p:txBody>
            </p:sp>
            <p:sp>
              <p:nvSpPr>
                <p:cNvPr id="50" name="شكل حر: شكل 49">
                  <a:extLst>
                    <a:ext uri="{FF2B5EF4-FFF2-40B4-BE49-F238E27FC236}">
                      <a16:creationId xmlns:a16="http://schemas.microsoft.com/office/drawing/2014/main" id="{2D90E642-8A63-F8C1-4B63-C53279F97DAD}"/>
                    </a:ext>
                  </a:extLst>
                </p:cNvPr>
                <p:cNvSpPr/>
                <p:nvPr/>
              </p:nvSpPr>
              <p:spPr>
                <a:xfrm>
                  <a:off x="16450822" y="1167812"/>
                  <a:ext cx="3170" cy="6477"/>
                </a:xfrm>
                <a:custGeom>
                  <a:avLst/>
                  <a:gdLst>
                    <a:gd name="connsiteX0" fmla="*/ 1113 w 3170"/>
                    <a:gd name="connsiteY0" fmla="*/ 6477 h 6477"/>
                    <a:gd name="connsiteX1" fmla="*/ 3171 w 3170"/>
                    <a:gd name="connsiteY1" fmla="*/ 0 h 6477"/>
                    <a:gd name="connsiteX2" fmla="*/ 1113 w 3170"/>
                    <a:gd name="connsiteY2" fmla="*/ 6477 h 6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70" h="6477">
                      <a:moveTo>
                        <a:pt x="1113" y="6477"/>
                      </a:moveTo>
                      <a:lnTo>
                        <a:pt x="3171" y="0"/>
                      </a:lnTo>
                      <a:cubicBezTo>
                        <a:pt x="-706" y="1581"/>
                        <a:pt x="-554" y="3943"/>
                        <a:pt x="1113" y="647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100"/>
                </a:p>
              </p:txBody>
            </p:sp>
          </p:grpSp>
        </p:grpSp>
        <p:grpSp>
          <p:nvGrpSpPr>
            <p:cNvPr id="51" name="مجموعة 50">
              <a:extLst>
                <a:ext uri="{FF2B5EF4-FFF2-40B4-BE49-F238E27FC236}">
                  <a16:creationId xmlns:a16="http://schemas.microsoft.com/office/drawing/2014/main" id="{A5C06E3D-109A-AEEB-AE71-3C2C40F1D204}"/>
                </a:ext>
              </a:extLst>
            </p:cNvPr>
            <p:cNvGrpSpPr/>
            <p:nvPr/>
          </p:nvGrpSpPr>
          <p:grpSpPr>
            <a:xfrm>
              <a:off x="7901645" y="4529807"/>
              <a:ext cx="399542" cy="237436"/>
              <a:chOff x="1778244" y="4375867"/>
              <a:chExt cx="675004" cy="401135"/>
            </a:xfrm>
          </p:grpSpPr>
          <p:pic>
            <p:nvPicPr>
              <p:cNvPr id="29" name="صورة 28">
                <a:extLst>
                  <a:ext uri="{FF2B5EF4-FFF2-40B4-BE49-F238E27FC236}">
                    <a16:creationId xmlns:a16="http://schemas.microsoft.com/office/drawing/2014/main" id="{A0AAADC0-41E9-36FD-F131-B399D8D93A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0675" t="35873" r="28730" b="41303"/>
              <a:stretch/>
            </p:blipFill>
            <p:spPr>
              <a:xfrm rot="338249">
                <a:off x="2079932" y="4375867"/>
                <a:ext cx="373316" cy="395478"/>
              </a:xfrm>
              <a:prstGeom prst="rect">
                <a:avLst/>
              </a:prstGeom>
            </p:spPr>
          </p:pic>
          <p:pic>
            <p:nvPicPr>
              <p:cNvPr id="30" name="صورة 29">
                <a:extLst>
                  <a:ext uri="{FF2B5EF4-FFF2-40B4-BE49-F238E27FC236}">
                    <a16:creationId xmlns:a16="http://schemas.microsoft.com/office/drawing/2014/main" id="{F6ECB6FE-05D9-8383-CEE4-5628530662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0675" t="35873" r="28730" b="41303"/>
              <a:stretch/>
            </p:blipFill>
            <p:spPr>
              <a:xfrm rot="1531961">
                <a:off x="1778244" y="4381524"/>
                <a:ext cx="373316" cy="395478"/>
              </a:xfrm>
              <a:prstGeom prst="rect">
                <a:avLst/>
              </a:prstGeom>
            </p:spPr>
          </p:pic>
        </p:grpSp>
      </p:grpSp>
      <p:pic>
        <p:nvPicPr>
          <p:cNvPr id="52" name="صورة 51">
            <a:extLst>
              <a:ext uri="{FF2B5EF4-FFF2-40B4-BE49-F238E27FC236}">
                <a16:creationId xmlns:a16="http://schemas.microsoft.com/office/drawing/2014/main" id="{4EE4B6EB-604E-9191-BEF1-41252B033B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954" t="-165" r="-1737" b="66141"/>
          <a:stretch/>
        </p:blipFill>
        <p:spPr>
          <a:xfrm>
            <a:off x="-668583" y="5829167"/>
            <a:ext cx="2400710" cy="2393260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9AEC62A7-4294-152D-B0D7-1999B681C2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25" t="29320" r="40751" b="60525"/>
          <a:stretch/>
        </p:blipFill>
        <p:spPr>
          <a:xfrm>
            <a:off x="9346554" y="1459909"/>
            <a:ext cx="843062" cy="648245"/>
          </a:xfrm>
          <a:prstGeom prst="rect">
            <a:avLst/>
          </a:prstGeom>
        </p:spPr>
      </p:pic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90EA0F1-9D17-0C39-901D-342D20594E6D}"/>
              </a:ext>
            </a:extLst>
          </p:cNvPr>
          <p:cNvSpPr txBox="1"/>
          <p:nvPr/>
        </p:nvSpPr>
        <p:spPr>
          <a:xfrm>
            <a:off x="3892421" y="4729236"/>
            <a:ext cx="288617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/>
            <a:r>
              <a:rPr lang="ar-SA" sz="1800" b="1" dirty="0">
                <a:ln w="12700">
                  <a:noFill/>
                  <a:prstDash val="solid"/>
                </a:ln>
                <a:solidFill>
                  <a:srgbClr val="544541"/>
                </a:solidFill>
              </a:rPr>
              <a:t>هو الذي يحتوي على جميع العناصر الغذائية مثل: البروتينات، والسكريات، والنشويات، والمعادن، والكربوهيدرات، لذلك يُفضّل التنويع في الأكل وعدم الاقتصار على تناول صنف واحد من الأطعمة .</a:t>
            </a:r>
          </a:p>
        </p:txBody>
      </p: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BE2AE0C7-0812-9608-2148-B49ACA52CF9C}"/>
              </a:ext>
            </a:extLst>
          </p:cNvPr>
          <p:cNvGrpSpPr/>
          <p:nvPr/>
        </p:nvGrpSpPr>
        <p:grpSpPr>
          <a:xfrm>
            <a:off x="4004398" y="1143911"/>
            <a:ext cx="3100455" cy="2748120"/>
            <a:chOff x="4115294" y="4555362"/>
            <a:chExt cx="2626334" cy="2327878"/>
          </a:xfrm>
        </p:grpSpPr>
        <p:grpSp>
          <p:nvGrpSpPr>
            <p:cNvPr id="64" name="مجموعة 63">
              <a:extLst>
                <a:ext uri="{FF2B5EF4-FFF2-40B4-BE49-F238E27FC236}">
                  <a16:creationId xmlns:a16="http://schemas.microsoft.com/office/drawing/2014/main" id="{D73770DD-BAFE-B5C2-1130-A2948AB34A72}"/>
                </a:ext>
              </a:extLst>
            </p:cNvPr>
            <p:cNvGrpSpPr/>
            <p:nvPr/>
          </p:nvGrpSpPr>
          <p:grpSpPr>
            <a:xfrm>
              <a:off x="4115294" y="4555362"/>
              <a:ext cx="1886610" cy="2327878"/>
              <a:chOff x="1409799" y="1900959"/>
              <a:chExt cx="2608638" cy="3218785"/>
            </a:xfrm>
          </p:grpSpPr>
          <p:pic>
            <p:nvPicPr>
              <p:cNvPr id="65" name="صورة 64">
                <a:extLst>
                  <a:ext uri="{FF2B5EF4-FFF2-40B4-BE49-F238E27FC236}">
                    <a16:creationId xmlns:a16="http://schemas.microsoft.com/office/drawing/2014/main" id="{3373F6A5-1EB7-D87F-F5EF-B3382F7BD3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0779" t="34257" r="28692" b="41437"/>
              <a:stretch/>
            </p:blipFill>
            <p:spPr>
              <a:xfrm rot="20420674">
                <a:off x="1409799" y="3605876"/>
                <a:ext cx="1309127" cy="1486091"/>
              </a:xfrm>
              <a:prstGeom prst="rect">
                <a:avLst/>
              </a:prstGeom>
            </p:spPr>
          </p:pic>
          <p:pic>
            <p:nvPicPr>
              <p:cNvPr id="66" name="صورة 65">
                <a:extLst>
                  <a:ext uri="{FF2B5EF4-FFF2-40B4-BE49-F238E27FC236}">
                    <a16:creationId xmlns:a16="http://schemas.microsoft.com/office/drawing/2014/main" id="{395087E7-1714-8391-4EA3-FE45A1B25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4950" y="1900959"/>
                <a:ext cx="2278208" cy="2556867"/>
              </a:xfrm>
              <a:prstGeom prst="rect">
                <a:avLst/>
              </a:prstGeom>
            </p:spPr>
          </p:pic>
          <p:pic>
            <p:nvPicPr>
              <p:cNvPr id="67" name="صورة 66">
                <a:extLst>
                  <a:ext uri="{FF2B5EF4-FFF2-40B4-BE49-F238E27FC236}">
                    <a16:creationId xmlns:a16="http://schemas.microsoft.com/office/drawing/2014/main" id="{CE665113-868C-139E-40C4-9DFD00A4A2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6448" t="73999" r="16988" b="9112"/>
              <a:stretch/>
            </p:blipFill>
            <p:spPr>
              <a:xfrm rot="20420674">
                <a:off x="2988828" y="3633901"/>
                <a:ext cx="1029609" cy="1302565"/>
              </a:xfrm>
              <a:prstGeom prst="rect">
                <a:avLst/>
              </a:prstGeom>
            </p:spPr>
          </p:pic>
          <p:pic>
            <p:nvPicPr>
              <p:cNvPr id="68" name="صورة 67">
                <a:extLst>
                  <a:ext uri="{FF2B5EF4-FFF2-40B4-BE49-F238E27FC236}">
                    <a16:creationId xmlns:a16="http://schemas.microsoft.com/office/drawing/2014/main" id="{3CB7381F-E52B-CA8E-FC67-B7E40F24DE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7921" t="8047" r="14300" b="75064"/>
              <a:stretch/>
            </p:blipFill>
            <p:spPr>
              <a:xfrm rot="1541565">
                <a:off x="2260694" y="3817179"/>
                <a:ext cx="1220104" cy="1302565"/>
              </a:xfrm>
              <a:prstGeom prst="rect">
                <a:avLst/>
              </a:prstGeom>
            </p:spPr>
          </p:pic>
        </p:grpSp>
        <p:pic>
          <p:nvPicPr>
            <p:cNvPr id="69" name="صورة 68">
              <a:extLst>
                <a:ext uri="{FF2B5EF4-FFF2-40B4-BE49-F238E27FC236}">
                  <a16:creationId xmlns:a16="http://schemas.microsoft.com/office/drawing/2014/main" id="{8B208963-CE30-3298-0968-FB2DFF582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905" t="2464" r="72566" b="73230"/>
            <a:stretch/>
          </p:blipFill>
          <p:spPr>
            <a:xfrm>
              <a:off x="5199741" y="4990115"/>
              <a:ext cx="1541887" cy="1750315"/>
            </a:xfrm>
            <a:prstGeom prst="rect">
              <a:avLst/>
            </a:prstGeom>
          </p:spPr>
        </p:pic>
      </p:grpSp>
      <p:grpSp>
        <p:nvGrpSpPr>
          <p:cNvPr id="81" name="مجموعة 80">
            <a:extLst>
              <a:ext uri="{FF2B5EF4-FFF2-40B4-BE49-F238E27FC236}">
                <a16:creationId xmlns:a16="http://schemas.microsoft.com/office/drawing/2014/main" id="{298E212F-2815-782F-315E-541261250A33}"/>
              </a:ext>
            </a:extLst>
          </p:cNvPr>
          <p:cNvGrpSpPr/>
          <p:nvPr/>
        </p:nvGrpSpPr>
        <p:grpSpPr>
          <a:xfrm>
            <a:off x="112753" y="2165594"/>
            <a:ext cx="2976920" cy="3831818"/>
            <a:chOff x="275070" y="1302564"/>
            <a:chExt cx="2976920" cy="383181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F238E7D5-BE8E-3904-6F08-92FE6DB99886}"/>
                </a:ext>
              </a:extLst>
            </p:cNvPr>
            <p:cNvSpPr/>
            <p:nvPr/>
          </p:nvSpPr>
          <p:spPr>
            <a:xfrm>
              <a:off x="2997759" y="1509655"/>
              <a:ext cx="254231" cy="224359"/>
            </a:xfrm>
            <a:custGeom>
              <a:avLst/>
              <a:gdLst/>
              <a:ahLst/>
              <a:cxnLst/>
              <a:rect l="l" t="t" r="r" b="b"/>
              <a:pathLst>
                <a:path w="628842" h="554953">
                  <a:moveTo>
                    <a:pt x="0" y="0"/>
                  </a:moveTo>
                  <a:lnTo>
                    <a:pt x="628842" y="0"/>
                  </a:lnTo>
                  <a:lnTo>
                    <a:pt x="628842" y="554953"/>
                  </a:lnTo>
                  <a:lnTo>
                    <a:pt x="0" y="554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D23C605F-C278-ACFB-2A59-2B982CB66D44}"/>
                </a:ext>
              </a:extLst>
            </p:cNvPr>
            <p:cNvSpPr txBox="1"/>
            <p:nvPr/>
          </p:nvSpPr>
          <p:spPr>
            <a:xfrm>
              <a:off x="275070" y="1302564"/>
              <a:ext cx="2722689" cy="38318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 rtl="1">
                <a:lnSpc>
                  <a:spcPct val="150000"/>
                </a:lnSpc>
              </a:pPr>
              <a:r>
                <a:rPr lang="ar-SA" sz="1800" b="1" dirty="0">
                  <a:ln w="12700">
                    <a:noFill/>
                    <a:prstDash val="solid"/>
                  </a:ln>
                  <a:solidFill>
                    <a:srgbClr val="544541"/>
                  </a:solidFill>
                </a:rPr>
                <a:t>الحفاظ على صحة الجهاز الهضمي .</a:t>
              </a:r>
            </a:p>
            <a:p>
              <a:pPr algn="just" rtl="1">
                <a:lnSpc>
                  <a:spcPct val="150000"/>
                </a:lnSpc>
              </a:pPr>
              <a:r>
                <a:rPr lang="ar-SA" sz="1800" b="1" dirty="0">
                  <a:ln w="12700">
                    <a:noFill/>
                    <a:prstDash val="solid"/>
                  </a:ln>
                  <a:solidFill>
                    <a:srgbClr val="544541"/>
                  </a:solidFill>
                </a:rPr>
                <a:t>تحسين عملية الأيض في الجسم .</a:t>
              </a:r>
            </a:p>
            <a:p>
              <a:pPr algn="just" rtl="1">
                <a:lnSpc>
                  <a:spcPct val="150000"/>
                </a:lnSpc>
              </a:pPr>
              <a:r>
                <a:rPr lang="ar-SA" sz="1800" b="1" dirty="0">
                  <a:ln w="12700">
                    <a:noFill/>
                    <a:prstDash val="solid"/>
                  </a:ln>
                  <a:solidFill>
                    <a:srgbClr val="544541"/>
                  </a:solidFill>
                </a:rPr>
                <a:t>إمداد الجسم بالطاقة والحيوية .</a:t>
              </a:r>
            </a:p>
            <a:p>
              <a:pPr algn="just" rtl="1">
                <a:lnSpc>
                  <a:spcPct val="150000"/>
                </a:lnSpc>
              </a:pPr>
              <a:r>
                <a:rPr lang="ar-SA" sz="1800" b="1" dirty="0">
                  <a:ln w="12700">
                    <a:noFill/>
                    <a:prstDash val="solid"/>
                  </a:ln>
                  <a:solidFill>
                    <a:srgbClr val="544541"/>
                  </a:solidFill>
                </a:rPr>
                <a:t>الوقاية من مرض السرطان .</a:t>
              </a:r>
            </a:p>
            <a:p>
              <a:pPr algn="just" rtl="1">
                <a:lnSpc>
                  <a:spcPct val="150000"/>
                </a:lnSpc>
              </a:pPr>
              <a:r>
                <a:rPr lang="ar-SA" sz="1800" b="1" dirty="0">
                  <a:ln w="12700">
                    <a:noFill/>
                    <a:prstDash val="solid"/>
                  </a:ln>
                  <a:solidFill>
                    <a:srgbClr val="544541"/>
                  </a:solidFill>
                </a:rPr>
                <a:t>التخلص من الاكتئاب والتوتر .</a:t>
              </a:r>
            </a:p>
            <a:p>
              <a:pPr algn="just" rtl="1">
                <a:lnSpc>
                  <a:spcPct val="150000"/>
                </a:lnSpc>
              </a:pPr>
              <a:r>
                <a:rPr lang="ar-SA" sz="1800" b="1" dirty="0">
                  <a:ln w="12700">
                    <a:noFill/>
                    <a:prstDash val="solid"/>
                  </a:ln>
                  <a:solidFill>
                    <a:srgbClr val="544541"/>
                  </a:solidFill>
                </a:rPr>
                <a:t>تحسين صحّة البشرة .</a:t>
              </a:r>
            </a:p>
            <a:p>
              <a:pPr algn="just" rtl="1">
                <a:lnSpc>
                  <a:spcPct val="150000"/>
                </a:lnSpc>
              </a:pPr>
              <a:r>
                <a:rPr lang="ar-SA" sz="1800" b="1" dirty="0">
                  <a:ln w="12700">
                    <a:noFill/>
                    <a:prstDash val="solid"/>
                  </a:ln>
                  <a:solidFill>
                    <a:srgbClr val="544541"/>
                  </a:solidFill>
                </a:rPr>
                <a:t>الوقاية من مرض السكري.</a:t>
              </a:r>
            </a:p>
            <a:p>
              <a:pPr algn="just" rtl="1">
                <a:lnSpc>
                  <a:spcPct val="150000"/>
                </a:lnSpc>
              </a:pPr>
              <a:r>
                <a:rPr lang="ar-SA" sz="1800" b="1" dirty="0">
                  <a:ln w="12700">
                    <a:noFill/>
                    <a:prstDash val="solid"/>
                  </a:ln>
                  <a:solidFill>
                    <a:srgbClr val="544541"/>
                  </a:solidFill>
                </a:rPr>
                <a:t>تقوية عظام الجسم .</a:t>
              </a:r>
            </a:p>
            <a:p>
              <a:pPr algn="just" rtl="1">
                <a:lnSpc>
                  <a:spcPct val="150000"/>
                </a:lnSpc>
              </a:pPr>
              <a:r>
                <a:rPr lang="ar-SA" sz="1800" b="1" dirty="0">
                  <a:ln w="12700">
                    <a:noFill/>
                    <a:prstDash val="solid"/>
                  </a:ln>
                  <a:solidFill>
                    <a:srgbClr val="544541"/>
                  </a:solidFill>
                </a:rPr>
                <a:t>الحماية من السمنة . </a:t>
              </a:r>
            </a:p>
          </p:txBody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20FB3DEB-C4F1-D517-6653-D8E365FB0B87}"/>
                </a:ext>
              </a:extLst>
            </p:cNvPr>
            <p:cNvSpPr/>
            <p:nvPr/>
          </p:nvSpPr>
          <p:spPr>
            <a:xfrm>
              <a:off x="2997759" y="1911689"/>
              <a:ext cx="254231" cy="224359"/>
            </a:xfrm>
            <a:custGeom>
              <a:avLst/>
              <a:gdLst/>
              <a:ahLst/>
              <a:cxnLst/>
              <a:rect l="l" t="t" r="r" b="b"/>
              <a:pathLst>
                <a:path w="628842" h="554953">
                  <a:moveTo>
                    <a:pt x="0" y="0"/>
                  </a:moveTo>
                  <a:lnTo>
                    <a:pt x="628842" y="0"/>
                  </a:lnTo>
                  <a:lnTo>
                    <a:pt x="628842" y="554953"/>
                  </a:lnTo>
                  <a:lnTo>
                    <a:pt x="0" y="554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3450462B-92B0-9A36-5622-0E0E6C7D456F}"/>
                </a:ext>
              </a:extLst>
            </p:cNvPr>
            <p:cNvSpPr/>
            <p:nvPr/>
          </p:nvSpPr>
          <p:spPr>
            <a:xfrm>
              <a:off x="2997759" y="2345397"/>
              <a:ext cx="254231" cy="224359"/>
            </a:xfrm>
            <a:custGeom>
              <a:avLst/>
              <a:gdLst/>
              <a:ahLst/>
              <a:cxnLst/>
              <a:rect l="l" t="t" r="r" b="b"/>
              <a:pathLst>
                <a:path w="628842" h="554953">
                  <a:moveTo>
                    <a:pt x="0" y="0"/>
                  </a:moveTo>
                  <a:lnTo>
                    <a:pt x="628842" y="0"/>
                  </a:lnTo>
                  <a:lnTo>
                    <a:pt x="628842" y="554953"/>
                  </a:lnTo>
                  <a:lnTo>
                    <a:pt x="0" y="554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B3C0DC72-C7D1-0E6B-992B-D53F3A2E5772}"/>
                </a:ext>
              </a:extLst>
            </p:cNvPr>
            <p:cNvSpPr/>
            <p:nvPr/>
          </p:nvSpPr>
          <p:spPr>
            <a:xfrm>
              <a:off x="2997759" y="2726187"/>
              <a:ext cx="254231" cy="224359"/>
            </a:xfrm>
            <a:custGeom>
              <a:avLst/>
              <a:gdLst/>
              <a:ahLst/>
              <a:cxnLst/>
              <a:rect l="l" t="t" r="r" b="b"/>
              <a:pathLst>
                <a:path w="628842" h="554953">
                  <a:moveTo>
                    <a:pt x="0" y="0"/>
                  </a:moveTo>
                  <a:lnTo>
                    <a:pt x="628842" y="0"/>
                  </a:lnTo>
                  <a:lnTo>
                    <a:pt x="628842" y="554953"/>
                  </a:lnTo>
                  <a:lnTo>
                    <a:pt x="0" y="554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02B61454-96CB-B0DD-7FAC-73AD2D10A006}"/>
                </a:ext>
              </a:extLst>
            </p:cNvPr>
            <p:cNvSpPr/>
            <p:nvPr/>
          </p:nvSpPr>
          <p:spPr>
            <a:xfrm>
              <a:off x="2997759" y="3144048"/>
              <a:ext cx="254231" cy="224359"/>
            </a:xfrm>
            <a:custGeom>
              <a:avLst/>
              <a:gdLst/>
              <a:ahLst/>
              <a:cxnLst/>
              <a:rect l="l" t="t" r="r" b="b"/>
              <a:pathLst>
                <a:path w="628842" h="554953">
                  <a:moveTo>
                    <a:pt x="0" y="0"/>
                  </a:moveTo>
                  <a:lnTo>
                    <a:pt x="628842" y="0"/>
                  </a:lnTo>
                  <a:lnTo>
                    <a:pt x="628842" y="554953"/>
                  </a:lnTo>
                  <a:lnTo>
                    <a:pt x="0" y="554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4D55533D-0ED5-446C-0C14-CEDE9CC25ADE}"/>
                </a:ext>
              </a:extLst>
            </p:cNvPr>
            <p:cNvSpPr/>
            <p:nvPr/>
          </p:nvSpPr>
          <p:spPr>
            <a:xfrm>
              <a:off x="2997759" y="3555477"/>
              <a:ext cx="254231" cy="224359"/>
            </a:xfrm>
            <a:custGeom>
              <a:avLst/>
              <a:gdLst/>
              <a:ahLst/>
              <a:cxnLst/>
              <a:rect l="l" t="t" r="r" b="b"/>
              <a:pathLst>
                <a:path w="628842" h="554953">
                  <a:moveTo>
                    <a:pt x="0" y="0"/>
                  </a:moveTo>
                  <a:lnTo>
                    <a:pt x="628842" y="0"/>
                  </a:lnTo>
                  <a:lnTo>
                    <a:pt x="628842" y="554953"/>
                  </a:lnTo>
                  <a:lnTo>
                    <a:pt x="0" y="554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7F8AA751-C09D-0F35-5236-485E157E3890}"/>
                </a:ext>
              </a:extLst>
            </p:cNvPr>
            <p:cNvSpPr/>
            <p:nvPr/>
          </p:nvSpPr>
          <p:spPr>
            <a:xfrm>
              <a:off x="2997759" y="3986319"/>
              <a:ext cx="254231" cy="224359"/>
            </a:xfrm>
            <a:custGeom>
              <a:avLst/>
              <a:gdLst/>
              <a:ahLst/>
              <a:cxnLst/>
              <a:rect l="l" t="t" r="r" b="b"/>
              <a:pathLst>
                <a:path w="628842" h="554953">
                  <a:moveTo>
                    <a:pt x="0" y="0"/>
                  </a:moveTo>
                  <a:lnTo>
                    <a:pt x="628842" y="0"/>
                  </a:lnTo>
                  <a:lnTo>
                    <a:pt x="628842" y="554953"/>
                  </a:lnTo>
                  <a:lnTo>
                    <a:pt x="0" y="554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D6211708-0E62-DF97-8512-16B3CA9CB01D}"/>
                </a:ext>
              </a:extLst>
            </p:cNvPr>
            <p:cNvSpPr/>
            <p:nvPr/>
          </p:nvSpPr>
          <p:spPr>
            <a:xfrm>
              <a:off x="2997759" y="4399563"/>
              <a:ext cx="254231" cy="224359"/>
            </a:xfrm>
            <a:custGeom>
              <a:avLst/>
              <a:gdLst/>
              <a:ahLst/>
              <a:cxnLst/>
              <a:rect l="l" t="t" r="r" b="b"/>
              <a:pathLst>
                <a:path w="628842" h="554953">
                  <a:moveTo>
                    <a:pt x="0" y="0"/>
                  </a:moveTo>
                  <a:lnTo>
                    <a:pt x="628842" y="0"/>
                  </a:lnTo>
                  <a:lnTo>
                    <a:pt x="628842" y="554953"/>
                  </a:lnTo>
                  <a:lnTo>
                    <a:pt x="0" y="554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8" name="Freeform 5">
              <a:extLst>
                <a:ext uri="{FF2B5EF4-FFF2-40B4-BE49-F238E27FC236}">
                  <a16:creationId xmlns:a16="http://schemas.microsoft.com/office/drawing/2014/main" id="{F46D98AD-74F7-41BF-4BFB-05CC93F930E0}"/>
                </a:ext>
              </a:extLst>
            </p:cNvPr>
            <p:cNvSpPr/>
            <p:nvPr/>
          </p:nvSpPr>
          <p:spPr>
            <a:xfrm>
              <a:off x="2997759" y="4785250"/>
              <a:ext cx="254231" cy="224359"/>
            </a:xfrm>
            <a:custGeom>
              <a:avLst/>
              <a:gdLst/>
              <a:ahLst/>
              <a:cxnLst/>
              <a:rect l="l" t="t" r="r" b="b"/>
              <a:pathLst>
                <a:path w="628842" h="554953">
                  <a:moveTo>
                    <a:pt x="0" y="0"/>
                  </a:moveTo>
                  <a:lnTo>
                    <a:pt x="628842" y="0"/>
                  </a:lnTo>
                  <a:lnTo>
                    <a:pt x="628842" y="554953"/>
                  </a:lnTo>
                  <a:lnTo>
                    <a:pt x="0" y="554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6" name="مجموعة 85">
            <a:extLst>
              <a:ext uri="{FF2B5EF4-FFF2-40B4-BE49-F238E27FC236}">
                <a16:creationId xmlns:a16="http://schemas.microsoft.com/office/drawing/2014/main" id="{EF7AB1AF-CD71-9110-4513-8ADE5CED3A9F}"/>
              </a:ext>
            </a:extLst>
          </p:cNvPr>
          <p:cNvGrpSpPr/>
          <p:nvPr/>
        </p:nvGrpSpPr>
        <p:grpSpPr>
          <a:xfrm>
            <a:off x="3559493" y="3969031"/>
            <a:ext cx="3572828" cy="572838"/>
            <a:chOff x="3559493" y="4363780"/>
            <a:chExt cx="3572828" cy="572838"/>
          </a:xfrm>
        </p:grpSpPr>
        <p:sp>
          <p:nvSpPr>
            <p:cNvPr id="83" name="Freeform 8">
              <a:extLst>
                <a:ext uri="{FF2B5EF4-FFF2-40B4-BE49-F238E27FC236}">
                  <a16:creationId xmlns:a16="http://schemas.microsoft.com/office/drawing/2014/main" id="{56A51F26-9D1D-35A4-20EA-65C5AF1B5FA4}"/>
                </a:ext>
              </a:extLst>
            </p:cNvPr>
            <p:cNvSpPr/>
            <p:nvPr/>
          </p:nvSpPr>
          <p:spPr>
            <a:xfrm>
              <a:off x="3973978" y="4363780"/>
              <a:ext cx="2743857" cy="572838"/>
            </a:xfrm>
            <a:custGeom>
              <a:avLst/>
              <a:gdLst/>
              <a:ahLst/>
              <a:cxnLst/>
              <a:rect l="l" t="t" r="r" b="b"/>
              <a:pathLst>
                <a:path w="9216575" h="4088808">
                  <a:moveTo>
                    <a:pt x="0" y="0"/>
                  </a:moveTo>
                  <a:lnTo>
                    <a:pt x="9216575" y="0"/>
                  </a:lnTo>
                  <a:lnTo>
                    <a:pt x="9216575" y="4088808"/>
                  </a:lnTo>
                  <a:lnTo>
                    <a:pt x="0" y="40888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6DC5C7CB-B96F-1F95-6360-48A5F83F2DBC}"/>
                </a:ext>
              </a:extLst>
            </p:cNvPr>
            <p:cNvSpPr txBox="1"/>
            <p:nvPr/>
          </p:nvSpPr>
          <p:spPr>
            <a:xfrm>
              <a:off x="3559493" y="4426581"/>
              <a:ext cx="357282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2400" b="1" dirty="0">
                  <a:ln w="12700">
                    <a:noFill/>
                    <a:prstDash val="solid"/>
                  </a:ln>
                  <a:solidFill>
                    <a:srgbClr val="36342F"/>
                  </a:solidFill>
                </a:rPr>
                <a:t>تعريف </a:t>
              </a:r>
              <a:r>
                <a:rPr lang="ar-SA" sz="2400" b="1" dirty="0">
                  <a:ln w="12700">
                    <a:noFill/>
                    <a:prstDash val="solid"/>
                  </a:ln>
                  <a:solidFill>
                    <a:srgbClr val="387647"/>
                  </a:solidFill>
                </a:rPr>
                <a:t>الغذاء</a:t>
              </a:r>
              <a:r>
                <a:rPr lang="ar-SA" sz="24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387647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ar-SA" sz="2400" b="1" dirty="0">
                  <a:ln w="12700">
                    <a:noFill/>
                    <a:prstDash val="solid"/>
                  </a:ln>
                  <a:solidFill>
                    <a:srgbClr val="387647"/>
                  </a:solidFill>
                </a:rPr>
                <a:t>الصحي</a:t>
              </a:r>
            </a:p>
          </p:txBody>
        </p:sp>
      </p:grpSp>
      <p:grpSp>
        <p:nvGrpSpPr>
          <p:cNvPr id="85" name="مجموعة 84">
            <a:extLst>
              <a:ext uri="{FF2B5EF4-FFF2-40B4-BE49-F238E27FC236}">
                <a16:creationId xmlns:a16="http://schemas.microsoft.com/office/drawing/2014/main" id="{AB606D30-855B-3911-A431-C3C5E4E3421A}"/>
              </a:ext>
            </a:extLst>
          </p:cNvPr>
          <p:cNvGrpSpPr/>
          <p:nvPr/>
        </p:nvGrpSpPr>
        <p:grpSpPr>
          <a:xfrm>
            <a:off x="-59598" y="1463689"/>
            <a:ext cx="3572828" cy="572838"/>
            <a:chOff x="-59598" y="694124"/>
            <a:chExt cx="3572828" cy="572838"/>
          </a:xfrm>
        </p:grpSpPr>
        <p:sp>
          <p:nvSpPr>
            <p:cNvPr id="84" name="Freeform 8">
              <a:extLst>
                <a:ext uri="{FF2B5EF4-FFF2-40B4-BE49-F238E27FC236}">
                  <a16:creationId xmlns:a16="http://schemas.microsoft.com/office/drawing/2014/main" id="{B61858F0-7DDA-C5F1-4344-7A2819AD23AE}"/>
                </a:ext>
              </a:extLst>
            </p:cNvPr>
            <p:cNvSpPr/>
            <p:nvPr/>
          </p:nvSpPr>
          <p:spPr>
            <a:xfrm>
              <a:off x="394464" y="694124"/>
              <a:ext cx="2743857" cy="572838"/>
            </a:xfrm>
            <a:custGeom>
              <a:avLst/>
              <a:gdLst/>
              <a:ahLst/>
              <a:cxnLst/>
              <a:rect l="l" t="t" r="r" b="b"/>
              <a:pathLst>
                <a:path w="9216575" h="4088808">
                  <a:moveTo>
                    <a:pt x="0" y="0"/>
                  </a:moveTo>
                  <a:lnTo>
                    <a:pt x="9216575" y="0"/>
                  </a:lnTo>
                  <a:lnTo>
                    <a:pt x="9216575" y="4088808"/>
                  </a:lnTo>
                  <a:lnTo>
                    <a:pt x="0" y="40888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796DBA99-44F5-1CE4-E920-8A9F9B3597F1}"/>
                </a:ext>
              </a:extLst>
            </p:cNvPr>
            <p:cNvSpPr txBox="1"/>
            <p:nvPr/>
          </p:nvSpPr>
          <p:spPr>
            <a:xfrm>
              <a:off x="-59598" y="744857"/>
              <a:ext cx="357282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2400" b="1" dirty="0">
                  <a:ln w="12700">
                    <a:noFill/>
                    <a:prstDash val="solid"/>
                  </a:ln>
                  <a:solidFill>
                    <a:srgbClr val="36342F"/>
                  </a:solidFill>
                </a:rPr>
                <a:t>أهمية</a:t>
              </a:r>
              <a:r>
                <a:rPr lang="ar-SA" sz="2400" b="1" dirty="0">
                  <a:ln w="12700">
                    <a:noFill/>
                    <a:prstDash val="solid"/>
                  </a:ln>
                  <a:pattFill prst="pct5">
                    <a:fgClr>
                      <a:srgbClr val="91A27F"/>
                    </a:fgClr>
                    <a:bgClr>
                      <a:srgbClr val="387647"/>
                    </a:bgClr>
                  </a:pattFill>
                </a:rPr>
                <a:t> الغذاء</a:t>
              </a:r>
              <a:r>
                <a:rPr lang="ar-SA" sz="24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">
                    <a:fgClr>
                      <a:srgbClr val="387647"/>
                    </a:fgClr>
                    <a:bgClr>
                      <a:srgbClr val="91A27F"/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ar-SA" sz="2400" b="1" dirty="0">
                  <a:ln w="12700">
                    <a:noFill/>
                    <a:prstDash val="solid"/>
                  </a:ln>
                  <a:pattFill prst="pct5">
                    <a:fgClr>
                      <a:srgbClr val="91A27F"/>
                    </a:fgClr>
                    <a:bgClr>
                      <a:srgbClr val="387647"/>
                    </a:bgClr>
                  </a:pattFill>
                </a:rPr>
                <a:t>الصحي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508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3">
            <a:extLst>
              <a:ext uri="{FF2B5EF4-FFF2-40B4-BE49-F238E27FC236}">
                <a16:creationId xmlns:a16="http://schemas.microsoft.com/office/drawing/2014/main" id="{8505E859-7AAF-0F73-F630-1EB1BE317AF9}"/>
              </a:ext>
            </a:extLst>
          </p:cNvPr>
          <p:cNvSpPr/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F5F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DB3E85C3-E491-0B74-5880-9B66DBD04995}"/>
              </a:ext>
            </a:extLst>
          </p:cNvPr>
          <p:cNvSpPr/>
          <p:nvPr/>
        </p:nvSpPr>
        <p:spPr>
          <a:xfrm>
            <a:off x="3562826" y="0"/>
            <a:ext cx="3566160" cy="7559675"/>
          </a:xfrm>
          <a:prstGeom prst="rect">
            <a:avLst/>
          </a:prstGeom>
          <a:solidFill>
            <a:srgbClr val="F5F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AA10B143-CA1A-83F8-E65B-A07CD594B0B2}"/>
              </a:ext>
            </a:extLst>
          </p:cNvPr>
          <p:cNvSpPr/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F5F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0F5CB1C-480C-30B8-9830-CA90BB8652EF}"/>
              </a:ext>
            </a:extLst>
          </p:cNvPr>
          <p:cNvGrpSpPr/>
          <p:nvPr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C3CEC16-45E5-FEC6-AE78-69D75438C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FF0E665-BFD2-2924-EE3D-4CDC6299E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7CE4D301-1152-4B2B-800D-1FCB131C88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88" t="30159" r="55513" b="56802"/>
          <a:stretch/>
        </p:blipFill>
        <p:spPr>
          <a:xfrm>
            <a:off x="5601645" y="-215447"/>
            <a:ext cx="1615440" cy="124890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FB20942-992B-2956-7580-F55944982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25" t="29320" r="40751" b="60525"/>
          <a:stretch/>
        </p:blipFill>
        <p:spPr>
          <a:xfrm>
            <a:off x="95055" y="6093401"/>
            <a:ext cx="1264959" cy="97264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5298F56-1E53-F7CB-2040-9515536C16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659" t="26818" r="20017" b="60237"/>
          <a:stretch/>
        </p:blipFill>
        <p:spPr>
          <a:xfrm>
            <a:off x="7482134" y="5865319"/>
            <a:ext cx="1264959" cy="123993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63E6959-5C7C-CC77-A893-E9EC6D064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886" t="2359" r="8120" b="87175"/>
          <a:stretch/>
        </p:blipFill>
        <p:spPr>
          <a:xfrm>
            <a:off x="3599454" y="2319049"/>
            <a:ext cx="796082" cy="84080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06813EF-C986-7885-1021-E426D3E8C1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011" t="48302" r="19455" b="40937"/>
          <a:stretch/>
        </p:blipFill>
        <p:spPr>
          <a:xfrm rot="4317393">
            <a:off x="1854970" y="6305118"/>
            <a:ext cx="1077304" cy="103068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E315BCB-07E1-611A-BDD8-29B7989F48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59" t="82434" r="68346" b="9002"/>
          <a:stretch/>
        </p:blipFill>
        <p:spPr>
          <a:xfrm rot="1604135">
            <a:off x="2341468" y="351239"/>
            <a:ext cx="949120" cy="82023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DEFF67D-06FC-57EA-4E4C-FEF48CFF8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011" t="48302" r="19455" b="40937"/>
          <a:stretch/>
        </p:blipFill>
        <p:spPr>
          <a:xfrm rot="5400000">
            <a:off x="7308945" y="188294"/>
            <a:ext cx="820300" cy="78480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6BA9E68-A86B-B535-71D6-64658382A4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88" t="30159" r="55513" b="56802"/>
          <a:stretch/>
        </p:blipFill>
        <p:spPr>
          <a:xfrm rot="7407402">
            <a:off x="5869827" y="6700344"/>
            <a:ext cx="1124637" cy="869462"/>
          </a:xfrm>
          <a:prstGeom prst="rect">
            <a:avLst/>
          </a:prstGeom>
        </p:spPr>
      </p:pic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CC7C5137-1614-90B3-9E34-1EDBE9E071E2}"/>
              </a:ext>
            </a:extLst>
          </p:cNvPr>
          <p:cNvSpPr/>
          <p:nvPr/>
        </p:nvSpPr>
        <p:spPr>
          <a:xfrm rot="1992012">
            <a:off x="-1025511" y="-1965118"/>
            <a:ext cx="2757710" cy="4588644"/>
          </a:xfrm>
          <a:prstGeom prst="ellipse">
            <a:avLst/>
          </a:prstGeom>
          <a:solidFill>
            <a:srgbClr val="54454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3E1A463-02F2-192F-CCE7-44FCDE06220E}"/>
              </a:ext>
            </a:extLst>
          </p:cNvPr>
          <p:cNvSpPr/>
          <p:nvPr/>
        </p:nvSpPr>
        <p:spPr>
          <a:xfrm rot="1992012">
            <a:off x="9202866" y="6381056"/>
            <a:ext cx="2757710" cy="2488709"/>
          </a:xfrm>
          <a:prstGeom prst="ellipse">
            <a:avLst/>
          </a:prstGeom>
          <a:solidFill>
            <a:srgbClr val="54454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26E5504F-9E5C-AAF4-5EF3-94011CB353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217" t="65976"/>
          <a:stretch/>
        </p:blipFill>
        <p:spPr>
          <a:xfrm>
            <a:off x="9281291" y="-353887"/>
            <a:ext cx="1700284" cy="1695007"/>
          </a:xfrm>
          <a:prstGeom prst="rect">
            <a:avLst/>
          </a:prstGeom>
        </p:spPr>
      </p:pic>
      <p:sp>
        <p:nvSpPr>
          <p:cNvPr id="19" name="Freeform 11">
            <a:extLst>
              <a:ext uri="{FF2B5EF4-FFF2-40B4-BE49-F238E27FC236}">
                <a16:creationId xmlns:a16="http://schemas.microsoft.com/office/drawing/2014/main" id="{D9367E70-1F9E-13C4-4130-3CC050DDD1DD}"/>
              </a:ext>
            </a:extLst>
          </p:cNvPr>
          <p:cNvSpPr/>
          <p:nvPr/>
        </p:nvSpPr>
        <p:spPr>
          <a:xfrm rot="174809">
            <a:off x="8704476" y="6798809"/>
            <a:ext cx="4393823" cy="742956"/>
          </a:xfrm>
          <a:custGeom>
            <a:avLst/>
            <a:gdLst/>
            <a:ahLst/>
            <a:cxnLst/>
            <a:rect l="l" t="t" r="r" b="b"/>
            <a:pathLst>
              <a:path w="4393823" h="742956">
                <a:moveTo>
                  <a:pt x="0" y="0"/>
                </a:moveTo>
                <a:lnTo>
                  <a:pt x="4393823" y="0"/>
                </a:lnTo>
                <a:lnTo>
                  <a:pt x="4393823" y="742956"/>
                </a:lnTo>
                <a:lnTo>
                  <a:pt x="0" y="7429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BD01B7D5-0ABD-9177-BAA4-C007A5A5394D}"/>
              </a:ext>
            </a:extLst>
          </p:cNvPr>
          <p:cNvSpPr/>
          <p:nvPr/>
        </p:nvSpPr>
        <p:spPr>
          <a:xfrm rot="174809">
            <a:off x="-2458350" y="323713"/>
            <a:ext cx="4393823" cy="742956"/>
          </a:xfrm>
          <a:custGeom>
            <a:avLst/>
            <a:gdLst/>
            <a:ahLst/>
            <a:cxnLst/>
            <a:rect l="l" t="t" r="r" b="b"/>
            <a:pathLst>
              <a:path w="4393823" h="742956">
                <a:moveTo>
                  <a:pt x="0" y="0"/>
                </a:moveTo>
                <a:lnTo>
                  <a:pt x="4393823" y="0"/>
                </a:lnTo>
                <a:lnTo>
                  <a:pt x="4393823" y="742956"/>
                </a:lnTo>
                <a:lnTo>
                  <a:pt x="0" y="7429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4EE4B6EB-604E-9191-BEF1-41252B033B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954" t="-165" r="-1737" b="66141"/>
          <a:stretch/>
        </p:blipFill>
        <p:spPr>
          <a:xfrm>
            <a:off x="4257231" y="3681515"/>
            <a:ext cx="2060821" cy="2054426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9AEC62A7-4294-152D-B0D7-1999B681C2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25" t="29320" r="40751" b="60525"/>
          <a:stretch/>
        </p:blipFill>
        <p:spPr>
          <a:xfrm>
            <a:off x="9517779" y="1574445"/>
            <a:ext cx="843062" cy="648245"/>
          </a:xfrm>
          <a:prstGeom prst="rect">
            <a:avLst/>
          </a:prstGeom>
        </p:spPr>
      </p:pic>
      <p:grpSp>
        <p:nvGrpSpPr>
          <p:cNvPr id="81" name="مجموعة 80">
            <a:extLst>
              <a:ext uri="{FF2B5EF4-FFF2-40B4-BE49-F238E27FC236}">
                <a16:creationId xmlns:a16="http://schemas.microsoft.com/office/drawing/2014/main" id="{298E212F-2815-782F-315E-541261250A33}"/>
              </a:ext>
            </a:extLst>
          </p:cNvPr>
          <p:cNvGrpSpPr/>
          <p:nvPr/>
        </p:nvGrpSpPr>
        <p:grpSpPr>
          <a:xfrm>
            <a:off x="112753" y="4119800"/>
            <a:ext cx="2976920" cy="2169825"/>
            <a:chOff x="275070" y="1302564"/>
            <a:chExt cx="2976920" cy="2169825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F238E7D5-BE8E-3904-6F08-92FE6DB99886}"/>
                </a:ext>
              </a:extLst>
            </p:cNvPr>
            <p:cNvSpPr/>
            <p:nvPr/>
          </p:nvSpPr>
          <p:spPr>
            <a:xfrm>
              <a:off x="2997759" y="1509655"/>
              <a:ext cx="254231" cy="224359"/>
            </a:xfrm>
            <a:custGeom>
              <a:avLst/>
              <a:gdLst/>
              <a:ahLst/>
              <a:cxnLst/>
              <a:rect l="l" t="t" r="r" b="b"/>
              <a:pathLst>
                <a:path w="628842" h="554953">
                  <a:moveTo>
                    <a:pt x="0" y="0"/>
                  </a:moveTo>
                  <a:lnTo>
                    <a:pt x="628842" y="0"/>
                  </a:lnTo>
                  <a:lnTo>
                    <a:pt x="628842" y="554953"/>
                  </a:lnTo>
                  <a:lnTo>
                    <a:pt x="0" y="554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D23C605F-C278-ACFB-2A59-2B982CB66D44}"/>
                </a:ext>
              </a:extLst>
            </p:cNvPr>
            <p:cNvSpPr txBox="1"/>
            <p:nvPr/>
          </p:nvSpPr>
          <p:spPr>
            <a:xfrm>
              <a:off x="275070" y="1302564"/>
              <a:ext cx="2722689" cy="21698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SA" sz="1800" b="1" dirty="0">
                  <a:ln w="12700">
                    <a:noFill/>
                    <a:prstDash val="solid"/>
                  </a:ln>
                  <a:solidFill>
                    <a:srgbClr val="544541"/>
                  </a:solidFill>
                </a:rPr>
                <a:t>قليلة بالعناصر الغذائيّة الرئيسية .</a:t>
              </a:r>
            </a:p>
            <a:p>
              <a:pPr algn="r" rtl="1">
                <a:lnSpc>
                  <a:spcPct val="150000"/>
                </a:lnSpc>
              </a:pPr>
              <a:r>
                <a:rPr lang="ar-SA" sz="1800" b="1" dirty="0">
                  <a:ln w="12700">
                    <a:noFill/>
                    <a:prstDash val="solid"/>
                  </a:ln>
                  <a:solidFill>
                    <a:srgbClr val="544541"/>
                  </a:solidFill>
                </a:rPr>
                <a:t>ارتفاع محتواها من الدُّهون المتحوّلة الضارة .</a:t>
              </a:r>
            </a:p>
            <a:p>
              <a:pPr algn="r" rtl="1">
                <a:lnSpc>
                  <a:spcPct val="150000"/>
                </a:lnSpc>
              </a:pPr>
              <a:r>
                <a:rPr lang="ar-SA" sz="1800" b="1" dirty="0">
                  <a:ln w="12700">
                    <a:noFill/>
                    <a:prstDash val="solid"/>
                  </a:ln>
                  <a:solidFill>
                    <a:srgbClr val="544541"/>
                  </a:solidFill>
                </a:rPr>
                <a:t>احتواؤها على المواد الحافظة .</a:t>
              </a:r>
            </a:p>
            <a:p>
              <a:pPr algn="r" rtl="1">
                <a:lnSpc>
                  <a:spcPct val="150000"/>
                </a:lnSpc>
              </a:pPr>
              <a:r>
                <a:rPr lang="ar-SA" sz="1800" b="1" dirty="0">
                  <a:ln w="12700">
                    <a:noFill/>
                    <a:prstDash val="solid"/>
                  </a:ln>
                  <a:solidFill>
                    <a:srgbClr val="544541"/>
                  </a:solidFill>
                </a:rPr>
                <a:t> احتواؤها على مواد الكيميائيّة.</a:t>
              </a:r>
            </a:p>
          </p:txBody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20FB3DEB-C4F1-D517-6653-D8E365FB0B87}"/>
                </a:ext>
              </a:extLst>
            </p:cNvPr>
            <p:cNvSpPr/>
            <p:nvPr/>
          </p:nvSpPr>
          <p:spPr>
            <a:xfrm>
              <a:off x="2997759" y="1911689"/>
              <a:ext cx="254231" cy="224359"/>
            </a:xfrm>
            <a:custGeom>
              <a:avLst/>
              <a:gdLst/>
              <a:ahLst/>
              <a:cxnLst/>
              <a:rect l="l" t="t" r="r" b="b"/>
              <a:pathLst>
                <a:path w="628842" h="554953">
                  <a:moveTo>
                    <a:pt x="0" y="0"/>
                  </a:moveTo>
                  <a:lnTo>
                    <a:pt x="628842" y="0"/>
                  </a:lnTo>
                  <a:lnTo>
                    <a:pt x="628842" y="554953"/>
                  </a:lnTo>
                  <a:lnTo>
                    <a:pt x="0" y="554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B3C0DC72-C7D1-0E6B-992B-D53F3A2E5772}"/>
                </a:ext>
              </a:extLst>
            </p:cNvPr>
            <p:cNvSpPr/>
            <p:nvPr/>
          </p:nvSpPr>
          <p:spPr>
            <a:xfrm>
              <a:off x="2997759" y="2726187"/>
              <a:ext cx="254231" cy="224359"/>
            </a:xfrm>
            <a:custGeom>
              <a:avLst/>
              <a:gdLst/>
              <a:ahLst/>
              <a:cxnLst/>
              <a:rect l="l" t="t" r="r" b="b"/>
              <a:pathLst>
                <a:path w="628842" h="554953">
                  <a:moveTo>
                    <a:pt x="0" y="0"/>
                  </a:moveTo>
                  <a:lnTo>
                    <a:pt x="628842" y="0"/>
                  </a:lnTo>
                  <a:lnTo>
                    <a:pt x="628842" y="554953"/>
                  </a:lnTo>
                  <a:lnTo>
                    <a:pt x="0" y="554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02B61454-96CB-B0DD-7FAC-73AD2D10A006}"/>
                </a:ext>
              </a:extLst>
            </p:cNvPr>
            <p:cNvSpPr/>
            <p:nvPr/>
          </p:nvSpPr>
          <p:spPr>
            <a:xfrm>
              <a:off x="2997759" y="3144048"/>
              <a:ext cx="254231" cy="224359"/>
            </a:xfrm>
            <a:custGeom>
              <a:avLst/>
              <a:gdLst/>
              <a:ahLst/>
              <a:cxnLst/>
              <a:rect l="l" t="t" r="r" b="b"/>
              <a:pathLst>
                <a:path w="628842" h="554953">
                  <a:moveTo>
                    <a:pt x="0" y="0"/>
                  </a:moveTo>
                  <a:lnTo>
                    <a:pt x="628842" y="0"/>
                  </a:lnTo>
                  <a:lnTo>
                    <a:pt x="628842" y="554953"/>
                  </a:lnTo>
                  <a:lnTo>
                    <a:pt x="0" y="554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6" name="مجموعة 85">
            <a:extLst>
              <a:ext uri="{FF2B5EF4-FFF2-40B4-BE49-F238E27FC236}">
                <a16:creationId xmlns:a16="http://schemas.microsoft.com/office/drawing/2014/main" id="{EF7AB1AF-CD71-9110-4513-8ADE5CED3A9F}"/>
              </a:ext>
            </a:extLst>
          </p:cNvPr>
          <p:cNvGrpSpPr/>
          <p:nvPr/>
        </p:nvGrpSpPr>
        <p:grpSpPr>
          <a:xfrm>
            <a:off x="3559493" y="731352"/>
            <a:ext cx="3572828" cy="572838"/>
            <a:chOff x="3559493" y="4363780"/>
            <a:chExt cx="3572828" cy="572838"/>
          </a:xfrm>
        </p:grpSpPr>
        <p:sp>
          <p:nvSpPr>
            <p:cNvPr id="83" name="Freeform 8">
              <a:extLst>
                <a:ext uri="{FF2B5EF4-FFF2-40B4-BE49-F238E27FC236}">
                  <a16:creationId xmlns:a16="http://schemas.microsoft.com/office/drawing/2014/main" id="{56A51F26-9D1D-35A4-20EA-65C5AF1B5FA4}"/>
                </a:ext>
              </a:extLst>
            </p:cNvPr>
            <p:cNvSpPr/>
            <p:nvPr/>
          </p:nvSpPr>
          <p:spPr>
            <a:xfrm>
              <a:off x="3973978" y="4363780"/>
              <a:ext cx="2743857" cy="572838"/>
            </a:xfrm>
            <a:custGeom>
              <a:avLst/>
              <a:gdLst/>
              <a:ahLst/>
              <a:cxnLst/>
              <a:rect l="l" t="t" r="r" b="b"/>
              <a:pathLst>
                <a:path w="9216575" h="4088808">
                  <a:moveTo>
                    <a:pt x="0" y="0"/>
                  </a:moveTo>
                  <a:lnTo>
                    <a:pt x="9216575" y="0"/>
                  </a:lnTo>
                  <a:lnTo>
                    <a:pt x="9216575" y="4088808"/>
                  </a:lnTo>
                  <a:lnTo>
                    <a:pt x="0" y="40888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6DC5C7CB-B96F-1F95-6360-48A5F83F2DBC}"/>
                </a:ext>
              </a:extLst>
            </p:cNvPr>
            <p:cNvSpPr txBox="1"/>
            <p:nvPr/>
          </p:nvSpPr>
          <p:spPr>
            <a:xfrm>
              <a:off x="3559493" y="4426581"/>
              <a:ext cx="357282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2400" b="1" dirty="0">
                  <a:ln w="12700">
                    <a:noFill/>
                    <a:prstDash val="solid"/>
                  </a:ln>
                  <a:solidFill>
                    <a:srgbClr val="36342F"/>
                  </a:solidFill>
                </a:rPr>
                <a:t>اساسيات </a:t>
              </a:r>
              <a:r>
                <a:rPr lang="ar-SA" sz="2400" b="1" dirty="0">
                  <a:ln w="12700">
                    <a:noFill/>
                    <a:prstDash val="solid"/>
                  </a:ln>
                  <a:solidFill>
                    <a:srgbClr val="387647"/>
                  </a:solidFill>
                </a:rPr>
                <a:t>الغذاء</a:t>
              </a:r>
              <a:r>
                <a:rPr lang="ar-SA" sz="24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387647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ar-SA" sz="2400" b="1" dirty="0">
                  <a:ln w="12700">
                    <a:noFill/>
                    <a:prstDash val="solid"/>
                  </a:ln>
                  <a:solidFill>
                    <a:srgbClr val="387647"/>
                  </a:solidFill>
                </a:rPr>
                <a:t>المتوازن</a:t>
              </a:r>
            </a:p>
          </p:txBody>
        </p:sp>
      </p:grpSp>
      <p:grpSp>
        <p:nvGrpSpPr>
          <p:cNvPr id="85" name="مجموعة 84">
            <a:extLst>
              <a:ext uri="{FF2B5EF4-FFF2-40B4-BE49-F238E27FC236}">
                <a16:creationId xmlns:a16="http://schemas.microsoft.com/office/drawing/2014/main" id="{AB606D30-855B-3911-A431-C3C5E4E3421A}"/>
              </a:ext>
            </a:extLst>
          </p:cNvPr>
          <p:cNvGrpSpPr/>
          <p:nvPr/>
        </p:nvGrpSpPr>
        <p:grpSpPr>
          <a:xfrm>
            <a:off x="-59598" y="3514640"/>
            <a:ext cx="3572828" cy="572838"/>
            <a:chOff x="-59598" y="694124"/>
            <a:chExt cx="3572828" cy="572838"/>
          </a:xfrm>
        </p:grpSpPr>
        <p:sp>
          <p:nvSpPr>
            <p:cNvPr id="84" name="Freeform 8">
              <a:extLst>
                <a:ext uri="{FF2B5EF4-FFF2-40B4-BE49-F238E27FC236}">
                  <a16:creationId xmlns:a16="http://schemas.microsoft.com/office/drawing/2014/main" id="{B61858F0-7DDA-C5F1-4344-7A2819AD23AE}"/>
                </a:ext>
              </a:extLst>
            </p:cNvPr>
            <p:cNvSpPr/>
            <p:nvPr/>
          </p:nvSpPr>
          <p:spPr>
            <a:xfrm>
              <a:off x="394464" y="694124"/>
              <a:ext cx="2743857" cy="572838"/>
            </a:xfrm>
            <a:custGeom>
              <a:avLst/>
              <a:gdLst/>
              <a:ahLst/>
              <a:cxnLst/>
              <a:rect l="l" t="t" r="r" b="b"/>
              <a:pathLst>
                <a:path w="9216575" h="4088808">
                  <a:moveTo>
                    <a:pt x="0" y="0"/>
                  </a:moveTo>
                  <a:lnTo>
                    <a:pt x="9216575" y="0"/>
                  </a:lnTo>
                  <a:lnTo>
                    <a:pt x="9216575" y="4088808"/>
                  </a:lnTo>
                  <a:lnTo>
                    <a:pt x="0" y="40888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796DBA99-44F5-1CE4-E920-8A9F9B3597F1}"/>
                </a:ext>
              </a:extLst>
            </p:cNvPr>
            <p:cNvSpPr txBox="1"/>
            <p:nvPr/>
          </p:nvSpPr>
          <p:spPr>
            <a:xfrm>
              <a:off x="-59598" y="744857"/>
              <a:ext cx="357282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2400" b="1" dirty="0">
                  <a:ln w="12700">
                    <a:noFill/>
                    <a:prstDash val="solid"/>
                  </a:ln>
                  <a:solidFill>
                    <a:srgbClr val="36342F"/>
                  </a:solidFill>
                </a:rPr>
                <a:t>أضرار</a:t>
              </a:r>
              <a:r>
                <a:rPr lang="ar-SA" sz="2400" b="1" dirty="0">
                  <a:ln w="12700">
                    <a:noFill/>
                    <a:prstDash val="solid"/>
                  </a:ln>
                  <a:pattFill prst="pct5">
                    <a:fgClr>
                      <a:srgbClr val="91A27F"/>
                    </a:fgClr>
                    <a:bgClr>
                      <a:srgbClr val="387647"/>
                    </a:bgClr>
                  </a:pattFill>
                </a:rPr>
                <a:t> الغذاء</a:t>
              </a:r>
              <a:r>
                <a:rPr lang="ar-SA" sz="24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">
                    <a:fgClr>
                      <a:srgbClr val="387647"/>
                    </a:fgClr>
                    <a:bgClr>
                      <a:srgbClr val="91A27F"/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ar-SA" sz="2400" b="1" dirty="0">
                  <a:ln w="12700">
                    <a:noFill/>
                    <a:prstDash val="solid"/>
                  </a:ln>
                  <a:pattFill prst="pct5">
                    <a:fgClr>
                      <a:srgbClr val="91A27F"/>
                    </a:fgClr>
                    <a:bgClr>
                      <a:srgbClr val="387647"/>
                    </a:bgClr>
                  </a:pattFill>
                </a:rPr>
                <a:t>غير</a:t>
              </a:r>
              <a:r>
                <a:rPr lang="ar-SA" sz="24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">
                    <a:fgClr>
                      <a:srgbClr val="387647"/>
                    </a:fgClr>
                    <a:bgClr>
                      <a:srgbClr val="91A27F"/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ar-SA" sz="2400" b="1" dirty="0">
                  <a:ln w="12700">
                    <a:noFill/>
                    <a:prstDash val="solid"/>
                  </a:ln>
                  <a:pattFill prst="pct5">
                    <a:fgClr>
                      <a:srgbClr val="91A27F"/>
                    </a:fgClr>
                    <a:bgClr>
                      <a:srgbClr val="387647"/>
                    </a:bgClr>
                  </a:pattFill>
                </a:rPr>
                <a:t>الصحي</a:t>
              </a:r>
            </a:p>
          </p:txBody>
        </p: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8BF051FC-460F-2B1C-33ED-09081634B048}"/>
              </a:ext>
            </a:extLst>
          </p:cNvPr>
          <p:cNvGrpSpPr/>
          <p:nvPr/>
        </p:nvGrpSpPr>
        <p:grpSpPr>
          <a:xfrm>
            <a:off x="248823" y="1550470"/>
            <a:ext cx="3241861" cy="1764109"/>
            <a:chOff x="1431223" y="2722552"/>
            <a:chExt cx="4724772" cy="2571059"/>
          </a:xfrm>
        </p:grpSpPr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EEB31F3E-4741-5821-1C15-0BC64A24B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11" t="37609" r="89888" b="39547"/>
            <a:stretch/>
          </p:blipFill>
          <p:spPr>
            <a:xfrm>
              <a:off x="1431223" y="2722552"/>
              <a:ext cx="1554480" cy="2327931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BE05CFC8-0010-2E1F-955D-F9AF6B8EEA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230" t="35394" r="71896" b="41762"/>
            <a:stretch/>
          </p:blipFill>
          <p:spPr>
            <a:xfrm>
              <a:off x="3695346" y="2965680"/>
              <a:ext cx="2460649" cy="2327931"/>
            </a:xfrm>
            <a:prstGeom prst="rect">
              <a:avLst/>
            </a:prstGeom>
          </p:spPr>
        </p:pic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C115F2E8-D328-0ACB-CB9E-F95B59547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301" t="38578" r="57825" b="38578"/>
            <a:stretch/>
          </p:blipFill>
          <p:spPr>
            <a:xfrm>
              <a:off x="2440812" y="2903998"/>
              <a:ext cx="2460649" cy="2327931"/>
            </a:xfrm>
            <a:prstGeom prst="rect">
              <a:avLst/>
            </a:prstGeom>
          </p:spPr>
        </p:pic>
      </p:grp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4C42F72-3CD0-E33A-6525-13ECB8097909}"/>
              </a:ext>
            </a:extLst>
          </p:cNvPr>
          <p:cNvSpPr txBox="1"/>
          <p:nvPr/>
        </p:nvSpPr>
        <p:spPr>
          <a:xfrm>
            <a:off x="3823826" y="1440768"/>
            <a:ext cx="304416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1800" b="1" dirty="0">
                <a:ln w="12700">
                  <a:noFill/>
                  <a:prstDash val="solid"/>
                </a:ln>
                <a:solidFill>
                  <a:srgbClr val="544541"/>
                </a:solidFill>
              </a:rPr>
              <a:t>الحفاظ على وجبة الإفطار يومياً .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1800" b="1" dirty="0">
                <a:ln w="12700">
                  <a:noFill/>
                  <a:prstDash val="solid"/>
                </a:ln>
                <a:solidFill>
                  <a:srgbClr val="544541"/>
                </a:solidFill>
              </a:rPr>
              <a:t>عدم تناول وجبة العشاء متأخر . 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1800" b="1" dirty="0">
                <a:ln w="12700">
                  <a:noFill/>
                  <a:prstDash val="solid"/>
                </a:ln>
                <a:solidFill>
                  <a:srgbClr val="544541"/>
                </a:solidFill>
              </a:rPr>
              <a:t>التنويع في الوجبة الواحدة .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1800" b="1" dirty="0">
                <a:ln w="12700">
                  <a:noFill/>
                  <a:prstDash val="solid"/>
                </a:ln>
                <a:solidFill>
                  <a:srgbClr val="544541"/>
                </a:solidFill>
              </a:rPr>
              <a:t>زيادة النّشاط البدني .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1800" b="1" dirty="0">
                <a:ln w="12700">
                  <a:noFill/>
                  <a:prstDash val="solid"/>
                </a:ln>
                <a:solidFill>
                  <a:srgbClr val="544541"/>
                </a:solidFill>
              </a:rPr>
              <a:t> شرب كميةٍ كبيرةٍ من المياه .</a:t>
            </a: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F0576266-A956-B11A-BE94-259F4F6255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765" t="69116" r="23795" b="2303"/>
          <a:stretch/>
        </p:blipFill>
        <p:spPr>
          <a:xfrm rot="20303684">
            <a:off x="5130451" y="5461043"/>
            <a:ext cx="1816553" cy="1552914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42927972-5EFF-7ED0-A321-7E5C67B1A9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77" t="-1221" r="39640" b="67197"/>
          <a:stretch/>
        </p:blipFill>
        <p:spPr>
          <a:xfrm>
            <a:off x="3522865" y="5674507"/>
            <a:ext cx="1891037" cy="1885168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F898601C-7D7B-309B-B03F-4512CF77F8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79" t="34257" r="28692" b="41437"/>
          <a:stretch/>
        </p:blipFill>
        <p:spPr>
          <a:xfrm rot="20420674">
            <a:off x="4117639" y="5157887"/>
            <a:ext cx="549091" cy="623315"/>
          </a:xfrm>
          <a:prstGeom prst="rect">
            <a:avLst/>
          </a:prstGeom>
        </p:spPr>
      </p:pic>
      <p:pic>
        <p:nvPicPr>
          <p:cNvPr id="72" name="صورة 71">
            <a:extLst>
              <a:ext uri="{FF2B5EF4-FFF2-40B4-BE49-F238E27FC236}">
                <a16:creationId xmlns:a16="http://schemas.microsoft.com/office/drawing/2014/main" id="{A477ADB3-A38E-B4E3-8822-AD760E62AC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214720">
            <a:off x="3826538" y="4261963"/>
            <a:ext cx="515515" cy="578570"/>
          </a:xfrm>
          <a:prstGeom prst="rect">
            <a:avLst/>
          </a:prstGeom>
        </p:spPr>
      </p:pic>
      <p:pic>
        <p:nvPicPr>
          <p:cNvPr id="87" name="صورة 86">
            <a:extLst>
              <a:ext uri="{FF2B5EF4-FFF2-40B4-BE49-F238E27FC236}">
                <a16:creationId xmlns:a16="http://schemas.microsoft.com/office/drawing/2014/main" id="{B55B6D47-BBEB-2EC9-FC2B-A981FED134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921" t="8047" r="14300" b="75064"/>
          <a:stretch/>
        </p:blipFill>
        <p:spPr>
          <a:xfrm rot="5815847">
            <a:off x="6109628" y="3960457"/>
            <a:ext cx="691039" cy="737743"/>
          </a:xfrm>
          <a:prstGeom prst="rect">
            <a:avLst/>
          </a:prstGeom>
        </p:spPr>
      </p:pic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E6CC161C-3AD1-8337-5111-FFBCCFFA4B8A}"/>
              </a:ext>
            </a:extLst>
          </p:cNvPr>
          <p:cNvGrpSpPr/>
          <p:nvPr/>
        </p:nvGrpSpPr>
        <p:grpSpPr>
          <a:xfrm>
            <a:off x="7111429" y="2849141"/>
            <a:ext cx="3572828" cy="572838"/>
            <a:chOff x="3559493" y="4363780"/>
            <a:chExt cx="3572828" cy="572838"/>
          </a:xfrm>
        </p:grpSpPr>
        <p:sp>
          <p:nvSpPr>
            <p:cNvPr id="89" name="Freeform 8">
              <a:extLst>
                <a:ext uri="{FF2B5EF4-FFF2-40B4-BE49-F238E27FC236}">
                  <a16:creationId xmlns:a16="http://schemas.microsoft.com/office/drawing/2014/main" id="{37554CD9-6097-F22A-8EF6-0D056845CF3A}"/>
                </a:ext>
              </a:extLst>
            </p:cNvPr>
            <p:cNvSpPr/>
            <p:nvPr/>
          </p:nvSpPr>
          <p:spPr>
            <a:xfrm>
              <a:off x="3973978" y="4363780"/>
              <a:ext cx="2743857" cy="572838"/>
            </a:xfrm>
            <a:custGeom>
              <a:avLst/>
              <a:gdLst/>
              <a:ahLst/>
              <a:cxnLst/>
              <a:rect l="l" t="t" r="r" b="b"/>
              <a:pathLst>
                <a:path w="9216575" h="4088808">
                  <a:moveTo>
                    <a:pt x="0" y="0"/>
                  </a:moveTo>
                  <a:lnTo>
                    <a:pt x="9216575" y="0"/>
                  </a:lnTo>
                  <a:lnTo>
                    <a:pt x="9216575" y="4088808"/>
                  </a:lnTo>
                  <a:lnTo>
                    <a:pt x="0" y="40888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028D7F13-3501-EF85-BD9F-5CB2160D3A2C}"/>
                </a:ext>
              </a:extLst>
            </p:cNvPr>
            <p:cNvSpPr txBox="1"/>
            <p:nvPr/>
          </p:nvSpPr>
          <p:spPr>
            <a:xfrm>
              <a:off x="3559493" y="4426581"/>
              <a:ext cx="357282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2400" b="1" dirty="0">
                  <a:ln w="12700">
                    <a:noFill/>
                    <a:prstDash val="solid"/>
                  </a:ln>
                  <a:solidFill>
                    <a:srgbClr val="36342F"/>
                  </a:solidFill>
                </a:rPr>
                <a:t>أمثلة </a:t>
              </a:r>
              <a:r>
                <a:rPr lang="ar-SA" sz="2400" b="1" dirty="0">
                  <a:ln w="12700">
                    <a:noFill/>
                    <a:prstDash val="solid"/>
                  </a:ln>
                  <a:solidFill>
                    <a:srgbClr val="387647"/>
                  </a:solidFill>
                </a:rPr>
                <a:t>الغذاء</a:t>
              </a:r>
              <a:r>
                <a:rPr lang="ar-SA" sz="24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387647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ar-SA" sz="2400" b="1" dirty="0">
                  <a:ln w="12700">
                    <a:noFill/>
                    <a:prstDash val="solid"/>
                  </a:ln>
                  <a:solidFill>
                    <a:srgbClr val="387647"/>
                  </a:solidFill>
                </a:rPr>
                <a:t>الصحي</a:t>
              </a:r>
            </a:p>
          </p:txBody>
        </p:sp>
      </p:grp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C9BB59B2-2131-4E1D-E628-0774D910436C}"/>
              </a:ext>
            </a:extLst>
          </p:cNvPr>
          <p:cNvSpPr txBox="1"/>
          <p:nvPr/>
        </p:nvSpPr>
        <p:spPr>
          <a:xfrm>
            <a:off x="7491557" y="3571615"/>
            <a:ext cx="2869284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800" b="1" dirty="0">
                <a:ln w="12700">
                  <a:noFill/>
                  <a:prstDash val="solid"/>
                </a:ln>
                <a:solidFill>
                  <a:srgbClr val="544541"/>
                </a:solidFill>
              </a:rPr>
              <a:t>المكسرات - جوز الهند – الجوز </a:t>
            </a:r>
          </a:p>
          <a:p>
            <a:pPr algn="ctr" rtl="1">
              <a:lnSpc>
                <a:spcPct val="150000"/>
              </a:lnSpc>
            </a:pPr>
            <a:r>
              <a:rPr lang="ar-SA" sz="1800" b="1" dirty="0">
                <a:ln w="12700">
                  <a:noFill/>
                  <a:prstDash val="solid"/>
                </a:ln>
                <a:solidFill>
                  <a:srgbClr val="544541"/>
                </a:solidFill>
              </a:rPr>
              <a:t>- مشتقات الألبان – البقوليات </a:t>
            </a:r>
          </a:p>
          <a:p>
            <a:pPr algn="ctr" rtl="1">
              <a:lnSpc>
                <a:spcPct val="150000"/>
              </a:lnSpc>
            </a:pPr>
            <a:r>
              <a:rPr lang="ar-SA" sz="1800" b="1" dirty="0">
                <a:ln w="12700">
                  <a:noFill/>
                  <a:prstDash val="solid"/>
                </a:ln>
                <a:solidFill>
                  <a:srgbClr val="544541"/>
                </a:solidFill>
              </a:rPr>
              <a:t>– الكرنب - السبانخ - البطاطا الحلوة </a:t>
            </a:r>
          </a:p>
          <a:p>
            <a:pPr algn="ctr" rtl="1">
              <a:lnSpc>
                <a:spcPct val="150000"/>
              </a:lnSpc>
            </a:pPr>
            <a:r>
              <a:rPr lang="ar-SA" sz="1800" b="1" dirty="0">
                <a:ln w="12700">
                  <a:noFill/>
                  <a:prstDash val="solid"/>
                </a:ln>
                <a:solidFill>
                  <a:srgbClr val="544541"/>
                </a:solidFill>
              </a:rPr>
              <a:t>– الأفوكادو  - التوت الأزرق - التفاح </a:t>
            </a:r>
          </a:p>
          <a:p>
            <a:pPr algn="ctr" rtl="1">
              <a:lnSpc>
                <a:spcPct val="150000"/>
              </a:lnSpc>
            </a:pPr>
            <a:r>
              <a:rPr lang="ar-SA" sz="1800" b="1" dirty="0">
                <a:ln w="12700">
                  <a:noFill/>
                  <a:prstDash val="solid"/>
                </a:ln>
                <a:solidFill>
                  <a:srgbClr val="544541"/>
                </a:solidFill>
              </a:rPr>
              <a:t>- الثوم – اللحوم – الأسماك - والشوفان</a:t>
            </a:r>
          </a:p>
        </p:txBody>
      </p:sp>
      <p:sp>
        <p:nvSpPr>
          <p:cNvPr id="94" name="شكل بيضاوي 93">
            <a:extLst>
              <a:ext uri="{FF2B5EF4-FFF2-40B4-BE49-F238E27FC236}">
                <a16:creationId xmlns:a16="http://schemas.microsoft.com/office/drawing/2014/main" id="{7C6622A4-92BD-3255-BDD3-1FD2A8E6B175}"/>
              </a:ext>
            </a:extLst>
          </p:cNvPr>
          <p:cNvSpPr/>
          <p:nvPr/>
        </p:nvSpPr>
        <p:spPr>
          <a:xfrm>
            <a:off x="8074249" y="2180241"/>
            <a:ext cx="1455543" cy="444093"/>
          </a:xfrm>
          <a:prstGeom prst="ellipse">
            <a:avLst/>
          </a:prstGeom>
          <a:solidFill>
            <a:srgbClr val="54454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grpSp>
        <p:nvGrpSpPr>
          <p:cNvPr id="95" name="مجموعة 94">
            <a:extLst>
              <a:ext uri="{FF2B5EF4-FFF2-40B4-BE49-F238E27FC236}">
                <a16:creationId xmlns:a16="http://schemas.microsoft.com/office/drawing/2014/main" id="{3D2EDEAB-AA19-04D5-8B9A-B95D0EB4AD9A}"/>
              </a:ext>
            </a:extLst>
          </p:cNvPr>
          <p:cNvGrpSpPr/>
          <p:nvPr/>
        </p:nvGrpSpPr>
        <p:grpSpPr>
          <a:xfrm>
            <a:off x="7961735" y="930164"/>
            <a:ext cx="1526180" cy="1661165"/>
            <a:chOff x="7961735" y="930164"/>
            <a:chExt cx="1526180" cy="1661165"/>
          </a:xfrm>
        </p:grpSpPr>
        <p:pic>
          <p:nvPicPr>
            <p:cNvPr id="93" name="صورة 92">
              <a:extLst>
                <a:ext uri="{FF2B5EF4-FFF2-40B4-BE49-F238E27FC236}">
                  <a16:creationId xmlns:a16="http://schemas.microsoft.com/office/drawing/2014/main" id="{ECCD46BF-AA2E-F8CA-DF1C-CADD4B7DE6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779" t="34257" r="28692" b="41437"/>
            <a:stretch/>
          </p:blipFill>
          <p:spPr>
            <a:xfrm rot="20420674">
              <a:off x="7961735" y="1256851"/>
              <a:ext cx="1175568" cy="1334478"/>
            </a:xfrm>
            <a:prstGeom prst="rect">
              <a:avLst/>
            </a:prstGeom>
          </p:spPr>
        </p:pic>
        <p:pic>
          <p:nvPicPr>
            <p:cNvPr id="62" name="صورة 61">
              <a:extLst>
                <a:ext uri="{FF2B5EF4-FFF2-40B4-BE49-F238E27FC236}">
                  <a16:creationId xmlns:a16="http://schemas.microsoft.com/office/drawing/2014/main" id="{6469F65E-8F47-CA6D-AC6E-D9C6B7E71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905" t="2464" r="75362" b="73230"/>
            <a:stretch/>
          </p:blipFill>
          <p:spPr>
            <a:xfrm>
              <a:off x="8469395" y="930164"/>
              <a:ext cx="1018520" cy="1574252"/>
            </a:xfrm>
            <a:prstGeom prst="rect">
              <a:avLst/>
            </a:prstGeom>
          </p:spPr>
        </p:pic>
        <p:pic>
          <p:nvPicPr>
            <p:cNvPr id="82" name="صورة 81">
              <a:extLst>
                <a:ext uri="{FF2B5EF4-FFF2-40B4-BE49-F238E27FC236}">
                  <a16:creationId xmlns:a16="http://schemas.microsoft.com/office/drawing/2014/main" id="{49500359-E63F-B7D7-A1CC-FC1AB70F8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6448" t="73999" r="16988" b="9112"/>
            <a:stretch/>
          </p:blipFill>
          <p:spPr>
            <a:xfrm rot="20420674">
              <a:off x="8776029" y="1598535"/>
              <a:ext cx="431852" cy="546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014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ar-SA" sz="2105" b="1" dirty="0">
              <a:solidFill>
                <a:srgbClr val="DC52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5F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066F958-EEDE-7AEB-29C8-3B62E5631C09}"/>
              </a:ext>
            </a:extLst>
          </p:cNvPr>
          <p:cNvGrpSpPr/>
          <p:nvPr/>
        </p:nvGrpSpPr>
        <p:grpSpPr>
          <a:xfrm>
            <a:off x="840911" y="2562669"/>
            <a:ext cx="2569658" cy="1398320"/>
            <a:chOff x="1431223" y="2722552"/>
            <a:chExt cx="4724772" cy="2571059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27782A40-353B-D747-4F27-0FD5F78FA7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11" t="37609" r="89888" b="39547"/>
            <a:stretch/>
          </p:blipFill>
          <p:spPr>
            <a:xfrm>
              <a:off x="1431223" y="2722552"/>
              <a:ext cx="1554480" cy="2327931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3EE52E65-9C8E-6569-E23B-CABF8DAEF6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230" t="35394" r="71896" b="41762"/>
            <a:stretch/>
          </p:blipFill>
          <p:spPr>
            <a:xfrm>
              <a:off x="3695346" y="2965680"/>
              <a:ext cx="2460649" cy="2327931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E3A3B056-9A8A-CA3C-1A94-8A6435F58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301" t="38578" r="57825" b="38578"/>
            <a:stretch/>
          </p:blipFill>
          <p:spPr>
            <a:xfrm>
              <a:off x="2440812" y="2903998"/>
              <a:ext cx="2460649" cy="2327931"/>
            </a:xfrm>
            <a:prstGeom prst="rect">
              <a:avLst/>
            </a:prstGeom>
          </p:spPr>
        </p:pic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F21C8BCE-AA8F-C449-498A-AF6188E4929A}"/>
              </a:ext>
            </a:extLst>
          </p:cNvPr>
          <p:cNvGrpSpPr/>
          <p:nvPr/>
        </p:nvGrpSpPr>
        <p:grpSpPr>
          <a:xfrm>
            <a:off x="703909" y="4092726"/>
            <a:ext cx="1841617" cy="2272362"/>
            <a:chOff x="1409799" y="1900959"/>
            <a:chExt cx="2608638" cy="3218785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A124A79A-4B10-40C5-6746-CFA65DFEF6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779" t="34257" r="28692" b="41437"/>
            <a:stretch/>
          </p:blipFill>
          <p:spPr>
            <a:xfrm rot="20420674">
              <a:off x="1409799" y="3605876"/>
              <a:ext cx="1309127" cy="1486091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BAF9A265-CAF8-417A-AEF4-FC404D8E9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4950" y="1900959"/>
              <a:ext cx="2278208" cy="2556867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C1EC1C69-7816-E4BB-15FF-5A6D88139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6448" t="73999" r="16988" b="9112"/>
            <a:stretch/>
          </p:blipFill>
          <p:spPr>
            <a:xfrm rot="20420674">
              <a:off x="2988828" y="3633901"/>
              <a:ext cx="1029609" cy="1302565"/>
            </a:xfrm>
            <a:prstGeom prst="rect">
              <a:avLst/>
            </a:prstGeom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C659B392-7CA7-1918-84BD-E43F0D23B5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921" t="8047" r="14300" b="75064"/>
            <a:stretch/>
          </p:blipFill>
          <p:spPr>
            <a:xfrm rot="1541565">
              <a:off x="2260694" y="3817179"/>
              <a:ext cx="1220104" cy="1302565"/>
            </a:xfrm>
            <a:prstGeom prst="rect">
              <a:avLst/>
            </a:prstGeom>
          </p:spPr>
        </p:pic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948C8F22-4D29-0B0A-54C7-5A0ED87A13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05" t="2464" r="72566" b="73230"/>
          <a:stretch/>
        </p:blipFill>
        <p:spPr>
          <a:xfrm>
            <a:off x="2609375" y="4529386"/>
            <a:ext cx="1365198" cy="154974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6EC6EF6-D9B6-1744-FB9C-4459348A9A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954" t="-165" r="-1737" b="66141"/>
          <a:stretch/>
        </p:blipFill>
        <p:spPr>
          <a:xfrm>
            <a:off x="3618296" y="991797"/>
            <a:ext cx="2329441" cy="232221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7B610D6-1012-4C4C-3F17-308DD3F2C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217" t="65976"/>
          <a:stretch/>
        </p:blipFill>
        <p:spPr>
          <a:xfrm>
            <a:off x="7830149" y="1181535"/>
            <a:ext cx="1885233" cy="187938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10CB478-BE74-709C-DD3B-A9E83AA4A9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765" t="69116" r="23795" b="2303"/>
          <a:stretch/>
        </p:blipFill>
        <p:spPr>
          <a:xfrm rot="20303684">
            <a:off x="5629902" y="1218479"/>
            <a:ext cx="2085324" cy="178267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A85BC37-218B-A44D-3B7D-E14BB28AE2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77" t="-1221" r="39640" b="67197"/>
          <a:stretch/>
        </p:blipFill>
        <p:spPr>
          <a:xfrm>
            <a:off x="3618296" y="4092726"/>
            <a:ext cx="2329441" cy="232221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6F4BA23-33DF-CDA1-41E2-48BC64B63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76" t="32846" r="39541" b="33130"/>
          <a:stretch/>
        </p:blipFill>
        <p:spPr>
          <a:xfrm>
            <a:off x="7747240" y="4077734"/>
            <a:ext cx="2382280" cy="237488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D2660D3-9E3E-2BC5-DFBF-E61892289F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66" t="63494" r="55594" b="4909"/>
          <a:stretch/>
        </p:blipFill>
        <p:spPr>
          <a:xfrm rot="20303684">
            <a:off x="5761044" y="4092685"/>
            <a:ext cx="2085324" cy="197076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AB35E66-1777-831B-5C4E-6749D39F82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367" t="34793" r="-537" b="38121"/>
          <a:stretch/>
        </p:blipFill>
        <p:spPr>
          <a:xfrm>
            <a:off x="2173997" y="1136422"/>
            <a:ext cx="1429380" cy="144547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4F68F8F-4A57-6364-132F-84CC2D826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3" t="66182" r="86347" b="6732"/>
          <a:stretch/>
        </p:blipFill>
        <p:spPr>
          <a:xfrm>
            <a:off x="818765" y="1257732"/>
            <a:ext cx="1189463" cy="120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6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271783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" y="2171346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260350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308</Words>
  <Application>Microsoft Office PowerPoint</Application>
  <PresentationFormat>مخصص</PresentationFormat>
  <Paragraphs>45</Paragraphs>
  <Slides>6</Slides>
  <Notes>2</Notes>
  <HiddenSlides>4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Calibri</vt:lpstr>
      <vt:lpstr>Wingdings</vt:lpstr>
      <vt:lpstr>Arial</vt:lpstr>
      <vt:lpstr>Harmattan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</cp:lastModifiedBy>
  <cp:revision>44</cp:revision>
  <cp:lastPrinted>2023-04-21T16:15:01Z</cp:lastPrinted>
  <dcterms:created xsi:type="dcterms:W3CDTF">2022-06-17T15:03:51Z</dcterms:created>
  <dcterms:modified xsi:type="dcterms:W3CDTF">2024-03-12T13:26:06Z</dcterms:modified>
</cp:coreProperties>
</file>