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471" r:id="rId2"/>
    <p:sldId id="473" r:id="rId3"/>
    <p:sldId id="470" r:id="rId4"/>
    <p:sldId id="412" r:id="rId5"/>
    <p:sldId id="468" r:id="rId6"/>
    <p:sldId id="469" r:id="rId7"/>
  </p:sldIdLst>
  <p:sldSz cx="10691813" cy="7559675"/>
  <p:notesSz cx="7104063" cy="10234613"/>
  <p:embeddedFontLst>
    <p:embeddedFont>
      <p:font typeface="Harmattan" panose="01000503000000020003" pitchFamily="2" charset="-78"/>
      <p:regular r:id="rId9"/>
      <p:bold r:id="rId10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C58"/>
    <a:srgbClr val="84ECF7"/>
    <a:srgbClr val="70FF61"/>
    <a:srgbClr val="FFB800"/>
    <a:srgbClr val="FFDE3E"/>
    <a:srgbClr val="F5EBD9"/>
    <a:srgbClr val="383838"/>
    <a:srgbClr val="DC5223"/>
    <a:srgbClr val="F5978F"/>
    <a:srgbClr val="F9D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9A68CB-8FD3-43F2-A927-3DF865AE8900}" v="3" dt="2023-06-05T13:46:15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8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  <pc:spChg chg="del mod">
          <ac:chgData name="H M" userId="84cd2103f36ef0dc" providerId="LiveId" clId="{E59A68CB-8FD3-43F2-A927-3DF865AE8900}" dt="2023-06-05T13:43:43.741" v="9" actId="478"/>
          <ac:spMkLst>
            <pc:docMk/>
            <pc:sldMk cId="3165081508" sldId="471"/>
            <ac:spMk id="2" creationId="{5C32B595-96F1-BB39-A4E8-1261C8885184}"/>
          </ac:spMkLst>
        </pc:spChg>
        <pc:spChg chg="add del mod">
          <ac:chgData name="H M" userId="84cd2103f36ef0dc" providerId="LiveId" clId="{E59A68CB-8FD3-43F2-A927-3DF865AE8900}" dt="2023-06-05T13:44:23.551" v="17" actId="478"/>
          <ac:spMkLst>
            <pc:docMk/>
            <pc:sldMk cId="3165081508" sldId="471"/>
            <ac:spMk id="3" creationId="{0BB6EC46-7BC4-0FA5-DD83-BD328C38428B}"/>
          </ac:spMkLst>
        </pc:spChg>
        <pc:grpChg chg="add mod">
          <ac:chgData name="H M" userId="84cd2103f36ef0dc" providerId="LiveId" clId="{E59A68CB-8FD3-43F2-A927-3DF865AE8900}" dt="2023-06-05T13:46:15.874" v="20" actId="164"/>
          <ac:grpSpMkLst>
            <pc:docMk/>
            <pc:sldMk cId="3165081508" sldId="471"/>
            <ac:grpSpMk id="2" creationId="{50F5CB1C-480C-30B8-9830-CA90BB8652EF}"/>
          </ac:grpSpMkLst>
        </pc:grp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4" creationId="{BC3CEC16-45E5-FEC6-AE78-69D75438C8A0}"/>
          </ac:picMkLst>
        </pc:pic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5" creationId="{9FF0E665-BFD2-2924-EE3D-4CDC6299E2A8}"/>
          </ac:picMkLst>
        </pc:picChg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10/28/1445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4.png"/><Relationship Id="rId26" Type="http://schemas.openxmlformats.org/officeDocument/2006/relationships/image" Target="../media/image13.png"/><Relationship Id="rId3" Type="http://schemas.openxmlformats.org/officeDocument/2006/relationships/image" Target="../media/image24.png"/><Relationship Id="rId21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5" Type="http://schemas.openxmlformats.org/officeDocument/2006/relationships/image" Target="../media/image12.png"/><Relationship Id="rId2" Type="http://schemas.openxmlformats.org/officeDocument/2006/relationships/image" Target="../media/image23.png"/><Relationship Id="rId16" Type="http://schemas.openxmlformats.org/officeDocument/2006/relationships/image" Target="../media/image1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9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3.png"/><Relationship Id="rId10" Type="http://schemas.openxmlformats.org/officeDocument/2006/relationships/image" Target="../media/image30.png"/><Relationship Id="rId19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8.png"/><Relationship Id="rId27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E05564BC-7E30-B5E7-FA69-45116AF55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1"/>
          <a:stretch/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8C989F-B13F-E40D-7581-687E8C7A90EB}"/>
              </a:ext>
            </a:extLst>
          </p:cNvPr>
          <p:cNvSpPr txBox="1"/>
          <p:nvPr/>
        </p:nvSpPr>
        <p:spPr>
          <a:xfrm>
            <a:off x="7125653" y="45541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84ECF7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84ECF7"/>
              </a:solidFill>
              <a:ea typeface="Harmattan" panose="01000503000000020003" pitchFamily="2" charset="-78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55E84606-2125-AA71-9ADB-AA76F1C20230}"/>
              </a:ext>
            </a:extLst>
          </p:cNvPr>
          <p:cNvGrpSpPr/>
          <p:nvPr/>
        </p:nvGrpSpPr>
        <p:grpSpPr>
          <a:xfrm>
            <a:off x="7744468" y="1812075"/>
            <a:ext cx="3412177" cy="5747600"/>
            <a:chOff x="7962812" y="2179860"/>
            <a:chExt cx="3193833" cy="5379814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E8CC4599-F62E-9FD5-29E2-8FF7A1A63070}"/>
                </a:ext>
              </a:extLst>
            </p:cNvPr>
            <p:cNvGrpSpPr/>
            <p:nvPr/>
          </p:nvGrpSpPr>
          <p:grpSpPr>
            <a:xfrm flipH="1">
              <a:off x="8005207" y="2179860"/>
              <a:ext cx="2689908" cy="5379814"/>
              <a:chOff x="6096000" y="-1043245"/>
              <a:chExt cx="4472249" cy="8944494"/>
            </a:xfrm>
          </p:grpSpPr>
          <p:sp>
            <p:nvSpPr>
              <p:cNvPr id="13" name="شكل بيضاوي 4">
                <a:extLst>
                  <a:ext uri="{FF2B5EF4-FFF2-40B4-BE49-F238E27FC236}">
                    <a16:creationId xmlns:a16="http://schemas.microsoft.com/office/drawing/2014/main" id="{F181D69B-6D6F-E94D-F4CB-76774E10BCCC}"/>
                  </a:ext>
                </a:extLst>
              </p:cNvPr>
              <p:cNvSpPr/>
              <p:nvPr/>
            </p:nvSpPr>
            <p:spPr>
              <a:xfrm>
                <a:off x="6096002" y="2503091"/>
                <a:ext cx="925911" cy="1851822"/>
              </a:xfrm>
              <a:custGeom>
                <a:avLst/>
                <a:gdLst>
                  <a:gd name="connsiteX0" fmla="*/ 0 w 1851821"/>
                  <a:gd name="connsiteY0" fmla="*/ 925911 h 1851821"/>
                  <a:gd name="connsiteX1" fmla="*/ 925911 w 1851821"/>
                  <a:gd name="connsiteY1" fmla="*/ 0 h 1851821"/>
                  <a:gd name="connsiteX2" fmla="*/ 1851822 w 1851821"/>
                  <a:gd name="connsiteY2" fmla="*/ 925911 h 1851821"/>
                  <a:gd name="connsiteX3" fmla="*/ 925911 w 1851821"/>
                  <a:gd name="connsiteY3" fmla="*/ 1851822 h 1851821"/>
                  <a:gd name="connsiteX4" fmla="*/ 0 w 1851821"/>
                  <a:gd name="connsiteY4" fmla="*/ 925911 h 1851821"/>
                  <a:gd name="connsiteX0" fmla="*/ 925911 w 1851822"/>
                  <a:gd name="connsiteY0" fmla="*/ 0 h 1851822"/>
                  <a:gd name="connsiteX1" fmla="*/ 1851822 w 1851822"/>
                  <a:gd name="connsiteY1" fmla="*/ 925911 h 1851822"/>
                  <a:gd name="connsiteX2" fmla="*/ 925911 w 1851822"/>
                  <a:gd name="connsiteY2" fmla="*/ 1851822 h 1851822"/>
                  <a:gd name="connsiteX3" fmla="*/ 0 w 1851822"/>
                  <a:gd name="connsiteY3" fmla="*/ 925911 h 1851822"/>
                  <a:gd name="connsiteX4" fmla="*/ 1017351 w 1851822"/>
                  <a:gd name="connsiteY4" fmla="*/ 91440 h 1851822"/>
                  <a:gd name="connsiteX0" fmla="*/ 925911 w 1851822"/>
                  <a:gd name="connsiteY0" fmla="*/ 0 h 1851822"/>
                  <a:gd name="connsiteX1" fmla="*/ 1851822 w 1851822"/>
                  <a:gd name="connsiteY1" fmla="*/ 925911 h 1851822"/>
                  <a:gd name="connsiteX2" fmla="*/ 925911 w 1851822"/>
                  <a:gd name="connsiteY2" fmla="*/ 1851822 h 1851822"/>
                  <a:gd name="connsiteX3" fmla="*/ 0 w 1851822"/>
                  <a:gd name="connsiteY3" fmla="*/ 925911 h 1851822"/>
                  <a:gd name="connsiteX0" fmla="*/ 0 w 925911"/>
                  <a:gd name="connsiteY0" fmla="*/ 0 h 1851822"/>
                  <a:gd name="connsiteX1" fmla="*/ 925911 w 925911"/>
                  <a:gd name="connsiteY1" fmla="*/ 925911 h 1851822"/>
                  <a:gd name="connsiteX2" fmla="*/ 0 w 925911"/>
                  <a:gd name="connsiteY2" fmla="*/ 1851822 h 1851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5911" h="1851822">
                    <a:moveTo>
                      <a:pt x="0" y="0"/>
                    </a:moveTo>
                    <a:cubicBezTo>
                      <a:pt x="511367" y="0"/>
                      <a:pt x="925911" y="414544"/>
                      <a:pt x="925911" y="925911"/>
                    </a:cubicBezTo>
                    <a:cubicBezTo>
                      <a:pt x="925911" y="1437278"/>
                      <a:pt x="511367" y="1851822"/>
                      <a:pt x="0" y="185182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14" name="شكل بيضاوي 5">
                <a:extLst>
                  <a:ext uri="{FF2B5EF4-FFF2-40B4-BE49-F238E27FC236}">
                    <a16:creationId xmlns:a16="http://schemas.microsoft.com/office/drawing/2014/main" id="{AF375977-780B-D97D-CA27-4BD6526F57BD}"/>
                  </a:ext>
                </a:extLst>
              </p:cNvPr>
              <p:cNvSpPr/>
              <p:nvPr/>
            </p:nvSpPr>
            <p:spPr>
              <a:xfrm>
                <a:off x="6096000" y="2024155"/>
                <a:ext cx="1404845" cy="2809690"/>
              </a:xfrm>
              <a:custGeom>
                <a:avLst/>
                <a:gdLst>
                  <a:gd name="connsiteX0" fmla="*/ 0 w 2809690"/>
                  <a:gd name="connsiteY0" fmla="*/ 1404845 h 2809690"/>
                  <a:gd name="connsiteX1" fmla="*/ 1404845 w 2809690"/>
                  <a:gd name="connsiteY1" fmla="*/ 0 h 2809690"/>
                  <a:gd name="connsiteX2" fmla="*/ 2809690 w 2809690"/>
                  <a:gd name="connsiteY2" fmla="*/ 1404845 h 2809690"/>
                  <a:gd name="connsiteX3" fmla="*/ 1404845 w 2809690"/>
                  <a:gd name="connsiteY3" fmla="*/ 2809690 h 2809690"/>
                  <a:gd name="connsiteX4" fmla="*/ 0 w 2809690"/>
                  <a:gd name="connsiteY4" fmla="*/ 1404845 h 2809690"/>
                  <a:gd name="connsiteX0" fmla="*/ 1404845 w 2809690"/>
                  <a:gd name="connsiteY0" fmla="*/ 0 h 2809690"/>
                  <a:gd name="connsiteX1" fmla="*/ 2809690 w 2809690"/>
                  <a:gd name="connsiteY1" fmla="*/ 1404845 h 2809690"/>
                  <a:gd name="connsiteX2" fmla="*/ 1404845 w 2809690"/>
                  <a:gd name="connsiteY2" fmla="*/ 2809690 h 2809690"/>
                  <a:gd name="connsiteX3" fmla="*/ 0 w 2809690"/>
                  <a:gd name="connsiteY3" fmla="*/ 1404845 h 2809690"/>
                  <a:gd name="connsiteX4" fmla="*/ 1496285 w 2809690"/>
                  <a:gd name="connsiteY4" fmla="*/ 91440 h 2809690"/>
                  <a:gd name="connsiteX0" fmla="*/ 1404845 w 2809690"/>
                  <a:gd name="connsiteY0" fmla="*/ 0 h 2809690"/>
                  <a:gd name="connsiteX1" fmla="*/ 2809690 w 2809690"/>
                  <a:gd name="connsiteY1" fmla="*/ 1404845 h 2809690"/>
                  <a:gd name="connsiteX2" fmla="*/ 1404845 w 2809690"/>
                  <a:gd name="connsiteY2" fmla="*/ 2809690 h 2809690"/>
                  <a:gd name="connsiteX3" fmla="*/ 0 w 2809690"/>
                  <a:gd name="connsiteY3" fmla="*/ 1404845 h 2809690"/>
                  <a:gd name="connsiteX0" fmla="*/ 0 w 1404845"/>
                  <a:gd name="connsiteY0" fmla="*/ 0 h 2809690"/>
                  <a:gd name="connsiteX1" fmla="*/ 1404845 w 1404845"/>
                  <a:gd name="connsiteY1" fmla="*/ 1404845 h 2809690"/>
                  <a:gd name="connsiteX2" fmla="*/ 0 w 1404845"/>
                  <a:gd name="connsiteY2" fmla="*/ 2809690 h 280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04845" h="2809690">
                    <a:moveTo>
                      <a:pt x="0" y="0"/>
                    </a:moveTo>
                    <a:cubicBezTo>
                      <a:pt x="775874" y="0"/>
                      <a:pt x="1404845" y="628971"/>
                      <a:pt x="1404845" y="1404845"/>
                    </a:cubicBezTo>
                    <a:cubicBezTo>
                      <a:pt x="1404845" y="2180719"/>
                      <a:pt x="775874" y="2809690"/>
                      <a:pt x="0" y="280969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15" name="شكل بيضاوي 11">
                <a:extLst>
                  <a:ext uri="{FF2B5EF4-FFF2-40B4-BE49-F238E27FC236}">
                    <a16:creationId xmlns:a16="http://schemas.microsoft.com/office/drawing/2014/main" id="{7603690E-7497-5E50-51F7-4FCD9A1663AF}"/>
                  </a:ext>
                </a:extLst>
              </p:cNvPr>
              <p:cNvSpPr/>
              <p:nvPr/>
            </p:nvSpPr>
            <p:spPr>
              <a:xfrm>
                <a:off x="6096002" y="1653831"/>
                <a:ext cx="1775171" cy="3550342"/>
              </a:xfrm>
              <a:custGeom>
                <a:avLst/>
                <a:gdLst>
                  <a:gd name="connsiteX0" fmla="*/ 0 w 3550341"/>
                  <a:gd name="connsiteY0" fmla="*/ 1775171 h 3550341"/>
                  <a:gd name="connsiteX1" fmla="*/ 1775171 w 3550341"/>
                  <a:gd name="connsiteY1" fmla="*/ 0 h 3550341"/>
                  <a:gd name="connsiteX2" fmla="*/ 3550342 w 3550341"/>
                  <a:gd name="connsiteY2" fmla="*/ 1775171 h 3550341"/>
                  <a:gd name="connsiteX3" fmla="*/ 1775171 w 3550341"/>
                  <a:gd name="connsiteY3" fmla="*/ 3550342 h 3550341"/>
                  <a:gd name="connsiteX4" fmla="*/ 0 w 3550341"/>
                  <a:gd name="connsiteY4" fmla="*/ 1775171 h 3550341"/>
                  <a:gd name="connsiteX0" fmla="*/ 1775171 w 3550342"/>
                  <a:gd name="connsiteY0" fmla="*/ 0 h 3550342"/>
                  <a:gd name="connsiteX1" fmla="*/ 3550342 w 3550342"/>
                  <a:gd name="connsiteY1" fmla="*/ 1775171 h 3550342"/>
                  <a:gd name="connsiteX2" fmla="*/ 1775171 w 3550342"/>
                  <a:gd name="connsiteY2" fmla="*/ 3550342 h 3550342"/>
                  <a:gd name="connsiteX3" fmla="*/ 0 w 3550342"/>
                  <a:gd name="connsiteY3" fmla="*/ 1775171 h 3550342"/>
                  <a:gd name="connsiteX4" fmla="*/ 1866611 w 3550342"/>
                  <a:gd name="connsiteY4" fmla="*/ 91440 h 3550342"/>
                  <a:gd name="connsiteX0" fmla="*/ 1775171 w 3550342"/>
                  <a:gd name="connsiteY0" fmla="*/ 0 h 3550342"/>
                  <a:gd name="connsiteX1" fmla="*/ 3550342 w 3550342"/>
                  <a:gd name="connsiteY1" fmla="*/ 1775171 h 3550342"/>
                  <a:gd name="connsiteX2" fmla="*/ 1775171 w 3550342"/>
                  <a:gd name="connsiteY2" fmla="*/ 3550342 h 3550342"/>
                  <a:gd name="connsiteX3" fmla="*/ 0 w 3550342"/>
                  <a:gd name="connsiteY3" fmla="*/ 1775171 h 3550342"/>
                  <a:gd name="connsiteX0" fmla="*/ 0 w 1775171"/>
                  <a:gd name="connsiteY0" fmla="*/ 0 h 3550342"/>
                  <a:gd name="connsiteX1" fmla="*/ 1775171 w 1775171"/>
                  <a:gd name="connsiteY1" fmla="*/ 1775171 h 3550342"/>
                  <a:gd name="connsiteX2" fmla="*/ 0 w 1775171"/>
                  <a:gd name="connsiteY2" fmla="*/ 3550342 h 355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5171" h="3550342">
                    <a:moveTo>
                      <a:pt x="0" y="0"/>
                    </a:moveTo>
                    <a:cubicBezTo>
                      <a:pt x="980400" y="0"/>
                      <a:pt x="1775171" y="794771"/>
                      <a:pt x="1775171" y="1775171"/>
                    </a:cubicBezTo>
                    <a:cubicBezTo>
                      <a:pt x="1775171" y="2755571"/>
                      <a:pt x="980400" y="3550342"/>
                      <a:pt x="0" y="355034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16" name="شكل بيضاوي 14">
                <a:extLst>
                  <a:ext uri="{FF2B5EF4-FFF2-40B4-BE49-F238E27FC236}">
                    <a16:creationId xmlns:a16="http://schemas.microsoft.com/office/drawing/2014/main" id="{9DB8FCC3-31E6-537E-308D-2ABB6DB6CFA3}"/>
                  </a:ext>
                </a:extLst>
              </p:cNvPr>
              <p:cNvSpPr/>
              <p:nvPr/>
            </p:nvSpPr>
            <p:spPr>
              <a:xfrm>
                <a:off x="6096002" y="1205039"/>
                <a:ext cx="2223963" cy="4447926"/>
              </a:xfrm>
              <a:custGeom>
                <a:avLst/>
                <a:gdLst>
                  <a:gd name="connsiteX0" fmla="*/ 0 w 4447925"/>
                  <a:gd name="connsiteY0" fmla="*/ 2223963 h 4447925"/>
                  <a:gd name="connsiteX1" fmla="*/ 2223963 w 4447925"/>
                  <a:gd name="connsiteY1" fmla="*/ 0 h 4447925"/>
                  <a:gd name="connsiteX2" fmla="*/ 4447926 w 4447925"/>
                  <a:gd name="connsiteY2" fmla="*/ 2223963 h 4447925"/>
                  <a:gd name="connsiteX3" fmla="*/ 2223963 w 4447925"/>
                  <a:gd name="connsiteY3" fmla="*/ 4447926 h 4447925"/>
                  <a:gd name="connsiteX4" fmla="*/ 0 w 4447925"/>
                  <a:gd name="connsiteY4" fmla="*/ 2223963 h 4447925"/>
                  <a:gd name="connsiteX0" fmla="*/ 2223963 w 4447926"/>
                  <a:gd name="connsiteY0" fmla="*/ 0 h 4447926"/>
                  <a:gd name="connsiteX1" fmla="*/ 4447926 w 4447926"/>
                  <a:gd name="connsiteY1" fmla="*/ 2223963 h 4447926"/>
                  <a:gd name="connsiteX2" fmla="*/ 2223963 w 4447926"/>
                  <a:gd name="connsiteY2" fmla="*/ 4447926 h 4447926"/>
                  <a:gd name="connsiteX3" fmla="*/ 0 w 4447926"/>
                  <a:gd name="connsiteY3" fmla="*/ 2223963 h 4447926"/>
                  <a:gd name="connsiteX4" fmla="*/ 2315403 w 4447926"/>
                  <a:gd name="connsiteY4" fmla="*/ 91440 h 4447926"/>
                  <a:gd name="connsiteX0" fmla="*/ 2223963 w 4447926"/>
                  <a:gd name="connsiteY0" fmla="*/ 0 h 4447926"/>
                  <a:gd name="connsiteX1" fmla="*/ 4447926 w 4447926"/>
                  <a:gd name="connsiteY1" fmla="*/ 2223963 h 4447926"/>
                  <a:gd name="connsiteX2" fmla="*/ 2223963 w 4447926"/>
                  <a:gd name="connsiteY2" fmla="*/ 4447926 h 4447926"/>
                  <a:gd name="connsiteX3" fmla="*/ 0 w 4447926"/>
                  <a:gd name="connsiteY3" fmla="*/ 2223963 h 4447926"/>
                  <a:gd name="connsiteX0" fmla="*/ 0 w 2223963"/>
                  <a:gd name="connsiteY0" fmla="*/ 0 h 4447926"/>
                  <a:gd name="connsiteX1" fmla="*/ 2223963 w 2223963"/>
                  <a:gd name="connsiteY1" fmla="*/ 2223963 h 4447926"/>
                  <a:gd name="connsiteX2" fmla="*/ 0 w 2223963"/>
                  <a:gd name="connsiteY2" fmla="*/ 4447926 h 444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23963" h="4447926">
                    <a:moveTo>
                      <a:pt x="0" y="0"/>
                    </a:moveTo>
                    <a:cubicBezTo>
                      <a:pt x="1228261" y="0"/>
                      <a:pt x="2223963" y="995702"/>
                      <a:pt x="2223963" y="2223963"/>
                    </a:cubicBezTo>
                    <a:cubicBezTo>
                      <a:pt x="2223963" y="3452224"/>
                      <a:pt x="1228261" y="4447926"/>
                      <a:pt x="0" y="4447926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17" name="شكل بيضاوي 15">
                <a:extLst>
                  <a:ext uri="{FF2B5EF4-FFF2-40B4-BE49-F238E27FC236}">
                    <a16:creationId xmlns:a16="http://schemas.microsoft.com/office/drawing/2014/main" id="{AA082039-1C1D-A405-CD74-066E02E5139F}"/>
                  </a:ext>
                </a:extLst>
              </p:cNvPr>
              <p:cNvSpPr/>
              <p:nvPr/>
            </p:nvSpPr>
            <p:spPr>
              <a:xfrm>
                <a:off x="6096002" y="728174"/>
                <a:ext cx="2700828" cy="5401656"/>
              </a:xfrm>
              <a:custGeom>
                <a:avLst/>
                <a:gdLst>
                  <a:gd name="connsiteX0" fmla="*/ 0 w 5401655"/>
                  <a:gd name="connsiteY0" fmla="*/ 2700828 h 5401655"/>
                  <a:gd name="connsiteX1" fmla="*/ 2700828 w 5401655"/>
                  <a:gd name="connsiteY1" fmla="*/ 0 h 5401655"/>
                  <a:gd name="connsiteX2" fmla="*/ 5401656 w 5401655"/>
                  <a:gd name="connsiteY2" fmla="*/ 2700828 h 5401655"/>
                  <a:gd name="connsiteX3" fmla="*/ 2700828 w 5401655"/>
                  <a:gd name="connsiteY3" fmla="*/ 5401656 h 5401655"/>
                  <a:gd name="connsiteX4" fmla="*/ 0 w 5401655"/>
                  <a:gd name="connsiteY4" fmla="*/ 2700828 h 5401655"/>
                  <a:gd name="connsiteX0" fmla="*/ 2700828 w 5401656"/>
                  <a:gd name="connsiteY0" fmla="*/ 0 h 5401656"/>
                  <a:gd name="connsiteX1" fmla="*/ 5401656 w 5401656"/>
                  <a:gd name="connsiteY1" fmla="*/ 2700828 h 5401656"/>
                  <a:gd name="connsiteX2" fmla="*/ 2700828 w 5401656"/>
                  <a:gd name="connsiteY2" fmla="*/ 5401656 h 5401656"/>
                  <a:gd name="connsiteX3" fmla="*/ 0 w 5401656"/>
                  <a:gd name="connsiteY3" fmla="*/ 2700828 h 5401656"/>
                  <a:gd name="connsiteX4" fmla="*/ 2792268 w 5401656"/>
                  <a:gd name="connsiteY4" fmla="*/ 91440 h 5401656"/>
                  <a:gd name="connsiteX0" fmla="*/ 2700828 w 5401656"/>
                  <a:gd name="connsiteY0" fmla="*/ 0 h 5401656"/>
                  <a:gd name="connsiteX1" fmla="*/ 5401656 w 5401656"/>
                  <a:gd name="connsiteY1" fmla="*/ 2700828 h 5401656"/>
                  <a:gd name="connsiteX2" fmla="*/ 2700828 w 5401656"/>
                  <a:gd name="connsiteY2" fmla="*/ 5401656 h 5401656"/>
                  <a:gd name="connsiteX3" fmla="*/ 0 w 5401656"/>
                  <a:gd name="connsiteY3" fmla="*/ 2700828 h 5401656"/>
                  <a:gd name="connsiteX0" fmla="*/ 0 w 2700828"/>
                  <a:gd name="connsiteY0" fmla="*/ 0 h 5401656"/>
                  <a:gd name="connsiteX1" fmla="*/ 2700828 w 2700828"/>
                  <a:gd name="connsiteY1" fmla="*/ 2700828 h 5401656"/>
                  <a:gd name="connsiteX2" fmla="*/ 0 w 2700828"/>
                  <a:gd name="connsiteY2" fmla="*/ 5401656 h 540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0828" h="5401656">
                    <a:moveTo>
                      <a:pt x="0" y="0"/>
                    </a:moveTo>
                    <a:cubicBezTo>
                      <a:pt x="1491626" y="0"/>
                      <a:pt x="2700828" y="1209202"/>
                      <a:pt x="2700828" y="2700828"/>
                    </a:cubicBezTo>
                    <a:cubicBezTo>
                      <a:pt x="2700828" y="4192454"/>
                      <a:pt x="1491626" y="5401656"/>
                      <a:pt x="0" y="5401656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18" name="شكل بيضاوي 16">
                <a:extLst>
                  <a:ext uri="{FF2B5EF4-FFF2-40B4-BE49-F238E27FC236}">
                    <a16:creationId xmlns:a16="http://schemas.microsoft.com/office/drawing/2014/main" id="{470CC69E-41DE-E157-4DAE-AC9D61318258}"/>
                  </a:ext>
                </a:extLst>
              </p:cNvPr>
              <p:cNvSpPr/>
              <p:nvPr/>
            </p:nvSpPr>
            <p:spPr>
              <a:xfrm>
                <a:off x="6096000" y="296762"/>
                <a:ext cx="3132238" cy="6264476"/>
              </a:xfrm>
              <a:custGeom>
                <a:avLst/>
                <a:gdLst>
                  <a:gd name="connsiteX0" fmla="*/ 0 w 6264476"/>
                  <a:gd name="connsiteY0" fmla="*/ 3132238 h 6264476"/>
                  <a:gd name="connsiteX1" fmla="*/ 3132238 w 6264476"/>
                  <a:gd name="connsiteY1" fmla="*/ 0 h 6264476"/>
                  <a:gd name="connsiteX2" fmla="*/ 6264476 w 6264476"/>
                  <a:gd name="connsiteY2" fmla="*/ 3132238 h 6264476"/>
                  <a:gd name="connsiteX3" fmla="*/ 3132238 w 6264476"/>
                  <a:gd name="connsiteY3" fmla="*/ 6264476 h 6264476"/>
                  <a:gd name="connsiteX4" fmla="*/ 0 w 6264476"/>
                  <a:gd name="connsiteY4" fmla="*/ 3132238 h 6264476"/>
                  <a:gd name="connsiteX0" fmla="*/ 3132238 w 6264476"/>
                  <a:gd name="connsiteY0" fmla="*/ 0 h 6264476"/>
                  <a:gd name="connsiteX1" fmla="*/ 6264476 w 6264476"/>
                  <a:gd name="connsiteY1" fmla="*/ 3132238 h 6264476"/>
                  <a:gd name="connsiteX2" fmla="*/ 3132238 w 6264476"/>
                  <a:gd name="connsiteY2" fmla="*/ 6264476 h 6264476"/>
                  <a:gd name="connsiteX3" fmla="*/ 0 w 6264476"/>
                  <a:gd name="connsiteY3" fmla="*/ 3132238 h 6264476"/>
                  <a:gd name="connsiteX4" fmla="*/ 3223678 w 6264476"/>
                  <a:gd name="connsiteY4" fmla="*/ 91440 h 6264476"/>
                  <a:gd name="connsiteX0" fmla="*/ 3132238 w 6264476"/>
                  <a:gd name="connsiteY0" fmla="*/ 0 h 6264476"/>
                  <a:gd name="connsiteX1" fmla="*/ 6264476 w 6264476"/>
                  <a:gd name="connsiteY1" fmla="*/ 3132238 h 6264476"/>
                  <a:gd name="connsiteX2" fmla="*/ 3132238 w 6264476"/>
                  <a:gd name="connsiteY2" fmla="*/ 6264476 h 6264476"/>
                  <a:gd name="connsiteX3" fmla="*/ 0 w 6264476"/>
                  <a:gd name="connsiteY3" fmla="*/ 3132238 h 6264476"/>
                  <a:gd name="connsiteX0" fmla="*/ 0 w 3132238"/>
                  <a:gd name="connsiteY0" fmla="*/ 0 h 6264476"/>
                  <a:gd name="connsiteX1" fmla="*/ 3132238 w 3132238"/>
                  <a:gd name="connsiteY1" fmla="*/ 3132238 h 6264476"/>
                  <a:gd name="connsiteX2" fmla="*/ 0 w 3132238"/>
                  <a:gd name="connsiteY2" fmla="*/ 6264476 h 626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2238" h="6264476">
                    <a:moveTo>
                      <a:pt x="0" y="0"/>
                    </a:moveTo>
                    <a:cubicBezTo>
                      <a:pt x="1729887" y="0"/>
                      <a:pt x="3132238" y="1402351"/>
                      <a:pt x="3132238" y="3132238"/>
                    </a:cubicBezTo>
                    <a:cubicBezTo>
                      <a:pt x="3132238" y="4862125"/>
                      <a:pt x="1729887" y="6264476"/>
                      <a:pt x="0" y="6264476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19" name="شكل بيضاوي 17">
                <a:extLst>
                  <a:ext uri="{FF2B5EF4-FFF2-40B4-BE49-F238E27FC236}">
                    <a16:creationId xmlns:a16="http://schemas.microsoft.com/office/drawing/2014/main" id="{71343157-4922-30AD-5A1C-44C96CA160B7}"/>
                  </a:ext>
                </a:extLst>
              </p:cNvPr>
              <p:cNvSpPr/>
              <p:nvPr/>
            </p:nvSpPr>
            <p:spPr>
              <a:xfrm>
                <a:off x="6096002" y="-170918"/>
                <a:ext cx="3599920" cy="7199840"/>
              </a:xfrm>
              <a:custGeom>
                <a:avLst/>
                <a:gdLst>
                  <a:gd name="connsiteX0" fmla="*/ 0 w 7199839"/>
                  <a:gd name="connsiteY0" fmla="*/ 3599920 h 7199839"/>
                  <a:gd name="connsiteX1" fmla="*/ 3599920 w 7199839"/>
                  <a:gd name="connsiteY1" fmla="*/ 0 h 7199839"/>
                  <a:gd name="connsiteX2" fmla="*/ 7199840 w 7199839"/>
                  <a:gd name="connsiteY2" fmla="*/ 3599920 h 7199839"/>
                  <a:gd name="connsiteX3" fmla="*/ 3599920 w 7199839"/>
                  <a:gd name="connsiteY3" fmla="*/ 7199840 h 7199839"/>
                  <a:gd name="connsiteX4" fmla="*/ 0 w 7199839"/>
                  <a:gd name="connsiteY4" fmla="*/ 3599920 h 7199839"/>
                  <a:gd name="connsiteX0" fmla="*/ 3599920 w 7199840"/>
                  <a:gd name="connsiteY0" fmla="*/ 0 h 7199840"/>
                  <a:gd name="connsiteX1" fmla="*/ 7199840 w 7199840"/>
                  <a:gd name="connsiteY1" fmla="*/ 3599920 h 7199840"/>
                  <a:gd name="connsiteX2" fmla="*/ 3599920 w 7199840"/>
                  <a:gd name="connsiteY2" fmla="*/ 7199840 h 7199840"/>
                  <a:gd name="connsiteX3" fmla="*/ 0 w 7199840"/>
                  <a:gd name="connsiteY3" fmla="*/ 3599920 h 7199840"/>
                  <a:gd name="connsiteX4" fmla="*/ 3691360 w 7199840"/>
                  <a:gd name="connsiteY4" fmla="*/ 91440 h 7199840"/>
                  <a:gd name="connsiteX0" fmla="*/ 3599920 w 7199840"/>
                  <a:gd name="connsiteY0" fmla="*/ 0 h 7199840"/>
                  <a:gd name="connsiteX1" fmla="*/ 7199840 w 7199840"/>
                  <a:gd name="connsiteY1" fmla="*/ 3599920 h 7199840"/>
                  <a:gd name="connsiteX2" fmla="*/ 3599920 w 7199840"/>
                  <a:gd name="connsiteY2" fmla="*/ 7199840 h 7199840"/>
                  <a:gd name="connsiteX3" fmla="*/ 0 w 7199840"/>
                  <a:gd name="connsiteY3" fmla="*/ 3599920 h 7199840"/>
                  <a:gd name="connsiteX0" fmla="*/ 0 w 3599920"/>
                  <a:gd name="connsiteY0" fmla="*/ 0 h 7199840"/>
                  <a:gd name="connsiteX1" fmla="*/ 3599920 w 3599920"/>
                  <a:gd name="connsiteY1" fmla="*/ 3599920 h 7199840"/>
                  <a:gd name="connsiteX2" fmla="*/ 0 w 3599920"/>
                  <a:gd name="connsiteY2" fmla="*/ 7199840 h 719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99920" h="7199840">
                    <a:moveTo>
                      <a:pt x="0" y="0"/>
                    </a:moveTo>
                    <a:cubicBezTo>
                      <a:pt x="1988181" y="0"/>
                      <a:pt x="3599920" y="1611739"/>
                      <a:pt x="3599920" y="3599920"/>
                    </a:cubicBezTo>
                    <a:cubicBezTo>
                      <a:pt x="3599920" y="5588101"/>
                      <a:pt x="1988181" y="7199840"/>
                      <a:pt x="0" y="719984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20" name="شكل بيضاوي 18">
                <a:extLst>
                  <a:ext uri="{FF2B5EF4-FFF2-40B4-BE49-F238E27FC236}">
                    <a16:creationId xmlns:a16="http://schemas.microsoft.com/office/drawing/2014/main" id="{535D128C-32F7-8F33-6B18-7A375551744B}"/>
                  </a:ext>
                </a:extLst>
              </p:cNvPr>
              <p:cNvSpPr/>
              <p:nvPr/>
            </p:nvSpPr>
            <p:spPr>
              <a:xfrm>
                <a:off x="6096000" y="-616665"/>
                <a:ext cx="4045665" cy="8091330"/>
              </a:xfrm>
              <a:custGeom>
                <a:avLst/>
                <a:gdLst>
                  <a:gd name="connsiteX0" fmla="*/ 0 w 8091330"/>
                  <a:gd name="connsiteY0" fmla="*/ 4045665 h 8091330"/>
                  <a:gd name="connsiteX1" fmla="*/ 4045665 w 8091330"/>
                  <a:gd name="connsiteY1" fmla="*/ 0 h 8091330"/>
                  <a:gd name="connsiteX2" fmla="*/ 8091330 w 8091330"/>
                  <a:gd name="connsiteY2" fmla="*/ 4045665 h 8091330"/>
                  <a:gd name="connsiteX3" fmla="*/ 4045665 w 8091330"/>
                  <a:gd name="connsiteY3" fmla="*/ 8091330 h 8091330"/>
                  <a:gd name="connsiteX4" fmla="*/ 0 w 8091330"/>
                  <a:gd name="connsiteY4" fmla="*/ 4045665 h 8091330"/>
                  <a:gd name="connsiteX0" fmla="*/ 4045665 w 8091330"/>
                  <a:gd name="connsiteY0" fmla="*/ 0 h 8091330"/>
                  <a:gd name="connsiteX1" fmla="*/ 8091330 w 8091330"/>
                  <a:gd name="connsiteY1" fmla="*/ 4045665 h 8091330"/>
                  <a:gd name="connsiteX2" fmla="*/ 4045665 w 8091330"/>
                  <a:gd name="connsiteY2" fmla="*/ 8091330 h 8091330"/>
                  <a:gd name="connsiteX3" fmla="*/ 0 w 8091330"/>
                  <a:gd name="connsiteY3" fmla="*/ 4045665 h 8091330"/>
                  <a:gd name="connsiteX4" fmla="*/ 4137105 w 8091330"/>
                  <a:gd name="connsiteY4" fmla="*/ 91440 h 8091330"/>
                  <a:gd name="connsiteX0" fmla="*/ 4045665 w 8091330"/>
                  <a:gd name="connsiteY0" fmla="*/ 0 h 8091330"/>
                  <a:gd name="connsiteX1" fmla="*/ 8091330 w 8091330"/>
                  <a:gd name="connsiteY1" fmla="*/ 4045665 h 8091330"/>
                  <a:gd name="connsiteX2" fmla="*/ 4045665 w 8091330"/>
                  <a:gd name="connsiteY2" fmla="*/ 8091330 h 8091330"/>
                  <a:gd name="connsiteX3" fmla="*/ 0 w 8091330"/>
                  <a:gd name="connsiteY3" fmla="*/ 4045665 h 8091330"/>
                  <a:gd name="connsiteX0" fmla="*/ 0 w 4045665"/>
                  <a:gd name="connsiteY0" fmla="*/ 0 h 8091330"/>
                  <a:gd name="connsiteX1" fmla="*/ 4045665 w 4045665"/>
                  <a:gd name="connsiteY1" fmla="*/ 4045665 h 8091330"/>
                  <a:gd name="connsiteX2" fmla="*/ 0 w 4045665"/>
                  <a:gd name="connsiteY2" fmla="*/ 8091330 h 8091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45665" h="8091330">
                    <a:moveTo>
                      <a:pt x="0" y="0"/>
                    </a:moveTo>
                    <a:cubicBezTo>
                      <a:pt x="2234359" y="0"/>
                      <a:pt x="4045665" y="1811306"/>
                      <a:pt x="4045665" y="4045665"/>
                    </a:cubicBezTo>
                    <a:cubicBezTo>
                      <a:pt x="4045665" y="6280024"/>
                      <a:pt x="2234359" y="8091330"/>
                      <a:pt x="0" y="809133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21" name="شكل بيضاوي 19">
                <a:extLst>
                  <a:ext uri="{FF2B5EF4-FFF2-40B4-BE49-F238E27FC236}">
                    <a16:creationId xmlns:a16="http://schemas.microsoft.com/office/drawing/2014/main" id="{7EFFEEC3-1DAE-D486-EC56-37B52450BBA1}"/>
                  </a:ext>
                </a:extLst>
              </p:cNvPr>
              <p:cNvSpPr/>
              <p:nvPr/>
            </p:nvSpPr>
            <p:spPr>
              <a:xfrm>
                <a:off x="6096002" y="-1043245"/>
                <a:ext cx="4472247" cy="8944494"/>
              </a:xfrm>
              <a:custGeom>
                <a:avLst/>
                <a:gdLst>
                  <a:gd name="connsiteX0" fmla="*/ 0 w 8944493"/>
                  <a:gd name="connsiteY0" fmla="*/ 4472247 h 8944493"/>
                  <a:gd name="connsiteX1" fmla="*/ 4472247 w 8944493"/>
                  <a:gd name="connsiteY1" fmla="*/ 0 h 8944493"/>
                  <a:gd name="connsiteX2" fmla="*/ 8944494 w 8944493"/>
                  <a:gd name="connsiteY2" fmla="*/ 4472247 h 8944493"/>
                  <a:gd name="connsiteX3" fmla="*/ 4472247 w 8944493"/>
                  <a:gd name="connsiteY3" fmla="*/ 8944494 h 8944493"/>
                  <a:gd name="connsiteX4" fmla="*/ 0 w 8944493"/>
                  <a:gd name="connsiteY4" fmla="*/ 4472247 h 8944493"/>
                  <a:gd name="connsiteX0" fmla="*/ 4472247 w 8944494"/>
                  <a:gd name="connsiteY0" fmla="*/ 0 h 8944494"/>
                  <a:gd name="connsiteX1" fmla="*/ 8944494 w 8944494"/>
                  <a:gd name="connsiteY1" fmla="*/ 4472247 h 8944494"/>
                  <a:gd name="connsiteX2" fmla="*/ 4472247 w 8944494"/>
                  <a:gd name="connsiteY2" fmla="*/ 8944494 h 8944494"/>
                  <a:gd name="connsiteX3" fmla="*/ 0 w 8944494"/>
                  <a:gd name="connsiteY3" fmla="*/ 4472247 h 8944494"/>
                  <a:gd name="connsiteX4" fmla="*/ 4563687 w 8944494"/>
                  <a:gd name="connsiteY4" fmla="*/ 91440 h 8944494"/>
                  <a:gd name="connsiteX0" fmla="*/ 4472247 w 8944494"/>
                  <a:gd name="connsiteY0" fmla="*/ 0 h 8944494"/>
                  <a:gd name="connsiteX1" fmla="*/ 8944494 w 8944494"/>
                  <a:gd name="connsiteY1" fmla="*/ 4472247 h 8944494"/>
                  <a:gd name="connsiteX2" fmla="*/ 4472247 w 8944494"/>
                  <a:gd name="connsiteY2" fmla="*/ 8944494 h 8944494"/>
                  <a:gd name="connsiteX3" fmla="*/ 0 w 8944494"/>
                  <a:gd name="connsiteY3" fmla="*/ 4472247 h 8944494"/>
                  <a:gd name="connsiteX0" fmla="*/ 0 w 4472247"/>
                  <a:gd name="connsiteY0" fmla="*/ 0 h 8944494"/>
                  <a:gd name="connsiteX1" fmla="*/ 4472247 w 4472247"/>
                  <a:gd name="connsiteY1" fmla="*/ 4472247 h 8944494"/>
                  <a:gd name="connsiteX2" fmla="*/ 0 w 4472247"/>
                  <a:gd name="connsiteY2" fmla="*/ 8944494 h 894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2247" h="8944494">
                    <a:moveTo>
                      <a:pt x="0" y="0"/>
                    </a:moveTo>
                    <a:cubicBezTo>
                      <a:pt x="2469954" y="0"/>
                      <a:pt x="4472247" y="2002293"/>
                      <a:pt x="4472247" y="4472247"/>
                    </a:cubicBezTo>
                    <a:cubicBezTo>
                      <a:pt x="4472247" y="6942201"/>
                      <a:pt x="2469954" y="8944494"/>
                      <a:pt x="0" y="8944494"/>
                    </a:cubicBez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</p:grp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D88E5F50-EA8D-C349-F449-D6B65E87C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962812" y="3958401"/>
              <a:ext cx="3193833" cy="2152446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1F0C50-06BF-3431-6F0A-E974BD55D926}"/>
              </a:ext>
            </a:extLst>
          </p:cNvPr>
          <p:cNvSpPr txBox="1"/>
          <p:nvPr/>
        </p:nvSpPr>
        <p:spPr>
          <a:xfrm>
            <a:off x="7125651" y="824744"/>
            <a:ext cx="356616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8000" b="1" dirty="0">
                <a:solidFill>
                  <a:srgbClr val="FFDE3E"/>
                </a:solidFill>
              </a:rPr>
              <a:t>الفضاء</a:t>
            </a:r>
            <a:endParaRPr lang="ar-EG" sz="8000" b="1" dirty="0">
              <a:solidFill>
                <a:srgbClr val="FFDE3E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A7399E1-3A02-F655-E4DD-A119E699A060}"/>
              </a:ext>
            </a:extLst>
          </p:cNvPr>
          <p:cNvSpPr txBox="1"/>
          <p:nvPr/>
        </p:nvSpPr>
        <p:spPr>
          <a:xfrm>
            <a:off x="28250" y="367428"/>
            <a:ext cx="3566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rgbClr val="FFB800"/>
                </a:solidFill>
              </a:rPr>
              <a:t>النظام الشمسي</a:t>
            </a:r>
            <a:endParaRPr lang="ar-EG" sz="3600" b="1" dirty="0">
              <a:solidFill>
                <a:srgbClr val="FFB800"/>
              </a:solidFill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86F9917-6FCD-2FAF-F367-FAE118BCE2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910"/>
          <a:stretch/>
        </p:blipFill>
        <p:spPr>
          <a:xfrm>
            <a:off x="2061914" y="3361857"/>
            <a:ext cx="1200320" cy="1068073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A83C0E94-9483-7E89-A315-6659EBCE5A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492" y="1624417"/>
            <a:ext cx="997381" cy="960212"/>
          </a:xfrm>
          <a:prstGeom prst="rect">
            <a:avLst/>
          </a:prstGeom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D493C8C6-3CFA-9838-64DA-43965AAF3371}"/>
              </a:ext>
            </a:extLst>
          </p:cNvPr>
          <p:cNvGrpSpPr/>
          <p:nvPr/>
        </p:nvGrpSpPr>
        <p:grpSpPr>
          <a:xfrm>
            <a:off x="2267506" y="5428794"/>
            <a:ext cx="789136" cy="937888"/>
            <a:chOff x="1317565" y="1294672"/>
            <a:chExt cx="3930902" cy="4671887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01D85384-DDBB-1698-939D-210E26BCE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46689" y="2747592"/>
              <a:ext cx="3901778" cy="3218967"/>
            </a:xfrm>
            <a:prstGeom prst="rect">
              <a:avLst/>
            </a:prstGeom>
          </p:spPr>
        </p:pic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62373760-1B24-102E-0E4B-426E5CC99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17565" y="1294672"/>
              <a:ext cx="1688738" cy="1487553"/>
            </a:xfrm>
            <a:prstGeom prst="rect">
              <a:avLst/>
            </a:prstGeom>
          </p:spPr>
        </p:pic>
      </p:grpSp>
      <p:pic>
        <p:nvPicPr>
          <p:cNvPr id="35" name="صورة 34">
            <a:extLst>
              <a:ext uri="{FF2B5EF4-FFF2-40B4-BE49-F238E27FC236}">
                <a16:creationId xmlns:a16="http://schemas.microsoft.com/office/drawing/2014/main" id="{DA9C7D98-53D9-656A-E320-8B55557E65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248" y="5515803"/>
            <a:ext cx="763869" cy="76386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503C4673-3CA4-F501-6AC7-EE9B43974B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97" t="50173"/>
          <a:stretch/>
        </p:blipFill>
        <p:spPr>
          <a:xfrm>
            <a:off x="1826217" y="1649626"/>
            <a:ext cx="1671715" cy="909794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E15382F-E9E6-2032-DFE6-00F6D3C3AB6F}"/>
              </a:ext>
            </a:extLst>
          </p:cNvPr>
          <p:cNvSpPr txBox="1"/>
          <p:nvPr/>
        </p:nvSpPr>
        <p:spPr>
          <a:xfrm>
            <a:off x="1919115" y="2624996"/>
            <a:ext cx="1485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>
                <a:solidFill>
                  <a:srgbClr val="93BEF9"/>
                </a:solidFill>
                <a:ea typeface="Harmattan" panose="01000503000000020003" pitchFamily="2" charset="-78"/>
              </a:rPr>
              <a:t>الكواكب</a:t>
            </a:r>
            <a:endParaRPr lang="ar-EG" sz="2400" dirty="0">
              <a:solidFill>
                <a:srgbClr val="93BEF9"/>
              </a:solidFill>
              <a:ea typeface="Harmattan" panose="01000503000000020003" pitchFamily="2" charset="-78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8757C6A3-4C5E-B58B-7D9E-2509E4FAC608}"/>
              </a:ext>
            </a:extLst>
          </p:cNvPr>
          <p:cNvSpPr txBox="1"/>
          <p:nvPr/>
        </p:nvSpPr>
        <p:spPr>
          <a:xfrm>
            <a:off x="157223" y="2624996"/>
            <a:ext cx="1485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>
                <a:solidFill>
                  <a:srgbClr val="84ECF7"/>
                </a:solidFill>
                <a:ea typeface="Harmattan" panose="01000503000000020003" pitchFamily="2" charset="-78"/>
              </a:rPr>
              <a:t>الشهب</a:t>
            </a:r>
            <a:endParaRPr lang="ar-EG" sz="2400" dirty="0">
              <a:solidFill>
                <a:srgbClr val="84ECF7"/>
              </a:solidFill>
              <a:ea typeface="Harmattan" panose="01000503000000020003" pitchFamily="2" charset="-78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29C9985-58C3-D000-010C-6A35DD9AD895}"/>
              </a:ext>
            </a:extLst>
          </p:cNvPr>
          <p:cNvSpPr txBox="1"/>
          <p:nvPr/>
        </p:nvSpPr>
        <p:spPr>
          <a:xfrm>
            <a:off x="157223" y="6383032"/>
            <a:ext cx="1485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>
                <a:solidFill>
                  <a:srgbClr val="C4C5CE"/>
                </a:solidFill>
                <a:ea typeface="Harmattan" panose="01000503000000020003" pitchFamily="2" charset="-78"/>
              </a:rPr>
              <a:t>الأقمار</a:t>
            </a:r>
            <a:endParaRPr lang="ar-EG" sz="2400" dirty="0">
              <a:solidFill>
                <a:srgbClr val="C4C5CE"/>
              </a:solidFill>
              <a:ea typeface="Harmattan" panose="01000503000000020003" pitchFamily="2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387E9455-8EAC-BB78-68E3-B32A6D0029AA}"/>
              </a:ext>
            </a:extLst>
          </p:cNvPr>
          <p:cNvSpPr txBox="1"/>
          <p:nvPr/>
        </p:nvSpPr>
        <p:spPr>
          <a:xfrm>
            <a:off x="1919115" y="4539604"/>
            <a:ext cx="1485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>
                <a:solidFill>
                  <a:srgbClr val="FFB50F"/>
                </a:solidFill>
                <a:ea typeface="Harmattan" panose="01000503000000020003" pitchFamily="2" charset="-78"/>
              </a:rPr>
              <a:t>المذنبات</a:t>
            </a:r>
            <a:endParaRPr lang="ar-EG" sz="2400" dirty="0">
              <a:solidFill>
                <a:srgbClr val="FFB50F"/>
              </a:solidFill>
              <a:ea typeface="Harmattan" panose="01000503000000020003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B33C662-24E6-D2CE-1059-0A58EB20464F}"/>
              </a:ext>
            </a:extLst>
          </p:cNvPr>
          <p:cNvSpPr txBox="1"/>
          <p:nvPr/>
        </p:nvSpPr>
        <p:spPr>
          <a:xfrm>
            <a:off x="1919115" y="6383032"/>
            <a:ext cx="1485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>
                <a:solidFill>
                  <a:srgbClr val="C4C5CE"/>
                </a:solidFill>
                <a:ea typeface="Harmattan" panose="01000503000000020003" pitchFamily="2" charset="-78"/>
              </a:rPr>
              <a:t>كويكبات</a:t>
            </a:r>
            <a:endParaRPr lang="ar-EG" sz="2400" dirty="0">
              <a:solidFill>
                <a:srgbClr val="C4C5CE"/>
              </a:solidFill>
              <a:ea typeface="Harmattan" panose="01000503000000020003" pitchFamily="2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04B898E6-9FB7-21D7-1DDC-971433449EBA}"/>
              </a:ext>
            </a:extLst>
          </p:cNvPr>
          <p:cNvSpPr txBox="1"/>
          <p:nvPr/>
        </p:nvSpPr>
        <p:spPr>
          <a:xfrm>
            <a:off x="157223" y="4539604"/>
            <a:ext cx="1485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>
                <a:solidFill>
                  <a:srgbClr val="FFDE3E"/>
                </a:solidFill>
                <a:ea typeface="Harmattan" panose="01000503000000020003" pitchFamily="2" charset="-78"/>
              </a:rPr>
              <a:t>الشمس</a:t>
            </a:r>
            <a:endParaRPr lang="ar-EG" sz="2400" dirty="0">
              <a:solidFill>
                <a:srgbClr val="FFDE3E"/>
              </a:solidFill>
              <a:ea typeface="Harmattan" panose="01000503000000020003" pitchFamily="2" charset="-78"/>
            </a:endParaRP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BA8E2B07-A6AD-4D3B-FA94-8F870198C7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491" y="3430282"/>
            <a:ext cx="997382" cy="931222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DA7D675-B548-4F1D-81F2-3F6294ABDAA1}"/>
              </a:ext>
            </a:extLst>
          </p:cNvPr>
          <p:cNvSpPr txBox="1"/>
          <p:nvPr/>
        </p:nvSpPr>
        <p:spPr>
          <a:xfrm>
            <a:off x="3559491" y="367428"/>
            <a:ext cx="3566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rgbClr val="84ECF7"/>
                </a:solidFill>
              </a:rPr>
              <a:t>النجوم</a:t>
            </a:r>
            <a:endParaRPr lang="ar-EG" sz="3600" b="1" dirty="0">
              <a:solidFill>
                <a:srgbClr val="84ECF7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89FA9C-ACA2-2B13-55E7-9B2A37102D71}"/>
              </a:ext>
            </a:extLst>
          </p:cNvPr>
          <p:cNvSpPr txBox="1"/>
          <p:nvPr/>
        </p:nvSpPr>
        <p:spPr>
          <a:xfrm>
            <a:off x="3679150" y="926539"/>
            <a:ext cx="32747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العربى</a:t>
            </a: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التى</a:t>
            </a: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 يولدها التطبيق.</a:t>
            </a:r>
          </a:p>
        </p:txBody>
      </p:sp>
      <p:sp>
        <p:nvSpPr>
          <p:cNvPr id="53" name="شكل حر: شكل 52">
            <a:extLst>
              <a:ext uri="{FF2B5EF4-FFF2-40B4-BE49-F238E27FC236}">
                <a16:creationId xmlns:a16="http://schemas.microsoft.com/office/drawing/2014/main" id="{A187A845-4257-0CBD-CEB8-6F930B4FE445}"/>
              </a:ext>
            </a:extLst>
          </p:cNvPr>
          <p:cNvSpPr/>
          <p:nvPr/>
        </p:nvSpPr>
        <p:spPr>
          <a:xfrm rot="2791638">
            <a:off x="6349624" y="3251661"/>
            <a:ext cx="233334" cy="233436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chemeClr val="bg1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/>
          </a:p>
        </p:txBody>
      </p:sp>
      <p:sp>
        <p:nvSpPr>
          <p:cNvPr id="54" name="شكل حر: شكل 53">
            <a:extLst>
              <a:ext uri="{FF2B5EF4-FFF2-40B4-BE49-F238E27FC236}">
                <a16:creationId xmlns:a16="http://schemas.microsoft.com/office/drawing/2014/main" id="{AA19B2C9-1CD5-519F-AC98-DF5D6E9D28BE}"/>
              </a:ext>
            </a:extLst>
          </p:cNvPr>
          <p:cNvSpPr/>
          <p:nvPr/>
        </p:nvSpPr>
        <p:spPr>
          <a:xfrm rot="2372369">
            <a:off x="8216540" y="2560765"/>
            <a:ext cx="224659" cy="224757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sp>
        <p:nvSpPr>
          <p:cNvPr id="55" name="شكل حر: شكل 54">
            <a:extLst>
              <a:ext uri="{FF2B5EF4-FFF2-40B4-BE49-F238E27FC236}">
                <a16:creationId xmlns:a16="http://schemas.microsoft.com/office/drawing/2014/main" id="{C898C1FE-740F-E667-9989-D321BEEF9EBF}"/>
              </a:ext>
            </a:extLst>
          </p:cNvPr>
          <p:cNvSpPr/>
          <p:nvPr/>
        </p:nvSpPr>
        <p:spPr>
          <a:xfrm rot="1470332">
            <a:off x="7509501" y="6355192"/>
            <a:ext cx="291378" cy="291505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sp>
        <p:nvSpPr>
          <p:cNvPr id="56" name="شكل حر: شكل 55">
            <a:extLst>
              <a:ext uri="{FF2B5EF4-FFF2-40B4-BE49-F238E27FC236}">
                <a16:creationId xmlns:a16="http://schemas.microsoft.com/office/drawing/2014/main" id="{B14B1A6A-2F76-E543-BC6B-DEC30B353CD5}"/>
              </a:ext>
            </a:extLst>
          </p:cNvPr>
          <p:cNvSpPr/>
          <p:nvPr/>
        </p:nvSpPr>
        <p:spPr>
          <a:xfrm rot="4527205">
            <a:off x="3836796" y="564482"/>
            <a:ext cx="291378" cy="291505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sp>
        <p:nvSpPr>
          <p:cNvPr id="57" name="شكل حر: شكل 56">
            <a:extLst>
              <a:ext uri="{FF2B5EF4-FFF2-40B4-BE49-F238E27FC236}">
                <a16:creationId xmlns:a16="http://schemas.microsoft.com/office/drawing/2014/main" id="{9EEBCE3F-9D12-C868-95B8-B070B87C3741}"/>
              </a:ext>
            </a:extLst>
          </p:cNvPr>
          <p:cNvSpPr/>
          <p:nvPr/>
        </p:nvSpPr>
        <p:spPr>
          <a:xfrm>
            <a:off x="3916307" y="1252284"/>
            <a:ext cx="82410" cy="82410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395AEF48-0241-2454-0244-D6B309EEA883}"/>
              </a:ext>
            </a:extLst>
          </p:cNvPr>
          <p:cNvSpPr txBox="1"/>
          <p:nvPr/>
        </p:nvSpPr>
        <p:spPr>
          <a:xfrm>
            <a:off x="3559491" y="3456670"/>
            <a:ext cx="3566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rgbClr val="FFB800"/>
                </a:solidFill>
              </a:rPr>
              <a:t>الشمس</a:t>
            </a:r>
            <a:endParaRPr lang="ar-EG" sz="3600" b="1" dirty="0">
              <a:solidFill>
                <a:srgbClr val="FFB800"/>
              </a:solidFill>
            </a:endParaRPr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863A5362-3D29-0D94-C6C4-CAF9664B2CC2}"/>
              </a:ext>
            </a:extLst>
          </p:cNvPr>
          <p:cNvSpPr txBox="1"/>
          <p:nvPr/>
        </p:nvSpPr>
        <p:spPr>
          <a:xfrm>
            <a:off x="3679150" y="3928561"/>
            <a:ext cx="32747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العربى</a:t>
            </a: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التى</a:t>
            </a: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 يولدها التطبيق.</a:t>
            </a: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7E49AF19-2A15-6183-BD2D-FDD965445C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3646375" y="6152561"/>
            <a:ext cx="3399062" cy="3173592"/>
          </a:xfrm>
          <a:prstGeom prst="rect">
            <a:avLst/>
          </a:prstGeom>
        </p:spPr>
      </p:pic>
      <p:sp>
        <p:nvSpPr>
          <p:cNvPr id="61" name="شكل حر: شكل 60">
            <a:extLst>
              <a:ext uri="{FF2B5EF4-FFF2-40B4-BE49-F238E27FC236}">
                <a16:creationId xmlns:a16="http://schemas.microsoft.com/office/drawing/2014/main" id="{8F753AF8-1F31-F946-06B7-90C4F59267CA}"/>
              </a:ext>
            </a:extLst>
          </p:cNvPr>
          <p:cNvSpPr/>
          <p:nvPr/>
        </p:nvSpPr>
        <p:spPr>
          <a:xfrm rot="3101576">
            <a:off x="4744186" y="3310248"/>
            <a:ext cx="121750" cy="121803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sp>
        <p:nvSpPr>
          <p:cNvPr id="62" name="شكل حر: شكل 61">
            <a:extLst>
              <a:ext uri="{FF2B5EF4-FFF2-40B4-BE49-F238E27FC236}">
                <a16:creationId xmlns:a16="http://schemas.microsoft.com/office/drawing/2014/main" id="{D1D9424D-DAEF-9EDD-6658-02AFA7BEEED9}"/>
              </a:ext>
            </a:extLst>
          </p:cNvPr>
          <p:cNvSpPr/>
          <p:nvPr/>
        </p:nvSpPr>
        <p:spPr>
          <a:xfrm rot="2372369">
            <a:off x="5671702" y="2973436"/>
            <a:ext cx="224659" cy="224757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sp>
        <p:nvSpPr>
          <p:cNvPr id="63" name="شكل حر: شكل 62">
            <a:extLst>
              <a:ext uri="{FF2B5EF4-FFF2-40B4-BE49-F238E27FC236}">
                <a16:creationId xmlns:a16="http://schemas.microsoft.com/office/drawing/2014/main" id="{81F5A9BC-AD13-9E51-8545-88F427894659}"/>
              </a:ext>
            </a:extLst>
          </p:cNvPr>
          <p:cNvSpPr/>
          <p:nvPr/>
        </p:nvSpPr>
        <p:spPr>
          <a:xfrm rot="21148695">
            <a:off x="3978836" y="3094796"/>
            <a:ext cx="211937" cy="212030"/>
          </a:xfrm>
          <a:custGeom>
            <a:avLst/>
            <a:gdLst>
              <a:gd name="connsiteX0" fmla="*/ 130359 w 130359"/>
              <a:gd name="connsiteY0" fmla="*/ 65208 h 130416"/>
              <a:gd name="connsiteX1" fmla="*/ 65151 w 130359"/>
              <a:gd name="connsiteY1" fmla="*/ 0 h 130416"/>
              <a:gd name="connsiteX2" fmla="*/ 0 w 130359"/>
              <a:gd name="connsiteY2" fmla="*/ 65208 h 130416"/>
              <a:gd name="connsiteX3" fmla="*/ 65151 w 130359"/>
              <a:gd name="connsiteY3" fmla="*/ 130416 h 130416"/>
              <a:gd name="connsiteX4" fmla="*/ 130359 w 130359"/>
              <a:gd name="connsiteY4" fmla="*/ 65208 h 13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59" h="130416">
                <a:moveTo>
                  <a:pt x="130359" y="65208"/>
                </a:moveTo>
                <a:cubicBezTo>
                  <a:pt x="94355" y="65208"/>
                  <a:pt x="65151" y="36016"/>
                  <a:pt x="65151" y="0"/>
                </a:cubicBezTo>
                <a:cubicBezTo>
                  <a:pt x="65151" y="35993"/>
                  <a:pt x="36005" y="65174"/>
                  <a:pt x="0" y="65208"/>
                </a:cubicBezTo>
                <a:cubicBezTo>
                  <a:pt x="36005" y="65242"/>
                  <a:pt x="65151" y="94423"/>
                  <a:pt x="65151" y="130416"/>
                </a:cubicBezTo>
                <a:cubicBezTo>
                  <a:pt x="65151" y="94400"/>
                  <a:pt x="94355" y="65208"/>
                  <a:pt x="130359" y="65208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E2538A8A-EFBE-5639-083E-BEB7A585614A}"/>
              </a:ext>
            </a:extLst>
          </p:cNvPr>
          <p:cNvSpPr/>
          <p:nvPr/>
        </p:nvSpPr>
        <p:spPr>
          <a:xfrm>
            <a:off x="6171434" y="274117"/>
            <a:ext cx="459828" cy="459828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B800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/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4BD0CF35-511B-24DF-23D1-854CBCAD5647}"/>
              </a:ext>
            </a:extLst>
          </p:cNvPr>
          <p:cNvSpPr/>
          <p:nvPr/>
        </p:nvSpPr>
        <p:spPr>
          <a:xfrm>
            <a:off x="4312842" y="332757"/>
            <a:ext cx="207537" cy="207537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40C68557-1C9F-7C1A-2D2D-49AAFD37A563}"/>
              </a:ext>
            </a:extLst>
          </p:cNvPr>
          <p:cNvSpPr/>
          <p:nvPr/>
        </p:nvSpPr>
        <p:spPr>
          <a:xfrm>
            <a:off x="5238492" y="3166695"/>
            <a:ext cx="153091" cy="153091"/>
          </a:xfrm>
          <a:custGeom>
            <a:avLst/>
            <a:gdLst>
              <a:gd name="connsiteX0" fmla="*/ 82410 w 82410"/>
              <a:gd name="connsiteY0" fmla="*/ 41205 h 82410"/>
              <a:gd name="connsiteX1" fmla="*/ 41205 w 82410"/>
              <a:gd name="connsiteY1" fmla="*/ 82410 h 82410"/>
              <a:gd name="connsiteX2" fmla="*/ 0 w 82410"/>
              <a:gd name="connsiteY2" fmla="*/ 41205 h 82410"/>
              <a:gd name="connsiteX3" fmla="*/ 41205 w 82410"/>
              <a:gd name="connsiteY3" fmla="*/ 0 h 82410"/>
              <a:gd name="connsiteX4" fmla="*/ 82410 w 82410"/>
              <a:gd name="connsiteY4" fmla="*/ 41205 h 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10" h="82410">
                <a:moveTo>
                  <a:pt x="82410" y="41205"/>
                </a:moveTo>
                <a:cubicBezTo>
                  <a:pt x="82410" y="63962"/>
                  <a:pt x="63962" y="82410"/>
                  <a:pt x="41205" y="82410"/>
                </a:cubicBezTo>
                <a:cubicBezTo>
                  <a:pt x="18448" y="82410"/>
                  <a:pt x="0" y="63962"/>
                  <a:pt x="0" y="41205"/>
                </a:cubicBezTo>
                <a:cubicBezTo>
                  <a:pt x="0" y="18448"/>
                  <a:pt x="18448" y="0"/>
                  <a:pt x="41205" y="0"/>
                </a:cubicBezTo>
                <a:cubicBezTo>
                  <a:pt x="63962" y="0"/>
                  <a:pt x="82410" y="18448"/>
                  <a:pt x="82410" y="41205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E05564BC-7E30-B5E7-FA69-45116AF55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1"/>
          <a:stretch/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94CECCE-BF91-B9EA-78A3-4E5F03973E6D}"/>
              </a:ext>
            </a:extLst>
          </p:cNvPr>
          <p:cNvGrpSpPr/>
          <p:nvPr/>
        </p:nvGrpSpPr>
        <p:grpSpPr>
          <a:xfrm>
            <a:off x="3704933" y="4755515"/>
            <a:ext cx="3293558" cy="2804160"/>
            <a:chOff x="5321469" y="763783"/>
            <a:chExt cx="7157815" cy="609421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BA19ADA-BF57-B2E7-47D4-7B0E458D9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4943" r="-1" b="66925"/>
            <a:stretch/>
          </p:blipFill>
          <p:spPr>
            <a:xfrm>
              <a:off x="5321469" y="4356845"/>
              <a:ext cx="7157815" cy="2501155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8EAF606B-5637-7165-3CE8-505018C40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40427" y="763783"/>
              <a:ext cx="4919898" cy="573683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F56DEFE-F506-A047-99AA-9B1363A48756}"/>
              </a:ext>
            </a:extLst>
          </p:cNvPr>
          <p:cNvSpPr txBox="1"/>
          <p:nvPr/>
        </p:nvSpPr>
        <p:spPr>
          <a:xfrm>
            <a:off x="3568632" y="350459"/>
            <a:ext cx="35661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rgbClr val="70FF61"/>
                </a:solidFill>
              </a:rPr>
              <a:t>اطلاق</a:t>
            </a:r>
            <a:r>
              <a:rPr lang="ar-SA" sz="3600" b="1" dirty="0">
                <a:solidFill>
                  <a:srgbClr val="70FF61"/>
                </a:solidFill>
              </a:rPr>
              <a:t> </a:t>
            </a:r>
          </a:p>
          <a:p>
            <a:pPr algn="ctr" rtl="1"/>
            <a:r>
              <a:rPr lang="ar-SA" sz="3600" b="1" dirty="0">
                <a:solidFill>
                  <a:srgbClr val="70FF61"/>
                </a:solidFill>
              </a:rPr>
              <a:t>الأقمار الصناعية</a:t>
            </a:r>
            <a:endParaRPr lang="ar-EG" sz="3600" b="1" dirty="0">
              <a:solidFill>
                <a:srgbClr val="70FF6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AADAF4EE-0EFA-DFCC-4C86-56A08E8DDF56}"/>
              </a:ext>
            </a:extLst>
          </p:cNvPr>
          <p:cNvSpPr txBox="1"/>
          <p:nvPr/>
        </p:nvSpPr>
        <p:spPr>
          <a:xfrm>
            <a:off x="3875892" y="1751463"/>
            <a:ext cx="29516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العربى</a:t>
            </a: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التى</a:t>
            </a: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 يولدها التطبيق.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0E59CEB-40C5-8067-991E-F114B10E66DF}"/>
              </a:ext>
            </a:extLst>
          </p:cNvPr>
          <p:cNvSpPr txBox="1"/>
          <p:nvPr/>
        </p:nvSpPr>
        <p:spPr>
          <a:xfrm>
            <a:off x="9142" y="381237"/>
            <a:ext cx="355949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b="1" dirty="0">
                <a:solidFill>
                  <a:srgbClr val="84ECF7"/>
                </a:solidFill>
              </a:rPr>
              <a:t>الهبوط</a:t>
            </a:r>
            <a:r>
              <a:rPr lang="ar-SA" sz="3200" b="1" dirty="0">
                <a:solidFill>
                  <a:srgbClr val="84ECF7"/>
                </a:solidFill>
              </a:rPr>
              <a:t> </a:t>
            </a:r>
            <a:r>
              <a:rPr lang="ar-SA" sz="2400" b="1" dirty="0">
                <a:solidFill>
                  <a:srgbClr val="84ECF7"/>
                </a:solidFill>
              </a:rPr>
              <a:t>على</a:t>
            </a:r>
            <a:r>
              <a:rPr lang="ar-SA" sz="3200" b="1" dirty="0">
                <a:solidFill>
                  <a:srgbClr val="84ECF7"/>
                </a:solidFill>
              </a:rPr>
              <a:t> </a:t>
            </a:r>
          </a:p>
          <a:p>
            <a:pPr algn="ctr" rtl="1"/>
            <a:r>
              <a:rPr lang="ar-SA" sz="3600" b="1" dirty="0">
                <a:solidFill>
                  <a:srgbClr val="84ECF7"/>
                </a:solidFill>
              </a:rPr>
              <a:t>القمر</a:t>
            </a: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01822C44-7C23-EF27-E7D3-7A9A5E2448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45" r="8329" b="78510"/>
          <a:stretch/>
        </p:blipFill>
        <p:spPr>
          <a:xfrm>
            <a:off x="-25925" y="6849175"/>
            <a:ext cx="3559490" cy="704446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345AA3AF-A6A2-7728-0F22-026777A0E9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903" y="4654049"/>
            <a:ext cx="1557834" cy="2842646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3CFC547-D744-0E98-692F-CD7AFB008EFA}"/>
              </a:ext>
            </a:extLst>
          </p:cNvPr>
          <p:cNvSpPr txBox="1"/>
          <p:nvPr/>
        </p:nvSpPr>
        <p:spPr>
          <a:xfrm>
            <a:off x="7143931" y="557190"/>
            <a:ext cx="3566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rgbClr val="FFB800"/>
                </a:solidFill>
              </a:rPr>
              <a:t>كسوف الشمس</a:t>
            </a:r>
          </a:p>
        </p:txBody>
      </p: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10259CCC-1040-89AD-05AA-D01331323600}"/>
              </a:ext>
            </a:extLst>
          </p:cNvPr>
          <p:cNvGrpSpPr/>
          <p:nvPr/>
        </p:nvGrpSpPr>
        <p:grpSpPr>
          <a:xfrm>
            <a:off x="7162352" y="1347858"/>
            <a:ext cx="3376923" cy="1272433"/>
            <a:chOff x="-128854" y="1982421"/>
            <a:chExt cx="11908216" cy="4487045"/>
          </a:xfrm>
        </p:grpSpPr>
        <p:sp>
          <p:nvSpPr>
            <p:cNvPr id="54" name="مستطيل 131">
              <a:extLst>
                <a:ext uri="{FF2B5EF4-FFF2-40B4-BE49-F238E27FC236}">
                  <a16:creationId xmlns:a16="http://schemas.microsoft.com/office/drawing/2014/main" id="{6C127DF3-BC86-697B-81F9-D97AD7F95ABB}"/>
                </a:ext>
              </a:extLst>
            </p:cNvPr>
            <p:cNvSpPr/>
            <p:nvPr/>
          </p:nvSpPr>
          <p:spPr>
            <a:xfrm flipH="1">
              <a:off x="2259142" y="2901009"/>
              <a:ext cx="8482217" cy="2752443"/>
            </a:xfrm>
            <a:custGeom>
              <a:avLst/>
              <a:gdLst>
                <a:gd name="connsiteX0" fmla="*/ 0 w 7830721"/>
                <a:gd name="connsiteY0" fmla="*/ 0 h 2376897"/>
                <a:gd name="connsiteX1" fmla="*/ 7830721 w 7830721"/>
                <a:gd name="connsiteY1" fmla="*/ 0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2034073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881244 w 7830721"/>
                <a:gd name="connsiteY0" fmla="*/ 47055 h 2102439"/>
                <a:gd name="connsiteX1" fmla="*/ 7820715 w 7830721"/>
                <a:gd name="connsiteY1" fmla="*/ 0 h 2102439"/>
                <a:gd name="connsiteX2" fmla="*/ 7830721 w 7830721"/>
                <a:gd name="connsiteY2" fmla="*/ 1759615 h 2102439"/>
                <a:gd name="connsiteX3" fmla="*/ 0 w 7830721"/>
                <a:gd name="connsiteY3" fmla="*/ 2102439 h 2102439"/>
                <a:gd name="connsiteX4" fmla="*/ 881244 w 7830721"/>
                <a:gd name="connsiteY4" fmla="*/ 47055 h 2102439"/>
                <a:gd name="connsiteX0" fmla="*/ 107778 w 7057255"/>
                <a:gd name="connsiteY0" fmla="*/ 47055 h 1759615"/>
                <a:gd name="connsiteX1" fmla="*/ 7047249 w 7057255"/>
                <a:gd name="connsiteY1" fmla="*/ 0 h 1759615"/>
                <a:gd name="connsiteX2" fmla="*/ 7057255 w 7057255"/>
                <a:gd name="connsiteY2" fmla="*/ 1759615 h 1759615"/>
                <a:gd name="connsiteX3" fmla="*/ 0 w 7057255"/>
                <a:gd name="connsiteY3" fmla="*/ 1722469 h 1759615"/>
                <a:gd name="connsiteX4" fmla="*/ 107778 w 7057255"/>
                <a:gd name="connsiteY4" fmla="*/ 47055 h 175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7255" h="1759615">
                  <a:moveTo>
                    <a:pt x="107778" y="47055"/>
                  </a:moveTo>
                  <a:lnTo>
                    <a:pt x="7047249" y="0"/>
                  </a:lnTo>
                  <a:cubicBezTo>
                    <a:pt x="7050584" y="430225"/>
                    <a:pt x="7053920" y="1329390"/>
                    <a:pt x="7057255" y="1759615"/>
                  </a:cubicBezTo>
                  <a:lnTo>
                    <a:pt x="0" y="1722469"/>
                  </a:lnTo>
                  <a:lnTo>
                    <a:pt x="107778" y="47055"/>
                  </a:lnTo>
                  <a:close/>
                </a:path>
              </a:pathLst>
            </a:custGeom>
            <a:solidFill>
              <a:srgbClr val="FFDE3E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id="{7F620326-AD30-A22E-CF48-201B21EA7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38380" y="2853690"/>
              <a:ext cx="2840982" cy="2847079"/>
            </a:xfrm>
            <a:prstGeom prst="rect">
              <a:avLst/>
            </a:prstGeom>
          </p:spPr>
        </p:pic>
        <p:sp>
          <p:nvSpPr>
            <p:cNvPr id="56" name="مستطيل 131">
              <a:extLst>
                <a:ext uri="{FF2B5EF4-FFF2-40B4-BE49-F238E27FC236}">
                  <a16:creationId xmlns:a16="http://schemas.microsoft.com/office/drawing/2014/main" id="{2BC2F282-0DDE-4E0B-C924-2036F690B8EB}"/>
                </a:ext>
              </a:extLst>
            </p:cNvPr>
            <p:cNvSpPr/>
            <p:nvPr/>
          </p:nvSpPr>
          <p:spPr>
            <a:xfrm flipH="1">
              <a:off x="8052001" y="3548741"/>
              <a:ext cx="1387395" cy="1479872"/>
            </a:xfrm>
            <a:custGeom>
              <a:avLst/>
              <a:gdLst>
                <a:gd name="connsiteX0" fmla="*/ 0 w 7830721"/>
                <a:gd name="connsiteY0" fmla="*/ 0 h 2376897"/>
                <a:gd name="connsiteX1" fmla="*/ 7830721 w 7830721"/>
                <a:gd name="connsiteY1" fmla="*/ 0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2034073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782535 w 7830721"/>
                <a:gd name="connsiteY1" fmla="*/ 581102 h 2376897"/>
                <a:gd name="connsiteX2" fmla="*/ 7830721 w 7830721"/>
                <a:gd name="connsiteY2" fmla="*/ 2034073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11629"/>
                <a:gd name="connsiteY0" fmla="*/ 0 h 2376897"/>
                <a:gd name="connsiteX1" fmla="*/ 7782535 w 7811629"/>
                <a:gd name="connsiteY1" fmla="*/ 581102 h 2376897"/>
                <a:gd name="connsiteX2" fmla="*/ 7811629 w 7811629"/>
                <a:gd name="connsiteY2" fmla="*/ 1743569 h 2376897"/>
                <a:gd name="connsiteX3" fmla="*/ 0 w 7811629"/>
                <a:gd name="connsiteY3" fmla="*/ 2376897 h 2376897"/>
                <a:gd name="connsiteX4" fmla="*/ 0 w 7811629"/>
                <a:gd name="connsiteY4" fmla="*/ 0 h 237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29" h="2376897">
                  <a:moveTo>
                    <a:pt x="0" y="0"/>
                  </a:moveTo>
                  <a:lnTo>
                    <a:pt x="7782535" y="581102"/>
                  </a:lnTo>
                  <a:cubicBezTo>
                    <a:pt x="7785870" y="1011327"/>
                    <a:pt x="7808294" y="1313344"/>
                    <a:pt x="7811629" y="1743569"/>
                  </a:cubicBezTo>
                  <a:lnTo>
                    <a:pt x="0" y="237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57" name="شكل بيضاوي 56">
              <a:extLst>
                <a:ext uri="{FF2B5EF4-FFF2-40B4-BE49-F238E27FC236}">
                  <a16:creationId xmlns:a16="http://schemas.microsoft.com/office/drawing/2014/main" id="{C80DE45A-99D2-4DDB-2E34-ABB5FA283EC6}"/>
                </a:ext>
              </a:extLst>
            </p:cNvPr>
            <p:cNvSpPr/>
            <p:nvPr/>
          </p:nvSpPr>
          <p:spPr>
            <a:xfrm>
              <a:off x="9003569" y="3560705"/>
              <a:ext cx="915253" cy="1478302"/>
            </a:xfrm>
            <a:prstGeom prst="ellipse">
              <a:avLst/>
            </a:prstGeom>
            <a:solidFill>
              <a:schemeClr val="tx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pic>
          <p:nvPicPr>
            <p:cNvPr id="58" name="صورة 57">
              <a:extLst>
                <a:ext uri="{FF2B5EF4-FFF2-40B4-BE49-F238E27FC236}">
                  <a16:creationId xmlns:a16="http://schemas.microsoft.com/office/drawing/2014/main" id="{0690DC15-4123-5683-6D7F-AE096FDAC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737" y="3899855"/>
              <a:ext cx="755970" cy="755970"/>
            </a:xfrm>
            <a:prstGeom prst="rect">
              <a:avLst/>
            </a:prstGeom>
          </p:spPr>
        </p:pic>
        <p:sp>
          <p:nvSpPr>
            <p:cNvPr id="59" name="مستطيل 131">
              <a:extLst>
                <a:ext uri="{FF2B5EF4-FFF2-40B4-BE49-F238E27FC236}">
                  <a16:creationId xmlns:a16="http://schemas.microsoft.com/office/drawing/2014/main" id="{588A5E62-373D-0373-A6BF-08F78B39B926}"/>
                </a:ext>
              </a:extLst>
            </p:cNvPr>
            <p:cNvSpPr/>
            <p:nvPr/>
          </p:nvSpPr>
          <p:spPr>
            <a:xfrm>
              <a:off x="3956075" y="3548741"/>
              <a:ext cx="4111555" cy="1479872"/>
            </a:xfrm>
            <a:custGeom>
              <a:avLst/>
              <a:gdLst>
                <a:gd name="connsiteX0" fmla="*/ 0 w 7830721"/>
                <a:gd name="connsiteY0" fmla="*/ 0 h 2376897"/>
                <a:gd name="connsiteX1" fmla="*/ 7830721 w 7830721"/>
                <a:gd name="connsiteY1" fmla="*/ 0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2034073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782535 w 7830721"/>
                <a:gd name="connsiteY1" fmla="*/ 581102 h 2376897"/>
                <a:gd name="connsiteX2" fmla="*/ 7830721 w 7830721"/>
                <a:gd name="connsiteY2" fmla="*/ 2034073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11629"/>
                <a:gd name="connsiteY0" fmla="*/ 0 h 2376897"/>
                <a:gd name="connsiteX1" fmla="*/ 7782535 w 7811629"/>
                <a:gd name="connsiteY1" fmla="*/ 581102 h 2376897"/>
                <a:gd name="connsiteX2" fmla="*/ 7811629 w 7811629"/>
                <a:gd name="connsiteY2" fmla="*/ 1743569 h 2376897"/>
                <a:gd name="connsiteX3" fmla="*/ 0 w 7811629"/>
                <a:gd name="connsiteY3" fmla="*/ 2376897 h 2376897"/>
                <a:gd name="connsiteX4" fmla="*/ 0 w 7811629"/>
                <a:gd name="connsiteY4" fmla="*/ 0 h 237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29" h="2376897">
                  <a:moveTo>
                    <a:pt x="0" y="0"/>
                  </a:moveTo>
                  <a:lnTo>
                    <a:pt x="7782535" y="581102"/>
                  </a:lnTo>
                  <a:cubicBezTo>
                    <a:pt x="7785870" y="1011327"/>
                    <a:pt x="7808294" y="1313344"/>
                    <a:pt x="7811629" y="1743569"/>
                  </a:cubicBezTo>
                  <a:lnTo>
                    <a:pt x="0" y="237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3E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FD7B97F5-33E6-9A97-5427-1E808752D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28854" y="1982421"/>
              <a:ext cx="4804064" cy="4487045"/>
            </a:xfrm>
            <a:prstGeom prst="rect">
              <a:avLst/>
            </a:prstGeom>
          </p:spPr>
        </p:pic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id="{4861A521-0359-3EC9-B7DC-2F3E62894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16995"/>
            <a:stretch/>
          </p:blipFill>
          <p:spPr>
            <a:xfrm>
              <a:off x="8115843" y="3219788"/>
              <a:ext cx="532476" cy="504510"/>
            </a:xfrm>
            <a:prstGeom prst="rect">
              <a:avLst/>
            </a:prstGeom>
          </p:spPr>
        </p:pic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D34133A6-F117-9E53-BD33-2F9C7CD6B705}"/>
              </a:ext>
            </a:extLst>
          </p:cNvPr>
          <p:cNvSpPr txBox="1"/>
          <p:nvPr/>
        </p:nvSpPr>
        <p:spPr>
          <a:xfrm>
            <a:off x="7143931" y="4219644"/>
            <a:ext cx="3566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b="1" dirty="0">
                <a:solidFill>
                  <a:srgbClr val="FFDE3E"/>
                </a:solidFill>
              </a:rPr>
              <a:t>خسوف القمر</a:t>
            </a:r>
          </a:p>
        </p:txBody>
      </p: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0A99F1C2-2076-4239-76E3-49323C130B85}"/>
              </a:ext>
            </a:extLst>
          </p:cNvPr>
          <p:cNvGrpSpPr/>
          <p:nvPr/>
        </p:nvGrpSpPr>
        <p:grpSpPr>
          <a:xfrm>
            <a:off x="7125653" y="4846713"/>
            <a:ext cx="3413622" cy="1307785"/>
            <a:chOff x="-128854" y="1982421"/>
            <a:chExt cx="11712227" cy="4487045"/>
          </a:xfrm>
        </p:grpSpPr>
        <p:sp>
          <p:nvSpPr>
            <p:cNvPr id="64" name="مستطيل 131">
              <a:extLst>
                <a:ext uri="{FF2B5EF4-FFF2-40B4-BE49-F238E27FC236}">
                  <a16:creationId xmlns:a16="http://schemas.microsoft.com/office/drawing/2014/main" id="{80AFA81A-5BB4-79D7-AE01-DF029BB42465}"/>
                </a:ext>
              </a:extLst>
            </p:cNvPr>
            <p:cNvSpPr/>
            <p:nvPr/>
          </p:nvSpPr>
          <p:spPr>
            <a:xfrm>
              <a:off x="8403221" y="2853690"/>
              <a:ext cx="2515317" cy="2847078"/>
            </a:xfrm>
            <a:custGeom>
              <a:avLst/>
              <a:gdLst>
                <a:gd name="connsiteX0" fmla="*/ 0 w 7830721"/>
                <a:gd name="connsiteY0" fmla="*/ 0 h 2376897"/>
                <a:gd name="connsiteX1" fmla="*/ 7830721 w 7830721"/>
                <a:gd name="connsiteY1" fmla="*/ 0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2034073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782535 w 7830721"/>
                <a:gd name="connsiteY1" fmla="*/ 581102 h 2376897"/>
                <a:gd name="connsiteX2" fmla="*/ 7830721 w 7830721"/>
                <a:gd name="connsiteY2" fmla="*/ 2034073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11629"/>
                <a:gd name="connsiteY0" fmla="*/ 0 h 2376897"/>
                <a:gd name="connsiteX1" fmla="*/ 7782535 w 7811629"/>
                <a:gd name="connsiteY1" fmla="*/ 581102 h 2376897"/>
                <a:gd name="connsiteX2" fmla="*/ 7811629 w 7811629"/>
                <a:gd name="connsiteY2" fmla="*/ 1743569 h 2376897"/>
                <a:gd name="connsiteX3" fmla="*/ 0 w 7811629"/>
                <a:gd name="connsiteY3" fmla="*/ 2376897 h 2376897"/>
                <a:gd name="connsiteX4" fmla="*/ 0 w 7811629"/>
                <a:gd name="connsiteY4" fmla="*/ 0 h 2376897"/>
                <a:gd name="connsiteX0" fmla="*/ 0 w 7865499"/>
                <a:gd name="connsiteY0" fmla="*/ 0 h 2376897"/>
                <a:gd name="connsiteX1" fmla="*/ 7865367 w 7865499"/>
                <a:gd name="connsiteY1" fmla="*/ 890324 h 2376897"/>
                <a:gd name="connsiteX2" fmla="*/ 7811629 w 7865499"/>
                <a:gd name="connsiteY2" fmla="*/ 1743569 h 2376897"/>
                <a:gd name="connsiteX3" fmla="*/ 0 w 7865499"/>
                <a:gd name="connsiteY3" fmla="*/ 2376897 h 2376897"/>
                <a:gd name="connsiteX4" fmla="*/ 0 w 7865499"/>
                <a:gd name="connsiteY4" fmla="*/ 0 h 2376897"/>
                <a:gd name="connsiteX0" fmla="*/ 0 w 7865760"/>
                <a:gd name="connsiteY0" fmla="*/ 0 h 2376897"/>
                <a:gd name="connsiteX1" fmla="*/ 7865367 w 7865760"/>
                <a:gd name="connsiteY1" fmla="*/ 890324 h 2376897"/>
                <a:gd name="connsiteX2" fmla="*/ 7853043 w 7865760"/>
                <a:gd name="connsiteY2" fmla="*/ 1501990 h 2376897"/>
                <a:gd name="connsiteX3" fmla="*/ 0 w 7865760"/>
                <a:gd name="connsiteY3" fmla="*/ 2376897 h 2376897"/>
                <a:gd name="connsiteX4" fmla="*/ 0 w 7865760"/>
                <a:gd name="connsiteY4" fmla="*/ 0 h 237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5760" h="2376897">
                  <a:moveTo>
                    <a:pt x="0" y="0"/>
                  </a:moveTo>
                  <a:lnTo>
                    <a:pt x="7865367" y="890324"/>
                  </a:lnTo>
                  <a:cubicBezTo>
                    <a:pt x="7868702" y="1320549"/>
                    <a:pt x="7849708" y="1071765"/>
                    <a:pt x="7853043" y="1501990"/>
                  </a:cubicBezTo>
                  <a:lnTo>
                    <a:pt x="0" y="2376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65" name="مستطيل 131">
              <a:extLst>
                <a:ext uri="{FF2B5EF4-FFF2-40B4-BE49-F238E27FC236}">
                  <a16:creationId xmlns:a16="http://schemas.microsoft.com/office/drawing/2014/main" id="{8B228BC2-AD99-E700-E871-9686489C3187}"/>
                </a:ext>
              </a:extLst>
            </p:cNvPr>
            <p:cNvSpPr/>
            <p:nvPr/>
          </p:nvSpPr>
          <p:spPr>
            <a:xfrm flipH="1">
              <a:off x="2259142" y="2901009"/>
              <a:ext cx="6271400" cy="2752443"/>
            </a:xfrm>
            <a:custGeom>
              <a:avLst/>
              <a:gdLst>
                <a:gd name="connsiteX0" fmla="*/ 0 w 7830721"/>
                <a:gd name="connsiteY0" fmla="*/ 0 h 2376897"/>
                <a:gd name="connsiteX1" fmla="*/ 7830721 w 7830721"/>
                <a:gd name="connsiteY1" fmla="*/ 0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2376897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12060 w 7830721"/>
                <a:gd name="connsiteY1" fmla="*/ 839755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1565134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0 w 7830721"/>
                <a:gd name="connsiteY0" fmla="*/ 0 h 2376897"/>
                <a:gd name="connsiteX1" fmla="*/ 7820715 w 7830721"/>
                <a:gd name="connsiteY1" fmla="*/ 274458 h 2376897"/>
                <a:gd name="connsiteX2" fmla="*/ 7830721 w 7830721"/>
                <a:gd name="connsiteY2" fmla="*/ 2034073 h 2376897"/>
                <a:gd name="connsiteX3" fmla="*/ 0 w 7830721"/>
                <a:gd name="connsiteY3" fmla="*/ 2376897 h 2376897"/>
                <a:gd name="connsiteX4" fmla="*/ 0 w 7830721"/>
                <a:gd name="connsiteY4" fmla="*/ 0 h 2376897"/>
                <a:gd name="connsiteX0" fmla="*/ 881244 w 7830721"/>
                <a:gd name="connsiteY0" fmla="*/ 47055 h 2102439"/>
                <a:gd name="connsiteX1" fmla="*/ 7820715 w 7830721"/>
                <a:gd name="connsiteY1" fmla="*/ 0 h 2102439"/>
                <a:gd name="connsiteX2" fmla="*/ 7830721 w 7830721"/>
                <a:gd name="connsiteY2" fmla="*/ 1759615 h 2102439"/>
                <a:gd name="connsiteX3" fmla="*/ 0 w 7830721"/>
                <a:gd name="connsiteY3" fmla="*/ 2102439 h 2102439"/>
                <a:gd name="connsiteX4" fmla="*/ 881244 w 7830721"/>
                <a:gd name="connsiteY4" fmla="*/ 47055 h 2102439"/>
                <a:gd name="connsiteX0" fmla="*/ 107778 w 7057255"/>
                <a:gd name="connsiteY0" fmla="*/ 47055 h 1759615"/>
                <a:gd name="connsiteX1" fmla="*/ 7047249 w 7057255"/>
                <a:gd name="connsiteY1" fmla="*/ 0 h 1759615"/>
                <a:gd name="connsiteX2" fmla="*/ 7057255 w 7057255"/>
                <a:gd name="connsiteY2" fmla="*/ 1759615 h 1759615"/>
                <a:gd name="connsiteX3" fmla="*/ 0 w 7057255"/>
                <a:gd name="connsiteY3" fmla="*/ 1722469 h 1759615"/>
                <a:gd name="connsiteX4" fmla="*/ 107778 w 7057255"/>
                <a:gd name="connsiteY4" fmla="*/ 47055 h 175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57255" h="1759615">
                  <a:moveTo>
                    <a:pt x="107778" y="47055"/>
                  </a:moveTo>
                  <a:lnTo>
                    <a:pt x="7047249" y="0"/>
                  </a:lnTo>
                  <a:cubicBezTo>
                    <a:pt x="7050584" y="430225"/>
                    <a:pt x="7053920" y="1329390"/>
                    <a:pt x="7057255" y="1759615"/>
                  </a:cubicBezTo>
                  <a:lnTo>
                    <a:pt x="0" y="1722469"/>
                  </a:lnTo>
                  <a:lnTo>
                    <a:pt x="107778" y="47055"/>
                  </a:lnTo>
                  <a:close/>
                </a:path>
              </a:pathLst>
            </a:custGeom>
            <a:solidFill>
              <a:srgbClr val="FFDE3E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pic>
          <p:nvPicPr>
            <p:cNvPr id="66" name="صورة 65">
              <a:extLst>
                <a:ext uri="{FF2B5EF4-FFF2-40B4-BE49-F238E27FC236}">
                  <a16:creationId xmlns:a16="http://schemas.microsoft.com/office/drawing/2014/main" id="{E7D5D9DF-5EBA-CE1B-AFF1-CAB19BA8C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66512" y="2853690"/>
              <a:ext cx="2840982" cy="2847079"/>
            </a:xfrm>
            <a:prstGeom prst="rect">
              <a:avLst/>
            </a:prstGeom>
          </p:spPr>
        </p:pic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9CB5A6C2-F9C7-AA41-0963-7B89EB91D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28854" y="1982421"/>
              <a:ext cx="4804064" cy="4487045"/>
            </a:xfrm>
            <a:prstGeom prst="rect">
              <a:avLst/>
            </a:prstGeom>
          </p:spPr>
        </p:pic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E4B9ADDC-E335-C620-D165-486AC9377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b="16995"/>
            <a:stretch/>
          </p:blipFill>
          <p:spPr>
            <a:xfrm>
              <a:off x="9801013" y="3176745"/>
              <a:ext cx="532476" cy="504510"/>
            </a:xfrm>
            <a:prstGeom prst="rect">
              <a:avLst/>
            </a:prstGeom>
          </p:spPr>
        </p:pic>
        <p:pic>
          <p:nvPicPr>
            <p:cNvPr id="69" name="صورة 68">
              <a:extLst>
                <a:ext uri="{FF2B5EF4-FFF2-40B4-BE49-F238E27FC236}">
                  <a16:creationId xmlns:a16="http://schemas.microsoft.com/office/drawing/2014/main" id="{84395D6D-5741-F8C1-97A7-36AE4BE21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644508" y="3824502"/>
              <a:ext cx="938865" cy="932769"/>
            </a:xfrm>
            <a:prstGeom prst="rect">
              <a:avLst/>
            </a:prstGeom>
          </p:spPr>
        </p:pic>
      </p:grp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249061C9-A32F-2E74-4AF3-AAE6490C1B4B}"/>
              </a:ext>
            </a:extLst>
          </p:cNvPr>
          <p:cNvSpPr txBox="1"/>
          <p:nvPr/>
        </p:nvSpPr>
        <p:spPr>
          <a:xfrm>
            <a:off x="7432913" y="2667370"/>
            <a:ext cx="29516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العربى</a:t>
            </a:r>
            <a:endParaRPr lang="ar-SA" sz="1600" dirty="0">
              <a:solidFill>
                <a:srgbClr val="FFFFFF"/>
              </a:solidFill>
              <a:ea typeface="Harmattan" panose="01000503000000020003" pitchFamily="2" charset="-78"/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7ABEF2F1-7127-831B-00E7-B4B45871B926}"/>
              </a:ext>
            </a:extLst>
          </p:cNvPr>
          <p:cNvSpPr txBox="1"/>
          <p:nvPr/>
        </p:nvSpPr>
        <p:spPr>
          <a:xfrm>
            <a:off x="7432913" y="6119886"/>
            <a:ext cx="29516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العربى</a:t>
            </a:r>
            <a:endParaRPr lang="ar-SA" sz="1600" dirty="0">
              <a:solidFill>
                <a:srgbClr val="FFFFFF"/>
              </a:solidFill>
              <a:ea typeface="Harmattan" panose="01000503000000020003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EE8CC12-4B62-5E6D-69D8-BDE5BD977381}"/>
              </a:ext>
            </a:extLst>
          </p:cNvPr>
          <p:cNvSpPr txBox="1"/>
          <p:nvPr/>
        </p:nvSpPr>
        <p:spPr>
          <a:xfrm>
            <a:off x="278000" y="1751463"/>
            <a:ext cx="295164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هذا النص هو مثال لنص يمكن أن يستبدل في نفس المساحة، لقد تم توليد هذا النص من مولد النص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العربى</a:t>
            </a: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، حيث يمكنك أن تولد مثل هذا النص أو العديد من النصوص الأخرى إضافة إلى زيادة عدد الحروف </a:t>
            </a:r>
            <a:r>
              <a:rPr lang="ar-SA" sz="1600" dirty="0" err="1">
                <a:solidFill>
                  <a:srgbClr val="FFFFFF"/>
                </a:solidFill>
                <a:ea typeface="Harmattan" panose="01000503000000020003" pitchFamily="2" charset="-78"/>
              </a:rPr>
              <a:t>التى</a:t>
            </a:r>
            <a:r>
              <a:rPr lang="ar-SA" sz="1600" dirty="0">
                <a:solidFill>
                  <a:srgbClr val="FFFFFF"/>
                </a:solidFill>
                <a:ea typeface="Harmattan" panose="01000503000000020003" pitchFamily="2" charset="-78"/>
              </a:rPr>
              <a:t> يولدها التطبيق.</a:t>
            </a:r>
          </a:p>
        </p:txBody>
      </p:sp>
    </p:spTree>
    <p:extLst>
      <p:ext uri="{BB962C8B-B14F-4D97-AF65-F5344CB8AC3E}">
        <p14:creationId xmlns:p14="http://schemas.microsoft.com/office/powerpoint/2010/main" val="41951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CD82991-7F67-9166-CADE-28095719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21" y="519466"/>
            <a:ext cx="1150893" cy="96159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CA073A6-28A9-6934-17A9-4BFA72C9C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0" y="3788603"/>
            <a:ext cx="1026064" cy="102469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21DB6D7-0075-FBCD-8D70-74F66CB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87" y="2176817"/>
            <a:ext cx="946503" cy="104938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09A0CEC-AF14-C043-0593-24AA48B29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87" y="445621"/>
            <a:ext cx="1038410" cy="93141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886B6EB-E573-3763-6D06-A11DAFF33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587" y="3597931"/>
            <a:ext cx="1175584" cy="12153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372A0D1-8F2E-5FF9-28E3-BC40E367B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587" y="572687"/>
            <a:ext cx="1336079" cy="108230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EDF8F98-A240-BD79-C2A1-B7B5021EA8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909" y="3645942"/>
            <a:ext cx="1138547" cy="116735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5C46D0A-F983-DA0C-CE2E-AC5ACEDDE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4486" y="2027297"/>
            <a:ext cx="1113856" cy="119890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1FB541E-4C28-49FC-09ED-EC3F0A672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0889" y="2195172"/>
            <a:ext cx="695474" cy="68312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777B16B-53A7-0726-529D-A1F2ECF163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1453900">
            <a:off x="5668247" y="424495"/>
            <a:ext cx="719853" cy="71790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2F56F37-5EF7-56F4-CA34-0655D4EE35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6814002" y="425878"/>
            <a:ext cx="721799" cy="72374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E83EF45-63C4-4D1C-EE89-2C0DE4B4BF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161794">
            <a:off x="7958396" y="424002"/>
            <a:ext cx="717908" cy="71790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BAE20AA-2B51-32EF-1812-8C75DFD826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7636" y="424002"/>
            <a:ext cx="715962" cy="71596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B46642-09EC-B9A6-9623-24048C7DFE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9479" y="1346665"/>
            <a:ext cx="715962" cy="7140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FC5A703-7873-743D-E301-641F360D89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1684" y="1345213"/>
            <a:ext cx="719853" cy="71790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9B1F803-7204-3E16-57E8-F7939989BC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1095" y="1343034"/>
            <a:ext cx="721799" cy="72374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07B0A2A-ECFE-883C-D800-885E486DFD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3274" y="1345213"/>
            <a:ext cx="717908" cy="717908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5E2B478E-F5F2-0DBF-87BE-3BD2660FA0CD}"/>
              </a:ext>
            </a:extLst>
          </p:cNvPr>
          <p:cNvGrpSpPr/>
          <p:nvPr/>
        </p:nvGrpSpPr>
        <p:grpSpPr>
          <a:xfrm>
            <a:off x="8555343" y="5545537"/>
            <a:ext cx="1863536" cy="1867535"/>
            <a:chOff x="7603924" y="5516898"/>
            <a:chExt cx="1863536" cy="1867535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55563BCB-83F0-EF37-CE2D-D52E6B592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03924" y="5516898"/>
              <a:ext cx="1863536" cy="1867535"/>
            </a:xfrm>
            <a:prstGeom prst="rect">
              <a:avLst/>
            </a:prstGeom>
          </p:spPr>
        </p:pic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3E169494-320B-AA6D-F9A3-FF92EEA41E5F}"/>
                </a:ext>
              </a:extLst>
            </p:cNvPr>
            <p:cNvGrpSpPr/>
            <p:nvPr/>
          </p:nvGrpSpPr>
          <p:grpSpPr>
            <a:xfrm>
              <a:off x="8469209" y="5609570"/>
              <a:ext cx="871733" cy="870319"/>
              <a:chOff x="2631445" y="1712721"/>
              <a:chExt cx="2303179" cy="2299442"/>
            </a:xfrm>
          </p:grpSpPr>
          <p:sp>
            <p:nvSpPr>
              <p:cNvPr id="24" name="مثلث قائم الزاوية 3">
                <a:extLst>
                  <a:ext uri="{FF2B5EF4-FFF2-40B4-BE49-F238E27FC236}">
                    <a16:creationId xmlns:a16="http://schemas.microsoft.com/office/drawing/2014/main" id="{04B99192-F1BB-95BB-D0DF-4A9CAFFA4FCE}"/>
                  </a:ext>
                </a:extLst>
              </p:cNvPr>
              <p:cNvSpPr/>
              <p:nvPr/>
            </p:nvSpPr>
            <p:spPr>
              <a:xfrm>
                <a:off x="2652271" y="1712721"/>
                <a:ext cx="2282353" cy="2299442"/>
              </a:xfrm>
              <a:custGeom>
                <a:avLst/>
                <a:gdLst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81468"/>
                  <a:gd name="connsiteY0" fmla="*/ 2785999 h 2785999"/>
                  <a:gd name="connsiteX1" fmla="*/ 0 w 2781468"/>
                  <a:gd name="connsiteY1" fmla="*/ 42799 h 2785999"/>
                  <a:gd name="connsiteX2" fmla="*/ 1498546 w 2781468"/>
                  <a:gd name="connsiteY2" fmla="*/ 1228133 h 2785999"/>
                  <a:gd name="connsiteX3" fmla="*/ 2743200 w 2781468"/>
                  <a:gd name="connsiteY3" fmla="*/ 2785999 h 2785999"/>
                  <a:gd name="connsiteX4" fmla="*/ 0 w 2781468"/>
                  <a:gd name="connsiteY4" fmla="*/ 2785999 h 2785999"/>
                  <a:gd name="connsiteX0" fmla="*/ 0 w 2810272"/>
                  <a:gd name="connsiteY0" fmla="*/ 2814208 h 2814208"/>
                  <a:gd name="connsiteX1" fmla="*/ 0 w 2810272"/>
                  <a:gd name="connsiteY1" fmla="*/ 71008 h 2814208"/>
                  <a:gd name="connsiteX2" fmla="*/ 2040414 w 2810272"/>
                  <a:gd name="connsiteY2" fmla="*/ 770919 h 2814208"/>
                  <a:gd name="connsiteX3" fmla="*/ 2743200 w 2810272"/>
                  <a:gd name="connsiteY3" fmla="*/ 2814208 h 2814208"/>
                  <a:gd name="connsiteX4" fmla="*/ 0 w 2810272"/>
                  <a:gd name="connsiteY4" fmla="*/ 2814208 h 2814208"/>
                  <a:gd name="connsiteX0" fmla="*/ 0 w 2761365"/>
                  <a:gd name="connsiteY0" fmla="*/ 2814209 h 2814209"/>
                  <a:gd name="connsiteX1" fmla="*/ 0 w 2761365"/>
                  <a:gd name="connsiteY1" fmla="*/ 71009 h 2814209"/>
                  <a:gd name="connsiteX2" fmla="*/ 2040414 w 2761365"/>
                  <a:gd name="connsiteY2" fmla="*/ 770920 h 2814209"/>
                  <a:gd name="connsiteX3" fmla="*/ 2743200 w 2761365"/>
                  <a:gd name="connsiteY3" fmla="*/ 2814209 h 2814209"/>
                  <a:gd name="connsiteX4" fmla="*/ 0 w 2761365"/>
                  <a:gd name="connsiteY4" fmla="*/ 2814209 h 2814209"/>
                  <a:gd name="connsiteX0" fmla="*/ 0 w 2761365"/>
                  <a:gd name="connsiteY0" fmla="*/ 2782040 h 2782040"/>
                  <a:gd name="connsiteX1" fmla="*/ 0 w 2761365"/>
                  <a:gd name="connsiteY1" fmla="*/ 38840 h 2782040"/>
                  <a:gd name="connsiteX2" fmla="*/ 2040414 w 2761365"/>
                  <a:gd name="connsiteY2" fmla="*/ 738751 h 2782040"/>
                  <a:gd name="connsiteX3" fmla="*/ 2743200 w 2761365"/>
                  <a:gd name="connsiteY3" fmla="*/ 2782040 h 2782040"/>
                  <a:gd name="connsiteX4" fmla="*/ 0 w 2761365"/>
                  <a:gd name="connsiteY4" fmla="*/ 2782040 h 278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1365" h="2782040">
                    <a:moveTo>
                      <a:pt x="0" y="2782040"/>
                    </a:moveTo>
                    <a:lnTo>
                      <a:pt x="0" y="38840"/>
                    </a:lnTo>
                    <a:cubicBezTo>
                      <a:pt x="599714" y="-130493"/>
                      <a:pt x="1583214" y="281551"/>
                      <a:pt x="2040414" y="738751"/>
                    </a:cubicBezTo>
                    <a:cubicBezTo>
                      <a:pt x="2497614" y="1195951"/>
                      <a:pt x="2846203" y="2330485"/>
                      <a:pt x="2743200" y="2782040"/>
                    </a:cubicBezTo>
                    <a:lnTo>
                      <a:pt x="0" y="2782040"/>
                    </a:lnTo>
                    <a:close/>
                  </a:path>
                </a:pathLst>
              </a:custGeom>
              <a:solidFill>
                <a:srgbClr val="FFC3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25" name="مثلث قائم الزاوية 3">
                <a:extLst>
                  <a:ext uri="{FF2B5EF4-FFF2-40B4-BE49-F238E27FC236}">
                    <a16:creationId xmlns:a16="http://schemas.microsoft.com/office/drawing/2014/main" id="{E3428A7E-D8E6-0829-6FE8-6B15FDA3263D}"/>
                  </a:ext>
                </a:extLst>
              </p:cNvPr>
              <p:cNvSpPr/>
              <p:nvPr/>
            </p:nvSpPr>
            <p:spPr>
              <a:xfrm>
                <a:off x="2661361" y="1936360"/>
                <a:ext cx="2060373" cy="2075799"/>
              </a:xfrm>
              <a:custGeom>
                <a:avLst/>
                <a:gdLst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81468"/>
                  <a:gd name="connsiteY0" fmla="*/ 2785999 h 2785999"/>
                  <a:gd name="connsiteX1" fmla="*/ 0 w 2781468"/>
                  <a:gd name="connsiteY1" fmla="*/ 42799 h 2785999"/>
                  <a:gd name="connsiteX2" fmla="*/ 1498546 w 2781468"/>
                  <a:gd name="connsiteY2" fmla="*/ 1228133 h 2785999"/>
                  <a:gd name="connsiteX3" fmla="*/ 2743200 w 2781468"/>
                  <a:gd name="connsiteY3" fmla="*/ 2785999 h 2785999"/>
                  <a:gd name="connsiteX4" fmla="*/ 0 w 2781468"/>
                  <a:gd name="connsiteY4" fmla="*/ 2785999 h 2785999"/>
                  <a:gd name="connsiteX0" fmla="*/ 0 w 2810272"/>
                  <a:gd name="connsiteY0" fmla="*/ 2814208 h 2814208"/>
                  <a:gd name="connsiteX1" fmla="*/ 0 w 2810272"/>
                  <a:gd name="connsiteY1" fmla="*/ 71008 h 2814208"/>
                  <a:gd name="connsiteX2" fmla="*/ 2040414 w 2810272"/>
                  <a:gd name="connsiteY2" fmla="*/ 770919 h 2814208"/>
                  <a:gd name="connsiteX3" fmla="*/ 2743200 w 2810272"/>
                  <a:gd name="connsiteY3" fmla="*/ 2814208 h 2814208"/>
                  <a:gd name="connsiteX4" fmla="*/ 0 w 2810272"/>
                  <a:gd name="connsiteY4" fmla="*/ 2814208 h 2814208"/>
                  <a:gd name="connsiteX0" fmla="*/ 0 w 2761365"/>
                  <a:gd name="connsiteY0" fmla="*/ 2814209 h 2814209"/>
                  <a:gd name="connsiteX1" fmla="*/ 0 w 2761365"/>
                  <a:gd name="connsiteY1" fmla="*/ 71009 h 2814209"/>
                  <a:gd name="connsiteX2" fmla="*/ 2040414 w 2761365"/>
                  <a:gd name="connsiteY2" fmla="*/ 770920 h 2814209"/>
                  <a:gd name="connsiteX3" fmla="*/ 2743200 w 2761365"/>
                  <a:gd name="connsiteY3" fmla="*/ 2814209 h 2814209"/>
                  <a:gd name="connsiteX4" fmla="*/ 0 w 2761365"/>
                  <a:gd name="connsiteY4" fmla="*/ 2814209 h 2814209"/>
                  <a:gd name="connsiteX0" fmla="*/ 0 w 2761365"/>
                  <a:gd name="connsiteY0" fmla="*/ 2782040 h 2782040"/>
                  <a:gd name="connsiteX1" fmla="*/ 0 w 2761365"/>
                  <a:gd name="connsiteY1" fmla="*/ 38840 h 2782040"/>
                  <a:gd name="connsiteX2" fmla="*/ 2040414 w 2761365"/>
                  <a:gd name="connsiteY2" fmla="*/ 738751 h 2782040"/>
                  <a:gd name="connsiteX3" fmla="*/ 2743200 w 2761365"/>
                  <a:gd name="connsiteY3" fmla="*/ 2782040 h 2782040"/>
                  <a:gd name="connsiteX4" fmla="*/ 0 w 2761365"/>
                  <a:gd name="connsiteY4" fmla="*/ 2782040 h 278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1365" h="2782040">
                    <a:moveTo>
                      <a:pt x="0" y="2782040"/>
                    </a:moveTo>
                    <a:lnTo>
                      <a:pt x="0" y="38840"/>
                    </a:lnTo>
                    <a:cubicBezTo>
                      <a:pt x="599714" y="-130493"/>
                      <a:pt x="1583214" y="281551"/>
                      <a:pt x="2040414" y="738751"/>
                    </a:cubicBezTo>
                    <a:cubicBezTo>
                      <a:pt x="2497614" y="1195951"/>
                      <a:pt x="2846203" y="2330485"/>
                      <a:pt x="2743200" y="2782040"/>
                    </a:cubicBezTo>
                    <a:lnTo>
                      <a:pt x="0" y="2782040"/>
                    </a:lnTo>
                    <a:close/>
                  </a:path>
                </a:pathLst>
              </a:custGeom>
              <a:solidFill>
                <a:srgbClr val="FFAB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26" name="مثلث قائم الزاوية 3">
                <a:extLst>
                  <a:ext uri="{FF2B5EF4-FFF2-40B4-BE49-F238E27FC236}">
                    <a16:creationId xmlns:a16="http://schemas.microsoft.com/office/drawing/2014/main" id="{05EB2518-5735-6B21-B034-AD1065297453}"/>
                  </a:ext>
                </a:extLst>
              </p:cNvPr>
              <p:cNvSpPr/>
              <p:nvPr/>
            </p:nvSpPr>
            <p:spPr>
              <a:xfrm>
                <a:off x="2631445" y="2435290"/>
                <a:ext cx="1565151" cy="1576869"/>
              </a:xfrm>
              <a:custGeom>
                <a:avLst/>
                <a:gdLst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81468"/>
                  <a:gd name="connsiteY0" fmla="*/ 2785999 h 2785999"/>
                  <a:gd name="connsiteX1" fmla="*/ 0 w 2781468"/>
                  <a:gd name="connsiteY1" fmla="*/ 42799 h 2785999"/>
                  <a:gd name="connsiteX2" fmla="*/ 1498546 w 2781468"/>
                  <a:gd name="connsiteY2" fmla="*/ 1228133 h 2785999"/>
                  <a:gd name="connsiteX3" fmla="*/ 2743200 w 2781468"/>
                  <a:gd name="connsiteY3" fmla="*/ 2785999 h 2785999"/>
                  <a:gd name="connsiteX4" fmla="*/ 0 w 2781468"/>
                  <a:gd name="connsiteY4" fmla="*/ 2785999 h 2785999"/>
                  <a:gd name="connsiteX0" fmla="*/ 0 w 2810272"/>
                  <a:gd name="connsiteY0" fmla="*/ 2814208 h 2814208"/>
                  <a:gd name="connsiteX1" fmla="*/ 0 w 2810272"/>
                  <a:gd name="connsiteY1" fmla="*/ 71008 h 2814208"/>
                  <a:gd name="connsiteX2" fmla="*/ 2040414 w 2810272"/>
                  <a:gd name="connsiteY2" fmla="*/ 770919 h 2814208"/>
                  <a:gd name="connsiteX3" fmla="*/ 2743200 w 2810272"/>
                  <a:gd name="connsiteY3" fmla="*/ 2814208 h 2814208"/>
                  <a:gd name="connsiteX4" fmla="*/ 0 w 2810272"/>
                  <a:gd name="connsiteY4" fmla="*/ 2814208 h 2814208"/>
                  <a:gd name="connsiteX0" fmla="*/ 0 w 2761365"/>
                  <a:gd name="connsiteY0" fmla="*/ 2814209 h 2814209"/>
                  <a:gd name="connsiteX1" fmla="*/ 0 w 2761365"/>
                  <a:gd name="connsiteY1" fmla="*/ 71009 h 2814209"/>
                  <a:gd name="connsiteX2" fmla="*/ 2040414 w 2761365"/>
                  <a:gd name="connsiteY2" fmla="*/ 770920 h 2814209"/>
                  <a:gd name="connsiteX3" fmla="*/ 2743200 w 2761365"/>
                  <a:gd name="connsiteY3" fmla="*/ 2814209 h 2814209"/>
                  <a:gd name="connsiteX4" fmla="*/ 0 w 2761365"/>
                  <a:gd name="connsiteY4" fmla="*/ 2814209 h 2814209"/>
                  <a:gd name="connsiteX0" fmla="*/ 0 w 2761365"/>
                  <a:gd name="connsiteY0" fmla="*/ 2782040 h 2782040"/>
                  <a:gd name="connsiteX1" fmla="*/ 0 w 2761365"/>
                  <a:gd name="connsiteY1" fmla="*/ 38840 h 2782040"/>
                  <a:gd name="connsiteX2" fmla="*/ 2040414 w 2761365"/>
                  <a:gd name="connsiteY2" fmla="*/ 738751 h 2782040"/>
                  <a:gd name="connsiteX3" fmla="*/ 2743200 w 2761365"/>
                  <a:gd name="connsiteY3" fmla="*/ 2782040 h 2782040"/>
                  <a:gd name="connsiteX4" fmla="*/ 0 w 2761365"/>
                  <a:gd name="connsiteY4" fmla="*/ 2782040 h 278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1365" h="2782040">
                    <a:moveTo>
                      <a:pt x="0" y="2782040"/>
                    </a:moveTo>
                    <a:lnTo>
                      <a:pt x="0" y="38840"/>
                    </a:lnTo>
                    <a:cubicBezTo>
                      <a:pt x="599714" y="-130493"/>
                      <a:pt x="1583214" y="281551"/>
                      <a:pt x="2040414" y="738751"/>
                    </a:cubicBezTo>
                    <a:cubicBezTo>
                      <a:pt x="2497614" y="1195951"/>
                      <a:pt x="2846203" y="2330485"/>
                      <a:pt x="2743200" y="2782040"/>
                    </a:cubicBezTo>
                    <a:lnTo>
                      <a:pt x="0" y="2782040"/>
                    </a:lnTo>
                    <a:close/>
                  </a:path>
                </a:pathLst>
              </a:custGeom>
              <a:solidFill>
                <a:srgbClr val="FFC3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27" name="مثلث قائم الزاوية 3">
                <a:extLst>
                  <a:ext uri="{FF2B5EF4-FFF2-40B4-BE49-F238E27FC236}">
                    <a16:creationId xmlns:a16="http://schemas.microsoft.com/office/drawing/2014/main" id="{8886B37C-42E3-C6BA-4CFA-51E259A163BF}"/>
                  </a:ext>
                </a:extLst>
              </p:cNvPr>
              <p:cNvSpPr/>
              <p:nvPr/>
            </p:nvSpPr>
            <p:spPr>
              <a:xfrm>
                <a:off x="2631446" y="2967134"/>
                <a:ext cx="1037261" cy="1045027"/>
              </a:xfrm>
              <a:custGeom>
                <a:avLst/>
                <a:gdLst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81468"/>
                  <a:gd name="connsiteY0" fmla="*/ 2785999 h 2785999"/>
                  <a:gd name="connsiteX1" fmla="*/ 0 w 2781468"/>
                  <a:gd name="connsiteY1" fmla="*/ 42799 h 2785999"/>
                  <a:gd name="connsiteX2" fmla="*/ 1498546 w 2781468"/>
                  <a:gd name="connsiteY2" fmla="*/ 1228133 h 2785999"/>
                  <a:gd name="connsiteX3" fmla="*/ 2743200 w 2781468"/>
                  <a:gd name="connsiteY3" fmla="*/ 2785999 h 2785999"/>
                  <a:gd name="connsiteX4" fmla="*/ 0 w 2781468"/>
                  <a:gd name="connsiteY4" fmla="*/ 2785999 h 2785999"/>
                  <a:gd name="connsiteX0" fmla="*/ 0 w 2810272"/>
                  <a:gd name="connsiteY0" fmla="*/ 2814208 h 2814208"/>
                  <a:gd name="connsiteX1" fmla="*/ 0 w 2810272"/>
                  <a:gd name="connsiteY1" fmla="*/ 71008 h 2814208"/>
                  <a:gd name="connsiteX2" fmla="*/ 2040414 w 2810272"/>
                  <a:gd name="connsiteY2" fmla="*/ 770919 h 2814208"/>
                  <a:gd name="connsiteX3" fmla="*/ 2743200 w 2810272"/>
                  <a:gd name="connsiteY3" fmla="*/ 2814208 h 2814208"/>
                  <a:gd name="connsiteX4" fmla="*/ 0 w 2810272"/>
                  <a:gd name="connsiteY4" fmla="*/ 2814208 h 2814208"/>
                  <a:gd name="connsiteX0" fmla="*/ 0 w 2761365"/>
                  <a:gd name="connsiteY0" fmla="*/ 2814209 h 2814209"/>
                  <a:gd name="connsiteX1" fmla="*/ 0 w 2761365"/>
                  <a:gd name="connsiteY1" fmla="*/ 71009 h 2814209"/>
                  <a:gd name="connsiteX2" fmla="*/ 2040414 w 2761365"/>
                  <a:gd name="connsiteY2" fmla="*/ 770920 h 2814209"/>
                  <a:gd name="connsiteX3" fmla="*/ 2743200 w 2761365"/>
                  <a:gd name="connsiteY3" fmla="*/ 2814209 h 2814209"/>
                  <a:gd name="connsiteX4" fmla="*/ 0 w 2761365"/>
                  <a:gd name="connsiteY4" fmla="*/ 2814209 h 2814209"/>
                  <a:gd name="connsiteX0" fmla="*/ 0 w 2761365"/>
                  <a:gd name="connsiteY0" fmla="*/ 2782040 h 2782040"/>
                  <a:gd name="connsiteX1" fmla="*/ 0 w 2761365"/>
                  <a:gd name="connsiteY1" fmla="*/ 38840 h 2782040"/>
                  <a:gd name="connsiteX2" fmla="*/ 2040414 w 2761365"/>
                  <a:gd name="connsiteY2" fmla="*/ 738751 h 2782040"/>
                  <a:gd name="connsiteX3" fmla="*/ 2743200 w 2761365"/>
                  <a:gd name="connsiteY3" fmla="*/ 2782040 h 2782040"/>
                  <a:gd name="connsiteX4" fmla="*/ 0 w 2761365"/>
                  <a:gd name="connsiteY4" fmla="*/ 2782040 h 278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1365" h="2782040">
                    <a:moveTo>
                      <a:pt x="0" y="2782040"/>
                    </a:moveTo>
                    <a:lnTo>
                      <a:pt x="0" y="38840"/>
                    </a:lnTo>
                    <a:cubicBezTo>
                      <a:pt x="599714" y="-130493"/>
                      <a:pt x="1583214" y="281551"/>
                      <a:pt x="2040414" y="738751"/>
                    </a:cubicBezTo>
                    <a:cubicBezTo>
                      <a:pt x="2497614" y="1195951"/>
                      <a:pt x="2846203" y="2330485"/>
                      <a:pt x="2743200" y="2782040"/>
                    </a:cubicBezTo>
                    <a:lnTo>
                      <a:pt x="0" y="2782040"/>
                    </a:lnTo>
                    <a:close/>
                  </a:path>
                </a:pathLst>
              </a:custGeom>
              <a:solidFill>
                <a:srgbClr val="FFAB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28" name="مثلث قائم الزاوية 3">
                <a:extLst>
                  <a:ext uri="{FF2B5EF4-FFF2-40B4-BE49-F238E27FC236}">
                    <a16:creationId xmlns:a16="http://schemas.microsoft.com/office/drawing/2014/main" id="{4330F7FA-4C3F-ACB6-73F2-45C10C5C6BD2}"/>
                  </a:ext>
                </a:extLst>
              </p:cNvPr>
              <p:cNvSpPr/>
              <p:nvPr/>
            </p:nvSpPr>
            <p:spPr>
              <a:xfrm>
                <a:off x="2641859" y="3428999"/>
                <a:ext cx="578829" cy="583163"/>
              </a:xfrm>
              <a:custGeom>
                <a:avLst/>
                <a:gdLst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43200"/>
                  <a:gd name="connsiteY0" fmla="*/ 2743200 h 2743200"/>
                  <a:gd name="connsiteX1" fmla="*/ 0 w 2743200"/>
                  <a:gd name="connsiteY1" fmla="*/ 0 h 2743200"/>
                  <a:gd name="connsiteX2" fmla="*/ 2743200 w 2743200"/>
                  <a:gd name="connsiteY2" fmla="*/ 2743200 h 2743200"/>
                  <a:gd name="connsiteX3" fmla="*/ 0 w 2743200"/>
                  <a:gd name="connsiteY3" fmla="*/ 2743200 h 2743200"/>
                  <a:gd name="connsiteX0" fmla="*/ 0 w 2781468"/>
                  <a:gd name="connsiteY0" fmla="*/ 2785999 h 2785999"/>
                  <a:gd name="connsiteX1" fmla="*/ 0 w 2781468"/>
                  <a:gd name="connsiteY1" fmla="*/ 42799 h 2785999"/>
                  <a:gd name="connsiteX2" fmla="*/ 1498546 w 2781468"/>
                  <a:gd name="connsiteY2" fmla="*/ 1228133 h 2785999"/>
                  <a:gd name="connsiteX3" fmla="*/ 2743200 w 2781468"/>
                  <a:gd name="connsiteY3" fmla="*/ 2785999 h 2785999"/>
                  <a:gd name="connsiteX4" fmla="*/ 0 w 2781468"/>
                  <a:gd name="connsiteY4" fmla="*/ 2785999 h 2785999"/>
                  <a:gd name="connsiteX0" fmla="*/ 0 w 2810272"/>
                  <a:gd name="connsiteY0" fmla="*/ 2814208 h 2814208"/>
                  <a:gd name="connsiteX1" fmla="*/ 0 w 2810272"/>
                  <a:gd name="connsiteY1" fmla="*/ 71008 h 2814208"/>
                  <a:gd name="connsiteX2" fmla="*/ 2040414 w 2810272"/>
                  <a:gd name="connsiteY2" fmla="*/ 770919 h 2814208"/>
                  <a:gd name="connsiteX3" fmla="*/ 2743200 w 2810272"/>
                  <a:gd name="connsiteY3" fmla="*/ 2814208 h 2814208"/>
                  <a:gd name="connsiteX4" fmla="*/ 0 w 2810272"/>
                  <a:gd name="connsiteY4" fmla="*/ 2814208 h 2814208"/>
                  <a:gd name="connsiteX0" fmla="*/ 0 w 2761365"/>
                  <a:gd name="connsiteY0" fmla="*/ 2814209 h 2814209"/>
                  <a:gd name="connsiteX1" fmla="*/ 0 w 2761365"/>
                  <a:gd name="connsiteY1" fmla="*/ 71009 h 2814209"/>
                  <a:gd name="connsiteX2" fmla="*/ 2040414 w 2761365"/>
                  <a:gd name="connsiteY2" fmla="*/ 770920 h 2814209"/>
                  <a:gd name="connsiteX3" fmla="*/ 2743200 w 2761365"/>
                  <a:gd name="connsiteY3" fmla="*/ 2814209 h 2814209"/>
                  <a:gd name="connsiteX4" fmla="*/ 0 w 2761365"/>
                  <a:gd name="connsiteY4" fmla="*/ 2814209 h 2814209"/>
                  <a:gd name="connsiteX0" fmla="*/ 0 w 2761365"/>
                  <a:gd name="connsiteY0" fmla="*/ 2782040 h 2782040"/>
                  <a:gd name="connsiteX1" fmla="*/ 0 w 2761365"/>
                  <a:gd name="connsiteY1" fmla="*/ 38840 h 2782040"/>
                  <a:gd name="connsiteX2" fmla="*/ 2040414 w 2761365"/>
                  <a:gd name="connsiteY2" fmla="*/ 738751 h 2782040"/>
                  <a:gd name="connsiteX3" fmla="*/ 2743200 w 2761365"/>
                  <a:gd name="connsiteY3" fmla="*/ 2782040 h 2782040"/>
                  <a:gd name="connsiteX4" fmla="*/ 0 w 2761365"/>
                  <a:gd name="connsiteY4" fmla="*/ 2782040 h 278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1365" h="2782040">
                    <a:moveTo>
                      <a:pt x="0" y="2782040"/>
                    </a:moveTo>
                    <a:lnTo>
                      <a:pt x="0" y="38840"/>
                    </a:lnTo>
                    <a:cubicBezTo>
                      <a:pt x="599714" y="-130493"/>
                      <a:pt x="1583214" y="281551"/>
                      <a:pt x="2040414" y="738751"/>
                    </a:cubicBezTo>
                    <a:cubicBezTo>
                      <a:pt x="2497614" y="1195951"/>
                      <a:pt x="2846203" y="2330485"/>
                      <a:pt x="2743200" y="2782040"/>
                    </a:cubicBezTo>
                    <a:lnTo>
                      <a:pt x="0" y="278204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FB533F4A-66C6-CCCD-EB92-CE7270B45FD1}"/>
              </a:ext>
            </a:extLst>
          </p:cNvPr>
          <p:cNvGrpSpPr/>
          <p:nvPr/>
        </p:nvGrpSpPr>
        <p:grpSpPr>
          <a:xfrm>
            <a:off x="0" y="5145295"/>
            <a:ext cx="2068490" cy="2414380"/>
            <a:chOff x="0" y="5145295"/>
            <a:chExt cx="2068490" cy="2414380"/>
          </a:xfrm>
        </p:grpSpPr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C673A979-8439-3640-06FC-DC4340993C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699" b="39561"/>
            <a:stretch/>
          </p:blipFill>
          <p:spPr>
            <a:xfrm>
              <a:off x="0" y="5850957"/>
              <a:ext cx="1486679" cy="1708718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D8CD7940-925B-09C3-1752-FE2A24B27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62458" y="5145295"/>
              <a:ext cx="1306032" cy="1474699"/>
            </a:xfrm>
            <a:prstGeom prst="rect">
              <a:avLst/>
            </a:prstGeom>
          </p:spPr>
        </p:pic>
      </p:grpSp>
      <p:pic>
        <p:nvPicPr>
          <p:cNvPr id="38" name="صورة 37">
            <a:extLst>
              <a:ext uri="{FF2B5EF4-FFF2-40B4-BE49-F238E27FC236}">
                <a16:creationId xmlns:a16="http://schemas.microsoft.com/office/drawing/2014/main" id="{B5B57F46-2EE4-B393-037D-AC26CC21335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10910"/>
          <a:stretch/>
        </p:blipFill>
        <p:spPr>
          <a:xfrm>
            <a:off x="9087074" y="4013921"/>
            <a:ext cx="1112400" cy="98984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317E6835-DA97-D9E0-851F-CE6F6ADD1DA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49292" y="2588491"/>
            <a:ext cx="924326" cy="889879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76EEF88-9DE3-EC92-D2DC-2A1937A23C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54343" y="4308092"/>
            <a:ext cx="811586" cy="669559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33448782-DD55-141B-81DF-06E666FCC3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48285" y="4005879"/>
            <a:ext cx="351265" cy="309417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2DA73EFB-B740-92B4-0D9C-DEA6920EF2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03149" y="2663348"/>
            <a:ext cx="707917" cy="707917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BDD38F98-7780-945B-2868-ED1023AE8F8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8297" t="50173"/>
          <a:stretch/>
        </p:blipFill>
        <p:spPr>
          <a:xfrm>
            <a:off x="8880746" y="2513671"/>
            <a:ext cx="1549267" cy="843155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6F362EC1-4874-101F-3E12-86A57010D4B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53225" y="3784529"/>
            <a:ext cx="1305853" cy="1219232"/>
          </a:xfrm>
          <a:prstGeom prst="rect">
            <a:avLst/>
          </a:prstGeom>
        </p:spPr>
      </p:pic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B4803595-7B91-A1CA-0CFD-67BD6CFA5EC6}"/>
              </a:ext>
            </a:extLst>
          </p:cNvPr>
          <p:cNvGrpSpPr/>
          <p:nvPr/>
        </p:nvGrpSpPr>
        <p:grpSpPr>
          <a:xfrm>
            <a:off x="1874486" y="5557678"/>
            <a:ext cx="3911123" cy="2149289"/>
            <a:chOff x="-286044" y="461568"/>
            <a:chExt cx="12629719" cy="6940441"/>
          </a:xfrm>
        </p:grpSpPr>
        <p:pic>
          <p:nvPicPr>
            <p:cNvPr id="50" name="صورة 49">
              <a:extLst>
                <a:ext uri="{FF2B5EF4-FFF2-40B4-BE49-F238E27FC236}">
                  <a16:creationId xmlns:a16="http://schemas.microsoft.com/office/drawing/2014/main" id="{117907EE-EC07-E55A-FF3C-E45342928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l="7545" r="8329" b="78510"/>
            <a:stretch/>
          </p:blipFill>
          <p:spPr>
            <a:xfrm>
              <a:off x="-286044" y="4349882"/>
              <a:ext cx="12629719" cy="2499500"/>
            </a:xfrm>
            <a:prstGeom prst="rect">
              <a:avLst/>
            </a:prstGeom>
          </p:spPr>
        </p:pic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BC72C77B-0A2C-370D-7FD7-5AFA6B718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571470" y="461568"/>
              <a:ext cx="3803519" cy="6940441"/>
            </a:xfrm>
            <a:prstGeom prst="rect">
              <a:avLst/>
            </a:prstGeom>
          </p:spPr>
        </p:pic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0594CF37-7238-73D7-C6ED-412BAF8CD2A6}"/>
              </a:ext>
            </a:extLst>
          </p:cNvPr>
          <p:cNvGrpSpPr/>
          <p:nvPr/>
        </p:nvGrpSpPr>
        <p:grpSpPr>
          <a:xfrm>
            <a:off x="5560358" y="5267433"/>
            <a:ext cx="2687921" cy="2288516"/>
            <a:chOff x="5321469" y="763783"/>
            <a:chExt cx="7157815" cy="6094217"/>
          </a:xfrm>
        </p:grpSpPr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1D1F7AA6-168E-3E40-9A02-0B0AA9686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4943" r="-1" b="66925"/>
            <a:stretch/>
          </p:blipFill>
          <p:spPr>
            <a:xfrm>
              <a:off x="5321469" y="4356845"/>
              <a:ext cx="7157815" cy="2501155"/>
            </a:xfrm>
            <a:prstGeom prst="rect">
              <a:avLst/>
            </a:prstGeom>
          </p:spPr>
        </p:pic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1A0DE442-CBEA-E8A8-66EE-9A84BC2C1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440427" y="763783"/>
              <a:ext cx="4919898" cy="5736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366</Words>
  <Application>Microsoft Office PowerPoint</Application>
  <PresentationFormat>مخصص</PresentationFormat>
  <Paragraphs>38</Paragraphs>
  <Slides>6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Harmattan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66</cp:revision>
  <cp:lastPrinted>2023-04-21T16:15:01Z</cp:lastPrinted>
  <dcterms:created xsi:type="dcterms:W3CDTF">2022-06-17T15:03:51Z</dcterms:created>
  <dcterms:modified xsi:type="dcterms:W3CDTF">2024-05-06T15:35:33Z</dcterms:modified>
</cp:coreProperties>
</file>