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autoCompressPictures="0">
  <p:sldMasterIdLst>
    <p:sldMasterId id="2147483660" r:id="rId1"/>
  </p:sldMasterIdLst>
  <p:notesMasterIdLst>
    <p:notesMasterId r:id="rId8"/>
  </p:notesMasterIdLst>
  <p:sldIdLst>
    <p:sldId id="471" r:id="rId2"/>
    <p:sldId id="487" r:id="rId3"/>
    <p:sldId id="470" r:id="rId4"/>
    <p:sldId id="412" r:id="rId5"/>
    <p:sldId id="468" r:id="rId6"/>
    <p:sldId id="469" r:id="rId7"/>
  </p:sldIdLst>
  <p:sldSz cx="10691813" cy="7559675"/>
  <p:notesSz cx="7104063" cy="10234613"/>
  <p:embeddedFontLst>
    <p:embeddedFont>
      <p:font typeface="Harmattan" panose="020B0604020202020204" charset="-78"/>
      <p:regular r:id="rId9"/>
      <p:bold r:id="rId10"/>
    </p:embeddedFont>
  </p:embeddedFontLst>
  <p:defaultTextStyle>
    <a:defPPr>
      <a:defRPr lang="en-US"/>
    </a:defPPr>
    <a:lvl1pPr marL="0" algn="l" defTabSz="457154" rtl="0" eaLnBrk="1" latinLnBrk="0" hangingPunct="1">
      <a:defRPr sz="1799" kern="1200">
        <a:solidFill>
          <a:schemeClr val="tx1"/>
        </a:solidFill>
        <a:latin typeface="+mn-lt"/>
        <a:ea typeface="+mn-ea"/>
        <a:cs typeface="+mn-cs"/>
      </a:defRPr>
    </a:lvl1pPr>
    <a:lvl2pPr marL="457154" algn="l" defTabSz="457154" rtl="0" eaLnBrk="1" latinLnBrk="0" hangingPunct="1">
      <a:defRPr sz="1799" kern="1200">
        <a:solidFill>
          <a:schemeClr val="tx1"/>
        </a:solidFill>
        <a:latin typeface="+mn-lt"/>
        <a:ea typeface="+mn-ea"/>
        <a:cs typeface="+mn-cs"/>
      </a:defRPr>
    </a:lvl2pPr>
    <a:lvl3pPr marL="914308" algn="l" defTabSz="457154" rtl="0" eaLnBrk="1" latinLnBrk="0" hangingPunct="1">
      <a:defRPr sz="1799" kern="1200">
        <a:solidFill>
          <a:schemeClr val="tx1"/>
        </a:solidFill>
        <a:latin typeface="+mn-lt"/>
        <a:ea typeface="+mn-ea"/>
        <a:cs typeface="+mn-cs"/>
      </a:defRPr>
    </a:lvl3pPr>
    <a:lvl4pPr marL="1371462" algn="l" defTabSz="457154" rtl="0" eaLnBrk="1" latinLnBrk="0" hangingPunct="1">
      <a:defRPr sz="1799" kern="1200">
        <a:solidFill>
          <a:schemeClr val="tx1"/>
        </a:solidFill>
        <a:latin typeface="+mn-lt"/>
        <a:ea typeface="+mn-ea"/>
        <a:cs typeface="+mn-cs"/>
      </a:defRPr>
    </a:lvl4pPr>
    <a:lvl5pPr marL="1828616" algn="l" defTabSz="457154" rtl="0" eaLnBrk="1" latinLnBrk="0" hangingPunct="1">
      <a:defRPr sz="1799" kern="1200">
        <a:solidFill>
          <a:schemeClr val="tx1"/>
        </a:solidFill>
        <a:latin typeface="+mn-lt"/>
        <a:ea typeface="+mn-ea"/>
        <a:cs typeface="+mn-cs"/>
      </a:defRPr>
    </a:lvl5pPr>
    <a:lvl6pPr marL="2285770" algn="l" defTabSz="457154" rtl="0" eaLnBrk="1" latinLnBrk="0" hangingPunct="1">
      <a:defRPr sz="1799" kern="1200">
        <a:solidFill>
          <a:schemeClr val="tx1"/>
        </a:solidFill>
        <a:latin typeface="+mn-lt"/>
        <a:ea typeface="+mn-ea"/>
        <a:cs typeface="+mn-cs"/>
      </a:defRPr>
    </a:lvl6pPr>
    <a:lvl7pPr marL="2742924" algn="l" defTabSz="457154" rtl="0" eaLnBrk="1" latinLnBrk="0" hangingPunct="1">
      <a:defRPr sz="1799" kern="1200">
        <a:solidFill>
          <a:schemeClr val="tx1"/>
        </a:solidFill>
        <a:latin typeface="+mn-lt"/>
        <a:ea typeface="+mn-ea"/>
        <a:cs typeface="+mn-cs"/>
      </a:defRPr>
    </a:lvl7pPr>
    <a:lvl8pPr marL="3200077" algn="l" defTabSz="457154" rtl="0" eaLnBrk="1" latinLnBrk="0" hangingPunct="1">
      <a:defRPr sz="1799" kern="1200">
        <a:solidFill>
          <a:schemeClr val="tx1"/>
        </a:solidFill>
        <a:latin typeface="+mn-lt"/>
        <a:ea typeface="+mn-ea"/>
        <a:cs typeface="+mn-cs"/>
      </a:defRPr>
    </a:lvl8pPr>
    <a:lvl9pPr marL="3657232" algn="l" defTabSz="457154" rtl="0" eaLnBrk="1" latinLnBrk="0" hangingPunct="1">
      <a:defRPr sz="179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57" userDrawn="1">
          <p15:clr>
            <a:srgbClr val="A4A3A4"/>
          </p15:clr>
        </p15:guide>
        <p15:guide id="2" pos="3367" userDrawn="1">
          <p15:clr>
            <a:srgbClr val="A4A3A4"/>
          </p15:clr>
        </p15:guide>
        <p15:guide id="3" orient="horz" pos="396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E6CE"/>
    <a:srgbClr val="FEDAB1"/>
    <a:srgbClr val="41130F"/>
    <a:srgbClr val="A74424"/>
    <a:srgbClr val="F9AE19"/>
    <a:srgbClr val="F1C199"/>
    <a:srgbClr val="30BA9D"/>
    <a:srgbClr val="155C58"/>
    <a:srgbClr val="84ECF7"/>
    <a:srgbClr val="70FF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9A68CB-8FD3-43F2-A927-3DF865AE8900}" v="3" dt="2023-06-05T13:46:15.8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195" autoAdjust="0"/>
    <p:restoredTop sz="94660"/>
  </p:normalViewPr>
  <p:slideViewPr>
    <p:cSldViewPr snapToGrid="0">
      <p:cViewPr>
        <p:scale>
          <a:sx n="75" d="100"/>
          <a:sy n="75" d="100"/>
        </p:scale>
        <p:origin x="2604" y="708"/>
      </p:cViewPr>
      <p:guideLst>
        <p:guide orient="horz" pos="557"/>
        <p:guide pos="3367"/>
        <p:guide orient="horz" pos="396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 M" userId="84cd2103f36ef0dc" providerId="LiveId" clId="{E59A68CB-8FD3-43F2-A927-3DF865AE8900}"/>
    <pc:docChg chg="undo custSel modSld">
      <pc:chgData name="H M" userId="84cd2103f36ef0dc" providerId="LiveId" clId="{E59A68CB-8FD3-43F2-A927-3DF865AE8900}" dt="2023-06-05T13:46:15.874" v="20" actId="164"/>
      <pc:docMkLst>
        <pc:docMk/>
      </pc:docMkLst>
      <pc:sldChg chg="addSp delSp modSp mod">
        <pc:chgData name="H M" userId="84cd2103f36ef0dc" providerId="LiveId" clId="{E59A68CB-8FD3-43F2-A927-3DF865AE8900}" dt="2023-06-05T13:46:15.874" v="20" actId="164"/>
        <pc:sldMkLst>
          <pc:docMk/>
          <pc:sldMk cId="3165081508" sldId="471"/>
        </pc:sldMkLst>
        <pc:spChg chg="del mod">
          <ac:chgData name="H M" userId="84cd2103f36ef0dc" providerId="LiveId" clId="{E59A68CB-8FD3-43F2-A927-3DF865AE8900}" dt="2023-06-05T13:43:43.741" v="9" actId="478"/>
          <ac:spMkLst>
            <pc:docMk/>
            <pc:sldMk cId="3165081508" sldId="471"/>
            <ac:spMk id="2" creationId="{5C32B595-96F1-BB39-A4E8-1261C8885184}"/>
          </ac:spMkLst>
        </pc:spChg>
        <pc:spChg chg="add del mod">
          <ac:chgData name="H M" userId="84cd2103f36ef0dc" providerId="LiveId" clId="{E59A68CB-8FD3-43F2-A927-3DF865AE8900}" dt="2023-06-05T13:44:23.551" v="17" actId="478"/>
          <ac:spMkLst>
            <pc:docMk/>
            <pc:sldMk cId="3165081508" sldId="471"/>
            <ac:spMk id="3" creationId="{0BB6EC46-7BC4-0FA5-DD83-BD328C38428B}"/>
          </ac:spMkLst>
        </pc:spChg>
        <pc:grpChg chg="add mod">
          <ac:chgData name="H M" userId="84cd2103f36ef0dc" providerId="LiveId" clId="{E59A68CB-8FD3-43F2-A927-3DF865AE8900}" dt="2023-06-05T13:46:15.874" v="20" actId="164"/>
          <ac:grpSpMkLst>
            <pc:docMk/>
            <pc:sldMk cId="3165081508" sldId="471"/>
            <ac:grpSpMk id="2" creationId="{50F5CB1C-480C-30B8-9830-CA90BB8652EF}"/>
          </ac:grpSpMkLst>
        </pc:grpChg>
        <pc:picChg chg="add mod">
          <ac:chgData name="H M" userId="84cd2103f36ef0dc" providerId="LiveId" clId="{E59A68CB-8FD3-43F2-A927-3DF865AE8900}" dt="2023-06-05T13:46:15.874" v="20" actId="164"/>
          <ac:picMkLst>
            <pc:docMk/>
            <pc:sldMk cId="3165081508" sldId="471"/>
            <ac:picMk id="4" creationId="{BC3CEC16-45E5-FEC6-AE78-69D75438C8A0}"/>
          </ac:picMkLst>
        </pc:picChg>
        <pc:picChg chg="add mod">
          <ac:chgData name="H M" userId="84cd2103f36ef0dc" providerId="LiveId" clId="{E59A68CB-8FD3-43F2-A927-3DF865AE8900}" dt="2023-06-05T13:46:15.874" v="20" actId="164"/>
          <ac:picMkLst>
            <pc:docMk/>
            <pc:sldMk cId="3165081508" sldId="471"/>
            <ac:picMk id="5" creationId="{9FF0E665-BFD2-2924-EE3D-4CDC6299E2A8}"/>
          </ac:picMkLst>
        </pc:picChg>
      </pc:sldChg>
    </pc:docChg>
  </pc:docChgLst>
  <pc:docChgLst>
    <pc:chgData name="H M" userId="84cd2103f36ef0dc" providerId="LiveId" clId="{321F02F4-6DF9-485B-B42D-B3C2A2BB5429}"/>
    <pc:docChg chg="undo custSel delSld modSld">
      <pc:chgData name="H M" userId="84cd2103f36ef0dc" providerId="LiveId" clId="{321F02F4-6DF9-485B-B42D-B3C2A2BB5429}" dt="2023-06-04T07:52:36.058" v="25"/>
      <pc:docMkLst>
        <pc:docMk/>
      </pc:docMkLst>
      <pc:sldChg chg="del">
        <pc:chgData name="H M" userId="84cd2103f36ef0dc" providerId="LiveId" clId="{321F02F4-6DF9-485B-B42D-B3C2A2BB5429}" dt="2023-06-04T07:52:14.460" v="20" actId="47"/>
        <pc:sldMkLst>
          <pc:docMk/>
          <pc:sldMk cId="3284969479" sldId="411"/>
        </pc:sldMkLst>
      </pc:sldChg>
      <pc:sldChg chg="delSp mod setBg">
        <pc:chgData name="H M" userId="84cd2103f36ef0dc" providerId="LiveId" clId="{321F02F4-6DF9-485B-B42D-B3C2A2BB5429}" dt="2023-06-04T07:52:36.058" v="25"/>
        <pc:sldMkLst>
          <pc:docMk/>
          <pc:sldMk cId="2852566979" sldId="412"/>
        </pc:sldMkLst>
        <pc:grpChg chg="del">
          <ac:chgData name="H M" userId="84cd2103f36ef0dc" providerId="LiveId" clId="{321F02F4-6DF9-485B-B42D-B3C2A2BB5429}" dt="2023-06-04T07:52:17.072" v="21" actId="478"/>
          <ac:grpSpMkLst>
            <pc:docMk/>
            <pc:sldMk cId="2852566979" sldId="412"/>
            <ac:grpSpMk id="4" creationId="{C606A39A-E530-4FA2-BCBC-200785593694}"/>
          </ac:grpSpMkLst>
        </pc:grpChg>
        <pc:grpChg chg="del">
          <ac:chgData name="H M" userId="84cd2103f36ef0dc" providerId="LiveId" clId="{321F02F4-6DF9-485B-B42D-B3C2A2BB5429}" dt="2023-06-04T07:52:17.072" v="21" actId="478"/>
          <ac:grpSpMkLst>
            <pc:docMk/>
            <pc:sldMk cId="2852566979" sldId="412"/>
            <ac:grpSpMk id="43" creationId="{FDDF4820-C5B9-409D-815A-375A72634401}"/>
          </ac:grpSpMkLst>
        </pc:grpChg>
        <pc:grpChg chg="del">
          <ac:chgData name="H M" userId="84cd2103f36ef0dc" providerId="LiveId" clId="{321F02F4-6DF9-485B-B42D-B3C2A2BB5429}" dt="2023-06-04T07:52:17.072" v="21" actId="478"/>
          <ac:grpSpMkLst>
            <pc:docMk/>
            <pc:sldMk cId="2852566979" sldId="412"/>
            <ac:grpSpMk id="73" creationId="{F21FC9EE-0CA0-4EE6-AA0F-47A83D0A79A0}"/>
          </ac:grpSpMkLst>
        </pc:grpChg>
        <pc:grpChg chg="del">
          <ac:chgData name="H M" userId="84cd2103f36ef0dc" providerId="LiveId" clId="{321F02F4-6DF9-485B-B42D-B3C2A2BB5429}" dt="2023-06-04T07:52:17.072" v="21" actId="478"/>
          <ac:grpSpMkLst>
            <pc:docMk/>
            <pc:sldMk cId="2852566979" sldId="412"/>
            <ac:grpSpMk id="101" creationId="{7A6F9C47-A5DA-4829-94F3-521B168813F6}"/>
          </ac:grpSpMkLst>
        </pc:grpChg>
        <pc:grpChg chg="del">
          <ac:chgData name="H M" userId="84cd2103f36ef0dc" providerId="LiveId" clId="{321F02F4-6DF9-485B-B42D-B3C2A2BB5429}" dt="2023-06-04T07:52:17.072" v="21" actId="478"/>
          <ac:grpSpMkLst>
            <pc:docMk/>
            <pc:sldMk cId="2852566979" sldId="412"/>
            <ac:grpSpMk id="135" creationId="{35EF441D-565D-4737-AA13-42C3D3CD55C8}"/>
          </ac:grpSpMkLst>
        </pc:grpChg>
        <pc:grpChg chg="del">
          <ac:chgData name="H M" userId="84cd2103f36ef0dc" providerId="LiveId" clId="{321F02F4-6DF9-485B-B42D-B3C2A2BB5429}" dt="2023-06-04T07:52:17.072" v="21" actId="478"/>
          <ac:grpSpMkLst>
            <pc:docMk/>
            <pc:sldMk cId="2852566979" sldId="412"/>
            <ac:grpSpMk id="158" creationId="{C7186C8D-0A14-4D2D-9C7A-2FA996EF0765}"/>
          </ac:grpSpMkLst>
        </pc:grpChg>
        <pc:grpChg chg="del">
          <ac:chgData name="H M" userId="84cd2103f36ef0dc" providerId="LiveId" clId="{321F02F4-6DF9-485B-B42D-B3C2A2BB5429}" dt="2023-06-04T07:52:17.072" v="21" actId="478"/>
          <ac:grpSpMkLst>
            <pc:docMk/>
            <pc:sldMk cId="2852566979" sldId="412"/>
            <ac:grpSpMk id="173" creationId="{3F7F0879-F952-4D5F-8BB0-17BD16CE4F71}"/>
          </ac:grpSpMkLst>
        </pc:grpChg>
        <pc:grpChg chg="del">
          <ac:chgData name="H M" userId="84cd2103f36ef0dc" providerId="LiveId" clId="{321F02F4-6DF9-485B-B42D-B3C2A2BB5429}" dt="2023-06-04T07:52:17.072" v="21" actId="478"/>
          <ac:grpSpMkLst>
            <pc:docMk/>
            <pc:sldMk cId="2852566979" sldId="412"/>
            <ac:grpSpMk id="199" creationId="{970401E3-8968-48AA-A678-56BA1AC173E0}"/>
          </ac:grpSpMkLst>
        </pc:grpChg>
        <pc:grpChg chg="del">
          <ac:chgData name="H M" userId="84cd2103f36ef0dc" providerId="LiveId" clId="{321F02F4-6DF9-485B-B42D-B3C2A2BB5429}" dt="2023-06-04T07:52:17.072" v="21" actId="478"/>
          <ac:grpSpMkLst>
            <pc:docMk/>
            <pc:sldMk cId="2852566979" sldId="412"/>
            <ac:grpSpMk id="224" creationId="{DECC9D94-5145-49A4-BE3D-64B15BF63005}"/>
          </ac:grpSpMkLst>
        </pc:grpChg>
      </pc:sldChg>
      <pc:sldChg chg="addSp delSp modSp mod">
        <pc:chgData name="H M" userId="84cd2103f36ef0dc" providerId="LiveId" clId="{321F02F4-6DF9-485B-B42D-B3C2A2BB5429}" dt="2023-06-04T07:52:29.948" v="24" actId="207"/>
        <pc:sldMkLst>
          <pc:docMk/>
          <pc:sldMk cId="3165081508" sldId="471"/>
        </pc:sldMkLst>
        <pc:spChg chg="add del">
          <ac:chgData name="H M" userId="84cd2103f36ef0dc" providerId="LiveId" clId="{321F02F4-6DF9-485B-B42D-B3C2A2BB5429}" dt="2023-06-04T07:51:53.539" v="7" actId="478"/>
          <ac:spMkLst>
            <pc:docMk/>
            <pc:sldMk cId="3165081508" sldId="471"/>
            <ac:spMk id="2" creationId="{5C32B595-96F1-BB39-A4E8-1261C8885184}"/>
          </ac:spMkLst>
        </pc:spChg>
        <pc:spChg chg="del">
          <ac:chgData name="H M" userId="84cd2103f36ef0dc" providerId="LiveId" clId="{321F02F4-6DF9-485B-B42D-B3C2A2BB5429}" dt="2023-06-04T07:51:49.584" v="5" actId="478"/>
          <ac:spMkLst>
            <pc:docMk/>
            <pc:sldMk cId="3165081508" sldId="471"/>
            <ac:spMk id="4" creationId="{F6FBA963-0C80-1BA5-818A-BB6AEE7472DD}"/>
          </ac:spMkLst>
        </pc:spChg>
        <pc:spChg chg="del">
          <ac:chgData name="H M" userId="84cd2103f36ef0dc" providerId="LiveId" clId="{321F02F4-6DF9-485B-B42D-B3C2A2BB5429}" dt="2023-06-04T07:52:00.544" v="12" actId="478"/>
          <ac:spMkLst>
            <pc:docMk/>
            <pc:sldMk cId="3165081508" sldId="471"/>
            <ac:spMk id="5" creationId="{758EE2FE-3F14-FC2F-191B-713083AC9973}"/>
          </ac:spMkLst>
        </pc:spChg>
        <pc:spChg chg="del">
          <ac:chgData name="H M" userId="84cd2103f36ef0dc" providerId="LiveId" clId="{321F02F4-6DF9-485B-B42D-B3C2A2BB5429}" dt="2023-06-04T07:52:07.055" v="17" actId="478"/>
          <ac:spMkLst>
            <pc:docMk/>
            <pc:sldMk cId="3165081508" sldId="471"/>
            <ac:spMk id="6" creationId="{CB3E20DA-BFB1-B89E-EEB0-3C0C818FB5BE}"/>
          </ac:spMkLst>
        </pc:spChg>
        <pc:spChg chg="add del mod">
          <ac:chgData name="H M" userId="84cd2103f36ef0dc" providerId="LiveId" clId="{321F02F4-6DF9-485B-B42D-B3C2A2BB5429}" dt="2023-06-04T07:52:29.404" v="23" actId="207"/>
          <ac:spMkLst>
            <pc:docMk/>
            <pc:sldMk cId="3165081508" sldId="471"/>
            <ac:spMk id="12" creationId="{DB3E85C3-E491-0B74-5880-9B66DBD04995}"/>
          </ac:spMkLst>
        </pc:spChg>
        <pc:spChg chg="del">
          <ac:chgData name="H M" userId="84cd2103f36ef0dc" providerId="LiveId" clId="{321F02F4-6DF9-485B-B42D-B3C2A2BB5429}" dt="2023-06-04T07:51:46.232" v="1" actId="478"/>
          <ac:spMkLst>
            <pc:docMk/>
            <pc:sldMk cId="3165081508" sldId="471"/>
            <ac:spMk id="23" creationId="{31C17C37-F5F0-03CF-257F-7B48345DAB20}"/>
          </ac:spMkLst>
        </pc:spChg>
        <pc:spChg chg="mod">
          <ac:chgData name="H M" userId="84cd2103f36ef0dc" providerId="LiveId" clId="{321F02F4-6DF9-485B-B42D-B3C2A2BB5429}" dt="2023-06-04T07:52:27.112" v="22" actId="207"/>
          <ac:spMkLst>
            <pc:docMk/>
            <pc:sldMk cId="3165081508" sldId="471"/>
            <ac:spMk id="26" creationId="{AA10B143-CA1A-83F8-E65B-A07CD594B0B2}"/>
          </ac:spMkLst>
        </pc:spChg>
        <pc:spChg chg="mod">
          <ac:chgData name="H M" userId="84cd2103f36ef0dc" providerId="LiveId" clId="{321F02F4-6DF9-485B-B42D-B3C2A2BB5429}" dt="2023-06-04T07:52:29.948" v="24" actId="207"/>
          <ac:spMkLst>
            <pc:docMk/>
            <pc:sldMk cId="3165081508" sldId="471"/>
            <ac:spMk id="27" creationId="{8505E859-7AAF-0F73-F630-1EB1BE317AF9}"/>
          </ac:spMkLst>
        </pc:spChg>
        <pc:spChg chg="del">
          <ac:chgData name="H M" userId="84cd2103f36ef0dc" providerId="LiveId" clId="{321F02F4-6DF9-485B-B42D-B3C2A2BB5429}" dt="2023-06-04T07:51:45.430" v="0" actId="478"/>
          <ac:spMkLst>
            <pc:docMk/>
            <pc:sldMk cId="3165081508" sldId="471"/>
            <ac:spMk id="29" creationId="{EFD17D6B-AA39-42C6-C1AE-14A1D50DA5D0}"/>
          </ac:spMkLst>
        </pc:spChg>
        <pc:spChg chg="del">
          <ac:chgData name="H M" userId="84cd2103f36ef0dc" providerId="LiveId" clId="{321F02F4-6DF9-485B-B42D-B3C2A2BB5429}" dt="2023-06-04T07:51:55.094" v="8" actId="478"/>
          <ac:spMkLst>
            <pc:docMk/>
            <pc:sldMk cId="3165081508" sldId="471"/>
            <ac:spMk id="30" creationId="{4127CB7A-ECBD-29AA-E7DB-28DA5801C705}"/>
          </ac:spMkLst>
        </pc:spChg>
        <pc:spChg chg="del">
          <ac:chgData name="H M" userId="84cd2103f36ef0dc" providerId="LiveId" clId="{321F02F4-6DF9-485B-B42D-B3C2A2BB5429}" dt="2023-06-04T07:51:59.734" v="11" actId="478"/>
          <ac:spMkLst>
            <pc:docMk/>
            <pc:sldMk cId="3165081508" sldId="471"/>
            <ac:spMk id="32" creationId="{A6B4F66B-DDD6-A93B-6938-7076CEF96EB9}"/>
          </ac:spMkLst>
        </pc:spChg>
        <pc:spChg chg="del">
          <ac:chgData name="H M" userId="84cd2103f36ef0dc" providerId="LiveId" clId="{321F02F4-6DF9-485B-B42D-B3C2A2BB5429}" dt="2023-06-04T07:52:08.950" v="18" actId="478"/>
          <ac:spMkLst>
            <pc:docMk/>
            <pc:sldMk cId="3165081508" sldId="471"/>
            <ac:spMk id="69" creationId="{446C8FD9-E57F-0D06-A216-5313EC6C1D68}"/>
          </ac:spMkLst>
        </pc:spChg>
        <pc:spChg chg="del">
          <ac:chgData name="H M" userId="84cd2103f36ef0dc" providerId="LiveId" clId="{321F02F4-6DF9-485B-B42D-B3C2A2BB5429}" dt="2023-06-04T07:52:08.950" v="18" actId="478"/>
          <ac:spMkLst>
            <pc:docMk/>
            <pc:sldMk cId="3165081508" sldId="471"/>
            <ac:spMk id="70" creationId="{C56D788F-0F46-30DA-D8DB-4F3E69DBB2AE}"/>
          </ac:spMkLst>
        </pc:spChg>
        <pc:spChg chg="del">
          <ac:chgData name="H M" userId="84cd2103f36ef0dc" providerId="LiveId" clId="{321F02F4-6DF9-485B-B42D-B3C2A2BB5429}" dt="2023-06-04T07:52:08.950" v="18" actId="478"/>
          <ac:spMkLst>
            <pc:docMk/>
            <pc:sldMk cId="3165081508" sldId="471"/>
            <ac:spMk id="71" creationId="{92CC44AB-B92F-2AB8-9254-0DFFBE30EA2C}"/>
          </ac:spMkLst>
        </pc:spChg>
        <pc:spChg chg="del">
          <ac:chgData name="H M" userId="84cd2103f36ef0dc" providerId="LiveId" clId="{321F02F4-6DF9-485B-B42D-B3C2A2BB5429}" dt="2023-06-04T07:52:08.950" v="18" actId="478"/>
          <ac:spMkLst>
            <pc:docMk/>
            <pc:sldMk cId="3165081508" sldId="471"/>
            <ac:spMk id="72" creationId="{33F7F578-6EE9-5D81-35BB-5C95C5AEAF4F}"/>
          </ac:spMkLst>
        </pc:spChg>
        <pc:spChg chg="del">
          <ac:chgData name="H M" userId="84cd2103f36ef0dc" providerId="LiveId" clId="{321F02F4-6DF9-485B-B42D-B3C2A2BB5429}" dt="2023-06-04T07:52:07.055" v="17" actId="478"/>
          <ac:spMkLst>
            <pc:docMk/>
            <pc:sldMk cId="3165081508" sldId="471"/>
            <ac:spMk id="113" creationId="{C280708E-5855-0528-370E-E60FDDE85619}"/>
          </ac:spMkLst>
        </pc:spChg>
        <pc:spChg chg="del">
          <ac:chgData name="H M" userId="84cd2103f36ef0dc" providerId="LiveId" clId="{321F02F4-6DF9-485B-B42D-B3C2A2BB5429}" dt="2023-06-04T07:52:07.055" v="17" actId="478"/>
          <ac:spMkLst>
            <pc:docMk/>
            <pc:sldMk cId="3165081508" sldId="471"/>
            <ac:spMk id="114" creationId="{BDA0D818-9754-7072-BE9C-5D8A43A7C746}"/>
          </ac:spMkLst>
        </pc:spChg>
        <pc:spChg chg="del">
          <ac:chgData name="H M" userId="84cd2103f36ef0dc" providerId="LiveId" clId="{321F02F4-6DF9-485B-B42D-B3C2A2BB5429}" dt="2023-06-04T07:52:07.055" v="17" actId="478"/>
          <ac:spMkLst>
            <pc:docMk/>
            <pc:sldMk cId="3165081508" sldId="471"/>
            <ac:spMk id="116" creationId="{1C5274BD-6868-95A4-FDB6-A1394CBA633F}"/>
          </ac:spMkLst>
        </pc:spChg>
        <pc:spChg chg="del">
          <ac:chgData name="H M" userId="84cd2103f36ef0dc" providerId="LiveId" clId="{321F02F4-6DF9-485B-B42D-B3C2A2BB5429}" dt="2023-06-04T07:52:07.055" v="17" actId="478"/>
          <ac:spMkLst>
            <pc:docMk/>
            <pc:sldMk cId="3165081508" sldId="471"/>
            <ac:spMk id="117" creationId="{93C30959-BE70-A594-22E4-254F2FD6A5DD}"/>
          </ac:spMkLst>
        </pc:spChg>
        <pc:spChg chg="del">
          <ac:chgData name="H M" userId="84cd2103f36ef0dc" providerId="LiveId" clId="{321F02F4-6DF9-485B-B42D-B3C2A2BB5429}" dt="2023-06-04T07:52:07.055" v="17" actId="478"/>
          <ac:spMkLst>
            <pc:docMk/>
            <pc:sldMk cId="3165081508" sldId="471"/>
            <ac:spMk id="118" creationId="{A972F13C-7448-F0D8-ECA9-D39D251E402C}"/>
          </ac:spMkLst>
        </pc:spChg>
        <pc:spChg chg="del">
          <ac:chgData name="H M" userId="84cd2103f36ef0dc" providerId="LiveId" clId="{321F02F4-6DF9-485B-B42D-B3C2A2BB5429}" dt="2023-06-04T07:52:07.055" v="17" actId="478"/>
          <ac:spMkLst>
            <pc:docMk/>
            <pc:sldMk cId="3165081508" sldId="471"/>
            <ac:spMk id="119" creationId="{597D553C-114E-9DE7-C78F-6F643212874A}"/>
          </ac:spMkLst>
        </pc:spChg>
        <pc:spChg chg="del">
          <ac:chgData name="H M" userId="84cd2103f36ef0dc" providerId="LiveId" clId="{321F02F4-6DF9-485B-B42D-B3C2A2BB5429}" dt="2023-06-04T07:52:07.055" v="17" actId="478"/>
          <ac:spMkLst>
            <pc:docMk/>
            <pc:sldMk cId="3165081508" sldId="471"/>
            <ac:spMk id="120" creationId="{E0819303-73A2-1794-1B76-7188F0F16A4F}"/>
          </ac:spMkLst>
        </pc:spChg>
        <pc:spChg chg="del">
          <ac:chgData name="H M" userId="84cd2103f36ef0dc" providerId="LiveId" clId="{321F02F4-6DF9-485B-B42D-B3C2A2BB5429}" dt="2023-06-04T07:52:07.055" v="17" actId="478"/>
          <ac:spMkLst>
            <pc:docMk/>
            <pc:sldMk cId="3165081508" sldId="471"/>
            <ac:spMk id="121" creationId="{86847022-3A6E-6F75-2088-3697BD3A78D0}"/>
          </ac:spMkLst>
        </pc:spChg>
        <pc:grpChg chg="del">
          <ac:chgData name="H M" userId="84cd2103f36ef0dc" providerId="LiveId" clId="{321F02F4-6DF9-485B-B42D-B3C2A2BB5429}" dt="2023-06-04T07:51:48.697" v="4" actId="478"/>
          <ac:grpSpMkLst>
            <pc:docMk/>
            <pc:sldMk cId="3165081508" sldId="471"/>
            <ac:grpSpMk id="11" creationId="{16BE59C3-1FCB-267B-3895-ECE8639D3AF5}"/>
          </ac:grpSpMkLst>
        </pc:grpChg>
        <pc:grpChg chg="del">
          <ac:chgData name="H M" userId="84cd2103f36ef0dc" providerId="LiveId" clId="{321F02F4-6DF9-485B-B42D-B3C2A2BB5429}" dt="2023-06-04T07:51:47.170" v="2" actId="478"/>
          <ac:grpSpMkLst>
            <pc:docMk/>
            <pc:sldMk cId="3165081508" sldId="471"/>
            <ac:grpSpMk id="18" creationId="{E3EA18A9-179B-B573-5D9B-FAE6951F6EE2}"/>
          </ac:grpSpMkLst>
        </pc:grpChg>
        <pc:grpChg chg="del">
          <ac:chgData name="H M" userId="84cd2103f36ef0dc" providerId="LiveId" clId="{321F02F4-6DF9-485B-B42D-B3C2A2BB5429}" dt="2023-06-04T07:52:03.914" v="15" actId="478"/>
          <ac:grpSpMkLst>
            <pc:docMk/>
            <pc:sldMk cId="3165081508" sldId="471"/>
            <ac:grpSpMk id="33" creationId="{3F24FF37-899B-583D-FA24-322CF3D6769D}"/>
          </ac:grpSpMkLst>
        </pc:grpChg>
        <pc:grpChg chg="del">
          <ac:chgData name="H M" userId="84cd2103f36ef0dc" providerId="LiveId" clId="{321F02F4-6DF9-485B-B42D-B3C2A2BB5429}" dt="2023-06-04T07:52:08.950" v="18" actId="478"/>
          <ac:grpSpMkLst>
            <pc:docMk/>
            <pc:sldMk cId="3165081508" sldId="471"/>
            <ac:grpSpMk id="73" creationId="{DAB43640-C4EC-B501-196E-484980F98976}"/>
          </ac:grpSpMkLst>
        </pc:grpChg>
        <pc:grpChg chg="del">
          <ac:chgData name="H M" userId="84cd2103f36ef0dc" providerId="LiveId" clId="{321F02F4-6DF9-485B-B42D-B3C2A2BB5429}" dt="2023-06-04T07:52:08.950" v="18" actId="478"/>
          <ac:grpSpMkLst>
            <pc:docMk/>
            <pc:sldMk cId="3165081508" sldId="471"/>
            <ac:grpSpMk id="80" creationId="{3B7D0739-4CB7-EEBC-014A-8BC3B33BC357}"/>
          </ac:grpSpMkLst>
        </pc:grpChg>
        <pc:grpChg chg="del">
          <ac:chgData name="H M" userId="84cd2103f36ef0dc" providerId="LiveId" clId="{321F02F4-6DF9-485B-B42D-B3C2A2BB5429}" dt="2023-06-04T07:52:08.950" v="18" actId="478"/>
          <ac:grpSpMkLst>
            <pc:docMk/>
            <pc:sldMk cId="3165081508" sldId="471"/>
            <ac:grpSpMk id="108" creationId="{3BB0F204-6B42-21FF-66EA-99EA6605C24E}"/>
          </ac:grpSpMkLst>
        </pc:grpChg>
        <pc:grpChg chg="del">
          <ac:chgData name="H M" userId="84cd2103f36ef0dc" providerId="LiveId" clId="{321F02F4-6DF9-485B-B42D-B3C2A2BB5429}" dt="2023-06-04T07:51:58.188" v="10" actId="478"/>
          <ac:grpSpMkLst>
            <pc:docMk/>
            <pc:sldMk cId="3165081508" sldId="471"/>
            <ac:grpSpMk id="109" creationId="{13946D0D-BD92-B2AD-A3C7-D31AAF4E5F86}"/>
          </ac:grpSpMkLst>
        </pc:grpChg>
        <pc:grpChg chg="del">
          <ac:chgData name="H M" userId="84cd2103f36ef0dc" providerId="LiveId" clId="{321F02F4-6DF9-485B-B42D-B3C2A2BB5429}" dt="2023-06-04T07:52:07.055" v="17" actId="478"/>
          <ac:grpSpMkLst>
            <pc:docMk/>
            <pc:sldMk cId="3165081508" sldId="471"/>
            <ac:grpSpMk id="110" creationId="{ECC5A822-EF97-BD86-93F9-99095D76F3D5}"/>
          </ac:grpSpMkLst>
        </pc:grpChg>
        <pc:grpChg chg="del">
          <ac:chgData name="H M" userId="84cd2103f36ef0dc" providerId="LiveId" clId="{321F02F4-6DF9-485B-B42D-B3C2A2BB5429}" dt="2023-06-04T07:51:56.556" v="9" actId="478"/>
          <ac:grpSpMkLst>
            <pc:docMk/>
            <pc:sldMk cId="3165081508" sldId="471"/>
            <ac:grpSpMk id="123" creationId="{DCB5F36B-AC7F-4F02-E5F4-03BF6B3C7182}"/>
          </ac:grpSpMkLst>
        </pc:grpChg>
        <pc:grpChg chg="del">
          <ac:chgData name="H M" userId="84cd2103f36ef0dc" providerId="LiveId" clId="{321F02F4-6DF9-485B-B42D-B3C2A2BB5429}" dt="2023-06-04T07:52:05.029" v="16" actId="478"/>
          <ac:grpSpMkLst>
            <pc:docMk/>
            <pc:sldMk cId="3165081508" sldId="471"/>
            <ac:grpSpMk id="183" creationId="{0955C0A2-C617-A792-F733-F00873D8ED31}"/>
          </ac:grpSpMkLst>
        </pc:grpChg>
        <pc:grpChg chg="del">
          <ac:chgData name="H M" userId="84cd2103f36ef0dc" providerId="LiveId" clId="{321F02F4-6DF9-485B-B42D-B3C2A2BB5429}" dt="2023-06-04T07:51:48.112" v="3" actId="478"/>
          <ac:grpSpMkLst>
            <pc:docMk/>
            <pc:sldMk cId="3165081508" sldId="471"/>
            <ac:grpSpMk id="224" creationId="{7A4B1218-B65E-3C03-30A8-824924AC8EA1}"/>
          </ac:grpSpMkLst>
        </pc:grpChg>
        <pc:grpChg chg="del">
          <ac:chgData name="H M" userId="84cd2103f36ef0dc" providerId="LiveId" clId="{321F02F4-6DF9-485B-B42D-B3C2A2BB5429}" dt="2023-06-04T07:52:07.055" v="17" actId="478"/>
          <ac:grpSpMkLst>
            <pc:docMk/>
            <pc:sldMk cId="3165081508" sldId="471"/>
            <ac:grpSpMk id="234" creationId="{438A896B-1C15-FAB0-0474-66CAF23E99F0}"/>
          </ac:grpSpMkLst>
        </pc:grpChg>
      </pc:sldChg>
      <pc:sldChg chg="del">
        <pc:chgData name="H M" userId="84cd2103f36ef0dc" providerId="LiveId" clId="{321F02F4-6DF9-485B-B42D-B3C2A2BB5429}" dt="2023-06-04T07:52:10.349" v="19" actId="47"/>
        <pc:sldMkLst>
          <pc:docMk/>
          <pc:sldMk cId="4276042047" sldId="472"/>
        </pc:sldMkLst>
      </pc:sldChg>
    </pc:docChg>
  </pc:docChgLst>
  <pc:docChgLst>
    <pc:chgData name="H M" userId="84cd2103f36ef0dc" providerId="LiveId" clId="{5E518AE1-F9F3-4EA9-93EE-2B6E4B7843CA}"/>
    <pc:docChg chg="modSld">
      <pc:chgData name="H M" userId="84cd2103f36ef0dc" providerId="LiveId" clId="{5E518AE1-F9F3-4EA9-93EE-2B6E4B7843CA}" dt="2023-04-21T17:02:37.265" v="2" actId="20577"/>
      <pc:docMkLst>
        <pc:docMk/>
      </pc:docMkLst>
      <pc:sldChg chg="modSp mod">
        <pc:chgData name="H M" userId="84cd2103f36ef0dc" providerId="LiveId" clId="{5E518AE1-F9F3-4EA9-93EE-2B6E4B7843CA}" dt="2023-04-21T17:02:37.265" v="2" actId="20577"/>
        <pc:sldMkLst>
          <pc:docMk/>
          <pc:sldMk cId="1894565167" sldId="470"/>
        </pc:sldMkLst>
        <pc:spChg chg="mod">
          <ac:chgData name="H M" userId="84cd2103f36ef0dc" providerId="LiveId" clId="{5E518AE1-F9F3-4EA9-93EE-2B6E4B7843CA}" dt="2023-04-21T17:02:37.265" v="2" actId="20577"/>
          <ac:spMkLst>
            <pc:docMk/>
            <pc:sldMk cId="1894565167" sldId="470"/>
            <ac:spMk id="2" creationId="{81043D1C-CBF4-FD02-EB40-E9A1811439A8}"/>
          </ac:spMkLst>
        </pc:spChg>
      </pc:sldChg>
    </pc:docChg>
  </pc:docChgLst>
  <pc:docChgLst>
    <pc:chgData name="Hassan Moddather" userId="84cd2103f36ef0dc" providerId="LiveId" clId="{1D23B812-9424-4B54-BDC8-CDA125B1883F}"/>
    <pc:docChg chg="custSel modSld">
      <pc:chgData name="Hassan Moddather" userId="84cd2103f36ef0dc" providerId="LiveId" clId="{1D23B812-9424-4B54-BDC8-CDA125B1883F}" dt="2023-04-16T01:08:52.923" v="4" actId="1076"/>
      <pc:docMkLst>
        <pc:docMk/>
      </pc:docMkLst>
      <pc:sldChg chg="addSp delSp modSp mod">
        <pc:chgData name="Hassan Moddather" userId="84cd2103f36ef0dc" providerId="LiveId" clId="{1D23B812-9424-4B54-BDC8-CDA125B1883F}" dt="2023-04-16T01:08:52.923" v="4" actId="1076"/>
        <pc:sldMkLst>
          <pc:docMk/>
          <pc:sldMk cId="1719167534" sldId="468"/>
        </pc:sldMkLst>
        <pc:spChg chg="topLvl">
          <ac:chgData name="Hassan Moddather" userId="84cd2103f36ef0dc" providerId="LiveId" clId="{1D23B812-9424-4B54-BDC8-CDA125B1883F}" dt="2023-04-16T01:08:50.887" v="3" actId="478"/>
          <ac:spMkLst>
            <pc:docMk/>
            <pc:sldMk cId="1719167534" sldId="468"/>
            <ac:spMk id="3" creationId="{B4D62E6E-6847-0675-56F4-9DA0FD7D80D5}"/>
          </ac:spMkLst>
        </pc:spChg>
        <pc:grpChg chg="del">
          <ac:chgData name="Hassan Moddather" userId="84cd2103f36ef0dc" providerId="LiveId" clId="{1D23B812-9424-4B54-BDC8-CDA125B1883F}" dt="2023-04-16T01:08:50.887" v="3" actId="478"/>
          <ac:grpSpMkLst>
            <pc:docMk/>
            <pc:sldMk cId="1719167534" sldId="468"/>
            <ac:grpSpMk id="4" creationId="{4442F8F2-636F-CAE1-4495-08FCBDDB1856}"/>
          </ac:grpSpMkLst>
        </pc:grpChg>
        <pc:picChg chg="del topLvl">
          <ac:chgData name="Hassan Moddather" userId="84cd2103f36ef0dc" providerId="LiveId" clId="{1D23B812-9424-4B54-BDC8-CDA125B1883F}" dt="2023-04-16T01:08:50.887" v="3" actId="478"/>
          <ac:picMkLst>
            <pc:docMk/>
            <pc:sldMk cId="1719167534" sldId="468"/>
            <ac:picMk id="2" creationId="{3CD30172-052F-C9C5-A995-A209ACE2317F}"/>
          </ac:picMkLst>
        </pc:picChg>
        <pc:picChg chg="add mod">
          <ac:chgData name="Hassan Moddather" userId="84cd2103f36ef0dc" providerId="LiveId" clId="{1D23B812-9424-4B54-BDC8-CDA125B1883F}" dt="2023-04-16T01:08:52.923" v="4" actId="1076"/>
          <ac:picMkLst>
            <pc:docMk/>
            <pc:sldMk cId="1719167534" sldId="468"/>
            <ac:picMk id="5" creationId="{20840D0D-8AF2-2A3F-366D-B76454B5CBA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4025901" y="2"/>
            <a:ext cx="3078163" cy="512763"/>
          </a:xfrm>
          <a:prstGeom prst="rect">
            <a:avLst/>
          </a:prstGeom>
        </p:spPr>
        <p:txBody>
          <a:bodyPr vert="horz" lIns="91440" tIns="45720" rIns="91440" bIns="45720" rtlCol="1"/>
          <a:lstStyle>
            <a:lvl1pPr algn="r">
              <a:defRPr sz="1200">
                <a:cs typeface="Harmattan" panose="01000503000000020003" pitchFamily="2" charset="-78"/>
              </a:defRPr>
            </a:lvl1pPr>
          </a:lstStyle>
          <a:p>
            <a:endParaRPr lang="ar-SA" dirty="0"/>
          </a:p>
        </p:txBody>
      </p:sp>
      <p:sp>
        <p:nvSpPr>
          <p:cNvPr id="3" name="عنصر نائب للتاريخ 2"/>
          <p:cNvSpPr>
            <a:spLocks noGrp="1"/>
          </p:cNvSpPr>
          <p:nvPr>
            <p:ph type="dt" idx="1"/>
          </p:nvPr>
        </p:nvSpPr>
        <p:spPr>
          <a:xfrm>
            <a:off x="1588" y="2"/>
            <a:ext cx="3078162" cy="512763"/>
          </a:xfrm>
          <a:prstGeom prst="rect">
            <a:avLst/>
          </a:prstGeom>
        </p:spPr>
        <p:txBody>
          <a:bodyPr vert="horz" lIns="91440" tIns="45720" rIns="91440" bIns="45720" rtlCol="1"/>
          <a:lstStyle>
            <a:lvl1pPr algn="l">
              <a:defRPr sz="1200">
                <a:cs typeface="Harmattan" panose="01000503000000020003" pitchFamily="2" charset="-78"/>
              </a:defRPr>
            </a:lvl1pPr>
          </a:lstStyle>
          <a:p>
            <a:fld id="{58D42A7A-F2EA-4A3A-B80C-B0EDE5406679}" type="datetimeFigureOut">
              <a:rPr lang="ar-SA" smtClean="0"/>
              <a:pPr/>
              <a:t>18/01/1447</a:t>
            </a:fld>
            <a:endParaRPr lang="ar-SA" dirty="0"/>
          </a:p>
        </p:txBody>
      </p:sp>
      <p:sp>
        <p:nvSpPr>
          <p:cNvPr id="4" name="عنصر نائب لصورة الشريحة 3"/>
          <p:cNvSpPr>
            <a:spLocks noGrp="1" noRot="1" noChangeAspect="1"/>
          </p:cNvSpPr>
          <p:nvPr>
            <p:ph type="sldImg" idx="2"/>
          </p:nvPr>
        </p:nvSpPr>
        <p:spPr>
          <a:xfrm>
            <a:off x="1111250" y="1279525"/>
            <a:ext cx="4883150" cy="3454400"/>
          </a:xfrm>
          <a:prstGeom prst="rect">
            <a:avLst/>
          </a:prstGeom>
          <a:noFill/>
          <a:ln w="12700">
            <a:solidFill>
              <a:prstClr val="black"/>
            </a:solidFill>
          </a:ln>
        </p:spPr>
        <p:txBody>
          <a:bodyPr vert="horz" lIns="91440" tIns="45720" rIns="91440" bIns="45720" rtlCol="1" anchor="ctr"/>
          <a:lstStyle/>
          <a:p>
            <a:endParaRPr lang="ar-SA" dirty="0"/>
          </a:p>
        </p:txBody>
      </p:sp>
      <p:sp>
        <p:nvSpPr>
          <p:cNvPr id="5" name="عنصر نائب للملاحظات 4"/>
          <p:cNvSpPr>
            <a:spLocks noGrp="1"/>
          </p:cNvSpPr>
          <p:nvPr>
            <p:ph type="body" sz="quarter" idx="3"/>
          </p:nvPr>
        </p:nvSpPr>
        <p:spPr>
          <a:xfrm>
            <a:off x="711200" y="4926014"/>
            <a:ext cx="5683250" cy="4029075"/>
          </a:xfrm>
          <a:prstGeom prst="rect">
            <a:avLst/>
          </a:prstGeom>
        </p:spPr>
        <p:txBody>
          <a:bodyPr vert="horz" lIns="91440" tIns="45720" rIns="91440" bIns="45720" rtlCol="1"/>
          <a:lstStyle/>
          <a:p>
            <a:pPr lvl="0"/>
            <a:r>
              <a:rPr lang="ar-SA" dirty="0"/>
              <a:t>انقر لتحرير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p>
        </p:txBody>
      </p:sp>
      <p:sp>
        <p:nvSpPr>
          <p:cNvPr id="6" name="عنصر نائب للتذييل 5"/>
          <p:cNvSpPr>
            <a:spLocks noGrp="1"/>
          </p:cNvSpPr>
          <p:nvPr>
            <p:ph type="ftr" sz="quarter" idx="4"/>
          </p:nvPr>
        </p:nvSpPr>
        <p:spPr>
          <a:xfrm>
            <a:off x="4025901" y="9721851"/>
            <a:ext cx="3078163" cy="512763"/>
          </a:xfrm>
          <a:prstGeom prst="rect">
            <a:avLst/>
          </a:prstGeom>
        </p:spPr>
        <p:txBody>
          <a:bodyPr vert="horz" lIns="91440" tIns="45720" rIns="91440" bIns="45720" rtlCol="1" anchor="b"/>
          <a:lstStyle>
            <a:lvl1pPr algn="r">
              <a:defRPr sz="1200">
                <a:cs typeface="Harmattan" panose="01000503000000020003" pitchFamily="2" charset="-78"/>
              </a:defRPr>
            </a:lvl1pPr>
          </a:lstStyle>
          <a:p>
            <a:endParaRPr lang="ar-SA" dirty="0"/>
          </a:p>
        </p:txBody>
      </p:sp>
      <p:sp>
        <p:nvSpPr>
          <p:cNvPr id="7" name="عنصر نائب لرقم الشريحة 6"/>
          <p:cNvSpPr>
            <a:spLocks noGrp="1"/>
          </p:cNvSpPr>
          <p:nvPr>
            <p:ph type="sldNum" sz="quarter" idx="5"/>
          </p:nvPr>
        </p:nvSpPr>
        <p:spPr>
          <a:xfrm>
            <a:off x="1588" y="9721851"/>
            <a:ext cx="3078162" cy="512763"/>
          </a:xfrm>
          <a:prstGeom prst="rect">
            <a:avLst/>
          </a:prstGeom>
        </p:spPr>
        <p:txBody>
          <a:bodyPr vert="horz" lIns="91440" tIns="45720" rIns="91440" bIns="45720" rtlCol="1" anchor="b"/>
          <a:lstStyle>
            <a:lvl1pPr algn="l">
              <a:defRPr sz="1200">
                <a:cs typeface="Harmattan" panose="01000503000000020003" pitchFamily="2" charset="-78"/>
              </a:defRPr>
            </a:lvl1pPr>
          </a:lstStyle>
          <a:p>
            <a:fld id="{6EBB802D-6D50-427E-B6C4-0A86EF48D5A1}" type="slidenum">
              <a:rPr lang="ar-SA" smtClean="0"/>
              <a:pPr/>
              <a:t>‹#›</a:t>
            </a:fld>
            <a:endParaRPr lang="ar-SA" dirty="0"/>
          </a:p>
        </p:txBody>
      </p:sp>
    </p:spTree>
    <p:extLst>
      <p:ext uri="{BB962C8B-B14F-4D97-AF65-F5344CB8AC3E}">
        <p14:creationId xmlns:p14="http://schemas.microsoft.com/office/powerpoint/2010/main" val="3161969985"/>
      </p:ext>
    </p:extLst>
  </p:cSld>
  <p:clrMap bg1="lt1" tx1="dk1" bg2="lt2" tx2="dk2" accent1="accent1" accent2="accent2" accent3="accent3" accent4="accent4" accent5="accent5" accent6="accent6" hlink="hlink" folHlink="folHlink"/>
  <p:notesStyle>
    <a:lvl1pPr marL="0" algn="r" defTabSz="914308" rtl="1" eaLnBrk="1" latinLnBrk="0" hangingPunct="1">
      <a:defRPr sz="1200" kern="1200">
        <a:solidFill>
          <a:schemeClr val="tx1"/>
        </a:solidFill>
        <a:latin typeface="+mn-lt"/>
        <a:ea typeface="+mn-ea"/>
        <a:cs typeface="Harmattan" panose="01000503000000020003" pitchFamily="2" charset="-78"/>
      </a:defRPr>
    </a:lvl1pPr>
    <a:lvl2pPr marL="457154" algn="r" defTabSz="914308" rtl="1" eaLnBrk="1" latinLnBrk="0" hangingPunct="1">
      <a:defRPr sz="1200" kern="1200">
        <a:solidFill>
          <a:schemeClr val="tx1"/>
        </a:solidFill>
        <a:latin typeface="+mn-lt"/>
        <a:ea typeface="+mn-ea"/>
        <a:cs typeface="Harmattan" panose="01000503000000020003" pitchFamily="2" charset="-78"/>
      </a:defRPr>
    </a:lvl2pPr>
    <a:lvl3pPr marL="914308" algn="r" defTabSz="914308" rtl="1" eaLnBrk="1" latinLnBrk="0" hangingPunct="1">
      <a:defRPr sz="1200" kern="1200">
        <a:solidFill>
          <a:schemeClr val="tx1"/>
        </a:solidFill>
        <a:latin typeface="+mn-lt"/>
        <a:ea typeface="+mn-ea"/>
        <a:cs typeface="Harmattan" panose="01000503000000020003" pitchFamily="2" charset="-78"/>
      </a:defRPr>
    </a:lvl3pPr>
    <a:lvl4pPr marL="1371462" algn="r" defTabSz="914308" rtl="1" eaLnBrk="1" latinLnBrk="0" hangingPunct="1">
      <a:defRPr sz="1200" kern="1200">
        <a:solidFill>
          <a:schemeClr val="tx1"/>
        </a:solidFill>
        <a:latin typeface="+mn-lt"/>
        <a:ea typeface="+mn-ea"/>
        <a:cs typeface="Harmattan" panose="01000503000000020003" pitchFamily="2" charset="-78"/>
      </a:defRPr>
    </a:lvl4pPr>
    <a:lvl5pPr marL="1828616" algn="r" defTabSz="914308" rtl="1" eaLnBrk="1" latinLnBrk="0" hangingPunct="1">
      <a:defRPr sz="1200" kern="1200">
        <a:solidFill>
          <a:schemeClr val="tx1"/>
        </a:solidFill>
        <a:latin typeface="+mn-lt"/>
        <a:ea typeface="+mn-ea"/>
        <a:cs typeface="Harmattan" panose="01000503000000020003" pitchFamily="2" charset="-78"/>
      </a:defRPr>
    </a:lvl5pPr>
    <a:lvl6pPr marL="2285770" algn="r" defTabSz="914308" rtl="1" eaLnBrk="1" latinLnBrk="0" hangingPunct="1">
      <a:defRPr sz="1200" kern="1200">
        <a:solidFill>
          <a:schemeClr val="tx1"/>
        </a:solidFill>
        <a:latin typeface="+mn-lt"/>
        <a:ea typeface="+mn-ea"/>
        <a:cs typeface="+mn-cs"/>
      </a:defRPr>
    </a:lvl6pPr>
    <a:lvl7pPr marL="2742924" algn="r" defTabSz="914308" rtl="1" eaLnBrk="1" latinLnBrk="0" hangingPunct="1">
      <a:defRPr sz="1200" kern="1200">
        <a:solidFill>
          <a:schemeClr val="tx1"/>
        </a:solidFill>
        <a:latin typeface="+mn-lt"/>
        <a:ea typeface="+mn-ea"/>
        <a:cs typeface="+mn-cs"/>
      </a:defRPr>
    </a:lvl7pPr>
    <a:lvl8pPr marL="3200077" algn="r" defTabSz="914308" rtl="1" eaLnBrk="1" latinLnBrk="0" hangingPunct="1">
      <a:defRPr sz="1200" kern="1200">
        <a:solidFill>
          <a:schemeClr val="tx1"/>
        </a:solidFill>
        <a:latin typeface="+mn-lt"/>
        <a:ea typeface="+mn-ea"/>
        <a:cs typeface="+mn-cs"/>
      </a:defRPr>
    </a:lvl8pPr>
    <a:lvl9pPr marL="3657232" algn="r" defTabSz="914308"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1111250" y="1279525"/>
            <a:ext cx="4883150" cy="3454400"/>
          </a:xfrm>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هذا القالب من تصميم موقع انجز ( </a:t>
            </a:r>
            <a:r>
              <a:rPr lang="en-US" dirty="0"/>
              <a:t>ingez-ppt.com</a:t>
            </a:r>
            <a:r>
              <a:rPr lang="ar-SA" dirty="0"/>
              <a:t> ) : موقع عربي متخصص بتصميم قوالب البوربوينت باللغة العربية</a:t>
            </a:r>
            <a:endParaRPr lang="ar-EG" dirty="0"/>
          </a:p>
        </p:txBody>
      </p:sp>
      <p:sp>
        <p:nvSpPr>
          <p:cNvPr id="4" name="عنصر نائب لرقم الشريحة 3"/>
          <p:cNvSpPr>
            <a:spLocks noGrp="1"/>
          </p:cNvSpPr>
          <p:nvPr>
            <p:ph type="sldNum" sz="quarter" idx="5"/>
          </p:nvPr>
        </p:nvSpPr>
        <p:spPr/>
        <p:txBody>
          <a:bodyPr/>
          <a:lstStyle/>
          <a:p>
            <a:fld id="{AC9ED8D1-4334-4964-8D2E-D7A9C856A158}" type="slidenum">
              <a:rPr lang="en-GB" smtClean="0"/>
              <a:t>5</a:t>
            </a:fld>
            <a:endParaRPr lang="en-GB" dirty="0"/>
          </a:p>
        </p:txBody>
      </p:sp>
    </p:spTree>
    <p:extLst>
      <p:ext uri="{BB962C8B-B14F-4D97-AF65-F5344CB8AC3E}">
        <p14:creationId xmlns:p14="http://schemas.microsoft.com/office/powerpoint/2010/main" val="3497338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1111250" y="1279525"/>
            <a:ext cx="4883150" cy="3454400"/>
          </a:xfrm>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هذا القالب من تصميم موقع انجز ( </a:t>
            </a:r>
            <a:r>
              <a:rPr lang="en-US" dirty="0"/>
              <a:t>ingez-ppt.com</a:t>
            </a:r>
            <a:r>
              <a:rPr lang="ar-SA" dirty="0"/>
              <a:t> ) : موقع عربي متخصص بتصميم قوالب البوربوينت باللغة العربية</a:t>
            </a:r>
            <a:endParaRPr lang="ar-EG" dirty="0"/>
          </a:p>
        </p:txBody>
      </p:sp>
      <p:sp>
        <p:nvSpPr>
          <p:cNvPr id="4" name="عنصر نائب لرقم الشريحة 3"/>
          <p:cNvSpPr>
            <a:spLocks noGrp="1"/>
          </p:cNvSpPr>
          <p:nvPr>
            <p:ph type="sldNum" sz="quarter" idx="5"/>
          </p:nvPr>
        </p:nvSpPr>
        <p:spPr/>
        <p:txBody>
          <a:bodyPr/>
          <a:lstStyle/>
          <a:p>
            <a:fld id="{AC9ED8D1-4334-4964-8D2E-D7A9C856A158}" type="slidenum">
              <a:rPr lang="en-GB" smtClean="0"/>
              <a:t>6</a:t>
            </a:fld>
            <a:endParaRPr lang="en-GB" dirty="0"/>
          </a:p>
        </p:txBody>
      </p:sp>
    </p:spTree>
    <p:extLst>
      <p:ext uri="{BB962C8B-B14F-4D97-AF65-F5344CB8AC3E}">
        <p14:creationId xmlns:p14="http://schemas.microsoft.com/office/powerpoint/2010/main" val="288751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الوجه الاول">
    <p:spTree>
      <p:nvGrpSpPr>
        <p:cNvPr id="1" name=""/>
        <p:cNvGrpSpPr/>
        <p:nvPr/>
      </p:nvGrpSpPr>
      <p:grpSpPr>
        <a:xfrm>
          <a:off x="0" y="0"/>
          <a:ext cx="0" cy="0"/>
          <a:chOff x="0" y="0"/>
          <a:chExt cx="0" cy="0"/>
        </a:xfrm>
      </p:grpSpPr>
    </p:spTree>
    <p:extLst>
      <p:ext uri="{BB962C8B-B14F-4D97-AF65-F5344CB8AC3E}">
        <p14:creationId xmlns:p14="http://schemas.microsoft.com/office/powerpoint/2010/main" val="641393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الوجه الثاني">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721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عنوان ومحتوى">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7799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BE6CE"/>
        </a:solid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65CCA141-A142-C21A-A629-BE4558245910}"/>
              </a:ext>
            </a:extLst>
          </p:cNvPr>
          <p:cNvSpPr txBox="1"/>
          <p:nvPr userDrawn="1"/>
        </p:nvSpPr>
        <p:spPr>
          <a:xfrm>
            <a:off x="-338614" y="-369332"/>
            <a:ext cx="11369040" cy="307777"/>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400" dirty="0">
                <a:solidFill>
                  <a:schemeClr val="bg1">
                    <a:lumMod val="75000"/>
                  </a:schemeClr>
                </a:solidFill>
              </a:rPr>
              <a:t>هذا القالب من تصميم موقع انجز ( </a:t>
            </a:r>
            <a:r>
              <a:rPr lang="en-US" sz="1400" dirty="0">
                <a:solidFill>
                  <a:schemeClr val="bg1">
                    <a:lumMod val="75000"/>
                  </a:schemeClr>
                </a:solidFill>
              </a:rPr>
              <a:t>ingez-ppt.com</a:t>
            </a:r>
            <a:r>
              <a:rPr lang="ar-SA" sz="1400" dirty="0">
                <a:solidFill>
                  <a:schemeClr val="bg1">
                    <a:lumMod val="75000"/>
                  </a:schemeClr>
                </a:solidFill>
              </a:rPr>
              <a:t> ) : موقع عربي متخصص بتصميم قوالب البوربوينت باللغة العربية</a:t>
            </a:r>
            <a:endParaRPr lang="ar-EG" sz="1400" dirty="0">
              <a:solidFill>
                <a:schemeClr val="bg1">
                  <a:lumMod val="75000"/>
                </a:schemeClr>
              </a:solidFill>
            </a:endParaRPr>
          </a:p>
        </p:txBody>
      </p:sp>
    </p:spTree>
    <p:extLst>
      <p:ext uri="{BB962C8B-B14F-4D97-AF65-F5344CB8AC3E}">
        <p14:creationId xmlns:p14="http://schemas.microsoft.com/office/powerpoint/2010/main" val="24766364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1007943" rtl="1"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r" defTabSz="1007943" rtl="1"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r" defTabSz="1007943" rtl="1"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r" defTabSz="1007943" rtl="1"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r" defTabSz="1007943" rtl="1"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r" defTabSz="1007943" rtl="1"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r" defTabSz="1007943" rtl="1"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r" defTabSz="1007943" rtl="1"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r" defTabSz="1007943" rtl="1"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r" defTabSz="1007943" rtl="1"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r" defTabSz="1007943" rtl="1" eaLnBrk="1" latinLnBrk="0" hangingPunct="1">
        <a:defRPr sz="1984" kern="1200">
          <a:solidFill>
            <a:schemeClr val="tx1"/>
          </a:solidFill>
          <a:latin typeface="+mn-lt"/>
          <a:ea typeface="+mn-ea"/>
          <a:cs typeface="+mn-cs"/>
        </a:defRPr>
      </a:lvl1pPr>
      <a:lvl2pPr marL="503972" algn="r" defTabSz="1007943" rtl="1" eaLnBrk="1" latinLnBrk="0" hangingPunct="1">
        <a:defRPr sz="1984" kern="1200">
          <a:solidFill>
            <a:schemeClr val="tx1"/>
          </a:solidFill>
          <a:latin typeface="+mn-lt"/>
          <a:ea typeface="+mn-ea"/>
          <a:cs typeface="+mn-cs"/>
        </a:defRPr>
      </a:lvl2pPr>
      <a:lvl3pPr marL="1007943" algn="r" defTabSz="1007943" rtl="1" eaLnBrk="1" latinLnBrk="0" hangingPunct="1">
        <a:defRPr sz="1984" kern="1200">
          <a:solidFill>
            <a:schemeClr val="tx1"/>
          </a:solidFill>
          <a:latin typeface="+mn-lt"/>
          <a:ea typeface="+mn-ea"/>
          <a:cs typeface="+mn-cs"/>
        </a:defRPr>
      </a:lvl3pPr>
      <a:lvl4pPr marL="1511915" algn="r" defTabSz="1007943" rtl="1" eaLnBrk="1" latinLnBrk="0" hangingPunct="1">
        <a:defRPr sz="1984" kern="1200">
          <a:solidFill>
            <a:schemeClr val="tx1"/>
          </a:solidFill>
          <a:latin typeface="+mn-lt"/>
          <a:ea typeface="+mn-ea"/>
          <a:cs typeface="+mn-cs"/>
        </a:defRPr>
      </a:lvl4pPr>
      <a:lvl5pPr marL="2015886" algn="r" defTabSz="1007943" rtl="1" eaLnBrk="1" latinLnBrk="0" hangingPunct="1">
        <a:defRPr sz="1984" kern="1200">
          <a:solidFill>
            <a:schemeClr val="tx1"/>
          </a:solidFill>
          <a:latin typeface="+mn-lt"/>
          <a:ea typeface="+mn-ea"/>
          <a:cs typeface="+mn-cs"/>
        </a:defRPr>
      </a:lvl5pPr>
      <a:lvl6pPr marL="2519858" algn="r" defTabSz="1007943" rtl="1" eaLnBrk="1" latinLnBrk="0" hangingPunct="1">
        <a:defRPr sz="1984" kern="1200">
          <a:solidFill>
            <a:schemeClr val="tx1"/>
          </a:solidFill>
          <a:latin typeface="+mn-lt"/>
          <a:ea typeface="+mn-ea"/>
          <a:cs typeface="+mn-cs"/>
        </a:defRPr>
      </a:lvl6pPr>
      <a:lvl7pPr marL="3023829" algn="r" defTabSz="1007943" rtl="1" eaLnBrk="1" latinLnBrk="0" hangingPunct="1">
        <a:defRPr sz="1984" kern="1200">
          <a:solidFill>
            <a:schemeClr val="tx1"/>
          </a:solidFill>
          <a:latin typeface="+mn-lt"/>
          <a:ea typeface="+mn-ea"/>
          <a:cs typeface="+mn-cs"/>
        </a:defRPr>
      </a:lvl7pPr>
      <a:lvl8pPr marL="3527801" algn="r" defTabSz="1007943" rtl="1" eaLnBrk="1" latinLnBrk="0" hangingPunct="1">
        <a:defRPr sz="1984" kern="1200">
          <a:solidFill>
            <a:schemeClr val="tx1"/>
          </a:solidFill>
          <a:latin typeface="+mn-lt"/>
          <a:ea typeface="+mn-ea"/>
          <a:cs typeface="+mn-cs"/>
        </a:defRPr>
      </a:lvl8pPr>
      <a:lvl9pPr marL="4031772" algn="r" defTabSz="1007943" rtl="1"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hdphoto" Target="../media/hdphoto1.wdp"/><Relationship Id="rId7"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sv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4.png"/><Relationship Id="rId4" Type="http://schemas.openxmlformats.org/officeDocument/2006/relationships/image" Target="../media/image6.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fonts.google.com/specimen/Harmatta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50F5CB1C-480C-30B8-9830-CA90BB8652EF}"/>
              </a:ext>
            </a:extLst>
          </p:cNvPr>
          <p:cNvGrpSpPr/>
          <p:nvPr/>
        </p:nvGrpSpPr>
        <p:grpSpPr>
          <a:xfrm>
            <a:off x="2763411" y="-1"/>
            <a:ext cx="4362242" cy="7559675"/>
            <a:chOff x="2763411" y="-1"/>
            <a:chExt cx="4362242" cy="7559675"/>
          </a:xfrm>
        </p:grpSpPr>
        <p:pic>
          <p:nvPicPr>
            <p:cNvPr id="4" name="صورة 3">
              <a:extLst>
                <a:ext uri="{FF2B5EF4-FFF2-40B4-BE49-F238E27FC236}">
                  <a16:creationId xmlns:a16="http://schemas.microsoft.com/office/drawing/2014/main" id="{BC3CEC16-45E5-FEC6-AE78-69D75438C8A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6329571" y="-1"/>
              <a:ext cx="796082" cy="7559675"/>
            </a:xfrm>
            <a:prstGeom prst="rect">
              <a:avLst/>
            </a:prstGeom>
          </p:spPr>
        </p:pic>
        <p:pic>
          <p:nvPicPr>
            <p:cNvPr id="5" name="صورة 4">
              <a:extLst>
                <a:ext uri="{FF2B5EF4-FFF2-40B4-BE49-F238E27FC236}">
                  <a16:creationId xmlns:a16="http://schemas.microsoft.com/office/drawing/2014/main" id="{9FF0E665-BFD2-2924-EE3D-4CDC6299E2A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2763411" y="-1"/>
              <a:ext cx="796082" cy="7559675"/>
            </a:xfrm>
            <a:prstGeom prst="rect">
              <a:avLst/>
            </a:prstGeom>
          </p:spPr>
        </p:pic>
      </p:grpSp>
      <p:sp>
        <p:nvSpPr>
          <p:cNvPr id="27" name="مربع نص 9">
            <a:extLst>
              <a:ext uri="{FF2B5EF4-FFF2-40B4-BE49-F238E27FC236}">
                <a16:creationId xmlns:a16="http://schemas.microsoft.com/office/drawing/2014/main" id="{6E09E972-DEC5-4256-EABB-2F4F83D2B072}"/>
              </a:ext>
            </a:extLst>
          </p:cNvPr>
          <p:cNvSpPr txBox="1"/>
          <p:nvPr/>
        </p:nvSpPr>
        <p:spPr>
          <a:xfrm>
            <a:off x="7125653" y="2414416"/>
            <a:ext cx="3566160" cy="369332"/>
          </a:xfrm>
          <a:prstGeom prst="rect">
            <a:avLst/>
          </a:prstGeom>
          <a:noFill/>
        </p:spPr>
        <p:txBody>
          <a:bodyPr wrap="square" rtlCol="1">
            <a:spAutoFit/>
          </a:bodyPr>
          <a:lstStyle/>
          <a:p>
            <a:pPr algn="ctr" rtl="1"/>
            <a:r>
              <a:rPr lang="ar-SA" dirty="0">
                <a:solidFill>
                  <a:srgbClr val="30BA9D"/>
                </a:solidFill>
                <a:ea typeface="Harmattan" panose="01000503000000020003" pitchFamily="2" charset="-78"/>
              </a:rPr>
              <a:t>مطوية عن</a:t>
            </a:r>
            <a:endParaRPr lang="ar-EG" dirty="0">
              <a:solidFill>
                <a:srgbClr val="30BA9D"/>
              </a:solidFill>
              <a:ea typeface="Harmattan" panose="01000503000000020003" pitchFamily="2" charset="-78"/>
            </a:endParaRPr>
          </a:p>
        </p:txBody>
      </p:sp>
      <p:sp>
        <p:nvSpPr>
          <p:cNvPr id="28" name="مربع نص 8">
            <a:extLst>
              <a:ext uri="{FF2B5EF4-FFF2-40B4-BE49-F238E27FC236}">
                <a16:creationId xmlns:a16="http://schemas.microsoft.com/office/drawing/2014/main" id="{30CFD1AB-012C-EE3F-0AE1-C2931DF9458F}"/>
              </a:ext>
            </a:extLst>
          </p:cNvPr>
          <p:cNvSpPr txBox="1"/>
          <p:nvPr/>
        </p:nvSpPr>
        <p:spPr>
          <a:xfrm>
            <a:off x="7125651" y="2716052"/>
            <a:ext cx="3566161" cy="1895904"/>
          </a:xfrm>
          <a:prstGeom prst="rect">
            <a:avLst/>
          </a:prstGeom>
          <a:noFill/>
        </p:spPr>
        <p:txBody>
          <a:bodyPr wrap="square" rtlCol="1">
            <a:spAutoFit/>
          </a:bodyPr>
          <a:lstStyle/>
          <a:p>
            <a:pPr algn="ctr" rtl="1"/>
            <a:r>
              <a:rPr lang="ar-SA" sz="8000" b="1" dirty="0">
                <a:ln w="12700">
                  <a:solidFill>
                    <a:srgbClr val="41130F"/>
                  </a:solidFill>
                </a:ln>
                <a:solidFill>
                  <a:srgbClr val="A74424"/>
                </a:solidFill>
              </a:rPr>
              <a:t>القراءة</a:t>
            </a:r>
          </a:p>
          <a:p>
            <a:pPr algn="ctr" rtl="1">
              <a:lnSpc>
                <a:spcPct val="70000"/>
              </a:lnSpc>
            </a:pPr>
            <a:r>
              <a:rPr lang="ar-SA" sz="4400" b="1" dirty="0">
                <a:ln w="12700">
                  <a:solidFill>
                    <a:srgbClr val="41130F"/>
                  </a:solidFill>
                </a:ln>
                <a:solidFill>
                  <a:srgbClr val="F9AE19"/>
                </a:solidFill>
              </a:rPr>
              <a:t>وفوائدها</a:t>
            </a:r>
            <a:endParaRPr lang="ar-EG" sz="4400" b="1" dirty="0">
              <a:ln w="12700">
                <a:solidFill>
                  <a:srgbClr val="41130F"/>
                </a:solidFill>
              </a:ln>
              <a:solidFill>
                <a:srgbClr val="F9AE19"/>
              </a:solidFill>
            </a:endParaRPr>
          </a:p>
        </p:txBody>
      </p:sp>
      <p:pic>
        <p:nvPicPr>
          <p:cNvPr id="304" name="Picture 303">
            <a:extLst>
              <a:ext uri="{FF2B5EF4-FFF2-40B4-BE49-F238E27FC236}">
                <a16:creationId xmlns:a16="http://schemas.microsoft.com/office/drawing/2014/main" id="{65B0F923-C994-0500-21BA-9D1E27335A39}"/>
              </a:ext>
            </a:extLst>
          </p:cNvPr>
          <p:cNvPicPr>
            <a:picLocks noChangeAspect="1"/>
          </p:cNvPicPr>
          <p:nvPr/>
        </p:nvPicPr>
        <p:blipFill>
          <a:blip r:embed="rId4"/>
          <a:stretch>
            <a:fillRect/>
          </a:stretch>
        </p:blipFill>
        <p:spPr>
          <a:xfrm>
            <a:off x="2182586" y="7013738"/>
            <a:ext cx="159331" cy="243189"/>
          </a:xfrm>
          <a:prstGeom prst="rect">
            <a:avLst/>
          </a:prstGeom>
        </p:spPr>
      </p:pic>
      <p:sp>
        <p:nvSpPr>
          <p:cNvPr id="307" name="مربع نص 58">
            <a:extLst>
              <a:ext uri="{FF2B5EF4-FFF2-40B4-BE49-F238E27FC236}">
                <a16:creationId xmlns:a16="http://schemas.microsoft.com/office/drawing/2014/main" id="{DD5D7F4F-0303-53E7-55BC-8A1B305A2A11}"/>
              </a:ext>
            </a:extLst>
          </p:cNvPr>
          <p:cNvSpPr txBox="1"/>
          <p:nvPr/>
        </p:nvSpPr>
        <p:spPr>
          <a:xfrm>
            <a:off x="3920471" y="4187807"/>
            <a:ext cx="2784831" cy="2308324"/>
          </a:xfrm>
          <a:prstGeom prst="rect">
            <a:avLst/>
          </a:prstGeom>
          <a:noFill/>
        </p:spPr>
        <p:txBody>
          <a:bodyPr wrap="square" rtlCol="1">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lang="ar-SA" sz="1600" dirty="0">
                <a:solidFill>
                  <a:srgbClr val="41130F"/>
                </a:solidFill>
                <a:ea typeface="Harmattan" panose="01000503000000020003" pitchFamily="2" charset="-78"/>
              </a:rPr>
              <a:t>هي نشاط فكريّ، وعقليّ، وبصريّ يُصاحبه تحريك في الشفاه، وإخراج للصوت في القراءة الجهريّة، وفي القراءة الصامتة يُصاحبه فقط تحريكٌ للشفاه دون إخراج الصوت؛ الهدف منها هو فَهم الأفكار، والمعاني التي تحتويها الكلمات</a:t>
            </a:r>
          </a:p>
        </p:txBody>
      </p:sp>
      <p:sp>
        <p:nvSpPr>
          <p:cNvPr id="342" name="Freeform: Shape 341">
            <a:extLst>
              <a:ext uri="{FF2B5EF4-FFF2-40B4-BE49-F238E27FC236}">
                <a16:creationId xmlns:a16="http://schemas.microsoft.com/office/drawing/2014/main" id="{259F3707-803D-EA2C-A4A6-5712E4E7D4EF}"/>
              </a:ext>
            </a:extLst>
          </p:cNvPr>
          <p:cNvSpPr/>
          <p:nvPr/>
        </p:nvSpPr>
        <p:spPr>
          <a:xfrm>
            <a:off x="9539486" y="-1191"/>
            <a:ext cx="1152325" cy="1434632"/>
          </a:xfrm>
          <a:custGeom>
            <a:avLst/>
            <a:gdLst>
              <a:gd name="connsiteX0" fmla="*/ 96593 w 1284762"/>
              <a:gd name="connsiteY0" fmla="*/ 0 h 1599515"/>
              <a:gd name="connsiteX1" fmla="*/ 1284762 w 1284762"/>
              <a:gd name="connsiteY1" fmla="*/ 0 h 1599515"/>
              <a:gd name="connsiteX2" fmla="*/ 1284762 w 1284762"/>
              <a:gd name="connsiteY2" fmla="*/ 1589489 h 1599515"/>
              <a:gd name="connsiteX3" fmla="*/ 1257665 w 1284762"/>
              <a:gd name="connsiteY3" fmla="*/ 1593624 h 1599515"/>
              <a:gd name="connsiteX4" fmla="*/ 1141004 w 1284762"/>
              <a:gd name="connsiteY4" fmla="*/ 1599515 h 1599515"/>
              <a:gd name="connsiteX5" fmla="*/ 0 w 1284762"/>
              <a:gd name="connsiteY5" fmla="*/ 458511 h 1599515"/>
              <a:gd name="connsiteX6" fmla="*/ 89666 w 1284762"/>
              <a:gd name="connsiteY6" fmla="*/ 14381 h 1599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4762" h="1599515">
                <a:moveTo>
                  <a:pt x="96593" y="0"/>
                </a:moveTo>
                <a:lnTo>
                  <a:pt x="1284762" y="0"/>
                </a:lnTo>
                <a:lnTo>
                  <a:pt x="1284762" y="1589489"/>
                </a:lnTo>
                <a:lnTo>
                  <a:pt x="1257665" y="1593624"/>
                </a:lnTo>
                <a:cubicBezTo>
                  <a:pt x="1219308" y="1597520"/>
                  <a:pt x="1180389" y="1599515"/>
                  <a:pt x="1141004" y="1599515"/>
                </a:cubicBezTo>
                <a:cubicBezTo>
                  <a:pt x="510845" y="1599515"/>
                  <a:pt x="0" y="1088670"/>
                  <a:pt x="0" y="458511"/>
                </a:cubicBezTo>
                <a:cubicBezTo>
                  <a:pt x="0" y="300971"/>
                  <a:pt x="31928" y="150889"/>
                  <a:pt x="89666" y="14381"/>
                </a:cubicBezTo>
                <a:close/>
              </a:path>
            </a:pathLst>
          </a:custGeom>
          <a:solidFill>
            <a:srgbClr val="FEDAB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1"/>
            <a:endParaRPr lang="en-US"/>
          </a:p>
        </p:txBody>
      </p:sp>
      <p:pic>
        <p:nvPicPr>
          <p:cNvPr id="313" name="Picture 312">
            <a:extLst>
              <a:ext uri="{FF2B5EF4-FFF2-40B4-BE49-F238E27FC236}">
                <a16:creationId xmlns:a16="http://schemas.microsoft.com/office/drawing/2014/main" id="{AAEA765F-A57F-FBEC-114B-C471EB65F4BD}"/>
              </a:ext>
            </a:extLst>
          </p:cNvPr>
          <p:cNvPicPr>
            <a:picLocks noChangeAspect="1"/>
          </p:cNvPicPr>
          <p:nvPr/>
        </p:nvPicPr>
        <p:blipFill>
          <a:blip r:embed="rId4"/>
          <a:stretch>
            <a:fillRect/>
          </a:stretch>
        </p:blipFill>
        <p:spPr>
          <a:xfrm rot="10311246">
            <a:off x="7778330" y="4764511"/>
            <a:ext cx="286804" cy="437753"/>
          </a:xfrm>
          <a:prstGeom prst="rect">
            <a:avLst/>
          </a:prstGeom>
        </p:spPr>
      </p:pic>
      <p:pic>
        <p:nvPicPr>
          <p:cNvPr id="314" name="Picture 313">
            <a:extLst>
              <a:ext uri="{FF2B5EF4-FFF2-40B4-BE49-F238E27FC236}">
                <a16:creationId xmlns:a16="http://schemas.microsoft.com/office/drawing/2014/main" id="{E1529C29-8822-9927-0BDB-C89F65CFB6B3}"/>
              </a:ext>
            </a:extLst>
          </p:cNvPr>
          <p:cNvPicPr>
            <a:picLocks noChangeAspect="1"/>
          </p:cNvPicPr>
          <p:nvPr/>
        </p:nvPicPr>
        <p:blipFill>
          <a:blip r:embed="rId4"/>
          <a:stretch>
            <a:fillRect/>
          </a:stretch>
        </p:blipFill>
        <p:spPr>
          <a:xfrm>
            <a:off x="8142337" y="5136232"/>
            <a:ext cx="159331" cy="243189"/>
          </a:xfrm>
          <a:prstGeom prst="rect">
            <a:avLst/>
          </a:prstGeom>
        </p:spPr>
      </p:pic>
      <p:pic>
        <p:nvPicPr>
          <p:cNvPr id="326" name="Picture 325">
            <a:extLst>
              <a:ext uri="{FF2B5EF4-FFF2-40B4-BE49-F238E27FC236}">
                <a16:creationId xmlns:a16="http://schemas.microsoft.com/office/drawing/2014/main" id="{1ADF3EF1-AF58-D30C-A1A1-0F45A6261726}"/>
              </a:ext>
            </a:extLst>
          </p:cNvPr>
          <p:cNvPicPr>
            <a:picLocks noChangeAspect="1"/>
          </p:cNvPicPr>
          <p:nvPr/>
        </p:nvPicPr>
        <p:blipFill>
          <a:blip r:embed="rId5"/>
          <a:stretch>
            <a:fillRect/>
          </a:stretch>
        </p:blipFill>
        <p:spPr>
          <a:xfrm>
            <a:off x="7431723" y="5760696"/>
            <a:ext cx="2912159" cy="1810261"/>
          </a:xfrm>
          <a:prstGeom prst="rect">
            <a:avLst/>
          </a:prstGeom>
        </p:spPr>
      </p:pic>
      <p:pic>
        <p:nvPicPr>
          <p:cNvPr id="328" name="Picture 327">
            <a:extLst>
              <a:ext uri="{FF2B5EF4-FFF2-40B4-BE49-F238E27FC236}">
                <a16:creationId xmlns:a16="http://schemas.microsoft.com/office/drawing/2014/main" id="{FC0FC72F-A721-92AD-8BD5-22C27ED913F9}"/>
              </a:ext>
            </a:extLst>
          </p:cNvPr>
          <p:cNvPicPr>
            <a:picLocks noChangeAspect="1"/>
          </p:cNvPicPr>
          <p:nvPr/>
        </p:nvPicPr>
        <p:blipFill>
          <a:blip r:embed="rId6">
            <a:clrChange>
              <a:clrFrom>
                <a:srgbClr val="FEDAB1"/>
              </a:clrFrom>
              <a:clrTo>
                <a:srgbClr val="FEDAB1">
                  <a:alpha val="0"/>
                </a:srgbClr>
              </a:clrTo>
            </a:clrChange>
          </a:blip>
          <a:stretch>
            <a:fillRect/>
          </a:stretch>
        </p:blipFill>
        <p:spPr>
          <a:xfrm>
            <a:off x="3861510" y="1935355"/>
            <a:ext cx="2993142" cy="1929388"/>
          </a:xfrm>
          <a:prstGeom prst="rect">
            <a:avLst/>
          </a:prstGeom>
        </p:spPr>
      </p:pic>
      <p:sp>
        <p:nvSpPr>
          <p:cNvPr id="336" name="Freeform: Shape 335">
            <a:extLst>
              <a:ext uri="{FF2B5EF4-FFF2-40B4-BE49-F238E27FC236}">
                <a16:creationId xmlns:a16="http://schemas.microsoft.com/office/drawing/2014/main" id="{9ADAF219-C698-0B3E-0E1B-CE2161F47770}"/>
              </a:ext>
            </a:extLst>
          </p:cNvPr>
          <p:cNvSpPr/>
          <p:nvPr/>
        </p:nvSpPr>
        <p:spPr>
          <a:xfrm rot="5400000">
            <a:off x="5190693" y="-621600"/>
            <a:ext cx="466725" cy="1709925"/>
          </a:xfrm>
          <a:custGeom>
            <a:avLst/>
            <a:gdLst>
              <a:gd name="connsiteX0" fmla="*/ 0 w 882154"/>
              <a:gd name="connsiteY0" fmla="*/ 0 h 2217705"/>
              <a:gd name="connsiteX1" fmla="*/ 185280 w 882154"/>
              <a:gd name="connsiteY1" fmla="*/ 57514 h 2217705"/>
              <a:gd name="connsiteX2" fmla="*/ 882154 w 882154"/>
              <a:gd name="connsiteY2" fmla="*/ 1108852 h 2217705"/>
              <a:gd name="connsiteX3" fmla="*/ 185280 w 882154"/>
              <a:gd name="connsiteY3" fmla="*/ 2160191 h 2217705"/>
              <a:gd name="connsiteX4" fmla="*/ 0 w 882154"/>
              <a:gd name="connsiteY4" fmla="*/ 2217705 h 2217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154" h="2217705">
                <a:moveTo>
                  <a:pt x="0" y="0"/>
                </a:moveTo>
                <a:lnTo>
                  <a:pt x="185280" y="57514"/>
                </a:lnTo>
                <a:cubicBezTo>
                  <a:pt x="594804" y="230728"/>
                  <a:pt x="882154" y="636233"/>
                  <a:pt x="882154" y="1108852"/>
                </a:cubicBezTo>
                <a:cubicBezTo>
                  <a:pt x="882154" y="1581471"/>
                  <a:pt x="594804" y="1986977"/>
                  <a:pt x="185280" y="2160191"/>
                </a:cubicBezTo>
                <a:lnTo>
                  <a:pt x="0" y="2217705"/>
                </a:lnTo>
                <a:close/>
              </a:path>
            </a:pathLst>
          </a:custGeom>
          <a:solidFill>
            <a:srgbClr val="FEDAB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1"/>
            <a:endParaRPr lang="en-US" dirty="0"/>
          </a:p>
        </p:txBody>
      </p:sp>
      <p:sp>
        <p:nvSpPr>
          <p:cNvPr id="308" name="مربع نص 8">
            <a:extLst>
              <a:ext uri="{FF2B5EF4-FFF2-40B4-BE49-F238E27FC236}">
                <a16:creationId xmlns:a16="http://schemas.microsoft.com/office/drawing/2014/main" id="{890528BE-1088-FDD0-C928-257C1D781707}"/>
              </a:ext>
            </a:extLst>
          </p:cNvPr>
          <p:cNvSpPr txBox="1"/>
          <p:nvPr/>
        </p:nvSpPr>
        <p:spPr>
          <a:xfrm>
            <a:off x="3559493" y="802480"/>
            <a:ext cx="3572828" cy="1163395"/>
          </a:xfrm>
          <a:prstGeom prst="rect">
            <a:avLst/>
          </a:prstGeom>
          <a:noFill/>
        </p:spPr>
        <p:txBody>
          <a:bodyPr wrap="square" rtlCol="1">
            <a:spAutoFit/>
          </a:bodyPr>
          <a:lstStyle/>
          <a:p>
            <a:pPr algn="ctr" rtl="1">
              <a:lnSpc>
                <a:spcPct val="80000"/>
              </a:lnSpc>
            </a:pPr>
            <a:r>
              <a:rPr lang="ar-SA" sz="2400" b="1" dirty="0">
                <a:solidFill>
                  <a:srgbClr val="F9AE19"/>
                </a:solidFill>
              </a:rPr>
              <a:t>تعريف</a:t>
            </a:r>
            <a:r>
              <a:rPr lang="ar-SA" sz="3600" b="1" dirty="0">
                <a:solidFill>
                  <a:srgbClr val="A74424"/>
                </a:solidFill>
              </a:rPr>
              <a:t> </a:t>
            </a:r>
          </a:p>
          <a:p>
            <a:pPr algn="ctr" rtl="1">
              <a:lnSpc>
                <a:spcPct val="80000"/>
              </a:lnSpc>
            </a:pPr>
            <a:r>
              <a:rPr lang="ar-SA" sz="4800" b="1" dirty="0">
                <a:solidFill>
                  <a:srgbClr val="A74424"/>
                </a:solidFill>
              </a:rPr>
              <a:t>القراءة</a:t>
            </a:r>
            <a:endParaRPr lang="ar-EG" sz="1600" b="1" dirty="0">
              <a:solidFill>
                <a:srgbClr val="F9AE19"/>
              </a:solidFill>
            </a:endParaRPr>
          </a:p>
        </p:txBody>
      </p:sp>
      <p:pic>
        <p:nvPicPr>
          <p:cNvPr id="337" name="Picture 336">
            <a:extLst>
              <a:ext uri="{FF2B5EF4-FFF2-40B4-BE49-F238E27FC236}">
                <a16:creationId xmlns:a16="http://schemas.microsoft.com/office/drawing/2014/main" id="{5572E07E-4F40-689F-EAF6-FFCA002A25F4}"/>
              </a:ext>
            </a:extLst>
          </p:cNvPr>
          <p:cNvPicPr>
            <a:picLocks noChangeAspect="1"/>
          </p:cNvPicPr>
          <p:nvPr/>
        </p:nvPicPr>
        <p:blipFill>
          <a:blip r:embed="rId4"/>
          <a:stretch>
            <a:fillRect/>
          </a:stretch>
        </p:blipFill>
        <p:spPr>
          <a:xfrm>
            <a:off x="3984745" y="354938"/>
            <a:ext cx="159097" cy="242832"/>
          </a:xfrm>
          <a:prstGeom prst="rect">
            <a:avLst/>
          </a:prstGeom>
        </p:spPr>
      </p:pic>
      <p:sp>
        <p:nvSpPr>
          <p:cNvPr id="343" name="Freeform: Shape 342">
            <a:extLst>
              <a:ext uri="{FF2B5EF4-FFF2-40B4-BE49-F238E27FC236}">
                <a16:creationId xmlns:a16="http://schemas.microsoft.com/office/drawing/2014/main" id="{48FFA698-A45F-77DE-3DE8-9B8789F9BE35}"/>
              </a:ext>
            </a:extLst>
          </p:cNvPr>
          <p:cNvSpPr/>
          <p:nvPr/>
        </p:nvSpPr>
        <p:spPr>
          <a:xfrm flipH="1">
            <a:off x="-6666" y="-1192"/>
            <a:ext cx="972433" cy="1210669"/>
          </a:xfrm>
          <a:custGeom>
            <a:avLst/>
            <a:gdLst>
              <a:gd name="connsiteX0" fmla="*/ 96593 w 1284762"/>
              <a:gd name="connsiteY0" fmla="*/ 0 h 1599515"/>
              <a:gd name="connsiteX1" fmla="*/ 1284762 w 1284762"/>
              <a:gd name="connsiteY1" fmla="*/ 0 h 1599515"/>
              <a:gd name="connsiteX2" fmla="*/ 1284762 w 1284762"/>
              <a:gd name="connsiteY2" fmla="*/ 1589489 h 1599515"/>
              <a:gd name="connsiteX3" fmla="*/ 1257665 w 1284762"/>
              <a:gd name="connsiteY3" fmla="*/ 1593624 h 1599515"/>
              <a:gd name="connsiteX4" fmla="*/ 1141004 w 1284762"/>
              <a:gd name="connsiteY4" fmla="*/ 1599515 h 1599515"/>
              <a:gd name="connsiteX5" fmla="*/ 0 w 1284762"/>
              <a:gd name="connsiteY5" fmla="*/ 458511 h 1599515"/>
              <a:gd name="connsiteX6" fmla="*/ 89666 w 1284762"/>
              <a:gd name="connsiteY6" fmla="*/ 14381 h 1599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4762" h="1599515">
                <a:moveTo>
                  <a:pt x="96593" y="0"/>
                </a:moveTo>
                <a:lnTo>
                  <a:pt x="1284762" y="0"/>
                </a:lnTo>
                <a:lnTo>
                  <a:pt x="1284762" y="1589489"/>
                </a:lnTo>
                <a:lnTo>
                  <a:pt x="1257665" y="1593624"/>
                </a:lnTo>
                <a:cubicBezTo>
                  <a:pt x="1219308" y="1597520"/>
                  <a:pt x="1180389" y="1599515"/>
                  <a:pt x="1141004" y="1599515"/>
                </a:cubicBezTo>
                <a:cubicBezTo>
                  <a:pt x="510845" y="1599515"/>
                  <a:pt x="0" y="1088670"/>
                  <a:pt x="0" y="458511"/>
                </a:cubicBezTo>
                <a:cubicBezTo>
                  <a:pt x="0" y="300971"/>
                  <a:pt x="31928" y="150889"/>
                  <a:pt x="89666" y="14381"/>
                </a:cubicBezTo>
                <a:close/>
              </a:path>
            </a:pathLst>
          </a:custGeom>
          <a:solidFill>
            <a:srgbClr val="FEDAB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1"/>
            <a:endParaRPr lang="en-US"/>
          </a:p>
        </p:txBody>
      </p:sp>
      <p:pic>
        <p:nvPicPr>
          <p:cNvPr id="344" name="Picture 343">
            <a:extLst>
              <a:ext uri="{FF2B5EF4-FFF2-40B4-BE49-F238E27FC236}">
                <a16:creationId xmlns:a16="http://schemas.microsoft.com/office/drawing/2014/main" id="{1B8CC4A3-DE8D-79DF-9FF2-3F0929CD1372}"/>
              </a:ext>
            </a:extLst>
          </p:cNvPr>
          <p:cNvPicPr>
            <a:picLocks noChangeAspect="1"/>
          </p:cNvPicPr>
          <p:nvPr/>
        </p:nvPicPr>
        <p:blipFill>
          <a:blip r:embed="rId4"/>
          <a:stretch>
            <a:fillRect/>
          </a:stretch>
        </p:blipFill>
        <p:spPr>
          <a:xfrm>
            <a:off x="748365" y="3729000"/>
            <a:ext cx="159097" cy="242832"/>
          </a:xfrm>
          <a:prstGeom prst="rect">
            <a:avLst/>
          </a:prstGeom>
        </p:spPr>
      </p:pic>
      <p:pic>
        <p:nvPicPr>
          <p:cNvPr id="347" name="Picture 346">
            <a:extLst>
              <a:ext uri="{FF2B5EF4-FFF2-40B4-BE49-F238E27FC236}">
                <a16:creationId xmlns:a16="http://schemas.microsoft.com/office/drawing/2014/main" id="{B383AB26-E569-4806-9BDA-99ECDDBAE221}"/>
              </a:ext>
            </a:extLst>
          </p:cNvPr>
          <p:cNvPicPr>
            <a:picLocks noChangeAspect="1"/>
          </p:cNvPicPr>
          <p:nvPr/>
        </p:nvPicPr>
        <p:blipFill>
          <a:blip r:embed="rId7"/>
          <a:stretch>
            <a:fillRect/>
          </a:stretch>
        </p:blipFill>
        <p:spPr>
          <a:xfrm>
            <a:off x="7557573" y="595483"/>
            <a:ext cx="813931" cy="837958"/>
          </a:xfrm>
          <a:prstGeom prst="rect">
            <a:avLst/>
          </a:prstGeom>
        </p:spPr>
      </p:pic>
      <p:pic>
        <p:nvPicPr>
          <p:cNvPr id="348" name="Picture 347">
            <a:extLst>
              <a:ext uri="{FF2B5EF4-FFF2-40B4-BE49-F238E27FC236}">
                <a16:creationId xmlns:a16="http://schemas.microsoft.com/office/drawing/2014/main" id="{F5E26E8D-1814-4105-D034-47D018016068}"/>
              </a:ext>
            </a:extLst>
          </p:cNvPr>
          <p:cNvPicPr>
            <a:picLocks noChangeAspect="1"/>
          </p:cNvPicPr>
          <p:nvPr/>
        </p:nvPicPr>
        <p:blipFill>
          <a:blip r:embed="rId7"/>
          <a:stretch>
            <a:fillRect/>
          </a:stretch>
        </p:blipFill>
        <p:spPr>
          <a:xfrm rot="8727577">
            <a:off x="2539573" y="223303"/>
            <a:ext cx="455715" cy="469168"/>
          </a:xfrm>
          <a:prstGeom prst="rect">
            <a:avLst/>
          </a:prstGeom>
        </p:spPr>
      </p:pic>
      <p:pic>
        <p:nvPicPr>
          <p:cNvPr id="350" name="Picture 349">
            <a:extLst>
              <a:ext uri="{FF2B5EF4-FFF2-40B4-BE49-F238E27FC236}">
                <a16:creationId xmlns:a16="http://schemas.microsoft.com/office/drawing/2014/main" id="{629CC735-6722-BCC4-5C99-8A780FE0D0E9}"/>
              </a:ext>
            </a:extLst>
          </p:cNvPr>
          <p:cNvPicPr>
            <a:picLocks noChangeAspect="1"/>
          </p:cNvPicPr>
          <p:nvPr/>
        </p:nvPicPr>
        <p:blipFill>
          <a:blip r:embed="rId8"/>
          <a:stretch>
            <a:fillRect/>
          </a:stretch>
        </p:blipFill>
        <p:spPr>
          <a:xfrm>
            <a:off x="9420474" y="1109436"/>
            <a:ext cx="1166771" cy="553814"/>
          </a:xfrm>
          <a:prstGeom prst="rect">
            <a:avLst/>
          </a:prstGeom>
        </p:spPr>
      </p:pic>
      <p:sp>
        <p:nvSpPr>
          <p:cNvPr id="355" name="Freeform: Shape 354">
            <a:extLst>
              <a:ext uri="{FF2B5EF4-FFF2-40B4-BE49-F238E27FC236}">
                <a16:creationId xmlns:a16="http://schemas.microsoft.com/office/drawing/2014/main" id="{FE512B26-55AA-864A-9391-9C8CC9CB65BD}"/>
              </a:ext>
            </a:extLst>
          </p:cNvPr>
          <p:cNvSpPr/>
          <p:nvPr/>
        </p:nvSpPr>
        <p:spPr>
          <a:xfrm>
            <a:off x="3546467" y="6757195"/>
            <a:ext cx="1590643" cy="802479"/>
          </a:xfrm>
          <a:custGeom>
            <a:avLst/>
            <a:gdLst>
              <a:gd name="connsiteX0" fmla="*/ 1269698 w 1590643"/>
              <a:gd name="connsiteY0" fmla="*/ 681186 h 802479"/>
              <a:gd name="connsiteX1" fmla="*/ 1590643 w 1590643"/>
              <a:gd name="connsiteY1" fmla="*/ 795322 h 802479"/>
              <a:gd name="connsiteX2" fmla="*/ 1570518 w 1590643"/>
              <a:gd name="connsiteY2" fmla="*/ 802479 h 802479"/>
              <a:gd name="connsiteX3" fmla="*/ 1269698 w 1590643"/>
              <a:gd name="connsiteY3" fmla="*/ 802479 h 802479"/>
              <a:gd name="connsiteX4" fmla="*/ 320945 w 1590643"/>
              <a:gd name="connsiteY4" fmla="*/ 681186 h 802479"/>
              <a:gd name="connsiteX5" fmla="*/ 320945 w 1590643"/>
              <a:gd name="connsiteY5" fmla="*/ 802479 h 802479"/>
              <a:gd name="connsiteX6" fmla="*/ 20126 w 1590643"/>
              <a:gd name="connsiteY6" fmla="*/ 802479 h 802479"/>
              <a:gd name="connsiteX7" fmla="*/ 0 w 1590643"/>
              <a:gd name="connsiteY7" fmla="*/ 795322 h 802479"/>
              <a:gd name="connsiteX8" fmla="*/ 795322 w 1590643"/>
              <a:gd name="connsiteY8" fmla="*/ 397661 h 802479"/>
              <a:gd name="connsiteX9" fmla="*/ 1192983 w 1590643"/>
              <a:gd name="connsiteY9" fmla="*/ 795322 h 802479"/>
              <a:gd name="connsiteX10" fmla="*/ 1192262 w 1590643"/>
              <a:gd name="connsiteY10" fmla="*/ 802479 h 802479"/>
              <a:gd name="connsiteX11" fmla="*/ 398383 w 1590643"/>
              <a:gd name="connsiteY11" fmla="*/ 802479 h 802479"/>
              <a:gd name="connsiteX12" fmla="*/ 397661 w 1590643"/>
              <a:gd name="connsiteY12" fmla="*/ 795322 h 802479"/>
              <a:gd name="connsiteX13" fmla="*/ 795322 w 1590643"/>
              <a:gd name="connsiteY13" fmla="*/ 397661 h 802479"/>
              <a:gd name="connsiteX14" fmla="*/ 1357643 w 1590643"/>
              <a:gd name="connsiteY14" fmla="*/ 232926 h 802479"/>
              <a:gd name="connsiteX15" fmla="*/ 1211448 w 1590643"/>
              <a:gd name="connsiteY15" fmla="*/ 540605 h 802479"/>
              <a:gd name="connsiteX16" fmla="*/ 1050038 w 1590643"/>
              <a:gd name="connsiteY16" fmla="*/ 379195 h 802479"/>
              <a:gd name="connsiteX17" fmla="*/ 232926 w 1590643"/>
              <a:gd name="connsiteY17" fmla="*/ 232926 h 802479"/>
              <a:gd name="connsiteX18" fmla="*/ 540605 w 1590643"/>
              <a:gd name="connsiteY18" fmla="*/ 379195 h 802479"/>
              <a:gd name="connsiteX19" fmla="*/ 379195 w 1590643"/>
              <a:gd name="connsiteY19" fmla="*/ 540605 h 802479"/>
              <a:gd name="connsiteX20" fmla="*/ 795322 w 1590643"/>
              <a:gd name="connsiteY20" fmla="*/ 0 h 802479"/>
              <a:gd name="connsiteX21" fmla="*/ 909457 w 1590643"/>
              <a:gd name="connsiteY21" fmla="*/ 320945 h 802479"/>
              <a:gd name="connsiteX22" fmla="*/ 681186 w 1590643"/>
              <a:gd name="connsiteY22" fmla="*/ 320945 h 80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90643" h="802479">
                <a:moveTo>
                  <a:pt x="1269698" y="681186"/>
                </a:moveTo>
                <a:lnTo>
                  <a:pt x="1590643" y="795322"/>
                </a:lnTo>
                <a:lnTo>
                  <a:pt x="1570518" y="802479"/>
                </a:lnTo>
                <a:lnTo>
                  <a:pt x="1269698" y="802479"/>
                </a:lnTo>
                <a:close/>
                <a:moveTo>
                  <a:pt x="320945" y="681186"/>
                </a:moveTo>
                <a:lnTo>
                  <a:pt x="320945" y="802479"/>
                </a:lnTo>
                <a:lnTo>
                  <a:pt x="20126" y="802479"/>
                </a:lnTo>
                <a:lnTo>
                  <a:pt x="0" y="795322"/>
                </a:lnTo>
                <a:close/>
                <a:moveTo>
                  <a:pt x="795322" y="397661"/>
                </a:moveTo>
                <a:cubicBezTo>
                  <a:pt x="1014944" y="397661"/>
                  <a:pt x="1192983" y="575700"/>
                  <a:pt x="1192983" y="795322"/>
                </a:cubicBezTo>
                <a:lnTo>
                  <a:pt x="1192262" y="802479"/>
                </a:lnTo>
                <a:lnTo>
                  <a:pt x="398383" y="802479"/>
                </a:lnTo>
                <a:lnTo>
                  <a:pt x="397661" y="795322"/>
                </a:lnTo>
                <a:cubicBezTo>
                  <a:pt x="397661" y="575700"/>
                  <a:pt x="575700" y="397661"/>
                  <a:pt x="795322" y="397661"/>
                </a:cubicBezTo>
                <a:close/>
                <a:moveTo>
                  <a:pt x="1357643" y="232926"/>
                </a:moveTo>
                <a:lnTo>
                  <a:pt x="1211448" y="540605"/>
                </a:lnTo>
                <a:lnTo>
                  <a:pt x="1050038" y="379195"/>
                </a:lnTo>
                <a:close/>
                <a:moveTo>
                  <a:pt x="232926" y="232926"/>
                </a:moveTo>
                <a:lnTo>
                  <a:pt x="540605" y="379195"/>
                </a:lnTo>
                <a:lnTo>
                  <a:pt x="379195" y="540605"/>
                </a:lnTo>
                <a:close/>
                <a:moveTo>
                  <a:pt x="795322" y="0"/>
                </a:moveTo>
                <a:lnTo>
                  <a:pt x="909457" y="320945"/>
                </a:lnTo>
                <a:lnTo>
                  <a:pt x="681186" y="320945"/>
                </a:lnTo>
                <a:close/>
              </a:path>
            </a:pathLst>
          </a:custGeom>
          <a:solidFill>
            <a:srgbClr val="FEDAB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1"/>
            <a:endParaRPr lang="en-US"/>
          </a:p>
        </p:txBody>
      </p:sp>
      <p:grpSp>
        <p:nvGrpSpPr>
          <p:cNvPr id="365" name="Group 364">
            <a:extLst>
              <a:ext uri="{FF2B5EF4-FFF2-40B4-BE49-F238E27FC236}">
                <a16:creationId xmlns:a16="http://schemas.microsoft.com/office/drawing/2014/main" id="{47F1FE12-208B-0134-2AC4-E5691A531E79}"/>
              </a:ext>
            </a:extLst>
          </p:cNvPr>
          <p:cNvGrpSpPr/>
          <p:nvPr/>
        </p:nvGrpSpPr>
        <p:grpSpPr>
          <a:xfrm>
            <a:off x="-130667" y="3664004"/>
            <a:ext cx="2970246" cy="3046988"/>
            <a:chOff x="-130667" y="4007559"/>
            <a:chExt cx="2970246" cy="3046988"/>
          </a:xfrm>
        </p:grpSpPr>
        <p:sp>
          <p:nvSpPr>
            <p:cNvPr id="322" name="مربع نص 58">
              <a:extLst>
                <a:ext uri="{FF2B5EF4-FFF2-40B4-BE49-F238E27FC236}">
                  <a16:creationId xmlns:a16="http://schemas.microsoft.com/office/drawing/2014/main" id="{5C64B225-6D93-C771-A2B0-EE4391B9E69A}"/>
                </a:ext>
              </a:extLst>
            </p:cNvPr>
            <p:cNvSpPr txBox="1"/>
            <p:nvPr/>
          </p:nvSpPr>
          <p:spPr>
            <a:xfrm>
              <a:off x="-130667" y="4007559"/>
              <a:ext cx="2713589" cy="3046988"/>
            </a:xfrm>
            <a:prstGeom prst="rect">
              <a:avLst/>
            </a:prstGeom>
            <a:noFill/>
          </p:spPr>
          <p:txBody>
            <a:bodyPr wrap="square" rtlCol="1">
              <a:spAutoFit/>
            </a:bodyPr>
            <a:lstStyle/>
            <a:p>
              <a:pPr marR="0" lvl="0" algn="r" defTabSz="914400" rtl="1" eaLnBrk="1" fontAlgn="auto" latinLnBrk="0" hangingPunct="1">
                <a:lnSpc>
                  <a:spcPct val="150000"/>
                </a:lnSpc>
                <a:spcBef>
                  <a:spcPts val="0"/>
                </a:spcBef>
                <a:spcAft>
                  <a:spcPts val="0"/>
                </a:spcAft>
                <a:buClr>
                  <a:srgbClr val="A74424"/>
                </a:buClr>
                <a:buSzTx/>
                <a:tabLst/>
                <a:defRPr/>
              </a:pPr>
              <a:r>
                <a:rPr lang="ar-SA" sz="1600" dirty="0">
                  <a:solidFill>
                    <a:srgbClr val="41130F"/>
                  </a:solidFill>
                  <a:ea typeface="Harmattan" panose="01000503000000020003" pitchFamily="2" charset="-78"/>
                </a:rPr>
                <a:t>تحسين مهارة القراءة</a:t>
              </a:r>
            </a:p>
            <a:p>
              <a:pPr lvl="0" algn="r" defTabSz="914400" rtl="1">
                <a:lnSpc>
                  <a:spcPct val="150000"/>
                </a:lnSpc>
                <a:buClr>
                  <a:srgbClr val="A74424"/>
                </a:buClr>
                <a:defRPr/>
              </a:pPr>
              <a:r>
                <a:rPr lang="ar-EG" sz="1600" dirty="0">
                  <a:solidFill>
                    <a:srgbClr val="41130F"/>
                  </a:solidFill>
                </a:rPr>
                <a:t>تمرين الدماغ</a:t>
              </a:r>
              <a:endParaRPr lang="ar-SA" sz="1600" dirty="0">
                <a:solidFill>
                  <a:srgbClr val="41130F"/>
                </a:solidFill>
              </a:endParaRPr>
            </a:p>
            <a:p>
              <a:pPr lvl="0" algn="r" defTabSz="914400" rtl="1">
                <a:lnSpc>
                  <a:spcPct val="150000"/>
                </a:lnSpc>
                <a:buClr>
                  <a:srgbClr val="A74424"/>
                </a:buClr>
                <a:defRPr/>
              </a:pPr>
              <a:r>
                <a:rPr lang="ar-EG" sz="1600" dirty="0">
                  <a:solidFill>
                    <a:srgbClr val="41130F"/>
                  </a:solidFill>
                </a:rPr>
                <a:t>تحسين التركيز</a:t>
              </a:r>
              <a:endParaRPr lang="ar-SA" sz="1600" dirty="0">
                <a:solidFill>
                  <a:srgbClr val="41130F"/>
                </a:solidFill>
              </a:endParaRPr>
            </a:p>
            <a:p>
              <a:pPr lvl="0" algn="r" defTabSz="914400" rtl="1">
                <a:lnSpc>
                  <a:spcPct val="150000"/>
                </a:lnSpc>
                <a:buClr>
                  <a:srgbClr val="A74424"/>
                </a:buClr>
                <a:defRPr/>
              </a:pPr>
              <a:r>
                <a:rPr lang="ar-EG" sz="1600" dirty="0">
                  <a:solidFill>
                    <a:srgbClr val="41130F"/>
                  </a:solidFill>
                </a:rPr>
                <a:t>فهم البيئة المحيطة به</a:t>
              </a:r>
              <a:endParaRPr lang="ar-SA" sz="1600" dirty="0">
                <a:solidFill>
                  <a:srgbClr val="41130F"/>
                </a:solidFill>
              </a:endParaRPr>
            </a:p>
            <a:p>
              <a:pPr lvl="0" algn="r" defTabSz="914400" rtl="1">
                <a:lnSpc>
                  <a:spcPct val="150000"/>
                </a:lnSpc>
                <a:buClr>
                  <a:srgbClr val="A74424"/>
                </a:buClr>
                <a:defRPr/>
              </a:pPr>
              <a:r>
                <a:rPr lang="ar-EG" sz="1600" dirty="0">
                  <a:solidFill>
                    <a:srgbClr val="41130F"/>
                  </a:solidFill>
                </a:rPr>
                <a:t>تحسين المفردات والمهارات اللغوية</a:t>
              </a:r>
              <a:endParaRPr lang="ar-SA" sz="1600" dirty="0">
                <a:solidFill>
                  <a:srgbClr val="41130F"/>
                </a:solidFill>
              </a:endParaRPr>
            </a:p>
            <a:p>
              <a:pPr lvl="0" algn="r" defTabSz="914400" rtl="1">
                <a:lnSpc>
                  <a:spcPct val="150000"/>
                </a:lnSpc>
                <a:buClr>
                  <a:srgbClr val="A74424"/>
                </a:buClr>
                <a:defRPr/>
              </a:pPr>
              <a:r>
                <a:rPr lang="ar-EG" sz="1600" dirty="0">
                  <a:solidFill>
                    <a:srgbClr val="41130F"/>
                  </a:solidFill>
                </a:rPr>
                <a:t>تطوير </a:t>
              </a:r>
              <a:r>
                <a:rPr lang="ar-SA" sz="1600" dirty="0">
                  <a:solidFill>
                    <a:srgbClr val="41130F"/>
                  </a:solidFill>
                </a:rPr>
                <a:t>الخيال</a:t>
              </a:r>
            </a:p>
            <a:p>
              <a:pPr lvl="0" algn="r" defTabSz="914400" rtl="1">
                <a:lnSpc>
                  <a:spcPct val="150000"/>
                </a:lnSpc>
                <a:buClr>
                  <a:srgbClr val="A74424"/>
                </a:buClr>
                <a:defRPr/>
              </a:pPr>
              <a:r>
                <a:rPr lang="ar-EG" sz="1600" dirty="0">
                  <a:solidFill>
                    <a:srgbClr val="41130F"/>
                  </a:solidFill>
                </a:rPr>
                <a:t>تنمية التعاطف</a:t>
              </a:r>
              <a:endParaRPr lang="ar-SA" sz="1600" dirty="0">
                <a:solidFill>
                  <a:srgbClr val="41130F"/>
                </a:solidFill>
              </a:endParaRPr>
            </a:p>
            <a:p>
              <a:pPr lvl="0" algn="r" defTabSz="914400" rtl="1">
                <a:lnSpc>
                  <a:spcPct val="150000"/>
                </a:lnSpc>
                <a:buClr>
                  <a:srgbClr val="A74424"/>
                </a:buClr>
                <a:defRPr/>
              </a:pPr>
              <a:r>
                <a:rPr lang="ar-EG" sz="1600" dirty="0">
                  <a:solidFill>
                    <a:srgbClr val="41130F"/>
                  </a:solidFill>
                </a:rPr>
                <a:t>تحسين الأداء الأكاديمي</a:t>
              </a:r>
              <a:endParaRPr lang="ar-SA" sz="1600" dirty="0">
                <a:solidFill>
                  <a:srgbClr val="41130F"/>
                </a:solidFill>
                <a:ea typeface="Harmattan" panose="01000503000000020003" pitchFamily="2" charset="-78"/>
              </a:endParaRPr>
            </a:p>
          </p:txBody>
        </p:sp>
        <p:pic>
          <p:nvPicPr>
            <p:cNvPr id="356" name="Picture 355">
              <a:extLst>
                <a:ext uri="{FF2B5EF4-FFF2-40B4-BE49-F238E27FC236}">
                  <a16:creationId xmlns:a16="http://schemas.microsoft.com/office/drawing/2014/main" id="{AF96727C-C451-07AA-1CA5-CD4ADCE24703}"/>
                </a:ext>
              </a:extLst>
            </p:cNvPr>
            <p:cNvPicPr>
              <a:picLocks noChangeAspect="1"/>
            </p:cNvPicPr>
            <p:nvPr/>
          </p:nvPicPr>
          <p:blipFill>
            <a:blip r:embed="rId7"/>
            <a:stretch>
              <a:fillRect/>
            </a:stretch>
          </p:blipFill>
          <p:spPr>
            <a:xfrm rot="9594356">
              <a:off x="2591213" y="4158088"/>
              <a:ext cx="244751" cy="251976"/>
            </a:xfrm>
            <a:prstGeom prst="rect">
              <a:avLst/>
            </a:prstGeom>
          </p:spPr>
        </p:pic>
        <p:pic>
          <p:nvPicPr>
            <p:cNvPr id="357" name="Picture 356">
              <a:extLst>
                <a:ext uri="{FF2B5EF4-FFF2-40B4-BE49-F238E27FC236}">
                  <a16:creationId xmlns:a16="http://schemas.microsoft.com/office/drawing/2014/main" id="{5B0D21E0-2BD4-2E25-D1AE-D60A652BA28F}"/>
                </a:ext>
              </a:extLst>
            </p:cNvPr>
            <p:cNvPicPr>
              <a:picLocks noChangeAspect="1"/>
            </p:cNvPicPr>
            <p:nvPr/>
          </p:nvPicPr>
          <p:blipFill>
            <a:blip r:embed="rId7"/>
            <a:stretch>
              <a:fillRect/>
            </a:stretch>
          </p:blipFill>
          <p:spPr>
            <a:xfrm rot="2095583">
              <a:off x="2591213" y="4503484"/>
              <a:ext cx="244751" cy="251976"/>
            </a:xfrm>
            <a:prstGeom prst="rect">
              <a:avLst/>
            </a:prstGeom>
          </p:spPr>
        </p:pic>
        <p:pic>
          <p:nvPicPr>
            <p:cNvPr id="358" name="Picture 357">
              <a:extLst>
                <a:ext uri="{FF2B5EF4-FFF2-40B4-BE49-F238E27FC236}">
                  <a16:creationId xmlns:a16="http://schemas.microsoft.com/office/drawing/2014/main" id="{D4EA0AE1-0B0A-B8E3-A644-366CF3C91488}"/>
                </a:ext>
              </a:extLst>
            </p:cNvPr>
            <p:cNvPicPr>
              <a:picLocks noChangeAspect="1"/>
            </p:cNvPicPr>
            <p:nvPr/>
          </p:nvPicPr>
          <p:blipFill>
            <a:blip r:embed="rId7"/>
            <a:stretch>
              <a:fillRect/>
            </a:stretch>
          </p:blipFill>
          <p:spPr>
            <a:xfrm rot="13175454">
              <a:off x="2591214" y="4883268"/>
              <a:ext cx="244751" cy="251976"/>
            </a:xfrm>
            <a:prstGeom prst="rect">
              <a:avLst/>
            </a:prstGeom>
          </p:spPr>
        </p:pic>
        <p:pic>
          <p:nvPicPr>
            <p:cNvPr id="359" name="Picture 358">
              <a:extLst>
                <a:ext uri="{FF2B5EF4-FFF2-40B4-BE49-F238E27FC236}">
                  <a16:creationId xmlns:a16="http://schemas.microsoft.com/office/drawing/2014/main" id="{77F631D6-524D-291B-2592-F25291C77DA9}"/>
                </a:ext>
              </a:extLst>
            </p:cNvPr>
            <p:cNvPicPr>
              <a:picLocks noChangeAspect="1"/>
            </p:cNvPicPr>
            <p:nvPr/>
          </p:nvPicPr>
          <p:blipFill>
            <a:blip r:embed="rId7"/>
            <a:stretch>
              <a:fillRect/>
            </a:stretch>
          </p:blipFill>
          <p:spPr>
            <a:xfrm rot="12338082">
              <a:off x="2591214" y="5228664"/>
              <a:ext cx="244751" cy="251976"/>
            </a:xfrm>
            <a:prstGeom prst="rect">
              <a:avLst/>
            </a:prstGeom>
          </p:spPr>
        </p:pic>
        <p:pic>
          <p:nvPicPr>
            <p:cNvPr id="360" name="Picture 359">
              <a:extLst>
                <a:ext uri="{FF2B5EF4-FFF2-40B4-BE49-F238E27FC236}">
                  <a16:creationId xmlns:a16="http://schemas.microsoft.com/office/drawing/2014/main" id="{6C417FA3-5084-43A8-A444-F9B71AA48EEF}"/>
                </a:ext>
              </a:extLst>
            </p:cNvPr>
            <p:cNvPicPr>
              <a:picLocks noChangeAspect="1"/>
            </p:cNvPicPr>
            <p:nvPr/>
          </p:nvPicPr>
          <p:blipFill>
            <a:blip r:embed="rId7"/>
            <a:stretch>
              <a:fillRect/>
            </a:stretch>
          </p:blipFill>
          <p:spPr>
            <a:xfrm rot="9594356">
              <a:off x="2591214" y="5582934"/>
              <a:ext cx="244751" cy="251976"/>
            </a:xfrm>
            <a:prstGeom prst="rect">
              <a:avLst/>
            </a:prstGeom>
          </p:spPr>
        </p:pic>
        <p:pic>
          <p:nvPicPr>
            <p:cNvPr id="361" name="Picture 360">
              <a:extLst>
                <a:ext uri="{FF2B5EF4-FFF2-40B4-BE49-F238E27FC236}">
                  <a16:creationId xmlns:a16="http://schemas.microsoft.com/office/drawing/2014/main" id="{785F830F-611B-0B3F-C8B4-7B2D42F713D9}"/>
                </a:ext>
              </a:extLst>
            </p:cNvPr>
            <p:cNvPicPr>
              <a:picLocks noChangeAspect="1"/>
            </p:cNvPicPr>
            <p:nvPr/>
          </p:nvPicPr>
          <p:blipFill>
            <a:blip r:embed="rId7"/>
            <a:stretch>
              <a:fillRect/>
            </a:stretch>
          </p:blipFill>
          <p:spPr>
            <a:xfrm rot="4229004">
              <a:off x="2591214" y="5978263"/>
              <a:ext cx="244751" cy="251976"/>
            </a:xfrm>
            <a:prstGeom prst="rect">
              <a:avLst/>
            </a:prstGeom>
          </p:spPr>
        </p:pic>
        <p:pic>
          <p:nvPicPr>
            <p:cNvPr id="362" name="Picture 361">
              <a:extLst>
                <a:ext uri="{FF2B5EF4-FFF2-40B4-BE49-F238E27FC236}">
                  <a16:creationId xmlns:a16="http://schemas.microsoft.com/office/drawing/2014/main" id="{8CC04E3D-1CCD-715E-184B-DEAF67EFD431}"/>
                </a:ext>
              </a:extLst>
            </p:cNvPr>
            <p:cNvPicPr>
              <a:picLocks noChangeAspect="1"/>
            </p:cNvPicPr>
            <p:nvPr/>
          </p:nvPicPr>
          <p:blipFill>
            <a:blip r:embed="rId7"/>
            <a:stretch>
              <a:fillRect/>
            </a:stretch>
          </p:blipFill>
          <p:spPr>
            <a:xfrm rot="14842238">
              <a:off x="2591215" y="6324115"/>
              <a:ext cx="244751" cy="251976"/>
            </a:xfrm>
            <a:prstGeom prst="rect">
              <a:avLst/>
            </a:prstGeom>
          </p:spPr>
        </p:pic>
        <p:pic>
          <p:nvPicPr>
            <p:cNvPr id="363" name="Picture 362">
              <a:extLst>
                <a:ext uri="{FF2B5EF4-FFF2-40B4-BE49-F238E27FC236}">
                  <a16:creationId xmlns:a16="http://schemas.microsoft.com/office/drawing/2014/main" id="{3995A3D7-D187-6E28-0B32-2E7B0E3C5ABD}"/>
                </a:ext>
              </a:extLst>
            </p:cNvPr>
            <p:cNvPicPr>
              <a:picLocks noChangeAspect="1"/>
            </p:cNvPicPr>
            <p:nvPr/>
          </p:nvPicPr>
          <p:blipFill>
            <a:blip r:embed="rId7"/>
            <a:stretch>
              <a:fillRect/>
            </a:stretch>
          </p:blipFill>
          <p:spPr>
            <a:xfrm rot="8005627">
              <a:off x="2591215" y="6678625"/>
              <a:ext cx="244751" cy="251976"/>
            </a:xfrm>
            <a:prstGeom prst="rect">
              <a:avLst/>
            </a:prstGeom>
          </p:spPr>
        </p:pic>
      </p:grpSp>
      <p:sp>
        <p:nvSpPr>
          <p:cNvPr id="351" name="مربع نص 8">
            <a:extLst>
              <a:ext uri="{FF2B5EF4-FFF2-40B4-BE49-F238E27FC236}">
                <a16:creationId xmlns:a16="http://schemas.microsoft.com/office/drawing/2014/main" id="{7D19530C-6723-BA35-9D1E-60962F935493}"/>
              </a:ext>
            </a:extLst>
          </p:cNvPr>
          <p:cNvSpPr txBox="1"/>
          <p:nvPr/>
        </p:nvSpPr>
        <p:spPr>
          <a:xfrm>
            <a:off x="-189465" y="1325352"/>
            <a:ext cx="2160446" cy="1163395"/>
          </a:xfrm>
          <a:prstGeom prst="rect">
            <a:avLst/>
          </a:prstGeom>
          <a:noFill/>
        </p:spPr>
        <p:txBody>
          <a:bodyPr wrap="square" rtlCol="1">
            <a:spAutoFit/>
          </a:bodyPr>
          <a:lstStyle/>
          <a:p>
            <a:pPr algn="r" rtl="1">
              <a:lnSpc>
                <a:spcPct val="80000"/>
              </a:lnSpc>
            </a:pPr>
            <a:r>
              <a:rPr lang="ar-SA" sz="2400" b="1" dirty="0">
                <a:solidFill>
                  <a:srgbClr val="F9AE19"/>
                </a:solidFill>
              </a:rPr>
              <a:t>أهمية</a:t>
            </a:r>
            <a:r>
              <a:rPr lang="ar-SA" sz="3600" b="1" dirty="0">
                <a:solidFill>
                  <a:srgbClr val="A74424"/>
                </a:solidFill>
              </a:rPr>
              <a:t> </a:t>
            </a:r>
          </a:p>
          <a:p>
            <a:pPr algn="r" rtl="1">
              <a:lnSpc>
                <a:spcPct val="80000"/>
              </a:lnSpc>
            </a:pPr>
            <a:r>
              <a:rPr lang="ar-SA" sz="4800" b="1" dirty="0">
                <a:solidFill>
                  <a:srgbClr val="A74424"/>
                </a:solidFill>
              </a:rPr>
              <a:t>القراءة</a:t>
            </a:r>
            <a:endParaRPr lang="ar-EG" sz="1600" b="1" dirty="0">
              <a:solidFill>
                <a:srgbClr val="F9AE19"/>
              </a:solidFill>
            </a:endParaRPr>
          </a:p>
        </p:txBody>
      </p:sp>
      <p:sp>
        <p:nvSpPr>
          <p:cNvPr id="366" name="Freeform: Shape 365">
            <a:extLst>
              <a:ext uri="{FF2B5EF4-FFF2-40B4-BE49-F238E27FC236}">
                <a16:creationId xmlns:a16="http://schemas.microsoft.com/office/drawing/2014/main" id="{B08880AF-B7B8-7D90-FC36-0A797EFD44A9}"/>
              </a:ext>
            </a:extLst>
          </p:cNvPr>
          <p:cNvSpPr/>
          <p:nvPr/>
        </p:nvSpPr>
        <p:spPr>
          <a:xfrm flipH="1" flipV="1">
            <a:off x="0" y="6757195"/>
            <a:ext cx="907462" cy="802478"/>
          </a:xfrm>
          <a:custGeom>
            <a:avLst/>
            <a:gdLst>
              <a:gd name="connsiteX0" fmla="*/ 96593 w 1284762"/>
              <a:gd name="connsiteY0" fmla="*/ 0 h 1599515"/>
              <a:gd name="connsiteX1" fmla="*/ 1284762 w 1284762"/>
              <a:gd name="connsiteY1" fmla="*/ 0 h 1599515"/>
              <a:gd name="connsiteX2" fmla="*/ 1284762 w 1284762"/>
              <a:gd name="connsiteY2" fmla="*/ 1589489 h 1599515"/>
              <a:gd name="connsiteX3" fmla="*/ 1257665 w 1284762"/>
              <a:gd name="connsiteY3" fmla="*/ 1593624 h 1599515"/>
              <a:gd name="connsiteX4" fmla="*/ 1141004 w 1284762"/>
              <a:gd name="connsiteY4" fmla="*/ 1599515 h 1599515"/>
              <a:gd name="connsiteX5" fmla="*/ 0 w 1284762"/>
              <a:gd name="connsiteY5" fmla="*/ 458511 h 1599515"/>
              <a:gd name="connsiteX6" fmla="*/ 89666 w 1284762"/>
              <a:gd name="connsiteY6" fmla="*/ 14381 h 1599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4762" h="1599515">
                <a:moveTo>
                  <a:pt x="96593" y="0"/>
                </a:moveTo>
                <a:lnTo>
                  <a:pt x="1284762" y="0"/>
                </a:lnTo>
                <a:lnTo>
                  <a:pt x="1284762" y="1589489"/>
                </a:lnTo>
                <a:lnTo>
                  <a:pt x="1257665" y="1593624"/>
                </a:lnTo>
                <a:cubicBezTo>
                  <a:pt x="1219308" y="1597520"/>
                  <a:pt x="1180389" y="1599515"/>
                  <a:pt x="1141004" y="1599515"/>
                </a:cubicBezTo>
                <a:cubicBezTo>
                  <a:pt x="510845" y="1599515"/>
                  <a:pt x="0" y="1088670"/>
                  <a:pt x="0" y="458511"/>
                </a:cubicBezTo>
                <a:cubicBezTo>
                  <a:pt x="0" y="300971"/>
                  <a:pt x="31928" y="150889"/>
                  <a:pt x="89666" y="14381"/>
                </a:cubicBezTo>
                <a:close/>
              </a:path>
            </a:pathLst>
          </a:custGeom>
          <a:solidFill>
            <a:srgbClr val="FEDAB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1"/>
            <a:endParaRPr lang="en-US"/>
          </a:p>
        </p:txBody>
      </p:sp>
      <p:pic>
        <p:nvPicPr>
          <p:cNvPr id="368" name="Picture 367">
            <a:extLst>
              <a:ext uri="{FF2B5EF4-FFF2-40B4-BE49-F238E27FC236}">
                <a16:creationId xmlns:a16="http://schemas.microsoft.com/office/drawing/2014/main" id="{6BFA022A-5D66-F209-66D1-F10C516BC9A3}"/>
              </a:ext>
            </a:extLst>
          </p:cNvPr>
          <p:cNvPicPr>
            <a:picLocks noChangeAspect="1"/>
          </p:cNvPicPr>
          <p:nvPr/>
        </p:nvPicPr>
        <p:blipFill>
          <a:blip r:embed="rId8"/>
          <a:stretch>
            <a:fillRect/>
          </a:stretch>
        </p:blipFill>
        <p:spPr>
          <a:xfrm flipH="1">
            <a:off x="2389178" y="1772610"/>
            <a:ext cx="447411" cy="212366"/>
          </a:xfrm>
          <a:prstGeom prst="rect">
            <a:avLst/>
          </a:prstGeom>
        </p:spPr>
      </p:pic>
      <p:pic>
        <p:nvPicPr>
          <p:cNvPr id="330" name="Picture 329">
            <a:extLst>
              <a:ext uri="{FF2B5EF4-FFF2-40B4-BE49-F238E27FC236}">
                <a16:creationId xmlns:a16="http://schemas.microsoft.com/office/drawing/2014/main" id="{66BBB6BA-C738-AFC6-9CED-D5AA553D89FC}"/>
              </a:ext>
            </a:extLst>
          </p:cNvPr>
          <p:cNvPicPr>
            <a:picLocks noChangeAspect="1"/>
          </p:cNvPicPr>
          <p:nvPr/>
        </p:nvPicPr>
        <p:blipFill>
          <a:blip r:embed="rId9"/>
          <a:stretch>
            <a:fillRect/>
          </a:stretch>
        </p:blipFill>
        <p:spPr>
          <a:xfrm>
            <a:off x="142875" y="1875014"/>
            <a:ext cx="3181344" cy="1397099"/>
          </a:xfrm>
          <a:prstGeom prst="rect">
            <a:avLst/>
          </a:prstGeom>
        </p:spPr>
      </p:pic>
    </p:spTree>
    <p:extLst>
      <p:ext uri="{BB962C8B-B14F-4D97-AF65-F5344CB8AC3E}">
        <p14:creationId xmlns:p14="http://schemas.microsoft.com/office/powerpoint/2010/main" val="3165081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6BDC9-7EF3-9C39-AD07-CA0E98ADE3B2}"/>
            </a:ext>
          </a:extLst>
        </p:cNvPr>
        <p:cNvGrpSpPr/>
        <p:nvPr/>
      </p:nvGrpSpPr>
      <p:grpSpPr>
        <a:xfrm>
          <a:off x="0" y="0"/>
          <a:ext cx="0" cy="0"/>
          <a:chOff x="0" y="0"/>
          <a:chExt cx="0" cy="0"/>
        </a:xfrm>
      </p:grpSpPr>
      <p:sp>
        <p:nvSpPr>
          <p:cNvPr id="355" name="Freeform: Shape 354">
            <a:extLst>
              <a:ext uri="{FF2B5EF4-FFF2-40B4-BE49-F238E27FC236}">
                <a16:creationId xmlns:a16="http://schemas.microsoft.com/office/drawing/2014/main" id="{EEF790EB-B8F5-BD11-C4EE-ED20C3CC390B}"/>
              </a:ext>
            </a:extLst>
          </p:cNvPr>
          <p:cNvSpPr/>
          <p:nvPr/>
        </p:nvSpPr>
        <p:spPr>
          <a:xfrm>
            <a:off x="1968850" y="6754653"/>
            <a:ext cx="1590643" cy="802479"/>
          </a:xfrm>
          <a:custGeom>
            <a:avLst/>
            <a:gdLst>
              <a:gd name="connsiteX0" fmla="*/ 1269698 w 1590643"/>
              <a:gd name="connsiteY0" fmla="*/ 681186 h 802479"/>
              <a:gd name="connsiteX1" fmla="*/ 1590643 w 1590643"/>
              <a:gd name="connsiteY1" fmla="*/ 795322 h 802479"/>
              <a:gd name="connsiteX2" fmla="*/ 1570518 w 1590643"/>
              <a:gd name="connsiteY2" fmla="*/ 802479 h 802479"/>
              <a:gd name="connsiteX3" fmla="*/ 1269698 w 1590643"/>
              <a:gd name="connsiteY3" fmla="*/ 802479 h 802479"/>
              <a:gd name="connsiteX4" fmla="*/ 320945 w 1590643"/>
              <a:gd name="connsiteY4" fmla="*/ 681186 h 802479"/>
              <a:gd name="connsiteX5" fmla="*/ 320945 w 1590643"/>
              <a:gd name="connsiteY5" fmla="*/ 802479 h 802479"/>
              <a:gd name="connsiteX6" fmla="*/ 20126 w 1590643"/>
              <a:gd name="connsiteY6" fmla="*/ 802479 h 802479"/>
              <a:gd name="connsiteX7" fmla="*/ 0 w 1590643"/>
              <a:gd name="connsiteY7" fmla="*/ 795322 h 802479"/>
              <a:gd name="connsiteX8" fmla="*/ 795322 w 1590643"/>
              <a:gd name="connsiteY8" fmla="*/ 397661 h 802479"/>
              <a:gd name="connsiteX9" fmla="*/ 1192983 w 1590643"/>
              <a:gd name="connsiteY9" fmla="*/ 795322 h 802479"/>
              <a:gd name="connsiteX10" fmla="*/ 1192262 w 1590643"/>
              <a:gd name="connsiteY10" fmla="*/ 802479 h 802479"/>
              <a:gd name="connsiteX11" fmla="*/ 398383 w 1590643"/>
              <a:gd name="connsiteY11" fmla="*/ 802479 h 802479"/>
              <a:gd name="connsiteX12" fmla="*/ 397661 w 1590643"/>
              <a:gd name="connsiteY12" fmla="*/ 795322 h 802479"/>
              <a:gd name="connsiteX13" fmla="*/ 795322 w 1590643"/>
              <a:gd name="connsiteY13" fmla="*/ 397661 h 802479"/>
              <a:gd name="connsiteX14" fmla="*/ 1357643 w 1590643"/>
              <a:gd name="connsiteY14" fmla="*/ 232926 h 802479"/>
              <a:gd name="connsiteX15" fmla="*/ 1211448 w 1590643"/>
              <a:gd name="connsiteY15" fmla="*/ 540605 h 802479"/>
              <a:gd name="connsiteX16" fmla="*/ 1050038 w 1590643"/>
              <a:gd name="connsiteY16" fmla="*/ 379195 h 802479"/>
              <a:gd name="connsiteX17" fmla="*/ 232926 w 1590643"/>
              <a:gd name="connsiteY17" fmla="*/ 232926 h 802479"/>
              <a:gd name="connsiteX18" fmla="*/ 540605 w 1590643"/>
              <a:gd name="connsiteY18" fmla="*/ 379195 h 802479"/>
              <a:gd name="connsiteX19" fmla="*/ 379195 w 1590643"/>
              <a:gd name="connsiteY19" fmla="*/ 540605 h 802479"/>
              <a:gd name="connsiteX20" fmla="*/ 795322 w 1590643"/>
              <a:gd name="connsiteY20" fmla="*/ 0 h 802479"/>
              <a:gd name="connsiteX21" fmla="*/ 909457 w 1590643"/>
              <a:gd name="connsiteY21" fmla="*/ 320945 h 802479"/>
              <a:gd name="connsiteX22" fmla="*/ 681186 w 1590643"/>
              <a:gd name="connsiteY22" fmla="*/ 320945 h 80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90643" h="802479">
                <a:moveTo>
                  <a:pt x="1269698" y="681186"/>
                </a:moveTo>
                <a:lnTo>
                  <a:pt x="1590643" y="795322"/>
                </a:lnTo>
                <a:lnTo>
                  <a:pt x="1570518" y="802479"/>
                </a:lnTo>
                <a:lnTo>
                  <a:pt x="1269698" y="802479"/>
                </a:lnTo>
                <a:close/>
                <a:moveTo>
                  <a:pt x="320945" y="681186"/>
                </a:moveTo>
                <a:lnTo>
                  <a:pt x="320945" y="802479"/>
                </a:lnTo>
                <a:lnTo>
                  <a:pt x="20126" y="802479"/>
                </a:lnTo>
                <a:lnTo>
                  <a:pt x="0" y="795322"/>
                </a:lnTo>
                <a:close/>
                <a:moveTo>
                  <a:pt x="795322" y="397661"/>
                </a:moveTo>
                <a:cubicBezTo>
                  <a:pt x="1014944" y="397661"/>
                  <a:pt x="1192983" y="575700"/>
                  <a:pt x="1192983" y="795322"/>
                </a:cubicBezTo>
                <a:lnTo>
                  <a:pt x="1192262" y="802479"/>
                </a:lnTo>
                <a:lnTo>
                  <a:pt x="398383" y="802479"/>
                </a:lnTo>
                <a:lnTo>
                  <a:pt x="397661" y="795322"/>
                </a:lnTo>
                <a:cubicBezTo>
                  <a:pt x="397661" y="575700"/>
                  <a:pt x="575700" y="397661"/>
                  <a:pt x="795322" y="397661"/>
                </a:cubicBezTo>
                <a:close/>
                <a:moveTo>
                  <a:pt x="1357643" y="232926"/>
                </a:moveTo>
                <a:lnTo>
                  <a:pt x="1211448" y="540605"/>
                </a:lnTo>
                <a:lnTo>
                  <a:pt x="1050038" y="379195"/>
                </a:lnTo>
                <a:close/>
                <a:moveTo>
                  <a:pt x="232926" y="232926"/>
                </a:moveTo>
                <a:lnTo>
                  <a:pt x="540605" y="379195"/>
                </a:lnTo>
                <a:lnTo>
                  <a:pt x="379195" y="540605"/>
                </a:lnTo>
                <a:close/>
                <a:moveTo>
                  <a:pt x="795322" y="0"/>
                </a:moveTo>
                <a:lnTo>
                  <a:pt x="909457" y="320945"/>
                </a:lnTo>
                <a:lnTo>
                  <a:pt x="681186" y="320945"/>
                </a:lnTo>
                <a:close/>
              </a:path>
            </a:pathLst>
          </a:custGeom>
          <a:solidFill>
            <a:srgbClr val="FEDAB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1"/>
            <a:endParaRPr lang="en-US"/>
          </a:p>
        </p:txBody>
      </p:sp>
      <p:grpSp>
        <p:nvGrpSpPr>
          <p:cNvPr id="2" name="مجموعة 1">
            <a:extLst>
              <a:ext uri="{FF2B5EF4-FFF2-40B4-BE49-F238E27FC236}">
                <a16:creationId xmlns:a16="http://schemas.microsoft.com/office/drawing/2014/main" id="{3F3B7E6C-70A4-08F3-CF63-473A553DBEBA}"/>
              </a:ext>
            </a:extLst>
          </p:cNvPr>
          <p:cNvGrpSpPr/>
          <p:nvPr/>
        </p:nvGrpSpPr>
        <p:grpSpPr>
          <a:xfrm>
            <a:off x="2763411" y="-1"/>
            <a:ext cx="4362242" cy="7559675"/>
            <a:chOff x="2763411" y="-1"/>
            <a:chExt cx="4362242" cy="7559675"/>
          </a:xfrm>
        </p:grpSpPr>
        <p:pic>
          <p:nvPicPr>
            <p:cNvPr id="4" name="صورة 3">
              <a:extLst>
                <a:ext uri="{FF2B5EF4-FFF2-40B4-BE49-F238E27FC236}">
                  <a16:creationId xmlns:a16="http://schemas.microsoft.com/office/drawing/2014/main" id="{AAD8B10B-64BC-2D36-7D5B-32F5E8A0DF5B}"/>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6329571" y="-1"/>
              <a:ext cx="796082" cy="7559675"/>
            </a:xfrm>
            <a:prstGeom prst="rect">
              <a:avLst/>
            </a:prstGeom>
          </p:spPr>
        </p:pic>
        <p:pic>
          <p:nvPicPr>
            <p:cNvPr id="5" name="صورة 4">
              <a:extLst>
                <a:ext uri="{FF2B5EF4-FFF2-40B4-BE49-F238E27FC236}">
                  <a16:creationId xmlns:a16="http://schemas.microsoft.com/office/drawing/2014/main" id="{0F54D835-DF3A-B938-7D76-C58F540C174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2763411" y="-1"/>
              <a:ext cx="796082" cy="7559675"/>
            </a:xfrm>
            <a:prstGeom prst="rect">
              <a:avLst/>
            </a:prstGeom>
          </p:spPr>
        </p:pic>
      </p:grpSp>
      <p:pic>
        <p:nvPicPr>
          <p:cNvPr id="302" name="Picture 301">
            <a:extLst>
              <a:ext uri="{FF2B5EF4-FFF2-40B4-BE49-F238E27FC236}">
                <a16:creationId xmlns:a16="http://schemas.microsoft.com/office/drawing/2014/main" id="{4E51A105-6BE7-FB09-7004-FF3020C00F1A}"/>
              </a:ext>
            </a:extLst>
          </p:cNvPr>
          <p:cNvPicPr>
            <a:picLocks noChangeAspect="1"/>
          </p:cNvPicPr>
          <p:nvPr/>
        </p:nvPicPr>
        <p:blipFill>
          <a:blip r:embed="rId4"/>
          <a:stretch>
            <a:fillRect/>
          </a:stretch>
        </p:blipFill>
        <p:spPr>
          <a:xfrm>
            <a:off x="1585544" y="7010601"/>
            <a:ext cx="159331" cy="243189"/>
          </a:xfrm>
          <a:prstGeom prst="rect">
            <a:avLst/>
          </a:prstGeom>
        </p:spPr>
      </p:pic>
      <p:pic>
        <p:nvPicPr>
          <p:cNvPr id="303" name="Picture 302">
            <a:extLst>
              <a:ext uri="{FF2B5EF4-FFF2-40B4-BE49-F238E27FC236}">
                <a16:creationId xmlns:a16="http://schemas.microsoft.com/office/drawing/2014/main" id="{2164431C-4A37-2DBE-2155-4359EFFEA98F}"/>
              </a:ext>
            </a:extLst>
          </p:cNvPr>
          <p:cNvPicPr>
            <a:picLocks noChangeAspect="1"/>
          </p:cNvPicPr>
          <p:nvPr/>
        </p:nvPicPr>
        <p:blipFill>
          <a:blip r:embed="rId4"/>
          <a:stretch>
            <a:fillRect/>
          </a:stretch>
        </p:blipFill>
        <p:spPr>
          <a:xfrm rot="10311246">
            <a:off x="1939989" y="6676332"/>
            <a:ext cx="286804" cy="437753"/>
          </a:xfrm>
          <a:prstGeom prst="rect">
            <a:avLst/>
          </a:prstGeom>
        </p:spPr>
      </p:pic>
      <p:sp>
        <p:nvSpPr>
          <p:cNvPr id="307" name="مربع نص 58">
            <a:extLst>
              <a:ext uri="{FF2B5EF4-FFF2-40B4-BE49-F238E27FC236}">
                <a16:creationId xmlns:a16="http://schemas.microsoft.com/office/drawing/2014/main" id="{FE8F63A6-831D-4E04-DF0E-4BF4C087CF46}"/>
              </a:ext>
            </a:extLst>
          </p:cNvPr>
          <p:cNvSpPr txBox="1"/>
          <p:nvPr/>
        </p:nvSpPr>
        <p:spPr>
          <a:xfrm>
            <a:off x="7516317" y="4531368"/>
            <a:ext cx="2784831" cy="2677656"/>
          </a:xfrm>
          <a:prstGeom prst="rect">
            <a:avLst/>
          </a:prstGeom>
          <a:noFill/>
        </p:spPr>
        <p:txBody>
          <a:bodyPr wrap="square" rtlCol="1">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lang="ar-SA" sz="1600" dirty="0">
                <a:solidFill>
                  <a:srgbClr val="41130F"/>
                </a:solidFill>
                <a:ea typeface="Harmattan" panose="01000503000000020003" pitchFamily="2" charset="-78"/>
              </a:rPr>
              <a:t>اقرأ، هي أول كلام الله أوّل كلمة نزلت من كتاب الله على نبيه محمد -عليه الصلاة والسلام- كانت كلمة اقرأ، وهذا يدلّ على أهمية القراءة بالنسبة للإنسان، فالقراءة حياة، وهي صانعة العقول وهي التي تنقلنا من الجهل إلى العلم، قال تعالى: {اقْرَأْ بِاسْمِ رَبِّكَ الَّذِي خَلَقَ}.</a:t>
            </a:r>
          </a:p>
        </p:txBody>
      </p:sp>
      <p:sp>
        <p:nvSpPr>
          <p:cNvPr id="342" name="Freeform: Shape 341">
            <a:extLst>
              <a:ext uri="{FF2B5EF4-FFF2-40B4-BE49-F238E27FC236}">
                <a16:creationId xmlns:a16="http://schemas.microsoft.com/office/drawing/2014/main" id="{F3D8B2A9-8463-9FE4-F112-39883AA9A8F0}"/>
              </a:ext>
            </a:extLst>
          </p:cNvPr>
          <p:cNvSpPr/>
          <p:nvPr/>
        </p:nvSpPr>
        <p:spPr>
          <a:xfrm>
            <a:off x="9539486" y="-1191"/>
            <a:ext cx="1152325" cy="1434632"/>
          </a:xfrm>
          <a:custGeom>
            <a:avLst/>
            <a:gdLst>
              <a:gd name="connsiteX0" fmla="*/ 96593 w 1284762"/>
              <a:gd name="connsiteY0" fmla="*/ 0 h 1599515"/>
              <a:gd name="connsiteX1" fmla="*/ 1284762 w 1284762"/>
              <a:gd name="connsiteY1" fmla="*/ 0 h 1599515"/>
              <a:gd name="connsiteX2" fmla="*/ 1284762 w 1284762"/>
              <a:gd name="connsiteY2" fmla="*/ 1589489 h 1599515"/>
              <a:gd name="connsiteX3" fmla="*/ 1257665 w 1284762"/>
              <a:gd name="connsiteY3" fmla="*/ 1593624 h 1599515"/>
              <a:gd name="connsiteX4" fmla="*/ 1141004 w 1284762"/>
              <a:gd name="connsiteY4" fmla="*/ 1599515 h 1599515"/>
              <a:gd name="connsiteX5" fmla="*/ 0 w 1284762"/>
              <a:gd name="connsiteY5" fmla="*/ 458511 h 1599515"/>
              <a:gd name="connsiteX6" fmla="*/ 89666 w 1284762"/>
              <a:gd name="connsiteY6" fmla="*/ 14381 h 1599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4762" h="1599515">
                <a:moveTo>
                  <a:pt x="96593" y="0"/>
                </a:moveTo>
                <a:lnTo>
                  <a:pt x="1284762" y="0"/>
                </a:lnTo>
                <a:lnTo>
                  <a:pt x="1284762" y="1589489"/>
                </a:lnTo>
                <a:lnTo>
                  <a:pt x="1257665" y="1593624"/>
                </a:lnTo>
                <a:cubicBezTo>
                  <a:pt x="1219308" y="1597520"/>
                  <a:pt x="1180389" y="1599515"/>
                  <a:pt x="1141004" y="1599515"/>
                </a:cubicBezTo>
                <a:cubicBezTo>
                  <a:pt x="510845" y="1599515"/>
                  <a:pt x="0" y="1088670"/>
                  <a:pt x="0" y="458511"/>
                </a:cubicBezTo>
                <a:cubicBezTo>
                  <a:pt x="0" y="300971"/>
                  <a:pt x="31928" y="150889"/>
                  <a:pt x="89666" y="14381"/>
                </a:cubicBezTo>
                <a:close/>
              </a:path>
            </a:pathLst>
          </a:custGeom>
          <a:solidFill>
            <a:srgbClr val="FEDAB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1"/>
            <a:endParaRPr lang="en-US"/>
          </a:p>
        </p:txBody>
      </p:sp>
      <p:sp>
        <p:nvSpPr>
          <p:cNvPr id="334" name="Freeform: Shape 333">
            <a:extLst>
              <a:ext uri="{FF2B5EF4-FFF2-40B4-BE49-F238E27FC236}">
                <a16:creationId xmlns:a16="http://schemas.microsoft.com/office/drawing/2014/main" id="{9C6C00F6-2512-F730-20FB-AE3A336B8B80}"/>
              </a:ext>
            </a:extLst>
          </p:cNvPr>
          <p:cNvSpPr/>
          <p:nvPr/>
        </p:nvSpPr>
        <p:spPr>
          <a:xfrm>
            <a:off x="0" y="5341969"/>
            <a:ext cx="882154" cy="2217705"/>
          </a:xfrm>
          <a:custGeom>
            <a:avLst/>
            <a:gdLst>
              <a:gd name="connsiteX0" fmla="*/ 0 w 882154"/>
              <a:gd name="connsiteY0" fmla="*/ 0 h 2217705"/>
              <a:gd name="connsiteX1" fmla="*/ 185280 w 882154"/>
              <a:gd name="connsiteY1" fmla="*/ 57514 h 2217705"/>
              <a:gd name="connsiteX2" fmla="*/ 882154 w 882154"/>
              <a:gd name="connsiteY2" fmla="*/ 1108852 h 2217705"/>
              <a:gd name="connsiteX3" fmla="*/ 185280 w 882154"/>
              <a:gd name="connsiteY3" fmla="*/ 2160191 h 2217705"/>
              <a:gd name="connsiteX4" fmla="*/ 0 w 882154"/>
              <a:gd name="connsiteY4" fmla="*/ 2217705 h 2217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154" h="2217705">
                <a:moveTo>
                  <a:pt x="0" y="0"/>
                </a:moveTo>
                <a:lnTo>
                  <a:pt x="185280" y="57514"/>
                </a:lnTo>
                <a:cubicBezTo>
                  <a:pt x="594804" y="230728"/>
                  <a:pt x="882154" y="636233"/>
                  <a:pt x="882154" y="1108852"/>
                </a:cubicBezTo>
                <a:cubicBezTo>
                  <a:pt x="882154" y="1581471"/>
                  <a:pt x="594804" y="1986977"/>
                  <a:pt x="185280" y="2160191"/>
                </a:cubicBezTo>
                <a:lnTo>
                  <a:pt x="0" y="2217705"/>
                </a:lnTo>
                <a:close/>
              </a:path>
            </a:pathLst>
          </a:custGeom>
          <a:solidFill>
            <a:srgbClr val="FEDAB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1"/>
            <a:endParaRPr lang="en-US" dirty="0"/>
          </a:p>
        </p:txBody>
      </p:sp>
      <p:pic>
        <p:nvPicPr>
          <p:cNvPr id="313" name="Picture 312">
            <a:extLst>
              <a:ext uri="{FF2B5EF4-FFF2-40B4-BE49-F238E27FC236}">
                <a16:creationId xmlns:a16="http://schemas.microsoft.com/office/drawing/2014/main" id="{904FF326-A279-AD26-345C-759C94A1E402}"/>
              </a:ext>
            </a:extLst>
          </p:cNvPr>
          <p:cNvPicPr>
            <a:picLocks noChangeAspect="1"/>
          </p:cNvPicPr>
          <p:nvPr/>
        </p:nvPicPr>
        <p:blipFill>
          <a:blip r:embed="rId4"/>
          <a:stretch>
            <a:fillRect/>
          </a:stretch>
        </p:blipFill>
        <p:spPr>
          <a:xfrm rot="10311246">
            <a:off x="7539448" y="952186"/>
            <a:ext cx="286804" cy="437753"/>
          </a:xfrm>
          <a:prstGeom prst="rect">
            <a:avLst/>
          </a:prstGeom>
        </p:spPr>
      </p:pic>
      <p:pic>
        <p:nvPicPr>
          <p:cNvPr id="314" name="Picture 313">
            <a:extLst>
              <a:ext uri="{FF2B5EF4-FFF2-40B4-BE49-F238E27FC236}">
                <a16:creationId xmlns:a16="http://schemas.microsoft.com/office/drawing/2014/main" id="{525ECDB1-A5E6-D32D-3CE7-8B3CD11F4C9E}"/>
              </a:ext>
            </a:extLst>
          </p:cNvPr>
          <p:cNvPicPr>
            <a:picLocks noChangeAspect="1"/>
          </p:cNvPicPr>
          <p:nvPr/>
        </p:nvPicPr>
        <p:blipFill>
          <a:blip r:embed="rId4"/>
          <a:stretch>
            <a:fillRect/>
          </a:stretch>
        </p:blipFill>
        <p:spPr>
          <a:xfrm>
            <a:off x="7903455" y="1323907"/>
            <a:ext cx="159331" cy="243189"/>
          </a:xfrm>
          <a:prstGeom prst="rect">
            <a:avLst/>
          </a:prstGeom>
        </p:spPr>
      </p:pic>
      <p:sp>
        <p:nvSpPr>
          <p:cNvPr id="336" name="Freeform: Shape 335">
            <a:extLst>
              <a:ext uri="{FF2B5EF4-FFF2-40B4-BE49-F238E27FC236}">
                <a16:creationId xmlns:a16="http://schemas.microsoft.com/office/drawing/2014/main" id="{12085BC2-A8E4-8C1E-D9DF-030797D0A198}"/>
              </a:ext>
            </a:extLst>
          </p:cNvPr>
          <p:cNvSpPr/>
          <p:nvPr/>
        </p:nvSpPr>
        <p:spPr>
          <a:xfrm rot="5400000">
            <a:off x="5922904" y="-621600"/>
            <a:ext cx="466725" cy="1709925"/>
          </a:xfrm>
          <a:custGeom>
            <a:avLst/>
            <a:gdLst>
              <a:gd name="connsiteX0" fmla="*/ 0 w 882154"/>
              <a:gd name="connsiteY0" fmla="*/ 0 h 2217705"/>
              <a:gd name="connsiteX1" fmla="*/ 185280 w 882154"/>
              <a:gd name="connsiteY1" fmla="*/ 57514 h 2217705"/>
              <a:gd name="connsiteX2" fmla="*/ 882154 w 882154"/>
              <a:gd name="connsiteY2" fmla="*/ 1108852 h 2217705"/>
              <a:gd name="connsiteX3" fmla="*/ 185280 w 882154"/>
              <a:gd name="connsiteY3" fmla="*/ 2160191 h 2217705"/>
              <a:gd name="connsiteX4" fmla="*/ 0 w 882154"/>
              <a:gd name="connsiteY4" fmla="*/ 2217705 h 2217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154" h="2217705">
                <a:moveTo>
                  <a:pt x="0" y="0"/>
                </a:moveTo>
                <a:lnTo>
                  <a:pt x="185280" y="57514"/>
                </a:lnTo>
                <a:cubicBezTo>
                  <a:pt x="594804" y="230728"/>
                  <a:pt x="882154" y="636233"/>
                  <a:pt x="882154" y="1108852"/>
                </a:cubicBezTo>
                <a:cubicBezTo>
                  <a:pt x="882154" y="1581471"/>
                  <a:pt x="594804" y="1986977"/>
                  <a:pt x="185280" y="2160191"/>
                </a:cubicBezTo>
                <a:lnTo>
                  <a:pt x="0" y="2217705"/>
                </a:lnTo>
                <a:close/>
              </a:path>
            </a:pathLst>
          </a:custGeom>
          <a:solidFill>
            <a:srgbClr val="FEDAB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1"/>
            <a:endParaRPr lang="en-US" dirty="0"/>
          </a:p>
        </p:txBody>
      </p:sp>
      <p:sp>
        <p:nvSpPr>
          <p:cNvPr id="308" name="مربع نص 8">
            <a:extLst>
              <a:ext uri="{FF2B5EF4-FFF2-40B4-BE49-F238E27FC236}">
                <a16:creationId xmlns:a16="http://schemas.microsoft.com/office/drawing/2014/main" id="{6AAE483D-189D-F297-B3E6-11C29EA73A43}"/>
              </a:ext>
            </a:extLst>
          </p:cNvPr>
          <p:cNvSpPr txBox="1"/>
          <p:nvPr/>
        </p:nvSpPr>
        <p:spPr>
          <a:xfrm>
            <a:off x="7104617" y="3373288"/>
            <a:ext cx="3572828" cy="997196"/>
          </a:xfrm>
          <a:prstGeom prst="rect">
            <a:avLst/>
          </a:prstGeom>
          <a:noFill/>
        </p:spPr>
        <p:txBody>
          <a:bodyPr wrap="square" rtlCol="1">
            <a:spAutoFit/>
          </a:bodyPr>
          <a:lstStyle/>
          <a:p>
            <a:pPr algn="ctr" rtl="1">
              <a:lnSpc>
                <a:spcPct val="80000"/>
              </a:lnSpc>
            </a:pPr>
            <a:r>
              <a:rPr lang="ar-SA" sz="4800" b="1" dirty="0">
                <a:solidFill>
                  <a:srgbClr val="F9AE19"/>
                </a:solidFill>
              </a:rPr>
              <a:t>القراءة</a:t>
            </a:r>
            <a:r>
              <a:rPr lang="ar-SA" sz="4800" b="1" dirty="0">
                <a:solidFill>
                  <a:srgbClr val="A74424"/>
                </a:solidFill>
              </a:rPr>
              <a:t> </a:t>
            </a:r>
          </a:p>
          <a:p>
            <a:pPr algn="ctr" rtl="1">
              <a:lnSpc>
                <a:spcPct val="80000"/>
              </a:lnSpc>
            </a:pPr>
            <a:r>
              <a:rPr lang="ar-SA" sz="2400" b="1" dirty="0">
                <a:solidFill>
                  <a:srgbClr val="A74424"/>
                </a:solidFill>
              </a:rPr>
              <a:t>في الاسلام</a:t>
            </a:r>
            <a:endParaRPr lang="ar-EG" sz="2400" b="1" dirty="0">
              <a:solidFill>
                <a:srgbClr val="A74424"/>
              </a:solidFill>
            </a:endParaRPr>
          </a:p>
        </p:txBody>
      </p:sp>
      <p:pic>
        <p:nvPicPr>
          <p:cNvPr id="337" name="Picture 336">
            <a:extLst>
              <a:ext uri="{FF2B5EF4-FFF2-40B4-BE49-F238E27FC236}">
                <a16:creationId xmlns:a16="http://schemas.microsoft.com/office/drawing/2014/main" id="{57C5C65F-E27F-A6D7-5377-95FEB9C5BCB8}"/>
              </a:ext>
            </a:extLst>
          </p:cNvPr>
          <p:cNvPicPr>
            <a:picLocks noChangeAspect="1"/>
          </p:cNvPicPr>
          <p:nvPr/>
        </p:nvPicPr>
        <p:blipFill>
          <a:blip r:embed="rId4"/>
          <a:stretch>
            <a:fillRect/>
          </a:stretch>
        </p:blipFill>
        <p:spPr>
          <a:xfrm>
            <a:off x="3984745" y="354938"/>
            <a:ext cx="159097" cy="242832"/>
          </a:xfrm>
          <a:prstGeom prst="rect">
            <a:avLst/>
          </a:prstGeom>
        </p:spPr>
      </p:pic>
      <p:sp>
        <p:nvSpPr>
          <p:cNvPr id="343" name="Freeform: Shape 342">
            <a:extLst>
              <a:ext uri="{FF2B5EF4-FFF2-40B4-BE49-F238E27FC236}">
                <a16:creationId xmlns:a16="http://schemas.microsoft.com/office/drawing/2014/main" id="{7CEE6875-CFF2-3F0A-43E7-291FDF6C01C4}"/>
              </a:ext>
            </a:extLst>
          </p:cNvPr>
          <p:cNvSpPr/>
          <p:nvPr/>
        </p:nvSpPr>
        <p:spPr>
          <a:xfrm flipH="1">
            <a:off x="-6666" y="-1192"/>
            <a:ext cx="972433" cy="1210669"/>
          </a:xfrm>
          <a:custGeom>
            <a:avLst/>
            <a:gdLst>
              <a:gd name="connsiteX0" fmla="*/ 96593 w 1284762"/>
              <a:gd name="connsiteY0" fmla="*/ 0 h 1599515"/>
              <a:gd name="connsiteX1" fmla="*/ 1284762 w 1284762"/>
              <a:gd name="connsiteY1" fmla="*/ 0 h 1599515"/>
              <a:gd name="connsiteX2" fmla="*/ 1284762 w 1284762"/>
              <a:gd name="connsiteY2" fmla="*/ 1589489 h 1599515"/>
              <a:gd name="connsiteX3" fmla="*/ 1257665 w 1284762"/>
              <a:gd name="connsiteY3" fmla="*/ 1593624 h 1599515"/>
              <a:gd name="connsiteX4" fmla="*/ 1141004 w 1284762"/>
              <a:gd name="connsiteY4" fmla="*/ 1599515 h 1599515"/>
              <a:gd name="connsiteX5" fmla="*/ 0 w 1284762"/>
              <a:gd name="connsiteY5" fmla="*/ 458511 h 1599515"/>
              <a:gd name="connsiteX6" fmla="*/ 89666 w 1284762"/>
              <a:gd name="connsiteY6" fmla="*/ 14381 h 1599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4762" h="1599515">
                <a:moveTo>
                  <a:pt x="96593" y="0"/>
                </a:moveTo>
                <a:lnTo>
                  <a:pt x="1284762" y="0"/>
                </a:lnTo>
                <a:lnTo>
                  <a:pt x="1284762" y="1589489"/>
                </a:lnTo>
                <a:lnTo>
                  <a:pt x="1257665" y="1593624"/>
                </a:lnTo>
                <a:cubicBezTo>
                  <a:pt x="1219308" y="1597520"/>
                  <a:pt x="1180389" y="1599515"/>
                  <a:pt x="1141004" y="1599515"/>
                </a:cubicBezTo>
                <a:cubicBezTo>
                  <a:pt x="510845" y="1599515"/>
                  <a:pt x="0" y="1088670"/>
                  <a:pt x="0" y="458511"/>
                </a:cubicBezTo>
                <a:cubicBezTo>
                  <a:pt x="0" y="300971"/>
                  <a:pt x="31928" y="150889"/>
                  <a:pt x="89666" y="14381"/>
                </a:cubicBezTo>
                <a:close/>
              </a:path>
            </a:pathLst>
          </a:custGeom>
          <a:solidFill>
            <a:srgbClr val="FEDAB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1"/>
            <a:endParaRPr lang="en-US"/>
          </a:p>
        </p:txBody>
      </p:sp>
      <p:pic>
        <p:nvPicPr>
          <p:cNvPr id="344" name="Picture 343">
            <a:extLst>
              <a:ext uri="{FF2B5EF4-FFF2-40B4-BE49-F238E27FC236}">
                <a16:creationId xmlns:a16="http://schemas.microsoft.com/office/drawing/2014/main" id="{AC1AF255-6D14-2953-B4B7-E83A690558BD}"/>
              </a:ext>
            </a:extLst>
          </p:cNvPr>
          <p:cNvPicPr>
            <a:picLocks noChangeAspect="1"/>
          </p:cNvPicPr>
          <p:nvPr/>
        </p:nvPicPr>
        <p:blipFill>
          <a:blip r:embed="rId4"/>
          <a:stretch>
            <a:fillRect/>
          </a:stretch>
        </p:blipFill>
        <p:spPr>
          <a:xfrm>
            <a:off x="748365" y="1698977"/>
            <a:ext cx="159097" cy="242832"/>
          </a:xfrm>
          <a:prstGeom prst="rect">
            <a:avLst/>
          </a:prstGeom>
        </p:spPr>
      </p:pic>
      <p:pic>
        <p:nvPicPr>
          <p:cNvPr id="348" name="Picture 347">
            <a:extLst>
              <a:ext uri="{FF2B5EF4-FFF2-40B4-BE49-F238E27FC236}">
                <a16:creationId xmlns:a16="http://schemas.microsoft.com/office/drawing/2014/main" id="{55630195-6DA5-6B25-325E-39E06C110B98}"/>
              </a:ext>
            </a:extLst>
          </p:cNvPr>
          <p:cNvPicPr>
            <a:picLocks noChangeAspect="1"/>
          </p:cNvPicPr>
          <p:nvPr/>
        </p:nvPicPr>
        <p:blipFill>
          <a:blip r:embed="rId5"/>
          <a:stretch>
            <a:fillRect/>
          </a:stretch>
        </p:blipFill>
        <p:spPr>
          <a:xfrm rot="8727577">
            <a:off x="2539573" y="223303"/>
            <a:ext cx="455715" cy="469168"/>
          </a:xfrm>
          <a:prstGeom prst="rect">
            <a:avLst/>
          </a:prstGeom>
        </p:spPr>
      </p:pic>
      <p:sp>
        <p:nvSpPr>
          <p:cNvPr id="351" name="مربع نص 8">
            <a:extLst>
              <a:ext uri="{FF2B5EF4-FFF2-40B4-BE49-F238E27FC236}">
                <a16:creationId xmlns:a16="http://schemas.microsoft.com/office/drawing/2014/main" id="{5FC9CC93-B25A-A527-0658-D3F1E8857239}"/>
              </a:ext>
            </a:extLst>
          </p:cNvPr>
          <p:cNvSpPr txBox="1"/>
          <p:nvPr/>
        </p:nvSpPr>
        <p:spPr>
          <a:xfrm>
            <a:off x="-20001" y="590654"/>
            <a:ext cx="3566467" cy="1492716"/>
          </a:xfrm>
          <a:prstGeom prst="rect">
            <a:avLst/>
          </a:prstGeom>
          <a:noFill/>
        </p:spPr>
        <p:txBody>
          <a:bodyPr wrap="square" rtlCol="1">
            <a:spAutoFit/>
          </a:bodyPr>
          <a:lstStyle/>
          <a:p>
            <a:pPr algn="ctr" rtl="1">
              <a:lnSpc>
                <a:spcPct val="80000"/>
              </a:lnSpc>
            </a:pPr>
            <a:r>
              <a:rPr lang="ar-SA" sz="3600" b="1" dirty="0">
                <a:solidFill>
                  <a:srgbClr val="A74424"/>
                </a:solidFill>
              </a:rPr>
              <a:t> </a:t>
            </a:r>
          </a:p>
          <a:p>
            <a:pPr algn="ctr" rtl="1">
              <a:lnSpc>
                <a:spcPct val="80000"/>
              </a:lnSpc>
            </a:pPr>
            <a:r>
              <a:rPr lang="ar-SA" sz="4800" b="1" dirty="0">
                <a:solidFill>
                  <a:srgbClr val="F9AE19"/>
                </a:solidFill>
              </a:rPr>
              <a:t>القراءة</a:t>
            </a:r>
          </a:p>
          <a:p>
            <a:pPr algn="ctr" rtl="1">
              <a:lnSpc>
                <a:spcPct val="80000"/>
              </a:lnSpc>
            </a:pPr>
            <a:r>
              <a:rPr lang="ar-SA" sz="2800" b="1" dirty="0">
                <a:solidFill>
                  <a:srgbClr val="A74424"/>
                </a:solidFill>
              </a:rPr>
              <a:t>تنمي الابداع</a:t>
            </a:r>
            <a:endParaRPr lang="ar-EG" sz="1000" b="1" dirty="0">
              <a:solidFill>
                <a:srgbClr val="F9AE19"/>
              </a:solidFill>
            </a:endParaRPr>
          </a:p>
        </p:txBody>
      </p:sp>
      <p:pic>
        <p:nvPicPr>
          <p:cNvPr id="310" name="Graphic 309">
            <a:extLst>
              <a:ext uri="{FF2B5EF4-FFF2-40B4-BE49-F238E27FC236}">
                <a16:creationId xmlns:a16="http://schemas.microsoft.com/office/drawing/2014/main" id="{9FE18F8B-4B14-9DDC-D2B7-BA9EAE61C91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61350" y="317755"/>
            <a:ext cx="2470944" cy="2785868"/>
          </a:xfrm>
          <a:prstGeom prst="rect">
            <a:avLst/>
          </a:prstGeom>
        </p:spPr>
      </p:pic>
      <p:pic>
        <p:nvPicPr>
          <p:cNvPr id="7" name="Picture 6">
            <a:extLst>
              <a:ext uri="{FF2B5EF4-FFF2-40B4-BE49-F238E27FC236}">
                <a16:creationId xmlns:a16="http://schemas.microsoft.com/office/drawing/2014/main" id="{796D586D-EB24-02D6-5E81-C8B8CE442685}"/>
              </a:ext>
            </a:extLst>
          </p:cNvPr>
          <p:cNvPicPr>
            <a:picLocks noChangeAspect="1"/>
          </p:cNvPicPr>
          <p:nvPr/>
        </p:nvPicPr>
        <p:blipFill>
          <a:blip r:embed="rId8"/>
          <a:stretch>
            <a:fillRect/>
          </a:stretch>
        </p:blipFill>
        <p:spPr>
          <a:xfrm rot="1347037">
            <a:off x="3680568" y="965453"/>
            <a:ext cx="3390869" cy="1203284"/>
          </a:xfrm>
          <a:prstGeom prst="rect">
            <a:avLst/>
          </a:prstGeom>
        </p:spPr>
      </p:pic>
      <p:sp>
        <p:nvSpPr>
          <p:cNvPr id="8" name="مربع نص 8">
            <a:extLst>
              <a:ext uri="{FF2B5EF4-FFF2-40B4-BE49-F238E27FC236}">
                <a16:creationId xmlns:a16="http://schemas.microsoft.com/office/drawing/2014/main" id="{644C822B-BBE2-DB03-A6C5-7F9C76A47251}"/>
              </a:ext>
            </a:extLst>
          </p:cNvPr>
          <p:cNvSpPr txBox="1"/>
          <p:nvPr/>
        </p:nvSpPr>
        <p:spPr>
          <a:xfrm>
            <a:off x="3566159" y="2625043"/>
            <a:ext cx="3572828" cy="997196"/>
          </a:xfrm>
          <a:prstGeom prst="rect">
            <a:avLst/>
          </a:prstGeom>
          <a:noFill/>
        </p:spPr>
        <p:txBody>
          <a:bodyPr wrap="square" rtlCol="1">
            <a:spAutoFit/>
          </a:bodyPr>
          <a:lstStyle/>
          <a:p>
            <a:pPr algn="ctr" rtl="1">
              <a:lnSpc>
                <a:spcPct val="80000"/>
              </a:lnSpc>
            </a:pPr>
            <a:r>
              <a:rPr lang="ar-SA" sz="4800" b="1" dirty="0">
                <a:solidFill>
                  <a:srgbClr val="F9AE19"/>
                </a:solidFill>
              </a:rPr>
              <a:t>نصائح</a:t>
            </a:r>
          </a:p>
          <a:p>
            <a:pPr algn="ctr" rtl="1">
              <a:lnSpc>
                <a:spcPct val="80000"/>
              </a:lnSpc>
            </a:pPr>
            <a:r>
              <a:rPr lang="ar-SA" sz="2400" b="1" dirty="0">
                <a:solidFill>
                  <a:srgbClr val="A74424"/>
                </a:solidFill>
              </a:rPr>
              <a:t>لبناء عادة القراءة</a:t>
            </a:r>
            <a:endParaRPr lang="ar-EG" sz="2400" b="1" dirty="0">
              <a:solidFill>
                <a:srgbClr val="A74424"/>
              </a:solidFill>
            </a:endParaRPr>
          </a:p>
        </p:txBody>
      </p:sp>
      <p:grpSp>
        <p:nvGrpSpPr>
          <p:cNvPr id="30" name="Group 29">
            <a:extLst>
              <a:ext uri="{FF2B5EF4-FFF2-40B4-BE49-F238E27FC236}">
                <a16:creationId xmlns:a16="http://schemas.microsoft.com/office/drawing/2014/main" id="{1DFCFAA9-0F4F-F857-E158-84FC8708A8EC}"/>
              </a:ext>
            </a:extLst>
          </p:cNvPr>
          <p:cNvGrpSpPr/>
          <p:nvPr/>
        </p:nvGrpSpPr>
        <p:grpSpPr>
          <a:xfrm>
            <a:off x="3629489" y="3936560"/>
            <a:ext cx="3152311" cy="3308793"/>
            <a:chOff x="3773968" y="3847101"/>
            <a:chExt cx="2734418" cy="3308793"/>
          </a:xfrm>
        </p:grpSpPr>
        <p:sp>
          <p:nvSpPr>
            <p:cNvPr id="26" name="Rectangle: Rounded Corners 25">
              <a:extLst>
                <a:ext uri="{FF2B5EF4-FFF2-40B4-BE49-F238E27FC236}">
                  <a16:creationId xmlns:a16="http://schemas.microsoft.com/office/drawing/2014/main" id="{28EC4EAC-723B-2A5F-90A3-AA7374688ED0}"/>
                </a:ext>
              </a:extLst>
            </p:cNvPr>
            <p:cNvSpPr/>
            <p:nvPr/>
          </p:nvSpPr>
          <p:spPr>
            <a:xfrm>
              <a:off x="3939923" y="4673133"/>
              <a:ext cx="2568463" cy="1421257"/>
            </a:xfrm>
            <a:prstGeom prst="roundRect">
              <a:avLst>
                <a:gd name="adj" fmla="val 15357"/>
              </a:avLst>
            </a:prstGeom>
            <a:solidFill>
              <a:srgbClr val="FEDAB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DF64D7A-6F08-3A6F-1205-F1C1C9791D34}"/>
                </a:ext>
              </a:extLst>
            </p:cNvPr>
            <p:cNvSpPr/>
            <p:nvPr/>
          </p:nvSpPr>
          <p:spPr>
            <a:xfrm>
              <a:off x="3939923" y="6206012"/>
              <a:ext cx="2568463" cy="949882"/>
            </a:xfrm>
            <a:prstGeom prst="roundRect">
              <a:avLst>
                <a:gd name="adj" fmla="val 21013"/>
              </a:avLst>
            </a:prstGeom>
            <a:solidFill>
              <a:srgbClr val="FEDAB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7E3EC637-4C8C-0469-2F37-C36CC58252B7}"/>
                </a:ext>
              </a:extLst>
            </p:cNvPr>
            <p:cNvSpPr/>
            <p:nvPr/>
          </p:nvSpPr>
          <p:spPr>
            <a:xfrm>
              <a:off x="3939923" y="3847101"/>
              <a:ext cx="2568463" cy="714411"/>
            </a:xfrm>
            <a:prstGeom prst="roundRect">
              <a:avLst>
                <a:gd name="adj" fmla="val 21870"/>
              </a:avLst>
            </a:prstGeom>
            <a:solidFill>
              <a:srgbClr val="FEDAB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مربع نص 58">
              <a:extLst>
                <a:ext uri="{FF2B5EF4-FFF2-40B4-BE49-F238E27FC236}">
                  <a16:creationId xmlns:a16="http://schemas.microsoft.com/office/drawing/2014/main" id="{93E13D71-C837-B4FC-FBD8-EA5233A3C86C}"/>
                </a:ext>
              </a:extLst>
            </p:cNvPr>
            <p:cNvSpPr txBox="1"/>
            <p:nvPr/>
          </p:nvSpPr>
          <p:spPr>
            <a:xfrm>
              <a:off x="3773968" y="3924239"/>
              <a:ext cx="2568463" cy="3231654"/>
            </a:xfrm>
            <a:prstGeom prst="rect">
              <a:avLst/>
            </a:prstGeom>
            <a:noFill/>
          </p:spPr>
          <p:txBody>
            <a:bodyPr wrap="square" rtlCol="1">
              <a:spAutoFit/>
            </a:bodyPr>
            <a:lstStyle/>
            <a:p>
              <a:pPr algn="r" rtl="1"/>
              <a:r>
                <a:rPr lang="ar-EG" sz="1800" b="1" dirty="0">
                  <a:solidFill>
                    <a:srgbClr val="A74424"/>
                  </a:solidFill>
                </a:rPr>
                <a:t>توفير وقت للقراءة</a:t>
              </a:r>
              <a:endParaRPr lang="ar-SA" sz="1800" b="1" dirty="0">
                <a:solidFill>
                  <a:srgbClr val="A74424"/>
                </a:solidFill>
              </a:endParaRPr>
            </a:p>
            <a:p>
              <a:pPr algn="r" rtl="1"/>
              <a:r>
                <a:rPr lang="ar-EG" sz="1600" dirty="0">
                  <a:solidFill>
                    <a:srgbClr val="41130F"/>
                  </a:solidFill>
                </a:rPr>
                <a:t> وعدم التحجُّج بانعدام أوقات الفراغ</a:t>
              </a:r>
              <a:endParaRPr lang="en-US" sz="1600" b="1" dirty="0">
                <a:solidFill>
                  <a:srgbClr val="41130F"/>
                </a:solidFill>
              </a:endParaRPr>
            </a:p>
            <a:p>
              <a:pPr algn="r" rtl="1"/>
              <a:endParaRPr lang="ar-SA" sz="1600" b="1" dirty="0">
                <a:solidFill>
                  <a:srgbClr val="41130F"/>
                </a:solidFill>
              </a:endParaRPr>
            </a:p>
            <a:p>
              <a:pPr algn="r" rtl="1"/>
              <a:r>
                <a:rPr lang="ar-EG" sz="1800" b="1" dirty="0">
                  <a:solidFill>
                    <a:srgbClr val="A74424"/>
                  </a:solidFill>
                </a:rPr>
                <a:t>تهيئة جوٍّ مناسب </a:t>
              </a:r>
              <a:endParaRPr lang="en-US" sz="1800" b="1" dirty="0">
                <a:solidFill>
                  <a:srgbClr val="A74424"/>
                </a:solidFill>
              </a:endParaRPr>
            </a:p>
            <a:p>
              <a:pPr algn="r" rtl="1"/>
              <a:r>
                <a:rPr lang="ar-EG" sz="1800" b="1" dirty="0">
                  <a:solidFill>
                    <a:srgbClr val="A74424"/>
                  </a:solidFill>
                </a:rPr>
                <a:t>للقراءة في البداية</a:t>
              </a:r>
              <a:endParaRPr lang="ar-SA" sz="1600" dirty="0">
                <a:solidFill>
                  <a:srgbClr val="A74424"/>
                </a:solidFill>
              </a:endParaRPr>
            </a:p>
            <a:p>
              <a:pPr algn="r" rtl="1"/>
              <a:r>
                <a:rPr lang="ar-EG" sz="1600" dirty="0">
                  <a:solidFill>
                    <a:srgbClr val="41130F"/>
                  </a:solidFill>
                </a:rPr>
                <a:t> حتى تكون قراءة فاعلة، فعندما يكون المكان جميلاً، وهادئاً، فإنّه يساعد على الاسترخاء، والتركيز. </a:t>
              </a:r>
              <a:endParaRPr lang="en-US" sz="1600" dirty="0">
                <a:solidFill>
                  <a:srgbClr val="41130F"/>
                </a:solidFill>
              </a:endParaRPr>
            </a:p>
            <a:p>
              <a:pPr algn="r" rtl="1"/>
              <a:endParaRPr lang="ar-SA" sz="1800" b="1" dirty="0">
                <a:solidFill>
                  <a:srgbClr val="41130F"/>
                </a:solidFill>
              </a:endParaRPr>
            </a:p>
            <a:p>
              <a:pPr algn="r" rtl="1"/>
              <a:r>
                <a:rPr lang="ar-EG" sz="1800" b="1" dirty="0">
                  <a:solidFill>
                    <a:srgbClr val="A74424"/>
                  </a:solidFill>
                </a:rPr>
                <a:t>ممارسة القراءة على </a:t>
              </a:r>
              <a:endParaRPr lang="ar-SA" sz="1800" b="1" dirty="0">
                <a:solidFill>
                  <a:srgbClr val="A74424"/>
                </a:solidFill>
              </a:endParaRPr>
            </a:p>
            <a:p>
              <a:pPr algn="r" rtl="1"/>
              <a:r>
                <a:rPr lang="ar-EG" sz="1800" b="1" dirty="0">
                  <a:solidFill>
                    <a:srgbClr val="A74424"/>
                  </a:solidFill>
                </a:rPr>
                <a:t>أنّها وسيلة للاكتشاف</a:t>
              </a:r>
              <a:endParaRPr lang="ar-SA" sz="1800" b="1" dirty="0">
                <a:solidFill>
                  <a:srgbClr val="A74424"/>
                </a:solidFill>
              </a:endParaRPr>
            </a:p>
            <a:p>
              <a:pPr algn="r" rtl="1"/>
              <a:r>
                <a:rPr lang="ar-SA" sz="1600" dirty="0">
                  <a:solidFill>
                    <a:srgbClr val="41130F"/>
                  </a:solidFill>
                </a:rPr>
                <a:t>مما </a:t>
              </a:r>
              <a:r>
                <a:rPr lang="ar-EG" sz="1600" dirty="0">
                  <a:solidFill>
                    <a:srgbClr val="41130F"/>
                  </a:solidFill>
                </a:rPr>
                <a:t>يزيدُ من الرغبة بالقراءة. </a:t>
              </a:r>
            </a:p>
          </p:txBody>
        </p:sp>
      </p:grpSp>
      <p:sp>
        <p:nvSpPr>
          <p:cNvPr id="14" name="TextBox 13">
            <a:extLst>
              <a:ext uri="{FF2B5EF4-FFF2-40B4-BE49-F238E27FC236}">
                <a16:creationId xmlns:a16="http://schemas.microsoft.com/office/drawing/2014/main" id="{D3031D86-C330-6FD1-7E58-B81D6EDE950E}"/>
              </a:ext>
            </a:extLst>
          </p:cNvPr>
          <p:cNvSpPr txBox="1"/>
          <p:nvPr/>
        </p:nvSpPr>
        <p:spPr>
          <a:xfrm>
            <a:off x="516519" y="4388718"/>
            <a:ext cx="2464806" cy="1815882"/>
          </a:xfrm>
          <a:prstGeom prst="rect">
            <a:avLst/>
          </a:prstGeom>
          <a:noFill/>
        </p:spPr>
        <p:txBody>
          <a:bodyPr wrap="square">
            <a:spAutoFit/>
          </a:bodyPr>
          <a:lstStyle/>
          <a:p>
            <a:pPr algn="ctr" rtl="1"/>
            <a:r>
              <a:rPr lang="ar-EG" sz="1600" dirty="0">
                <a:solidFill>
                  <a:srgbClr val="41130F"/>
                </a:solidFill>
                <a:ea typeface="Harmattan" panose="01000503000000020003" pitchFamily="2" charset="-78"/>
              </a:rPr>
              <a:t>القراءة تُنمي الإبداع لدى جميع الأفراد، وتزيد الوعي حول الكثير من الأمور، فهي مصدر العلم والمعرفة، فلها أثر عظيم على الأفراد والمجتمعات، عن طريق معرفة الحاضر وزيادة القدرة على التخطيط للمستقبل</a:t>
            </a:r>
          </a:p>
        </p:txBody>
      </p:sp>
      <p:pic>
        <p:nvPicPr>
          <p:cNvPr id="16" name="Picture 15">
            <a:extLst>
              <a:ext uri="{FF2B5EF4-FFF2-40B4-BE49-F238E27FC236}">
                <a16:creationId xmlns:a16="http://schemas.microsoft.com/office/drawing/2014/main" id="{07C94DF4-6370-F288-DB3E-3DE59866DCEA}"/>
              </a:ext>
            </a:extLst>
          </p:cNvPr>
          <p:cNvPicPr>
            <a:picLocks noChangeAspect="1"/>
          </p:cNvPicPr>
          <p:nvPr/>
        </p:nvPicPr>
        <p:blipFill>
          <a:blip r:embed="rId9"/>
          <a:stretch>
            <a:fillRect/>
          </a:stretch>
        </p:blipFill>
        <p:spPr>
          <a:xfrm>
            <a:off x="166637" y="2431309"/>
            <a:ext cx="3109151" cy="1543392"/>
          </a:xfrm>
          <a:prstGeom prst="rect">
            <a:avLst/>
          </a:prstGeom>
        </p:spPr>
      </p:pic>
      <p:pic>
        <p:nvPicPr>
          <p:cNvPr id="17" name="Picture 16">
            <a:extLst>
              <a:ext uri="{FF2B5EF4-FFF2-40B4-BE49-F238E27FC236}">
                <a16:creationId xmlns:a16="http://schemas.microsoft.com/office/drawing/2014/main" id="{D4D2DB64-3DEA-0AC7-9B9C-05A80E452753}"/>
              </a:ext>
            </a:extLst>
          </p:cNvPr>
          <p:cNvPicPr>
            <a:picLocks noChangeAspect="1"/>
          </p:cNvPicPr>
          <p:nvPr/>
        </p:nvPicPr>
        <p:blipFill>
          <a:blip r:embed="rId4"/>
          <a:stretch>
            <a:fillRect/>
          </a:stretch>
        </p:blipFill>
        <p:spPr>
          <a:xfrm rot="10311246">
            <a:off x="4537217" y="2503570"/>
            <a:ext cx="286804" cy="437753"/>
          </a:xfrm>
          <a:prstGeom prst="rect">
            <a:avLst/>
          </a:prstGeom>
        </p:spPr>
      </p:pic>
    </p:spTree>
    <p:extLst>
      <p:ext uri="{BB962C8B-B14F-4D97-AF65-F5344CB8AC3E}">
        <p14:creationId xmlns:p14="http://schemas.microsoft.com/office/powerpoint/2010/main" val="1153818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pic>
        <p:nvPicPr>
          <p:cNvPr id="3" name="رسم 2">
            <a:extLst>
              <a:ext uri="{FF2B5EF4-FFF2-40B4-BE49-F238E27FC236}">
                <a16:creationId xmlns:a16="http://schemas.microsoft.com/office/drawing/2014/main" id="{28D7161D-6F21-71FF-73AB-F9E0863AAB5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98218" y="3670665"/>
            <a:ext cx="4095375" cy="3315303"/>
          </a:xfrm>
          <a:prstGeom prst="rect">
            <a:avLst/>
          </a:prstGeom>
        </p:spPr>
      </p:pic>
      <p:sp>
        <p:nvSpPr>
          <p:cNvPr id="2" name="مربع نص 1">
            <a:extLst>
              <a:ext uri="{FF2B5EF4-FFF2-40B4-BE49-F238E27FC236}">
                <a16:creationId xmlns:a16="http://schemas.microsoft.com/office/drawing/2014/main" id="{81043D1C-CBF4-FD02-EB40-E9A1811439A8}"/>
              </a:ext>
            </a:extLst>
          </p:cNvPr>
          <p:cNvSpPr txBox="1"/>
          <p:nvPr/>
        </p:nvSpPr>
        <p:spPr>
          <a:xfrm>
            <a:off x="609599" y="492684"/>
            <a:ext cx="6119143" cy="2282163"/>
          </a:xfrm>
          <a:prstGeom prst="rect">
            <a:avLst/>
          </a:prstGeom>
          <a:noFill/>
        </p:spPr>
        <p:txBody>
          <a:bodyPr wrap="square">
            <a:spAutoFit/>
          </a:bodyPr>
          <a:lstStyle/>
          <a:p>
            <a:pPr algn="r" rtl="1"/>
            <a:r>
              <a:rPr lang="ar-SA" sz="2105" b="1" dirty="0">
                <a:solidFill>
                  <a:schemeClr val="bg1"/>
                </a:solidFill>
                <a:latin typeface="Harmattan" panose="01000503000000020003" pitchFamily="2" charset="-78"/>
                <a:cs typeface="Harmattan" panose="01000503000000020003" pitchFamily="2" charset="-78"/>
              </a:rPr>
              <a:t>تعليمات الطباعة</a:t>
            </a:r>
          </a:p>
          <a:p>
            <a:pPr marL="800054" lvl="1" indent="-342900" algn="r" rtl="1">
              <a:buFont typeface="Arial" panose="020B0604020202020204" pitchFamily="34" charset="0"/>
              <a:buChar char="•"/>
            </a:pPr>
            <a:r>
              <a:rPr lang="ar-SA" sz="2105" b="1" dirty="0">
                <a:solidFill>
                  <a:schemeClr val="bg1"/>
                </a:solidFill>
                <a:latin typeface="Harmattan" panose="01000503000000020003" pitchFamily="2" charset="-78"/>
                <a:cs typeface="Harmattan" panose="01000503000000020003" pitchFamily="2" charset="-78"/>
              </a:rPr>
              <a:t>تجهيز ورقة بمقاس </a:t>
            </a:r>
            <a:r>
              <a:rPr lang="en-US" sz="2105" b="1" dirty="0">
                <a:solidFill>
                  <a:srgbClr val="DC5223"/>
                </a:solidFill>
                <a:latin typeface="Harmattan" panose="01000503000000020003" pitchFamily="2" charset="-78"/>
                <a:cs typeface="Harmattan" panose="01000503000000020003" pitchFamily="2" charset="-78"/>
              </a:rPr>
              <a:t>A4</a:t>
            </a:r>
            <a:endParaRPr lang="ar-SA" sz="2105" b="1" dirty="0">
              <a:solidFill>
                <a:srgbClr val="DC5223"/>
              </a:solidFill>
              <a:latin typeface="Harmattan" panose="01000503000000020003" pitchFamily="2" charset="-78"/>
              <a:cs typeface="Harmattan" panose="01000503000000020003" pitchFamily="2" charset="-78"/>
            </a:endParaRPr>
          </a:p>
          <a:p>
            <a:pPr marL="800054" lvl="1" indent="-342900" algn="r" rtl="1">
              <a:buFont typeface="Arial" panose="020B0604020202020204" pitchFamily="34" charset="0"/>
              <a:buChar char="•"/>
            </a:pPr>
            <a:r>
              <a:rPr lang="ar-SA" sz="2105" b="1" dirty="0">
                <a:solidFill>
                  <a:schemeClr val="bg1"/>
                </a:solidFill>
                <a:latin typeface="Harmattan" panose="01000503000000020003" pitchFamily="2" charset="-78"/>
                <a:cs typeface="Harmattan" panose="01000503000000020003" pitchFamily="2" charset="-78"/>
              </a:rPr>
              <a:t>الضغط على امر الطباعة </a:t>
            </a:r>
            <a:r>
              <a:rPr lang="en-US" sz="2105" b="1" dirty="0">
                <a:solidFill>
                  <a:schemeClr val="bg1"/>
                </a:solidFill>
                <a:latin typeface="Harmattan" panose="01000503000000020003" pitchFamily="2" charset="-78"/>
                <a:cs typeface="Harmattan" panose="01000503000000020003" pitchFamily="2" charset="-78"/>
              </a:rPr>
              <a:t> </a:t>
            </a:r>
            <a:r>
              <a:rPr lang="en-US" sz="2105" b="1" dirty="0" err="1">
                <a:solidFill>
                  <a:schemeClr val="bg1"/>
                </a:solidFill>
                <a:latin typeface="Harmattan" panose="01000503000000020003" pitchFamily="2" charset="-78"/>
                <a:cs typeface="Harmattan" panose="01000503000000020003" pitchFamily="2" charset="-78"/>
              </a:rPr>
              <a:t>ctrl+P</a:t>
            </a:r>
            <a:r>
              <a:rPr lang="en-US" sz="2105" b="1" dirty="0">
                <a:solidFill>
                  <a:schemeClr val="bg1"/>
                </a:solidFill>
                <a:latin typeface="Harmattan" panose="01000503000000020003" pitchFamily="2" charset="-78"/>
                <a:cs typeface="Harmattan" panose="01000503000000020003" pitchFamily="2" charset="-78"/>
              </a:rPr>
              <a:t> </a:t>
            </a:r>
            <a:r>
              <a:rPr lang="ar-SA" sz="2105" b="1" dirty="0">
                <a:solidFill>
                  <a:schemeClr val="bg1"/>
                </a:solidFill>
                <a:latin typeface="Harmattan" panose="01000503000000020003" pitchFamily="2" charset="-78"/>
                <a:cs typeface="Harmattan" panose="01000503000000020003" pitchFamily="2" charset="-78"/>
              </a:rPr>
              <a:t>لطباعة </a:t>
            </a:r>
            <a:r>
              <a:rPr lang="ar-SA" sz="2105" b="1" dirty="0">
                <a:solidFill>
                  <a:srgbClr val="DC5223"/>
                </a:solidFill>
                <a:latin typeface="Harmattan" panose="01000503000000020003" pitchFamily="2" charset="-78"/>
                <a:cs typeface="Harmattan" panose="01000503000000020003" pitchFamily="2" charset="-78"/>
              </a:rPr>
              <a:t>الوجه الأول</a:t>
            </a:r>
          </a:p>
          <a:p>
            <a:pPr marL="800054" lvl="1" indent="-342900" algn="r" rtl="1">
              <a:buFont typeface="Arial" panose="020B0604020202020204" pitchFamily="34" charset="0"/>
              <a:buChar char="•"/>
            </a:pPr>
            <a:r>
              <a:rPr lang="ar-SA" sz="2105" b="1" dirty="0">
                <a:solidFill>
                  <a:schemeClr val="bg1"/>
                </a:solidFill>
                <a:latin typeface="Harmattan" panose="01000503000000020003" pitchFamily="2" charset="-78"/>
                <a:cs typeface="Harmattan" panose="01000503000000020003" pitchFamily="2" charset="-78"/>
              </a:rPr>
              <a:t>بعد طباعة الوجه الأول عكس وجه الورقة في الطابعة</a:t>
            </a:r>
          </a:p>
          <a:p>
            <a:pPr marL="800054" lvl="1" indent="-342900" algn="r" rtl="1">
              <a:buFont typeface="Arial" panose="020B0604020202020204" pitchFamily="34" charset="0"/>
              <a:buChar char="•"/>
            </a:pPr>
            <a:r>
              <a:rPr lang="ar-SA" sz="2105" b="1" dirty="0">
                <a:solidFill>
                  <a:schemeClr val="bg1"/>
                </a:solidFill>
                <a:latin typeface="Harmattan" panose="01000503000000020003" pitchFamily="2" charset="-78"/>
                <a:cs typeface="Harmattan" panose="01000503000000020003" pitchFamily="2" charset="-78"/>
              </a:rPr>
              <a:t>الضغط على امر الطباعة </a:t>
            </a:r>
            <a:r>
              <a:rPr lang="en-US" sz="2105" b="1" dirty="0">
                <a:solidFill>
                  <a:schemeClr val="bg1"/>
                </a:solidFill>
                <a:latin typeface="Harmattan" panose="01000503000000020003" pitchFamily="2" charset="-78"/>
                <a:cs typeface="Harmattan" panose="01000503000000020003" pitchFamily="2" charset="-78"/>
              </a:rPr>
              <a:t> </a:t>
            </a:r>
            <a:r>
              <a:rPr lang="en-US" sz="2105" b="1" dirty="0" err="1">
                <a:solidFill>
                  <a:schemeClr val="bg1"/>
                </a:solidFill>
                <a:latin typeface="Harmattan" panose="01000503000000020003" pitchFamily="2" charset="-78"/>
                <a:cs typeface="Harmattan" panose="01000503000000020003" pitchFamily="2" charset="-78"/>
              </a:rPr>
              <a:t>ctrl+P</a:t>
            </a:r>
            <a:r>
              <a:rPr lang="ar-SA" sz="2105" b="1" dirty="0">
                <a:solidFill>
                  <a:schemeClr val="bg1"/>
                </a:solidFill>
                <a:latin typeface="Harmattan" panose="01000503000000020003" pitchFamily="2" charset="-78"/>
                <a:cs typeface="Harmattan" panose="01000503000000020003" pitchFamily="2" charset="-78"/>
              </a:rPr>
              <a:t>لطباعة </a:t>
            </a:r>
            <a:r>
              <a:rPr lang="ar-SA" sz="2105" b="1" dirty="0">
                <a:solidFill>
                  <a:srgbClr val="DC5223"/>
                </a:solidFill>
                <a:latin typeface="Harmattan" panose="01000503000000020003" pitchFamily="2" charset="-78"/>
                <a:cs typeface="Harmattan" panose="01000503000000020003" pitchFamily="2" charset="-78"/>
              </a:rPr>
              <a:t>الوجه الثاني</a:t>
            </a:r>
          </a:p>
          <a:p>
            <a:pPr marL="800054" lvl="1" indent="-342900" algn="r" rtl="1">
              <a:buFont typeface="Arial" panose="020B0604020202020204" pitchFamily="34" charset="0"/>
              <a:buChar char="•"/>
            </a:pPr>
            <a:r>
              <a:rPr lang="ar-SA" sz="2105" b="1" dirty="0">
                <a:solidFill>
                  <a:schemeClr val="bg1"/>
                </a:solidFill>
                <a:latin typeface="Harmattan" panose="01000503000000020003" pitchFamily="2" charset="-78"/>
                <a:cs typeface="Harmattan" panose="01000503000000020003" pitchFamily="2" charset="-78"/>
              </a:rPr>
              <a:t>طي </a:t>
            </a:r>
            <a:r>
              <a:rPr lang="ar-SA" sz="2105" b="1" dirty="0">
                <a:solidFill>
                  <a:srgbClr val="DC5223"/>
                </a:solidFill>
                <a:latin typeface="Harmattan" panose="01000503000000020003" pitchFamily="2" charset="-78"/>
                <a:cs typeface="Harmattan" panose="01000503000000020003" pitchFamily="2" charset="-78"/>
              </a:rPr>
              <a:t>الورقة</a:t>
            </a:r>
            <a:r>
              <a:rPr lang="ar-SA" sz="2105" b="1" dirty="0">
                <a:solidFill>
                  <a:schemeClr val="bg1"/>
                </a:solidFill>
                <a:latin typeface="Harmattan" panose="01000503000000020003" pitchFamily="2" charset="-78"/>
                <a:cs typeface="Harmattan" panose="01000503000000020003" pitchFamily="2" charset="-78"/>
              </a:rPr>
              <a:t> كما بالشكل</a:t>
            </a:r>
          </a:p>
          <a:p>
            <a:pPr marL="800054" lvl="1" indent="-342900" algn="r" rtl="1">
              <a:buFont typeface="Arial" panose="020B0604020202020204" pitchFamily="34" charset="0"/>
              <a:buChar char="•"/>
            </a:pPr>
            <a:endParaRPr lang="ar-SA" sz="1600" dirty="0">
              <a:solidFill>
                <a:schemeClr val="bg1"/>
              </a:solidFill>
              <a:latin typeface="Harmattan" panose="01000503000000020003" pitchFamily="2" charset="-78"/>
              <a:cs typeface="Harmattan" panose="01000503000000020003" pitchFamily="2" charset="-78"/>
            </a:endParaRPr>
          </a:p>
        </p:txBody>
      </p:sp>
      <p:pic>
        <p:nvPicPr>
          <p:cNvPr id="4" name="رسم 3" descr="آلة كاتبة مع تعبئة خالصة">
            <a:extLst>
              <a:ext uri="{FF2B5EF4-FFF2-40B4-BE49-F238E27FC236}">
                <a16:creationId xmlns:a16="http://schemas.microsoft.com/office/drawing/2014/main" id="{D0FE83C5-862A-0A37-53F3-22C9126DAA1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85593" y="872427"/>
            <a:ext cx="1522676" cy="1522676"/>
          </a:xfrm>
          <a:prstGeom prst="rect">
            <a:avLst/>
          </a:prstGeom>
        </p:spPr>
      </p:pic>
    </p:spTree>
    <p:extLst>
      <p:ext uri="{BB962C8B-B14F-4D97-AF65-F5344CB8AC3E}">
        <p14:creationId xmlns:p14="http://schemas.microsoft.com/office/powerpoint/2010/main" val="1894565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C22925-BDFB-8FE5-2616-9DB38862FDC2}"/>
              </a:ext>
            </a:extLst>
          </p:cNvPr>
          <p:cNvSpPr/>
          <p:nvPr/>
        </p:nvSpPr>
        <p:spPr>
          <a:xfrm>
            <a:off x="0" y="-1"/>
            <a:ext cx="10691813" cy="7559675"/>
          </a:xfrm>
          <a:prstGeom prst="rect">
            <a:avLst/>
          </a:prstGeom>
          <a:solidFill>
            <a:srgbClr val="FBE6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US"/>
          </a:p>
        </p:txBody>
      </p:sp>
      <p:pic>
        <p:nvPicPr>
          <p:cNvPr id="3" name="Picture 2">
            <a:extLst>
              <a:ext uri="{FF2B5EF4-FFF2-40B4-BE49-F238E27FC236}">
                <a16:creationId xmlns:a16="http://schemas.microsoft.com/office/drawing/2014/main" id="{67146305-7095-01F2-D584-86BF3DB0ECAD}"/>
              </a:ext>
            </a:extLst>
          </p:cNvPr>
          <p:cNvPicPr>
            <a:picLocks noChangeAspect="1"/>
          </p:cNvPicPr>
          <p:nvPr/>
        </p:nvPicPr>
        <p:blipFill>
          <a:blip r:embed="rId2"/>
          <a:stretch>
            <a:fillRect/>
          </a:stretch>
        </p:blipFill>
        <p:spPr>
          <a:xfrm>
            <a:off x="6740523" y="5420631"/>
            <a:ext cx="2912159" cy="1810261"/>
          </a:xfrm>
          <a:prstGeom prst="rect">
            <a:avLst/>
          </a:prstGeom>
        </p:spPr>
      </p:pic>
      <p:pic>
        <p:nvPicPr>
          <p:cNvPr id="4" name="Picture 3">
            <a:extLst>
              <a:ext uri="{FF2B5EF4-FFF2-40B4-BE49-F238E27FC236}">
                <a16:creationId xmlns:a16="http://schemas.microsoft.com/office/drawing/2014/main" id="{10DA2316-8D49-F8F9-0AF6-C26A547FA0C6}"/>
              </a:ext>
            </a:extLst>
          </p:cNvPr>
          <p:cNvPicPr>
            <a:picLocks noChangeAspect="1"/>
          </p:cNvPicPr>
          <p:nvPr/>
        </p:nvPicPr>
        <p:blipFill>
          <a:blip r:embed="rId3"/>
          <a:stretch>
            <a:fillRect/>
          </a:stretch>
        </p:blipFill>
        <p:spPr>
          <a:xfrm>
            <a:off x="924565" y="656086"/>
            <a:ext cx="813931" cy="837958"/>
          </a:xfrm>
          <a:prstGeom prst="rect">
            <a:avLst/>
          </a:prstGeom>
        </p:spPr>
      </p:pic>
      <p:pic>
        <p:nvPicPr>
          <p:cNvPr id="5" name="Picture 4">
            <a:extLst>
              <a:ext uri="{FF2B5EF4-FFF2-40B4-BE49-F238E27FC236}">
                <a16:creationId xmlns:a16="http://schemas.microsoft.com/office/drawing/2014/main" id="{E22520C1-6BB3-F2C7-62A6-5A8CA14B4142}"/>
              </a:ext>
            </a:extLst>
          </p:cNvPr>
          <p:cNvPicPr>
            <a:picLocks noChangeAspect="1"/>
          </p:cNvPicPr>
          <p:nvPr/>
        </p:nvPicPr>
        <p:blipFill>
          <a:blip r:embed="rId4"/>
          <a:stretch>
            <a:fillRect/>
          </a:stretch>
        </p:blipFill>
        <p:spPr>
          <a:xfrm>
            <a:off x="2412536" y="798158"/>
            <a:ext cx="1166771" cy="553814"/>
          </a:xfrm>
          <a:prstGeom prst="rect">
            <a:avLst/>
          </a:prstGeom>
        </p:spPr>
      </p:pic>
      <p:pic>
        <p:nvPicPr>
          <p:cNvPr id="6" name="Graphic 5">
            <a:extLst>
              <a:ext uri="{FF2B5EF4-FFF2-40B4-BE49-F238E27FC236}">
                <a16:creationId xmlns:a16="http://schemas.microsoft.com/office/drawing/2014/main" id="{B0E84CE4-20A7-0B2F-C42C-8A6D34D5DC5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28714" y="3000964"/>
            <a:ext cx="1711283" cy="1929388"/>
          </a:xfrm>
          <a:prstGeom prst="rect">
            <a:avLst/>
          </a:prstGeom>
        </p:spPr>
      </p:pic>
      <p:pic>
        <p:nvPicPr>
          <p:cNvPr id="7" name="Picture 6">
            <a:extLst>
              <a:ext uri="{FF2B5EF4-FFF2-40B4-BE49-F238E27FC236}">
                <a16:creationId xmlns:a16="http://schemas.microsoft.com/office/drawing/2014/main" id="{06A5B4D2-5E43-0730-90F0-C0E1A8CE57BB}"/>
              </a:ext>
            </a:extLst>
          </p:cNvPr>
          <p:cNvPicPr>
            <a:picLocks noChangeAspect="1"/>
          </p:cNvPicPr>
          <p:nvPr/>
        </p:nvPicPr>
        <p:blipFill>
          <a:blip r:embed="rId7"/>
          <a:stretch>
            <a:fillRect/>
          </a:stretch>
        </p:blipFill>
        <p:spPr>
          <a:xfrm rot="1347037">
            <a:off x="3563337" y="648913"/>
            <a:ext cx="3390869" cy="1203284"/>
          </a:xfrm>
          <a:prstGeom prst="rect">
            <a:avLst/>
          </a:prstGeom>
        </p:spPr>
      </p:pic>
      <p:pic>
        <p:nvPicPr>
          <p:cNvPr id="8" name="Picture 7">
            <a:extLst>
              <a:ext uri="{FF2B5EF4-FFF2-40B4-BE49-F238E27FC236}">
                <a16:creationId xmlns:a16="http://schemas.microsoft.com/office/drawing/2014/main" id="{E845133D-5A00-6651-29B2-9F88C4398487}"/>
              </a:ext>
            </a:extLst>
          </p:cNvPr>
          <p:cNvPicPr>
            <a:picLocks noChangeAspect="1"/>
          </p:cNvPicPr>
          <p:nvPr/>
        </p:nvPicPr>
        <p:blipFill>
          <a:blip r:embed="rId8"/>
          <a:stretch>
            <a:fillRect/>
          </a:stretch>
        </p:blipFill>
        <p:spPr>
          <a:xfrm>
            <a:off x="535575" y="4353531"/>
            <a:ext cx="5474183" cy="2717401"/>
          </a:xfrm>
          <a:prstGeom prst="rect">
            <a:avLst/>
          </a:prstGeom>
        </p:spPr>
      </p:pic>
      <p:pic>
        <p:nvPicPr>
          <p:cNvPr id="9" name="Picture 8">
            <a:extLst>
              <a:ext uri="{FF2B5EF4-FFF2-40B4-BE49-F238E27FC236}">
                <a16:creationId xmlns:a16="http://schemas.microsoft.com/office/drawing/2014/main" id="{48AAF050-5C26-509C-3A0E-5B36E20725E3}"/>
              </a:ext>
            </a:extLst>
          </p:cNvPr>
          <p:cNvPicPr>
            <a:picLocks noChangeAspect="1"/>
          </p:cNvPicPr>
          <p:nvPr/>
        </p:nvPicPr>
        <p:blipFill>
          <a:blip r:embed="rId9"/>
          <a:stretch>
            <a:fillRect/>
          </a:stretch>
        </p:blipFill>
        <p:spPr>
          <a:xfrm>
            <a:off x="380359" y="1721809"/>
            <a:ext cx="5629399" cy="2472171"/>
          </a:xfrm>
          <a:prstGeom prst="rect">
            <a:avLst/>
          </a:prstGeom>
        </p:spPr>
      </p:pic>
      <p:pic>
        <p:nvPicPr>
          <p:cNvPr id="10" name="Picture 9">
            <a:extLst>
              <a:ext uri="{FF2B5EF4-FFF2-40B4-BE49-F238E27FC236}">
                <a16:creationId xmlns:a16="http://schemas.microsoft.com/office/drawing/2014/main" id="{73DAE490-95F6-DF7B-D4A3-C5CF84AC1EFA}"/>
              </a:ext>
            </a:extLst>
          </p:cNvPr>
          <p:cNvPicPr>
            <a:picLocks noChangeAspect="1"/>
          </p:cNvPicPr>
          <p:nvPr/>
        </p:nvPicPr>
        <p:blipFill>
          <a:blip r:embed="rId10">
            <a:clrChange>
              <a:clrFrom>
                <a:srgbClr val="FEDAB1"/>
              </a:clrFrom>
              <a:clrTo>
                <a:srgbClr val="FEDAB1">
                  <a:alpha val="0"/>
                </a:srgbClr>
              </a:clrTo>
            </a:clrChange>
          </a:blip>
          <a:stretch>
            <a:fillRect/>
          </a:stretch>
        </p:blipFill>
        <p:spPr>
          <a:xfrm>
            <a:off x="6831405" y="757115"/>
            <a:ext cx="2993142" cy="1929388"/>
          </a:xfrm>
          <a:prstGeom prst="rect">
            <a:avLst/>
          </a:prstGeom>
        </p:spPr>
      </p:pic>
    </p:spTree>
    <p:extLst>
      <p:ext uri="{BB962C8B-B14F-4D97-AF65-F5344CB8AC3E}">
        <p14:creationId xmlns:p14="http://schemas.microsoft.com/office/powerpoint/2010/main" val="2852566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مستطيل 2">
            <a:extLst>
              <a:ext uri="{FF2B5EF4-FFF2-40B4-BE49-F238E27FC236}">
                <a16:creationId xmlns:a16="http://schemas.microsoft.com/office/drawing/2014/main" id="{B4D62E6E-6847-0675-56F4-9DA0FD7D80D5}"/>
              </a:ext>
            </a:extLst>
          </p:cNvPr>
          <p:cNvSpPr/>
          <p:nvPr/>
        </p:nvSpPr>
        <p:spPr>
          <a:xfrm>
            <a:off x="2" y="2"/>
            <a:ext cx="10691813" cy="7559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5" name="صورة 4">
            <a:extLst>
              <a:ext uri="{FF2B5EF4-FFF2-40B4-BE49-F238E27FC236}">
                <a16:creationId xmlns:a16="http://schemas.microsoft.com/office/drawing/2014/main" id="{20840D0D-8AF2-2A3F-366D-B76454B5CB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 y="1097855"/>
            <a:ext cx="10691813" cy="6014144"/>
          </a:xfrm>
          <a:prstGeom prst="rect">
            <a:avLst/>
          </a:prstGeom>
        </p:spPr>
      </p:pic>
    </p:spTree>
    <p:extLst>
      <p:ext uri="{BB962C8B-B14F-4D97-AF65-F5344CB8AC3E}">
        <p14:creationId xmlns:p14="http://schemas.microsoft.com/office/powerpoint/2010/main" val="1719167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مستطيل 5">
            <a:extLst>
              <a:ext uri="{FF2B5EF4-FFF2-40B4-BE49-F238E27FC236}">
                <a16:creationId xmlns:a16="http://schemas.microsoft.com/office/drawing/2014/main" id="{3DE8571A-E21A-B10C-7095-0453ECEE5737}"/>
              </a:ext>
            </a:extLst>
          </p:cNvPr>
          <p:cNvSpPr/>
          <p:nvPr/>
        </p:nvSpPr>
        <p:spPr>
          <a:xfrm>
            <a:off x="2" y="2"/>
            <a:ext cx="10691813" cy="7559675"/>
          </a:xfrm>
          <a:prstGeom prst="rect">
            <a:avLst/>
          </a:prstGeom>
          <a:solidFill>
            <a:srgbClr val="DC5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مربع نص 2">
            <a:extLst>
              <a:ext uri="{FF2B5EF4-FFF2-40B4-BE49-F238E27FC236}">
                <a16:creationId xmlns:a16="http://schemas.microsoft.com/office/drawing/2014/main" id="{8197C538-F605-4470-B8E7-E81A57470B0C}"/>
              </a:ext>
            </a:extLst>
          </p:cNvPr>
          <p:cNvSpPr txBox="1"/>
          <p:nvPr/>
        </p:nvSpPr>
        <p:spPr>
          <a:xfrm>
            <a:off x="1948382" y="4271783"/>
            <a:ext cx="6795053" cy="578363"/>
          </a:xfrm>
          <a:prstGeom prst="rect">
            <a:avLst/>
          </a:prstGeom>
          <a:noFill/>
        </p:spPr>
        <p:txBody>
          <a:bodyPr wrap="square" rtlCol="0">
            <a:spAutoFit/>
          </a:bodyPr>
          <a:lstStyle/>
          <a:p>
            <a:pPr algn="ctr" rtl="1"/>
            <a:r>
              <a:rPr lang="ar-EG" sz="1579" b="1" dirty="0">
                <a:solidFill>
                  <a:srgbClr val="222222"/>
                </a:solidFill>
                <a:latin typeface="Harmattan" panose="01000503000000020003" pitchFamily="2" charset="-78"/>
                <a:cs typeface="Harmattan" panose="01000503000000020003" pitchFamily="2" charset="-78"/>
              </a:rPr>
              <a:t>الخط</a:t>
            </a:r>
            <a:r>
              <a:rPr lang="ar-SA" sz="1579" b="1" dirty="0" err="1">
                <a:solidFill>
                  <a:srgbClr val="222222"/>
                </a:solidFill>
                <a:latin typeface="Harmattan" panose="01000503000000020003" pitchFamily="2" charset="-78"/>
                <a:cs typeface="Harmattan" panose="01000503000000020003" pitchFamily="2" charset="-78"/>
              </a:rPr>
              <a:t>وط</a:t>
            </a:r>
            <a:r>
              <a:rPr lang="ar-EG" sz="1579" b="1" dirty="0">
                <a:solidFill>
                  <a:srgbClr val="222222"/>
                </a:solidFill>
                <a:latin typeface="Harmattan" panose="01000503000000020003" pitchFamily="2" charset="-78"/>
                <a:cs typeface="Harmattan" panose="01000503000000020003" pitchFamily="2" charset="-78"/>
              </a:rPr>
              <a:t>  المستخدم</a:t>
            </a:r>
            <a:r>
              <a:rPr lang="ar-SA" sz="1579" b="1" dirty="0">
                <a:solidFill>
                  <a:srgbClr val="222222"/>
                </a:solidFill>
                <a:latin typeface="Harmattan" panose="01000503000000020003" pitchFamily="2" charset="-78"/>
                <a:cs typeface="Harmattan" panose="01000503000000020003" pitchFamily="2" charset="-78"/>
              </a:rPr>
              <a:t>ة</a:t>
            </a:r>
            <a:r>
              <a:rPr lang="en-GB" sz="1579" b="1" dirty="0">
                <a:solidFill>
                  <a:srgbClr val="222222"/>
                </a:solidFill>
                <a:latin typeface="Harmattan" panose="01000503000000020003" pitchFamily="2" charset="-78"/>
                <a:cs typeface="Harmattan" panose="01000503000000020003" pitchFamily="2" charset="-78"/>
              </a:rPr>
              <a:t> </a:t>
            </a:r>
            <a:r>
              <a:rPr lang="en-US" sz="1579" b="1" dirty="0">
                <a:solidFill>
                  <a:srgbClr val="222222"/>
                </a:solidFill>
                <a:latin typeface="Harmattan" panose="01000503000000020003" pitchFamily="2" charset="-78"/>
                <a:cs typeface="Harmattan" panose="01000503000000020003" pitchFamily="2" charset="-78"/>
              </a:rPr>
              <a:t> </a:t>
            </a:r>
            <a:r>
              <a:rPr lang="ar-EG" sz="1579" b="1" dirty="0">
                <a:solidFill>
                  <a:srgbClr val="222222"/>
                </a:solidFill>
                <a:latin typeface="Harmattan" panose="01000503000000020003" pitchFamily="2" charset="-78"/>
                <a:cs typeface="Harmattan" panose="01000503000000020003" pitchFamily="2" charset="-78"/>
              </a:rPr>
              <a:t> في القالب </a:t>
            </a:r>
            <a:endParaRPr lang="ar-SA" sz="1579" b="1" dirty="0">
              <a:solidFill>
                <a:schemeClr val="accent1">
                  <a:lumMod val="50000"/>
                </a:schemeClr>
              </a:solidFill>
              <a:latin typeface="Harmattan" panose="01000503000000020003" pitchFamily="2" charset="-78"/>
              <a:cs typeface="Harmattan" panose="01000503000000020003" pitchFamily="2" charset="-78"/>
            </a:endParaRPr>
          </a:p>
          <a:p>
            <a:pPr algn="ctr" rtl="1"/>
            <a:r>
              <a:rPr lang="en-US" sz="1228" b="1" dirty="0">
                <a:solidFill>
                  <a:schemeClr val="bg1"/>
                </a:solidFill>
                <a:latin typeface="Harmattan" panose="01000503000000020003" pitchFamily="2" charset="-78"/>
                <a:cs typeface="Harmattan" panose="01000503000000020003" pitchFamily="2" charset="-78"/>
              </a:rPr>
              <a:t>Harmattan  </a:t>
            </a:r>
            <a:r>
              <a:rPr lang="ar-EG" sz="1579" b="1" dirty="0">
                <a:solidFill>
                  <a:srgbClr val="222222"/>
                </a:solidFill>
                <a:latin typeface="Harmattan" panose="01000503000000020003" pitchFamily="2" charset="-78"/>
                <a:cs typeface="Harmattan" panose="01000503000000020003" pitchFamily="2" charset="-78"/>
              </a:rPr>
              <a:t>   </a:t>
            </a:r>
            <a:r>
              <a:rPr lang="ar-EG" sz="1579" b="1" dirty="0">
                <a:solidFill>
                  <a:schemeClr val="accent1">
                    <a:lumMod val="50000"/>
                  </a:schemeClr>
                </a:solidFill>
                <a:latin typeface="Harmattan" panose="01000503000000020003" pitchFamily="2" charset="-78"/>
                <a:cs typeface="Harmattan" panose="01000503000000020003" pitchFamily="2" charset="-78"/>
                <a:hlinkClick r:id="rId3">
                  <a:extLst>
                    <a:ext uri="{A12FA001-AC4F-418D-AE19-62706E023703}">
                      <ahyp:hlinkClr xmlns:ahyp="http://schemas.microsoft.com/office/drawing/2018/hyperlinkcolor" val="tx"/>
                    </a:ext>
                  </a:extLst>
                </a:hlinkClick>
              </a:rPr>
              <a:t>الرابط</a:t>
            </a:r>
            <a:endParaRPr lang="ar-EG" sz="1579" b="1" dirty="0">
              <a:solidFill>
                <a:schemeClr val="accent1">
                  <a:lumMod val="50000"/>
                </a:schemeClr>
              </a:solidFill>
              <a:latin typeface="Harmattan" panose="01000503000000020003" pitchFamily="2" charset="-78"/>
              <a:cs typeface="Harmattan" panose="01000503000000020003" pitchFamily="2" charset="-78"/>
            </a:endParaRPr>
          </a:p>
        </p:txBody>
      </p:sp>
      <p:sp>
        <p:nvSpPr>
          <p:cNvPr id="9" name="مربع نص 8">
            <a:extLst>
              <a:ext uri="{FF2B5EF4-FFF2-40B4-BE49-F238E27FC236}">
                <a16:creationId xmlns:a16="http://schemas.microsoft.com/office/drawing/2014/main" id="{1C4F0F2F-DFC6-49FA-A149-8246FD7A06D5}"/>
              </a:ext>
            </a:extLst>
          </p:cNvPr>
          <p:cNvSpPr txBox="1"/>
          <p:nvPr/>
        </p:nvSpPr>
        <p:spPr>
          <a:xfrm>
            <a:off x="31" y="2171346"/>
            <a:ext cx="10691755" cy="1819857"/>
          </a:xfrm>
          <a:prstGeom prst="rect">
            <a:avLst/>
          </a:prstGeom>
          <a:noFill/>
        </p:spPr>
        <p:txBody>
          <a:bodyPr wrap="square" rtlCol="0">
            <a:spAutoFit/>
          </a:bodyPr>
          <a:lstStyle/>
          <a:p>
            <a:pPr algn="ctr"/>
            <a:r>
              <a:rPr lang="ar-EG" sz="4210" b="1" dirty="0">
                <a:solidFill>
                  <a:schemeClr val="bg1"/>
                </a:solidFill>
                <a:latin typeface="Harmattan" panose="01000503000000020003" pitchFamily="2" charset="-78"/>
                <a:cs typeface="Harmattan" panose="01000503000000020003" pitchFamily="2" charset="-78"/>
              </a:rPr>
              <a:t>تم تصميم هذا القالب بواسط</a:t>
            </a:r>
            <a:r>
              <a:rPr lang="ar-SA" sz="4210" b="1" dirty="0">
                <a:solidFill>
                  <a:schemeClr val="bg1"/>
                </a:solidFill>
                <a:latin typeface="Harmattan" panose="01000503000000020003" pitchFamily="2" charset="-78"/>
                <a:cs typeface="Harmattan" panose="01000503000000020003" pitchFamily="2" charset="-78"/>
              </a:rPr>
              <a:t>ة</a:t>
            </a:r>
          </a:p>
          <a:p>
            <a:pPr algn="ctr"/>
            <a:r>
              <a:rPr lang="en-GB" sz="4210" b="1" dirty="0">
                <a:solidFill>
                  <a:schemeClr val="bg1"/>
                </a:solidFill>
                <a:latin typeface="Harmattan" panose="01000503000000020003" pitchFamily="2" charset="-78"/>
                <a:cs typeface="Harmattan" panose="01000503000000020003" pitchFamily="2" charset="-78"/>
              </a:rPr>
              <a:t> </a:t>
            </a:r>
            <a:r>
              <a:rPr lang="ar-EG" sz="4210" b="1" dirty="0">
                <a:solidFill>
                  <a:schemeClr val="bg1"/>
                </a:solidFill>
                <a:latin typeface="Harmattan" panose="01000503000000020003" pitchFamily="2" charset="-78"/>
                <a:cs typeface="Harmattan" panose="01000503000000020003" pitchFamily="2" charset="-78"/>
              </a:rPr>
              <a:t> </a:t>
            </a:r>
            <a:r>
              <a:rPr lang="en-US" sz="7016" b="1" dirty="0">
                <a:solidFill>
                  <a:schemeClr val="bg1"/>
                </a:solidFill>
                <a:latin typeface="Harmattan" panose="01000503000000020003" pitchFamily="2" charset="-78"/>
                <a:cs typeface="Harmattan" panose="01000503000000020003" pitchFamily="2" charset="-78"/>
              </a:rPr>
              <a:t>ingez-ppt.com</a:t>
            </a:r>
            <a:endParaRPr lang="en-GB" sz="4210" b="1" dirty="0">
              <a:solidFill>
                <a:schemeClr val="bg1"/>
              </a:solidFill>
              <a:latin typeface="Harmattan" panose="01000503000000020003" pitchFamily="2" charset="-78"/>
              <a:cs typeface="Harmattan" panose="01000503000000020003" pitchFamily="2" charset="-78"/>
            </a:endParaRPr>
          </a:p>
        </p:txBody>
      </p:sp>
      <p:grpSp>
        <p:nvGrpSpPr>
          <p:cNvPr id="2" name="مجموعة 1">
            <a:extLst>
              <a:ext uri="{FF2B5EF4-FFF2-40B4-BE49-F238E27FC236}">
                <a16:creationId xmlns:a16="http://schemas.microsoft.com/office/drawing/2014/main" id="{24ECBBBA-6F20-B561-97FE-277B26437ACC}"/>
              </a:ext>
            </a:extLst>
          </p:cNvPr>
          <p:cNvGrpSpPr/>
          <p:nvPr/>
        </p:nvGrpSpPr>
        <p:grpSpPr>
          <a:xfrm>
            <a:off x="2266804" y="5260350"/>
            <a:ext cx="6158205" cy="1432007"/>
            <a:chOff x="2948473" y="5071430"/>
            <a:chExt cx="6158205" cy="1432007"/>
          </a:xfrm>
        </p:grpSpPr>
        <p:sp>
          <p:nvSpPr>
            <p:cNvPr id="4" name="مستطيل: زوايا مستديرة 3">
              <a:extLst>
                <a:ext uri="{FF2B5EF4-FFF2-40B4-BE49-F238E27FC236}">
                  <a16:creationId xmlns:a16="http://schemas.microsoft.com/office/drawing/2014/main" id="{C271014F-2CEE-97B9-A158-6F4A5DCEB1EE}"/>
                </a:ext>
              </a:extLst>
            </p:cNvPr>
            <p:cNvSpPr/>
            <p:nvPr/>
          </p:nvSpPr>
          <p:spPr>
            <a:xfrm>
              <a:off x="2948473" y="5146985"/>
              <a:ext cx="6158205" cy="1356452"/>
            </a:xfrm>
            <a:prstGeom prst="roundRect">
              <a:avLst/>
            </a:prstGeom>
            <a:noFill/>
            <a:ln>
              <a:solidFill>
                <a:srgbClr val="FBBC0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ربع نص 7">
              <a:extLst>
                <a:ext uri="{FF2B5EF4-FFF2-40B4-BE49-F238E27FC236}">
                  <a16:creationId xmlns:a16="http://schemas.microsoft.com/office/drawing/2014/main" id="{BABF9B4D-3A8C-0F47-58C8-48D769647876}"/>
                </a:ext>
              </a:extLst>
            </p:cNvPr>
            <p:cNvSpPr txBox="1"/>
            <p:nvPr/>
          </p:nvSpPr>
          <p:spPr>
            <a:xfrm>
              <a:off x="3327918" y="5071430"/>
              <a:ext cx="4528458" cy="1200329"/>
            </a:xfrm>
            <a:prstGeom prst="rect">
              <a:avLst/>
            </a:prstGeom>
            <a:noFill/>
          </p:spPr>
          <p:txBody>
            <a:bodyPr wrap="square">
              <a:spAutoFit/>
            </a:bodyPr>
            <a:lstStyle/>
            <a:p>
              <a:pPr algn="ctr" rtl="1"/>
              <a:br>
                <a:rPr lang="ar-SA" b="1" i="1" dirty="0">
                  <a:solidFill>
                    <a:srgbClr val="FFD778"/>
                  </a:solidFill>
                  <a:effectLst/>
                  <a:latin typeface="Harmattan" panose="01000503000000020003" pitchFamily="2" charset="-78"/>
                  <a:cs typeface="Harmattan" panose="01000503000000020003" pitchFamily="2" charset="-78"/>
                </a:rPr>
              </a:br>
              <a:r>
                <a:rPr lang="ar-SA" b="1" i="1" dirty="0">
                  <a:solidFill>
                    <a:srgbClr val="FFD778"/>
                  </a:solidFill>
                  <a:effectLst/>
                  <a:latin typeface="Harmattan" panose="01000503000000020003" pitchFamily="2" charset="-78"/>
                  <a:cs typeface="Harmattan" panose="01000503000000020003" pitchFamily="2" charset="-78"/>
                </a:rPr>
                <a:t>تم تصميم هذا القالب بواسطة موقع انجز </a:t>
              </a:r>
              <a:r>
                <a:rPr lang="en-US" b="1" i="1" dirty="0">
                  <a:solidFill>
                    <a:srgbClr val="FFD778"/>
                  </a:solidFill>
                  <a:effectLst/>
                  <a:latin typeface="Harmattan" panose="01000503000000020003" pitchFamily="2" charset="-78"/>
                  <a:cs typeface="Harmattan" panose="01000503000000020003" pitchFamily="2" charset="-78"/>
                </a:rPr>
                <a:t>ingez-ppt </a:t>
              </a:r>
              <a:r>
                <a:rPr lang="ar-SA" b="1" i="1" dirty="0">
                  <a:solidFill>
                    <a:srgbClr val="FFD778"/>
                  </a:solidFill>
                  <a:effectLst/>
                  <a:latin typeface="Harmattan" panose="01000503000000020003" pitchFamily="2" charset="-78"/>
                  <a:cs typeface="Harmattan" panose="01000503000000020003" pitchFamily="2" charset="-78"/>
                </a:rPr>
                <a:t> ولا يحق لأي شخص إعادة نشر أو توزيع ملفات القوالب أو إصدارات معدلة في مواقع أخرى بدون إذن خطي من انجز</a:t>
              </a:r>
              <a:endParaRPr lang="ar-SA" dirty="0">
                <a:solidFill>
                  <a:srgbClr val="FFD778"/>
                </a:solidFill>
                <a:latin typeface="Harmattan" panose="01000503000000020003" pitchFamily="2" charset="-78"/>
                <a:cs typeface="Harmattan" panose="01000503000000020003" pitchFamily="2" charset="-78"/>
              </a:endParaRPr>
            </a:p>
          </p:txBody>
        </p:sp>
        <p:pic>
          <p:nvPicPr>
            <p:cNvPr id="10" name="رسم 9" descr="تحذير مع تعبئة خالصة">
              <a:extLst>
                <a:ext uri="{FF2B5EF4-FFF2-40B4-BE49-F238E27FC236}">
                  <a16:creationId xmlns:a16="http://schemas.microsoft.com/office/drawing/2014/main" id="{2D3C8203-3A1E-F1AD-B63C-078DEDD301A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52318" y="5357235"/>
              <a:ext cx="914400" cy="914400"/>
            </a:xfrm>
            <a:prstGeom prst="rect">
              <a:avLst/>
            </a:prstGeom>
          </p:spPr>
        </p:pic>
      </p:grpSp>
    </p:spTree>
    <p:extLst>
      <p:ext uri="{BB962C8B-B14F-4D97-AF65-F5344CB8AC3E}">
        <p14:creationId xmlns:p14="http://schemas.microsoft.com/office/powerpoint/2010/main" val="4000033492"/>
      </p:ext>
    </p:extLst>
  </p:cSld>
  <p:clrMapOvr>
    <a:masterClrMapping/>
  </p:clrMapOvr>
</p:sld>
</file>

<file path=ppt/theme/theme1.xml><?xml version="1.0" encoding="utf-8"?>
<a:theme xmlns:a="http://schemas.openxmlformats.org/drawingml/2006/main" name="نسق Office">
  <a:themeElements>
    <a:clrScheme name="نسق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armattan">
      <a:majorFont>
        <a:latin typeface="Harmattan"/>
        <a:ea typeface="Harmattan"/>
        <a:cs typeface="Harmattan"/>
      </a:majorFont>
      <a:minorFont>
        <a:latin typeface="Harmattan"/>
        <a:ea typeface="Harmattan"/>
        <a:cs typeface="Harmatta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0</TotalTime>
  <Words>346</Words>
  <Application>Microsoft Office PowerPoint</Application>
  <PresentationFormat>Custom</PresentationFormat>
  <Paragraphs>50</Paragraphs>
  <Slides>6</Slides>
  <Notes>2</Notes>
  <HiddenSlides>3</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Harmattan</vt:lpstr>
      <vt:lpstr>Calibri</vt:lpstr>
      <vt:lpstr>Arial</vt:lpstr>
      <vt:lpstr>نسق Office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ingez-ppt.com</dc:creator>
  <cp:lastModifiedBy>Hasan Selim</cp:lastModifiedBy>
  <cp:revision>81</cp:revision>
  <cp:lastPrinted>2023-04-21T16:15:01Z</cp:lastPrinted>
  <dcterms:created xsi:type="dcterms:W3CDTF">2022-06-17T15:03:51Z</dcterms:created>
  <dcterms:modified xsi:type="dcterms:W3CDTF">2025-07-13T17:57:26Z</dcterms:modified>
</cp:coreProperties>
</file>