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embedTrueTypeFonts="1" autoCompressPictures="0">
  <p:sldMasterIdLst>
    <p:sldMasterId id="2147483660" r:id="rId1"/>
  </p:sldMasterIdLst>
  <p:notesMasterIdLst>
    <p:notesMasterId r:id="rId8"/>
  </p:notesMasterIdLst>
  <p:sldIdLst>
    <p:sldId id="481" r:id="rId2"/>
    <p:sldId id="482" r:id="rId3"/>
    <p:sldId id="470" r:id="rId4"/>
    <p:sldId id="476" r:id="rId5"/>
    <p:sldId id="468" r:id="rId6"/>
    <p:sldId id="469" r:id="rId7"/>
  </p:sldIdLst>
  <p:sldSz cx="10691813" cy="7559675"/>
  <p:notesSz cx="7104063" cy="10234613"/>
  <p:embeddedFontLst>
    <p:embeddedFont>
      <p:font typeface="Harmattan" panose="01000503000000020003" pitchFamily="2" charset="-78"/>
      <p:regular r:id="rId9"/>
      <p:bold r:id="rId10"/>
    </p:embeddedFont>
  </p:embeddedFontLst>
  <p:defaultTextStyle>
    <a:defPPr>
      <a:defRPr lang="en-US"/>
    </a:defPPr>
    <a:lvl1pPr marL="0" algn="l" defTabSz="4571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308" algn="l" defTabSz="4571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462" algn="l" defTabSz="4571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616" algn="l" defTabSz="4571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770" algn="l" defTabSz="4571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924" algn="l" defTabSz="4571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200077" algn="l" defTabSz="4571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232" algn="l" defTabSz="457154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7" userDrawn="1">
          <p15:clr>
            <a:srgbClr val="A4A3A4"/>
          </p15:clr>
        </p15:guide>
        <p15:guide id="2" pos="3367" userDrawn="1">
          <p15:clr>
            <a:srgbClr val="A4A3A4"/>
          </p15:clr>
        </p15:guide>
        <p15:guide id="3" orient="horz" pos="396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AFE8"/>
    <a:srgbClr val="A1E2F3"/>
    <a:srgbClr val="86513B"/>
    <a:srgbClr val="0075B7"/>
    <a:srgbClr val="3BBBEC"/>
    <a:srgbClr val="F6F8FC"/>
    <a:srgbClr val="EFEFEF"/>
    <a:srgbClr val="FFFFFF"/>
    <a:srgbClr val="F3F6FB"/>
    <a:srgbClr val="EBF0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5E1DCD-6A10-456C-8B7D-134C59DDFD14}" v="117" dt="2024-01-02T11:20:08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1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373" y="58"/>
      </p:cViewPr>
      <p:guideLst>
        <p:guide orient="horz" pos="557"/>
        <p:guide pos="3367"/>
        <p:guide orient="horz" pos="39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ssan Moddather" userId="84cd2103f36ef0dc" providerId="LiveId" clId="{1D23B812-9424-4B54-BDC8-CDA125B1883F}"/>
    <pc:docChg chg="custSel modSld">
      <pc:chgData name="Hassan Moddather" userId="84cd2103f36ef0dc" providerId="LiveId" clId="{1D23B812-9424-4B54-BDC8-CDA125B1883F}" dt="2023-04-16T01:08:52.923" v="4" actId="1076"/>
      <pc:docMkLst>
        <pc:docMk/>
      </pc:docMkLst>
      <pc:sldChg chg="addSp delSp modSp mod">
        <pc:chgData name="Hassan Moddather" userId="84cd2103f36ef0dc" providerId="LiveId" clId="{1D23B812-9424-4B54-BDC8-CDA125B1883F}" dt="2023-04-16T01:08:52.923" v="4" actId="1076"/>
        <pc:sldMkLst>
          <pc:docMk/>
          <pc:sldMk cId="1719167534" sldId="468"/>
        </pc:sldMkLst>
        <pc:spChg chg="topLvl">
          <ac:chgData name="Hassan Moddather" userId="84cd2103f36ef0dc" providerId="LiveId" clId="{1D23B812-9424-4B54-BDC8-CDA125B1883F}" dt="2023-04-16T01:08:50.887" v="3" actId="478"/>
          <ac:spMkLst>
            <pc:docMk/>
            <pc:sldMk cId="1719167534" sldId="468"/>
            <ac:spMk id="3" creationId="{B4D62E6E-6847-0675-56F4-9DA0FD7D80D5}"/>
          </ac:spMkLst>
        </pc:spChg>
        <pc:grpChg chg="del">
          <ac:chgData name="Hassan Moddather" userId="84cd2103f36ef0dc" providerId="LiveId" clId="{1D23B812-9424-4B54-BDC8-CDA125B1883F}" dt="2023-04-16T01:08:50.887" v="3" actId="478"/>
          <ac:grpSpMkLst>
            <pc:docMk/>
            <pc:sldMk cId="1719167534" sldId="468"/>
            <ac:grpSpMk id="4" creationId="{4442F8F2-636F-CAE1-4495-08FCBDDB1856}"/>
          </ac:grpSpMkLst>
        </pc:grpChg>
        <pc:picChg chg="del topLvl">
          <ac:chgData name="Hassan Moddather" userId="84cd2103f36ef0dc" providerId="LiveId" clId="{1D23B812-9424-4B54-BDC8-CDA125B1883F}" dt="2023-04-16T01:08:50.887" v="3" actId="478"/>
          <ac:picMkLst>
            <pc:docMk/>
            <pc:sldMk cId="1719167534" sldId="468"/>
            <ac:picMk id="2" creationId="{3CD30172-052F-C9C5-A995-A209ACE2317F}"/>
          </ac:picMkLst>
        </pc:picChg>
        <pc:picChg chg="add mod">
          <ac:chgData name="Hassan Moddather" userId="84cd2103f36ef0dc" providerId="LiveId" clId="{1D23B812-9424-4B54-BDC8-CDA125B1883F}" dt="2023-04-16T01:08:52.923" v="4" actId="1076"/>
          <ac:picMkLst>
            <pc:docMk/>
            <pc:sldMk cId="1719167534" sldId="468"/>
            <ac:picMk id="5" creationId="{20840D0D-8AF2-2A3F-366D-B76454B5CBAF}"/>
          </ac:picMkLst>
        </pc:picChg>
      </pc:sldChg>
    </pc:docChg>
  </pc:docChgLst>
  <pc:docChgLst>
    <pc:chgData name="H M" userId="84cd2103f36ef0dc" providerId="LiveId" clId="{E59A68CB-8FD3-43F2-A927-3DF865AE8900}"/>
    <pc:docChg chg="undo custSel modSld">
      <pc:chgData name="H M" userId="84cd2103f36ef0dc" providerId="LiveId" clId="{E59A68CB-8FD3-43F2-A927-3DF865AE8900}" dt="2023-06-05T13:46:15.874" v="20" actId="164"/>
      <pc:docMkLst>
        <pc:docMk/>
      </pc:docMkLst>
      <pc:sldChg chg="addSp delSp modSp mod">
        <pc:chgData name="H M" userId="84cd2103f36ef0dc" providerId="LiveId" clId="{E59A68CB-8FD3-43F2-A927-3DF865AE8900}" dt="2023-06-05T13:46:15.874" v="20" actId="164"/>
        <pc:sldMkLst>
          <pc:docMk/>
          <pc:sldMk cId="3165081508" sldId="471"/>
        </pc:sldMkLst>
        <pc:spChg chg="del mod">
          <ac:chgData name="H M" userId="84cd2103f36ef0dc" providerId="LiveId" clId="{E59A68CB-8FD3-43F2-A927-3DF865AE8900}" dt="2023-06-05T13:43:43.741" v="9" actId="478"/>
          <ac:spMkLst>
            <pc:docMk/>
            <pc:sldMk cId="3165081508" sldId="471"/>
            <ac:spMk id="2" creationId="{5C32B595-96F1-BB39-A4E8-1261C8885184}"/>
          </ac:spMkLst>
        </pc:spChg>
        <pc:spChg chg="add del mod">
          <ac:chgData name="H M" userId="84cd2103f36ef0dc" providerId="LiveId" clId="{E59A68CB-8FD3-43F2-A927-3DF865AE8900}" dt="2023-06-05T13:44:23.551" v="17" actId="478"/>
          <ac:spMkLst>
            <pc:docMk/>
            <pc:sldMk cId="3165081508" sldId="471"/>
            <ac:spMk id="3" creationId="{0BB6EC46-7BC4-0FA5-DD83-BD328C38428B}"/>
          </ac:spMkLst>
        </pc:spChg>
        <pc:grpChg chg="add mod">
          <ac:chgData name="H M" userId="84cd2103f36ef0dc" providerId="LiveId" clId="{E59A68CB-8FD3-43F2-A927-3DF865AE8900}" dt="2023-06-05T13:46:15.874" v="20" actId="164"/>
          <ac:grpSpMkLst>
            <pc:docMk/>
            <pc:sldMk cId="3165081508" sldId="471"/>
            <ac:grpSpMk id="2" creationId="{50F5CB1C-480C-30B8-9830-CA90BB8652EF}"/>
          </ac:grpSpMkLst>
        </pc:grpChg>
        <pc:picChg chg="add mod">
          <ac:chgData name="H M" userId="84cd2103f36ef0dc" providerId="LiveId" clId="{E59A68CB-8FD3-43F2-A927-3DF865AE8900}" dt="2023-06-05T13:46:15.874" v="20" actId="164"/>
          <ac:picMkLst>
            <pc:docMk/>
            <pc:sldMk cId="3165081508" sldId="471"/>
            <ac:picMk id="4" creationId="{BC3CEC16-45E5-FEC6-AE78-69D75438C8A0}"/>
          </ac:picMkLst>
        </pc:picChg>
        <pc:picChg chg="add mod">
          <ac:chgData name="H M" userId="84cd2103f36ef0dc" providerId="LiveId" clId="{E59A68CB-8FD3-43F2-A927-3DF865AE8900}" dt="2023-06-05T13:46:15.874" v="20" actId="164"/>
          <ac:picMkLst>
            <pc:docMk/>
            <pc:sldMk cId="3165081508" sldId="471"/>
            <ac:picMk id="5" creationId="{9FF0E665-BFD2-2924-EE3D-4CDC6299E2A8}"/>
          </ac:picMkLst>
        </pc:picChg>
      </pc:sldChg>
    </pc:docChg>
  </pc:docChgLst>
  <pc:docChgLst>
    <pc:chgData name="H M" userId="84cd2103f36ef0dc" providerId="LiveId" clId="{4B5E1DCD-6A10-456C-8B7D-134C59DDFD14}"/>
    <pc:docChg chg="undo custSel addSld delSld modSld sldOrd">
      <pc:chgData name="H M" userId="84cd2103f36ef0dc" providerId="LiveId" clId="{4B5E1DCD-6A10-456C-8B7D-134C59DDFD14}" dt="2024-03-11T11:05:47.761" v="1726" actId="12788"/>
      <pc:docMkLst>
        <pc:docMk/>
      </pc:docMkLst>
      <pc:sldChg chg="addSp modSp add del mod">
        <pc:chgData name="H M" userId="84cd2103f36ef0dc" providerId="LiveId" clId="{4B5E1DCD-6A10-456C-8B7D-134C59DDFD14}" dt="2024-01-02T11:17:00.157" v="1600" actId="47"/>
        <pc:sldMkLst>
          <pc:docMk/>
          <pc:sldMk cId="2852566979" sldId="412"/>
        </pc:sldMkLst>
        <pc:spChg chg="add mod">
          <ac:chgData name="H M" userId="84cd2103f36ef0dc" providerId="LiveId" clId="{4B5E1DCD-6A10-456C-8B7D-134C59DDFD14}" dt="2024-01-01T11:45:16.418" v="4" actId="1076"/>
          <ac:spMkLst>
            <pc:docMk/>
            <pc:sldMk cId="2852566979" sldId="412"/>
            <ac:spMk id="3" creationId="{B000DB1E-522B-1D78-7FB9-EDDD0D08AB07}"/>
          </ac:spMkLst>
        </pc:spChg>
        <pc:spChg chg="add mod">
          <ac:chgData name="H M" userId="84cd2103f36ef0dc" providerId="LiveId" clId="{4B5E1DCD-6A10-456C-8B7D-134C59DDFD14}" dt="2024-01-01T11:45:30.036" v="6" actId="1076"/>
          <ac:spMkLst>
            <pc:docMk/>
            <pc:sldMk cId="2852566979" sldId="412"/>
            <ac:spMk id="5" creationId="{B96A2758-277F-F6D5-25B8-7B1221059B6E}"/>
          </ac:spMkLst>
        </pc:spChg>
      </pc:sldChg>
      <pc:sldChg chg="modSp mod ord">
        <pc:chgData name="H M" userId="84cd2103f36ef0dc" providerId="LiveId" clId="{4B5E1DCD-6A10-456C-8B7D-134C59DDFD14}" dt="2024-03-11T11:05:47.761" v="1726" actId="12788"/>
        <pc:sldMkLst>
          <pc:docMk/>
          <pc:sldMk cId="4000033492" sldId="469"/>
        </pc:sldMkLst>
        <pc:grpChg chg="mod">
          <ac:chgData name="H M" userId="84cd2103f36ef0dc" providerId="LiveId" clId="{4B5E1DCD-6A10-456C-8B7D-134C59DDFD14}" dt="2024-03-11T11:05:47.761" v="1726" actId="12788"/>
          <ac:grpSpMkLst>
            <pc:docMk/>
            <pc:sldMk cId="4000033492" sldId="469"/>
            <ac:grpSpMk id="2" creationId="{24ECBBBA-6F20-B561-97FE-277B26437ACC}"/>
          </ac:grpSpMkLst>
        </pc:grpChg>
      </pc:sldChg>
      <pc:sldChg chg="addSp delSp modSp del mod">
        <pc:chgData name="H M" userId="84cd2103f36ef0dc" providerId="LiveId" clId="{4B5E1DCD-6A10-456C-8B7D-134C59DDFD14}" dt="2024-01-01T12:35:45.403" v="686" actId="47"/>
        <pc:sldMkLst>
          <pc:docMk/>
          <pc:sldMk cId="3165081508" sldId="471"/>
        </pc:sldMkLst>
        <pc:spChg chg="del mod topLvl">
          <ac:chgData name="H M" userId="84cd2103f36ef0dc" providerId="LiveId" clId="{4B5E1DCD-6A10-456C-8B7D-134C59DDFD14}" dt="2024-01-01T11:56:22.434" v="60"/>
          <ac:spMkLst>
            <pc:docMk/>
            <pc:sldMk cId="3165081508" sldId="471"/>
            <ac:spMk id="10" creationId="{3F87EAED-C5DF-0B45-AA27-B0EB767AC616}"/>
          </ac:spMkLst>
        </pc:spChg>
        <pc:spChg chg="del mod topLvl">
          <ac:chgData name="H M" userId="84cd2103f36ef0dc" providerId="LiveId" clId="{4B5E1DCD-6A10-456C-8B7D-134C59DDFD14}" dt="2024-01-01T11:56:22.434" v="60"/>
          <ac:spMkLst>
            <pc:docMk/>
            <pc:sldMk cId="3165081508" sldId="471"/>
            <ac:spMk id="11" creationId="{27C3CC79-9431-A647-6A54-02556C8B8134}"/>
          </ac:spMkLst>
        </pc:spChg>
        <pc:spChg chg="mod">
          <ac:chgData name="H M" userId="84cd2103f36ef0dc" providerId="LiveId" clId="{4B5E1DCD-6A10-456C-8B7D-134C59DDFD14}" dt="2024-01-01T11:54:09.439" v="44" actId="207"/>
          <ac:spMkLst>
            <pc:docMk/>
            <pc:sldMk cId="3165081508" sldId="471"/>
            <ac:spMk id="12" creationId="{DB3E85C3-E491-0B74-5880-9B66DBD04995}"/>
          </ac:spMkLst>
        </pc:spChg>
        <pc:spChg chg="del mod topLvl">
          <ac:chgData name="H M" userId="84cd2103f36ef0dc" providerId="LiveId" clId="{4B5E1DCD-6A10-456C-8B7D-134C59DDFD14}" dt="2024-01-01T11:56:22.434" v="60"/>
          <ac:spMkLst>
            <pc:docMk/>
            <pc:sldMk cId="3165081508" sldId="471"/>
            <ac:spMk id="13" creationId="{2C4819D0-0D44-B153-5A00-38D9CE274A0B}"/>
          </ac:spMkLst>
        </pc:spChg>
        <pc:spChg chg="del mod">
          <ac:chgData name="H M" userId="84cd2103f36ef0dc" providerId="LiveId" clId="{4B5E1DCD-6A10-456C-8B7D-134C59DDFD14}" dt="2024-01-01T11:55:54.412" v="51" actId="478"/>
          <ac:spMkLst>
            <pc:docMk/>
            <pc:sldMk cId="3165081508" sldId="471"/>
            <ac:spMk id="14" creationId="{4F22653C-2B8D-A5E2-B832-FB85215B82CE}"/>
          </ac:spMkLst>
        </pc:spChg>
        <pc:spChg chg="mod">
          <ac:chgData name="H M" userId="84cd2103f36ef0dc" providerId="LiveId" clId="{4B5E1DCD-6A10-456C-8B7D-134C59DDFD14}" dt="2024-01-01T11:56:18.938" v="58" actId="571"/>
          <ac:spMkLst>
            <pc:docMk/>
            <pc:sldMk cId="3165081508" sldId="471"/>
            <ac:spMk id="17" creationId="{F4DCEFD1-6E70-64B0-1CE1-C15D80B21A87}"/>
          </ac:spMkLst>
        </pc:spChg>
        <pc:spChg chg="mod">
          <ac:chgData name="H M" userId="84cd2103f36ef0dc" providerId="LiveId" clId="{4B5E1DCD-6A10-456C-8B7D-134C59DDFD14}" dt="2024-01-01T11:56:18.938" v="58" actId="571"/>
          <ac:spMkLst>
            <pc:docMk/>
            <pc:sldMk cId="3165081508" sldId="471"/>
            <ac:spMk id="18" creationId="{09BBC74F-8AA3-599A-BF15-46D35279B773}"/>
          </ac:spMkLst>
        </pc:spChg>
        <pc:spChg chg="mod">
          <ac:chgData name="H M" userId="84cd2103f36ef0dc" providerId="LiveId" clId="{4B5E1DCD-6A10-456C-8B7D-134C59DDFD14}" dt="2024-01-01T11:56:18.938" v="58" actId="571"/>
          <ac:spMkLst>
            <pc:docMk/>
            <pc:sldMk cId="3165081508" sldId="471"/>
            <ac:spMk id="19" creationId="{926C1510-FE1B-0EE0-DD52-786C5A159378}"/>
          </ac:spMkLst>
        </pc:spChg>
        <pc:spChg chg="mod">
          <ac:chgData name="H M" userId="84cd2103f36ef0dc" providerId="LiveId" clId="{4B5E1DCD-6A10-456C-8B7D-134C59DDFD14}" dt="2024-01-01T11:56:22.434" v="60"/>
          <ac:spMkLst>
            <pc:docMk/>
            <pc:sldMk cId="3165081508" sldId="471"/>
            <ac:spMk id="20" creationId="{6FED6EC1-D037-8110-C517-FF61645C6496}"/>
          </ac:spMkLst>
        </pc:spChg>
        <pc:spChg chg="add mod">
          <ac:chgData name="H M" userId="84cd2103f36ef0dc" providerId="LiveId" clId="{4B5E1DCD-6A10-456C-8B7D-134C59DDFD14}" dt="2024-01-01T11:56:33.779" v="65" actId="1076"/>
          <ac:spMkLst>
            <pc:docMk/>
            <pc:sldMk cId="3165081508" sldId="471"/>
            <ac:spMk id="21" creationId="{DDF71497-3A9B-20B0-448F-DD9D466F4D49}"/>
          </ac:spMkLst>
        </pc:spChg>
        <pc:spChg chg="add mod">
          <ac:chgData name="H M" userId="84cd2103f36ef0dc" providerId="LiveId" clId="{4B5E1DCD-6A10-456C-8B7D-134C59DDFD14}" dt="2024-01-01T11:56:37.563" v="68" actId="1076"/>
          <ac:spMkLst>
            <pc:docMk/>
            <pc:sldMk cId="3165081508" sldId="471"/>
            <ac:spMk id="22" creationId="{37347C2A-CFAC-B0E8-E3F6-594A6BDC9AA1}"/>
          </ac:spMkLst>
        </pc:spChg>
        <pc:spChg chg="add mod">
          <ac:chgData name="H M" userId="84cd2103f36ef0dc" providerId="LiveId" clId="{4B5E1DCD-6A10-456C-8B7D-134C59DDFD14}" dt="2024-01-01T11:56:39.766" v="70" actId="1076"/>
          <ac:spMkLst>
            <pc:docMk/>
            <pc:sldMk cId="3165081508" sldId="471"/>
            <ac:spMk id="23" creationId="{D5F8CE7C-A646-A5BE-0158-CE6492555ACF}"/>
          </ac:spMkLst>
        </pc:spChg>
        <pc:spChg chg="add mod">
          <ac:chgData name="H M" userId="84cd2103f36ef0dc" providerId="LiveId" clId="{4B5E1DCD-6A10-456C-8B7D-134C59DDFD14}" dt="2024-01-01T11:56:42.668" v="71" actId="1076"/>
          <ac:spMkLst>
            <pc:docMk/>
            <pc:sldMk cId="3165081508" sldId="471"/>
            <ac:spMk id="24" creationId="{1FE88694-B07F-0878-AF23-86FE19769091}"/>
          </ac:spMkLst>
        </pc:spChg>
        <pc:spChg chg="add mod">
          <ac:chgData name="H M" userId="84cd2103f36ef0dc" providerId="LiveId" clId="{4B5E1DCD-6A10-456C-8B7D-134C59DDFD14}" dt="2024-01-01T11:57:42.844" v="106" actId="1076"/>
          <ac:spMkLst>
            <pc:docMk/>
            <pc:sldMk cId="3165081508" sldId="471"/>
            <ac:spMk id="25" creationId="{218E2C6E-9076-1C56-B4E6-31A0895DEFCB}"/>
          </ac:spMkLst>
        </pc:spChg>
        <pc:spChg chg="mod">
          <ac:chgData name="H M" userId="84cd2103f36ef0dc" providerId="LiveId" clId="{4B5E1DCD-6A10-456C-8B7D-134C59DDFD14}" dt="2024-01-01T11:54:04.474" v="43" actId="207"/>
          <ac:spMkLst>
            <pc:docMk/>
            <pc:sldMk cId="3165081508" sldId="471"/>
            <ac:spMk id="26" creationId="{AA10B143-CA1A-83F8-E65B-A07CD594B0B2}"/>
          </ac:spMkLst>
        </pc:spChg>
        <pc:spChg chg="mod">
          <ac:chgData name="H M" userId="84cd2103f36ef0dc" providerId="LiveId" clId="{4B5E1DCD-6A10-456C-8B7D-134C59DDFD14}" dt="2024-01-01T11:54:14.094" v="45" actId="207"/>
          <ac:spMkLst>
            <pc:docMk/>
            <pc:sldMk cId="3165081508" sldId="471"/>
            <ac:spMk id="27" creationId="{8505E859-7AAF-0F73-F630-1EB1BE317AF9}"/>
          </ac:spMkLst>
        </pc:spChg>
        <pc:spChg chg="add mod">
          <ac:chgData name="H M" userId="84cd2103f36ef0dc" providerId="LiveId" clId="{4B5E1DCD-6A10-456C-8B7D-134C59DDFD14}" dt="2024-01-01T11:57:06.524" v="82" actId="571"/>
          <ac:spMkLst>
            <pc:docMk/>
            <pc:sldMk cId="3165081508" sldId="471"/>
            <ac:spMk id="31" creationId="{7D4E8A7D-B873-AA59-47EC-5B4310AE1075}"/>
          </ac:spMkLst>
        </pc:spChg>
        <pc:spChg chg="add mod">
          <ac:chgData name="H M" userId="84cd2103f36ef0dc" providerId="LiveId" clId="{4B5E1DCD-6A10-456C-8B7D-134C59DDFD14}" dt="2024-01-01T11:57:58.225" v="110" actId="1076"/>
          <ac:spMkLst>
            <pc:docMk/>
            <pc:sldMk cId="3165081508" sldId="471"/>
            <ac:spMk id="44" creationId="{15E469A9-98E6-3FF0-7F37-E5EF9C03207E}"/>
          </ac:spMkLst>
        </pc:spChg>
        <pc:spChg chg="add mod">
          <ac:chgData name="H M" userId="84cd2103f36ef0dc" providerId="LiveId" clId="{4B5E1DCD-6A10-456C-8B7D-134C59DDFD14}" dt="2024-01-01T11:58:04.416" v="112" actId="1076"/>
          <ac:spMkLst>
            <pc:docMk/>
            <pc:sldMk cId="3165081508" sldId="471"/>
            <ac:spMk id="50" creationId="{B43CFC5B-53B5-A2CE-5170-1904F26018CE}"/>
          </ac:spMkLst>
        </pc:spChg>
        <pc:spChg chg="add mod">
          <ac:chgData name="H M" userId="84cd2103f36ef0dc" providerId="LiveId" clId="{4B5E1DCD-6A10-456C-8B7D-134C59DDFD14}" dt="2024-01-01T11:58:04.416" v="112" actId="1076"/>
          <ac:spMkLst>
            <pc:docMk/>
            <pc:sldMk cId="3165081508" sldId="471"/>
            <ac:spMk id="51" creationId="{02B0C255-ED97-A36E-707B-66E1749A3E2E}"/>
          </ac:spMkLst>
        </pc:spChg>
        <pc:spChg chg="add mod">
          <ac:chgData name="H M" userId="84cd2103f36ef0dc" providerId="LiveId" clId="{4B5E1DCD-6A10-456C-8B7D-134C59DDFD14}" dt="2024-01-01T11:58:09.493" v="114" actId="1076"/>
          <ac:spMkLst>
            <pc:docMk/>
            <pc:sldMk cId="3165081508" sldId="471"/>
            <ac:spMk id="55" creationId="{6047D447-FB06-2404-C8D6-E4C6C0594379}"/>
          </ac:spMkLst>
        </pc:spChg>
        <pc:spChg chg="add mod">
          <ac:chgData name="H M" userId="84cd2103f36ef0dc" providerId="LiveId" clId="{4B5E1DCD-6A10-456C-8B7D-134C59DDFD14}" dt="2024-01-01T11:58:09.493" v="114" actId="1076"/>
          <ac:spMkLst>
            <pc:docMk/>
            <pc:sldMk cId="3165081508" sldId="471"/>
            <ac:spMk id="56" creationId="{0CB885C1-816B-32CC-21C1-7BCB02B743DF}"/>
          </ac:spMkLst>
        </pc:spChg>
        <pc:grpChg chg="del mod">
          <ac:chgData name="H M" userId="84cd2103f36ef0dc" providerId="LiveId" clId="{4B5E1DCD-6A10-456C-8B7D-134C59DDFD14}" dt="2024-01-01T11:55:46.946" v="49" actId="27803"/>
          <ac:grpSpMkLst>
            <pc:docMk/>
            <pc:sldMk cId="3165081508" sldId="471"/>
            <ac:grpSpMk id="9" creationId="{75BE36C3-A97D-CA13-3EC1-6EB3E226402F}"/>
          </ac:grpSpMkLst>
        </pc:grpChg>
        <pc:grpChg chg="add del mod">
          <ac:chgData name="H M" userId="84cd2103f36ef0dc" providerId="LiveId" clId="{4B5E1DCD-6A10-456C-8B7D-134C59DDFD14}" dt="2024-01-01T11:56:19.738" v="59" actId="165"/>
          <ac:grpSpMkLst>
            <pc:docMk/>
            <pc:sldMk cId="3165081508" sldId="471"/>
            <ac:grpSpMk id="15" creationId="{BB6207A4-4C73-B437-C46E-A778158B671E}"/>
          </ac:grpSpMkLst>
        </pc:grpChg>
        <pc:grpChg chg="add mod">
          <ac:chgData name="H M" userId="84cd2103f36ef0dc" providerId="LiveId" clId="{4B5E1DCD-6A10-456C-8B7D-134C59DDFD14}" dt="2024-01-01T11:56:18.938" v="58" actId="571"/>
          <ac:grpSpMkLst>
            <pc:docMk/>
            <pc:sldMk cId="3165081508" sldId="471"/>
            <ac:grpSpMk id="16" creationId="{5E1AFD1E-7485-A480-E309-BA9D2B2A8590}"/>
          </ac:grpSpMkLst>
        </pc:grpChg>
        <pc:picChg chg="add del mod">
          <ac:chgData name="H M" userId="84cd2103f36ef0dc" providerId="LiveId" clId="{4B5E1DCD-6A10-456C-8B7D-134C59DDFD14}" dt="2024-01-01T11:55:30.099" v="46" actId="478"/>
          <ac:picMkLst>
            <pc:docMk/>
            <pc:sldMk cId="3165081508" sldId="471"/>
            <ac:picMk id="6" creationId="{1524BD79-D1E8-531B-C76B-9089FF6B27A1}"/>
          </ac:picMkLst>
        </pc:picChg>
        <pc:picChg chg="add del mod">
          <ac:chgData name="H M" userId="84cd2103f36ef0dc" providerId="LiveId" clId="{4B5E1DCD-6A10-456C-8B7D-134C59DDFD14}" dt="2024-01-01T11:55:46.946" v="49" actId="27803"/>
          <ac:picMkLst>
            <pc:docMk/>
            <pc:sldMk cId="3165081508" sldId="471"/>
            <ac:picMk id="8" creationId="{5DB48E09-5DB0-1827-0FBB-25E5A8AEAD35}"/>
          </ac:picMkLst>
        </pc:picChg>
        <pc:picChg chg="add mod">
          <ac:chgData name="H M" userId="84cd2103f36ef0dc" providerId="LiveId" clId="{4B5E1DCD-6A10-456C-8B7D-134C59DDFD14}" dt="2024-01-01T11:57:01.797" v="76" actId="1076"/>
          <ac:picMkLst>
            <pc:docMk/>
            <pc:sldMk cId="3165081508" sldId="471"/>
            <ac:picMk id="29" creationId="{7AB01B76-4432-EF56-CA1D-5320C9FDE82F}"/>
          </ac:picMkLst>
        </pc:picChg>
        <pc:picChg chg="add mod">
          <ac:chgData name="H M" userId="84cd2103f36ef0dc" providerId="LiveId" clId="{4B5E1DCD-6A10-456C-8B7D-134C59DDFD14}" dt="2024-01-01T11:57:04.124" v="78" actId="1076"/>
          <ac:picMkLst>
            <pc:docMk/>
            <pc:sldMk cId="3165081508" sldId="471"/>
            <ac:picMk id="30" creationId="{EDFA1573-87F9-E3C2-58F8-0D05A7EB985E}"/>
          </ac:picMkLst>
        </pc:picChg>
        <pc:picChg chg="add mod">
          <ac:chgData name="H M" userId="84cd2103f36ef0dc" providerId="LiveId" clId="{4B5E1DCD-6A10-456C-8B7D-134C59DDFD14}" dt="2024-01-01T11:57:06.524" v="82" actId="571"/>
          <ac:picMkLst>
            <pc:docMk/>
            <pc:sldMk cId="3165081508" sldId="471"/>
            <ac:picMk id="32" creationId="{797BF4A3-733A-6939-CA7E-E81DDDDE2397}"/>
          </ac:picMkLst>
        </pc:picChg>
        <pc:picChg chg="add mod">
          <ac:chgData name="H M" userId="84cd2103f36ef0dc" providerId="LiveId" clId="{4B5E1DCD-6A10-456C-8B7D-134C59DDFD14}" dt="2024-01-01T11:57:10.747" v="84" actId="1076"/>
          <ac:picMkLst>
            <pc:docMk/>
            <pc:sldMk cId="3165081508" sldId="471"/>
            <ac:picMk id="33" creationId="{2B624339-A0B2-0225-BFBD-3B09342C2D8C}"/>
          </ac:picMkLst>
        </pc:picChg>
        <pc:picChg chg="add mod">
          <ac:chgData name="H M" userId="84cd2103f36ef0dc" providerId="LiveId" clId="{4B5E1DCD-6A10-456C-8B7D-134C59DDFD14}" dt="2024-01-01T11:57:13.882" v="86" actId="1076"/>
          <ac:picMkLst>
            <pc:docMk/>
            <pc:sldMk cId="3165081508" sldId="471"/>
            <ac:picMk id="34" creationId="{CD63D8C5-63EE-94D7-8BF4-F0735A61ADE8}"/>
          </ac:picMkLst>
        </pc:picChg>
        <pc:picChg chg="add mod">
          <ac:chgData name="H M" userId="84cd2103f36ef0dc" providerId="LiveId" clId="{4B5E1DCD-6A10-456C-8B7D-134C59DDFD14}" dt="2024-01-01T11:57:15.563" v="88" actId="1076"/>
          <ac:picMkLst>
            <pc:docMk/>
            <pc:sldMk cId="3165081508" sldId="471"/>
            <ac:picMk id="35" creationId="{E60C5C9F-C97D-138A-E512-33E457F2C242}"/>
          </ac:picMkLst>
        </pc:picChg>
        <pc:picChg chg="add mod">
          <ac:chgData name="H M" userId="84cd2103f36ef0dc" providerId="LiveId" clId="{4B5E1DCD-6A10-456C-8B7D-134C59DDFD14}" dt="2024-01-01T11:57:17.391" v="90" actId="1076"/>
          <ac:picMkLst>
            <pc:docMk/>
            <pc:sldMk cId="3165081508" sldId="471"/>
            <ac:picMk id="36" creationId="{DEB974BF-6666-3F8E-EDBC-75C5427085DB}"/>
          </ac:picMkLst>
        </pc:picChg>
        <pc:picChg chg="add mod">
          <ac:chgData name="H M" userId="84cd2103f36ef0dc" providerId="LiveId" clId="{4B5E1DCD-6A10-456C-8B7D-134C59DDFD14}" dt="2024-01-01T11:57:19.261" v="92" actId="1076"/>
          <ac:picMkLst>
            <pc:docMk/>
            <pc:sldMk cId="3165081508" sldId="471"/>
            <ac:picMk id="37" creationId="{1BE8E254-F4FA-A5B0-8C3D-25E0AA09AB85}"/>
          </ac:picMkLst>
        </pc:picChg>
        <pc:picChg chg="add mod">
          <ac:chgData name="H M" userId="84cd2103f36ef0dc" providerId="LiveId" clId="{4B5E1DCD-6A10-456C-8B7D-134C59DDFD14}" dt="2024-01-01T11:57:21.032" v="94" actId="1076"/>
          <ac:picMkLst>
            <pc:docMk/>
            <pc:sldMk cId="3165081508" sldId="471"/>
            <ac:picMk id="38" creationId="{69E00F50-CB82-A0F7-C0D5-A10A313B6363}"/>
          </ac:picMkLst>
        </pc:picChg>
        <pc:picChg chg="add mod">
          <ac:chgData name="H M" userId="84cd2103f36ef0dc" providerId="LiveId" clId="{4B5E1DCD-6A10-456C-8B7D-134C59DDFD14}" dt="2024-01-01T11:57:45.504" v="107" actId="1076"/>
          <ac:picMkLst>
            <pc:docMk/>
            <pc:sldMk cId="3165081508" sldId="471"/>
            <ac:picMk id="39" creationId="{6973FB88-795F-9142-9957-35E463EBDC43}"/>
          </ac:picMkLst>
        </pc:picChg>
        <pc:picChg chg="add mod">
          <ac:chgData name="H M" userId="84cd2103f36ef0dc" providerId="LiveId" clId="{4B5E1DCD-6A10-456C-8B7D-134C59DDFD14}" dt="2024-01-01T11:57:25.242" v="98" actId="1076"/>
          <ac:picMkLst>
            <pc:docMk/>
            <pc:sldMk cId="3165081508" sldId="471"/>
            <ac:picMk id="40" creationId="{17920798-B8C2-D41C-E49B-415DBCA121D8}"/>
          </ac:picMkLst>
        </pc:picChg>
        <pc:picChg chg="add mod">
          <ac:chgData name="H M" userId="84cd2103f36ef0dc" providerId="LiveId" clId="{4B5E1DCD-6A10-456C-8B7D-134C59DDFD14}" dt="2024-01-01T11:57:27.282" v="100" actId="1076"/>
          <ac:picMkLst>
            <pc:docMk/>
            <pc:sldMk cId="3165081508" sldId="471"/>
            <ac:picMk id="41" creationId="{F1B80D68-5E91-47C8-DAB2-F252D04A3F01}"/>
          </ac:picMkLst>
        </pc:picChg>
        <pc:picChg chg="add mod">
          <ac:chgData name="H M" userId="84cd2103f36ef0dc" providerId="LiveId" clId="{4B5E1DCD-6A10-456C-8B7D-134C59DDFD14}" dt="2024-01-01T11:57:28.903" v="102" actId="1076"/>
          <ac:picMkLst>
            <pc:docMk/>
            <pc:sldMk cId="3165081508" sldId="471"/>
            <ac:picMk id="42" creationId="{4C7C4C64-CBBB-30EF-540D-0923E1BA1567}"/>
          </ac:picMkLst>
        </pc:picChg>
        <pc:picChg chg="add mod">
          <ac:chgData name="H M" userId="84cd2103f36ef0dc" providerId="LiveId" clId="{4B5E1DCD-6A10-456C-8B7D-134C59DDFD14}" dt="2024-01-01T11:57:33.963" v="104" actId="1076"/>
          <ac:picMkLst>
            <pc:docMk/>
            <pc:sldMk cId="3165081508" sldId="471"/>
            <ac:picMk id="43" creationId="{F188D893-2F8D-1695-1817-9B604F0A78D9}"/>
          </ac:picMkLst>
        </pc:picChg>
        <pc:picChg chg="add mod">
          <ac:chgData name="H M" userId="84cd2103f36ef0dc" providerId="LiveId" clId="{4B5E1DCD-6A10-456C-8B7D-134C59DDFD14}" dt="2024-01-01T11:57:58.225" v="110" actId="1076"/>
          <ac:picMkLst>
            <pc:docMk/>
            <pc:sldMk cId="3165081508" sldId="471"/>
            <ac:picMk id="45" creationId="{16C93373-2262-3029-BA56-6442811AB71C}"/>
          </ac:picMkLst>
        </pc:picChg>
        <pc:picChg chg="add mod">
          <ac:chgData name="H M" userId="84cd2103f36ef0dc" providerId="LiveId" clId="{4B5E1DCD-6A10-456C-8B7D-134C59DDFD14}" dt="2024-01-01T11:57:58.225" v="110" actId="1076"/>
          <ac:picMkLst>
            <pc:docMk/>
            <pc:sldMk cId="3165081508" sldId="471"/>
            <ac:picMk id="46" creationId="{CE24A8D6-507A-4258-7706-41474F6387FB}"/>
          </ac:picMkLst>
        </pc:picChg>
        <pc:picChg chg="add mod">
          <ac:chgData name="H M" userId="84cd2103f36ef0dc" providerId="LiveId" clId="{4B5E1DCD-6A10-456C-8B7D-134C59DDFD14}" dt="2024-01-01T11:57:58.225" v="110" actId="1076"/>
          <ac:picMkLst>
            <pc:docMk/>
            <pc:sldMk cId="3165081508" sldId="471"/>
            <ac:picMk id="47" creationId="{5FC104B4-6E3F-D029-CE2A-040F8861A182}"/>
          </ac:picMkLst>
        </pc:picChg>
        <pc:picChg chg="add mod">
          <ac:chgData name="H M" userId="84cd2103f36ef0dc" providerId="LiveId" clId="{4B5E1DCD-6A10-456C-8B7D-134C59DDFD14}" dt="2024-01-01T11:57:58.225" v="110" actId="1076"/>
          <ac:picMkLst>
            <pc:docMk/>
            <pc:sldMk cId="3165081508" sldId="471"/>
            <ac:picMk id="48" creationId="{FAF90476-2F26-1E02-5B48-2567FEB99E4E}"/>
          </ac:picMkLst>
        </pc:picChg>
        <pc:picChg chg="add mod">
          <ac:chgData name="H M" userId="84cd2103f36ef0dc" providerId="LiveId" clId="{4B5E1DCD-6A10-456C-8B7D-134C59DDFD14}" dt="2024-01-01T11:57:58.225" v="110" actId="1076"/>
          <ac:picMkLst>
            <pc:docMk/>
            <pc:sldMk cId="3165081508" sldId="471"/>
            <ac:picMk id="49" creationId="{00DA66F1-DF85-4D41-8239-94625CEA0BF9}"/>
          </ac:picMkLst>
        </pc:picChg>
        <pc:picChg chg="add mod">
          <ac:chgData name="H M" userId="84cd2103f36ef0dc" providerId="LiveId" clId="{4B5E1DCD-6A10-456C-8B7D-134C59DDFD14}" dt="2024-01-01T11:58:04.416" v="112" actId="1076"/>
          <ac:picMkLst>
            <pc:docMk/>
            <pc:sldMk cId="3165081508" sldId="471"/>
            <ac:picMk id="52" creationId="{5AE77990-EC2D-8419-942F-8214E5F8BC83}"/>
          </ac:picMkLst>
        </pc:picChg>
        <pc:picChg chg="add mod">
          <ac:chgData name="H M" userId="84cd2103f36ef0dc" providerId="LiveId" clId="{4B5E1DCD-6A10-456C-8B7D-134C59DDFD14}" dt="2024-01-01T11:58:04.416" v="112" actId="1076"/>
          <ac:picMkLst>
            <pc:docMk/>
            <pc:sldMk cId="3165081508" sldId="471"/>
            <ac:picMk id="53" creationId="{6E2CF9B9-6100-68F2-456D-0281F1AC4AC1}"/>
          </ac:picMkLst>
        </pc:picChg>
        <pc:picChg chg="add mod">
          <ac:chgData name="H M" userId="84cd2103f36ef0dc" providerId="LiveId" clId="{4B5E1DCD-6A10-456C-8B7D-134C59DDFD14}" dt="2024-01-01T11:58:04.416" v="112" actId="1076"/>
          <ac:picMkLst>
            <pc:docMk/>
            <pc:sldMk cId="3165081508" sldId="471"/>
            <ac:picMk id="54" creationId="{59FE30A2-5D64-3FE4-20BD-28EE8ACF13BD}"/>
          </ac:picMkLst>
        </pc:picChg>
        <pc:picChg chg="add mod">
          <ac:chgData name="H M" userId="84cd2103f36ef0dc" providerId="LiveId" clId="{4B5E1DCD-6A10-456C-8B7D-134C59DDFD14}" dt="2024-01-01T11:58:09.493" v="114" actId="1076"/>
          <ac:picMkLst>
            <pc:docMk/>
            <pc:sldMk cId="3165081508" sldId="471"/>
            <ac:picMk id="57" creationId="{381EBB00-6597-E959-770D-9D9F00E77B1F}"/>
          </ac:picMkLst>
        </pc:picChg>
        <pc:picChg chg="add mod">
          <ac:chgData name="H M" userId="84cd2103f36ef0dc" providerId="LiveId" clId="{4B5E1DCD-6A10-456C-8B7D-134C59DDFD14}" dt="2024-01-01T11:58:09.493" v="114" actId="1076"/>
          <ac:picMkLst>
            <pc:docMk/>
            <pc:sldMk cId="3165081508" sldId="471"/>
            <ac:picMk id="58" creationId="{77DFE2AC-C05B-630E-4DAF-66391C996508}"/>
          </ac:picMkLst>
        </pc:picChg>
        <pc:picChg chg="add mod">
          <ac:chgData name="H M" userId="84cd2103f36ef0dc" providerId="LiveId" clId="{4B5E1DCD-6A10-456C-8B7D-134C59DDFD14}" dt="2024-01-01T11:58:09.493" v="114" actId="1076"/>
          <ac:picMkLst>
            <pc:docMk/>
            <pc:sldMk cId="3165081508" sldId="471"/>
            <ac:picMk id="59" creationId="{F30FF045-D117-DF84-965B-C73881E98964}"/>
          </ac:picMkLst>
        </pc:picChg>
        <pc:picChg chg="add mod">
          <ac:chgData name="H M" userId="84cd2103f36ef0dc" providerId="LiveId" clId="{4B5E1DCD-6A10-456C-8B7D-134C59DDFD14}" dt="2024-01-01T11:58:09.493" v="114" actId="1076"/>
          <ac:picMkLst>
            <pc:docMk/>
            <pc:sldMk cId="3165081508" sldId="471"/>
            <ac:picMk id="60" creationId="{6600C29A-3B40-8264-3024-C24578CBCC7A}"/>
          </ac:picMkLst>
        </pc:picChg>
        <pc:picChg chg="add mod">
          <ac:chgData name="H M" userId="84cd2103f36ef0dc" providerId="LiveId" clId="{4B5E1DCD-6A10-456C-8B7D-134C59DDFD14}" dt="2024-01-01T11:58:09.493" v="114" actId="1076"/>
          <ac:picMkLst>
            <pc:docMk/>
            <pc:sldMk cId="3165081508" sldId="471"/>
            <ac:picMk id="61" creationId="{D7106312-3F83-689E-03BE-9C42B233F51C}"/>
          </ac:picMkLst>
        </pc:picChg>
      </pc:sldChg>
      <pc:sldChg chg="addSp delSp modSp add del mod">
        <pc:chgData name="H M" userId="84cd2103f36ef0dc" providerId="LiveId" clId="{4B5E1DCD-6A10-456C-8B7D-134C59DDFD14}" dt="2024-01-02T11:17:00.157" v="1600" actId="47"/>
        <pc:sldMkLst>
          <pc:docMk/>
          <pc:sldMk cId="2591620778" sldId="472"/>
        </pc:sldMkLst>
        <pc:spChg chg="add mod">
          <ac:chgData name="H M" userId="84cd2103f36ef0dc" providerId="LiveId" clId="{4B5E1DCD-6A10-456C-8B7D-134C59DDFD14}" dt="2024-01-01T11:48:11.166" v="25" actId="1076"/>
          <ac:spMkLst>
            <pc:docMk/>
            <pc:sldMk cId="2591620778" sldId="472"/>
            <ac:spMk id="3" creationId="{F76F417C-1DC4-C18B-9471-AF382D7CD265}"/>
          </ac:spMkLst>
        </pc:spChg>
        <pc:spChg chg="add del mod">
          <ac:chgData name="H M" userId="84cd2103f36ef0dc" providerId="LiveId" clId="{4B5E1DCD-6A10-456C-8B7D-134C59DDFD14}" dt="2024-01-01T11:46:38.113" v="11" actId="478"/>
          <ac:spMkLst>
            <pc:docMk/>
            <pc:sldMk cId="2591620778" sldId="472"/>
            <ac:spMk id="5" creationId="{38A440DC-2180-C18E-CC2D-C198DF453A79}"/>
          </ac:spMkLst>
        </pc:spChg>
        <pc:spChg chg="add mod">
          <ac:chgData name="H M" userId="84cd2103f36ef0dc" providerId="LiveId" clId="{4B5E1DCD-6A10-456C-8B7D-134C59DDFD14}" dt="2024-01-01T11:48:13.271" v="26" actId="1076"/>
          <ac:spMkLst>
            <pc:docMk/>
            <pc:sldMk cId="2591620778" sldId="472"/>
            <ac:spMk id="7" creationId="{9531CDA3-3080-920B-35B0-D216F66EB8C7}"/>
          </ac:spMkLst>
        </pc:spChg>
        <pc:spChg chg="add mod">
          <ac:chgData name="H M" userId="84cd2103f36ef0dc" providerId="LiveId" clId="{4B5E1DCD-6A10-456C-8B7D-134C59DDFD14}" dt="2024-01-01T11:48:09.261" v="24" actId="1076"/>
          <ac:spMkLst>
            <pc:docMk/>
            <pc:sldMk cId="2591620778" sldId="472"/>
            <ac:spMk id="9" creationId="{4336E320-EF18-DAAF-44D9-664BFD72A798}"/>
          </ac:spMkLst>
        </pc:spChg>
      </pc:sldChg>
      <pc:sldChg chg="addSp modSp add del mod">
        <pc:chgData name="H M" userId="84cd2103f36ef0dc" providerId="LiveId" clId="{4B5E1DCD-6A10-456C-8B7D-134C59DDFD14}" dt="2024-01-02T11:17:00.157" v="1600" actId="47"/>
        <pc:sldMkLst>
          <pc:docMk/>
          <pc:sldMk cId="3453017779" sldId="473"/>
        </pc:sldMkLst>
        <pc:spChg chg="add mod">
          <ac:chgData name="H M" userId="84cd2103f36ef0dc" providerId="LiveId" clId="{4B5E1DCD-6A10-456C-8B7D-134C59DDFD14}" dt="2024-01-01T11:47:21.725" v="17" actId="1076"/>
          <ac:spMkLst>
            <pc:docMk/>
            <pc:sldMk cId="3453017779" sldId="473"/>
            <ac:spMk id="3" creationId="{D6087407-84CD-57D1-E43D-8DB7EF720412}"/>
          </ac:spMkLst>
        </pc:spChg>
        <pc:spChg chg="add mod">
          <ac:chgData name="H M" userId="84cd2103f36ef0dc" providerId="LiveId" clId="{4B5E1DCD-6A10-456C-8B7D-134C59DDFD14}" dt="2024-01-01T11:47:31.676" v="19" actId="1076"/>
          <ac:spMkLst>
            <pc:docMk/>
            <pc:sldMk cId="3453017779" sldId="473"/>
            <ac:spMk id="5" creationId="{A1CC4B69-20DA-285D-AE2B-D8FFF4AFEE28}"/>
          </ac:spMkLst>
        </pc:spChg>
      </pc:sldChg>
      <pc:sldChg chg="addSp add del mod">
        <pc:chgData name="H M" userId="84cd2103f36ef0dc" providerId="LiveId" clId="{4B5E1DCD-6A10-456C-8B7D-134C59DDFD14}" dt="2024-01-02T11:17:00.157" v="1600" actId="47"/>
        <pc:sldMkLst>
          <pc:docMk/>
          <pc:sldMk cId="2587145079" sldId="474"/>
        </pc:sldMkLst>
        <pc:spChg chg="add">
          <ac:chgData name="H M" userId="84cd2103f36ef0dc" providerId="LiveId" clId="{4B5E1DCD-6A10-456C-8B7D-134C59DDFD14}" dt="2024-01-01T11:47:42.281" v="22" actId="22"/>
          <ac:spMkLst>
            <pc:docMk/>
            <pc:sldMk cId="2587145079" sldId="474"/>
            <ac:spMk id="3" creationId="{F3E387A5-787C-2327-D4A9-AD32360B4AB7}"/>
          </ac:spMkLst>
        </pc:spChg>
      </pc:sldChg>
      <pc:sldChg chg="addSp modSp add del mod">
        <pc:chgData name="H M" userId="84cd2103f36ef0dc" providerId="LiveId" clId="{4B5E1DCD-6A10-456C-8B7D-134C59DDFD14}" dt="2024-01-02T11:17:00.157" v="1600" actId="47"/>
        <pc:sldMkLst>
          <pc:docMk/>
          <pc:sldMk cId="2828504484" sldId="475"/>
        </pc:sldMkLst>
        <pc:spChg chg="add mod">
          <ac:chgData name="H M" userId="84cd2103f36ef0dc" providerId="LiveId" clId="{4B5E1DCD-6A10-456C-8B7D-134C59DDFD14}" dt="2024-01-01T11:48:35.322" v="28" actId="1076"/>
          <ac:spMkLst>
            <pc:docMk/>
            <pc:sldMk cId="2828504484" sldId="475"/>
            <ac:spMk id="3" creationId="{64931ED8-FD02-FA48-11CD-129AEE008DA3}"/>
          </ac:spMkLst>
        </pc:spChg>
      </pc:sldChg>
      <pc:sldChg chg="addSp delSp modSp add mod">
        <pc:chgData name="H M" userId="84cd2103f36ef0dc" providerId="LiveId" clId="{4B5E1DCD-6A10-456C-8B7D-134C59DDFD14}" dt="2024-01-02T11:20:11.737" v="1677" actId="1076"/>
        <pc:sldMkLst>
          <pc:docMk/>
          <pc:sldMk cId="2783524456" sldId="476"/>
        </pc:sldMkLst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3" creationId="{5D69F69E-F151-28D0-FC46-B66748FFB508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5" creationId="{47F5E92B-DBE2-9686-CE2E-F4F67FE25B81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6" creationId="{3C020FD9-80D4-158C-7BAD-EED394892543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7" creationId="{A006EE25-21C9-4FBE-B406-8ECD2255CDF6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8" creationId="{1EDEFC9D-9810-16E9-2986-892194C4E7B6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9" creationId="{8CE7D0DA-2F88-58A9-D1E5-419DABD0F603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10" creationId="{F80C4807-5E92-5A4C-D3A6-EE53AA9BE17C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11" creationId="{7E2DE5BB-51D7-AB14-4105-D9ABF21BD27A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12" creationId="{AC22FA6D-B1C9-B515-95E3-CA26FEFCC007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13" creationId="{B3675EBB-B601-7221-15E0-07482679C573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14" creationId="{B4DE62D7-7039-B81F-DB49-733AB5B1CAAC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15" creationId="{2A2502AA-80AA-4EF6-26FA-E592E62C92E8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16" creationId="{DAEC44CE-C51A-5C06-369A-9E0F49989A03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17" creationId="{9CFBD514-D4C4-A324-5E79-668FD7480584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18" creationId="{477E92DD-5E49-BF8D-E9B1-B36BE073316D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19" creationId="{CEA7368F-4496-3870-9B00-B822F28584D0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20" creationId="{0859981A-FEFC-C3EE-9E4B-2D94C619834F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21" creationId="{DE7E9FA9-A2D7-3A3C-EED7-6FE31DEE07C7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22" creationId="{606F7D92-C146-F5A1-A0AE-4F616A0CC1CF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23" creationId="{79C48E05-7DAC-D780-EEE8-7DAD118781F2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24" creationId="{92450C50-BD98-1EDB-4A48-240786C79A89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25" creationId="{9639FC5F-742A-E414-0BDD-442361381967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26" creationId="{AF6C061E-4D89-DF30-EC6D-5A603C37F06D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27" creationId="{E26B6FE0-2FC2-1A7C-8DF4-5DC021041C6E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28" creationId="{4A327936-9A63-6C69-2EDA-32C05F4456B8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29" creationId="{ADB0551B-8CAC-1CD5-F85F-711A6042E30B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31" creationId="{377E3F65-69E6-ACDD-54CC-228233ABF0A3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32" creationId="{10D1688A-DAE3-BDD4-7DCE-286CDC75C79B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34" creationId="{996B46E1-7483-9B16-6938-C266AB01EBED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35" creationId="{BA16DFCE-A3F1-536B-3EB7-68CD2ABEEA8C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36" creationId="{74D02D5F-EA20-407F-7E8F-1B4228D4AFC0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37" creationId="{21A8B066-5DF1-3AED-C4AC-237025EC1CAA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38" creationId="{B066BFCF-EE13-FB9E-A9C7-DBDE653B6451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39" creationId="{0A5A6AB5-4F20-3BB6-C72B-D8CBA13A65DD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40" creationId="{E3C65698-93A0-C79A-DFE7-08213FEC8CBF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41" creationId="{D64FAAE9-A56E-1D4D-4E9D-311ECA9992BE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42" creationId="{DA140B61-F53E-0187-D3E4-46562AD9ECE9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43" creationId="{5B508DA7-ACDA-756D-9E84-9A670874F9FE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44" creationId="{79791BCE-9B01-B9FA-443A-EDD786BE9324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45" creationId="{92DAF6AC-2E96-8F49-3BED-C0D9BA5E916A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47" creationId="{05D5189A-5550-3085-78F4-CD1BC56DA546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48" creationId="{5D3B6C0E-3C42-A9DD-0FAB-11255DDD2842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49" creationId="{A430C19B-219F-C487-A1A7-E5103617EA9F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50" creationId="{691CA1C3-8974-76CB-9417-9DD52F152635}"/>
          </ac:spMkLst>
        </pc:spChg>
        <pc:spChg chg="mod">
          <ac:chgData name="H M" userId="84cd2103f36ef0dc" providerId="LiveId" clId="{4B5E1DCD-6A10-456C-8B7D-134C59DDFD14}" dt="2024-01-02T11:16:46.756" v="1589"/>
          <ac:spMkLst>
            <pc:docMk/>
            <pc:sldMk cId="2783524456" sldId="476"/>
            <ac:spMk id="51" creationId="{DA82DA0D-068A-42A8-8133-B194E0474870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54" creationId="{B43021F9-7D5F-75D5-3718-CDE92939FE9B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56" creationId="{97B78097-F4C8-DFE1-51CF-F1F90E87726B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57" creationId="{ADAB147A-11EA-E3C3-766A-5F5D66054AFA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58" creationId="{45EC2C77-0863-8F83-B82D-E7B6B71B1CEA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59" creationId="{D1D1126F-2CD8-58F7-16C0-AF179A124E67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60" creationId="{453B0030-BDF9-2F43-C2E8-41E0A20D64D5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61" creationId="{BF76A99B-4D62-B4CA-6A16-900930677045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62" creationId="{68C3EFD4-A38B-3167-8D94-2922ED028178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63" creationId="{1155F664-D5FE-788F-95CC-7AA95E6F3873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64" creationId="{353333D9-4E1B-52EE-E7CC-575C73FD8161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65" creationId="{8F90B78F-5608-6399-118F-280A0245C2C6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66" creationId="{C616F3EB-BEA9-6C32-9C93-AB4EFE7162E7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67" creationId="{31A1CC13-BA3B-22FB-7640-991B2034F35C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68" creationId="{2952857F-70F0-EDE2-6F72-3FED9D7A5E8F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69" creationId="{503AE571-322A-1320-7ED7-23777EDB724C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70" creationId="{EA963A07-98BA-51DC-656C-313B49749640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71" creationId="{09DD97B1-E2C6-7010-F3C2-C5A363F33BA3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72" creationId="{85AABC35-BD8C-99B3-6CD7-79357BD0B45D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73" creationId="{F72567CB-CDEA-7FB8-99DE-422BA4D75D94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74" creationId="{6E6C873B-7F67-C462-2BC6-E9B52B4309FF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75" creationId="{59F52C7F-7B94-007E-0ECC-4463DAC4DAFC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76" creationId="{51E96248-7670-8634-42C8-3917BECEB570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77" creationId="{5906E14C-0156-413D-A348-1541A57A379E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78" creationId="{07B35C09-5996-F959-7D01-FCD04B76E397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79" creationId="{F3BCD23F-0F8A-3317-B2E2-919C02B47A02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80" creationId="{293DB04C-566C-B651-4A9A-DB6EB57B5877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82" creationId="{449C9479-C992-555B-D14D-F73D9DE7E7D5}"/>
          </ac:spMkLst>
        </pc:spChg>
        <pc:spChg chg="mod">
          <ac:chgData name="H M" userId="84cd2103f36ef0dc" providerId="LiveId" clId="{4B5E1DCD-6A10-456C-8B7D-134C59DDFD14}" dt="2024-01-02T11:17:06.282" v="1602"/>
          <ac:spMkLst>
            <pc:docMk/>
            <pc:sldMk cId="2783524456" sldId="476"/>
            <ac:spMk id="83" creationId="{AE90EBED-7579-268D-329F-7598AD411D82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85" creationId="{C3C5301C-D58F-BFDC-0C08-F7A9BE247274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86" creationId="{7476BFBC-DD8C-D7E9-3DB8-B1E69E1DC6C8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88" creationId="{0449B016-7A13-DEF8-5639-261FD72B5F61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89" creationId="{F22953F2-A59F-E1F9-7AEC-DBA104BE7DD7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90" creationId="{775EA70A-3ADE-7E07-5DD1-E903CF8790AD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91" creationId="{C7613983-0C9F-B71C-2AFA-3348F0875A45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92" creationId="{AE6824D2-0C24-3313-AB08-6D5E222F872C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93" creationId="{647CE0C1-984B-FBC4-5010-063314619635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94" creationId="{79777BBD-03D6-39D6-1B5F-5F00EEC3B7EE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95" creationId="{DF016877-433F-43F0-DFD6-B99148AC17CF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96" creationId="{5E040ECF-36E7-6ADD-C5A6-C0BA10B562F8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97" creationId="{5A5288BA-1735-8EF6-862E-0844AE5F6BF9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98" creationId="{A072ABE6-9B27-71D9-C884-3FCB52D11835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99" creationId="{B183F32A-24F3-1D8F-8F90-F9E523CBDC4D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101" creationId="{95D7B99E-C501-262D-6A63-82F34F829360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102" creationId="{C53282AF-4ADD-CC9B-17CC-5D75E5600C63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103" creationId="{51BA8EC4-984B-AE8F-FD6F-59F43C303951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104" creationId="{E4F400C7-D0EE-F4E8-8F1F-608B1F893490}"/>
          </ac:spMkLst>
        </pc:spChg>
        <pc:spChg chg="mod">
          <ac:chgData name="H M" userId="84cd2103f36ef0dc" providerId="LiveId" clId="{4B5E1DCD-6A10-456C-8B7D-134C59DDFD14}" dt="2024-01-02T11:17:11.226" v="1604"/>
          <ac:spMkLst>
            <pc:docMk/>
            <pc:sldMk cId="2783524456" sldId="476"/>
            <ac:spMk id="105" creationId="{7FAF74F1-F3EB-8B30-314C-962CB4A95310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10" creationId="{5E3463C5-9B70-EAC6-FF35-7BF7F18438A1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11" creationId="{3405D45E-163F-0C01-2495-17A3FB766D86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12" creationId="{D0E5F03A-9375-1F6F-D006-04B4F2116987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13" creationId="{95303480-55B3-A3BC-59F6-71AD32002BE5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15" creationId="{B5CC3A86-9182-2006-32C6-25AFDFE0EF00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16" creationId="{09BDE22F-00A9-D32E-2EE4-043D8DD1D0EC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17" creationId="{5E8E3A33-67D5-5FBA-CC1D-4594F75F0F9D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18" creationId="{16FDA2D3-4DC6-9ABD-9AD1-9025C70549D8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21" creationId="{AEB4604A-EA6D-DEA0-E343-0F80AA712A90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22" creationId="{FD6AB33E-FA65-3439-52C2-51E3A15A0F56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23" creationId="{37887380-09DA-D3F2-E896-9D1694B7D836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24" creationId="{A31F1DEF-63F1-660A-FB57-C6BBD36FD4AA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25" creationId="{7145A80D-CFC8-6FA4-62FE-70A3593BDF83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26" creationId="{59BD69F3-F436-1CFB-F717-7F583B4797AB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27" creationId="{63A163B5-06CD-091E-DF61-FEB68739636F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31" creationId="{EBB99F70-AD9F-2852-A113-14B8307181AD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32" creationId="{291C48C1-4233-A65E-8795-BCAE00F00441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33" creationId="{A8FC01A1-B79D-4FDF-B8C3-2D0EA2E6D1D1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34" creationId="{94283A90-DF16-97F6-802C-DB2AEFB2D1E0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36" creationId="{5E5C1DFE-D4D0-6C16-A09B-0DEBAB47F12C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37" creationId="{5900C8B8-56B4-DDC4-E6AE-9315D9E2E322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39" creationId="{AB7E73EE-1F10-F12E-F416-5AD345454ED4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40" creationId="{A4E1813A-63FA-CFB8-861B-C167452EA94C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41" creationId="{1BA38A78-E6D8-A826-7F4D-CEE6DADB35B6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42" creationId="{3573B46D-A51E-64D2-DA6F-CD2B9CD54100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43" creationId="{D108789A-3019-56B4-91C1-CEDB91B82CB3}"/>
          </ac:spMkLst>
        </pc:spChg>
        <pc:spChg chg="mod">
          <ac:chgData name="H M" userId="84cd2103f36ef0dc" providerId="LiveId" clId="{4B5E1DCD-6A10-456C-8B7D-134C59DDFD14}" dt="2024-01-02T11:17:20.376" v="1606"/>
          <ac:spMkLst>
            <pc:docMk/>
            <pc:sldMk cId="2783524456" sldId="476"/>
            <ac:spMk id="144" creationId="{9434F328-8804-BF0E-4619-96CC61D5FE0A}"/>
          </ac:spMkLst>
        </pc:spChg>
        <pc:spChg chg="mod">
          <ac:chgData name="H M" userId="84cd2103f36ef0dc" providerId="LiveId" clId="{4B5E1DCD-6A10-456C-8B7D-134C59DDFD14}" dt="2024-01-02T11:19:52.360" v="1666" actId="207"/>
          <ac:spMkLst>
            <pc:docMk/>
            <pc:sldMk cId="2783524456" sldId="476"/>
            <ac:spMk id="149" creationId="{4AA8C895-4EC8-DB6D-D738-A48AE469734B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51" creationId="{1048231E-2B3E-B248-F787-43A1B7F28810}"/>
          </ac:spMkLst>
        </pc:spChg>
        <pc:spChg chg="mod">
          <ac:chgData name="H M" userId="84cd2103f36ef0dc" providerId="LiveId" clId="{4B5E1DCD-6A10-456C-8B7D-134C59DDFD14}" dt="2024-01-02T11:19:45.647" v="1665" actId="207"/>
          <ac:spMkLst>
            <pc:docMk/>
            <pc:sldMk cId="2783524456" sldId="476"/>
            <ac:spMk id="152" creationId="{08A132E9-84BC-E263-A576-F9C9B2DD261E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53" creationId="{34490DCC-5430-5944-1903-6105CEEED1F5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54" creationId="{80A1800F-871F-A55D-E0A0-014A4870518F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55" creationId="{F7FA9AA8-389D-AA7B-BD72-D74D9DFE9CA8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56" creationId="{ACC0B9AD-A988-08A1-AAD2-10C183BF7B28}"/>
          </ac:spMkLst>
        </pc:spChg>
        <pc:spChg chg="mod">
          <ac:chgData name="H M" userId="84cd2103f36ef0dc" providerId="LiveId" clId="{4B5E1DCD-6A10-456C-8B7D-134C59DDFD14}" dt="2024-01-02T11:19:35.620" v="1661" actId="207"/>
          <ac:spMkLst>
            <pc:docMk/>
            <pc:sldMk cId="2783524456" sldId="476"/>
            <ac:spMk id="157" creationId="{023C656B-9C14-E9E0-A06A-8DA6B4EDD41E}"/>
          </ac:spMkLst>
        </pc:spChg>
        <pc:spChg chg="mod">
          <ac:chgData name="H M" userId="84cd2103f36ef0dc" providerId="LiveId" clId="{4B5E1DCD-6A10-456C-8B7D-134C59DDFD14}" dt="2024-01-02T11:19:44.454" v="1664" actId="207"/>
          <ac:spMkLst>
            <pc:docMk/>
            <pc:sldMk cId="2783524456" sldId="476"/>
            <ac:spMk id="158" creationId="{E4B14079-901C-4507-F40F-29EA4E82E377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61" creationId="{F40E322D-504C-4074-D819-1DCEF00F6593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62" creationId="{7A9F38BB-60FA-B230-5551-98DE5747D13B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63" creationId="{4629B7CB-BD5B-DA56-1CD1-8C95A6ED3658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64" creationId="{EB706562-A398-E779-9C9F-ED3BA8861726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65" creationId="{C3306094-DDCE-B2C6-2A0C-0E63EC962DA2}"/>
          </ac:spMkLst>
        </pc:spChg>
        <pc:spChg chg="mod">
          <ac:chgData name="H M" userId="84cd2103f36ef0dc" providerId="LiveId" clId="{4B5E1DCD-6A10-456C-8B7D-134C59DDFD14}" dt="2024-01-02T11:19:38.314" v="1662" actId="207"/>
          <ac:spMkLst>
            <pc:docMk/>
            <pc:sldMk cId="2783524456" sldId="476"/>
            <ac:spMk id="166" creationId="{B7849E01-E3EF-A612-FFA2-472B61D53D52}"/>
          </ac:spMkLst>
        </pc:spChg>
        <pc:spChg chg="mod">
          <ac:chgData name="H M" userId="84cd2103f36ef0dc" providerId="LiveId" clId="{4B5E1DCD-6A10-456C-8B7D-134C59DDFD14}" dt="2024-01-02T11:19:42.954" v="1663" actId="207"/>
          <ac:spMkLst>
            <pc:docMk/>
            <pc:sldMk cId="2783524456" sldId="476"/>
            <ac:spMk id="167" creationId="{E5006AD0-A874-826C-8023-50FBE6909916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70" creationId="{CE1D46AB-09D1-C11F-BB30-E20D3954815A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71" creationId="{2CA2B6F1-63EB-A870-BABB-EEC4327CF1EA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72" creationId="{C10B4624-B74C-DCB4-8ABA-40E236E061E2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73" creationId="{2470C3D3-977F-8637-6F04-11BC30AB4B2C}"/>
          </ac:spMkLst>
        </pc:spChg>
        <pc:spChg chg="mod">
          <ac:chgData name="H M" userId="84cd2103f36ef0dc" providerId="LiveId" clId="{4B5E1DCD-6A10-456C-8B7D-134C59DDFD14}" dt="2024-01-02T11:19:14.090" v="1656"/>
          <ac:spMkLst>
            <pc:docMk/>
            <pc:sldMk cId="2783524456" sldId="476"/>
            <ac:spMk id="174" creationId="{3AC890BD-AB67-AD05-F0A5-E82861DCA1C7}"/>
          </ac:spMkLst>
        </pc:spChg>
        <pc:grpChg chg="add del mod">
          <ac:chgData name="H M" userId="84cd2103f36ef0dc" providerId="LiveId" clId="{4B5E1DCD-6A10-456C-8B7D-134C59DDFD14}" dt="2024-01-02T11:16:50.372" v="1590"/>
          <ac:grpSpMkLst>
            <pc:docMk/>
            <pc:sldMk cId="2783524456" sldId="476"/>
            <ac:grpSpMk id="2" creationId="{D99AC7D8-CA2F-BEC2-6138-DB7EC6027597}"/>
          </ac:grpSpMkLst>
        </pc:grpChg>
        <pc:grpChg chg="mod">
          <ac:chgData name="H M" userId="84cd2103f36ef0dc" providerId="LiveId" clId="{4B5E1DCD-6A10-456C-8B7D-134C59DDFD14}" dt="2024-01-02T11:16:46.756" v="1589"/>
          <ac:grpSpMkLst>
            <pc:docMk/>
            <pc:sldMk cId="2783524456" sldId="476"/>
            <ac:grpSpMk id="4" creationId="{0FE3CD77-9986-B9B0-0F85-D4B85EF66C5F}"/>
          </ac:grpSpMkLst>
        </pc:grpChg>
        <pc:grpChg chg="add del mod">
          <ac:chgData name="H M" userId="84cd2103f36ef0dc" providerId="LiveId" clId="{4B5E1DCD-6A10-456C-8B7D-134C59DDFD14}" dt="2024-01-02T11:16:50.372" v="1590"/>
          <ac:grpSpMkLst>
            <pc:docMk/>
            <pc:sldMk cId="2783524456" sldId="476"/>
            <ac:grpSpMk id="30" creationId="{747BED28-553C-F67D-F5AE-6ED0B1CDAF98}"/>
          </ac:grpSpMkLst>
        </pc:grpChg>
        <pc:grpChg chg="mod">
          <ac:chgData name="H M" userId="84cd2103f36ef0dc" providerId="LiveId" clId="{4B5E1DCD-6A10-456C-8B7D-134C59DDFD14}" dt="2024-01-02T11:16:46.756" v="1589"/>
          <ac:grpSpMkLst>
            <pc:docMk/>
            <pc:sldMk cId="2783524456" sldId="476"/>
            <ac:grpSpMk id="33" creationId="{1C914B57-42FE-E34C-3891-C21383978EF0}"/>
          </ac:grpSpMkLst>
        </pc:grpChg>
        <pc:grpChg chg="mod">
          <ac:chgData name="H M" userId="84cd2103f36ef0dc" providerId="LiveId" clId="{4B5E1DCD-6A10-456C-8B7D-134C59DDFD14}" dt="2024-01-02T11:16:46.756" v="1589"/>
          <ac:grpSpMkLst>
            <pc:docMk/>
            <pc:sldMk cId="2783524456" sldId="476"/>
            <ac:grpSpMk id="46" creationId="{5C8D68C6-FC05-A75A-7046-D75EBBBC43B9}"/>
          </ac:grpSpMkLst>
        </pc:grpChg>
        <pc:grpChg chg="add mod">
          <ac:chgData name="H M" userId="84cd2103f36ef0dc" providerId="LiveId" clId="{4B5E1DCD-6A10-456C-8B7D-134C59DDFD14}" dt="2024-01-02T11:18:17.077" v="1642" actId="1076"/>
          <ac:grpSpMkLst>
            <pc:docMk/>
            <pc:sldMk cId="2783524456" sldId="476"/>
            <ac:grpSpMk id="53" creationId="{0A602B23-CA5C-1158-9DB4-159B096513E3}"/>
          </ac:grpSpMkLst>
        </pc:grpChg>
        <pc:grpChg chg="mod">
          <ac:chgData name="H M" userId="84cd2103f36ef0dc" providerId="LiveId" clId="{4B5E1DCD-6A10-456C-8B7D-134C59DDFD14}" dt="2024-01-02T11:17:06.282" v="1602"/>
          <ac:grpSpMkLst>
            <pc:docMk/>
            <pc:sldMk cId="2783524456" sldId="476"/>
            <ac:grpSpMk id="55" creationId="{74506600-BB07-0D72-0F2F-F6386EEBB2BD}"/>
          </ac:grpSpMkLst>
        </pc:grpChg>
        <pc:grpChg chg="add del mod">
          <ac:chgData name="H M" userId="84cd2103f36ef0dc" providerId="LiveId" clId="{4B5E1DCD-6A10-456C-8B7D-134C59DDFD14}" dt="2024-01-02T11:17:41.848" v="1620" actId="478"/>
          <ac:grpSpMkLst>
            <pc:docMk/>
            <pc:sldMk cId="2783524456" sldId="476"/>
            <ac:grpSpMk id="81" creationId="{1BCE6061-FA11-7E4A-8100-BDF4220E245B}"/>
          </ac:grpSpMkLst>
        </pc:grpChg>
        <pc:grpChg chg="add mod">
          <ac:chgData name="H M" userId="84cd2103f36ef0dc" providerId="LiveId" clId="{4B5E1DCD-6A10-456C-8B7D-134C59DDFD14}" dt="2024-01-02T11:19:15.250" v="1657" actId="1076"/>
          <ac:grpSpMkLst>
            <pc:docMk/>
            <pc:sldMk cId="2783524456" sldId="476"/>
            <ac:grpSpMk id="84" creationId="{55128C02-A353-5EAE-C58C-887FB8AE63DB}"/>
          </ac:grpSpMkLst>
        </pc:grpChg>
        <pc:grpChg chg="mod">
          <ac:chgData name="H M" userId="84cd2103f36ef0dc" providerId="LiveId" clId="{4B5E1DCD-6A10-456C-8B7D-134C59DDFD14}" dt="2024-01-02T11:17:11.226" v="1604"/>
          <ac:grpSpMkLst>
            <pc:docMk/>
            <pc:sldMk cId="2783524456" sldId="476"/>
            <ac:grpSpMk id="87" creationId="{C863984C-9294-4E5E-83C7-418196DEF461}"/>
          </ac:grpSpMkLst>
        </pc:grpChg>
        <pc:grpChg chg="mod">
          <ac:chgData name="H M" userId="84cd2103f36ef0dc" providerId="LiveId" clId="{4B5E1DCD-6A10-456C-8B7D-134C59DDFD14}" dt="2024-01-02T11:17:11.226" v="1604"/>
          <ac:grpSpMkLst>
            <pc:docMk/>
            <pc:sldMk cId="2783524456" sldId="476"/>
            <ac:grpSpMk id="100" creationId="{7AE79B98-C997-52C8-CC5A-1CA94A17704F}"/>
          </ac:grpSpMkLst>
        </pc:grpChg>
        <pc:grpChg chg="add mod">
          <ac:chgData name="H M" userId="84cd2103f36ef0dc" providerId="LiveId" clId="{4B5E1DCD-6A10-456C-8B7D-134C59DDFD14}" dt="2024-01-02T11:20:11.737" v="1677" actId="1076"/>
          <ac:grpSpMkLst>
            <pc:docMk/>
            <pc:sldMk cId="2783524456" sldId="476"/>
            <ac:grpSpMk id="106" creationId="{8AD8B25A-0624-A543-1478-E5620123248D}"/>
          </ac:grpSpMkLst>
        </pc:grpChg>
        <pc:grpChg chg="mod">
          <ac:chgData name="H M" userId="84cd2103f36ef0dc" providerId="LiveId" clId="{4B5E1DCD-6A10-456C-8B7D-134C59DDFD14}" dt="2024-01-02T11:17:20.376" v="1606"/>
          <ac:grpSpMkLst>
            <pc:docMk/>
            <pc:sldMk cId="2783524456" sldId="476"/>
            <ac:grpSpMk id="107" creationId="{356BBD99-15EF-EAFD-072B-642F94E53980}"/>
          </ac:grpSpMkLst>
        </pc:grpChg>
        <pc:grpChg chg="mod">
          <ac:chgData name="H M" userId="84cd2103f36ef0dc" providerId="LiveId" clId="{4B5E1DCD-6A10-456C-8B7D-134C59DDFD14}" dt="2024-01-02T11:17:20.376" v="1606"/>
          <ac:grpSpMkLst>
            <pc:docMk/>
            <pc:sldMk cId="2783524456" sldId="476"/>
            <ac:grpSpMk id="108" creationId="{2AA014FC-A4FF-13D4-9FB7-3575C09F847D}"/>
          </ac:grpSpMkLst>
        </pc:grpChg>
        <pc:grpChg chg="mod">
          <ac:chgData name="H M" userId="84cd2103f36ef0dc" providerId="LiveId" clId="{4B5E1DCD-6A10-456C-8B7D-134C59DDFD14}" dt="2024-01-02T11:17:20.376" v="1606"/>
          <ac:grpSpMkLst>
            <pc:docMk/>
            <pc:sldMk cId="2783524456" sldId="476"/>
            <ac:grpSpMk id="109" creationId="{55653CFF-952B-9048-CC78-4A088CF04B85}"/>
          </ac:grpSpMkLst>
        </pc:grpChg>
        <pc:grpChg chg="mod">
          <ac:chgData name="H M" userId="84cd2103f36ef0dc" providerId="LiveId" clId="{4B5E1DCD-6A10-456C-8B7D-134C59DDFD14}" dt="2024-01-02T11:17:20.376" v="1606"/>
          <ac:grpSpMkLst>
            <pc:docMk/>
            <pc:sldMk cId="2783524456" sldId="476"/>
            <ac:grpSpMk id="114" creationId="{B73F9DBF-6455-6D22-D68B-24967CD77495}"/>
          </ac:grpSpMkLst>
        </pc:grpChg>
        <pc:grpChg chg="mod">
          <ac:chgData name="H M" userId="84cd2103f36ef0dc" providerId="LiveId" clId="{4B5E1DCD-6A10-456C-8B7D-134C59DDFD14}" dt="2024-01-02T11:17:20.376" v="1606"/>
          <ac:grpSpMkLst>
            <pc:docMk/>
            <pc:sldMk cId="2783524456" sldId="476"/>
            <ac:grpSpMk id="119" creationId="{083C915A-5683-1471-9E71-5F100C6EF6FF}"/>
          </ac:grpSpMkLst>
        </pc:grpChg>
        <pc:grpChg chg="mod">
          <ac:chgData name="H M" userId="84cd2103f36ef0dc" providerId="LiveId" clId="{4B5E1DCD-6A10-456C-8B7D-134C59DDFD14}" dt="2024-01-02T11:17:20.376" v="1606"/>
          <ac:grpSpMkLst>
            <pc:docMk/>
            <pc:sldMk cId="2783524456" sldId="476"/>
            <ac:grpSpMk id="120" creationId="{41731F29-4B8C-5E8A-E6B0-3A451923630E}"/>
          </ac:grpSpMkLst>
        </pc:grpChg>
        <pc:grpChg chg="add mod">
          <ac:chgData name="H M" userId="84cd2103f36ef0dc" providerId="LiveId" clId="{4B5E1DCD-6A10-456C-8B7D-134C59DDFD14}" dt="2024-01-02T11:18:14.603" v="1640" actId="1076"/>
          <ac:grpSpMkLst>
            <pc:docMk/>
            <pc:sldMk cId="2783524456" sldId="476"/>
            <ac:grpSpMk id="128" creationId="{2FC16D8B-31D3-3EE2-3150-F1F19DFC854F}"/>
          </ac:grpSpMkLst>
        </pc:grpChg>
        <pc:grpChg chg="mod">
          <ac:chgData name="H M" userId="84cd2103f36ef0dc" providerId="LiveId" clId="{4B5E1DCD-6A10-456C-8B7D-134C59DDFD14}" dt="2024-01-02T11:17:20.376" v="1606"/>
          <ac:grpSpMkLst>
            <pc:docMk/>
            <pc:sldMk cId="2783524456" sldId="476"/>
            <ac:grpSpMk id="129" creationId="{A7553D3E-AC6D-B8D6-016C-05EECE1998A8}"/>
          </ac:grpSpMkLst>
        </pc:grpChg>
        <pc:grpChg chg="mod">
          <ac:chgData name="H M" userId="84cd2103f36ef0dc" providerId="LiveId" clId="{4B5E1DCD-6A10-456C-8B7D-134C59DDFD14}" dt="2024-01-02T11:17:20.376" v="1606"/>
          <ac:grpSpMkLst>
            <pc:docMk/>
            <pc:sldMk cId="2783524456" sldId="476"/>
            <ac:grpSpMk id="130" creationId="{0FB77A63-E6D5-5476-8A00-3AB70EFA21E3}"/>
          </ac:grpSpMkLst>
        </pc:grpChg>
        <pc:grpChg chg="mod">
          <ac:chgData name="H M" userId="84cd2103f36ef0dc" providerId="LiveId" clId="{4B5E1DCD-6A10-456C-8B7D-134C59DDFD14}" dt="2024-01-02T11:17:20.376" v="1606"/>
          <ac:grpSpMkLst>
            <pc:docMk/>
            <pc:sldMk cId="2783524456" sldId="476"/>
            <ac:grpSpMk id="135" creationId="{EF9C469A-20A7-F878-1444-CDABC627414F}"/>
          </ac:grpSpMkLst>
        </pc:grpChg>
        <pc:grpChg chg="mod">
          <ac:chgData name="H M" userId="84cd2103f36ef0dc" providerId="LiveId" clId="{4B5E1DCD-6A10-456C-8B7D-134C59DDFD14}" dt="2024-01-02T11:17:20.376" v="1606"/>
          <ac:grpSpMkLst>
            <pc:docMk/>
            <pc:sldMk cId="2783524456" sldId="476"/>
            <ac:grpSpMk id="138" creationId="{2C328EC1-A6CE-B29D-8D17-18BAC8F7880B}"/>
          </ac:grpSpMkLst>
        </pc:grpChg>
        <pc:grpChg chg="add mod">
          <ac:chgData name="H M" userId="84cd2103f36ef0dc" providerId="LiveId" clId="{4B5E1DCD-6A10-456C-8B7D-134C59DDFD14}" dt="2024-01-02T11:19:17.921" v="1660" actId="1076"/>
          <ac:grpSpMkLst>
            <pc:docMk/>
            <pc:sldMk cId="2783524456" sldId="476"/>
            <ac:grpSpMk id="145" creationId="{D84F3258-C2B6-724F-79EF-B655EC62D8BC}"/>
          </ac:grpSpMkLst>
        </pc:grpChg>
        <pc:grpChg chg="mod">
          <ac:chgData name="H M" userId="84cd2103f36ef0dc" providerId="LiveId" clId="{4B5E1DCD-6A10-456C-8B7D-134C59DDFD14}" dt="2024-01-02T11:19:14.090" v="1656"/>
          <ac:grpSpMkLst>
            <pc:docMk/>
            <pc:sldMk cId="2783524456" sldId="476"/>
            <ac:grpSpMk id="146" creationId="{A1BE0A3A-5597-97D2-A3E4-B312A5CA592C}"/>
          </ac:grpSpMkLst>
        </pc:grpChg>
        <pc:grpChg chg="mod">
          <ac:chgData name="H M" userId="84cd2103f36ef0dc" providerId="LiveId" clId="{4B5E1DCD-6A10-456C-8B7D-134C59DDFD14}" dt="2024-01-02T11:19:14.090" v="1656"/>
          <ac:grpSpMkLst>
            <pc:docMk/>
            <pc:sldMk cId="2783524456" sldId="476"/>
            <ac:grpSpMk id="147" creationId="{8CF1543F-6BFB-F835-5826-B987707A32B2}"/>
          </ac:grpSpMkLst>
        </pc:grpChg>
        <pc:grpChg chg="mod">
          <ac:chgData name="H M" userId="84cd2103f36ef0dc" providerId="LiveId" clId="{4B5E1DCD-6A10-456C-8B7D-134C59DDFD14}" dt="2024-01-02T11:19:14.090" v="1656"/>
          <ac:grpSpMkLst>
            <pc:docMk/>
            <pc:sldMk cId="2783524456" sldId="476"/>
            <ac:grpSpMk id="148" creationId="{D8A05C0F-8E49-12EC-7EF0-E2C8240F83C0}"/>
          </ac:grpSpMkLst>
        </pc:grpChg>
        <pc:grpChg chg="mod">
          <ac:chgData name="H M" userId="84cd2103f36ef0dc" providerId="LiveId" clId="{4B5E1DCD-6A10-456C-8B7D-134C59DDFD14}" dt="2024-01-02T11:19:14.090" v="1656"/>
          <ac:grpSpMkLst>
            <pc:docMk/>
            <pc:sldMk cId="2783524456" sldId="476"/>
            <ac:grpSpMk id="150" creationId="{258498FC-B897-5E57-434A-5B00221E2640}"/>
          </ac:grpSpMkLst>
        </pc:grpChg>
        <pc:grpChg chg="mod">
          <ac:chgData name="H M" userId="84cd2103f36ef0dc" providerId="LiveId" clId="{4B5E1DCD-6A10-456C-8B7D-134C59DDFD14}" dt="2024-01-02T11:19:14.090" v="1656"/>
          <ac:grpSpMkLst>
            <pc:docMk/>
            <pc:sldMk cId="2783524456" sldId="476"/>
            <ac:grpSpMk id="159" creationId="{747ABD4A-C028-89E3-AB61-33EBC080C39F}"/>
          </ac:grpSpMkLst>
        </pc:grpChg>
        <pc:grpChg chg="mod">
          <ac:chgData name="H M" userId="84cd2103f36ef0dc" providerId="LiveId" clId="{4B5E1DCD-6A10-456C-8B7D-134C59DDFD14}" dt="2024-01-02T11:19:14.090" v="1656"/>
          <ac:grpSpMkLst>
            <pc:docMk/>
            <pc:sldMk cId="2783524456" sldId="476"/>
            <ac:grpSpMk id="160" creationId="{BA9B927A-DA56-9E25-085D-6D9E6CD8FEFD}"/>
          </ac:grpSpMkLst>
        </pc:grpChg>
        <pc:grpChg chg="mod">
          <ac:chgData name="H M" userId="84cd2103f36ef0dc" providerId="LiveId" clId="{4B5E1DCD-6A10-456C-8B7D-134C59DDFD14}" dt="2024-01-02T11:19:14.090" v="1656"/>
          <ac:grpSpMkLst>
            <pc:docMk/>
            <pc:sldMk cId="2783524456" sldId="476"/>
            <ac:grpSpMk id="168" creationId="{D940F4AC-509D-52DD-215E-ABD81B834771}"/>
          </ac:grpSpMkLst>
        </pc:grpChg>
        <pc:grpChg chg="mod">
          <ac:chgData name="H M" userId="84cd2103f36ef0dc" providerId="LiveId" clId="{4B5E1DCD-6A10-456C-8B7D-134C59DDFD14}" dt="2024-01-02T11:19:14.090" v="1656"/>
          <ac:grpSpMkLst>
            <pc:docMk/>
            <pc:sldMk cId="2783524456" sldId="476"/>
            <ac:grpSpMk id="169" creationId="{2F2D7983-00D6-5164-1CDA-632378DAB361}"/>
          </ac:grpSpMkLst>
        </pc:grpChg>
        <pc:picChg chg="add mod">
          <ac:chgData name="H M" userId="84cd2103f36ef0dc" providerId="LiveId" clId="{4B5E1DCD-6A10-456C-8B7D-134C59DDFD14}" dt="2024-01-02T11:17:59.987" v="1633" actId="1076"/>
          <ac:picMkLst>
            <pc:docMk/>
            <pc:sldMk cId="2783524456" sldId="476"/>
            <ac:picMk id="52" creationId="{E8DA0B81-0652-327E-C369-202071B17CFE}"/>
          </ac:picMkLst>
        </pc:picChg>
      </pc:sldChg>
      <pc:sldChg chg="addSp delSp modSp new del mod">
        <pc:chgData name="H M" userId="84cd2103f36ef0dc" providerId="LiveId" clId="{4B5E1DCD-6A10-456C-8B7D-134C59DDFD14}" dt="2024-01-02T10:46:07.720" v="731" actId="47"/>
        <pc:sldMkLst>
          <pc:docMk/>
          <pc:sldMk cId="682824677" sldId="477"/>
        </pc:sldMkLst>
        <pc:spChg chg="del">
          <ac:chgData name="H M" userId="84cd2103f36ef0dc" providerId="LiveId" clId="{4B5E1DCD-6A10-456C-8B7D-134C59DDFD14}" dt="2024-01-01T11:48:48.588" v="30" actId="478"/>
          <ac:spMkLst>
            <pc:docMk/>
            <pc:sldMk cId="682824677" sldId="477"/>
            <ac:spMk id="2" creationId="{CD01248E-F326-CBC7-68B9-E6C053DF9681}"/>
          </ac:spMkLst>
        </pc:spChg>
        <pc:spChg chg="del">
          <ac:chgData name="H M" userId="84cd2103f36ef0dc" providerId="LiveId" clId="{4B5E1DCD-6A10-456C-8B7D-134C59DDFD14}" dt="2024-01-01T11:48:48.588" v="30" actId="478"/>
          <ac:spMkLst>
            <pc:docMk/>
            <pc:sldMk cId="682824677" sldId="477"/>
            <ac:spMk id="3" creationId="{4AC13706-0C8F-3718-CAE6-8F8296B09BA7}"/>
          </ac:spMkLst>
        </pc:spChg>
        <pc:spChg chg="add mod">
          <ac:chgData name="H M" userId="84cd2103f36ef0dc" providerId="LiveId" clId="{4B5E1DCD-6A10-456C-8B7D-134C59DDFD14}" dt="2024-01-01T12:27:28.522" v="532" actId="21"/>
          <ac:spMkLst>
            <pc:docMk/>
            <pc:sldMk cId="682824677" sldId="477"/>
            <ac:spMk id="5" creationId="{3EB59995-5411-A468-151A-10441F398136}"/>
          </ac:spMkLst>
        </pc:spChg>
      </pc:sldChg>
      <pc:sldChg chg="addSp delSp new add del mod">
        <pc:chgData name="H M" userId="84cd2103f36ef0dc" providerId="LiveId" clId="{4B5E1DCD-6A10-456C-8B7D-134C59DDFD14}" dt="2024-01-02T11:17:00.157" v="1600" actId="47"/>
        <pc:sldMkLst>
          <pc:docMk/>
          <pc:sldMk cId="1606822158" sldId="478"/>
        </pc:sldMkLst>
        <pc:spChg chg="del">
          <ac:chgData name="H M" userId="84cd2103f36ef0dc" providerId="LiveId" clId="{4B5E1DCD-6A10-456C-8B7D-134C59DDFD14}" dt="2024-01-01T11:49:19.029" v="33" actId="478"/>
          <ac:spMkLst>
            <pc:docMk/>
            <pc:sldMk cId="1606822158" sldId="478"/>
            <ac:spMk id="2" creationId="{9BE5F372-383C-81A4-CBAE-827C15D96A70}"/>
          </ac:spMkLst>
        </pc:spChg>
        <pc:spChg chg="del">
          <ac:chgData name="H M" userId="84cd2103f36ef0dc" providerId="LiveId" clId="{4B5E1DCD-6A10-456C-8B7D-134C59DDFD14}" dt="2024-01-01T11:49:19.029" v="33" actId="478"/>
          <ac:spMkLst>
            <pc:docMk/>
            <pc:sldMk cId="1606822158" sldId="478"/>
            <ac:spMk id="3" creationId="{6FCCDF6E-0378-3C76-6452-025C70178EA1}"/>
          </ac:spMkLst>
        </pc:spChg>
        <pc:spChg chg="add">
          <ac:chgData name="H M" userId="84cd2103f36ef0dc" providerId="LiveId" clId="{4B5E1DCD-6A10-456C-8B7D-134C59DDFD14}" dt="2024-01-01T11:49:20.960" v="34" actId="22"/>
          <ac:spMkLst>
            <pc:docMk/>
            <pc:sldMk cId="1606822158" sldId="478"/>
            <ac:spMk id="5" creationId="{C9384219-1440-992B-F2A7-527600175A21}"/>
          </ac:spMkLst>
        </pc:spChg>
      </pc:sldChg>
      <pc:sldChg chg="addSp delSp modSp new add del mod">
        <pc:chgData name="H M" userId="84cd2103f36ef0dc" providerId="LiveId" clId="{4B5E1DCD-6A10-456C-8B7D-134C59DDFD14}" dt="2024-01-02T11:17:00.157" v="1600" actId="47"/>
        <pc:sldMkLst>
          <pc:docMk/>
          <pc:sldMk cId="388295989" sldId="479"/>
        </pc:sldMkLst>
        <pc:spChg chg="del">
          <ac:chgData name="H M" userId="84cd2103f36ef0dc" providerId="LiveId" clId="{4B5E1DCD-6A10-456C-8B7D-134C59DDFD14}" dt="2024-01-01T11:49:40.948" v="36" actId="478"/>
          <ac:spMkLst>
            <pc:docMk/>
            <pc:sldMk cId="388295989" sldId="479"/>
            <ac:spMk id="2" creationId="{8C6FF12E-0559-4ADF-707D-6CBA81DC7283}"/>
          </ac:spMkLst>
        </pc:spChg>
        <pc:spChg chg="del">
          <ac:chgData name="H M" userId="84cd2103f36ef0dc" providerId="LiveId" clId="{4B5E1DCD-6A10-456C-8B7D-134C59DDFD14}" dt="2024-01-01T11:49:40.948" v="36" actId="478"/>
          <ac:spMkLst>
            <pc:docMk/>
            <pc:sldMk cId="388295989" sldId="479"/>
            <ac:spMk id="3" creationId="{903E07E0-0980-A52B-8615-0F1ED7272E8A}"/>
          </ac:spMkLst>
        </pc:spChg>
        <pc:picChg chg="add del mod">
          <ac:chgData name="H M" userId="84cd2103f36ef0dc" providerId="LiveId" clId="{4B5E1DCD-6A10-456C-8B7D-134C59DDFD14}" dt="2024-01-02T10:49:21.272" v="1027" actId="21"/>
          <ac:picMkLst>
            <pc:docMk/>
            <pc:sldMk cId="388295989" sldId="479"/>
            <ac:picMk id="4" creationId="{CC724A72-CEF1-447D-651B-A2F6D45EC934}"/>
          </ac:picMkLst>
        </pc:picChg>
        <pc:picChg chg="add del mod">
          <ac:chgData name="H M" userId="84cd2103f36ef0dc" providerId="LiveId" clId="{4B5E1DCD-6A10-456C-8B7D-134C59DDFD14}" dt="2024-01-02T11:16:51.009" v="1594" actId="1076"/>
          <ac:picMkLst>
            <pc:docMk/>
            <pc:sldMk cId="388295989" sldId="479"/>
            <ac:picMk id="6" creationId="{9012BBA5-8F4F-2265-90EF-2901A9747899}"/>
          </ac:picMkLst>
        </pc:picChg>
      </pc:sldChg>
      <pc:sldChg chg="addSp delSp modSp add del mod">
        <pc:chgData name="H M" userId="84cd2103f36ef0dc" providerId="LiveId" clId="{4B5E1DCD-6A10-456C-8B7D-134C59DDFD14}" dt="2024-01-02T11:17:01.360" v="1601" actId="47"/>
        <pc:sldMkLst>
          <pc:docMk/>
          <pc:sldMk cId="1276977018" sldId="480"/>
        </pc:sldMkLst>
        <pc:spChg chg="del">
          <ac:chgData name="H M" userId="84cd2103f36ef0dc" providerId="LiveId" clId="{4B5E1DCD-6A10-456C-8B7D-134C59DDFD14}" dt="2024-01-01T11:58:53.014" v="118" actId="478"/>
          <ac:spMkLst>
            <pc:docMk/>
            <pc:sldMk cId="1276977018" sldId="480"/>
            <ac:spMk id="12" creationId="{DB3E85C3-E491-0B74-5880-9B66DBD04995}"/>
          </ac:spMkLst>
        </pc:spChg>
        <pc:spChg chg="del">
          <ac:chgData name="H M" userId="84cd2103f36ef0dc" providerId="LiveId" clId="{4B5E1DCD-6A10-456C-8B7D-134C59DDFD14}" dt="2024-01-01T11:58:51.974" v="116" actId="478"/>
          <ac:spMkLst>
            <pc:docMk/>
            <pc:sldMk cId="1276977018" sldId="480"/>
            <ac:spMk id="20" creationId="{6FED6EC1-D037-8110-C517-FF61645C6496}"/>
          </ac:spMkLst>
        </pc:spChg>
        <pc:spChg chg="del">
          <ac:chgData name="H M" userId="84cd2103f36ef0dc" providerId="LiveId" clId="{4B5E1DCD-6A10-456C-8B7D-134C59DDFD14}" dt="2024-01-01T11:58:51.974" v="116" actId="478"/>
          <ac:spMkLst>
            <pc:docMk/>
            <pc:sldMk cId="1276977018" sldId="480"/>
            <ac:spMk id="21" creationId="{DDF71497-3A9B-20B0-448F-DD9D466F4D49}"/>
          </ac:spMkLst>
        </pc:spChg>
        <pc:spChg chg="del">
          <ac:chgData name="H M" userId="84cd2103f36ef0dc" providerId="LiveId" clId="{4B5E1DCD-6A10-456C-8B7D-134C59DDFD14}" dt="2024-01-01T11:58:51.974" v="116" actId="478"/>
          <ac:spMkLst>
            <pc:docMk/>
            <pc:sldMk cId="1276977018" sldId="480"/>
            <ac:spMk id="22" creationId="{37347C2A-CFAC-B0E8-E3F6-594A6BDC9AA1}"/>
          </ac:spMkLst>
        </pc:spChg>
        <pc:spChg chg="del">
          <ac:chgData name="H M" userId="84cd2103f36ef0dc" providerId="LiveId" clId="{4B5E1DCD-6A10-456C-8B7D-134C59DDFD14}" dt="2024-01-01T11:58:51.974" v="116" actId="478"/>
          <ac:spMkLst>
            <pc:docMk/>
            <pc:sldMk cId="1276977018" sldId="480"/>
            <ac:spMk id="23" creationId="{D5F8CE7C-A646-A5BE-0158-CE6492555ACF}"/>
          </ac:spMkLst>
        </pc:spChg>
        <pc:spChg chg="del">
          <ac:chgData name="H M" userId="84cd2103f36ef0dc" providerId="LiveId" clId="{4B5E1DCD-6A10-456C-8B7D-134C59DDFD14}" dt="2024-01-01T11:58:51.974" v="116" actId="478"/>
          <ac:spMkLst>
            <pc:docMk/>
            <pc:sldMk cId="1276977018" sldId="480"/>
            <ac:spMk id="24" creationId="{1FE88694-B07F-0878-AF23-86FE19769091}"/>
          </ac:spMkLst>
        </pc:spChg>
        <pc:spChg chg="del">
          <ac:chgData name="H M" userId="84cd2103f36ef0dc" providerId="LiveId" clId="{4B5E1DCD-6A10-456C-8B7D-134C59DDFD14}" dt="2024-01-01T11:58:54.337" v="120" actId="478"/>
          <ac:spMkLst>
            <pc:docMk/>
            <pc:sldMk cId="1276977018" sldId="480"/>
            <ac:spMk id="25" creationId="{218E2C6E-9076-1C56-B4E6-31A0895DEFCB}"/>
          </ac:spMkLst>
        </pc:spChg>
        <pc:spChg chg="del">
          <ac:chgData name="H M" userId="84cd2103f36ef0dc" providerId="LiveId" clId="{4B5E1DCD-6A10-456C-8B7D-134C59DDFD14}" dt="2024-01-01T11:58:52.552" v="117" actId="478"/>
          <ac:spMkLst>
            <pc:docMk/>
            <pc:sldMk cId="1276977018" sldId="480"/>
            <ac:spMk id="26" creationId="{AA10B143-CA1A-83F8-E65B-A07CD594B0B2}"/>
          </ac:spMkLst>
        </pc:spChg>
        <pc:spChg chg="del">
          <ac:chgData name="H M" userId="84cd2103f36ef0dc" providerId="LiveId" clId="{4B5E1DCD-6A10-456C-8B7D-134C59DDFD14}" dt="2024-01-01T11:58:53.422" v="119" actId="478"/>
          <ac:spMkLst>
            <pc:docMk/>
            <pc:sldMk cId="1276977018" sldId="480"/>
            <ac:spMk id="27" creationId="{8505E859-7AAF-0F73-F630-1EB1BE317AF9}"/>
          </ac:spMkLst>
        </pc:spChg>
        <pc:spChg chg="del">
          <ac:chgData name="H M" userId="84cd2103f36ef0dc" providerId="LiveId" clId="{4B5E1DCD-6A10-456C-8B7D-134C59DDFD14}" dt="2024-01-01T11:58:51.974" v="116" actId="478"/>
          <ac:spMkLst>
            <pc:docMk/>
            <pc:sldMk cId="1276977018" sldId="480"/>
            <ac:spMk id="44" creationId="{15E469A9-98E6-3FF0-7F37-E5EF9C03207E}"/>
          </ac:spMkLst>
        </pc:spChg>
        <pc:spChg chg="del">
          <ac:chgData name="H M" userId="84cd2103f36ef0dc" providerId="LiveId" clId="{4B5E1DCD-6A10-456C-8B7D-134C59DDFD14}" dt="2024-01-01T11:58:51.974" v="116" actId="478"/>
          <ac:spMkLst>
            <pc:docMk/>
            <pc:sldMk cId="1276977018" sldId="480"/>
            <ac:spMk id="50" creationId="{B43CFC5B-53B5-A2CE-5170-1904F26018CE}"/>
          </ac:spMkLst>
        </pc:spChg>
        <pc:spChg chg="del">
          <ac:chgData name="H M" userId="84cd2103f36ef0dc" providerId="LiveId" clId="{4B5E1DCD-6A10-456C-8B7D-134C59DDFD14}" dt="2024-01-01T11:58:51.974" v="116" actId="478"/>
          <ac:spMkLst>
            <pc:docMk/>
            <pc:sldMk cId="1276977018" sldId="480"/>
            <ac:spMk id="51" creationId="{02B0C255-ED97-A36E-707B-66E1749A3E2E}"/>
          </ac:spMkLst>
        </pc:spChg>
        <pc:spChg chg="del">
          <ac:chgData name="H M" userId="84cd2103f36ef0dc" providerId="LiveId" clId="{4B5E1DCD-6A10-456C-8B7D-134C59DDFD14}" dt="2024-01-01T11:58:51.974" v="116" actId="478"/>
          <ac:spMkLst>
            <pc:docMk/>
            <pc:sldMk cId="1276977018" sldId="480"/>
            <ac:spMk id="55" creationId="{6047D447-FB06-2404-C8D6-E4C6C0594379}"/>
          </ac:spMkLst>
        </pc:spChg>
        <pc:spChg chg="del">
          <ac:chgData name="H M" userId="84cd2103f36ef0dc" providerId="LiveId" clId="{4B5E1DCD-6A10-456C-8B7D-134C59DDFD14}" dt="2024-01-01T11:58:51.974" v="116" actId="478"/>
          <ac:spMkLst>
            <pc:docMk/>
            <pc:sldMk cId="1276977018" sldId="480"/>
            <ac:spMk id="56" creationId="{0CB885C1-816B-32CC-21C1-7BCB02B743DF}"/>
          </ac:spMkLst>
        </pc:spChg>
        <pc:picChg chg="add mod">
          <ac:chgData name="H M" userId="84cd2103f36ef0dc" providerId="LiveId" clId="{4B5E1DCD-6A10-456C-8B7D-134C59DDFD14}" dt="2024-01-01T11:59:04.103" v="124" actId="1076"/>
          <ac:picMkLst>
            <pc:docMk/>
            <pc:sldMk cId="1276977018" sldId="480"/>
            <ac:picMk id="6" creationId="{0E215216-1130-510E-93EE-E8844EFB255C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29" creationId="{7AB01B76-4432-EF56-CA1D-5320C9FDE82F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30" creationId="{EDFA1573-87F9-E3C2-58F8-0D05A7EB985E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33" creationId="{2B624339-A0B2-0225-BFBD-3B09342C2D8C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34" creationId="{CD63D8C5-63EE-94D7-8BF4-F0735A61ADE8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35" creationId="{E60C5C9F-C97D-138A-E512-33E457F2C242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36" creationId="{DEB974BF-6666-3F8E-EDBC-75C5427085DB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37" creationId="{1BE8E254-F4FA-A5B0-8C3D-25E0AA09AB85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38" creationId="{69E00F50-CB82-A0F7-C0D5-A10A313B6363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39" creationId="{6973FB88-795F-9142-9957-35E463EBDC43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40" creationId="{17920798-B8C2-D41C-E49B-415DBCA121D8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41" creationId="{F1B80D68-5E91-47C8-DAB2-F252D04A3F01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42" creationId="{4C7C4C64-CBBB-30EF-540D-0923E1BA1567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43" creationId="{F188D893-2F8D-1695-1817-9B604F0A78D9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45" creationId="{16C93373-2262-3029-BA56-6442811AB71C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46" creationId="{CE24A8D6-507A-4258-7706-41474F6387FB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47" creationId="{5FC104B4-6E3F-D029-CE2A-040F8861A182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48" creationId="{FAF90476-2F26-1E02-5B48-2567FEB99E4E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49" creationId="{00DA66F1-DF85-4D41-8239-94625CEA0BF9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52" creationId="{5AE77990-EC2D-8419-942F-8214E5F8BC83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53" creationId="{6E2CF9B9-6100-68F2-456D-0281F1AC4AC1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54" creationId="{59FE30A2-5D64-3FE4-20BD-28EE8ACF13BD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57" creationId="{381EBB00-6597-E959-770D-9D9F00E77B1F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58" creationId="{77DFE2AC-C05B-630E-4DAF-66391C996508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59" creationId="{F30FF045-D117-DF84-965B-C73881E98964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60" creationId="{6600C29A-3B40-8264-3024-C24578CBCC7A}"/>
          </ac:picMkLst>
        </pc:picChg>
        <pc:picChg chg="del">
          <ac:chgData name="H M" userId="84cd2103f36ef0dc" providerId="LiveId" clId="{4B5E1DCD-6A10-456C-8B7D-134C59DDFD14}" dt="2024-01-01T11:58:51.974" v="116" actId="478"/>
          <ac:picMkLst>
            <pc:docMk/>
            <pc:sldMk cId="1276977018" sldId="480"/>
            <ac:picMk id="61" creationId="{D7106312-3F83-689E-03BE-9C42B233F51C}"/>
          </ac:picMkLst>
        </pc:picChg>
      </pc:sldChg>
      <pc:sldChg chg="addSp delSp modSp add mod">
        <pc:chgData name="H M" userId="84cd2103f36ef0dc" providerId="LiveId" clId="{4B5E1DCD-6A10-456C-8B7D-134C59DDFD14}" dt="2024-01-02T11:21:46.523" v="1690" actId="782"/>
        <pc:sldMkLst>
          <pc:docMk/>
          <pc:sldMk cId="1161324649" sldId="481"/>
        </pc:sldMkLst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6" creationId="{1697184B-F084-6D7F-A4C4-25925630A695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7" creationId="{B1C5410D-011E-B7A4-499F-638747CE4087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8" creationId="{905BAB75-5F54-362D-3557-7A04136FBA34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9" creationId="{31D6E3AD-5533-E8CC-9CA2-016D7375DAB2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0" creationId="{BBC599AA-08C7-CBFB-025C-A406E88B6911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1" creationId="{E62239F7-CF69-5A54-4607-E5ED14DC0C9B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2" creationId="{DB3E85C3-E491-0B74-5880-9B66DBD04995}"/>
          </ac:spMkLst>
        </pc:spChg>
        <pc:spChg chg="del">
          <ac:chgData name="H M" userId="84cd2103f36ef0dc" providerId="LiveId" clId="{4B5E1DCD-6A10-456C-8B7D-134C59DDFD14}" dt="2024-01-01T11:59:19.795" v="128" actId="478"/>
          <ac:spMkLst>
            <pc:docMk/>
            <pc:sldMk cId="1161324649" sldId="481"/>
            <ac:spMk id="20" creationId="{6FED6EC1-D037-8110-C517-FF61645C6496}"/>
          </ac:spMkLst>
        </pc:spChg>
        <pc:spChg chg="del">
          <ac:chgData name="H M" userId="84cd2103f36ef0dc" providerId="LiveId" clId="{4B5E1DCD-6A10-456C-8B7D-134C59DDFD14}" dt="2024-01-01T11:59:19.795" v="128" actId="478"/>
          <ac:spMkLst>
            <pc:docMk/>
            <pc:sldMk cId="1161324649" sldId="481"/>
            <ac:spMk id="21" creationId="{DDF71497-3A9B-20B0-448F-DD9D466F4D49}"/>
          </ac:spMkLst>
        </pc:spChg>
        <pc:spChg chg="del">
          <ac:chgData name="H M" userId="84cd2103f36ef0dc" providerId="LiveId" clId="{4B5E1DCD-6A10-456C-8B7D-134C59DDFD14}" dt="2024-01-01T11:59:19.795" v="128" actId="478"/>
          <ac:spMkLst>
            <pc:docMk/>
            <pc:sldMk cId="1161324649" sldId="481"/>
            <ac:spMk id="22" creationId="{37347C2A-CFAC-B0E8-E3F6-594A6BDC9AA1}"/>
          </ac:spMkLst>
        </pc:spChg>
        <pc:spChg chg="del">
          <ac:chgData name="H M" userId="84cd2103f36ef0dc" providerId="LiveId" clId="{4B5E1DCD-6A10-456C-8B7D-134C59DDFD14}" dt="2024-01-01T11:59:19.795" v="128" actId="478"/>
          <ac:spMkLst>
            <pc:docMk/>
            <pc:sldMk cId="1161324649" sldId="481"/>
            <ac:spMk id="23" creationId="{D5F8CE7C-A646-A5BE-0158-CE6492555ACF}"/>
          </ac:spMkLst>
        </pc:spChg>
        <pc:spChg chg="del">
          <ac:chgData name="H M" userId="84cd2103f36ef0dc" providerId="LiveId" clId="{4B5E1DCD-6A10-456C-8B7D-134C59DDFD14}" dt="2024-01-01T11:59:19.795" v="128" actId="478"/>
          <ac:spMkLst>
            <pc:docMk/>
            <pc:sldMk cId="1161324649" sldId="481"/>
            <ac:spMk id="24" creationId="{1FE88694-B07F-0878-AF23-86FE19769091}"/>
          </ac:spMkLst>
        </pc:spChg>
        <pc:spChg chg="del">
          <ac:chgData name="H M" userId="84cd2103f36ef0dc" providerId="LiveId" clId="{4B5E1DCD-6A10-456C-8B7D-134C59DDFD14}" dt="2024-01-01T11:59:22.406" v="130" actId="478"/>
          <ac:spMkLst>
            <pc:docMk/>
            <pc:sldMk cId="1161324649" sldId="481"/>
            <ac:spMk id="25" creationId="{218E2C6E-9076-1C56-B4E6-31A0895DEFCB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6" creationId="{AA10B143-CA1A-83F8-E65B-A07CD594B0B2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7" creationId="{8505E859-7AAF-0F73-F630-1EB1BE317AF9}"/>
          </ac:spMkLst>
        </pc:spChg>
        <pc:spChg chg="del">
          <ac:chgData name="H M" userId="84cd2103f36ef0dc" providerId="LiveId" clId="{4B5E1DCD-6A10-456C-8B7D-134C59DDFD14}" dt="2024-01-01T11:59:21.265" v="129" actId="478"/>
          <ac:spMkLst>
            <pc:docMk/>
            <pc:sldMk cId="1161324649" sldId="481"/>
            <ac:spMk id="44" creationId="{15E469A9-98E6-3FF0-7F37-E5EF9C03207E}"/>
          </ac:spMkLst>
        </pc:spChg>
        <pc:spChg chg="del">
          <ac:chgData name="H M" userId="84cd2103f36ef0dc" providerId="LiveId" clId="{4B5E1DCD-6A10-456C-8B7D-134C59DDFD14}" dt="2024-01-01T11:59:21.265" v="129" actId="478"/>
          <ac:spMkLst>
            <pc:docMk/>
            <pc:sldMk cId="1161324649" sldId="481"/>
            <ac:spMk id="50" creationId="{B43CFC5B-53B5-A2CE-5170-1904F26018CE}"/>
          </ac:spMkLst>
        </pc:spChg>
        <pc:spChg chg="del">
          <ac:chgData name="H M" userId="84cd2103f36ef0dc" providerId="LiveId" clId="{4B5E1DCD-6A10-456C-8B7D-134C59DDFD14}" dt="2024-01-01T11:59:21.265" v="129" actId="478"/>
          <ac:spMkLst>
            <pc:docMk/>
            <pc:sldMk cId="1161324649" sldId="481"/>
            <ac:spMk id="51" creationId="{02B0C255-ED97-A36E-707B-66E1749A3E2E}"/>
          </ac:spMkLst>
        </pc:spChg>
        <pc:spChg chg="del">
          <ac:chgData name="H M" userId="84cd2103f36ef0dc" providerId="LiveId" clId="{4B5E1DCD-6A10-456C-8B7D-134C59DDFD14}" dt="2024-01-01T11:59:21.265" v="129" actId="478"/>
          <ac:spMkLst>
            <pc:docMk/>
            <pc:sldMk cId="1161324649" sldId="481"/>
            <ac:spMk id="55" creationId="{6047D447-FB06-2404-C8D6-E4C6C0594379}"/>
          </ac:spMkLst>
        </pc:spChg>
        <pc:spChg chg="del">
          <ac:chgData name="H M" userId="84cd2103f36ef0dc" providerId="LiveId" clId="{4B5E1DCD-6A10-456C-8B7D-134C59DDFD14}" dt="2024-01-01T11:59:21.265" v="129" actId="478"/>
          <ac:spMkLst>
            <pc:docMk/>
            <pc:sldMk cId="1161324649" sldId="481"/>
            <ac:spMk id="56" creationId="{0CB885C1-816B-32CC-21C1-7BCB02B743DF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65" creationId="{3F413749-4771-C573-040C-793E8640B2CD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66" creationId="{0FCFA62F-9922-C829-3BCC-2F5A8B5A90D7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67" creationId="{EB3015D9-DF80-C157-F7BF-15E0A5F4A2A7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69" creationId="{7A706616-8D34-8B7E-D5F5-C28FBFE164CC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70" creationId="{99C17449-EFB4-41A6-D486-9F41AEAB81EB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71" creationId="{0756E9B3-23A3-9C12-D46A-96F20045F17D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73" creationId="{4504459C-262E-595C-DB11-585B158BBD56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74" creationId="{D5E96FA0-C05A-10B6-794E-40D435C1573C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75" creationId="{2BBE4050-4AF2-E4C9-D32D-D6DC40AA50F5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76" creationId="{14DF9B86-7D75-3B0F-288C-764C6B39BB10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78" creationId="{C9731322-08F1-6D5B-7CA8-75AD332FA079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79" creationId="{A1CCFD40-2875-5A74-98E9-DFEC4C46BD32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80" creationId="{FB6476EC-3FF8-E435-CA44-E05FA3AC5D5D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81" creationId="{27CAFC67-27EB-AE64-FBD5-DE9D1DD7DA67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82" creationId="{243A911A-2E2E-D139-ADB9-50235C704FD8}"/>
          </ac:spMkLst>
        </pc:spChg>
        <pc:spChg chg="mod">
          <ac:chgData name="H M" userId="84cd2103f36ef0dc" providerId="LiveId" clId="{4B5E1DCD-6A10-456C-8B7D-134C59DDFD14}" dt="2024-01-01T12:28:39.674" v="565" actId="782"/>
          <ac:spMkLst>
            <pc:docMk/>
            <pc:sldMk cId="1161324649" sldId="481"/>
            <ac:spMk id="84" creationId="{68EEB86A-3D86-F147-1DF0-4AF407E17A76}"/>
          </ac:spMkLst>
        </pc:spChg>
        <pc:spChg chg="mod">
          <ac:chgData name="H M" userId="84cd2103f36ef0dc" providerId="LiveId" clId="{4B5E1DCD-6A10-456C-8B7D-134C59DDFD14}" dt="2024-01-01T12:28:39.674" v="565" actId="782"/>
          <ac:spMkLst>
            <pc:docMk/>
            <pc:sldMk cId="1161324649" sldId="481"/>
            <ac:spMk id="85" creationId="{1D942A63-3F46-0C8B-3A27-C5AEC9AFD1D2}"/>
          </ac:spMkLst>
        </pc:spChg>
        <pc:spChg chg="mod">
          <ac:chgData name="H M" userId="84cd2103f36ef0dc" providerId="LiveId" clId="{4B5E1DCD-6A10-456C-8B7D-134C59DDFD14}" dt="2024-01-01T12:28:39.674" v="565" actId="782"/>
          <ac:spMkLst>
            <pc:docMk/>
            <pc:sldMk cId="1161324649" sldId="481"/>
            <ac:spMk id="86" creationId="{E221C3D1-910D-2C79-7B95-A3EFE9B5F1C0}"/>
          </ac:spMkLst>
        </pc:spChg>
        <pc:spChg chg="mod">
          <ac:chgData name="H M" userId="84cd2103f36ef0dc" providerId="LiveId" clId="{4B5E1DCD-6A10-456C-8B7D-134C59DDFD14}" dt="2024-01-01T12:28:39.674" v="565" actId="782"/>
          <ac:spMkLst>
            <pc:docMk/>
            <pc:sldMk cId="1161324649" sldId="481"/>
            <ac:spMk id="87" creationId="{015CE485-B802-EEC7-05AA-44852F67EBAE}"/>
          </ac:spMkLst>
        </pc:spChg>
        <pc:spChg chg="mod">
          <ac:chgData name="H M" userId="84cd2103f36ef0dc" providerId="LiveId" clId="{4B5E1DCD-6A10-456C-8B7D-134C59DDFD14}" dt="2024-01-01T12:28:39.674" v="565" actId="782"/>
          <ac:spMkLst>
            <pc:docMk/>
            <pc:sldMk cId="1161324649" sldId="481"/>
            <ac:spMk id="88" creationId="{FB08888F-A222-A849-F512-C23551D78008}"/>
          </ac:spMkLst>
        </pc:spChg>
        <pc:spChg chg="mod">
          <ac:chgData name="H M" userId="84cd2103f36ef0dc" providerId="LiveId" clId="{4B5E1DCD-6A10-456C-8B7D-134C59DDFD14}" dt="2024-01-01T12:28:39.674" v="565" actId="782"/>
          <ac:spMkLst>
            <pc:docMk/>
            <pc:sldMk cId="1161324649" sldId="481"/>
            <ac:spMk id="89" creationId="{18C199D9-441D-CE75-73A8-BF14155B6BEC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91" creationId="{72BE0724-9409-06D0-8AAB-B4FDEC013994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92" creationId="{4B228341-5663-024E-7E1B-142D5DEEF7D6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93" creationId="{36306249-1C95-2C8C-B23F-A912BA0E2BF3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94" creationId="{8D1E641A-982F-D918-0728-33B1B87F39E6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95" creationId="{18B59E41-6F43-FC8C-37AA-47A6722F0D92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97" creationId="{D32496CC-1EB8-9C27-CCB6-6A2B10A843E8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98" creationId="{2E4432F4-B13C-44B4-7FEC-AE4BC8A8C97C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99" creationId="{0E7C9AA3-AF3B-C8F5-787E-0563FFFAE7FD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00" creationId="{EE2CBE0B-23E7-39D0-A4C7-1F245FE9D6C9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01" creationId="{10CCD91E-8F26-2506-040A-E2FF740B6827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02" creationId="{EC87F64C-585D-22F9-154A-3F283844E2A2}"/>
          </ac:spMkLst>
        </pc:spChg>
        <pc:spChg chg="add del mod topLvl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06" creationId="{7683F272-5E9B-FD15-3FA8-81202D13ADF5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10" creationId="{5908F5EE-2C95-30DC-2002-306174A53E67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11" creationId="{51861508-9E45-C513-8BE8-8998CCE85567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12" creationId="{7F80F6C1-4E83-CC22-97AA-2E0C00C2E408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13" creationId="{10FA8E82-94F2-EFE4-3AE2-4EF1FBDCC741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14" creationId="{9D215649-0DEF-47D7-B9A2-A58E24939DC4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15" creationId="{E15F2A22-1A94-9996-F863-EC243924AAE4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16" creationId="{62EBDA19-55F9-8E39-E51C-F52A58F52B9D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17" creationId="{BF04ED3D-EA7C-AAF0-E841-C6C4176A6584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18" creationId="{934885C4-719D-7D2E-C463-BCF094E5A59B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19" creationId="{749615F3-7079-EBF1-B37A-D387AF4B8927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21" creationId="{B385132E-0156-4A3A-3598-90A80C32338E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22" creationId="{5F8F82ED-9DE0-79DA-1909-2B830C09109B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23" creationId="{DF520A5F-68AC-0967-9333-A6E9EC2D0518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24" creationId="{0C7C696F-2261-EA32-5270-9CEC76E24EEA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25" creationId="{30FCECEB-DB94-1660-0246-E1A33FC46D96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27" creationId="{EAD5CD2D-34F2-5D6E-3F15-6D36AAC41DA2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28" creationId="{D48D6935-559E-6C23-4E6E-C36D586F9447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29" creationId="{25FC0C06-7B58-C1C4-8F70-149BAE9A6286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30" creationId="{34C71EF2-E74C-D367-1178-E00DE1790A9E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31" creationId="{72A06797-4EDC-6F0F-4F4D-822D34D913E1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32" creationId="{B5F7239D-526B-E3E4-47F4-4B40992D85D8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33" creationId="{8E77E8E1-5283-A3CB-381B-BD8A96E7FF01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34" creationId="{E8FC0007-D5B5-5686-1442-93EC3454F6FF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35" creationId="{6049CB00-F717-ECBA-E456-9CB72B7AFB2A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36" creationId="{88D83733-615E-A34F-0733-A629E8C06961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39" creationId="{33AEA84C-A974-F670-002E-E908AA269F17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40" creationId="{A4021163-C289-C3F3-95AC-D03789368D64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41" creationId="{BD62BD7D-B08D-3EB3-30C7-2A93D7E30891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42" creationId="{01E48BFE-F955-B127-4F78-7FA81784D571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43" creationId="{B7236FD1-A700-125A-2BF8-A0A3DDFD03EE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44" creationId="{ACD75DCE-D3E5-B15B-B4BC-FF5563EF69C8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45" creationId="{A84049FB-2DA6-4E00-F53B-941964D5EB1A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46" creationId="{22C18CDA-FD9B-C6AB-50DB-4DB2A87F11BA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47" creationId="{D7AABDF6-516A-E5FE-4879-786503B3A851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48" creationId="{90B1AA45-9FE3-A029-461F-A8A9E5BA4FD3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50" creationId="{0795FE38-16EC-D0F5-BECC-2298A73AD71A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51" creationId="{871FEB44-0BEE-9C13-AF71-8CCC2837F41E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52" creationId="{3C2FC199-683E-5165-F957-229979908AF4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53" creationId="{FDE2C652-FE97-0F2F-8513-23FF003234E0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54" creationId="{BC3BF3C1-31F2-8B2C-4AD1-78F70722C140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56" creationId="{8D589D2B-AE10-6C69-817D-48F62D511796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57" creationId="{65F18EB3-C13B-0366-4851-F31198B6C593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58" creationId="{84CC0169-9456-7A06-10D0-0D87F6CA03C9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59" creationId="{871E57D5-5089-0F37-E847-2427D53FC0EB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60" creationId="{878A50BB-81B8-22B4-DC01-182D85DAD844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61" creationId="{487ED852-51C1-DC45-88CE-5EF7B8A51157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62" creationId="{1BB27F19-3E81-D6DD-317A-E95DEAC5FFD4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63" creationId="{116F188C-1A7F-9596-E799-8371AC7F6143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64" creationId="{59A3AD69-58A0-BA22-8A25-B74E8012B722}"/>
          </ac:spMkLst>
        </pc:spChg>
        <pc:spChg chg="mod">
          <ac:chgData name="H M" userId="84cd2103f36ef0dc" providerId="LiveId" clId="{4B5E1DCD-6A10-456C-8B7D-134C59DDFD14}" dt="2024-01-01T12:11:05.792" v="327" actId="165"/>
          <ac:spMkLst>
            <pc:docMk/>
            <pc:sldMk cId="1161324649" sldId="481"/>
            <ac:spMk id="165" creationId="{FB7762A6-4003-D78E-A667-BF7D4E5D55FD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69" creationId="{90942D59-764F-5859-4D67-71FC8811E603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70" creationId="{24929A85-61A6-EB37-C2AD-73D1E664EC06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71" creationId="{9F954471-5FE0-1D7B-98FE-04C94DDCB4C5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72" creationId="{B36E3843-8359-36BF-7107-A1448201AC86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73" creationId="{219FFE60-1947-E02D-F2BB-45AD2E9842A8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74" creationId="{2257E501-DBDD-DF21-CDF7-68291ADBF4FE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75" creationId="{512A67A7-7A94-A5D4-4B2E-B60E3AEEF6BE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76" creationId="{E7A8917F-C90B-E0CE-FE07-4CB35CFA0993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77" creationId="{3B83F74E-20D0-6CC3-2EF9-0EA9AB74869E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78" creationId="{3AE82FA6-D895-A0EC-5330-03BCC62DA774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79" creationId="{676CBE23-E39E-FA7A-1740-800FA6EEA5A8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80" creationId="{C5BAC4FA-9367-FF67-30B8-3DFEE1B474E8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81" creationId="{1BB4B5E1-7903-DB8A-B8FF-78DFE47A9644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82" creationId="{283A7A04-2D38-2CB7-920E-A4811B4C7BCB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83" creationId="{D6854AC0-CF10-9777-521F-0CE51F29D1A4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84" creationId="{DF9DFDCB-559E-7422-4883-29A479B1ED03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85" creationId="{CBD93E23-5B08-70D7-DFDD-9D6A1F76A5BB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86" creationId="{8821EB60-2EDD-AE84-E460-6A65F9449E51}"/>
          </ac:spMkLst>
        </pc:spChg>
        <pc:spChg chg="mod ord topLvl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87" creationId="{D2EC52FF-A544-D21B-9CD4-1D9DC7D811C5}"/>
          </ac:spMkLst>
        </pc:spChg>
        <pc:spChg chg="mod topLvl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88" creationId="{F374E065-1412-E9A7-3CEE-FEA396A39FBF}"/>
          </ac:spMkLst>
        </pc:spChg>
        <pc:spChg chg="mod topLvl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89" creationId="{02A5954A-706B-D174-4135-8C3658F636FC}"/>
          </ac:spMkLst>
        </pc:spChg>
        <pc:spChg chg="mod topLvl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90" creationId="{4D70B645-5D41-E900-0C66-F8DAF8BDC2A9}"/>
          </ac:spMkLst>
        </pc:spChg>
        <pc:spChg chg="mod topLvl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91" creationId="{92967E5D-9B3F-7F20-EE5F-B3CB2C9AD30A}"/>
          </ac:spMkLst>
        </pc:spChg>
        <pc:spChg chg="mod topLvl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92" creationId="{DF27A9BA-A539-8FBD-92B6-20E2E61E9B99}"/>
          </ac:spMkLst>
        </pc:spChg>
        <pc:spChg chg="mod topLvl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93" creationId="{5DF61107-04CA-A873-F9F2-E46AE0C3CBFF}"/>
          </ac:spMkLst>
        </pc:spChg>
        <pc:spChg chg="add del mod or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194" creationId="{EA2074DF-A17C-045D-F588-E62593939177}"/>
          </ac:spMkLst>
        </pc:spChg>
        <pc:spChg chg="add del mod">
          <ac:chgData name="H M" userId="84cd2103f36ef0dc" providerId="LiveId" clId="{4B5E1DCD-6A10-456C-8B7D-134C59DDFD14}" dt="2024-01-01T12:10:20.418" v="308" actId="207"/>
          <ac:spMkLst>
            <pc:docMk/>
            <pc:sldMk cId="1161324649" sldId="481"/>
            <ac:spMk id="199" creationId="{52792394-CDDF-9F18-A41A-A72424DE7D90}"/>
          </ac:spMkLst>
        </pc:spChg>
        <pc:spChg chg="mod">
          <ac:chgData name="H M" userId="84cd2103f36ef0dc" providerId="LiveId" clId="{4B5E1DCD-6A10-456C-8B7D-134C59DDFD14}" dt="2024-01-01T12:09:38.728" v="298" actId="207"/>
          <ac:spMkLst>
            <pc:docMk/>
            <pc:sldMk cId="1161324649" sldId="481"/>
            <ac:spMk id="200" creationId="{2AAAA788-DAE4-8C34-4325-6602FA478F88}"/>
          </ac:spMkLst>
        </pc:spChg>
        <pc:spChg chg="mod">
          <ac:chgData name="H M" userId="84cd2103f36ef0dc" providerId="LiveId" clId="{4B5E1DCD-6A10-456C-8B7D-134C59DDFD14}" dt="2024-01-01T12:10:01.475" v="303" actId="207"/>
          <ac:spMkLst>
            <pc:docMk/>
            <pc:sldMk cId="1161324649" sldId="481"/>
            <ac:spMk id="201" creationId="{421A42D2-C5CE-59EE-E0ED-2657FFF67D94}"/>
          </ac:spMkLst>
        </pc:spChg>
        <pc:spChg chg="mod">
          <ac:chgData name="H M" userId="84cd2103f36ef0dc" providerId="LiveId" clId="{4B5E1DCD-6A10-456C-8B7D-134C59DDFD14}" dt="2024-01-01T12:09:54.506" v="302" actId="207"/>
          <ac:spMkLst>
            <pc:docMk/>
            <pc:sldMk cId="1161324649" sldId="481"/>
            <ac:spMk id="202" creationId="{8B61C1AB-9324-2E8C-0E42-8B418735FF2F}"/>
          </ac:spMkLst>
        </pc:spChg>
        <pc:spChg chg="mod">
          <ac:chgData name="H M" userId="84cd2103f36ef0dc" providerId="LiveId" clId="{4B5E1DCD-6A10-456C-8B7D-134C59DDFD14}" dt="2024-01-01T12:09:31.324" v="297" actId="27803"/>
          <ac:spMkLst>
            <pc:docMk/>
            <pc:sldMk cId="1161324649" sldId="481"/>
            <ac:spMk id="204" creationId="{B47C0E6E-584A-8BD0-39BE-7871A12B0637}"/>
          </ac:spMkLst>
        </pc:spChg>
        <pc:spChg chg="mod">
          <ac:chgData name="H M" userId="84cd2103f36ef0dc" providerId="LiveId" clId="{4B5E1DCD-6A10-456C-8B7D-134C59DDFD14}" dt="2024-01-01T12:09:31.324" v="297" actId="27803"/>
          <ac:spMkLst>
            <pc:docMk/>
            <pc:sldMk cId="1161324649" sldId="481"/>
            <ac:spMk id="205" creationId="{D5A2A2DB-5924-91EB-BEB9-13E8BE2AAED5}"/>
          </ac:spMkLst>
        </pc:spChg>
        <pc:spChg chg="mod">
          <ac:chgData name="H M" userId="84cd2103f36ef0dc" providerId="LiveId" clId="{4B5E1DCD-6A10-456C-8B7D-134C59DDFD14}" dt="2024-01-01T12:09:31.324" v="297" actId="27803"/>
          <ac:spMkLst>
            <pc:docMk/>
            <pc:sldMk cId="1161324649" sldId="481"/>
            <ac:spMk id="206" creationId="{DCDDBB96-1D55-5B8D-A46B-DF343194E1CB}"/>
          </ac:spMkLst>
        </pc:spChg>
        <pc:spChg chg="mod">
          <ac:chgData name="H M" userId="84cd2103f36ef0dc" providerId="LiveId" clId="{4B5E1DCD-6A10-456C-8B7D-134C59DDFD14}" dt="2024-01-01T12:09:31.324" v="297" actId="27803"/>
          <ac:spMkLst>
            <pc:docMk/>
            <pc:sldMk cId="1161324649" sldId="481"/>
            <ac:spMk id="207" creationId="{19A9DE13-1E0D-0D0E-E26B-8F959CFC092D}"/>
          </ac:spMkLst>
        </pc:spChg>
        <pc:spChg chg="add del mod">
          <ac:chgData name="H M" userId="84cd2103f36ef0dc" providerId="LiveId" clId="{4B5E1DCD-6A10-456C-8B7D-134C59DDFD14}" dt="2024-01-01T12:12:17.538" v="348" actId="478"/>
          <ac:spMkLst>
            <pc:docMk/>
            <pc:sldMk cId="1161324649" sldId="481"/>
            <ac:spMk id="210" creationId="{CDE8E0A4-4171-E6CA-D23D-44962582D81E}"/>
          </ac:spMkLst>
        </pc:spChg>
        <pc:spChg chg="add del mod ord">
          <ac:chgData name="H M" userId="84cd2103f36ef0dc" providerId="LiveId" clId="{4B5E1DCD-6A10-456C-8B7D-134C59DDFD14}" dt="2024-01-01T12:13:41.555" v="371" actId="478"/>
          <ac:spMkLst>
            <pc:docMk/>
            <pc:sldMk cId="1161324649" sldId="481"/>
            <ac:spMk id="213" creationId="{6E2BDCA7-5B5C-5B47-2298-7224B2633CA0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17" creationId="{FDF5470D-A7E1-E3CD-BEDC-777897B90C2D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18" creationId="{EE841C5C-CD65-0B5A-CA4D-5327E1F698E8}"/>
          </ac:spMkLst>
        </pc:spChg>
        <pc:spChg chg="add 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19" creationId="{55BFD732-7105-27FE-E418-73016B2B7C09}"/>
          </ac:spMkLst>
        </pc:spChg>
        <pc:spChg chg="add 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20" creationId="{06E43C70-8FC1-4FBB-CBD3-CA2738338285}"/>
          </ac:spMkLst>
        </pc:spChg>
        <pc:spChg chg="add 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21" creationId="{7663FE4A-E33F-278E-3155-73C6636D79F9}"/>
          </ac:spMkLst>
        </pc:spChg>
        <pc:spChg chg="add 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22" creationId="{966E7EFC-C04E-1527-C8AF-3C7202E6592F}"/>
          </ac:spMkLst>
        </pc:spChg>
        <pc:spChg chg="add 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23" creationId="{D203642E-7AF6-82F7-C5A8-4655AC4A997C}"/>
          </ac:spMkLst>
        </pc:spChg>
        <pc:spChg chg="add 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24" creationId="{2690D14A-1E98-AA80-D929-AE5035580E1F}"/>
          </ac:spMkLst>
        </pc:spChg>
        <pc:spChg chg="add 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25" creationId="{5650A34B-44D9-C67B-EBAD-255D1AAFDEBD}"/>
          </ac:spMkLst>
        </pc:spChg>
        <pc:spChg chg="add mod or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26" creationId="{F42DCBE1-3E4A-5215-D583-95097FEE2A95}"/>
          </ac:spMkLst>
        </pc:spChg>
        <pc:spChg chg="add 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27" creationId="{BE2B6940-1778-F598-009F-61194FA4A8CF}"/>
          </ac:spMkLst>
        </pc:spChg>
        <pc:spChg chg="add del mod">
          <ac:chgData name="H M" userId="84cd2103f36ef0dc" providerId="LiveId" clId="{4B5E1DCD-6A10-456C-8B7D-134C59DDFD14}" dt="2024-01-01T12:23:41.941" v="527" actId="478"/>
          <ac:spMkLst>
            <pc:docMk/>
            <pc:sldMk cId="1161324649" sldId="481"/>
            <ac:spMk id="228" creationId="{E199CF59-1D91-ACE3-7C6E-65AB084D5DC4}"/>
          </ac:spMkLst>
        </pc:spChg>
        <pc:spChg chg="add 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29" creationId="{A4618552-0049-E045-CE38-077676E5504C}"/>
          </ac:spMkLst>
        </pc:spChg>
        <pc:spChg chg="add del mod">
          <ac:chgData name="H M" userId="84cd2103f36ef0dc" providerId="LiveId" clId="{4B5E1DCD-6A10-456C-8B7D-134C59DDFD14}" dt="2024-01-01T12:23:43.736" v="529" actId="478"/>
          <ac:spMkLst>
            <pc:docMk/>
            <pc:sldMk cId="1161324649" sldId="481"/>
            <ac:spMk id="230" creationId="{2E626A59-67BB-3FFF-CB6B-C2D86BB48EC7}"/>
          </ac:spMkLst>
        </pc:spChg>
        <pc:spChg chg="add mod">
          <ac:chgData name="H M" userId="84cd2103f36ef0dc" providerId="LiveId" clId="{4B5E1DCD-6A10-456C-8B7D-134C59DDFD14}" dt="2024-01-01T12:22:50.615" v="514" actId="164"/>
          <ac:spMkLst>
            <pc:docMk/>
            <pc:sldMk cId="1161324649" sldId="481"/>
            <ac:spMk id="231" creationId="{C02EED54-ED55-1399-5C6C-B0E33F4F22C7}"/>
          </ac:spMkLst>
        </pc:spChg>
        <pc:spChg chg="add mod">
          <ac:chgData name="H M" userId="84cd2103f36ef0dc" providerId="LiveId" clId="{4B5E1DCD-6A10-456C-8B7D-134C59DDFD14}" dt="2024-01-01T12:22:50.615" v="514" actId="164"/>
          <ac:spMkLst>
            <pc:docMk/>
            <pc:sldMk cId="1161324649" sldId="481"/>
            <ac:spMk id="232" creationId="{7E5F20E5-1484-2EF3-0DA6-C86D652037E8}"/>
          </ac:spMkLst>
        </pc:spChg>
        <pc:spChg chg="mod">
          <ac:chgData name="H M" userId="84cd2103f36ef0dc" providerId="LiveId" clId="{4B5E1DCD-6A10-456C-8B7D-134C59DDFD14}" dt="2024-01-01T12:23:05.094" v="520" actId="571"/>
          <ac:spMkLst>
            <pc:docMk/>
            <pc:sldMk cId="1161324649" sldId="481"/>
            <ac:spMk id="235" creationId="{6BFAB111-6782-951D-6969-E41590A92968}"/>
          </ac:spMkLst>
        </pc:spChg>
        <pc:spChg chg="mod">
          <ac:chgData name="H M" userId="84cd2103f36ef0dc" providerId="LiveId" clId="{4B5E1DCD-6A10-456C-8B7D-134C59DDFD14}" dt="2024-01-01T12:23:05.094" v="520" actId="571"/>
          <ac:spMkLst>
            <pc:docMk/>
            <pc:sldMk cId="1161324649" sldId="481"/>
            <ac:spMk id="236" creationId="{B52677F9-9608-6264-B98D-9895B370D228}"/>
          </ac:spMkLst>
        </pc:spChg>
        <pc:spChg chg="add mod or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38" creationId="{69565727-EA2F-4720-BB73-818B31F2A6D7}"/>
          </ac:spMkLst>
        </pc:spChg>
        <pc:spChg chg="add mod or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39" creationId="{C287204E-E5E5-62E8-8E8B-7278A12E9525}"/>
          </ac:spMkLst>
        </pc:spChg>
        <pc:spChg chg="add del mod">
          <ac:chgData name="H M" userId="84cd2103f36ef0dc" providerId="LiveId" clId="{4B5E1DCD-6A10-456C-8B7D-134C59DDFD14}" dt="2024-01-01T12:31:48.536" v="618" actId="948"/>
          <ac:spMkLst>
            <pc:docMk/>
            <pc:sldMk cId="1161324649" sldId="481"/>
            <ac:spMk id="240" creationId="{62E90B73-690A-168C-C406-0E4E846417B0}"/>
          </ac:spMkLst>
        </pc:spChg>
        <pc:spChg chg="add del mod">
          <ac:chgData name="H M" userId="84cd2103f36ef0dc" providerId="LiveId" clId="{4B5E1DCD-6A10-456C-8B7D-134C59DDFD14}" dt="2024-01-01T12:31:48.536" v="618" actId="948"/>
          <ac:spMkLst>
            <pc:docMk/>
            <pc:sldMk cId="1161324649" sldId="481"/>
            <ac:spMk id="241" creationId="{07B499DB-B96B-9685-2FBA-F1AE5535B9CF}"/>
          </ac:spMkLst>
        </pc:spChg>
        <pc:spChg chg="mod">
          <ac:chgData name="H M" userId="84cd2103f36ef0dc" providerId="LiveId" clId="{4B5E1DCD-6A10-456C-8B7D-134C59DDFD14}" dt="2024-01-01T12:30:59.151" v="594"/>
          <ac:spMkLst>
            <pc:docMk/>
            <pc:sldMk cId="1161324649" sldId="481"/>
            <ac:spMk id="242" creationId="{1164BAE3-3728-B054-BE6F-0211CBB052AB}"/>
          </ac:spMkLst>
        </pc:spChg>
        <pc:spChg chg="mod">
          <ac:chgData name="H M" userId="84cd2103f36ef0dc" providerId="LiveId" clId="{4B5E1DCD-6A10-456C-8B7D-134C59DDFD14}" dt="2024-01-01T12:31:48.536" v="618" actId="948"/>
          <ac:spMkLst>
            <pc:docMk/>
            <pc:sldMk cId="1161324649" sldId="481"/>
            <ac:spMk id="245" creationId="{79ACA1B8-5097-E2BB-7CE2-152DD77B8B70}"/>
          </ac:spMkLst>
        </pc:spChg>
        <pc:spChg chg="mod">
          <ac:chgData name="H M" userId="84cd2103f36ef0dc" providerId="LiveId" clId="{4B5E1DCD-6A10-456C-8B7D-134C59DDFD14}" dt="2024-01-01T12:31:48.536" v="618" actId="948"/>
          <ac:spMkLst>
            <pc:docMk/>
            <pc:sldMk cId="1161324649" sldId="481"/>
            <ac:spMk id="246" creationId="{DD64EF7A-B6D6-CDA0-085A-AB178BB2804D}"/>
          </ac:spMkLst>
        </pc:spChg>
        <pc:spChg chg="mod">
          <ac:chgData name="H M" userId="84cd2103f36ef0dc" providerId="LiveId" clId="{4B5E1DCD-6A10-456C-8B7D-134C59DDFD14}" dt="2024-01-01T12:31:48.536" v="618" actId="948"/>
          <ac:spMkLst>
            <pc:docMk/>
            <pc:sldMk cId="1161324649" sldId="481"/>
            <ac:spMk id="248" creationId="{53A789EB-D1B1-7FB2-113C-61EE8A976E59}"/>
          </ac:spMkLst>
        </pc:spChg>
        <pc:spChg chg="mod">
          <ac:chgData name="H M" userId="84cd2103f36ef0dc" providerId="LiveId" clId="{4B5E1DCD-6A10-456C-8B7D-134C59DDFD14}" dt="2024-01-01T12:31:48.536" v="618" actId="948"/>
          <ac:spMkLst>
            <pc:docMk/>
            <pc:sldMk cId="1161324649" sldId="481"/>
            <ac:spMk id="249" creationId="{F29A7680-6B13-60A3-3AA6-45A1EEE912AB}"/>
          </ac:spMkLst>
        </pc:spChg>
        <pc:spChg chg="mod">
          <ac:chgData name="H M" userId="84cd2103f36ef0dc" providerId="LiveId" clId="{4B5E1DCD-6A10-456C-8B7D-134C59DDFD14}" dt="2024-01-01T12:31:48.536" v="618" actId="948"/>
          <ac:spMkLst>
            <pc:docMk/>
            <pc:sldMk cId="1161324649" sldId="481"/>
            <ac:spMk id="251" creationId="{FB92694F-C11A-DE04-6109-00BB8CD09668}"/>
          </ac:spMkLst>
        </pc:spChg>
        <pc:spChg chg="mod">
          <ac:chgData name="H M" userId="84cd2103f36ef0dc" providerId="LiveId" clId="{4B5E1DCD-6A10-456C-8B7D-134C59DDFD14}" dt="2024-01-01T12:31:48.536" v="618" actId="948"/>
          <ac:spMkLst>
            <pc:docMk/>
            <pc:sldMk cId="1161324649" sldId="481"/>
            <ac:spMk id="252" creationId="{713B1481-A11C-6CA1-C203-D52E51EC1514}"/>
          </ac:spMkLst>
        </pc:spChg>
        <pc:spChg chg="mod">
          <ac:chgData name="H M" userId="84cd2103f36ef0dc" providerId="LiveId" clId="{4B5E1DCD-6A10-456C-8B7D-134C59DDFD14}" dt="2024-01-01T12:31:48.536" v="618" actId="948"/>
          <ac:spMkLst>
            <pc:docMk/>
            <pc:sldMk cId="1161324649" sldId="481"/>
            <ac:spMk id="254" creationId="{A4385AAE-1D06-5289-30CB-DFFEACD81874}"/>
          </ac:spMkLst>
        </pc:spChg>
        <pc:spChg chg="mod">
          <ac:chgData name="H M" userId="84cd2103f36ef0dc" providerId="LiveId" clId="{4B5E1DCD-6A10-456C-8B7D-134C59DDFD14}" dt="2024-01-01T12:31:48.536" v="618" actId="948"/>
          <ac:spMkLst>
            <pc:docMk/>
            <pc:sldMk cId="1161324649" sldId="481"/>
            <ac:spMk id="255" creationId="{B5FF3B04-AD2F-AC1D-68CC-15134E7CE4B5}"/>
          </ac:spMkLst>
        </pc:spChg>
        <pc:spChg chg="mod">
          <ac:chgData name="H M" userId="84cd2103f36ef0dc" providerId="LiveId" clId="{4B5E1DCD-6A10-456C-8B7D-134C59DDFD14}" dt="2024-01-01T12:31:48.536" v="618" actId="948"/>
          <ac:spMkLst>
            <pc:docMk/>
            <pc:sldMk cId="1161324649" sldId="481"/>
            <ac:spMk id="257" creationId="{24DD6803-6213-1562-FD99-73F9431D0484}"/>
          </ac:spMkLst>
        </pc:spChg>
        <pc:spChg chg="mod">
          <ac:chgData name="H M" userId="84cd2103f36ef0dc" providerId="LiveId" clId="{4B5E1DCD-6A10-456C-8B7D-134C59DDFD14}" dt="2024-01-01T12:31:48.536" v="618" actId="948"/>
          <ac:spMkLst>
            <pc:docMk/>
            <pc:sldMk cId="1161324649" sldId="481"/>
            <ac:spMk id="258" creationId="{5E2FF976-232B-0574-2F67-89F31AE8282A}"/>
          </ac:spMkLst>
        </pc:spChg>
        <pc:spChg chg="mod">
          <ac:chgData name="H M" userId="84cd2103f36ef0dc" providerId="LiveId" clId="{4B5E1DCD-6A10-456C-8B7D-134C59DDFD14}" dt="2024-01-01T12:32:16.651" v="624"/>
          <ac:spMkLst>
            <pc:docMk/>
            <pc:sldMk cId="1161324649" sldId="481"/>
            <ac:spMk id="260" creationId="{8C577419-72FF-0F37-3512-DDDBE2BFE6E8}"/>
          </ac:spMkLst>
        </pc:spChg>
        <pc:spChg chg="mod">
          <ac:chgData name="H M" userId="84cd2103f36ef0dc" providerId="LiveId" clId="{4B5E1DCD-6A10-456C-8B7D-134C59DDFD14}" dt="2024-01-01T12:32:16.651" v="624"/>
          <ac:spMkLst>
            <pc:docMk/>
            <pc:sldMk cId="1161324649" sldId="481"/>
            <ac:spMk id="261" creationId="{9C3A0955-5E53-58CA-8D31-3159C12A1451}"/>
          </ac:spMkLst>
        </pc:spChg>
        <pc:spChg chg="add 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64" creationId="{8A07FA12-496C-F449-DA8C-0C29437B517E}"/>
          </ac:spMkLst>
        </pc:spChg>
        <pc:spChg chg="add 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65" creationId="{1DFD7200-69D1-BF8E-B414-96B7E9219C8B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67" creationId="{81C76B1E-DF71-C24E-B90E-B32A99486716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68" creationId="{83077AD6-7933-62D8-3E72-ED5981BAB75A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70" creationId="{F2A8781B-A5DF-4AB8-A56A-B7C57FBFF6C9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71" creationId="{A1BD2699-E3E3-48E1-ED66-1C6DF2AA5718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72" creationId="{F8AB9258-862B-1A3B-366E-D83CCBB1DAEB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73" creationId="{BEC7235C-3FC9-5BC1-42E4-3973A23D5115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74" creationId="{22D03966-D5D7-E77E-3641-EE7BCE350158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75" creationId="{A7F0FCD3-D2F1-396C-0B8A-75CB13E33784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76" creationId="{0FBA6FD3-1463-CC76-DD51-02A68A03B22F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77" creationId="{C7BD64F5-D7EA-79E0-1835-E798CEFB73A1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78" creationId="{036862F3-7324-4EEA-9D0E-BEF538F3A08B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79" creationId="{B1B58D9E-4154-399D-3F6F-20892287D3CF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81" creationId="{56BB0784-A0BF-08A0-B5B7-891BFCA6BE2F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82" creationId="{5BBEBF32-0D19-50EB-9A82-4F60C25B350F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83" creationId="{EF80E1FF-125D-D9A4-EF18-F28142B930D6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84" creationId="{413D5253-105F-61DD-212D-3663E8FC3E46}"/>
          </ac:spMkLst>
        </pc:spChg>
        <pc:spChg chg="mod">
          <ac:chgData name="H M" userId="84cd2103f36ef0dc" providerId="LiveId" clId="{4B5E1DCD-6A10-456C-8B7D-134C59DDFD14}" dt="2024-01-01T12:34:24.124" v="660" actId="27803"/>
          <ac:spMkLst>
            <pc:docMk/>
            <pc:sldMk cId="1161324649" sldId="481"/>
            <ac:spMk id="285" creationId="{E771A79F-DB18-B5F3-C0CB-7069567F4C44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87" creationId="{9C549201-31F6-C5C3-D8F1-B8A71BE036B3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88" creationId="{8774D680-BEC3-241C-B95E-2CEC7D794089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90" creationId="{792EA8F8-8FCE-E4F6-E3C2-78A68E4BCAAD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91" creationId="{B6BBBBBD-9E1D-6BD8-FC5B-DE0F332CFD92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92" creationId="{90F29E93-BF67-B156-5E6F-9739B9FFCAA3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93" creationId="{2D702F4C-C519-56F5-9218-24EFB607D486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94" creationId="{80E26CC9-AD98-BF17-568F-8536335E0DE2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95" creationId="{135A9373-9413-2448-99A4-838F05A8EAF4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96" creationId="{ADB29069-EC81-5FCB-69C1-66D98E6610DD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97" creationId="{EF13E091-8683-68F7-15D3-18A1DCD29620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98" creationId="{3FB6725D-CC41-974B-BBF8-5C4D26420B83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299" creationId="{493FFAF8-D0D9-29F9-5EB2-1D398D12798A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301" creationId="{A56D3DA6-E2F0-21F8-AB35-DF68DD5CFDC3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302" creationId="{410BD3F8-7CC6-0443-1019-C51572A172EF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303" creationId="{7AF332AA-A94D-9D2E-1AE4-3F100A36EEEB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304" creationId="{C400312D-BAF3-1C24-5C7F-CD8709A0543D}"/>
          </ac:spMkLst>
        </pc:spChg>
        <pc:spChg chg="mod">
          <ac:chgData name="H M" userId="84cd2103f36ef0dc" providerId="LiveId" clId="{4B5E1DCD-6A10-456C-8B7D-134C59DDFD14}" dt="2024-01-02T11:21:46.523" v="1690" actId="782"/>
          <ac:spMkLst>
            <pc:docMk/>
            <pc:sldMk cId="1161324649" sldId="481"/>
            <ac:spMk id="305" creationId="{F5D0B08A-4B16-063B-E121-B1B6F3B8E3BF}"/>
          </ac:spMkLst>
        </pc:spChg>
        <pc:grpChg chg="add mod">
          <ac:chgData name="H M" userId="84cd2103f36ef0dc" providerId="LiveId" clId="{4B5E1DCD-6A10-456C-8B7D-134C59DDFD14}" dt="2024-01-02T11:07:44.659" v="1422"/>
          <ac:grpSpMkLst>
            <pc:docMk/>
            <pc:sldMk cId="1161324649" sldId="481"/>
            <ac:grpSpMk id="3" creationId="{1A52FF52-D0E0-CB0F-4C69-84EAECBBF9A6}"/>
          </ac:grpSpMkLst>
        </pc:grpChg>
        <pc:grpChg chg="mod">
          <ac:chgData name="H M" userId="84cd2103f36ef0dc" providerId="LiveId" clId="{4B5E1DCD-6A10-456C-8B7D-134C59DDFD14}" dt="2024-01-01T12:35:31.699" v="685" actId="1035"/>
          <ac:grpSpMkLst>
            <pc:docMk/>
            <pc:sldMk cId="1161324649" sldId="481"/>
            <ac:grpSpMk id="64" creationId="{1E26236E-A83C-9A1A-90B3-0E53E95AC30F}"/>
          </ac:grpSpMkLst>
        </pc:grpChg>
        <pc:grpChg chg="mod">
          <ac:chgData name="H M" userId="84cd2103f36ef0dc" providerId="LiveId" clId="{4B5E1DCD-6A10-456C-8B7D-134C59DDFD14}" dt="2024-01-01T12:35:30.369" v="683" actId="1037"/>
          <ac:grpSpMkLst>
            <pc:docMk/>
            <pc:sldMk cId="1161324649" sldId="481"/>
            <ac:grpSpMk id="68" creationId="{82F0CDDD-165F-AF8C-5616-DC911EC3E9B8}"/>
          </ac:grpSpMkLst>
        </pc:grpChg>
        <pc:grpChg chg="mod">
          <ac:chgData name="H M" userId="84cd2103f36ef0dc" providerId="LiveId" clId="{4B5E1DCD-6A10-456C-8B7D-134C59DDFD14}" dt="2024-01-01T12:35:29.031" v="682" actId="1037"/>
          <ac:grpSpMkLst>
            <pc:docMk/>
            <pc:sldMk cId="1161324649" sldId="481"/>
            <ac:grpSpMk id="72" creationId="{8245B915-F8EC-0ACB-2347-FFD3574DC960}"/>
          </ac:grpSpMkLst>
        </pc:grpChg>
        <pc:grpChg chg="mod">
          <ac:chgData name="H M" userId="84cd2103f36ef0dc" providerId="LiveId" clId="{4B5E1DCD-6A10-456C-8B7D-134C59DDFD14}" dt="2024-01-01T12:35:27.201" v="681" actId="1036"/>
          <ac:grpSpMkLst>
            <pc:docMk/>
            <pc:sldMk cId="1161324649" sldId="481"/>
            <ac:grpSpMk id="77" creationId="{F9B1674A-1D9F-DBAE-2508-BEE01BEA2BB4}"/>
          </ac:grpSpMkLst>
        </pc:grpChg>
        <pc:grpChg chg="del mod">
          <ac:chgData name="H M" userId="84cd2103f36ef0dc" providerId="LiveId" clId="{4B5E1DCD-6A10-456C-8B7D-134C59DDFD14}" dt="2024-01-02T11:07:44.438" v="1421" actId="478"/>
          <ac:grpSpMkLst>
            <pc:docMk/>
            <pc:sldMk cId="1161324649" sldId="481"/>
            <ac:grpSpMk id="83" creationId="{4812DEA4-FBB0-47F7-F2DF-496F9B6F9366}"/>
          </ac:grpSpMkLst>
        </pc:grpChg>
        <pc:grpChg chg="mod">
          <ac:chgData name="H M" userId="84cd2103f36ef0dc" providerId="LiveId" clId="{4B5E1DCD-6A10-456C-8B7D-134C59DDFD14}" dt="2024-01-01T12:35:23.471" v="677" actId="1035"/>
          <ac:grpSpMkLst>
            <pc:docMk/>
            <pc:sldMk cId="1161324649" sldId="481"/>
            <ac:grpSpMk id="90" creationId="{A054ACC2-DECD-C31F-9229-3FFB11024412}"/>
          </ac:grpSpMkLst>
        </pc:grpChg>
        <pc:grpChg chg="mod">
          <ac:chgData name="H M" userId="84cd2103f36ef0dc" providerId="LiveId" clId="{4B5E1DCD-6A10-456C-8B7D-134C59DDFD14}" dt="2024-01-01T12:35:25.478" v="680" actId="1036"/>
          <ac:grpSpMkLst>
            <pc:docMk/>
            <pc:sldMk cId="1161324649" sldId="481"/>
            <ac:grpSpMk id="96" creationId="{C57993E0-0EFF-72BF-A4DB-1D7737E22292}"/>
          </ac:grpSpMkLst>
        </pc:grpChg>
        <pc:grpChg chg="del mod">
          <ac:chgData name="H M" userId="84cd2103f36ef0dc" providerId="LiveId" clId="{4B5E1DCD-6A10-456C-8B7D-134C59DDFD14}" dt="2024-01-01T12:05:35.369" v="203" actId="27803"/>
          <ac:grpSpMkLst>
            <pc:docMk/>
            <pc:sldMk cId="1161324649" sldId="481"/>
            <ac:grpSpMk id="105" creationId="{7EAE7552-2E40-941C-1DCF-7524D9119A04}"/>
          </ac:grpSpMkLst>
        </pc:grpChg>
        <pc:grpChg chg="del mod topLvl">
          <ac:chgData name="H M" userId="84cd2103f36ef0dc" providerId="LiveId" clId="{4B5E1DCD-6A10-456C-8B7D-134C59DDFD14}" dt="2024-01-01T12:11:49.028" v="337" actId="478"/>
          <ac:grpSpMkLst>
            <pc:docMk/>
            <pc:sldMk cId="1161324649" sldId="481"/>
            <ac:grpSpMk id="107" creationId="{779BD992-FEFD-69C9-B5D8-7EDBBA08299D}"/>
          </ac:grpSpMkLst>
        </pc:grpChg>
        <pc:grpChg chg="mod">
          <ac:chgData name="H M" userId="84cd2103f36ef0dc" providerId="LiveId" clId="{4B5E1DCD-6A10-456C-8B7D-134C59DDFD14}" dt="2024-01-01T12:11:05.792" v="327" actId="165"/>
          <ac:grpSpMkLst>
            <pc:docMk/>
            <pc:sldMk cId="1161324649" sldId="481"/>
            <ac:grpSpMk id="108" creationId="{76C11D40-A964-3EE4-CF5D-D83894E93812}"/>
          </ac:grpSpMkLst>
        </pc:grpChg>
        <pc:grpChg chg="mod">
          <ac:chgData name="H M" userId="84cd2103f36ef0dc" providerId="LiveId" clId="{4B5E1DCD-6A10-456C-8B7D-134C59DDFD14}" dt="2024-01-01T12:11:05.792" v="327" actId="165"/>
          <ac:grpSpMkLst>
            <pc:docMk/>
            <pc:sldMk cId="1161324649" sldId="481"/>
            <ac:grpSpMk id="109" creationId="{11E2876D-11C9-6C3B-8836-399B4A637ADF}"/>
          </ac:grpSpMkLst>
        </pc:grpChg>
        <pc:grpChg chg="mod">
          <ac:chgData name="H M" userId="84cd2103f36ef0dc" providerId="LiveId" clId="{4B5E1DCD-6A10-456C-8B7D-134C59DDFD14}" dt="2024-01-01T12:11:05.792" v="327" actId="165"/>
          <ac:grpSpMkLst>
            <pc:docMk/>
            <pc:sldMk cId="1161324649" sldId="481"/>
            <ac:grpSpMk id="120" creationId="{15A935A0-52FA-3D33-43C1-F4EF66594973}"/>
          </ac:grpSpMkLst>
        </pc:grpChg>
        <pc:grpChg chg="mod">
          <ac:chgData name="H M" userId="84cd2103f36ef0dc" providerId="LiveId" clId="{4B5E1DCD-6A10-456C-8B7D-134C59DDFD14}" dt="2024-01-01T12:11:05.792" v="327" actId="165"/>
          <ac:grpSpMkLst>
            <pc:docMk/>
            <pc:sldMk cId="1161324649" sldId="481"/>
            <ac:grpSpMk id="126" creationId="{9C7A1DDB-92D9-16F6-A2D7-C8822F6F65FC}"/>
          </ac:grpSpMkLst>
        </pc:grpChg>
        <pc:grpChg chg="mod">
          <ac:chgData name="H M" userId="84cd2103f36ef0dc" providerId="LiveId" clId="{4B5E1DCD-6A10-456C-8B7D-134C59DDFD14}" dt="2024-01-01T12:11:05.792" v="327" actId="165"/>
          <ac:grpSpMkLst>
            <pc:docMk/>
            <pc:sldMk cId="1161324649" sldId="481"/>
            <ac:grpSpMk id="137" creationId="{C5B40E8B-BFD5-93AD-1A2E-368C2B40E115}"/>
          </ac:grpSpMkLst>
        </pc:grpChg>
        <pc:grpChg chg="mod">
          <ac:chgData name="H M" userId="84cd2103f36ef0dc" providerId="LiveId" clId="{4B5E1DCD-6A10-456C-8B7D-134C59DDFD14}" dt="2024-01-01T12:11:05.792" v="327" actId="165"/>
          <ac:grpSpMkLst>
            <pc:docMk/>
            <pc:sldMk cId="1161324649" sldId="481"/>
            <ac:grpSpMk id="138" creationId="{3C7D7BEC-3DA9-0F3F-07F0-AAC2A6A26CA7}"/>
          </ac:grpSpMkLst>
        </pc:grpChg>
        <pc:grpChg chg="mod">
          <ac:chgData name="H M" userId="84cd2103f36ef0dc" providerId="LiveId" clId="{4B5E1DCD-6A10-456C-8B7D-134C59DDFD14}" dt="2024-01-01T12:11:05.792" v="327" actId="165"/>
          <ac:grpSpMkLst>
            <pc:docMk/>
            <pc:sldMk cId="1161324649" sldId="481"/>
            <ac:grpSpMk id="149" creationId="{D396009F-4850-C84D-4B10-BD6118C2092F}"/>
          </ac:grpSpMkLst>
        </pc:grpChg>
        <pc:grpChg chg="mod">
          <ac:chgData name="H M" userId="84cd2103f36ef0dc" providerId="LiveId" clId="{4B5E1DCD-6A10-456C-8B7D-134C59DDFD14}" dt="2024-01-01T12:11:05.792" v="327" actId="165"/>
          <ac:grpSpMkLst>
            <pc:docMk/>
            <pc:sldMk cId="1161324649" sldId="481"/>
            <ac:grpSpMk id="155" creationId="{0B7F796E-8998-6344-EB74-C7CCEBB555F9}"/>
          </ac:grpSpMkLst>
        </pc:grpChg>
        <pc:grpChg chg="add del mod ord topLvl">
          <ac:chgData name="H M" userId="84cd2103f36ef0dc" providerId="LiveId" clId="{4B5E1DCD-6A10-456C-8B7D-134C59DDFD14}" dt="2024-01-01T12:14:03.142" v="376" actId="165"/>
          <ac:grpSpMkLst>
            <pc:docMk/>
            <pc:sldMk cId="1161324649" sldId="481"/>
            <ac:grpSpMk id="166" creationId="{C5A9BD93-06D2-8ADC-58CF-EE05FC473E5B}"/>
          </ac:grpSpMkLst>
        </pc:grpChg>
        <pc:grpChg chg="del mod topLvl">
          <ac:chgData name="H M" userId="84cd2103f36ef0dc" providerId="LiveId" clId="{4B5E1DCD-6A10-456C-8B7D-134C59DDFD14}" dt="2024-01-01T12:14:05.717" v="377" actId="165"/>
          <ac:grpSpMkLst>
            <pc:docMk/>
            <pc:sldMk cId="1161324649" sldId="481"/>
            <ac:grpSpMk id="167" creationId="{87B1FDEE-04D5-4237-7BFC-1EA1AE131BDC}"/>
          </ac:grpSpMkLst>
        </pc:grpChg>
        <pc:grpChg chg="mod topLvl">
          <ac:chgData name="H M" userId="84cd2103f36ef0dc" providerId="LiveId" clId="{4B5E1DCD-6A10-456C-8B7D-134C59DDFD14}" dt="2024-01-01T12:15:31.915" v="400" actId="164"/>
          <ac:grpSpMkLst>
            <pc:docMk/>
            <pc:sldMk cId="1161324649" sldId="481"/>
            <ac:grpSpMk id="168" creationId="{EC2AD0A6-6B8D-8ED2-79BB-780490CBBF22}"/>
          </ac:grpSpMkLst>
        </pc:grpChg>
        <pc:grpChg chg="add del mod">
          <ac:chgData name="H M" userId="84cd2103f36ef0dc" providerId="LiveId" clId="{4B5E1DCD-6A10-456C-8B7D-134C59DDFD14}" dt="2024-01-01T12:10:32.892" v="312" actId="165"/>
          <ac:grpSpMkLst>
            <pc:docMk/>
            <pc:sldMk cId="1161324649" sldId="481"/>
            <ac:grpSpMk id="195" creationId="{7B45DFD9-45A5-43CD-B713-6F5B8251B26D}"/>
          </ac:grpSpMkLst>
        </pc:grpChg>
        <pc:grpChg chg="del mod">
          <ac:chgData name="H M" userId="84cd2103f36ef0dc" providerId="LiveId" clId="{4B5E1DCD-6A10-456C-8B7D-134C59DDFD14}" dt="2024-01-01T12:10:28.664" v="309" actId="478"/>
          <ac:grpSpMkLst>
            <pc:docMk/>
            <pc:sldMk cId="1161324649" sldId="481"/>
            <ac:grpSpMk id="198" creationId="{58C60772-0C35-19D8-3B98-D0C7F838752F}"/>
          </ac:grpSpMkLst>
        </pc:grpChg>
        <pc:grpChg chg="mod">
          <ac:chgData name="H M" userId="84cd2103f36ef0dc" providerId="LiveId" clId="{4B5E1DCD-6A10-456C-8B7D-134C59DDFD14}" dt="2024-01-01T12:09:31.324" v="297" actId="27803"/>
          <ac:grpSpMkLst>
            <pc:docMk/>
            <pc:sldMk cId="1161324649" sldId="481"/>
            <ac:grpSpMk id="203" creationId="{F77FF683-CBFD-9B59-2589-357D8792F586}"/>
          </ac:grpSpMkLst>
        </pc:grpChg>
        <pc:grpChg chg="add del mod topLvl">
          <ac:chgData name="H M" userId="84cd2103f36ef0dc" providerId="LiveId" clId="{4B5E1DCD-6A10-456C-8B7D-134C59DDFD14}" dt="2024-01-01T12:13:30.504" v="367" actId="165"/>
          <ac:grpSpMkLst>
            <pc:docMk/>
            <pc:sldMk cId="1161324649" sldId="481"/>
            <ac:grpSpMk id="208" creationId="{23D94CB2-44BD-3D30-682E-8CAF9E186483}"/>
          </ac:grpSpMkLst>
        </pc:grpChg>
        <pc:grpChg chg="add del mod">
          <ac:chgData name="H M" userId="84cd2103f36ef0dc" providerId="LiveId" clId="{4B5E1DCD-6A10-456C-8B7D-134C59DDFD14}" dt="2024-01-01T12:11:05.792" v="327" actId="165"/>
          <ac:grpSpMkLst>
            <pc:docMk/>
            <pc:sldMk cId="1161324649" sldId="481"/>
            <ac:grpSpMk id="209" creationId="{4B463981-6898-D502-C332-914A116173E6}"/>
          </ac:grpSpMkLst>
        </pc:grpChg>
        <pc:grpChg chg="add del mod">
          <ac:chgData name="H M" userId="84cd2103f36ef0dc" providerId="LiveId" clId="{4B5E1DCD-6A10-456C-8B7D-134C59DDFD14}" dt="2024-01-01T12:15:27.344" v="399" actId="165"/>
          <ac:grpSpMkLst>
            <pc:docMk/>
            <pc:sldMk cId="1161324649" sldId="481"/>
            <ac:grpSpMk id="214" creationId="{238EB633-1E8B-E780-5A68-5E73974EB63C}"/>
          </ac:grpSpMkLst>
        </pc:grpChg>
        <pc:grpChg chg="add mod">
          <ac:chgData name="H M" userId="84cd2103f36ef0dc" providerId="LiveId" clId="{4B5E1DCD-6A10-456C-8B7D-134C59DDFD14}" dt="2024-01-01T12:15:31.915" v="400" actId="164"/>
          <ac:grpSpMkLst>
            <pc:docMk/>
            <pc:sldMk cId="1161324649" sldId="481"/>
            <ac:grpSpMk id="215" creationId="{DFC00D03-9715-2716-70DB-935ADD623C2A}"/>
          </ac:grpSpMkLst>
        </pc:grpChg>
        <pc:grpChg chg="del mod">
          <ac:chgData name="H M" userId="84cd2103f36ef0dc" providerId="LiveId" clId="{4B5E1DCD-6A10-456C-8B7D-134C59DDFD14}" dt="2024-01-01T12:15:36.795" v="401" actId="27803"/>
          <ac:grpSpMkLst>
            <pc:docMk/>
            <pc:sldMk cId="1161324649" sldId="481"/>
            <ac:grpSpMk id="216" creationId="{5C873C55-57C8-E01E-7B50-C631666FFCC2}"/>
          </ac:grpSpMkLst>
        </pc:grpChg>
        <pc:grpChg chg="add del mod">
          <ac:chgData name="H M" userId="84cd2103f36ef0dc" providerId="LiveId" clId="{4B5E1DCD-6A10-456C-8B7D-134C59DDFD14}" dt="2024-01-01T12:23:47.205" v="530" actId="478"/>
          <ac:grpSpMkLst>
            <pc:docMk/>
            <pc:sldMk cId="1161324649" sldId="481"/>
            <ac:grpSpMk id="233" creationId="{CC2B7559-CB84-69BC-059C-3936EF497B26}"/>
          </ac:grpSpMkLst>
        </pc:grpChg>
        <pc:grpChg chg="add del mod">
          <ac:chgData name="H M" userId="84cd2103f36ef0dc" providerId="LiveId" clId="{4B5E1DCD-6A10-456C-8B7D-134C59DDFD14}" dt="2024-01-01T12:23:47.205" v="530" actId="478"/>
          <ac:grpSpMkLst>
            <pc:docMk/>
            <pc:sldMk cId="1161324649" sldId="481"/>
            <ac:grpSpMk id="234" creationId="{3A127F55-DDDF-8CB6-5FA6-B50F29CAE67B}"/>
          </ac:grpSpMkLst>
        </pc:grpChg>
        <pc:grpChg chg="add del mod">
          <ac:chgData name="H M" userId="84cd2103f36ef0dc" providerId="LiveId" clId="{4B5E1DCD-6A10-456C-8B7D-134C59DDFD14}" dt="2024-01-01T12:32:49.713" v="632" actId="478"/>
          <ac:grpSpMkLst>
            <pc:docMk/>
            <pc:sldMk cId="1161324649" sldId="481"/>
            <ac:grpSpMk id="243" creationId="{49B63B18-03FA-98AE-767C-C208522A7666}"/>
          </ac:grpSpMkLst>
        </pc:grpChg>
        <pc:grpChg chg="add del mod">
          <ac:chgData name="H M" userId="84cd2103f36ef0dc" providerId="LiveId" clId="{4B5E1DCD-6A10-456C-8B7D-134C59DDFD14}" dt="2024-01-01T12:32:49.713" v="632" actId="478"/>
          <ac:grpSpMkLst>
            <pc:docMk/>
            <pc:sldMk cId="1161324649" sldId="481"/>
            <ac:grpSpMk id="244" creationId="{DB16D11E-B44A-9090-819A-AC1EE187156B}"/>
          </ac:grpSpMkLst>
        </pc:grpChg>
        <pc:grpChg chg="add del mod">
          <ac:chgData name="H M" userId="84cd2103f36ef0dc" providerId="LiveId" clId="{4B5E1DCD-6A10-456C-8B7D-134C59DDFD14}" dt="2024-01-01T12:32:49.713" v="632" actId="478"/>
          <ac:grpSpMkLst>
            <pc:docMk/>
            <pc:sldMk cId="1161324649" sldId="481"/>
            <ac:grpSpMk id="247" creationId="{5CE9E323-510B-3EB0-C595-09C77017EEB3}"/>
          </ac:grpSpMkLst>
        </pc:grpChg>
        <pc:grpChg chg="add del mod">
          <ac:chgData name="H M" userId="84cd2103f36ef0dc" providerId="LiveId" clId="{4B5E1DCD-6A10-456C-8B7D-134C59DDFD14}" dt="2024-01-01T12:32:49.713" v="632" actId="478"/>
          <ac:grpSpMkLst>
            <pc:docMk/>
            <pc:sldMk cId="1161324649" sldId="481"/>
            <ac:grpSpMk id="250" creationId="{0B1D82AE-1A7A-5857-C7BB-BB8E45B7EE54}"/>
          </ac:grpSpMkLst>
        </pc:grpChg>
        <pc:grpChg chg="add del mod">
          <ac:chgData name="H M" userId="84cd2103f36ef0dc" providerId="LiveId" clId="{4B5E1DCD-6A10-456C-8B7D-134C59DDFD14}" dt="2024-01-01T12:32:49.713" v="632" actId="478"/>
          <ac:grpSpMkLst>
            <pc:docMk/>
            <pc:sldMk cId="1161324649" sldId="481"/>
            <ac:grpSpMk id="253" creationId="{EBA21431-D9A8-A76C-C786-E2816E0CF973}"/>
          </ac:grpSpMkLst>
        </pc:grpChg>
        <pc:grpChg chg="add del mod">
          <ac:chgData name="H M" userId="84cd2103f36ef0dc" providerId="LiveId" clId="{4B5E1DCD-6A10-456C-8B7D-134C59DDFD14}" dt="2024-01-01T12:32:49.713" v="632" actId="478"/>
          <ac:grpSpMkLst>
            <pc:docMk/>
            <pc:sldMk cId="1161324649" sldId="481"/>
            <ac:grpSpMk id="256" creationId="{6CAB9218-C688-80D1-7120-4B17D6425814}"/>
          </ac:grpSpMkLst>
        </pc:grpChg>
        <pc:grpChg chg="add del mod">
          <ac:chgData name="H M" userId="84cd2103f36ef0dc" providerId="LiveId" clId="{4B5E1DCD-6A10-456C-8B7D-134C59DDFD14}" dt="2024-01-01T12:32:37.622" v="627" actId="478"/>
          <ac:grpSpMkLst>
            <pc:docMk/>
            <pc:sldMk cId="1161324649" sldId="481"/>
            <ac:grpSpMk id="259" creationId="{E4AD37B3-C2E5-AB9B-D65C-7C55E61572EA}"/>
          </ac:grpSpMkLst>
        </pc:grpChg>
        <pc:grpChg chg="add del mod">
          <ac:chgData name="H M" userId="84cd2103f36ef0dc" providerId="LiveId" clId="{4B5E1DCD-6A10-456C-8B7D-134C59DDFD14}" dt="2024-01-01T12:34:24.124" v="660" actId="27803"/>
          <ac:grpSpMkLst>
            <pc:docMk/>
            <pc:sldMk cId="1161324649" sldId="481"/>
            <ac:grpSpMk id="266" creationId="{68569C70-4C39-447F-4F59-2B9669548CD5}"/>
          </ac:grpSpMkLst>
        </pc:grpChg>
        <pc:grpChg chg="mod">
          <ac:chgData name="H M" userId="84cd2103f36ef0dc" providerId="LiveId" clId="{4B5E1DCD-6A10-456C-8B7D-134C59DDFD14}" dt="2024-01-01T12:34:24.124" v="660" actId="27803"/>
          <ac:grpSpMkLst>
            <pc:docMk/>
            <pc:sldMk cId="1161324649" sldId="481"/>
            <ac:grpSpMk id="269" creationId="{54090F77-6369-DDD1-5EDD-16509013DAEC}"/>
          </ac:grpSpMkLst>
        </pc:grpChg>
        <pc:grpChg chg="mod">
          <ac:chgData name="H M" userId="84cd2103f36ef0dc" providerId="LiveId" clId="{4B5E1DCD-6A10-456C-8B7D-134C59DDFD14}" dt="2024-01-01T12:34:24.124" v="660" actId="27803"/>
          <ac:grpSpMkLst>
            <pc:docMk/>
            <pc:sldMk cId="1161324649" sldId="481"/>
            <ac:grpSpMk id="280" creationId="{48D464CB-6351-9B8F-AFDE-DF0FABC9E85B}"/>
          </ac:grpSpMkLst>
        </pc:grpChg>
        <pc:grpChg chg="del mod">
          <ac:chgData name="H M" userId="84cd2103f36ef0dc" providerId="LiveId" clId="{4B5E1DCD-6A10-456C-8B7D-134C59DDFD14}" dt="2024-01-01T12:34:34.322" v="665" actId="27803"/>
          <ac:grpSpMkLst>
            <pc:docMk/>
            <pc:sldMk cId="1161324649" sldId="481"/>
            <ac:grpSpMk id="286" creationId="{B8671F40-DFC4-A7DC-DC00-48272A14F362}"/>
          </ac:grpSpMkLst>
        </pc:grpChg>
        <pc:grpChg chg="mod">
          <ac:chgData name="H M" userId="84cd2103f36ef0dc" providerId="LiveId" clId="{4B5E1DCD-6A10-456C-8B7D-134C59DDFD14}" dt="2024-01-01T12:36:33.435" v="702" actId="164"/>
          <ac:grpSpMkLst>
            <pc:docMk/>
            <pc:sldMk cId="1161324649" sldId="481"/>
            <ac:grpSpMk id="289" creationId="{F577B54D-9A4F-1DAE-0C5E-65AA43AC2599}"/>
          </ac:grpSpMkLst>
        </pc:grpChg>
        <pc:grpChg chg="mod">
          <ac:chgData name="H M" userId="84cd2103f36ef0dc" providerId="LiveId" clId="{4B5E1DCD-6A10-456C-8B7D-134C59DDFD14}" dt="2024-01-01T12:34:50.561" v="674" actId="207"/>
          <ac:grpSpMkLst>
            <pc:docMk/>
            <pc:sldMk cId="1161324649" sldId="481"/>
            <ac:grpSpMk id="300" creationId="{2F3CF127-4ECF-26ED-469B-DA113957E0FE}"/>
          </ac:grpSpMkLst>
        </pc:grpChg>
        <pc:grpChg chg="add mod">
          <ac:chgData name="H M" userId="84cd2103f36ef0dc" providerId="LiveId" clId="{4B5E1DCD-6A10-456C-8B7D-134C59DDFD14}" dt="2024-01-01T12:36:33.435" v="702" actId="164"/>
          <ac:grpSpMkLst>
            <pc:docMk/>
            <pc:sldMk cId="1161324649" sldId="481"/>
            <ac:grpSpMk id="306" creationId="{2EDEAD74-9E84-23D7-7387-933040F8380A}"/>
          </ac:grpSpMkLst>
        </pc:grpChg>
        <pc:grpChg chg="add mod">
          <ac:chgData name="H M" userId="84cd2103f36ef0dc" providerId="LiveId" clId="{4B5E1DCD-6A10-456C-8B7D-134C59DDFD14}" dt="2024-01-01T12:36:36.972" v="703" actId="164"/>
          <ac:grpSpMkLst>
            <pc:docMk/>
            <pc:sldMk cId="1161324649" sldId="481"/>
            <ac:grpSpMk id="307" creationId="{503BF493-0B23-762A-0240-8351025BEFCA}"/>
          </ac:grpSpMkLst>
        </pc:grpChg>
        <pc:picChg chg="add del mod">
          <ac:chgData name="H M" userId="84cd2103f36ef0dc" providerId="LiveId" clId="{4B5E1DCD-6A10-456C-8B7D-134C59DDFD14}" dt="2024-01-01T12:26:58.877" v="531" actId="478"/>
          <ac:picMkLst>
            <pc:docMk/>
            <pc:sldMk cId="1161324649" sldId="481"/>
            <ac:picMk id="3" creationId="{A583E90E-3C70-B34D-AA52-BD7817427009}"/>
          </ac:picMkLst>
        </pc:picChg>
        <pc:picChg chg="add del">
          <ac:chgData name="H M" userId="84cd2103f36ef0dc" providerId="LiveId" clId="{4B5E1DCD-6A10-456C-8B7D-134C59DDFD14}" dt="2024-01-01T12:00:34.339" v="138" actId="22"/>
          <ac:picMkLst>
            <pc:docMk/>
            <pc:sldMk cId="1161324649" sldId="481"/>
            <ac:picMk id="7" creationId="{2898BB76-2CA2-BA5B-5001-171B2273765B}"/>
          </ac:picMkLst>
        </pc:picChg>
        <pc:picChg chg="add del">
          <ac:chgData name="H M" userId="84cd2103f36ef0dc" providerId="LiveId" clId="{4B5E1DCD-6A10-456C-8B7D-134C59DDFD14}" dt="2024-01-01T12:01:09.298" v="155" actId="22"/>
          <ac:picMkLst>
            <pc:docMk/>
            <pc:sldMk cId="1161324649" sldId="481"/>
            <ac:picMk id="9" creationId="{75C9EA02-0DAB-5C1F-9615-97EF9896CA9F}"/>
          </ac:picMkLst>
        </pc:picChg>
        <pc:picChg chg="add del mod">
          <ac:chgData name="H M" userId="84cd2103f36ef0dc" providerId="LiveId" clId="{4B5E1DCD-6A10-456C-8B7D-134C59DDFD14}" dt="2024-01-01T12:04:00.878" v="175" actId="27803"/>
          <ac:picMkLst>
            <pc:docMk/>
            <pc:sldMk cId="1161324649" sldId="481"/>
            <ac:picMk id="11" creationId="{36C73D93-1FB2-1E32-EBA6-A56BB965497F}"/>
          </ac:picMkLst>
        </pc:picChg>
        <pc:picChg chg="add del mod">
          <ac:chgData name="H M" userId="84cd2103f36ef0dc" providerId="LiveId" clId="{4B5E1DCD-6A10-456C-8B7D-134C59DDFD14}" dt="2024-01-01T12:04:00.878" v="175" actId="27803"/>
          <ac:picMkLst>
            <pc:docMk/>
            <pc:sldMk cId="1161324649" sldId="481"/>
            <ac:picMk id="14" creationId="{94960DC8-99CC-8441-B000-5F74FD70F856}"/>
          </ac:picMkLst>
        </pc:picChg>
        <pc:picChg chg="add del mod">
          <ac:chgData name="H M" userId="84cd2103f36ef0dc" providerId="LiveId" clId="{4B5E1DCD-6A10-456C-8B7D-134C59DDFD14}" dt="2024-01-01T12:04:00.878" v="175" actId="27803"/>
          <ac:picMkLst>
            <pc:docMk/>
            <pc:sldMk cId="1161324649" sldId="481"/>
            <ac:picMk id="16" creationId="{6587CE8F-DDA5-71C7-A669-2EFC893B9210}"/>
          </ac:picMkLst>
        </pc:picChg>
        <pc:picChg chg="add del mod">
          <ac:chgData name="H M" userId="84cd2103f36ef0dc" providerId="LiveId" clId="{4B5E1DCD-6A10-456C-8B7D-134C59DDFD14}" dt="2024-01-01T12:04:00.878" v="175" actId="27803"/>
          <ac:picMkLst>
            <pc:docMk/>
            <pc:sldMk cId="1161324649" sldId="481"/>
            <ac:picMk id="18" creationId="{473ED80B-8F9F-7580-75B0-A4DC734EDFFA}"/>
          </ac:picMkLst>
        </pc:picChg>
        <pc:picChg chg="add del mod">
          <ac:chgData name="H M" userId="84cd2103f36ef0dc" providerId="LiveId" clId="{4B5E1DCD-6A10-456C-8B7D-134C59DDFD14}" dt="2024-01-01T12:04:00.878" v="175" actId="27803"/>
          <ac:picMkLst>
            <pc:docMk/>
            <pc:sldMk cId="1161324649" sldId="481"/>
            <ac:picMk id="28" creationId="{0D1E6B6E-ED83-4981-CCA4-F89AB8E81CB7}"/>
          </ac:picMkLst>
        </pc:picChg>
        <pc:picChg chg="del">
          <ac:chgData name="H M" userId="84cd2103f36ef0dc" providerId="LiveId" clId="{4B5E1DCD-6A10-456C-8B7D-134C59DDFD14}" dt="2024-01-01T11:59:19.795" v="128" actId="478"/>
          <ac:picMkLst>
            <pc:docMk/>
            <pc:sldMk cId="1161324649" sldId="481"/>
            <ac:picMk id="29" creationId="{7AB01B76-4432-EF56-CA1D-5320C9FDE82F}"/>
          </ac:picMkLst>
        </pc:picChg>
        <pc:picChg chg="del">
          <ac:chgData name="H M" userId="84cd2103f36ef0dc" providerId="LiveId" clId="{4B5E1DCD-6A10-456C-8B7D-134C59DDFD14}" dt="2024-01-01T11:59:19.795" v="128" actId="478"/>
          <ac:picMkLst>
            <pc:docMk/>
            <pc:sldMk cId="1161324649" sldId="481"/>
            <ac:picMk id="30" creationId="{EDFA1573-87F9-E3C2-58F8-0D05A7EB985E}"/>
          </ac:picMkLst>
        </pc:picChg>
        <pc:picChg chg="add del mod">
          <ac:chgData name="H M" userId="84cd2103f36ef0dc" providerId="LiveId" clId="{4B5E1DCD-6A10-456C-8B7D-134C59DDFD14}" dt="2024-01-01T12:04:00.878" v="175" actId="27803"/>
          <ac:picMkLst>
            <pc:docMk/>
            <pc:sldMk cId="1161324649" sldId="481"/>
            <ac:picMk id="32" creationId="{345AEB57-6E08-07C2-9B6E-3F10D72E4D70}"/>
          </ac:picMkLst>
        </pc:picChg>
        <pc:picChg chg="del">
          <ac:chgData name="H M" userId="84cd2103f36ef0dc" providerId="LiveId" clId="{4B5E1DCD-6A10-456C-8B7D-134C59DDFD14}" dt="2024-01-01T11:59:19.795" v="128" actId="478"/>
          <ac:picMkLst>
            <pc:docMk/>
            <pc:sldMk cId="1161324649" sldId="481"/>
            <ac:picMk id="33" creationId="{2B624339-A0B2-0225-BFBD-3B09342C2D8C}"/>
          </ac:picMkLst>
        </pc:picChg>
        <pc:picChg chg="del">
          <ac:chgData name="H M" userId="84cd2103f36ef0dc" providerId="LiveId" clId="{4B5E1DCD-6A10-456C-8B7D-134C59DDFD14}" dt="2024-01-01T11:59:19.795" v="128" actId="478"/>
          <ac:picMkLst>
            <pc:docMk/>
            <pc:sldMk cId="1161324649" sldId="481"/>
            <ac:picMk id="34" creationId="{CD63D8C5-63EE-94D7-8BF4-F0735A61ADE8}"/>
          </ac:picMkLst>
        </pc:picChg>
        <pc:picChg chg="del">
          <ac:chgData name="H M" userId="84cd2103f36ef0dc" providerId="LiveId" clId="{4B5E1DCD-6A10-456C-8B7D-134C59DDFD14}" dt="2024-01-01T11:59:19.795" v="128" actId="478"/>
          <ac:picMkLst>
            <pc:docMk/>
            <pc:sldMk cId="1161324649" sldId="481"/>
            <ac:picMk id="35" creationId="{E60C5C9F-C97D-138A-E512-33E457F2C242}"/>
          </ac:picMkLst>
        </pc:picChg>
        <pc:picChg chg="del">
          <ac:chgData name="H M" userId="84cd2103f36ef0dc" providerId="LiveId" clId="{4B5E1DCD-6A10-456C-8B7D-134C59DDFD14}" dt="2024-01-01T11:59:19.795" v="128" actId="478"/>
          <ac:picMkLst>
            <pc:docMk/>
            <pc:sldMk cId="1161324649" sldId="481"/>
            <ac:picMk id="36" creationId="{DEB974BF-6666-3F8E-EDBC-75C5427085DB}"/>
          </ac:picMkLst>
        </pc:picChg>
        <pc:picChg chg="del">
          <ac:chgData name="H M" userId="84cd2103f36ef0dc" providerId="LiveId" clId="{4B5E1DCD-6A10-456C-8B7D-134C59DDFD14}" dt="2024-01-01T11:59:19.795" v="128" actId="478"/>
          <ac:picMkLst>
            <pc:docMk/>
            <pc:sldMk cId="1161324649" sldId="481"/>
            <ac:picMk id="37" creationId="{1BE8E254-F4FA-A5B0-8C3D-25E0AA09AB85}"/>
          </ac:picMkLst>
        </pc:picChg>
        <pc:picChg chg="del">
          <ac:chgData name="H M" userId="84cd2103f36ef0dc" providerId="LiveId" clId="{4B5E1DCD-6A10-456C-8B7D-134C59DDFD14}" dt="2024-01-01T11:59:19.795" v="128" actId="478"/>
          <ac:picMkLst>
            <pc:docMk/>
            <pc:sldMk cId="1161324649" sldId="481"/>
            <ac:picMk id="38" creationId="{69E00F50-CB82-A0F7-C0D5-A10A313B6363}"/>
          </ac:picMkLst>
        </pc:picChg>
        <pc:picChg chg="del">
          <ac:chgData name="H M" userId="84cd2103f36ef0dc" providerId="LiveId" clId="{4B5E1DCD-6A10-456C-8B7D-134C59DDFD14}" dt="2024-01-01T11:59:19.795" v="128" actId="478"/>
          <ac:picMkLst>
            <pc:docMk/>
            <pc:sldMk cId="1161324649" sldId="481"/>
            <ac:picMk id="39" creationId="{6973FB88-795F-9142-9957-35E463EBDC43}"/>
          </ac:picMkLst>
        </pc:picChg>
        <pc:picChg chg="del">
          <ac:chgData name="H M" userId="84cd2103f36ef0dc" providerId="LiveId" clId="{4B5E1DCD-6A10-456C-8B7D-134C59DDFD14}" dt="2024-01-01T11:59:19.795" v="128" actId="478"/>
          <ac:picMkLst>
            <pc:docMk/>
            <pc:sldMk cId="1161324649" sldId="481"/>
            <ac:picMk id="40" creationId="{17920798-B8C2-D41C-E49B-415DBCA121D8}"/>
          </ac:picMkLst>
        </pc:picChg>
        <pc:picChg chg="del">
          <ac:chgData name="H M" userId="84cd2103f36ef0dc" providerId="LiveId" clId="{4B5E1DCD-6A10-456C-8B7D-134C59DDFD14}" dt="2024-01-01T11:59:19.795" v="128" actId="478"/>
          <ac:picMkLst>
            <pc:docMk/>
            <pc:sldMk cId="1161324649" sldId="481"/>
            <ac:picMk id="41" creationId="{F1B80D68-5E91-47C8-DAB2-F252D04A3F01}"/>
          </ac:picMkLst>
        </pc:picChg>
        <pc:picChg chg="del">
          <ac:chgData name="H M" userId="84cd2103f36ef0dc" providerId="LiveId" clId="{4B5E1DCD-6A10-456C-8B7D-134C59DDFD14}" dt="2024-01-01T11:59:19.795" v="128" actId="478"/>
          <ac:picMkLst>
            <pc:docMk/>
            <pc:sldMk cId="1161324649" sldId="481"/>
            <ac:picMk id="42" creationId="{4C7C4C64-CBBB-30EF-540D-0923E1BA1567}"/>
          </ac:picMkLst>
        </pc:picChg>
        <pc:picChg chg="del">
          <ac:chgData name="H M" userId="84cd2103f36ef0dc" providerId="LiveId" clId="{4B5E1DCD-6A10-456C-8B7D-134C59DDFD14}" dt="2024-01-01T11:59:19.795" v="128" actId="478"/>
          <ac:picMkLst>
            <pc:docMk/>
            <pc:sldMk cId="1161324649" sldId="481"/>
            <ac:picMk id="43" creationId="{F188D893-2F8D-1695-1817-9B604F0A78D9}"/>
          </ac:picMkLst>
        </pc:picChg>
        <pc:picChg chg="del">
          <ac:chgData name="H M" userId="84cd2103f36ef0dc" providerId="LiveId" clId="{4B5E1DCD-6A10-456C-8B7D-134C59DDFD14}" dt="2024-01-01T11:59:21.265" v="129" actId="478"/>
          <ac:picMkLst>
            <pc:docMk/>
            <pc:sldMk cId="1161324649" sldId="481"/>
            <ac:picMk id="45" creationId="{16C93373-2262-3029-BA56-6442811AB71C}"/>
          </ac:picMkLst>
        </pc:picChg>
        <pc:picChg chg="del">
          <ac:chgData name="H M" userId="84cd2103f36ef0dc" providerId="LiveId" clId="{4B5E1DCD-6A10-456C-8B7D-134C59DDFD14}" dt="2024-01-01T11:59:21.265" v="129" actId="478"/>
          <ac:picMkLst>
            <pc:docMk/>
            <pc:sldMk cId="1161324649" sldId="481"/>
            <ac:picMk id="46" creationId="{CE24A8D6-507A-4258-7706-41474F6387FB}"/>
          </ac:picMkLst>
        </pc:picChg>
        <pc:picChg chg="del">
          <ac:chgData name="H M" userId="84cd2103f36ef0dc" providerId="LiveId" clId="{4B5E1DCD-6A10-456C-8B7D-134C59DDFD14}" dt="2024-01-01T11:59:21.265" v="129" actId="478"/>
          <ac:picMkLst>
            <pc:docMk/>
            <pc:sldMk cId="1161324649" sldId="481"/>
            <ac:picMk id="47" creationId="{5FC104B4-6E3F-D029-CE2A-040F8861A182}"/>
          </ac:picMkLst>
        </pc:picChg>
        <pc:picChg chg="del">
          <ac:chgData name="H M" userId="84cd2103f36ef0dc" providerId="LiveId" clId="{4B5E1DCD-6A10-456C-8B7D-134C59DDFD14}" dt="2024-01-01T11:59:21.265" v="129" actId="478"/>
          <ac:picMkLst>
            <pc:docMk/>
            <pc:sldMk cId="1161324649" sldId="481"/>
            <ac:picMk id="48" creationId="{FAF90476-2F26-1E02-5B48-2567FEB99E4E}"/>
          </ac:picMkLst>
        </pc:picChg>
        <pc:picChg chg="del">
          <ac:chgData name="H M" userId="84cd2103f36ef0dc" providerId="LiveId" clId="{4B5E1DCD-6A10-456C-8B7D-134C59DDFD14}" dt="2024-01-01T11:59:21.265" v="129" actId="478"/>
          <ac:picMkLst>
            <pc:docMk/>
            <pc:sldMk cId="1161324649" sldId="481"/>
            <ac:picMk id="49" creationId="{00DA66F1-DF85-4D41-8239-94625CEA0BF9}"/>
          </ac:picMkLst>
        </pc:picChg>
        <pc:picChg chg="del">
          <ac:chgData name="H M" userId="84cd2103f36ef0dc" providerId="LiveId" clId="{4B5E1DCD-6A10-456C-8B7D-134C59DDFD14}" dt="2024-01-01T11:59:21.265" v="129" actId="478"/>
          <ac:picMkLst>
            <pc:docMk/>
            <pc:sldMk cId="1161324649" sldId="481"/>
            <ac:picMk id="52" creationId="{5AE77990-EC2D-8419-942F-8214E5F8BC83}"/>
          </ac:picMkLst>
        </pc:picChg>
        <pc:picChg chg="del">
          <ac:chgData name="H M" userId="84cd2103f36ef0dc" providerId="LiveId" clId="{4B5E1DCD-6A10-456C-8B7D-134C59DDFD14}" dt="2024-01-01T11:59:21.265" v="129" actId="478"/>
          <ac:picMkLst>
            <pc:docMk/>
            <pc:sldMk cId="1161324649" sldId="481"/>
            <ac:picMk id="53" creationId="{6E2CF9B9-6100-68F2-456D-0281F1AC4AC1}"/>
          </ac:picMkLst>
        </pc:picChg>
        <pc:picChg chg="del">
          <ac:chgData name="H M" userId="84cd2103f36ef0dc" providerId="LiveId" clId="{4B5E1DCD-6A10-456C-8B7D-134C59DDFD14}" dt="2024-01-01T11:59:21.265" v="129" actId="478"/>
          <ac:picMkLst>
            <pc:docMk/>
            <pc:sldMk cId="1161324649" sldId="481"/>
            <ac:picMk id="54" creationId="{59FE30A2-5D64-3FE4-20BD-28EE8ACF13BD}"/>
          </ac:picMkLst>
        </pc:picChg>
        <pc:picChg chg="del">
          <ac:chgData name="H M" userId="84cd2103f36ef0dc" providerId="LiveId" clId="{4B5E1DCD-6A10-456C-8B7D-134C59DDFD14}" dt="2024-01-01T11:59:21.265" v="129" actId="478"/>
          <ac:picMkLst>
            <pc:docMk/>
            <pc:sldMk cId="1161324649" sldId="481"/>
            <ac:picMk id="57" creationId="{381EBB00-6597-E959-770D-9D9F00E77B1F}"/>
          </ac:picMkLst>
        </pc:picChg>
        <pc:picChg chg="del">
          <ac:chgData name="H M" userId="84cd2103f36ef0dc" providerId="LiveId" clId="{4B5E1DCD-6A10-456C-8B7D-134C59DDFD14}" dt="2024-01-01T11:59:21.265" v="129" actId="478"/>
          <ac:picMkLst>
            <pc:docMk/>
            <pc:sldMk cId="1161324649" sldId="481"/>
            <ac:picMk id="58" creationId="{77DFE2AC-C05B-630E-4DAF-66391C996508}"/>
          </ac:picMkLst>
        </pc:picChg>
        <pc:picChg chg="del">
          <ac:chgData name="H M" userId="84cd2103f36ef0dc" providerId="LiveId" clId="{4B5E1DCD-6A10-456C-8B7D-134C59DDFD14}" dt="2024-01-01T11:59:21.265" v="129" actId="478"/>
          <ac:picMkLst>
            <pc:docMk/>
            <pc:sldMk cId="1161324649" sldId="481"/>
            <ac:picMk id="59" creationId="{F30FF045-D117-DF84-965B-C73881E98964}"/>
          </ac:picMkLst>
        </pc:picChg>
        <pc:picChg chg="del">
          <ac:chgData name="H M" userId="84cd2103f36ef0dc" providerId="LiveId" clId="{4B5E1DCD-6A10-456C-8B7D-134C59DDFD14}" dt="2024-01-01T11:59:21.265" v="129" actId="478"/>
          <ac:picMkLst>
            <pc:docMk/>
            <pc:sldMk cId="1161324649" sldId="481"/>
            <ac:picMk id="60" creationId="{6600C29A-3B40-8264-3024-C24578CBCC7A}"/>
          </ac:picMkLst>
        </pc:picChg>
        <pc:picChg chg="del">
          <ac:chgData name="H M" userId="84cd2103f36ef0dc" providerId="LiveId" clId="{4B5E1DCD-6A10-456C-8B7D-134C59DDFD14}" dt="2024-01-01T11:59:21.265" v="129" actId="478"/>
          <ac:picMkLst>
            <pc:docMk/>
            <pc:sldMk cId="1161324649" sldId="481"/>
            <ac:picMk id="61" creationId="{D7106312-3F83-689E-03BE-9C42B233F51C}"/>
          </ac:picMkLst>
        </pc:picChg>
        <pc:picChg chg="add del mod">
          <ac:chgData name="H M" userId="84cd2103f36ef0dc" providerId="LiveId" clId="{4B5E1DCD-6A10-456C-8B7D-134C59DDFD14}" dt="2024-01-01T12:04:00.878" v="175" actId="27803"/>
          <ac:picMkLst>
            <pc:docMk/>
            <pc:sldMk cId="1161324649" sldId="481"/>
            <ac:picMk id="63" creationId="{BEB35077-AC1B-4CF9-CEE6-625EE330AFEF}"/>
          </ac:picMkLst>
        </pc:picChg>
        <pc:picChg chg="add del mod">
          <ac:chgData name="H M" userId="84cd2103f36ef0dc" providerId="LiveId" clId="{4B5E1DCD-6A10-456C-8B7D-134C59DDFD14}" dt="2024-01-01T12:05:35.369" v="203" actId="27803"/>
          <ac:picMkLst>
            <pc:docMk/>
            <pc:sldMk cId="1161324649" sldId="481"/>
            <ac:picMk id="104" creationId="{E1407BB6-D730-F877-EC18-9B355DE5751E}"/>
          </ac:picMkLst>
        </pc:picChg>
        <pc:picChg chg="add del mod">
          <ac:chgData name="H M" userId="84cd2103f36ef0dc" providerId="LiveId" clId="{4B5E1DCD-6A10-456C-8B7D-134C59DDFD14}" dt="2024-01-01T12:09:31.324" v="297" actId="27803"/>
          <ac:picMkLst>
            <pc:docMk/>
            <pc:sldMk cId="1161324649" sldId="481"/>
            <ac:picMk id="197" creationId="{273D53AC-D6C2-AAE2-9B8D-9893B10BA597}"/>
          </ac:picMkLst>
        </pc:picChg>
        <pc:picChg chg="add del mod topLvl">
          <ac:chgData name="H M" userId="84cd2103f36ef0dc" providerId="LiveId" clId="{4B5E1DCD-6A10-456C-8B7D-134C59DDFD14}" dt="2024-01-01T12:15:36.795" v="401" actId="27803"/>
          <ac:picMkLst>
            <pc:docMk/>
            <pc:sldMk cId="1161324649" sldId="481"/>
            <ac:picMk id="211" creationId="{2D8D3B27-D140-F331-D657-E30671A1618A}"/>
          </ac:picMkLst>
        </pc:picChg>
        <pc:picChg chg="add del mod">
          <ac:chgData name="H M" userId="84cd2103f36ef0dc" providerId="LiveId" clId="{4B5E1DCD-6A10-456C-8B7D-134C59DDFD14}" dt="2024-01-01T12:12:16.479" v="347" actId="478"/>
          <ac:picMkLst>
            <pc:docMk/>
            <pc:sldMk cId="1161324649" sldId="481"/>
            <ac:picMk id="212" creationId="{5320B73E-B758-591A-6530-8D229250CB0E}"/>
          </ac:picMkLst>
        </pc:picChg>
        <pc:picChg chg="add del mod">
          <ac:chgData name="H M" userId="84cd2103f36ef0dc" providerId="LiveId" clId="{4B5E1DCD-6A10-456C-8B7D-134C59DDFD14}" dt="2024-01-01T12:34:34.322" v="665" actId="27803"/>
          <ac:picMkLst>
            <pc:docMk/>
            <pc:sldMk cId="1161324649" sldId="481"/>
            <ac:picMk id="263" creationId="{9F07708A-0985-0EE4-9FE3-1A322F6A56E4}"/>
          </ac:picMkLst>
        </pc:picChg>
        <pc:picChg chg="add del mod">
          <ac:chgData name="H M" userId="84cd2103f36ef0dc" providerId="LiveId" clId="{4B5E1DCD-6A10-456C-8B7D-134C59DDFD14}" dt="2024-01-02T11:11:10.745" v="1496" actId="478"/>
          <ac:picMkLst>
            <pc:docMk/>
            <pc:sldMk cId="1161324649" sldId="481"/>
            <ac:picMk id="309" creationId="{B63FE486-0F9E-8837-7BC6-DBC2B4BB5455}"/>
          </ac:picMkLst>
        </pc:picChg>
        <pc:picChg chg="add del mod">
          <ac:chgData name="H M" userId="84cd2103f36ef0dc" providerId="LiveId" clId="{4B5E1DCD-6A10-456C-8B7D-134C59DDFD14}" dt="2024-01-02T11:11:09.758" v="1495" actId="478"/>
          <ac:picMkLst>
            <pc:docMk/>
            <pc:sldMk cId="1161324649" sldId="481"/>
            <ac:picMk id="311" creationId="{0786D498-01F5-FD6C-552E-BE65861B1169}"/>
          </ac:picMkLst>
        </pc:picChg>
        <pc:picChg chg="add del mod">
          <ac:chgData name="H M" userId="84cd2103f36ef0dc" providerId="LiveId" clId="{4B5E1DCD-6A10-456C-8B7D-134C59DDFD14}" dt="2024-01-02T11:00:56.441" v="1332" actId="21"/>
          <ac:picMkLst>
            <pc:docMk/>
            <pc:sldMk cId="1161324649" sldId="481"/>
            <ac:picMk id="313" creationId="{167B62BB-77E2-9B9F-FFEF-FC296A04F4FA}"/>
          </ac:picMkLst>
        </pc:picChg>
        <pc:picChg chg="add del mod">
          <ac:chgData name="H M" userId="84cd2103f36ef0dc" providerId="LiveId" clId="{4B5E1DCD-6A10-456C-8B7D-134C59DDFD14}" dt="2024-01-02T11:00:11.525" v="1318" actId="21"/>
          <ac:picMkLst>
            <pc:docMk/>
            <pc:sldMk cId="1161324649" sldId="481"/>
            <ac:picMk id="315" creationId="{A45AE1FF-164D-2431-3C7D-1B05A6EC8BB4}"/>
          </ac:picMkLst>
        </pc:picChg>
      </pc:sldChg>
      <pc:sldChg chg="addSp delSp modSp add mod ord">
        <pc:chgData name="H M" userId="84cd2103f36ef0dc" providerId="LiveId" clId="{4B5E1DCD-6A10-456C-8B7D-134C59DDFD14}" dt="2024-01-02T11:23:26.634" v="1722" actId="1076"/>
        <pc:sldMkLst>
          <pc:docMk/>
          <pc:sldMk cId="55228874" sldId="482"/>
        </pc:sldMkLst>
        <pc:spChg chg="add mod ord">
          <ac:chgData name="H M" userId="84cd2103f36ef0dc" providerId="LiveId" clId="{4B5E1DCD-6A10-456C-8B7D-134C59DDFD14}" dt="2024-01-02T11:22:49.538" v="1708" actId="1076"/>
          <ac:spMkLst>
            <pc:docMk/>
            <pc:sldMk cId="55228874" sldId="482"/>
            <ac:spMk id="3" creationId="{AF73BB9C-C6CA-3638-52D4-90391E875170}"/>
          </ac:spMkLst>
        </pc:spChg>
        <pc:spChg chg="add mod">
          <ac:chgData name="H M" userId="84cd2103f36ef0dc" providerId="LiveId" clId="{4B5E1DCD-6A10-456C-8B7D-134C59DDFD14}" dt="2024-01-02T11:22:52.346" v="1709" actId="1076"/>
          <ac:spMkLst>
            <pc:docMk/>
            <pc:sldMk cId="55228874" sldId="482"/>
            <ac:spMk id="6" creationId="{0B366ACF-5AFE-0BE6-308A-BB72AC076E3C}"/>
          </ac:spMkLst>
        </pc:spChg>
        <pc:spChg chg="add mod or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7" creationId="{1AA848B1-1B5F-E284-A741-8DF8758AA210}"/>
          </ac:spMkLst>
        </pc:spChg>
        <pc:spChg chg="add mod or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8" creationId="{928B271F-2448-1BE3-BF45-E0F298449023}"/>
          </ac:spMkLst>
        </pc:spChg>
        <pc:spChg chg="add mod ord">
          <ac:chgData name="H M" userId="84cd2103f36ef0dc" providerId="LiveId" clId="{4B5E1DCD-6A10-456C-8B7D-134C59DDFD14}" dt="2024-01-02T11:23:21.062" v="1721" actId="20577"/>
          <ac:spMkLst>
            <pc:docMk/>
            <pc:sldMk cId="55228874" sldId="482"/>
            <ac:spMk id="10" creationId="{B1303E80-5011-D202-7A27-E6DDC41B0F08}"/>
          </ac:spMkLst>
        </pc:spChg>
        <pc:spChg chg="add mod or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1" creationId="{AE9906DC-73FA-582B-10A6-969C449755F9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2" creationId="{DB3E85C3-E491-0B74-5880-9B66DBD04995}"/>
          </ac:spMkLst>
        </pc:spChg>
        <pc:spChg chg="add mod or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4" creationId="{C37BF97E-50C8-FBDD-00C9-F632473ABF67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9" creationId="{B27C120C-A809-793E-EEFB-D244DB14A948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0" creationId="{016D4294-DD63-D310-3F38-8091C9586FF5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2" creationId="{443B064E-35BD-641F-F194-0D4049E7038B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3" creationId="{CA4FCDD6-B95A-D3BC-9780-3BD43C2CEF3D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4" creationId="{E150F0C3-46C8-C47A-543E-07D8015138DB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5" creationId="{2BC6FAEA-6FE5-CE54-7AF0-08A726CEDA83}"/>
          </ac:spMkLst>
        </pc:spChg>
        <pc:spChg chg="mod">
          <ac:chgData name="H M" userId="84cd2103f36ef0dc" providerId="LiveId" clId="{4B5E1DCD-6A10-456C-8B7D-134C59DDFD14}" dt="2024-01-02T11:22:43.034" v="1707" actId="12789"/>
          <ac:spMkLst>
            <pc:docMk/>
            <pc:sldMk cId="55228874" sldId="482"/>
            <ac:spMk id="26" creationId="{AA10B143-CA1A-83F8-E65B-A07CD594B0B2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7" creationId="{8505E859-7AAF-0F73-F630-1EB1BE317AF9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8" creationId="{FC53A926-A516-A147-6E65-0CE01D94CE62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9" creationId="{30B5EAC8-BD68-6407-3218-221B8A26B79E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31" creationId="{1AF22E78-2F9B-1E27-7B27-B531CAA3EEA9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32" creationId="{F980AD96-59CC-C64F-A7F5-41C40AAE7046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35" creationId="{B34AB7AE-64B3-512D-1EDE-99D39E523308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36" creationId="{7D24F0C7-553A-4DB1-7E19-327D60DDCEEA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37" creationId="{F5FF4C67-4235-6ECD-4A8C-AA2B227E3E3A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38" creationId="{594D24AF-992B-B955-17A9-A621C06D24E7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39" creationId="{1F0D5EEB-FB23-30DC-8DCF-B786C6677095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40" creationId="{4260DC62-16B9-D563-A5AB-8E33F0D1DA65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41" creationId="{24895D99-78B7-5C68-1004-5A10F9BC5F62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43" creationId="{4CA68485-77EC-249B-61E3-64F2AB4E6326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46" creationId="{F0C1573F-2AB6-58B5-495A-5602893A01A6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47" creationId="{CDAF12F5-278F-124F-325F-AD10AC2D0370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48" creationId="{15A8A60F-CDA1-EF91-E56D-014CD1C7902C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49" creationId="{2E84834B-6FFF-1C4B-5E3A-EF4787A73B93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50" creationId="{9FC2A970-27AB-5DCB-C2FB-D425AD180A78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51" creationId="{619CDF09-541E-8C40-DA6F-9F77EE97C230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52" creationId="{6D24C8E6-5139-4A40-A9F0-40D2D312E79E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53" creationId="{3578D226-046A-7FE2-C39D-24A8B007F93C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54" creationId="{7776011A-A2BE-9FD5-6796-1C442E3DDD6A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55" creationId="{F4DCC1E0-F4F7-2C51-B7B7-B193C7BB78C7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56" creationId="{F12996EE-4DC7-725C-FAF3-B64C0C2615C6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57" creationId="{267EC21F-107E-469A-6D77-54C12A5B0D71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58" creationId="{897DC853-8E10-6802-A521-CBB200F97EB7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59" creationId="{D7BDF94F-84C3-4527-A9D1-7FEA223F442D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60" creationId="{0D337451-A3E6-F1EF-F881-A11A2D7C1502}"/>
          </ac:spMkLst>
        </pc:spChg>
        <pc:spChg chg="mod">
          <ac:chgData name="H M" userId="84cd2103f36ef0dc" providerId="LiveId" clId="{4B5E1DCD-6A10-456C-8B7D-134C59DDFD14}" dt="2024-01-02T11:02:28.264" v="1342"/>
          <ac:spMkLst>
            <pc:docMk/>
            <pc:sldMk cId="55228874" sldId="482"/>
            <ac:spMk id="61" creationId="{710916FC-0899-8C50-18E0-2A67141E1D27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65" creationId="{3F413749-4771-C573-040C-793E8640B2CD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66" creationId="{0FCFA62F-9922-C829-3BCC-2F5A8B5A90D7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67" creationId="{EB3015D9-DF80-C157-F7BF-15E0A5F4A2A7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69" creationId="{7A706616-8D34-8B7E-D5F5-C28FBFE164CC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70" creationId="{99C17449-EFB4-41A6-D486-9F41AEAB81EB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71" creationId="{0756E9B3-23A3-9C12-D46A-96F20045F17D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73" creationId="{4504459C-262E-595C-DB11-585B158BBD56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74" creationId="{D5E96FA0-C05A-10B6-794E-40D435C1573C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75" creationId="{2BBE4050-4AF2-E4C9-D32D-D6DC40AA50F5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76" creationId="{14DF9B86-7D75-3B0F-288C-764C6B39BB10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78" creationId="{C9731322-08F1-6D5B-7CA8-75AD332FA079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79" creationId="{A1CCFD40-2875-5A74-98E9-DFEC4C46BD32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80" creationId="{FB6476EC-3FF8-E435-CA44-E05FA3AC5D5D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81" creationId="{27CAFC67-27EB-AE64-FBD5-DE9D1DD7DA67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82" creationId="{243A911A-2E2E-D139-ADB9-50235C704FD8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84" creationId="{68EEB86A-3D86-F147-1DF0-4AF407E17A76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85" creationId="{1D942A63-3F46-0C8B-3A27-C5AEC9AFD1D2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86" creationId="{E221C3D1-910D-2C79-7B95-A3EFE9B5F1C0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87" creationId="{015CE485-B802-EEC7-05AA-44852F67EBAE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88" creationId="{FB08888F-A222-A849-F512-C23551D78008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89" creationId="{18C199D9-441D-CE75-73A8-BF14155B6BEC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91" creationId="{72BE0724-9409-06D0-8AAB-B4FDEC013994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92" creationId="{4B228341-5663-024E-7E1B-142D5DEEF7D6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93" creationId="{36306249-1C95-2C8C-B23F-A912BA0E2BF3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94" creationId="{8D1E641A-982F-D918-0728-33B1B87F39E6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95" creationId="{18B59E41-6F43-FC8C-37AA-47A6722F0D92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97" creationId="{D32496CC-1EB8-9C27-CCB6-6A2B10A843E8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98" creationId="{2E4432F4-B13C-44B4-7FEC-AE4BC8A8C97C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99" creationId="{0E7C9AA3-AF3B-C8F5-787E-0563FFFAE7FD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00" creationId="{EE2CBE0B-23E7-39D0-A4C7-1F245FE9D6C9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01" creationId="{10CCD91E-8F26-2506-040A-E2FF740B6827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02" creationId="{EC87F64C-585D-22F9-154A-3F283844E2A2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03" creationId="{99785BCA-0B19-3E39-419A-41188850BCA1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04" creationId="{BCC0A6C2-D35B-B0CB-A28E-8E2D59CE40E1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05" creationId="{97BD6E89-68A9-4277-0684-F0669626B754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06" creationId="{F0C73092-41C4-4E04-56AF-E87A430EE3A0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09" creationId="{4F92EEE5-7E7D-3C1A-1574-BA9FC3B3DDEA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10" creationId="{DBE80F7A-6C2B-FD8A-C310-B09FD4A34D0C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11" creationId="{0DB02BF6-6681-BB64-E9A0-46035F8B55F5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12" creationId="{FE53C672-5922-26A8-3709-3C4F91C8DEAA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13" creationId="{259EFA72-3C8A-29BA-75E0-D0BE922F5608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14" creationId="{E5337DB1-467C-F845-D18D-B5BC24178D1E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15" creationId="{C241A476-D981-7420-73BE-AC7FAD0A4F1F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17" creationId="{DF0EC8DA-D6C1-914B-50D8-E66B3397D193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18" creationId="{7D5D42F4-9647-0F8E-0C59-29FA6C372F29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20" creationId="{CC6FD3AB-C239-68D4-4407-A98BD211742D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21" creationId="{4E28075E-7756-1FD5-5619-D2D3B44E6EDA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23" creationId="{457AAA6E-7B28-507D-8E69-422E64E5AC69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24" creationId="{C39BBCE3-7EEA-2815-7943-13AAA412423F}"/>
          </ac:spMkLst>
        </pc:spChg>
        <pc:spChg chg="add del mod ord">
          <ac:chgData name="H M" userId="84cd2103f36ef0dc" providerId="LiveId" clId="{4B5E1DCD-6A10-456C-8B7D-134C59DDFD14}" dt="2024-01-02T11:18:35.767" v="1653" actId="478"/>
          <ac:spMkLst>
            <pc:docMk/>
            <pc:sldMk cId="55228874" sldId="482"/>
            <ac:spMk id="126" creationId="{A8F5365C-4398-49B9-0DF2-7F82965F3DD3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93" creationId="{9AD291C1-B30C-14B1-6F99-8968D3507A9D}"/>
          </ac:spMkLst>
        </pc:spChg>
        <pc:spChg chg="del">
          <ac:chgData name="H M" userId="84cd2103f36ef0dc" providerId="LiveId" clId="{4B5E1DCD-6A10-456C-8B7D-134C59DDFD14}" dt="2024-01-01T12:35:52.216" v="688" actId="478"/>
          <ac:spMkLst>
            <pc:docMk/>
            <pc:sldMk cId="55228874" sldId="482"/>
            <ac:spMk id="194" creationId="{EA2074DF-A17C-045D-F588-E62593939177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95" creationId="{509E7772-0C30-0E82-93EC-9BD02A3D0C68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96" creationId="{5EFA2136-D2D5-B5F8-9878-030978D60021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97" creationId="{AE9B3CCE-B7EF-8374-FF7A-72D722460A8B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98" creationId="{06D7289E-0B4B-AD14-F5AF-1920C5DE8453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199" creationId="{982F4935-0751-BC00-D49C-A6B0E90BC3A9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00" creationId="{C96FD891-D7E1-768F-5BFF-6858D64049F3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01" creationId="{522F86C9-A1A6-0F64-8467-2A5E254F31CA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02" creationId="{23F079C1-FC31-2B38-ACE7-703291F9D733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03" creationId="{31FFAFDA-F124-E683-FCDB-79F649595C08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04" creationId="{BF3887F4-0438-CD51-C604-BA53C83BBAC8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05" creationId="{994DE6FD-0CAD-62D5-2F48-ECF87249F65B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06" creationId="{9E554D8F-872D-7478-0243-EDF1408E6AD6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07" creationId="{B6A50E85-10D1-3DDC-FDEE-D15AF809B327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08" creationId="{D117169F-2966-A6CE-DC2C-712521D41EA2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09" creationId="{4D413F38-DA82-CD04-E5F9-26A3767AC14C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10" creationId="{C16BE981-BFE0-0EA9-1ADD-C3DB86B829C2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11" creationId="{9DC3F624-320B-90ED-FB25-4D71D70C2B7B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12" creationId="{6DC90142-7BAB-6BC0-230F-9A1B651198D8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13" creationId="{2BC103F2-E2D4-B57F-755B-90EAD7F39B12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14" creationId="{7DF0C5B8-CD06-AAC4-BD4E-B013A397ABBF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15" creationId="{DE368463-E3AB-A01F-5633-F448A0778912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16" creationId="{7B712365-2348-3576-65A1-A569E38A5675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17" creationId="{F4AEF599-A360-335E-3222-0036CE93F2A4}"/>
          </ac:spMkLst>
        </pc:spChg>
        <pc:spChg chg="del">
          <ac:chgData name="H M" userId="84cd2103f36ef0dc" providerId="LiveId" clId="{4B5E1DCD-6A10-456C-8B7D-134C59DDFD14}" dt="2024-01-01T12:35:53.161" v="689" actId="478"/>
          <ac:spMkLst>
            <pc:docMk/>
            <pc:sldMk cId="55228874" sldId="482"/>
            <ac:spMk id="217" creationId="{FDF5470D-A7E1-E3CD-BEDC-777897B90C2D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18" creationId="{E947452E-8877-9507-45A6-ED3ED496D2DF}"/>
          </ac:spMkLst>
        </pc:spChg>
        <pc:spChg chg="del">
          <ac:chgData name="H M" userId="84cd2103f36ef0dc" providerId="LiveId" clId="{4B5E1DCD-6A10-456C-8B7D-134C59DDFD14}" dt="2024-01-01T12:35:54.638" v="691" actId="478"/>
          <ac:spMkLst>
            <pc:docMk/>
            <pc:sldMk cId="55228874" sldId="482"/>
            <ac:spMk id="218" creationId="{EE841C5C-CD65-0B5A-CA4D-5327E1F698E8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19" creationId="{55BFD732-7105-27FE-E418-73016B2B7C09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20" creationId="{06E43C70-8FC1-4FBB-CBD3-CA2738338285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21" creationId="{7663FE4A-E33F-278E-3155-73C6636D79F9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22" creationId="{966E7EFC-C04E-1527-C8AF-3C7202E6592F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23" creationId="{D203642E-7AF6-82F7-C5A8-4655AC4A997C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24" creationId="{2690D14A-1E98-AA80-D929-AE5035580E1F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25" creationId="{5650A34B-44D9-C67B-EBAD-255D1AAFDEBD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26" creationId="{B096E54E-ACEC-99D5-DBC9-EFCF95599EC8}"/>
          </ac:spMkLst>
        </pc:spChg>
        <pc:spChg chg="del">
          <ac:chgData name="H M" userId="84cd2103f36ef0dc" providerId="LiveId" clId="{4B5E1DCD-6A10-456C-8B7D-134C59DDFD14}" dt="2024-01-01T12:35:56.391" v="692" actId="478"/>
          <ac:spMkLst>
            <pc:docMk/>
            <pc:sldMk cId="55228874" sldId="482"/>
            <ac:spMk id="226" creationId="{F42DCBE1-3E4A-5215-D583-95097FEE2A95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27" creationId="{BE2B6940-1778-F598-009F-61194FA4A8CF}"/>
          </ac:spMkLst>
        </pc:spChg>
        <pc:spChg chg="add del mod">
          <ac:chgData name="H M" userId="84cd2103f36ef0dc" providerId="LiveId" clId="{4B5E1DCD-6A10-456C-8B7D-134C59DDFD14}" dt="2024-01-02T11:14:12.354" v="1538" actId="478"/>
          <ac:spMkLst>
            <pc:docMk/>
            <pc:sldMk cId="55228874" sldId="482"/>
            <ac:spMk id="228" creationId="{BCF5F047-7ED4-2C0E-16CA-10BFC566C48F}"/>
          </ac:spMkLst>
        </pc:spChg>
        <pc:spChg chg="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29" creationId="{A4618552-0049-E045-CE38-077676E5504C}"/>
          </ac:spMkLst>
        </pc:spChg>
        <pc:spChg chg="add mo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30" creationId="{71B3132E-4C70-3904-B6FD-13B2AEF53980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33" creationId="{3C6D9D6E-0A5F-6FA4-5357-8077225BA9BA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34" creationId="{6357BFCD-7F5D-FDC8-983E-375B2DC83E8A}"/>
          </ac:spMkLst>
        </pc:spChg>
        <pc:spChg chg="del mod">
          <ac:chgData name="H M" userId="84cd2103f36ef0dc" providerId="LiveId" clId="{4B5E1DCD-6A10-456C-8B7D-134C59DDFD14}" dt="2024-01-02T11:16:03.789" v="1573" actId="478"/>
          <ac:spMkLst>
            <pc:docMk/>
            <pc:sldMk cId="55228874" sldId="482"/>
            <ac:spMk id="236" creationId="{CCB9D76D-9EFF-ACFA-B82D-ECD34D231D87}"/>
          </ac:spMkLst>
        </pc:spChg>
        <pc:spChg chg="del mod">
          <ac:chgData name="H M" userId="84cd2103f36ef0dc" providerId="LiveId" clId="{4B5E1DCD-6A10-456C-8B7D-134C59DDFD14}" dt="2024-01-02T11:16:02.737" v="1572" actId="478"/>
          <ac:spMkLst>
            <pc:docMk/>
            <pc:sldMk cId="55228874" sldId="482"/>
            <ac:spMk id="237" creationId="{7DA47505-8B4B-FCC6-AAA3-03154FFE2750}"/>
          </ac:spMkLst>
        </pc:spChg>
        <pc:spChg chg="mod or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38" creationId="{69565727-EA2F-4720-BB73-818B31F2A6D7}"/>
          </ac:spMkLst>
        </pc:spChg>
        <pc:spChg chg="mod ord">
          <ac:chgData name="H M" userId="84cd2103f36ef0dc" providerId="LiveId" clId="{4B5E1DCD-6A10-456C-8B7D-134C59DDFD14}" dt="2024-01-02T11:21:44.505" v="1689" actId="782"/>
          <ac:spMkLst>
            <pc:docMk/>
            <pc:sldMk cId="55228874" sldId="482"/>
            <ac:spMk id="239" creationId="{C287204E-E5E5-62E8-8E8B-7278A12E9525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40" creationId="{A7DA0562-9227-7D6E-3D27-96AD3A080215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41" creationId="{20108847-115D-4290-973C-F7F42FCC49A1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42" creationId="{FA5DD0E4-563E-2B93-78AB-90E73DA2829F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43" creationId="{C24FCC23-629A-CA2A-B23B-240FAC220321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44" creationId="{97046E59-BC3B-E771-E150-867F4E962D0D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45" creationId="{FCC7F3D5-7B9E-E32E-4270-DE00D16B7FED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46" creationId="{46CE79B9-990A-5F71-FBBE-AB9B3733A839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47" creationId="{2D9E0DE7-575E-B256-A212-20924073F952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48" creationId="{3FB27F18-5430-7A9D-B6FB-E8C1DA578DD4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49" creationId="{07E9F892-0530-ECD4-9982-AD5F014846D9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51" creationId="{89C2A189-72B3-D7A5-8062-342159C84F2E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52" creationId="{1EA1BFCA-C869-D48E-71E3-FF402B8372A7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53" creationId="{8BCDFB48-4628-A2CE-22F7-6580F9097DBE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54" creationId="{7DCE16E9-6F89-3117-9F62-33620B487A89}"/>
          </ac:spMkLst>
        </pc:spChg>
        <pc:spChg chg="mod">
          <ac:chgData name="H M" userId="84cd2103f36ef0dc" providerId="LiveId" clId="{4B5E1DCD-6A10-456C-8B7D-134C59DDFD14}" dt="2024-01-02T11:15:52.712" v="1565"/>
          <ac:spMkLst>
            <pc:docMk/>
            <pc:sldMk cId="55228874" sldId="482"/>
            <ac:spMk id="255" creationId="{F1980BB2-3970-A857-89E0-393017CB3FC9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61" creationId="{92F3E126-AB31-F2EC-5F01-2FD73BCFF7B9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63" creationId="{FF953831-5678-1191-A5E5-0F8CB187C503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64" creationId="{533BFBFF-88C3-F377-AF5D-87DE9FF6A463}"/>
          </ac:spMkLst>
        </pc:spChg>
        <pc:spChg chg="del">
          <ac:chgData name="H M" userId="84cd2103f36ef0dc" providerId="LiveId" clId="{4B5E1DCD-6A10-456C-8B7D-134C59DDFD14}" dt="2024-01-01T12:35:58.196" v="694" actId="478"/>
          <ac:spMkLst>
            <pc:docMk/>
            <pc:sldMk cId="55228874" sldId="482"/>
            <ac:spMk id="264" creationId="{8A07FA12-496C-F449-DA8C-0C29437B517E}"/>
          </ac:spMkLst>
        </pc:spChg>
        <pc:spChg chg="del">
          <ac:chgData name="H M" userId="84cd2103f36ef0dc" providerId="LiveId" clId="{4B5E1DCD-6A10-456C-8B7D-134C59DDFD14}" dt="2024-01-01T12:35:59.390" v="696" actId="478"/>
          <ac:spMkLst>
            <pc:docMk/>
            <pc:sldMk cId="55228874" sldId="482"/>
            <ac:spMk id="265" creationId="{1DFD7200-69D1-BF8E-B414-96B7E9219C8B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65" creationId="{B2B39A13-D65B-7E55-AE7E-B0F5E92B277C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66" creationId="{315B1CA1-9178-2B88-0490-21615DF5D88E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67" creationId="{4C4E5184-5C79-29B3-46A9-BEA30E43CBA7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68" creationId="{9583A41A-C318-7794-8028-A7986842A300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69" creationId="{F795C1AE-1AE1-F4C0-8757-01846328B0EF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70" creationId="{EE226E88-31AB-BF9D-2A0F-CBDCE4C210F4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73" creationId="{DE3A7332-B748-54BC-365F-AD96179C2F2F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74" creationId="{067205B6-3508-E8BD-033A-A96E4965263E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75" creationId="{6969C1BC-F973-C15C-2487-98EC23D12400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76" creationId="{714D19F4-2292-1774-B511-A250470A942F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77" creationId="{F7ECE6F1-31BF-365B-92FF-175F909C0592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78" creationId="{8BCD8424-C8D4-3EE5-0BBE-FCFB20B097E7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79" creationId="{C525FCC2-0D36-757C-AE70-2B3D389E3ABF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82" creationId="{4F19755E-1F2C-0320-D92B-7D83D6675ECD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83" creationId="{0DFC795A-C2F0-B5A6-14B0-8FDB5A6E0FC3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84" creationId="{EC482D9F-469A-9971-D9A0-C491B3CF356A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85" creationId="{FA44A1D8-DBA7-62E3-054B-46A0D60A0A55}"/>
          </ac:spMkLst>
        </pc:spChg>
        <pc:spChg chg="mod">
          <ac:chgData name="H M" userId="84cd2103f36ef0dc" providerId="LiveId" clId="{4B5E1DCD-6A10-456C-8B7D-134C59DDFD14}" dt="2024-01-02T11:19:55.287" v="1667"/>
          <ac:spMkLst>
            <pc:docMk/>
            <pc:sldMk cId="55228874" sldId="482"/>
            <ac:spMk id="286" creationId="{FD2F044C-F6E2-4CBC-0625-95ECF47A5E72}"/>
          </ac:spMkLst>
        </pc:spChg>
        <pc:spChg chg="del">
          <ac:chgData name="H M" userId="84cd2103f36ef0dc" providerId="LiveId" clId="{4B5E1DCD-6A10-456C-8B7D-134C59DDFD14}" dt="2024-01-01T12:35:58.667" v="695" actId="478"/>
          <ac:spMkLst>
            <pc:docMk/>
            <pc:sldMk cId="55228874" sldId="482"/>
            <ac:spMk id="287" creationId="{9C549201-31F6-C5C3-D8F1-B8A71BE036B3}"/>
          </ac:spMkLst>
        </pc:spChg>
        <pc:spChg chg="del">
          <ac:chgData name="H M" userId="84cd2103f36ef0dc" providerId="LiveId" clId="{4B5E1DCD-6A10-456C-8B7D-134C59DDFD14}" dt="2024-01-01T12:36:00.764" v="697" actId="478"/>
          <ac:spMkLst>
            <pc:docMk/>
            <pc:sldMk cId="55228874" sldId="482"/>
            <ac:spMk id="288" creationId="{8774D680-BEC3-241C-B95E-2CEC7D794089}"/>
          </ac:spMkLst>
        </pc:spChg>
        <pc:grpChg chg="mod">
          <ac:chgData name="H M" userId="84cd2103f36ef0dc" providerId="LiveId" clId="{4B5E1DCD-6A10-456C-8B7D-134C59DDFD14}" dt="2024-01-02T11:16:07.264" v="1577" actId="1076"/>
          <ac:grpSpMkLst>
            <pc:docMk/>
            <pc:sldMk cId="55228874" sldId="482"/>
            <ac:grpSpMk id="2" creationId="{50F5CB1C-480C-30B8-9830-CA90BB8652EF}"/>
          </ac:grpSpMkLst>
        </pc:grpChg>
        <pc:grpChg chg="mod">
          <ac:chgData name="H M" userId="84cd2103f36ef0dc" providerId="LiveId" clId="{4B5E1DCD-6A10-456C-8B7D-134C59DDFD14}" dt="2024-01-02T11:17:17.415" v="1605" actId="164"/>
          <ac:grpSpMkLst>
            <pc:docMk/>
            <pc:sldMk cId="55228874" sldId="482"/>
            <ac:grpSpMk id="18" creationId="{37DD9E05-DBCB-589B-FE2B-DC8CDA7B1BA1}"/>
          </ac:grpSpMkLst>
        </pc:grpChg>
        <pc:grpChg chg="mod">
          <ac:chgData name="H M" userId="84cd2103f36ef0dc" providerId="LiveId" clId="{4B5E1DCD-6A10-456C-8B7D-134C59DDFD14}" dt="2024-01-02T11:00:18.306" v="1323" actId="27803"/>
          <ac:grpSpMkLst>
            <pc:docMk/>
            <pc:sldMk cId="55228874" sldId="482"/>
            <ac:grpSpMk id="21" creationId="{6322B63E-CE88-5095-BAC2-486CA523CB5A}"/>
          </ac:grpSpMkLst>
        </pc:grpChg>
        <pc:grpChg chg="mod">
          <ac:chgData name="H M" userId="84cd2103f36ef0dc" providerId="LiveId" clId="{4B5E1DCD-6A10-456C-8B7D-134C59DDFD14}" dt="2024-01-02T11:00:18.306" v="1323" actId="27803"/>
          <ac:grpSpMkLst>
            <pc:docMk/>
            <pc:sldMk cId="55228874" sldId="482"/>
            <ac:grpSpMk id="30" creationId="{C56BEC52-5EDF-1946-218C-54E3AA6B6025}"/>
          </ac:grpSpMkLst>
        </pc:grpChg>
        <pc:grpChg chg="add del mod">
          <ac:chgData name="H M" userId="84cd2103f36ef0dc" providerId="LiveId" clId="{4B5E1DCD-6A10-456C-8B7D-134C59DDFD14}" dt="2024-01-02T11:02:41.529" v="1348" actId="478"/>
          <ac:grpSpMkLst>
            <pc:docMk/>
            <pc:sldMk cId="55228874" sldId="482"/>
            <ac:grpSpMk id="34" creationId="{865362BC-7E3A-30D6-812D-5B29229C0D31}"/>
          </ac:grpSpMkLst>
        </pc:grpChg>
        <pc:grpChg chg="mod">
          <ac:chgData name="H M" userId="84cd2103f36ef0dc" providerId="LiveId" clId="{4B5E1DCD-6A10-456C-8B7D-134C59DDFD14}" dt="2024-01-02T11:02:28.264" v="1342"/>
          <ac:grpSpMkLst>
            <pc:docMk/>
            <pc:sldMk cId="55228874" sldId="482"/>
            <ac:grpSpMk id="42" creationId="{CC700C20-0660-505D-9B80-58A46AE7CA2C}"/>
          </ac:grpSpMkLst>
        </pc:grpChg>
        <pc:grpChg chg="mod">
          <ac:chgData name="H M" userId="84cd2103f36ef0dc" providerId="LiveId" clId="{4B5E1DCD-6A10-456C-8B7D-134C59DDFD14}" dt="2024-01-02T11:02:28.264" v="1342"/>
          <ac:grpSpMkLst>
            <pc:docMk/>
            <pc:sldMk cId="55228874" sldId="482"/>
            <ac:grpSpMk id="44" creationId="{263A1E9B-F352-FFCC-AF44-B50D11EB0C38}"/>
          </ac:grpSpMkLst>
        </pc:grpChg>
        <pc:grpChg chg="mod">
          <ac:chgData name="H M" userId="84cd2103f36ef0dc" providerId="LiveId" clId="{4B5E1DCD-6A10-456C-8B7D-134C59DDFD14}" dt="2024-01-02T11:02:28.264" v="1342"/>
          <ac:grpSpMkLst>
            <pc:docMk/>
            <pc:sldMk cId="55228874" sldId="482"/>
            <ac:grpSpMk id="45" creationId="{86C42F00-7080-BC98-0379-3BE79A9DED69}"/>
          </ac:grpSpMkLst>
        </pc:grpChg>
        <pc:grpChg chg="add mod">
          <ac:chgData name="H M" userId="84cd2103f36ef0dc" providerId="LiveId" clId="{4B5E1DCD-6A10-456C-8B7D-134C59DDFD14}" dt="2024-01-02T11:15:28.713" v="1556" actId="164"/>
          <ac:grpSpMkLst>
            <pc:docMk/>
            <pc:sldMk cId="55228874" sldId="482"/>
            <ac:grpSpMk id="62" creationId="{7DC7F232-8555-499B-9DC6-5BCB001E67BF}"/>
          </ac:grpSpMkLst>
        </pc:grpChg>
        <pc:grpChg chg="mod">
          <ac:chgData name="H M" userId="84cd2103f36ef0dc" providerId="LiveId" clId="{4B5E1DCD-6A10-456C-8B7D-134C59DDFD14}" dt="2024-01-02T11:02:39.105" v="1346"/>
          <ac:grpSpMkLst>
            <pc:docMk/>
            <pc:sldMk cId="55228874" sldId="482"/>
            <ac:grpSpMk id="63" creationId="{F982548E-AEEF-F09A-5A42-C0AE4484B18A}"/>
          </ac:grpSpMkLst>
        </pc:grpChg>
        <pc:grpChg chg="mod">
          <ac:chgData name="H M" userId="84cd2103f36ef0dc" providerId="LiveId" clId="{4B5E1DCD-6A10-456C-8B7D-134C59DDFD14}" dt="2024-01-02T11:07:40.701" v="1420" actId="1035"/>
          <ac:grpSpMkLst>
            <pc:docMk/>
            <pc:sldMk cId="55228874" sldId="482"/>
            <ac:grpSpMk id="83" creationId="{4812DEA4-FBB0-47F7-F2DF-496F9B6F9366}"/>
          </ac:grpSpMkLst>
        </pc:grpChg>
        <pc:grpChg chg="mod">
          <ac:chgData name="H M" userId="84cd2103f36ef0dc" providerId="LiveId" clId="{4B5E1DCD-6A10-456C-8B7D-134C59DDFD14}" dt="2024-01-02T11:02:39.105" v="1346"/>
          <ac:grpSpMkLst>
            <pc:docMk/>
            <pc:sldMk cId="55228874" sldId="482"/>
            <ac:grpSpMk id="107" creationId="{85F91BDC-7B1B-CF13-3427-19CEBD0CC188}"/>
          </ac:grpSpMkLst>
        </pc:grpChg>
        <pc:grpChg chg="mod">
          <ac:chgData name="H M" userId="84cd2103f36ef0dc" providerId="LiveId" clId="{4B5E1DCD-6A10-456C-8B7D-134C59DDFD14}" dt="2024-01-02T11:02:39.105" v="1346"/>
          <ac:grpSpMkLst>
            <pc:docMk/>
            <pc:sldMk cId="55228874" sldId="482"/>
            <ac:grpSpMk id="108" creationId="{C87F2ABB-5D5E-D1D1-D230-E7F41A2E0FE2}"/>
          </ac:grpSpMkLst>
        </pc:grpChg>
        <pc:grpChg chg="add mod">
          <ac:chgData name="H M" userId="84cd2103f36ef0dc" providerId="LiveId" clId="{4B5E1DCD-6A10-456C-8B7D-134C59DDFD14}" dt="2024-01-02T11:15:28.713" v="1556" actId="164"/>
          <ac:grpSpMkLst>
            <pc:docMk/>
            <pc:sldMk cId="55228874" sldId="482"/>
            <ac:grpSpMk id="116" creationId="{9B108D48-D902-BFC1-9328-13B5BA9C2B35}"/>
          </ac:grpSpMkLst>
        </pc:grpChg>
        <pc:grpChg chg="add mod">
          <ac:chgData name="H M" userId="84cd2103f36ef0dc" providerId="LiveId" clId="{4B5E1DCD-6A10-456C-8B7D-134C59DDFD14}" dt="2024-01-02T11:15:28.713" v="1556" actId="164"/>
          <ac:grpSpMkLst>
            <pc:docMk/>
            <pc:sldMk cId="55228874" sldId="482"/>
            <ac:grpSpMk id="119" creationId="{9583FCA9-3757-785E-BE71-0F8D90BA9820}"/>
          </ac:grpSpMkLst>
        </pc:grpChg>
        <pc:grpChg chg="add mod">
          <ac:chgData name="H M" userId="84cd2103f36ef0dc" providerId="LiveId" clId="{4B5E1DCD-6A10-456C-8B7D-134C59DDFD14}" dt="2024-01-02T11:17:17.415" v="1605" actId="164"/>
          <ac:grpSpMkLst>
            <pc:docMk/>
            <pc:sldMk cId="55228874" sldId="482"/>
            <ac:grpSpMk id="122" creationId="{A6DE47CB-52C7-DDED-81A1-C8885DFE9236}"/>
          </ac:grpSpMkLst>
        </pc:grpChg>
        <pc:grpChg chg="add mod ord">
          <ac:chgData name="H M" userId="84cd2103f36ef0dc" providerId="LiveId" clId="{4B5E1DCD-6A10-456C-8B7D-134C59DDFD14}" dt="2024-01-02T11:16:18.652" v="1581" actId="1076"/>
          <ac:grpSpMkLst>
            <pc:docMk/>
            <pc:sldMk cId="55228874" sldId="482"/>
            <ac:grpSpMk id="192" creationId="{E7711165-FBD0-F445-F977-35A9682CE49D}"/>
          </ac:grpSpMkLst>
        </pc:grpChg>
        <pc:grpChg chg="mod">
          <ac:chgData name="H M" userId="84cd2103f36ef0dc" providerId="LiveId" clId="{4B5E1DCD-6A10-456C-8B7D-134C59DDFD14}" dt="2024-01-02T11:09:41.646" v="1456"/>
          <ac:grpSpMkLst>
            <pc:docMk/>
            <pc:sldMk cId="55228874" sldId="482"/>
            <ac:grpSpMk id="194" creationId="{C4774805-9E3D-39E0-5CC2-B620737B61BB}"/>
          </ac:grpSpMkLst>
        </pc:grpChg>
        <pc:grpChg chg="del">
          <ac:chgData name="H M" userId="84cd2103f36ef0dc" providerId="LiveId" clId="{4B5E1DCD-6A10-456C-8B7D-134C59DDFD14}" dt="2024-01-01T12:35:53.711" v="690" actId="478"/>
          <ac:grpSpMkLst>
            <pc:docMk/>
            <pc:sldMk cId="55228874" sldId="482"/>
            <ac:grpSpMk id="215" creationId="{DFC00D03-9715-2716-70DB-935ADD623C2A}"/>
          </ac:grpSpMkLst>
        </pc:grpChg>
        <pc:grpChg chg="add mod">
          <ac:chgData name="H M" userId="84cd2103f36ef0dc" providerId="LiveId" clId="{4B5E1DCD-6A10-456C-8B7D-134C59DDFD14}" dt="2024-01-02T11:23:00.827" v="1712" actId="1076"/>
          <ac:grpSpMkLst>
            <pc:docMk/>
            <pc:sldMk cId="55228874" sldId="482"/>
            <ac:grpSpMk id="231" creationId="{82439CDA-C08B-B7CE-23F6-4624247FDEC1}"/>
          </ac:grpSpMkLst>
        </pc:grpChg>
        <pc:grpChg chg="add del mod">
          <ac:chgData name="H M" userId="84cd2103f36ef0dc" providerId="LiveId" clId="{4B5E1DCD-6A10-456C-8B7D-134C59DDFD14}" dt="2024-01-02T11:16:15.518" v="1579" actId="478"/>
          <ac:grpSpMkLst>
            <pc:docMk/>
            <pc:sldMk cId="55228874" sldId="482"/>
            <ac:grpSpMk id="232" creationId="{59E72E8A-E584-C8E6-193C-D021E7B1258E}"/>
          </ac:grpSpMkLst>
        </pc:grpChg>
        <pc:grpChg chg="mod">
          <ac:chgData name="H M" userId="84cd2103f36ef0dc" providerId="LiveId" clId="{4B5E1DCD-6A10-456C-8B7D-134C59DDFD14}" dt="2024-01-02T11:15:52.712" v="1565"/>
          <ac:grpSpMkLst>
            <pc:docMk/>
            <pc:sldMk cId="55228874" sldId="482"/>
            <ac:grpSpMk id="235" creationId="{752FCF92-E08E-7780-A83E-0C8ACAEDA8FC}"/>
          </ac:grpSpMkLst>
        </pc:grpChg>
        <pc:grpChg chg="mod">
          <ac:chgData name="H M" userId="84cd2103f36ef0dc" providerId="LiveId" clId="{4B5E1DCD-6A10-456C-8B7D-134C59DDFD14}" dt="2024-01-02T11:15:52.712" v="1565"/>
          <ac:grpSpMkLst>
            <pc:docMk/>
            <pc:sldMk cId="55228874" sldId="482"/>
            <ac:grpSpMk id="250" creationId="{B4394932-85F9-BBBF-B68E-CF064E4F7BD8}"/>
          </ac:grpSpMkLst>
        </pc:grpChg>
        <pc:grpChg chg="add mod">
          <ac:chgData name="H M" userId="84cd2103f36ef0dc" providerId="LiveId" clId="{4B5E1DCD-6A10-456C-8B7D-134C59DDFD14}" dt="2024-01-02T11:23:26.634" v="1722" actId="1076"/>
          <ac:grpSpMkLst>
            <pc:docMk/>
            <pc:sldMk cId="55228874" sldId="482"/>
            <ac:grpSpMk id="256" creationId="{D8EDA264-75A2-C288-A06E-23C34FA183DC}"/>
          </ac:grpSpMkLst>
        </pc:grpChg>
        <pc:grpChg chg="add del mod">
          <ac:chgData name="H M" userId="84cd2103f36ef0dc" providerId="LiveId" clId="{4B5E1DCD-6A10-456C-8B7D-134C59DDFD14}" dt="2024-01-02T11:20:08.731" v="1676"/>
          <ac:grpSpMkLst>
            <pc:docMk/>
            <pc:sldMk cId="55228874" sldId="482"/>
            <ac:grpSpMk id="257" creationId="{B74FA851-AA79-0C36-A776-C30B85CAD2EA}"/>
          </ac:grpSpMkLst>
        </pc:grpChg>
        <pc:grpChg chg="mod">
          <ac:chgData name="H M" userId="84cd2103f36ef0dc" providerId="LiveId" clId="{4B5E1DCD-6A10-456C-8B7D-134C59DDFD14}" dt="2024-01-02T11:19:55.287" v="1667"/>
          <ac:grpSpMkLst>
            <pc:docMk/>
            <pc:sldMk cId="55228874" sldId="482"/>
            <ac:grpSpMk id="258" creationId="{0221354B-33CC-DA87-9FCD-6D8773D6F4D4}"/>
          </ac:grpSpMkLst>
        </pc:grpChg>
        <pc:grpChg chg="mod">
          <ac:chgData name="H M" userId="84cd2103f36ef0dc" providerId="LiveId" clId="{4B5E1DCD-6A10-456C-8B7D-134C59DDFD14}" dt="2024-01-02T11:19:55.287" v="1667"/>
          <ac:grpSpMkLst>
            <pc:docMk/>
            <pc:sldMk cId="55228874" sldId="482"/>
            <ac:grpSpMk id="259" creationId="{D873B9DA-AC22-2E53-C3AA-F2B45C9F129C}"/>
          </ac:grpSpMkLst>
        </pc:grpChg>
        <pc:grpChg chg="mod">
          <ac:chgData name="H M" userId="84cd2103f36ef0dc" providerId="LiveId" clId="{4B5E1DCD-6A10-456C-8B7D-134C59DDFD14}" dt="2024-01-02T11:19:55.287" v="1667"/>
          <ac:grpSpMkLst>
            <pc:docMk/>
            <pc:sldMk cId="55228874" sldId="482"/>
            <ac:grpSpMk id="260" creationId="{2E7ECAA2-161A-5AC3-8BB7-9C856D10FC18}"/>
          </ac:grpSpMkLst>
        </pc:grpChg>
        <pc:grpChg chg="mod">
          <ac:chgData name="H M" userId="84cd2103f36ef0dc" providerId="LiveId" clId="{4B5E1DCD-6A10-456C-8B7D-134C59DDFD14}" dt="2024-01-02T11:19:55.287" v="1667"/>
          <ac:grpSpMkLst>
            <pc:docMk/>
            <pc:sldMk cId="55228874" sldId="482"/>
            <ac:grpSpMk id="262" creationId="{A1D7E622-19AC-3F37-0982-A034566FD77B}"/>
          </ac:grpSpMkLst>
        </pc:grpChg>
        <pc:grpChg chg="mod">
          <ac:chgData name="H M" userId="84cd2103f36ef0dc" providerId="LiveId" clId="{4B5E1DCD-6A10-456C-8B7D-134C59DDFD14}" dt="2024-01-02T11:19:55.287" v="1667"/>
          <ac:grpSpMkLst>
            <pc:docMk/>
            <pc:sldMk cId="55228874" sldId="482"/>
            <ac:grpSpMk id="271" creationId="{E5D43904-9F6B-17D2-2BD6-C11139AF26B7}"/>
          </ac:grpSpMkLst>
        </pc:grpChg>
        <pc:grpChg chg="mod">
          <ac:chgData name="H M" userId="84cd2103f36ef0dc" providerId="LiveId" clId="{4B5E1DCD-6A10-456C-8B7D-134C59DDFD14}" dt="2024-01-02T11:19:55.287" v="1667"/>
          <ac:grpSpMkLst>
            <pc:docMk/>
            <pc:sldMk cId="55228874" sldId="482"/>
            <ac:grpSpMk id="272" creationId="{D54BC479-9E2A-F4D8-5ABC-AAFEBFF5C261}"/>
          </ac:grpSpMkLst>
        </pc:grpChg>
        <pc:grpChg chg="mod">
          <ac:chgData name="H M" userId="84cd2103f36ef0dc" providerId="LiveId" clId="{4B5E1DCD-6A10-456C-8B7D-134C59DDFD14}" dt="2024-01-02T11:19:55.287" v="1667"/>
          <ac:grpSpMkLst>
            <pc:docMk/>
            <pc:sldMk cId="55228874" sldId="482"/>
            <ac:grpSpMk id="280" creationId="{7A2F0BD3-A327-E5C5-B3D9-767A23E82E28}"/>
          </ac:grpSpMkLst>
        </pc:grpChg>
        <pc:grpChg chg="mod">
          <ac:chgData name="H M" userId="84cd2103f36ef0dc" providerId="LiveId" clId="{4B5E1DCD-6A10-456C-8B7D-134C59DDFD14}" dt="2024-01-02T11:19:55.287" v="1667"/>
          <ac:grpSpMkLst>
            <pc:docMk/>
            <pc:sldMk cId="55228874" sldId="482"/>
            <ac:grpSpMk id="281" creationId="{0B85604E-C432-3635-4FEA-278DBEB0AF74}"/>
          </ac:grpSpMkLst>
        </pc:grpChg>
        <pc:grpChg chg="del">
          <ac:chgData name="H M" userId="84cd2103f36ef0dc" providerId="LiveId" clId="{4B5E1DCD-6A10-456C-8B7D-134C59DDFD14}" dt="2024-01-01T12:35:57.526" v="693" actId="478"/>
          <ac:grpSpMkLst>
            <pc:docMk/>
            <pc:sldMk cId="55228874" sldId="482"/>
            <ac:grpSpMk id="289" creationId="{F577B54D-9A4F-1DAE-0C5E-65AA43AC2599}"/>
          </ac:grpSpMkLst>
        </pc:grpChg>
        <pc:picChg chg="add del mod">
          <ac:chgData name="H M" userId="84cd2103f36ef0dc" providerId="LiveId" clId="{4B5E1DCD-6A10-456C-8B7D-134C59DDFD14}" dt="2024-01-02T10:48:58.553" v="1021" actId="478"/>
          <ac:picMkLst>
            <pc:docMk/>
            <pc:sldMk cId="55228874" sldId="482"/>
            <ac:picMk id="9" creationId="{9346B7BF-86E9-3100-AA8D-1D235501649E}"/>
          </ac:picMkLst>
        </pc:picChg>
        <pc:picChg chg="add del mod modCrop">
          <ac:chgData name="H M" userId="84cd2103f36ef0dc" providerId="LiveId" clId="{4B5E1DCD-6A10-456C-8B7D-134C59DDFD14}" dt="2024-01-02T10:52:08.098" v="1207" actId="478"/>
          <ac:picMkLst>
            <pc:docMk/>
            <pc:sldMk cId="55228874" sldId="482"/>
            <ac:picMk id="15" creationId="{32BF488F-4E07-0598-4B8E-F31A544EF811}"/>
          </ac:picMkLst>
        </pc:picChg>
        <pc:picChg chg="add del mod">
          <ac:chgData name="H M" userId="84cd2103f36ef0dc" providerId="LiveId" clId="{4B5E1DCD-6A10-456C-8B7D-134C59DDFD14}" dt="2024-01-02T11:16:54.722" v="1598" actId="21"/>
          <ac:picMkLst>
            <pc:docMk/>
            <pc:sldMk cId="55228874" sldId="482"/>
            <ac:picMk id="16" creationId="{407FD4F5-72E1-9314-C722-C73B7AD0EF11}"/>
          </ac:picMkLst>
        </pc:picChg>
        <pc:picChg chg="add del mod">
          <ac:chgData name="H M" userId="84cd2103f36ef0dc" providerId="LiveId" clId="{4B5E1DCD-6A10-456C-8B7D-134C59DDFD14}" dt="2024-01-02T11:00:18.306" v="1323" actId="27803"/>
          <ac:picMkLst>
            <pc:docMk/>
            <pc:sldMk cId="55228874" sldId="482"/>
            <ac:picMk id="17" creationId="{6436C169-1568-68EF-9C5E-59D017B8F33A}"/>
          </ac:picMkLst>
        </pc:picChg>
        <pc:picChg chg="add del mod">
          <ac:chgData name="H M" userId="84cd2103f36ef0dc" providerId="LiveId" clId="{4B5E1DCD-6A10-456C-8B7D-134C59DDFD14}" dt="2024-01-02T11:07:14.574" v="1415" actId="478"/>
          <ac:picMkLst>
            <pc:docMk/>
            <pc:sldMk cId="55228874" sldId="482"/>
            <ac:picMk id="33" creationId="{011A0C46-4516-E31C-57F5-B87946E74E15}"/>
          </ac:picMkLst>
        </pc:picChg>
        <pc:picChg chg="add del mod">
          <ac:chgData name="H M" userId="84cd2103f36ef0dc" providerId="LiveId" clId="{4B5E1DCD-6A10-456C-8B7D-134C59DDFD14}" dt="2024-01-02T11:09:34.541" v="1455" actId="478"/>
          <ac:picMkLst>
            <pc:docMk/>
            <pc:sldMk cId="55228874" sldId="482"/>
            <ac:picMk id="127" creationId="{22383292-2FB5-03B6-55AA-78AFDC26F4AA}"/>
          </ac:picMkLst>
        </pc:picChg>
      </pc:sldChg>
    </pc:docChg>
  </pc:docChgLst>
  <pc:docChgLst>
    <pc:chgData name="H M" userId="84cd2103f36ef0dc" providerId="LiveId" clId="{5E518AE1-F9F3-4EA9-93EE-2B6E4B7843CA}"/>
    <pc:docChg chg="modSld">
      <pc:chgData name="H M" userId="84cd2103f36ef0dc" providerId="LiveId" clId="{5E518AE1-F9F3-4EA9-93EE-2B6E4B7843CA}" dt="2023-04-21T17:02:37.265" v="2" actId="20577"/>
      <pc:docMkLst>
        <pc:docMk/>
      </pc:docMkLst>
      <pc:sldChg chg="modSp mod">
        <pc:chgData name="H M" userId="84cd2103f36ef0dc" providerId="LiveId" clId="{5E518AE1-F9F3-4EA9-93EE-2B6E4B7843CA}" dt="2023-04-21T17:02:37.265" v="2" actId="20577"/>
        <pc:sldMkLst>
          <pc:docMk/>
          <pc:sldMk cId="1894565167" sldId="470"/>
        </pc:sldMkLst>
        <pc:spChg chg="mod">
          <ac:chgData name="H M" userId="84cd2103f36ef0dc" providerId="LiveId" clId="{5E518AE1-F9F3-4EA9-93EE-2B6E4B7843CA}" dt="2023-04-21T17:02:37.265" v="2" actId="20577"/>
          <ac:spMkLst>
            <pc:docMk/>
            <pc:sldMk cId="1894565167" sldId="470"/>
            <ac:spMk id="2" creationId="{81043D1C-CBF4-FD02-EB40-E9A1811439A8}"/>
          </ac:spMkLst>
        </pc:spChg>
      </pc:sldChg>
    </pc:docChg>
  </pc:docChgLst>
  <pc:docChgLst>
    <pc:chgData name="H M" userId="84cd2103f36ef0dc" providerId="LiveId" clId="{321F02F4-6DF9-485B-B42D-B3C2A2BB5429}"/>
    <pc:docChg chg="undo custSel delSld modSld">
      <pc:chgData name="H M" userId="84cd2103f36ef0dc" providerId="LiveId" clId="{321F02F4-6DF9-485B-B42D-B3C2A2BB5429}" dt="2023-06-04T07:52:36.058" v="25"/>
      <pc:docMkLst>
        <pc:docMk/>
      </pc:docMkLst>
      <pc:sldChg chg="del">
        <pc:chgData name="H M" userId="84cd2103f36ef0dc" providerId="LiveId" clId="{321F02F4-6DF9-485B-B42D-B3C2A2BB5429}" dt="2023-06-04T07:52:14.460" v="20" actId="47"/>
        <pc:sldMkLst>
          <pc:docMk/>
          <pc:sldMk cId="3284969479" sldId="411"/>
        </pc:sldMkLst>
      </pc:sldChg>
      <pc:sldChg chg="delSp mod setBg">
        <pc:chgData name="H M" userId="84cd2103f36ef0dc" providerId="LiveId" clId="{321F02F4-6DF9-485B-B42D-B3C2A2BB5429}" dt="2023-06-04T07:52:36.058" v="25"/>
        <pc:sldMkLst>
          <pc:docMk/>
          <pc:sldMk cId="2852566979" sldId="412"/>
        </pc:sldMkLst>
        <pc:grpChg chg="del">
          <ac:chgData name="H M" userId="84cd2103f36ef0dc" providerId="LiveId" clId="{321F02F4-6DF9-485B-B42D-B3C2A2BB5429}" dt="2023-06-04T07:52:17.072" v="21" actId="478"/>
          <ac:grpSpMkLst>
            <pc:docMk/>
            <pc:sldMk cId="2852566979" sldId="412"/>
            <ac:grpSpMk id="4" creationId="{C606A39A-E530-4FA2-BCBC-200785593694}"/>
          </ac:grpSpMkLst>
        </pc:grpChg>
        <pc:grpChg chg="del">
          <ac:chgData name="H M" userId="84cd2103f36ef0dc" providerId="LiveId" clId="{321F02F4-6DF9-485B-B42D-B3C2A2BB5429}" dt="2023-06-04T07:52:17.072" v="21" actId="478"/>
          <ac:grpSpMkLst>
            <pc:docMk/>
            <pc:sldMk cId="2852566979" sldId="412"/>
            <ac:grpSpMk id="43" creationId="{FDDF4820-C5B9-409D-815A-375A72634401}"/>
          </ac:grpSpMkLst>
        </pc:grpChg>
        <pc:grpChg chg="del">
          <ac:chgData name="H M" userId="84cd2103f36ef0dc" providerId="LiveId" clId="{321F02F4-6DF9-485B-B42D-B3C2A2BB5429}" dt="2023-06-04T07:52:17.072" v="21" actId="478"/>
          <ac:grpSpMkLst>
            <pc:docMk/>
            <pc:sldMk cId="2852566979" sldId="412"/>
            <ac:grpSpMk id="73" creationId="{F21FC9EE-0CA0-4EE6-AA0F-47A83D0A79A0}"/>
          </ac:grpSpMkLst>
        </pc:grpChg>
        <pc:grpChg chg="del">
          <ac:chgData name="H M" userId="84cd2103f36ef0dc" providerId="LiveId" clId="{321F02F4-6DF9-485B-B42D-B3C2A2BB5429}" dt="2023-06-04T07:52:17.072" v="21" actId="478"/>
          <ac:grpSpMkLst>
            <pc:docMk/>
            <pc:sldMk cId="2852566979" sldId="412"/>
            <ac:grpSpMk id="101" creationId="{7A6F9C47-A5DA-4829-94F3-521B168813F6}"/>
          </ac:grpSpMkLst>
        </pc:grpChg>
        <pc:grpChg chg="del">
          <ac:chgData name="H M" userId="84cd2103f36ef0dc" providerId="LiveId" clId="{321F02F4-6DF9-485B-B42D-B3C2A2BB5429}" dt="2023-06-04T07:52:17.072" v="21" actId="478"/>
          <ac:grpSpMkLst>
            <pc:docMk/>
            <pc:sldMk cId="2852566979" sldId="412"/>
            <ac:grpSpMk id="135" creationId="{35EF441D-565D-4737-AA13-42C3D3CD55C8}"/>
          </ac:grpSpMkLst>
        </pc:grpChg>
        <pc:grpChg chg="del">
          <ac:chgData name="H M" userId="84cd2103f36ef0dc" providerId="LiveId" clId="{321F02F4-6DF9-485B-B42D-B3C2A2BB5429}" dt="2023-06-04T07:52:17.072" v="21" actId="478"/>
          <ac:grpSpMkLst>
            <pc:docMk/>
            <pc:sldMk cId="2852566979" sldId="412"/>
            <ac:grpSpMk id="158" creationId="{C7186C8D-0A14-4D2D-9C7A-2FA996EF0765}"/>
          </ac:grpSpMkLst>
        </pc:grpChg>
        <pc:grpChg chg="del">
          <ac:chgData name="H M" userId="84cd2103f36ef0dc" providerId="LiveId" clId="{321F02F4-6DF9-485B-B42D-B3C2A2BB5429}" dt="2023-06-04T07:52:17.072" v="21" actId="478"/>
          <ac:grpSpMkLst>
            <pc:docMk/>
            <pc:sldMk cId="2852566979" sldId="412"/>
            <ac:grpSpMk id="173" creationId="{3F7F0879-F952-4D5F-8BB0-17BD16CE4F71}"/>
          </ac:grpSpMkLst>
        </pc:grpChg>
        <pc:grpChg chg="del">
          <ac:chgData name="H M" userId="84cd2103f36ef0dc" providerId="LiveId" clId="{321F02F4-6DF9-485B-B42D-B3C2A2BB5429}" dt="2023-06-04T07:52:17.072" v="21" actId="478"/>
          <ac:grpSpMkLst>
            <pc:docMk/>
            <pc:sldMk cId="2852566979" sldId="412"/>
            <ac:grpSpMk id="199" creationId="{970401E3-8968-48AA-A678-56BA1AC173E0}"/>
          </ac:grpSpMkLst>
        </pc:grpChg>
        <pc:grpChg chg="del">
          <ac:chgData name="H M" userId="84cd2103f36ef0dc" providerId="LiveId" clId="{321F02F4-6DF9-485B-B42D-B3C2A2BB5429}" dt="2023-06-04T07:52:17.072" v="21" actId="478"/>
          <ac:grpSpMkLst>
            <pc:docMk/>
            <pc:sldMk cId="2852566979" sldId="412"/>
            <ac:grpSpMk id="224" creationId="{DECC9D94-5145-49A4-BE3D-64B15BF63005}"/>
          </ac:grpSpMkLst>
        </pc:grpChg>
      </pc:sldChg>
      <pc:sldChg chg="addSp delSp modSp mod">
        <pc:chgData name="H M" userId="84cd2103f36ef0dc" providerId="LiveId" clId="{321F02F4-6DF9-485B-B42D-B3C2A2BB5429}" dt="2023-06-04T07:52:29.948" v="24" actId="207"/>
        <pc:sldMkLst>
          <pc:docMk/>
          <pc:sldMk cId="3165081508" sldId="471"/>
        </pc:sldMkLst>
        <pc:spChg chg="add del">
          <ac:chgData name="H M" userId="84cd2103f36ef0dc" providerId="LiveId" clId="{321F02F4-6DF9-485B-B42D-B3C2A2BB5429}" dt="2023-06-04T07:51:53.539" v="7" actId="478"/>
          <ac:spMkLst>
            <pc:docMk/>
            <pc:sldMk cId="3165081508" sldId="471"/>
            <ac:spMk id="2" creationId="{5C32B595-96F1-BB39-A4E8-1261C8885184}"/>
          </ac:spMkLst>
        </pc:spChg>
        <pc:spChg chg="del">
          <ac:chgData name="H M" userId="84cd2103f36ef0dc" providerId="LiveId" clId="{321F02F4-6DF9-485B-B42D-B3C2A2BB5429}" dt="2023-06-04T07:51:49.584" v="5" actId="478"/>
          <ac:spMkLst>
            <pc:docMk/>
            <pc:sldMk cId="3165081508" sldId="471"/>
            <ac:spMk id="4" creationId="{F6FBA963-0C80-1BA5-818A-BB6AEE7472DD}"/>
          </ac:spMkLst>
        </pc:spChg>
        <pc:spChg chg="del">
          <ac:chgData name="H M" userId="84cd2103f36ef0dc" providerId="LiveId" clId="{321F02F4-6DF9-485B-B42D-B3C2A2BB5429}" dt="2023-06-04T07:52:00.544" v="12" actId="478"/>
          <ac:spMkLst>
            <pc:docMk/>
            <pc:sldMk cId="3165081508" sldId="471"/>
            <ac:spMk id="5" creationId="{758EE2FE-3F14-FC2F-191B-713083AC9973}"/>
          </ac:spMkLst>
        </pc:spChg>
        <pc:spChg chg="del">
          <ac:chgData name="H M" userId="84cd2103f36ef0dc" providerId="LiveId" clId="{321F02F4-6DF9-485B-B42D-B3C2A2BB5429}" dt="2023-06-04T07:52:07.055" v="17" actId="478"/>
          <ac:spMkLst>
            <pc:docMk/>
            <pc:sldMk cId="3165081508" sldId="471"/>
            <ac:spMk id="6" creationId="{CB3E20DA-BFB1-B89E-EEB0-3C0C818FB5BE}"/>
          </ac:spMkLst>
        </pc:spChg>
        <pc:spChg chg="add del mod">
          <ac:chgData name="H M" userId="84cd2103f36ef0dc" providerId="LiveId" clId="{321F02F4-6DF9-485B-B42D-B3C2A2BB5429}" dt="2023-06-04T07:52:29.404" v="23" actId="207"/>
          <ac:spMkLst>
            <pc:docMk/>
            <pc:sldMk cId="3165081508" sldId="471"/>
            <ac:spMk id="12" creationId="{DB3E85C3-E491-0B74-5880-9B66DBD04995}"/>
          </ac:spMkLst>
        </pc:spChg>
        <pc:spChg chg="del">
          <ac:chgData name="H M" userId="84cd2103f36ef0dc" providerId="LiveId" clId="{321F02F4-6DF9-485B-B42D-B3C2A2BB5429}" dt="2023-06-04T07:51:46.232" v="1" actId="478"/>
          <ac:spMkLst>
            <pc:docMk/>
            <pc:sldMk cId="3165081508" sldId="471"/>
            <ac:spMk id="23" creationId="{31C17C37-F5F0-03CF-257F-7B48345DAB20}"/>
          </ac:spMkLst>
        </pc:spChg>
        <pc:spChg chg="mod">
          <ac:chgData name="H M" userId="84cd2103f36ef0dc" providerId="LiveId" clId="{321F02F4-6DF9-485B-B42D-B3C2A2BB5429}" dt="2023-06-04T07:52:27.112" v="22" actId="207"/>
          <ac:spMkLst>
            <pc:docMk/>
            <pc:sldMk cId="3165081508" sldId="471"/>
            <ac:spMk id="26" creationId="{AA10B143-CA1A-83F8-E65B-A07CD594B0B2}"/>
          </ac:spMkLst>
        </pc:spChg>
        <pc:spChg chg="mod">
          <ac:chgData name="H M" userId="84cd2103f36ef0dc" providerId="LiveId" clId="{321F02F4-6DF9-485B-B42D-B3C2A2BB5429}" dt="2023-06-04T07:52:29.948" v="24" actId="207"/>
          <ac:spMkLst>
            <pc:docMk/>
            <pc:sldMk cId="3165081508" sldId="471"/>
            <ac:spMk id="27" creationId="{8505E859-7AAF-0F73-F630-1EB1BE317AF9}"/>
          </ac:spMkLst>
        </pc:spChg>
        <pc:spChg chg="del">
          <ac:chgData name="H M" userId="84cd2103f36ef0dc" providerId="LiveId" clId="{321F02F4-6DF9-485B-B42D-B3C2A2BB5429}" dt="2023-06-04T07:51:45.430" v="0" actId="478"/>
          <ac:spMkLst>
            <pc:docMk/>
            <pc:sldMk cId="3165081508" sldId="471"/>
            <ac:spMk id="29" creationId="{EFD17D6B-AA39-42C6-C1AE-14A1D50DA5D0}"/>
          </ac:spMkLst>
        </pc:spChg>
        <pc:spChg chg="del">
          <ac:chgData name="H M" userId="84cd2103f36ef0dc" providerId="LiveId" clId="{321F02F4-6DF9-485B-B42D-B3C2A2BB5429}" dt="2023-06-04T07:51:55.094" v="8" actId="478"/>
          <ac:spMkLst>
            <pc:docMk/>
            <pc:sldMk cId="3165081508" sldId="471"/>
            <ac:spMk id="30" creationId="{4127CB7A-ECBD-29AA-E7DB-28DA5801C705}"/>
          </ac:spMkLst>
        </pc:spChg>
        <pc:spChg chg="del">
          <ac:chgData name="H M" userId="84cd2103f36ef0dc" providerId="LiveId" clId="{321F02F4-6DF9-485B-B42D-B3C2A2BB5429}" dt="2023-06-04T07:51:59.734" v="11" actId="478"/>
          <ac:spMkLst>
            <pc:docMk/>
            <pc:sldMk cId="3165081508" sldId="471"/>
            <ac:spMk id="32" creationId="{A6B4F66B-DDD6-A93B-6938-7076CEF96EB9}"/>
          </ac:spMkLst>
        </pc:spChg>
        <pc:spChg chg="del">
          <ac:chgData name="H M" userId="84cd2103f36ef0dc" providerId="LiveId" clId="{321F02F4-6DF9-485B-B42D-B3C2A2BB5429}" dt="2023-06-04T07:52:08.950" v="18" actId="478"/>
          <ac:spMkLst>
            <pc:docMk/>
            <pc:sldMk cId="3165081508" sldId="471"/>
            <ac:spMk id="69" creationId="{446C8FD9-E57F-0D06-A216-5313EC6C1D68}"/>
          </ac:spMkLst>
        </pc:spChg>
        <pc:spChg chg="del">
          <ac:chgData name="H M" userId="84cd2103f36ef0dc" providerId="LiveId" clId="{321F02F4-6DF9-485B-B42D-B3C2A2BB5429}" dt="2023-06-04T07:52:08.950" v="18" actId="478"/>
          <ac:spMkLst>
            <pc:docMk/>
            <pc:sldMk cId="3165081508" sldId="471"/>
            <ac:spMk id="70" creationId="{C56D788F-0F46-30DA-D8DB-4F3E69DBB2AE}"/>
          </ac:spMkLst>
        </pc:spChg>
        <pc:spChg chg="del">
          <ac:chgData name="H M" userId="84cd2103f36ef0dc" providerId="LiveId" clId="{321F02F4-6DF9-485B-B42D-B3C2A2BB5429}" dt="2023-06-04T07:52:08.950" v="18" actId="478"/>
          <ac:spMkLst>
            <pc:docMk/>
            <pc:sldMk cId="3165081508" sldId="471"/>
            <ac:spMk id="71" creationId="{92CC44AB-B92F-2AB8-9254-0DFFBE30EA2C}"/>
          </ac:spMkLst>
        </pc:spChg>
        <pc:spChg chg="del">
          <ac:chgData name="H M" userId="84cd2103f36ef0dc" providerId="LiveId" clId="{321F02F4-6DF9-485B-B42D-B3C2A2BB5429}" dt="2023-06-04T07:52:08.950" v="18" actId="478"/>
          <ac:spMkLst>
            <pc:docMk/>
            <pc:sldMk cId="3165081508" sldId="471"/>
            <ac:spMk id="72" creationId="{33F7F578-6EE9-5D81-35BB-5C95C5AEAF4F}"/>
          </ac:spMkLst>
        </pc:spChg>
        <pc:spChg chg="del">
          <ac:chgData name="H M" userId="84cd2103f36ef0dc" providerId="LiveId" clId="{321F02F4-6DF9-485B-B42D-B3C2A2BB5429}" dt="2023-06-04T07:52:07.055" v="17" actId="478"/>
          <ac:spMkLst>
            <pc:docMk/>
            <pc:sldMk cId="3165081508" sldId="471"/>
            <ac:spMk id="113" creationId="{C280708E-5855-0528-370E-E60FDDE85619}"/>
          </ac:spMkLst>
        </pc:spChg>
        <pc:spChg chg="del">
          <ac:chgData name="H M" userId="84cd2103f36ef0dc" providerId="LiveId" clId="{321F02F4-6DF9-485B-B42D-B3C2A2BB5429}" dt="2023-06-04T07:52:07.055" v="17" actId="478"/>
          <ac:spMkLst>
            <pc:docMk/>
            <pc:sldMk cId="3165081508" sldId="471"/>
            <ac:spMk id="114" creationId="{BDA0D818-9754-7072-BE9C-5D8A43A7C746}"/>
          </ac:spMkLst>
        </pc:spChg>
        <pc:spChg chg="del">
          <ac:chgData name="H M" userId="84cd2103f36ef0dc" providerId="LiveId" clId="{321F02F4-6DF9-485B-B42D-B3C2A2BB5429}" dt="2023-06-04T07:52:07.055" v="17" actId="478"/>
          <ac:spMkLst>
            <pc:docMk/>
            <pc:sldMk cId="3165081508" sldId="471"/>
            <ac:spMk id="116" creationId="{1C5274BD-6868-95A4-FDB6-A1394CBA633F}"/>
          </ac:spMkLst>
        </pc:spChg>
        <pc:spChg chg="del">
          <ac:chgData name="H M" userId="84cd2103f36ef0dc" providerId="LiveId" clId="{321F02F4-6DF9-485B-B42D-B3C2A2BB5429}" dt="2023-06-04T07:52:07.055" v="17" actId="478"/>
          <ac:spMkLst>
            <pc:docMk/>
            <pc:sldMk cId="3165081508" sldId="471"/>
            <ac:spMk id="117" creationId="{93C30959-BE70-A594-22E4-254F2FD6A5DD}"/>
          </ac:spMkLst>
        </pc:spChg>
        <pc:spChg chg="del">
          <ac:chgData name="H M" userId="84cd2103f36ef0dc" providerId="LiveId" clId="{321F02F4-6DF9-485B-B42D-B3C2A2BB5429}" dt="2023-06-04T07:52:07.055" v="17" actId="478"/>
          <ac:spMkLst>
            <pc:docMk/>
            <pc:sldMk cId="3165081508" sldId="471"/>
            <ac:spMk id="118" creationId="{A972F13C-7448-F0D8-ECA9-D39D251E402C}"/>
          </ac:spMkLst>
        </pc:spChg>
        <pc:spChg chg="del">
          <ac:chgData name="H M" userId="84cd2103f36ef0dc" providerId="LiveId" clId="{321F02F4-6DF9-485B-B42D-B3C2A2BB5429}" dt="2023-06-04T07:52:07.055" v="17" actId="478"/>
          <ac:spMkLst>
            <pc:docMk/>
            <pc:sldMk cId="3165081508" sldId="471"/>
            <ac:spMk id="119" creationId="{597D553C-114E-9DE7-C78F-6F643212874A}"/>
          </ac:spMkLst>
        </pc:spChg>
        <pc:spChg chg="del">
          <ac:chgData name="H M" userId="84cd2103f36ef0dc" providerId="LiveId" clId="{321F02F4-6DF9-485B-B42D-B3C2A2BB5429}" dt="2023-06-04T07:52:07.055" v="17" actId="478"/>
          <ac:spMkLst>
            <pc:docMk/>
            <pc:sldMk cId="3165081508" sldId="471"/>
            <ac:spMk id="120" creationId="{E0819303-73A2-1794-1B76-7188F0F16A4F}"/>
          </ac:spMkLst>
        </pc:spChg>
        <pc:spChg chg="del">
          <ac:chgData name="H M" userId="84cd2103f36ef0dc" providerId="LiveId" clId="{321F02F4-6DF9-485B-B42D-B3C2A2BB5429}" dt="2023-06-04T07:52:07.055" v="17" actId="478"/>
          <ac:spMkLst>
            <pc:docMk/>
            <pc:sldMk cId="3165081508" sldId="471"/>
            <ac:spMk id="121" creationId="{86847022-3A6E-6F75-2088-3697BD3A78D0}"/>
          </ac:spMkLst>
        </pc:spChg>
        <pc:grpChg chg="del">
          <ac:chgData name="H M" userId="84cd2103f36ef0dc" providerId="LiveId" clId="{321F02F4-6DF9-485B-B42D-B3C2A2BB5429}" dt="2023-06-04T07:51:48.697" v="4" actId="478"/>
          <ac:grpSpMkLst>
            <pc:docMk/>
            <pc:sldMk cId="3165081508" sldId="471"/>
            <ac:grpSpMk id="11" creationId="{16BE59C3-1FCB-267B-3895-ECE8639D3AF5}"/>
          </ac:grpSpMkLst>
        </pc:grpChg>
        <pc:grpChg chg="del">
          <ac:chgData name="H M" userId="84cd2103f36ef0dc" providerId="LiveId" clId="{321F02F4-6DF9-485B-B42D-B3C2A2BB5429}" dt="2023-06-04T07:51:47.170" v="2" actId="478"/>
          <ac:grpSpMkLst>
            <pc:docMk/>
            <pc:sldMk cId="3165081508" sldId="471"/>
            <ac:grpSpMk id="18" creationId="{E3EA18A9-179B-B573-5D9B-FAE6951F6EE2}"/>
          </ac:grpSpMkLst>
        </pc:grpChg>
        <pc:grpChg chg="del">
          <ac:chgData name="H M" userId="84cd2103f36ef0dc" providerId="LiveId" clId="{321F02F4-6DF9-485B-B42D-B3C2A2BB5429}" dt="2023-06-04T07:52:03.914" v="15" actId="478"/>
          <ac:grpSpMkLst>
            <pc:docMk/>
            <pc:sldMk cId="3165081508" sldId="471"/>
            <ac:grpSpMk id="33" creationId="{3F24FF37-899B-583D-FA24-322CF3D6769D}"/>
          </ac:grpSpMkLst>
        </pc:grpChg>
        <pc:grpChg chg="del">
          <ac:chgData name="H M" userId="84cd2103f36ef0dc" providerId="LiveId" clId="{321F02F4-6DF9-485B-B42D-B3C2A2BB5429}" dt="2023-06-04T07:52:08.950" v="18" actId="478"/>
          <ac:grpSpMkLst>
            <pc:docMk/>
            <pc:sldMk cId="3165081508" sldId="471"/>
            <ac:grpSpMk id="73" creationId="{DAB43640-C4EC-B501-196E-484980F98976}"/>
          </ac:grpSpMkLst>
        </pc:grpChg>
        <pc:grpChg chg="del">
          <ac:chgData name="H M" userId="84cd2103f36ef0dc" providerId="LiveId" clId="{321F02F4-6DF9-485B-B42D-B3C2A2BB5429}" dt="2023-06-04T07:52:08.950" v="18" actId="478"/>
          <ac:grpSpMkLst>
            <pc:docMk/>
            <pc:sldMk cId="3165081508" sldId="471"/>
            <ac:grpSpMk id="80" creationId="{3B7D0739-4CB7-EEBC-014A-8BC3B33BC357}"/>
          </ac:grpSpMkLst>
        </pc:grpChg>
        <pc:grpChg chg="del">
          <ac:chgData name="H M" userId="84cd2103f36ef0dc" providerId="LiveId" clId="{321F02F4-6DF9-485B-B42D-B3C2A2BB5429}" dt="2023-06-04T07:52:08.950" v="18" actId="478"/>
          <ac:grpSpMkLst>
            <pc:docMk/>
            <pc:sldMk cId="3165081508" sldId="471"/>
            <ac:grpSpMk id="108" creationId="{3BB0F204-6B42-21FF-66EA-99EA6605C24E}"/>
          </ac:grpSpMkLst>
        </pc:grpChg>
        <pc:grpChg chg="del">
          <ac:chgData name="H M" userId="84cd2103f36ef0dc" providerId="LiveId" clId="{321F02F4-6DF9-485B-B42D-B3C2A2BB5429}" dt="2023-06-04T07:51:58.188" v="10" actId="478"/>
          <ac:grpSpMkLst>
            <pc:docMk/>
            <pc:sldMk cId="3165081508" sldId="471"/>
            <ac:grpSpMk id="109" creationId="{13946D0D-BD92-B2AD-A3C7-D31AAF4E5F86}"/>
          </ac:grpSpMkLst>
        </pc:grpChg>
        <pc:grpChg chg="del">
          <ac:chgData name="H M" userId="84cd2103f36ef0dc" providerId="LiveId" clId="{321F02F4-6DF9-485B-B42D-B3C2A2BB5429}" dt="2023-06-04T07:52:07.055" v="17" actId="478"/>
          <ac:grpSpMkLst>
            <pc:docMk/>
            <pc:sldMk cId="3165081508" sldId="471"/>
            <ac:grpSpMk id="110" creationId="{ECC5A822-EF97-BD86-93F9-99095D76F3D5}"/>
          </ac:grpSpMkLst>
        </pc:grpChg>
        <pc:grpChg chg="del">
          <ac:chgData name="H M" userId="84cd2103f36ef0dc" providerId="LiveId" clId="{321F02F4-6DF9-485B-B42D-B3C2A2BB5429}" dt="2023-06-04T07:51:56.556" v="9" actId="478"/>
          <ac:grpSpMkLst>
            <pc:docMk/>
            <pc:sldMk cId="3165081508" sldId="471"/>
            <ac:grpSpMk id="123" creationId="{DCB5F36B-AC7F-4F02-E5F4-03BF6B3C7182}"/>
          </ac:grpSpMkLst>
        </pc:grpChg>
        <pc:grpChg chg="del">
          <ac:chgData name="H M" userId="84cd2103f36ef0dc" providerId="LiveId" clId="{321F02F4-6DF9-485B-B42D-B3C2A2BB5429}" dt="2023-06-04T07:52:05.029" v="16" actId="478"/>
          <ac:grpSpMkLst>
            <pc:docMk/>
            <pc:sldMk cId="3165081508" sldId="471"/>
            <ac:grpSpMk id="183" creationId="{0955C0A2-C617-A792-F733-F00873D8ED31}"/>
          </ac:grpSpMkLst>
        </pc:grpChg>
        <pc:grpChg chg="del">
          <ac:chgData name="H M" userId="84cd2103f36ef0dc" providerId="LiveId" clId="{321F02F4-6DF9-485B-B42D-B3C2A2BB5429}" dt="2023-06-04T07:51:48.112" v="3" actId="478"/>
          <ac:grpSpMkLst>
            <pc:docMk/>
            <pc:sldMk cId="3165081508" sldId="471"/>
            <ac:grpSpMk id="224" creationId="{7A4B1218-B65E-3C03-30A8-824924AC8EA1}"/>
          </ac:grpSpMkLst>
        </pc:grpChg>
        <pc:grpChg chg="del">
          <ac:chgData name="H M" userId="84cd2103f36ef0dc" providerId="LiveId" clId="{321F02F4-6DF9-485B-B42D-B3C2A2BB5429}" dt="2023-06-04T07:52:07.055" v="17" actId="478"/>
          <ac:grpSpMkLst>
            <pc:docMk/>
            <pc:sldMk cId="3165081508" sldId="471"/>
            <ac:grpSpMk id="234" creationId="{438A896B-1C15-FAB0-0474-66CAF23E99F0}"/>
          </ac:grpSpMkLst>
        </pc:grpChg>
      </pc:sldChg>
      <pc:sldChg chg="del">
        <pc:chgData name="H M" userId="84cd2103f36ef0dc" providerId="LiveId" clId="{321F02F4-6DF9-485B-B42D-B3C2A2BB5429}" dt="2023-06-04T07:52:10.349" v="19" actId="47"/>
        <pc:sldMkLst>
          <pc:docMk/>
          <pc:sldMk cId="4276042047" sldId="4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4025901" y="2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2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8D42A7A-F2EA-4A3A-B80C-B0EDE5406679}" type="datetimeFigureOut">
              <a:rPr lang="ar-SA" smtClean="0"/>
              <a:t>9/2/1445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11250" y="1279525"/>
            <a:ext cx="48831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711200" y="4926014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4025901" y="9721851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9721851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EBB802D-6D50-427E-B6C4-0A86EF48D5A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1969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308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4" algn="r" defTabSz="914308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8" algn="r" defTabSz="914308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2" algn="r" defTabSz="914308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6" algn="r" defTabSz="914308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0" algn="r" defTabSz="914308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4" algn="r" defTabSz="914308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77" algn="r" defTabSz="914308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2" algn="r" defTabSz="914308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1111250" y="1279525"/>
            <a:ext cx="4883150" cy="34544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/>
              <a:t>هذا القالب من تصميم موقع انجز ( </a:t>
            </a:r>
            <a:r>
              <a:rPr lang="en-US" dirty="0"/>
              <a:t>ingez-ppt.com</a:t>
            </a:r>
            <a:r>
              <a:rPr lang="ar-SA" dirty="0"/>
              <a:t> ) : موقع عربي متخصص بتصميم قوالب البوربوينت باللغة العربية</a:t>
            </a:r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ED8D1-4334-4964-8D2E-D7A9C856A15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338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1111250" y="1279525"/>
            <a:ext cx="4883150" cy="34544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dirty="0"/>
              <a:t>هذا القالب من تصميم موقع انجز ( </a:t>
            </a:r>
            <a:r>
              <a:rPr lang="en-US" dirty="0"/>
              <a:t>ingez-ppt.com</a:t>
            </a:r>
            <a:r>
              <a:rPr lang="ar-SA" dirty="0"/>
              <a:t> ) : موقع عربي متخصص بتصميم قوالب البوربوينت باللغة العربية</a:t>
            </a:r>
            <a:endParaRPr lang="ar-EG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9ED8D1-4334-4964-8D2E-D7A9C856A15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751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وجه الاو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139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الوجه الثان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721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7D8D651-84F6-42E1-BDE4-352DE4A79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2" y="402483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EG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2E0FF66-1696-4B5C-BAC4-F1980D4A6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EG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79AB8A-DAC4-46CE-AFDB-33FA2C5C3D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51093" y="7006699"/>
            <a:ext cx="2405658" cy="402483"/>
          </a:xfrm>
          <a:prstGeom prst="rect">
            <a:avLst/>
          </a:prstGeom>
        </p:spPr>
        <p:txBody>
          <a:bodyPr/>
          <a:lstStyle/>
          <a:p>
            <a:fld id="{F749B51A-4345-4294-B44B-7708CFF1B0D2}" type="datetimeFigureOut">
              <a:rPr lang="ar-EG" smtClean="0"/>
              <a:t>02/09/1445</a:t>
            </a:fld>
            <a:endParaRPr lang="ar-EG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7717785-9BA3-4D72-AD3D-BD3D96F92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41663" y="7006699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6F2E551-1779-46D5-8A39-B36F7CC8F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35062" y="7006699"/>
            <a:ext cx="2405658" cy="402483"/>
          </a:xfrm>
          <a:prstGeom prst="rect">
            <a:avLst/>
          </a:prstGeom>
        </p:spPr>
        <p:txBody>
          <a:bodyPr/>
          <a:lstStyle/>
          <a:p>
            <a:fld id="{28A26514-3FEC-42E5-A69D-A827C28613E0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767799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7EB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65CCA141-A142-C21A-A629-BE4558245910}"/>
              </a:ext>
            </a:extLst>
          </p:cNvPr>
          <p:cNvSpPr txBox="1"/>
          <p:nvPr userDrawn="1"/>
        </p:nvSpPr>
        <p:spPr>
          <a:xfrm>
            <a:off x="-338614" y="-369332"/>
            <a:ext cx="113690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z="1400" dirty="0">
                <a:solidFill>
                  <a:schemeClr val="bg1">
                    <a:lumMod val="75000"/>
                  </a:schemeClr>
                </a:solidFill>
              </a:rPr>
              <a:t>هذا القالب من تصميم موقع انجز ( </a:t>
            </a:r>
            <a:r>
              <a:rPr lang="en-US" sz="1400" dirty="0">
                <a:solidFill>
                  <a:schemeClr val="bg1">
                    <a:lumMod val="75000"/>
                  </a:schemeClr>
                </a:solidFill>
              </a:rPr>
              <a:t>ingez-ppt.com</a:t>
            </a:r>
            <a:r>
              <a:rPr lang="ar-SA" sz="1400" dirty="0">
                <a:solidFill>
                  <a:schemeClr val="bg1">
                    <a:lumMod val="75000"/>
                  </a:schemeClr>
                </a:solidFill>
              </a:rPr>
              <a:t> ) : موقع عربي متخصص بتصميم قوالب البوربوينت باللغة العربية</a:t>
            </a:r>
            <a:endParaRPr lang="ar-EG" sz="14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636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1007943" rtl="1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r" defTabSz="1007943" rtl="1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r" defTabSz="1007943" rtl="1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r" defTabSz="1007943" rtl="1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onts.google.com/specimen/Harmatta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sv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3">
            <a:extLst>
              <a:ext uri="{FF2B5EF4-FFF2-40B4-BE49-F238E27FC236}">
                <a16:creationId xmlns:a16="http://schemas.microsoft.com/office/drawing/2014/main" id="{8505E859-7AAF-0F73-F630-1EB1BE317AF9}"/>
              </a:ext>
            </a:extLst>
          </p:cNvPr>
          <p:cNvSpPr/>
          <p:nvPr/>
        </p:nvSpPr>
        <p:spPr>
          <a:xfrm>
            <a:off x="0" y="0"/>
            <a:ext cx="3566160" cy="7559675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dirty="0"/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DB3E85C3-E491-0B74-5880-9B66DBD04995}"/>
              </a:ext>
            </a:extLst>
          </p:cNvPr>
          <p:cNvSpPr/>
          <p:nvPr/>
        </p:nvSpPr>
        <p:spPr>
          <a:xfrm>
            <a:off x="3562826" y="0"/>
            <a:ext cx="3566160" cy="7559675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dirty="0"/>
          </a:p>
        </p:txBody>
      </p:sp>
      <p:sp>
        <p:nvSpPr>
          <p:cNvPr id="26" name="1">
            <a:extLst>
              <a:ext uri="{FF2B5EF4-FFF2-40B4-BE49-F238E27FC236}">
                <a16:creationId xmlns:a16="http://schemas.microsoft.com/office/drawing/2014/main" id="{AA10B143-CA1A-83F8-E65B-A07CD594B0B2}"/>
              </a:ext>
            </a:extLst>
          </p:cNvPr>
          <p:cNvSpPr/>
          <p:nvPr/>
        </p:nvSpPr>
        <p:spPr>
          <a:xfrm>
            <a:off x="7125653" y="0"/>
            <a:ext cx="3566160" cy="7559675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dirty="0"/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50F5CB1C-480C-30B8-9830-CA90BB8652EF}"/>
              </a:ext>
            </a:extLst>
          </p:cNvPr>
          <p:cNvGrpSpPr/>
          <p:nvPr/>
        </p:nvGrpSpPr>
        <p:grpSpPr>
          <a:xfrm>
            <a:off x="2763411" y="-1"/>
            <a:ext cx="4362242" cy="7559675"/>
            <a:chOff x="2763411" y="-1"/>
            <a:chExt cx="4362242" cy="7559675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BC3CEC16-45E5-FEC6-AE78-69D75438C8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29571" y="-1"/>
              <a:ext cx="796082" cy="7559675"/>
            </a:xfrm>
            <a:prstGeom prst="rect">
              <a:avLst/>
            </a:prstGeom>
          </p:spPr>
        </p:pic>
        <p:pic>
          <p:nvPicPr>
            <p:cNvPr id="5" name="صورة 4">
              <a:extLst>
                <a:ext uri="{FF2B5EF4-FFF2-40B4-BE49-F238E27FC236}">
                  <a16:creationId xmlns:a16="http://schemas.microsoft.com/office/drawing/2014/main" id="{9FF0E665-BFD2-2924-EE3D-4CDC6299E2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63411" y="-1"/>
              <a:ext cx="796082" cy="7559675"/>
            </a:xfrm>
            <a:prstGeom prst="rect">
              <a:avLst/>
            </a:prstGeom>
          </p:spPr>
        </p:pic>
      </p:grpSp>
      <p:grpSp>
        <p:nvGrpSpPr>
          <p:cNvPr id="64" name="رسم 27">
            <a:extLst>
              <a:ext uri="{FF2B5EF4-FFF2-40B4-BE49-F238E27FC236}">
                <a16:creationId xmlns:a16="http://schemas.microsoft.com/office/drawing/2014/main" id="{1E26236E-A83C-9A1A-90B3-0E53E95AC30F}"/>
              </a:ext>
            </a:extLst>
          </p:cNvPr>
          <p:cNvGrpSpPr/>
          <p:nvPr/>
        </p:nvGrpSpPr>
        <p:grpSpPr>
          <a:xfrm>
            <a:off x="-32143" y="-11575"/>
            <a:ext cx="726855" cy="1126997"/>
            <a:chOff x="-20568" y="0"/>
            <a:chExt cx="726855" cy="1126997"/>
          </a:xfrm>
        </p:grpSpPr>
        <p:sp>
          <p:nvSpPr>
            <p:cNvPr id="65" name="شكل حر: شكل 64">
              <a:extLst>
                <a:ext uri="{FF2B5EF4-FFF2-40B4-BE49-F238E27FC236}">
                  <a16:creationId xmlns:a16="http://schemas.microsoft.com/office/drawing/2014/main" id="{3F413749-4771-C573-040C-793E8640B2CD}"/>
                </a:ext>
              </a:extLst>
            </p:cNvPr>
            <p:cNvSpPr/>
            <p:nvPr/>
          </p:nvSpPr>
          <p:spPr>
            <a:xfrm>
              <a:off x="-20568" y="0"/>
              <a:ext cx="726855" cy="1126997"/>
            </a:xfrm>
            <a:custGeom>
              <a:avLst/>
              <a:gdLst>
                <a:gd name="connsiteX0" fmla="*/ 717233 w 726855"/>
                <a:gd name="connsiteY0" fmla="*/ 151829 h 1126997"/>
                <a:gd name="connsiteX1" fmla="*/ 435007 w 726855"/>
                <a:gd name="connsiteY1" fmla="*/ 597789 h 1126997"/>
                <a:gd name="connsiteX2" fmla="*/ 73438 w 726855"/>
                <a:gd name="connsiteY2" fmla="*/ 981837 h 1126997"/>
                <a:gd name="connsiteX3" fmla="*/ 0 w 726855"/>
                <a:gd name="connsiteY3" fmla="*/ 1126998 h 1126997"/>
                <a:gd name="connsiteX4" fmla="*/ 0 w 726855"/>
                <a:gd name="connsiteY4" fmla="*/ 0 h 1126997"/>
                <a:gd name="connsiteX5" fmla="*/ 722662 w 726855"/>
                <a:gd name="connsiteY5" fmla="*/ 0 h 1126997"/>
                <a:gd name="connsiteX6" fmla="*/ 717233 w 726855"/>
                <a:gd name="connsiteY6" fmla="*/ 151829 h 1126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6855" h="1126997">
                  <a:moveTo>
                    <a:pt x="717233" y="151829"/>
                  </a:moveTo>
                  <a:cubicBezTo>
                    <a:pt x="681514" y="330803"/>
                    <a:pt x="561404" y="475679"/>
                    <a:pt x="435007" y="597789"/>
                  </a:cubicBezTo>
                  <a:cubicBezTo>
                    <a:pt x="308705" y="719900"/>
                    <a:pt x="169355" y="830961"/>
                    <a:pt x="73438" y="981837"/>
                  </a:cubicBezTo>
                  <a:cubicBezTo>
                    <a:pt x="44387" y="1027557"/>
                    <a:pt x="19907" y="1076230"/>
                    <a:pt x="0" y="1126998"/>
                  </a:cubicBezTo>
                  <a:lnTo>
                    <a:pt x="0" y="0"/>
                  </a:lnTo>
                  <a:lnTo>
                    <a:pt x="722662" y="0"/>
                  </a:lnTo>
                  <a:cubicBezTo>
                    <a:pt x="729425" y="46196"/>
                    <a:pt x="728282" y="96679"/>
                    <a:pt x="717233" y="151829"/>
                  </a:cubicBez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 dirty="0"/>
            </a:p>
          </p:txBody>
        </p:sp>
        <p:sp>
          <p:nvSpPr>
            <p:cNvPr id="66" name="شكل حر: شكل 65">
              <a:extLst>
                <a:ext uri="{FF2B5EF4-FFF2-40B4-BE49-F238E27FC236}">
                  <a16:creationId xmlns:a16="http://schemas.microsoft.com/office/drawing/2014/main" id="{0FCFA62F-9922-C829-3BCC-2F5A8B5A90D7}"/>
                </a:ext>
              </a:extLst>
            </p:cNvPr>
            <p:cNvSpPr/>
            <p:nvPr/>
          </p:nvSpPr>
          <p:spPr>
            <a:xfrm>
              <a:off x="486896" y="310491"/>
              <a:ext cx="95313" cy="99546"/>
            </a:xfrm>
            <a:custGeom>
              <a:avLst/>
              <a:gdLst>
                <a:gd name="connsiteX0" fmla="*/ 51463 w 95313"/>
                <a:gd name="connsiteY0" fmla="*/ 3643 h 99546"/>
                <a:gd name="connsiteX1" fmla="*/ 18316 w 95313"/>
                <a:gd name="connsiteY1" fmla="*/ 41077 h 99546"/>
                <a:gd name="connsiteX2" fmla="*/ 28 w 95313"/>
                <a:gd name="connsiteY2" fmla="*/ 79558 h 99546"/>
                <a:gd name="connsiteX3" fmla="*/ 13648 w 95313"/>
                <a:gd name="connsiteY3" fmla="*/ 97465 h 99546"/>
                <a:gd name="connsiteX4" fmla="*/ 65655 w 95313"/>
                <a:gd name="connsiteY4" fmla="*/ 79843 h 99546"/>
                <a:gd name="connsiteX5" fmla="*/ 95278 w 95313"/>
                <a:gd name="connsiteY5" fmla="*/ 28885 h 99546"/>
                <a:gd name="connsiteX6" fmla="*/ 51463 w 95313"/>
                <a:gd name="connsiteY6" fmla="*/ 3739 h 9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313" h="99546">
                  <a:moveTo>
                    <a:pt x="51463" y="3643"/>
                  </a:moveTo>
                  <a:cubicBezTo>
                    <a:pt x="35937" y="12597"/>
                    <a:pt x="27745" y="28789"/>
                    <a:pt x="18316" y="41077"/>
                  </a:cubicBezTo>
                  <a:cubicBezTo>
                    <a:pt x="10886" y="50887"/>
                    <a:pt x="-639" y="64127"/>
                    <a:pt x="28" y="79558"/>
                  </a:cubicBezTo>
                  <a:cubicBezTo>
                    <a:pt x="409" y="88511"/>
                    <a:pt x="5647" y="94226"/>
                    <a:pt x="13648" y="97465"/>
                  </a:cubicBezTo>
                  <a:cubicBezTo>
                    <a:pt x="32127" y="104799"/>
                    <a:pt x="52034" y="91273"/>
                    <a:pt x="65655" y="79843"/>
                  </a:cubicBezTo>
                  <a:cubicBezTo>
                    <a:pt x="80800" y="67080"/>
                    <a:pt x="94230" y="49078"/>
                    <a:pt x="95278" y="28885"/>
                  </a:cubicBezTo>
                  <a:cubicBezTo>
                    <a:pt x="96421" y="6406"/>
                    <a:pt x="69751" y="-6929"/>
                    <a:pt x="51463" y="3739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67" name="شكل حر: شكل 66">
              <a:extLst>
                <a:ext uri="{FF2B5EF4-FFF2-40B4-BE49-F238E27FC236}">
                  <a16:creationId xmlns:a16="http://schemas.microsoft.com/office/drawing/2014/main" id="{EB3015D9-DF80-C157-F7BF-15E0A5F4A2A7}"/>
                </a:ext>
              </a:extLst>
            </p:cNvPr>
            <p:cNvSpPr/>
            <p:nvPr/>
          </p:nvSpPr>
          <p:spPr>
            <a:xfrm>
              <a:off x="-20568" y="0"/>
              <a:ext cx="542497" cy="938022"/>
            </a:xfrm>
            <a:custGeom>
              <a:avLst/>
              <a:gdLst>
                <a:gd name="connsiteX0" fmla="*/ 238982 w 542497"/>
                <a:gd name="connsiteY0" fmla="*/ 611219 h 938022"/>
                <a:gd name="connsiteX1" fmla="*/ 0 w 542497"/>
                <a:gd name="connsiteY1" fmla="*/ 938022 h 938022"/>
                <a:gd name="connsiteX2" fmla="*/ 0 w 542497"/>
                <a:gd name="connsiteY2" fmla="*/ 0 h 938022"/>
                <a:gd name="connsiteX3" fmla="*/ 406908 w 542497"/>
                <a:gd name="connsiteY3" fmla="*/ 0 h 938022"/>
                <a:gd name="connsiteX4" fmla="*/ 541306 w 542497"/>
                <a:gd name="connsiteY4" fmla="*/ 144685 h 938022"/>
                <a:gd name="connsiteX5" fmla="*/ 451009 w 542497"/>
                <a:gd name="connsiteY5" fmla="*/ 350139 h 938022"/>
                <a:gd name="connsiteX6" fmla="*/ 238982 w 542497"/>
                <a:gd name="connsiteY6" fmla="*/ 611219 h 938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2497" h="938022">
                  <a:moveTo>
                    <a:pt x="238982" y="611219"/>
                  </a:moveTo>
                  <a:cubicBezTo>
                    <a:pt x="153734" y="716090"/>
                    <a:pt x="68199" y="821627"/>
                    <a:pt x="0" y="938022"/>
                  </a:cubicBezTo>
                  <a:lnTo>
                    <a:pt x="0" y="0"/>
                  </a:lnTo>
                  <a:lnTo>
                    <a:pt x="406908" y="0"/>
                  </a:lnTo>
                  <a:cubicBezTo>
                    <a:pt x="475488" y="26480"/>
                    <a:pt x="532352" y="74200"/>
                    <a:pt x="541306" y="144685"/>
                  </a:cubicBezTo>
                  <a:cubicBezTo>
                    <a:pt x="551021" y="221075"/>
                    <a:pt x="499586" y="290322"/>
                    <a:pt x="451009" y="350139"/>
                  </a:cubicBezTo>
                  <a:cubicBezTo>
                    <a:pt x="380333" y="437198"/>
                    <a:pt x="309658" y="524256"/>
                    <a:pt x="238982" y="611219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68" name="رسم 17">
            <a:extLst>
              <a:ext uri="{FF2B5EF4-FFF2-40B4-BE49-F238E27FC236}">
                <a16:creationId xmlns:a16="http://schemas.microsoft.com/office/drawing/2014/main" id="{82F0CDDD-165F-AF8C-5616-DC911EC3E9B8}"/>
              </a:ext>
            </a:extLst>
          </p:cNvPr>
          <p:cNvGrpSpPr/>
          <p:nvPr/>
        </p:nvGrpSpPr>
        <p:grpSpPr>
          <a:xfrm>
            <a:off x="-11576" y="2955532"/>
            <a:ext cx="487425" cy="1540192"/>
            <a:chOff x="-1" y="2955532"/>
            <a:chExt cx="487425" cy="1540192"/>
          </a:xfrm>
        </p:grpSpPr>
        <p:sp>
          <p:nvSpPr>
            <p:cNvPr id="69" name="شكل حر: شكل 68">
              <a:extLst>
                <a:ext uri="{FF2B5EF4-FFF2-40B4-BE49-F238E27FC236}">
                  <a16:creationId xmlns:a16="http://schemas.microsoft.com/office/drawing/2014/main" id="{7A706616-8D34-8B7E-D5F5-C28FBFE164CC}"/>
                </a:ext>
              </a:extLst>
            </p:cNvPr>
            <p:cNvSpPr/>
            <p:nvPr/>
          </p:nvSpPr>
          <p:spPr>
            <a:xfrm>
              <a:off x="0" y="2955532"/>
              <a:ext cx="487425" cy="1540192"/>
            </a:xfrm>
            <a:custGeom>
              <a:avLst/>
              <a:gdLst>
                <a:gd name="connsiteX0" fmla="*/ 242411 w 487425"/>
                <a:gd name="connsiteY0" fmla="*/ 463106 h 1540192"/>
                <a:gd name="connsiteX1" fmla="*/ 470249 w 487425"/>
                <a:gd name="connsiteY1" fmla="*/ 1081278 h 1540192"/>
                <a:gd name="connsiteX2" fmla="*/ 11811 w 487425"/>
                <a:gd name="connsiteY2" fmla="*/ 1525048 h 1540192"/>
                <a:gd name="connsiteX3" fmla="*/ 0 w 487425"/>
                <a:gd name="connsiteY3" fmla="*/ 1540193 h 1540192"/>
                <a:gd name="connsiteX4" fmla="*/ 0 w 487425"/>
                <a:gd name="connsiteY4" fmla="*/ 0 h 1540192"/>
                <a:gd name="connsiteX5" fmla="*/ 242411 w 487425"/>
                <a:gd name="connsiteY5" fmla="*/ 463106 h 1540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7425" h="1540192">
                  <a:moveTo>
                    <a:pt x="242411" y="463106"/>
                  </a:moveTo>
                  <a:cubicBezTo>
                    <a:pt x="373666" y="647129"/>
                    <a:pt x="542068" y="862298"/>
                    <a:pt x="470249" y="1081278"/>
                  </a:cubicBezTo>
                  <a:cubicBezTo>
                    <a:pt x="400622" y="1293400"/>
                    <a:pt x="149638" y="1356170"/>
                    <a:pt x="11811" y="1525048"/>
                  </a:cubicBezTo>
                  <a:cubicBezTo>
                    <a:pt x="7715" y="1530001"/>
                    <a:pt x="3810" y="1535049"/>
                    <a:pt x="0" y="1540193"/>
                  </a:cubicBezTo>
                  <a:lnTo>
                    <a:pt x="0" y="0"/>
                  </a:lnTo>
                  <a:cubicBezTo>
                    <a:pt x="56102" y="166592"/>
                    <a:pt x="141923" y="322231"/>
                    <a:pt x="242411" y="463106"/>
                  </a:cubicBez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99C17449-EFB4-41A6-D486-9F41AEAB81EB}"/>
                </a:ext>
              </a:extLst>
            </p:cNvPr>
            <p:cNvSpPr/>
            <p:nvPr/>
          </p:nvSpPr>
          <p:spPr>
            <a:xfrm>
              <a:off x="372820" y="3803947"/>
              <a:ext cx="67044" cy="114213"/>
            </a:xfrm>
            <a:custGeom>
              <a:avLst/>
              <a:gdLst>
                <a:gd name="connsiteX0" fmla="*/ 62852 w 67044"/>
                <a:gd name="connsiteY0" fmla="*/ 46268 h 114213"/>
                <a:gd name="connsiteX1" fmla="*/ 45611 w 67044"/>
                <a:gd name="connsiteY1" fmla="*/ 7120 h 114213"/>
                <a:gd name="connsiteX2" fmla="*/ 7226 w 67044"/>
                <a:gd name="connsiteY2" fmla="*/ 12073 h 114213"/>
                <a:gd name="connsiteX3" fmla="*/ 272 w 67044"/>
                <a:gd name="connsiteY3" fmla="*/ 54745 h 114213"/>
                <a:gd name="connsiteX4" fmla="*/ 10274 w 67044"/>
                <a:gd name="connsiteY4" fmla="*/ 100084 h 114213"/>
                <a:gd name="connsiteX5" fmla="*/ 64566 w 67044"/>
                <a:gd name="connsiteY5" fmla="*/ 92940 h 114213"/>
                <a:gd name="connsiteX6" fmla="*/ 62852 w 67044"/>
                <a:gd name="connsiteY6" fmla="*/ 46268 h 114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044" h="114213">
                  <a:moveTo>
                    <a:pt x="62852" y="46268"/>
                  </a:moveTo>
                  <a:cubicBezTo>
                    <a:pt x="60280" y="31885"/>
                    <a:pt x="54755" y="18455"/>
                    <a:pt x="45611" y="7120"/>
                  </a:cubicBezTo>
                  <a:cubicBezTo>
                    <a:pt x="36277" y="-4405"/>
                    <a:pt x="13417" y="-1357"/>
                    <a:pt x="7226" y="12073"/>
                  </a:cubicBezTo>
                  <a:cubicBezTo>
                    <a:pt x="1130" y="25408"/>
                    <a:pt x="-775" y="40077"/>
                    <a:pt x="272" y="54745"/>
                  </a:cubicBezTo>
                  <a:cubicBezTo>
                    <a:pt x="1415" y="70080"/>
                    <a:pt x="1511" y="87035"/>
                    <a:pt x="10274" y="100084"/>
                  </a:cubicBezTo>
                  <a:cubicBezTo>
                    <a:pt x="24942" y="121992"/>
                    <a:pt x="55898" y="117515"/>
                    <a:pt x="64566" y="92940"/>
                  </a:cubicBezTo>
                  <a:cubicBezTo>
                    <a:pt x="69805" y="78081"/>
                    <a:pt x="65519" y="61413"/>
                    <a:pt x="62852" y="4626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71" name="شكل حر: شكل 70">
              <a:extLst>
                <a:ext uri="{FF2B5EF4-FFF2-40B4-BE49-F238E27FC236}">
                  <a16:creationId xmlns:a16="http://schemas.microsoft.com/office/drawing/2014/main" id="{0756E9B3-23A3-9C12-D46A-96F20045F17D}"/>
                </a:ext>
              </a:extLst>
            </p:cNvPr>
            <p:cNvSpPr/>
            <p:nvPr/>
          </p:nvSpPr>
          <p:spPr>
            <a:xfrm>
              <a:off x="-1" y="3363011"/>
              <a:ext cx="356221" cy="1048797"/>
            </a:xfrm>
            <a:custGeom>
              <a:avLst/>
              <a:gdLst>
                <a:gd name="connsiteX0" fmla="*/ 47911 w 356221"/>
                <a:gd name="connsiteY0" fmla="*/ 1010698 h 1048797"/>
                <a:gd name="connsiteX1" fmla="*/ 0 w 356221"/>
                <a:gd name="connsiteY1" fmla="*/ 1048798 h 1048797"/>
                <a:gd name="connsiteX2" fmla="*/ 0 w 356221"/>
                <a:gd name="connsiteY2" fmla="*/ 0 h 1048797"/>
                <a:gd name="connsiteX3" fmla="*/ 170307 w 356221"/>
                <a:gd name="connsiteY3" fmla="*/ 308896 h 1048797"/>
                <a:gd name="connsiteX4" fmla="*/ 310610 w 356221"/>
                <a:gd name="connsiteY4" fmla="*/ 561594 h 1048797"/>
                <a:gd name="connsiteX5" fmla="*/ 354425 w 356221"/>
                <a:gd name="connsiteY5" fmla="*/ 668750 h 1048797"/>
                <a:gd name="connsiteX6" fmla="*/ 266986 w 356221"/>
                <a:gd name="connsiteY6" fmla="*/ 863537 h 1048797"/>
                <a:gd name="connsiteX7" fmla="*/ 47911 w 356221"/>
                <a:gd name="connsiteY7" fmla="*/ 1010698 h 1048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6221" h="1048797">
                  <a:moveTo>
                    <a:pt x="47911" y="1010698"/>
                  </a:moveTo>
                  <a:cubicBezTo>
                    <a:pt x="32195" y="1023842"/>
                    <a:pt x="16193" y="1036415"/>
                    <a:pt x="0" y="1048798"/>
                  </a:cubicBezTo>
                  <a:lnTo>
                    <a:pt x="0" y="0"/>
                  </a:lnTo>
                  <a:cubicBezTo>
                    <a:pt x="52673" y="102584"/>
                    <a:pt x="111919" y="203740"/>
                    <a:pt x="170307" y="308896"/>
                  </a:cubicBezTo>
                  <a:cubicBezTo>
                    <a:pt x="217075" y="393097"/>
                    <a:pt x="263843" y="477393"/>
                    <a:pt x="310610" y="561594"/>
                  </a:cubicBezTo>
                  <a:cubicBezTo>
                    <a:pt x="329470" y="595503"/>
                    <a:pt x="348615" y="630365"/>
                    <a:pt x="354425" y="668750"/>
                  </a:cubicBezTo>
                  <a:cubicBezTo>
                    <a:pt x="365474" y="742283"/>
                    <a:pt x="324231" y="815912"/>
                    <a:pt x="266986" y="863537"/>
                  </a:cubicBezTo>
                  <a:cubicBezTo>
                    <a:pt x="198692" y="920305"/>
                    <a:pt x="116777" y="953167"/>
                    <a:pt x="47911" y="1010698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72" name="رسم 62">
            <a:extLst>
              <a:ext uri="{FF2B5EF4-FFF2-40B4-BE49-F238E27FC236}">
                <a16:creationId xmlns:a16="http://schemas.microsoft.com/office/drawing/2014/main" id="{8245B915-F8EC-0ACB-2347-FFD3574DC960}"/>
              </a:ext>
            </a:extLst>
          </p:cNvPr>
          <p:cNvGrpSpPr/>
          <p:nvPr/>
        </p:nvGrpSpPr>
        <p:grpSpPr>
          <a:xfrm>
            <a:off x="-26815" y="6569074"/>
            <a:ext cx="1511045" cy="989075"/>
            <a:chOff x="-15240" y="6569074"/>
            <a:chExt cx="1511045" cy="989075"/>
          </a:xfrm>
        </p:grpSpPr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4504459C-262E-595C-DB11-585B158BBD56}"/>
                </a:ext>
              </a:extLst>
            </p:cNvPr>
            <p:cNvSpPr/>
            <p:nvPr/>
          </p:nvSpPr>
          <p:spPr>
            <a:xfrm>
              <a:off x="-15240" y="6569074"/>
              <a:ext cx="1511045" cy="989075"/>
            </a:xfrm>
            <a:custGeom>
              <a:avLst/>
              <a:gdLst>
                <a:gd name="connsiteX0" fmla="*/ 1511046 w 1511045"/>
                <a:gd name="connsiteY0" fmla="*/ 989076 h 989075"/>
                <a:gd name="connsiteX1" fmla="*/ 0 w 1511045"/>
                <a:gd name="connsiteY1" fmla="*/ 989076 h 989075"/>
                <a:gd name="connsiteX2" fmla="*/ 0 w 1511045"/>
                <a:gd name="connsiteY2" fmla="*/ 0 h 989075"/>
                <a:gd name="connsiteX3" fmla="*/ 33147 w 1511045"/>
                <a:gd name="connsiteY3" fmla="*/ 102299 h 989075"/>
                <a:gd name="connsiteX4" fmla="*/ 608743 w 1511045"/>
                <a:gd name="connsiteY4" fmla="*/ 260794 h 989075"/>
                <a:gd name="connsiteX5" fmla="*/ 766477 w 1511045"/>
                <a:gd name="connsiteY5" fmla="*/ 588550 h 989075"/>
                <a:gd name="connsiteX6" fmla="*/ 1183196 w 1511045"/>
                <a:gd name="connsiteY6" fmla="*/ 676656 h 989075"/>
                <a:gd name="connsiteX7" fmla="*/ 1511046 w 1511045"/>
                <a:gd name="connsiteY7" fmla="*/ 989076 h 98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11045" h="989075">
                  <a:moveTo>
                    <a:pt x="1511046" y="989076"/>
                  </a:moveTo>
                  <a:lnTo>
                    <a:pt x="0" y="989076"/>
                  </a:lnTo>
                  <a:lnTo>
                    <a:pt x="0" y="0"/>
                  </a:lnTo>
                  <a:cubicBezTo>
                    <a:pt x="10478" y="34290"/>
                    <a:pt x="21527" y="68390"/>
                    <a:pt x="33147" y="102299"/>
                  </a:cubicBezTo>
                  <a:cubicBezTo>
                    <a:pt x="251460" y="55055"/>
                    <a:pt x="476536" y="6763"/>
                    <a:pt x="608743" y="260794"/>
                  </a:cubicBezTo>
                  <a:cubicBezTo>
                    <a:pt x="665226" y="369189"/>
                    <a:pt x="678752" y="508064"/>
                    <a:pt x="766477" y="588550"/>
                  </a:cubicBezTo>
                  <a:cubicBezTo>
                    <a:pt x="876300" y="689229"/>
                    <a:pt x="1041654" y="648081"/>
                    <a:pt x="1183196" y="676656"/>
                  </a:cubicBezTo>
                  <a:cubicBezTo>
                    <a:pt x="1334167" y="707136"/>
                    <a:pt x="1456849" y="835152"/>
                    <a:pt x="1511046" y="989076"/>
                  </a:cubicBez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74" name="شكل حر: شكل 73">
              <a:extLst>
                <a:ext uri="{FF2B5EF4-FFF2-40B4-BE49-F238E27FC236}">
                  <a16:creationId xmlns:a16="http://schemas.microsoft.com/office/drawing/2014/main" id="{D5E96FA0-C05A-10B6-794E-40D435C1573C}"/>
                </a:ext>
              </a:extLst>
            </p:cNvPr>
            <p:cNvSpPr/>
            <p:nvPr/>
          </p:nvSpPr>
          <p:spPr>
            <a:xfrm>
              <a:off x="392538" y="6751475"/>
              <a:ext cx="112988" cy="133268"/>
            </a:xfrm>
            <a:custGeom>
              <a:avLst/>
              <a:gdLst>
                <a:gd name="connsiteX0" fmla="*/ 111810 w 112988"/>
                <a:gd name="connsiteY0" fmla="*/ 86394 h 133268"/>
                <a:gd name="connsiteX1" fmla="*/ 36848 w 112988"/>
                <a:gd name="connsiteY1" fmla="*/ 383 h 133268"/>
                <a:gd name="connsiteX2" fmla="*/ 1415 w 112988"/>
                <a:gd name="connsiteY2" fmla="*/ 35816 h 133268"/>
                <a:gd name="connsiteX3" fmla="*/ 23990 w 112988"/>
                <a:gd name="connsiteY3" fmla="*/ 75726 h 133268"/>
                <a:gd name="connsiteX4" fmla="*/ 43611 w 112988"/>
                <a:gd name="connsiteY4" fmla="*/ 115160 h 133268"/>
                <a:gd name="connsiteX5" fmla="*/ 90188 w 112988"/>
                <a:gd name="connsiteY5" fmla="*/ 130400 h 133268"/>
                <a:gd name="connsiteX6" fmla="*/ 111810 w 112988"/>
                <a:gd name="connsiteY6" fmla="*/ 86394 h 133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988" h="133268">
                  <a:moveTo>
                    <a:pt x="111810" y="86394"/>
                  </a:moveTo>
                  <a:cubicBezTo>
                    <a:pt x="103333" y="52009"/>
                    <a:pt x="74472" y="5908"/>
                    <a:pt x="36848" y="383"/>
                  </a:cubicBezTo>
                  <a:cubicBezTo>
                    <a:pt x="16655" y="-2665"/>
                    <a:pt x="-5919" y="12766"/>
                    <a:pt x="1415" y="35816"/>
                  </a:cubicBezTo>
                  <a:cubicBezTo>
                    <a:pt x="6368" y="51247"/>
                    <a:pt x="15131" y="63153"/>
                    <a:pt x="23990" y="75726"/>
                  </a:cubicBezTo>
                  <a:cubicBezTo>
                    <a:pt x="33134" y="88775"/>
                    <a:pt x="37325" y="101158"/>
                    <a:pt x="43611" y="115160"/>
                  </a:cubicBezTo>
                  <a:cubicBezTo>
                    <a:pt x="51136" y="131924"/>
                    <a:pt x="74853" y="137162"/>
                    <a:pt x="90188" y="130400"/>
                  </a:cubicBezTo>
                  <a:cubicBezTo>
                    <a:pt x="107333" y="122875"/>
                    <a:pt x="116382" y="104873"/>
                    <a:pt x="111810" y="86394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2BBE4050-4AF2-E4C9-D32D-D6DC40AA50F5}"/>
                </a:ext>
              </a:extLst>
            </p:cNvPr>
            <p:cNvSpPr/>
            <p:nvPr/>
          </p:nvSpPr>
          <p:spPr>
            <a:xfrm>
              <a:off x="481351" y="6948084"/>
              <a:ext cx="177583" cy="245472"/>
            </a:xfrm>
            <a:custGeom>
              <a:avLst/>
              <a:gdLst>
                <a:gd name="connsiteX0" fmla="*/ 167301 w 177583"/>
                <a:gd name="connsiteY0" fmla="*/ 178678 h 245472"/>
                <a:gd name="connsiteX1" fmla="*/ 80814 w 177583"/>
                <a:gd name="connsiteY1" fmla="*/ 64854 h 245472"/>
                <a:gd name="connsiteX2" fmla="*/ 13758 w 177583"/>
                <a:gd name="connsiteY2" fmla="*/ 8371 h 245472"/>
                <a:gd name="connsiteX3" fmla="*/ 29283 w 177583"/>
                <a:gd name="connsiteY3" fmla="*/ 127910 h 245472"/>
                <a:gd name="connsiteX4" fmla="*/ 121104 w 177583"/>
                <a:gd name="connsiteY4" fmla="*/ 238590 h 245472"/>
                <a:gd name="connsiteX5" fmla="*/ 167396 w 177583"/>
                <a:gd name="connsiteY5" fmla="*/ 178678 h 245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7583" h="245472">
                  <a:moveTo>
                    <a:pt x="167301" y="178678"/>
                  </a:moveTo>
                  <a:cubicBezTo>
                    <a:pt x="132915" y="143531"/>
                    <a:pt x="102435" y="109717"/>
                    <a:pt x="80814" y="64854"/>
                  </a:cubicBezTo>
                  <a:cubicBezTo>
                    <a:pt x="71670" y="45900"/>
                    <a:pt x="47762" y="-23823"/>
                    <a:pt x="13758" y="8371"/>
                  </a:cubicBezTo>
                  <a:cubicBezTo>
                    <a:pt x="-18056" y="38470"/>
                    <a:pt x="13091" y="96287"/>
                    <a:pt x="29283" y="127910"/>
                  </a:cubicBezTo>
                  <a:cubicBezTo>
                    <a:pt x="51381" y="170963"/>
                    <a:pt x="82242" y="209730"/>
                    <a:pt x="121104" y="238590"/>
                  </a:cubicBezTo>
                  <a:cubicBezTo>
                    <a:pt x="156633" y="265070"/>
                    <a:pt x="196828" y="208682"/>
                    <a:pt x="167396" y="17867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76" name="شكل حر: شكل 75">
              <a:extLst>
                <a:ext uri="{FF2B5EF4-FFF2-40B4-BE49-F238E27FC236}">
                  <a16:creationId xmlns:a16="http://schemas.microsoft.com/office/drawing/2014/main" id="{14DF9B86-7D75-3B0F-288C-764C6B39BB10}"/>
                </a:ext>
              </a:extLst>
            </p:cNvPr>
            <p:cNvSpPr/>
            <p:nvPr/>
          </p:nvSpPr>
          <p:spPr>
            <a:xfrm>
              <a:off x="-15240" y="6813390"/>
              <a:ext cx="1206436" cy="744759"/>
            </a:xfrm>
            <a:custGeom>
              <a:avLst/>
              <a:gdLst>
                <a:gd name="connsiteX0" fmla="*/ 1206437 w 1206436"/>
                <a:gd name="connsiteY0" fmla="*/ 744760 h 744759"/>
                <a:gd name="connsiteX1" fmla="*/ 0 w 1206436"/>
                <a:gd name="connsiteY1" fmla="*/ 744760 h 744759"/>
                <a:gd name="connsiteX2" fmla="*/ 0 w 1206436"/>
                <a:gd name="connsiteY2" fmla="*/ 0 h 744759"/>
                <a:gd name="connsiteX3" fmla="*/ 94678 w 1206436"/>
                <a:gd name="connsiteY3" fmla="*/ 26956 h 744759"/>
                <a:gd name="connsiteX4" fmla="*/ 300895 w 1206436"/>
                <a:gd name="connsiteY4" fmla="*/ 48673 h 744759"/>
                <a:gd name="connsiteX5" fmla="*/ 394430 w 1206436"/>
                <a:gd name="connsiteY5" fmla="*/ 242126 h 744759"/>
                <a:gd name="connsiteX6" fmla="*/ 549116 w 1206436"/>
                <a:gd name="connsiteY6" fmla="*/ 433007 h 744759"/>
                <a:gd name="connsiteX7" fmla="*/ 874776 w 1206436"/>
                <a:gd name="connsiteY7" fmla="*/ 506825 h 744759"/>
                <a:gd name="connsiteX8" fmla="*/ 1165574 w 1206436"/>
                <a:gd name="connsiteY8" fmla="*/ 655320 h 744759"/>
                <a:gd name="connsiteX9" fmla="*/ 1206437 w 1206436"/>
                <a:gd name="connsiteY9" fmla="*/ 744760 h 744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06436" h="744759">
                  <a:moveTo>
                    <a:pt x="1206437" y="744760"/>
                  </a:moveTo>
                  <a:lnTo>
                    <a:pt x="0" y="744760"/>
                  </a:lnTo>
                  <a:lnTo>
                    <a:pt x="0" y="0"/>
                  </a:lnTo>
                  <a:cubicBezTo>
                    <a:pt x="30861" y="10763"/>
                    <a:pt x="62484" y="19717"/>
                    <a:pt x="94678" y="26956"/>
                  </a:cubicBezTo>
                  <a:cubicBezTo>
                    <a:pt x="161354" y="191"/>
                    <a:pt x="241173" y="8572"/>
                    <a:pt x="300895" y="48673"/>
                  </a:cubicBezTo>
                  <a:cubicBezTo>
                    <a:pt x="380048" y="101822"/>
                    <a:pt x="379286" y="160782"/>
                    <a:pt x="394430" y="242126"/>
                  </a:cubicBezTo>
                  <a:cubicBezTo>
                    <a:pt x="410147" y="325755"/>
                    <a:pt x="474440" y="395859"/>
                    <a:pt x="549116" y="433007"/>
                  </a:cubicBezTo>
                  <a:cubicBezTo>
                    <a:pt x="649224" y="482822"/>
                    <a:pt x="764572" y="488347"/>
                    <a:pt x="874776" y="506825"/>
                  </a:cubicBezTo>
                  <a:cubicBezTo>
                    <a:pt x="985076" y="525399"/>
                    <a:pt x="1101566" y="563594"/>
                    <a:pt x="1165574" y="655320"/>
                  </a:cubicBezTo>
                  <a:cubicBezTo>
                    <a:pt x="1185196" y="683419"/>
                    <a:pt x="1198245" y="713423"/>
                    <a:pt x="1206437" y="744760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77" name="رسم 13">
            <a:extLst>
              <a:ext uri="{FF2B5EF4-FFF2-40B4-BE49-F238E27FC236}">
                <a16:creationId xmlns:a16="http://schemas.microsoft.com/office/drawing/2014/main" id="{F9B1674A-1D9F-DBAE-2508-BEE01BEA2BB4}"/>
              </a:ext>
            </a:extLst>
          </p:cNvPr>
          <p:cNvGrpSpPr/>
          <p:nvPr/>
        </p:nvGrpSpPr>
        <p:grpSpPr>
          <a:xfrm>
            <a:off x="4226957" y="6132974"/>
            <a:ext cx="2346864" cy="1435512"/>
            <a:chOff x="4226957" y="6121399"/>
            <a:chExt cx="2346864" cy="1435512"/>
          </a:xfrm>
        </p:grpSpPr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C9731322-08F1-6D5B-7CA8-75AD332FA079}"/>
                </a:ext>
              </a:extLst>
            </p:cNvPr>
            <p:cNvSpPr/>
            <p:nvPr/>
          </p:nvSpPr>
          <p:spPr>
            <a:xfrm>
              <a:off x="4226957" y="6121399"/>
              <a:ext cx="2346864" cy="1435512"/>
            </a:xfrm>
            <a:custGeom>
              <a:avLst/>
              <a:gdLst>
                <a:gd name="connsiteX0" fmla="*/ 2334578 w 2346864"/>
                <a:gd name="connsiteY0" fmla="*/ 1383126 h 1435512"/>
                <a:gd name="connsiteX1" fmla="*/ 2346865 w 2346864"/>
                <a:gd name="connsiteY1" fmla="*/ 1435513 h 1435512"/>
                <a:gd name="connsiteX2" fmla="*/ 0 w 2346864"/>
                <a:gd name="connsiteY2" fmla="*/ 1435513 h 1435512"/>
                <a:gd name="connsiteX3" fmla="*/ 187643 w 2346864"/>
                <a:gd name="connsiteY3" fmla="*/ 1193673 h 1435512"/>
                <a:gd name="connsiteX4" fmla="*/ 481108 w 2346864"/>
                <a:gd name="connsiteY4" fmla="*/ 1160431 h 1435512"/>
                <a:gd name="connsiteX5" fmla="*/ 703898 w 2346864"/>
                <a:gd name="connsiteY5" fmla="*/ 760857 h 1435512"/>
                <a:gd name="connsiteX6" fmla="*/ 756190 w 2346864"/>
                <a:gd name="connsiteY6" fmla="*/ 271177 h 1435512"/>
                <a:gd name="connsiteX7" fmla="*/ 1227868 w 2346864"/>
                <a:gd name="connsiteY7" fmla="*/ 9049 h 1435512"/>
                <a:gd name="connsiteX8" fmla="*/ 1558957 w 2346864"/>
                <a:gd name="connsiteY8" fmla="*/ 456533 h 1435512"/>
                <a:gd name="connsiteX9" fmla="*/ 1532573 w 2346864"/>
                <a:gd name="connsiteY9" fmla="*/ 702659 h 1435512"/>
                <a:gd name="connsiteX10" fmla="*/ 1610963 w 2346864"/>
                <a:gd name="connsiteY10" fmla="*/ 924878 h 1435512"/>
                <a:gd name="connsiteX11" fmla="*/ 1890808 w 2346864"/>
                <a:gd name="connsiteY11" fmla="*/ 956215 h 1435512"/>
                <a:gd name="connsiteX12" fmla="*/ 2334578 w 2346864"/>
                <a:gd name="connsiteY12" fmla="*/ 1383126 h 1435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46864" h="1435512">
                  <a:moveTo>
                    <a:pt x="2334578" y="1383126"/>
                  </a:moveTo>
                  <a:cubicBezTo>
                    <a:pt x="2338769" y="1400842"/>
                    <a:pt x="2342864" y="1418273"/>
                    <a:pt x="2346865" y="1435513"/>
                  </a:cubicBezTo>
                  <a:lnTo>
                    <a:pt x="0" y="1435513"/>
                  </a:lnTo>
                  <a:cubicBezTo>
                    <a:pt x="39148" y="1326737"/>
                    <a:pt x="89059" y="1231583"/>
                    <a:pt x="187643" y="1193673"/>
                  </a:cubicBezTo>
                  <a:cubicBezTo>
                    <a:pt x="280797" y="1157859"/>
                    <a:pt x="386715" y="1192149"/>
                    <a:pt x="481108" y="1160431"/>
                  </a:cubicBezTo>
                  <a:cubicBezTo>
                    <a:pt x="627317" y="1111377"/>
                    <a:pt x="692372" y="925735"/>
                    <a:pt x="703898" y="760857"/>
                  </a:cubicBezTo>
                  <a:cubicBezTo>
                    <a:pt x="715423" y="595979"/>
                    <a:pt x="695230" y="422910"/>
                    <a:pt x="756190" y="271177"/>
                  </a:cubicBezTo>
                  <a:cubicBezTo>
                    <a:pt x="832390" y="81534"/>
                    <a:pt x="1040606" y="-34195"/>
                    <a:pt x="1227868" y="9049"/>
                  </a:cubicBezTo>
                  <a:cubicBezTo>
                    <a:pt x="1415129" y="52292"/>
                    <a:pt x="1561243" y="249746"/>
                    <a:pt x="1558957" y="456533"/>
                  </a:cubicBezTo>
                  <a:cubicBezTo>
                    <a:pt x="1558004" y="539210"/>
                    <a:pt x="1536097" y="620078"/>
                    <a:pt x="1532573" y="702659"/>
                  </a:cubicBezTo>
                  <a:cubicBezTo>
                    <a:pt x="1529048" y="785241"/>
                    <a:pt x="1548765" y="876681"/>
                    <a:pt x="1610963" y="924878"/>
                  </a:cubicBezTo>
                  <a:cubicBezTo>
                    <a:pt x="1688687" y="985076"/>
                    <a:pt x="1795177" y="954881"/>
                    <a:pt x="1890808" y="956215"/>
                  </a:cubicBezTo>
                  <a:cubicBezTo>
                    <a:pt x="2113693" y="959263"/>
                    <a:pt x="2282285" y="1163765"/>
                    <a:pt x="2334578" y="1383126"/>
                  </a:cubicBez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79" name="شكل حر: شكل 78">
              <a:extLst>
                <a:ext uri="{FF2B5EF4-FFF2-40B4-BE49-F238E27FC236}">
                  <a16:creationId xmlns:a16="http://schemas.microsoft.com/office/drawing/2014/main" id="{A1CCFD40-2875-5A74-98E9-DFEC4C46BD32}"/>
                </a:ext>
              </a:extLst>
            </p:cNvPr>
            <p:cNvSpPr/>
            <p:nvPr/>
          </p:nvSpPr>
          <p:spPr>
            <a:xfrm>
              <a:off x="5134653" y="6204958"/>
              <a:ext cx="399605" cy="148642"/>
            </a:xfrm>
            <a:custGeom>
              <a:avLst/>
              <a:gdLst>
                <a:gd name="connsiteX0" fmla="*/ 378179 w 399605"/>
                <a:gd name="connsiteY0" fmla="*/ 47886 h 148642"/>
                <a:gd name="connsiteX1" fmla="*/ 2227 w 399605"/>
                <a:gd name="connsiteY1" fmla="*/ 108656 h 148642"/>
                <a:gd name="connsiteX2" fmla="*/ 31659 w 399605"/>
                <a:gd name="connsiteY2" fmla="*/ 146946 h 148642"/>
                <a:gd name="connsiteX3" fmla="*/ 167104 w 399605"/>
                <a:gd name="connsiteY3" fmla="*/ 92463 h 148642"/>
                <a:gd name="connsiteX4" fmla="*/ 332173 w 399605"/>
                <a:gd name="connsiteY4" fmla="*/ 126563 h 148642"/>
                <a:gd name="connsiteX5" fmla="*/ 378179 w 399605"/>
                <a:gd name="connsiteY5" fmla="*/ 47886 h 148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9605" h="148642">
                  <a:moveTo>
                    <a:pt x="378179" y="47886"/>
                  </a:moveTo>
                  <a:cubicBezTo>
                    <a:pt x="271213" y="-18408"/>
                    <a:pt x="62425" y="-30885"/>
                    <a:pt x="2227" y="108656"/>
                  </a:cubicBezTo>
                  <a:cubicBezTo>
                    <a:pt x="-5584" y="126753"/>
                    <a:pt x="7847" y="155995"/>
                    <a:pt x="31659" y="146946"/>
                  </a:cubicBezTo>
                  <a:cubicBezTo>
                    <a:pt x="77379" y="129420"/>
                    <a:pt x="118146" y="101417"/>
                    <a:pt x="167104" y="92463"/>
                  </a:cubicBezTo>
                  <a:cubicBezTo>
                    <a:pt x="225588" y="81795"/>
                    <a:pt x="282357" y="95511"/>
                    <a:pt x="332173" y="126563"/>
                  </a:cubicBezTo>
                  <a:cubicBezTo>
                    <a:pt x="382084" y="157614"/>
                    <a:pt x="427899" y="78747"/>
                    <a:pt x="378179" y="47886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FB6476EC-3FF8-E435-CA44-E05FA3AC5D5D}"/>
                </a:ext>
              </a:extLst>
            </p:cNvPr>
            <p:cNvSpPr/>
            <p:nvPr/>
          </p:nvSpPr>
          <p:spPr>
            <a:xfrm>
              <a:off x="5541857" y="6353453"/>
              <a:ext cx="75477" cy="108650"/>
            </a:xfrm>
            <a:custGeom>
              <a:avLst/>
              <a:gdLst>
                <a:gd name="connsiteX0" fmla="*/ 72511 w 75477"/>
                <a:gd name="connsiteY0" fmla="*/ 42362 h 108650"/>
                <a:gd name="connsiteX1" fmla="*/ 57271 w 75477"/>
                <a:gd name="connsiteY1" fmla="*/ 9024 h 108650"/>
                <a:gd name="connsiteX2" fmla="*/ 12790 w 75477"/>
                <a:gd name="connsiteY2" fmla="*/ 9024 h 108650"/>
                <a:gd name="connsiteX3" fmla="*/ 121 w 75477"/>
                <a:gd name="connsiteY3" fmla="*/ 50268 h 108650"/>
                <a:gd name="connsiteX4" fmla="*/ 7932 w 75477"/>
                <a:gd name="connsiteY4" fmla="*/ 91130 h 108650"/>
                <a:gd name="connsiteX5" fmla="*/ 73654 w 75477"/>
                <a:gd name="connsiteY5" fmla="*/ 82557 h 108650"/>
                <a:gd name="connsiteX6" fmla="*/ 72511 w 75477"/>
                <a:gd name="connsiteY6" fmla="*/ 42362 h 10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477" h="108650">
                  <a:moveTo>
                    <a:pt x="72511" y="42362"/>
                  </a:moveTo>
                  <a:cubicBezTo>
                    <a:pt x="70797" y="30170"/>
                    <a:pt x="67463" y="17025"/>
                    <a:pt x="57271" y="9024"/>
                  </a:cubicBezTo>
                  <a:cubicBezTo>
                    <a:pt x="44603" y="-977"/>
                    <a:pt x="25077" y="-4882"/>
                    <a:pt x="12790" y="9024"/>
                  </a:cubicBezTo>
                  <a:cubicBezTo>
                    <a:pt x="2026" y="21216"/>
                    <a:pt x="-641" y="34361"/>
                    <a:pt x="121" y="50268"/>
                  </a:cubicBezTo>
                  <a:cubicBezTo>
                    <a:pt x="883" y="64746"/>
                    <a:pt x="1264" y="77795"/>
                    <a:pt x="7932" y="91130"/>
                  </a:cubicBezTo>
                  <a:cubicBezTo>
                    <a:pt x="22124" y="119610"/>
                    <a:pt x="65653" y="110942"/>
                    <a:pt x="73654" y="82557"/>
                  </a:cubicBezTo>
                  <a:cubicBezTo>
                    <a:pt x="77464" y="68937"/>
                    <a:pt x="74416" y="55983"/>
                    <a:pt x="72511" y="42362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81" name="شكل حر: شكل 80">
              <a:extLst>
                <a:ext uri="{FF2B5EF4-FFF2-40B4-BE49-F238E27FC236}">
                  <a16:creationId xmlns:a16="http://schemas.microsoft.com/office/drawing/2014/main" id="{27CAFC67-27EB-AE64-FBD5-DE9D1DD7DA67}"/>
                </a:ext>
              </a:extLst>
            </p:cNvPr>
            <p:cNvSpPr/>
            <p:nvPr/>
          </p:nvSpPr>
          <p:spPr>
            <a:xfrm>
              <a:off x="6066730" y="7099370"/>
              <a:ext cx="169248" cy="79315"/>
            </a:xfrm>
            <a:custGeom>
              <a:avLst/>
              <a:gdLst>
                <a:gd name="connsiteX0" fmla="*/ 161238 w 169248"/>
                <a:gd name="connsiteY0" fmla="*/ 31203 h 79315"/>
                <a:gd name="connsiteX1" fmla="*/ 77609 w 169248"/>
                <a:gd name="connsiteY1" fmla="*/ 342 h 79315"/>
                <a:gd name="connsiteX2" fmla="*/ 2933 w 169248"/>
                <a:gd name="connsiteY2" fmla="*/ 27393 h 79315"/>
                <a:gd name="connsiteX3" fmla="*/ 13887 w 169248"/>
                <a:gd name="connsiteY3" fmla="*/ 54349 h 79315"/>
                <a:gd name="connsiteX4" fmla="*/ 73703 w 169248"/>
                <a:gd name="connsiteY4" fmla="*/ 59492 h 79315"/>
                <a:gd name="connsiteX5" fmla="*/ 133806 w 169248"/>
                <a:gd name="connsiteY5" fmla="*/ 78447 h 79315"/>
                <a:gd name="connsiteX6" fmla="*/ 161333 w 169248"/>
                <a:gd name="connsiteY6" fmla="*/ 31108 h 79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9248" h="79315">
                  <a:moveTo>
                    <a:pt x="161238" y="31203"/>
                  </a:moveTo>
                  <a:cubicBezTo>
                    <a:pt x="141236" y="9962"/>
                    <a:pt x="105898" y="2057"/>
                    <a:pt x="77609" y="342"/>
                  </a:cubicBezTo>
                  <a:cubicBezTo>
                    <a:pt x="48081" y="-1468"/>
                    <a:pt x="21316" y="3390"/>
                    <a:pt x="2933" y="27393"/>
                  </a:cubicBezTo>
                  <a:cubicBezTo>
                    <a:pt x="-4783" y="37490"/>
                    <a:pt x="4076" y="50825"/>
                    <a:pt x="13887" y="54349"/>
                  </a:cubicBezTo>
                  <a:cubicBezTo>
                    <a:pt x="33984" y="61492"/>
                    <a:pt x="52844" y="57016"/>
                    <a:pt x="73703" y="59492"/>
                  </a:cubicBezTo>
                  <a:cubicBezTo>
                    <a:pt x="95611" y="62159"/>
                    <a:pt x="112946" y="73399"/>
                    <a:pt x="133806" y="78447"/>
                  </a:cubicBezTo>
                  <a:cubicBezTo>
                    <a:pt x="161429" y="85115"/>
                    <a:pt x="180860" y="51872"/>
                    <a:pt x="161333" y="3110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82" name="شكل حر: شكل 81">
              <a:extLst>
                <a:ext uri="{FF2B5EF4-FFF2-40B4-BE49-F238E27FC236}">
                  <a16:creationId xmlns:a16="http://schemas.microsoft.com/office/drawing/2014/main" id="{243A911A-2E2E-D139-ADB9-50235C704FD8}"/>
                </a:ext>
              </a:extLst>
            </p:cNvPr>
            <p:cNvSpPr/>
            <p:nvPr/>
          </p:nvSpPr>
          <p:spPr>
            <a:xfrm>
              <a:off x="4537948" y="6575633"/>
              <a:ext cx="1839282" cy="981279"/>
            </a:xfrm>
            <a:custGeom>
              <a:avLst/>
              <a:gdLst>
                <a:gd name="connsiteX0" fmla="*/ 1825943 w 1839282"/>
                <a:gd name="connsiteY0" fmla="*/ 981280 h 981279"/>
                <a:gd name="connsiteX1" fmla="*/ 0 w 1839282"/>
                <a:gd name="connsiteY1" fmla="*/ 981280 h 981279"/>
                <a:gd name="connsiteX2" fmla="*/ 84201 w 1839282"/>
                <a:gd name="connsiteY2" fmla="*/ 855549 h 981279"/>
                <a:gd name="connsiteX3" fmla="*/ 322136 w 1839282"/>
                <a:gd name="connsiteY3" fmla="*/ 697434 h 981279"/>
                <a:gd name="connsiteX4" fmla="*/ 542830 w 1839282"/>
                <a:gd name="connsiteY4" fmla="*/ 315006 h 981279"/>
                <a:gd name="connsiteX5" fmla="*/ 772763 w 1839282"/>
                <a:gd name="connsiteY5" fmla="*/ 5348 h 981279"/>
                <a:gd name="connsiteX6" fmla="*/ 1041845 w 1839282"/>
                <a:gd name="connsiteY6" fmla="*/ 151557 h 981279"/>
                <a:gd name="connsiteX7" fmla="*/ 1038320 w 1839282"/>
                <a:gd name="connsiteY7" fmla="*/ 432735 h 981279"/>
                <a:gd name="connsiteX8" fmla="*/ 1189673 w 1839282"/>
                <a:gd name="connsiteY8" fmla="*/ 621806 h 981279"/>
                <a:gd name="connsiteX9" fmla="*/ 1457992 w 1839282"/>
                <a:gd name="connsiteY9" fmla="*/ 630569 h 981279"/>
                <a:gd name="connsiteX10" fmla="*/ 1724692 w 1839282"/>
                <a:gd name="connsiteY10" fmla="*/ 650000 h 981279"/>
                <a:gd name="connsiteX11" fmla="*/ 1825943 w 1839282"/>
                <a:gd name="connsiteY11" fmla="*/ 981280 h 981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39282" h="981279">
                  <a:moveTo>
                    <a:pt x="1825943" y="981280"/>
                  </a:moveTo>
                  <a:lnTo>
                    <a:pt x="0" y="981280"/>
                  </a:lnTo>
                  <a:cubicBezTo>
                    <a:pt x="19907" y="934512"/>
                    <a:pt x="46958" y="891744"/>
                    <a:pt x="84201" y="855549"/>
                  </a:cubicBezTo>
                  <a:cubicBezTo>
                    <a:pt x="152686" y="789160"/>
                    <a:pt x="246602" y="755727"/>
                    <a:pt x="322136" y="697434"/>
                  </a:cubicBezTo>
                  <a:cubicBezTo>
                    <a:pt x="443294" y="603994"/>
                    <a:pt x="503682" y="458452"/>
                    <a:pt x="542830" y="315006"/>
                  </a:cubicBezTo>
                  <a:cubicBezTo>
                    <a:pt x="583311" y="167178"/>
                    <a:pt x="596265" y="44496"/>
                    <a:pt x="772763" y="5348"/>
                  </a:cubicBezTo>
                  <a:cubicBezTo>
                    <a:pt x="883158" y="-19036"/>
                    <a:pt x="1014984" y="41733"/>
                    <a:pt x="1041845" y="151557"/>
                  </a:cubicBezTo>
                  <a:cubicBezTo>
                    <a:pt x="1064419" y="243759"/>
                    <a:pt x="1015365" y="341580"/>
                    <a:pt x="1038320" y="432735"/>
                  </a:cubicBezTo>
                  <a:cubicBezTo>
                    <a:pt x="1058418" y="513030"/>
                    <a:pt x="1112615" y="588183"/>
                    <a:pt x="1189673" y="621806"/>
                  </a:cubicBezTo>
                  <a:cubicBezTo>
                    <a:pt x="1272826" y="658096"/>
                    <a:pt x="1368171" y="643809"/>
                    <a:pt x="1457992" y="630569"/>
                  </a:cubicBezTo>
                  <a:cubicBezTo>
                    <a:pt x="1547812" y="617424"/>
                    <a:pt x="1644682" y="607137"/>
                    <a:pt x="1724692" y="650000"/>
                  </a:cubicBezTo>
                  <a:cubicBezTo>
                    <a:pt x="1867376" y="726390"/>
                    <a:pt x="1843469" y="854311"/>
                    <a:pt x="1825943" y="981280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90" name="رسم 10">
            <a:extLst>
              <a:ext uri="{FF2B5EF4-FFF2-40B4-BE49-F238E27FC236}">
                <a16:creationId xmlns:a16="http://schemas.microsoft.com/office/drawing/2014/main" id="{A054ACC2-DECD-C31F-9229-3FFB11024412}"/>
              </a:ext>
            </a:extLst>
          </p:cNvPr>
          <p:cNvGrpSpPr/>
          <p:nvPr/>
        </p:nvGrpSpPr>
        <p:grpSpPr>
          <a:xfrm>
            <a:off x="8457538" y="-11576"/>
            <a:ext cx="2253900" cy="1737074"/>
            <a:chOff x="8434388" y="-1"/>
            <a:chExt cx="2253900" cy="1737074"/>
          </a:xfrm>
        </p:grpSpPr>
        <p:sp>
          <p:nvSpPr>
            <p:cNvPr id="91" name="شكل حر: شكل 90">
              <a:extLst>
                <a:ext uri="{FF2B5EF4-FFF2-40B4-BE49-F238E27FC236}">
                  <a16:creationId xmlns:a16="http://schemas.microsoft.com/office/drawing/2014/main" id="{72BE0724-9409-06D0-8AAB-B4FDEC013994}"/>
                </a:ext>
              </a:extLst>
            </p:cNvPr>
            <p:cNvSpPr/>
            <p:nvPr/>
          </p:nvSpPr>
          <p:spPr>
            <a:xfrm>
              <a:off x="8434388" y="-1"/>
              <a:ext cx="2253900" cy="1737074"/>
            </a:xfrm>
            <a:custGeom>
              <a:avLst/>
              <a:gdLst>
                <a:gd name="connsiteX0" fmla="*/ 2253901 w 2253900"/>
                <a:gd name="connsiteY0" fmla="*/ 0 h 1737074"/>
                <a:gd name="connsiteX1" fmla="*/ 2253901 w 2253900"/>
                <a:gd name="connsiteY1" fmla="*/ 1737074 h 1737074"/>
                <a:gd name="connsiteX2" fmla="*/ 2000536 w 2253900"/>
                <a:gd name="connsiteY2" fmla="*/ 1478375 h 1737074"/>
                <a:gd name="connsiteX3" fmla="*/ 1744599 w 2253900"/>
                <a:gd name="connsiteY3" fmla="*/ 688562 h 1737074"/>
                <a:gd name="connsiteX4" fmla="*/ 1774984 w 2253900"/>
                <a:gd name="connsiteY4" fmla="*/ 281273 h 1737074"/>
                <a:gd name="connsiteX5" fmla="*/ 1436370 w 2253900"/>
                <a:gd name="connsiteY5" fmla="*/ 184499 h 1737074"/>
                <a:gd name="connsiteX6" fmla="*/ 1093089 w 2253900"/>
                <a:gd name="connsiteY6" fmla="*/ 358712 h 1737074"/>
                <a:gd name="connsiteX7" fmla="*/ 39148 w 2253900"/>
                <a:gd name="connsiteY7" fmla="*/ 26289 h 1737074"/>
                <a:gd name="connsiteX8" fmla="*/ 0 w 2253900"/>
                <a:gd name="connsiteY8" fmla="*/ 0 h 1737074"/>
                <a:gd name="connsiteX9" fmla="*/ 2253901 w 2253900"/>
                <a:gd name="connsiteY9" fmla="*/ 0 h 1737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53900" h="1737074">
                  <a:moveTo>
                    <a:pt x="2253901" y="0"/>
                  </a:moveTo>
                  <a:lnTo>
                    <a:pt x="2253901" y="1737074"/>
                  </a:lnTo>
                  <a:cubicBezTo>
                    <a:pt x="2165033" y="1655636"/>
                    <a:pt x="2078355" y="1571911"/>
                    <a:pt x="2000536" y="1478375"/>
                  </a:cubicBezTo>
                  <a:cubicBezTo>
                    <a:pt x="1821275" y="1262920"/>
                    <a:pt x="1689640" y="971931"/>
                    <a:pt x="1744599" y="688562"/>
                  </a:cubicBezTo>
                  <a:cubicBezTo>
                    <a:pt x="1771079" y="551688"/>
                    <a:pt x="1838135" y="403384"/>
                    <a:pt x="1774984" y="281273"/>
                  </a:cubicBezTo>
                  <a:cubicBezTo>
                    <a:pt x="1713262" y="161925"/>
                    <a:pt x="1556861" y="142494"/>
                    <a:pt x="1436370" y="184499"/>
                  </a:cubicBezTo>
                  <a:cubicBezTo>
                    <a:pt x="1315974" y="226505"/>
                    <a:pt x="1212342" y="312896"/>
                    <a:pt x="1093089" y="358712"/>
                  </a:cubicBezTo>
                  <a:cubicBezTo>
                    <a:pt x="735140" y="496062"/>
                    <a:pt x="360331" y="245364"/>
                    <a:pt x="39148" y="26289"/>
                  </a:cubicBezTo>
                  <a:cubicBezTo>
                    <a:pt x="26289" y="17526"/>
                    <a:pt x="13240" y="8763"/>
                    <a:pt x="0" y="0"/>
                  </a:cubicBezTo>
                  <a:lnTo>
                    <a:pt x="2253901" y="0"/>
                  </a:ln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 dirty="0"/>
            </a:p>
          </p:txBody>
        </p:sp>
        <p:sp>
          <p:nvSpPr>
            <p:cNvPr id="92" name="شكل حر: شكل 91">
              <a:extLst>
                <a:ext uri="{FF2B5EF4-FFF2-40B4-BE49-F238E27FC236}">
                  <a16:creationId xmlns:a16="http://schemas.microsoft.com/office/drawing/2014/main" id="{4B228341-5663-024E-7E1B-142D5DEEF7D6}"/>
                </a:ext>
              </a:extLst>
            </p:cNvPr>
            <p:cNvSpPr/>
            <p:nvPr/>
          </p:nvSpPr>
          <p:spPr>
            <a:xfrm>
              <a:off x="9090412" y="263772"/>
              <a:ext cx="105081" cy="69316"/>
            </a:xfrm>
            <a:custGeom>
              <a:avLst/>
              <a:gdLst>
                <a:gd name="connsiteX0" fmla="*/ 96545 w 105081"/>
                <a:gd name="connsiteY0" fmla="*/ 16452 h 69316"/>
                <a:gd name="connsiteX1" fmla="*/ 32918 w 105081"/>
                <a:gd name="connsiteY1" fmla="*/ 1498 h 69316"/>
                <a:gd name="connsiteX2" fmla="*/ 819 w 105081"/>
                <a:gd name="connsiteY2" fmla="*/ 31406 h 69316"/>
                <a:gd name="connsiteX3" fmla="*/ 90449 w 105081"/>
                <a:gd name="connsiteY3" fmla="*/ 64077 h 69316"/>
                <a:gd name="connsiteX4" fmla="*/ 96545 w 105081"/>
                <a:gd name="connsiteY4" fmla="*/ 16452 h 69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081" h="69316">
                  <a:moveTo>
                    <a:pt x="96545" y="16452"/>
                  </a:moveTo>
                  <a:cubicBezTo>
                    <a:pt x="81877" y="69"/>
                    <a:pt x="53492" y="-2122"/>
                    <a:pt x="32918" y="1498"/>
                  </a:cubicBezTo>
                  <a:cubicBezTo>
                    <a:pt x="19869" y="3784"/>
                    <a:pt x="-4801" y="13499"/>
                    <a:pt x="819" y="31406"/>
                  </a:cubicBezTo>
                  <a:cubicBezTo>
                    <a:pt x="10820" y="63505"/>
                    <a:pt x="63113" y="77888"/>
                    <a:pt x="90449" y="64077"/>
                  </a:cubicBezTo>
                  <a:cubicBezTo>
                    <a:pt x="108737" y="54742"/>
                    <a:pt x="108833" y="30168"/>
                    <a:pt x="96545" y="16452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93" name="شكل حر: شكل 92">
              <a:extLst>
                <a:ext uri="{FF2B5EF4-FFF2-40B4-BE49-F238E27FC236}">
                  <a16:creationId xmlns:a16="http://schemas.microsoft.com/office/drawing/2014/main" id="{36306249-1C95-2C8C-B23F-A912BA0E2BF3}"/>
                </a:ext>
              </a:extLst>
            </p:cNvPr>
            <p:cNvSpPr/>
            <p:nvPr/>
          </p:nvSpPr>
          <p:spPr>
            <a:xfrm>
              <a:off x="10204023" y="679378"/>
              <a:ext cx="71209" cy="132882"/>
            </a:xfrm>
            <a:custGeom>
              <a:avLst/>
              <a:gdLst>
                <a:gd name="connsiteX0" fmla="*/ 68689 w 71209"/>
                <a:gd name="connsiteY0" fmla="*/ 16898 h 132882"/>
                <a:gd name="connsiteX1" fmla="*/ 25065 w 71209"/>
                <a:gd name="connsiteY1" fmla="*/ 11183 h 132882"/>
                <a:gd name="connsiteX2" fmla="*/ 6015 w 71209"/>
                <a:gd name="connsiteY2" fmla="*/ 60142 h 132882"/>
                <a:gd name="connsiteX3" fmla="*/ 3443 w 71209"/>
                <a:gd name="connsiteY3" fmla="*/ 113386 h 132882"/>
                <a:gd name="connsiteX4" fmla="*/ 47829 w 71209"/>
                <a:gd name="connsiteY4" fmla="*/ 125102 h 132882"/>
                <a:gd name="connsiteX5" fmla="*/ 67927 w 71209"/>
                <a:gd name="connsiteY5" fmla="*/ 73191 h 132882"/>
                <a:gd name="connsiteX6" fmla="*/ 68689 w 71209"/>
                <a:gd name="connsiteY6" fmla="*/ 16898 h 13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209" h="132882">
                  <a:moveTo>
                    <a:pt x="68689" y="16898"/>
                  </a:moveTo>
                  <a:cubicBezTo>
                    <a:pt x="63832" y="-4724"/>
                    <a:pt x="36114" y="-4438"/>
                    <a:pt x="25065" y="11183"/>
                  </a:cubicBezTo>
                  <a:cubicBezTo>
                    <a:pt x="15063" y="25375"/>
                    <a:pt x="9729" y="43378"/>
                    <a:pt x="6015" y="60142"/>
                  </a:cubicBezTo>
                  <a:cubicBezTo>
                    <a:pt x="2014" y="77858"/>
                    <a:pt x="-3796" y="95956"/>
                    <a:pt x="3443" y="113386"/>
                  </a:cubicBezTo>
                  <a:cubicBezTo>
                    <a:pt x="10872" y="131293"/>
                    <a:pt x="32208" y="140437"/>
                    <a:pt x="47829" y="125102"/>
                  </a:cubicBezTo>
                  <a:cubicBezTo>
                    <a:pt x="62498" y="110719"/>
                    <a:pt x="64594" y="92622"/>
                    <a:pt x="67927" y="73191"/>
                  </a:cubicBezTo>
                  <a:cubicBezTo>
                    <a:pt x="71166" y="54427"/>
                    <a:pt x="72975" y="35567"/>
                    <a:pt x="68689" y="1689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94" name="شكل حر: شكل 93">
              <a:extLst>
                <a:ext uri="{FF2B5EF4-FFF2-40B4-BE49-F238E27FC236}">
                  <a16:creationId xmlns:a16="http://schemas.microsoft.com/office/drawing/2014/main" id="{8D1E641A-982F-D918-0728-33B1B87F39E6}"/>
                </a:ext>
              </a:extLst>
            </p:cNvPr>
            <p:cNvSpPr/>
            <p:nvPr/>
          </p:nvSpPr>
          <p:spPr>
            <a:xfrm>
              <a:off x="10197558" y="850343"/>
              <a:ext cx="51650" cy="64936"/>
            </a:xfrm>
            <a:custGeom>
              <a:avLst/>
              <a:gdLst>
                <a:gd name="connsiteX0" fmla="*/ 46770 w 51650"/>
                <a:gd name="connsiteY0" fmla="*/ 15288 h 64936"/>
                <a:gd name="connsiteX1" fmla="*/ 35436 w 51650"/>
                <a:gd name="connsiteY1" fmla="*/ 2715 h 64936"/>
                <a:gd name="connsiteX2" fmla="*/ 16100 w 51650"/>
                <a:gd name="connsiteY2" fmla="*/ 2715 h 64936"/>
                <a:gd name="connsiteX3" fmla="*/ 5146 w 51650"/>
                <a:gd name="connsiteY3" fmla="*/ 14430 h 64936"/>
                <a:gd name="connsiteX4" fmla="*/ 3 w 51650"/>
                <a:gd name="connsiteY4" fmla="*/ 33766 h 64936"/>
                <a:gd name="connsiteX5" fmla="*/ 25815 w 51650"/>
                <a:gd name="connsiteY5" fmla="*/ 64913 h 64936"/>
                <a:gd name="connsiteX6" fmla="*/ 51628 w 51650"/>
                <a:gd name="connsiteY6" fmla="*/ 33766 h 64936"/>
                <a:gd name="connsiteX7" fmla="*/ 46770 w 51650"/>
                <a:gd name="connsiteY7" fmla="*/ 15288 h 64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650" h="64936">
                  <a:moveTo>
                    <a:pt x="46770" y="15288"/>
                  </a:moveTo>
                  <a:cubicBezTo>
                    <a:pt x="44389" y="9668"/>
                    <a:pt x="40484" y="6144"/>
                    <a:pt x="35436" y="2715"/>
                  </a:cubicBezTo>
                  <a:cubicBezTo>
                    <a:pt x="30102" y="-905"/>
                    <a:pt x="21339" y="-905"/>
                    <a:pt x="16100" y="2715"/>
                  </a:cubicBezTo>
                  <a:cubicBezTo>
                    <a:pt x="11337" y="5858"/>
                    <a:pt x="7432" y="9096"/>
                    <a:pt x="5146" y="14430"/>
                  </a:cubicBezTo>
                  <a:cubicBezTo>
                    <a:pt x="2479" y="20622"/>
                    <a:pt x="-93" y="26813"/>
                    <a:pt x="3" y="33766"/>
                  </a:cubicBezTo>
                  <a:cubicBezTo>
                    <a:pt x="193" y="47768"/>
                    <a:pt x="9623" y="65675"/>
                    <a:pt x="25815" y="64913"/>
                  </a:cubicBezTo>
                  <a:cubicBezTo>
                    <a:pt x="41627" y="64246"/>
                    <a:pt x="52200" y="48911"/>
                    <a:pt x="51628" y="33766"/>
                  </a:cubicBezTo>
                  <a:cubicBezTo>
                    <a:pt x="51438" y="26908"/>
                    <a:pt x="49437" y="21479"/>
                    <a:pt x="46770" y="1528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95" name="شكل حر: شكل 94">
              <a:extLst>
                <a:ext uri="{FF2B5EF4-FFF2-40B4-BE49-F238E27FC236}">
                  <a16:creationId xmlns:a16="http://schemas.microsoft.com/office/drawing/2014/main" id="{18B59E41-6F43-FC8C-37AA-47A6722F0D92}"/>
                </a:ext>
              </a:extLst>
            </p:cNvPr>
            <p:cNvSpPr/>
            <p:nvPr/>
          </p:nvSpPr>
          <p:spPr>
            <a:xfrm>
              <a:off x="8886253" y="-1"/>
              <a:ext cx="1802034" cy="1500378"/>
            </a:xfrm>
            <a:custGeom>
              <a:avLst/>
              <a:gdLst>
                <a:gd name="connsiteX0" fmla="*/ 0 w 1802034"/>
                <a:gd name="connsiteY0" fmla="*/ 0 h 1500378"/>
                <a:gd name="connsiteX1" fmla="*/ 1802035 w 1802034"/>
                <a:gd name="connsiteY1" fmla="*/ 0 h 1500378"/>
                <a:gd name="connsiteX2" fmla="*/ 1802035 w 1802034"/>
                <a:gd name="connsiteY2" fmla="*/ 1500378 h 1500378"/>
                <a:gd name="connsiteX3" fmla="*/ 1527810 w 1802034"/>
                <a:gd name="connsiteY3" fmla="*/ 1236345 h 1500378"/>
                <a:gd name="connsiteX4" fmla="*/ 1410938 w 1802034"/>
                <a:gd name="connsiteY4" fmla="*/ 882301 h 1500378"/>
                <a:gd name="connsiteX5" fmla="*/ 1501045 w 1802034"/>
                <a:gd name="connsiteY5" fmla="*/ 738188 h 1500378"/>
                <a:gd name="connsiteX6" fmla="*/ 1519238 w 1802034"/>
                <a:gd name="connsiteY6" fmla="*/ 538448 h 1500378"/>
                <a:gd name="connsiteX7" fmla="*/ 1386840 w 1802034"/>
                <a:gd name="connsiteY7" fmla="*/ 248888 h 1500378"/>
                <a:gd name="connsiteX8" fmla="*/ 1134237 w 1802034"/>
                <a:gd name="connsiteY8" fmla="*/ 39624 h 1500378"/>
                <a:gd name="connsiteX9" fmla="*/ 815912 w 1802034"/>
                <a:gd name="connsiteY9" fmla="*/ 233744 h 1500378"/>
                <a:gd name="connsiteX10" fmla="*/ 368713 w 1802034"/>
                <a:gd name="connsiteY10" fmla="*/ 250031 h 1500378"/>
                <a:gd name="connsiteX11" fmla="*/ 0 w 1802034"/>
                <a:gd name="connsiteY11" fmla="*/ 0 h 1500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02034" h="1500378">
                  <a:moveTo>
                    <a:pt x="0" y="0"/>
                  </a:moveTo>
                  <a:lnTo>
                    <a:pt x="1802035" y="0"/>
                  </a:lnTo>
                  <a:lnTo>
                    <a:pt x="1802035" y="1500378"/>
                  </a:lnTo>
                  <a:cubicBezTo>
                    <a:pt x="1715357" y="1407890"/>
                    <a:pt x="1610582" y="1332548"/>
                    <a:pt x="1527810" y="1236345"/>
                  </a:cubicBezTo>
                  <a:cubicBezTo>
                    <a:pt x="1451324" y="1147382"/>
                    <a:pt x="1373791" y="1003935"/>
                    <a:pt x="1410938" y="882301"/>
                  </a:cubicBezTo>
                  <a:cubicBezTo>
                    <a:pt x="1428655" y="824294"/>
                    <a:pt x="1476566" y="794385"/>
                    <a:pt x="1501045" y="738188"/>
                  </a:cubicBezTo>
                  <a:cubicBezTo>
                    <a:pt x="1528096" y="676370"/>
                    <a:pt x="1531811" y="604171"/>
                    <a:pt x="1519238" y="538448"/>
                  </a:cubicBezTo>
                  <a:cubicBezTo>
                    <a:pt x="1499045" y="433673"/>
                    <a:pt x="1442466" y="339947"/>
                    <a:pt x="1386840" y="248888"/>
                  </a:cubicBezTo>
                  <a:cubicBezTo>
                    <a:pt x="1327214" y="151257"/>
                    <a:pt x="1248537" y="42005"/>
                    <a:pt x="1134237" y="39624"/>
                  </a:cubicBezTo>
                  <a:cubicBezTo>
                    <a:pt x="1007269" y="36862"/>
                    <a:pt x="922973" y="165354"/>
                    <a:pt x="815912" y="233744"/>
                  </a:cubicBezTo>
                  <a:cubicBezTo>
                    <a:pt x="685229" y="317183"/>
                    <a:pt x="512255" y="308705"/>
                    <a:pt x="368713" y="250031"/>
                  </a:cubicBezTo>
                  <a:cubicBezTo>
                    <a:pt x="230600" y="193643"/>
                    <a:pt x="113633" y="96869"/>
                    <a:pt x="0" y="0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96" name="رسم 15">
            <a:extLst>
              <a:ext uri="{FF2B5EF4-FFF2-40B4-BE49-F238E27FC236}">
                <a16:creationId xmlns:a16="http://schemas.microsoft.com/office/drawing/2014/main" id="{C57993E0-0EFF-72BF-A4DB-1D7737E22292}"/>
              </a:ext>
            </a:extLst>
          </p:cNvPr>
          <p:cNvGrpSpPr/>
          <p:nvPr/>
        </p:nvGrpSpPr>
        <p:grpSpPr>
          <a:xfrm>
            <a:off x="9934791" y="5924694"/>
            <a:ext cx="778445" cy="1645887"/>
            <a:chOff x="9483693" y="4959349"/>
            <a:chExt cx="1229544" cy="2599658"/>
          </a:xfrm>
        </p:grpSpPr>
        <p:sp>
          <p:nvSpPr>
            <p:cNvPr id="97" name="شكل حر: شكل 96">
              <a:extLst>
                <a:ext uri="{FF2B5EF4-FFF2-40B4-BE49-F238E27FC236}">
                  <a16:creationId xmlns:a16="http://schemas.microsoft.com/office/drawing/2014/main" id="{D32496CC-1EB8-9C27-CCB6-6A2B10A843E8}"/>
                </a:ext>
              </a:extLst>
            </p:cNvPr>
            <p:cNvSpPr/>
            <p:nvPr/>
          </p:nvSpPr>
          <p:spPr>
            <a:xfrm>
              <a:off x="9483693" y="4959349"/>
              <a:ext cx="1229544" cy="2599658"/>
            </a:xfrm>
            <a:custGeom>
              <a:avLst/>
              <a:gdLst>
                <a:gd name="connsiteX0" fmla="*/ 1229545 w 1229544"/>
                <a:gd name="connsiteY0" fmla="*/ 0 h 2599658"/>
                <a:gd name="connsiteX1" fmla="*/ 1229545 w 1229544"/>
                <a:gd name="connsiteY1" fmla="*/ 2599658 h 2599658"/>
                <a:gd name="connsiteX2" fmla="*/ 55017 w 1229544"/>
                <a:gd name="connsiteY2" fmla="*/ 2599658 h 2599658"/>
                <a:gd name="connsiteX3" fmla="*/ 78353 w 1229544"/>
                <a:gd name="connsiteY3" fmla="*/ 2163509 h 2599658"/>
                <a:gd name="connsiteX4" fmla="*/ 379820 w 1229544"/>
                <a:gd name="connsiteY4" fmla="*/ 1944434 h 2599658"/>
                <a:gd name="connsiteX5" fmla="*/ 584321 w 1229544"/>
                <a:gd name="connsiteY5" fmla="*/ 1637157 h 2599658"/>
                <a:gd name="connsiteX6" fmla="*/ 392583 w 1229544"/>
                <a:gd name="connsiteY6" fmla="*/ 1021461 h 2599658"/>
                <a:gd name="connsiteX7" fmla="*/ 625088 w 1229544"/>
                <a:gd name="connsiteY7" fmla="*/ 338042 h 2599658"/>
                <a:gd name="connsiteX8" fmla="*/ 1229545 w 1229544"/>
                <a:gd name="connsiteY8" fmla="*/ 0 h 2599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29544" h="2599658">
                  <a:moveTo>
                    <a:pt x="1229545" y="0"/>
                  </a:moveTo>
                  <a:lnTo>
                    <a:pt x="1229545" y="2599658"/>
                  </a:lnTo>
                  <a:lnTo>
                    <a:pt x="55017" y="2599658"/>
                  </a:lnTo>
                  <a:cubicBezTo>
                    <a:pt x="6249" y="2449830"/>
                    <a:pt x="-49282" y="2310194"/>
                    <a:pt x="78353" y="2163509"/>
                  </a:cubicBezTo>
                  <a:cubicBezTo>
                    <a:pt x="161602" y="2067782"/>
                    <a:pt x="277521" y="2015204"/>
                    <a:pt x="379820" y="1944434"/>
                  </a:cubicBezTo>
                  <a:cubicBezTo>
                    <a:pt x="482213" y="1873663"/>
                    <a:pt x="579464" y="1768221"/>
                    <a:pt x="584321" y="1637157"/>
                  </a:cubicBezTo>
                  <a:cubicBezTo>
                    <a:pt x="591941" y="1430369"/>
                    <a:pt x="419539" y="1231487"/>
                    <a:pt x="392583" y="1021461"/>
                  </a:cubicBezTo>
                  <a:cubicBezTo>
                    <a:pt x="360674" y="773621"/>
                    <a:pt x="462306" y="510826"/>
                    <a:pt x="625088" y="338042"/>
                  </a:cubicBezTo>
                  <a:cubicBezTo>
                    <a:pt x="789299" y="163735"/>
                    <a:pt x="1004183" y="62008"/>
                    <a:pt x="1229545" y="0"/>
                  </a:cubicBez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98" name="شكل حر: شكل 97">
              <a:extLst>
                <a:ext uri="{FF2B5EF4-FFF2-40B4-BE49-F238E27FC236}">
                  <a16:creationId xmlns:a16="http://schemas.microsoft.com/office/drawing/2014/main" id="{2E4432F4-B13C-44B4-7FEC-AE4BC8A8C97C}"/>
                </a:ext>
              </a:extLst>
            </p:cNvPr>
            <p:cNvSpPr/>
            <p:nvPr/>
          </p:nvSpPr>
          <p:spPr>
            <a:xfrm>
              <a:off x="9973520" y="5559827"/>
              <a:ext cx="100622" cy="141788"/>
            </a:xfrm>
            <a:custGeom>
              <a:avLst/>
              <a:gdLst>
                <a:gd name="connsiteX0" fmla="*/ 26200 w 100622"/>
                <a:gd name="connsiteY0" fmla="*/ 18837 h 141788"/>
                <a:gd name="connsiteX1" fmla="*/ 6 w 100622"/>
                <a:gd name="connsiteY1" fmla="*/ 93608 h 141788"/>
                <a:gd name="connsiteX2" fmla="*/ 34582 w 100622"/>
                <a:gd name="connsiteY2" fmla="*/ 140757 h 141788"/>
                <a:gd name="connsiteX3" fmla="*/ 94494 w 100622"/>
                <a:gd name="connsiteY3" fmla="*/ 58747 h 141788"/>
                <a:gd name="connsiteX4" fmla="*/ 26295 w 100622"/>
                <a:gd name="connsiteY4" fmla="*/ 18837 h 14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622" h="141788">
                  <a:moveTo>
                    <a:pt x="26200" y="18837"/>
                  </a:moveTo>
                  <a:cubicBezTo>
                    <a:pt x="12579" y="41697"/>
                    <a:pt x="387" y="66462"/>
                    <a:pt x="6" y="93608"/>
                  </a:cubicBezTo>
                  <a:cubicBezTo>
                    <a:pt x="-279" y="110944"/>
                    <a:pt x="9150" y="148472"/>
                    <a:pt x="34582" y="140757"/>
                  </a:cubicBezTo>
                  <a:cubicBezTo>
                    <a:pt x="67634" y="130661"/>
                    <a:pt x="78111" y="85131"/>
                    <a:pt x="94494" y="58747"/>
                  </a:cubicBezTo>
                  <a:cubicBezTo>
                    <a:pt x="121450" y="15503"/>
                    <a:pt x="52299" y="-24883"/>
                    <a:pt x="26295" y="18837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99" name="شكل حر: شكل 98">
              <a:extLst>
                <a:ext uri="{FF2B5EF4-FFF2-40B4-BE49-F238E27FC236}">
                  <a16:creationId xmlns:a16="http://schemas.microsoft.com/office/drawing/2014/main" id="{0E7C9AA3-AF3B-C8F5-787E-0563FFFAE7FD}"/>
                </a:ext>
              </a:extLst>
            </p:cNvPr>
            <p:cNvSpPr/>
            <p:nvPr/>
          </p:nvSpPr>
          <p:spPr>
            <a:xfrm>
              <a:off x="10096244" y="5136257"/>
              <a:ext cx="419698" cy="370876"/>
            </a:xfrm>
            <a:custGeom>
              <a:avLst/>
              <a:gdLst>
                <a:gd name="connsiteX0" fmla="*/ 395157 w 419698"/>
                <a:gd name="connsiteY0" fmla="*/ 3495 h 370876"/>
                <a:gd name="connsiteX1" fmla="*/ 259140 w 419698"/>
                <a:gd name="connsiteY1" fmla="*/ 46548 h 370876"/>
                <a:gd name="connsiteX2" fmla="*/ 139030 w 419698"/>
                <a:gd name="connsiteY2" fmla="*/ 133797 h 370876"/>
                <a:gd name="connsiteX3" fmla="*/ 41589 w 419698"/>
                <a:gd name="connsiteY3" fmla="*/ 245240 h 370876"/>
                <a:gd name="connsiteX4" fmla="*/ 7013 w 419698"/>
                <a:gd name="connsiteY4" fmla="*/ 361635 h 370876"/>
                <a:gd name="connsiteX5" fmla="*/ 23015 w 419698"/>
                <a:gd name="connsiteY5" fmla="*/ 370779 h 370876"/>
                <a:gd name="connsiteX6" fmla="*/ 96262 w 419698"/>
                <a:gd name="connsiteY6" fmla="*/ 302390 h 370876"/>
                <a:gd name="connsiteX7" fmla="*/ 190655 w 419698"/>
                <a:gd name="connsiteY7" fmla="*/ 195710 h 370876"/>
                <a:gd name="connsiteX8" fmla="*/ 300764 w 419698"/>
                <a:gd name="connsiteY8" fmla="*/ 117700 h 370876"/>
                <a:gd name="connsiteX9" fmla="*/ 414874 w 419698"/>
                <a:gd name="connsiteY9" fmla="*/ 51882 h 370876"/>
                <a:gd name="connsiteX10" fmla="*/ 395157 w 419698"/>
                <a:gd name="connsiteY10" fmla="*/ 3305 h 370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19698" h="370876">
                  <a:moveTo>
                    <a:pt x="395157" y="3495"/>
                  </a:moveTo>
                  <a:cubicBezTo>
                    <a:pt x="351913" y="-11554"/>
                    <a:pt x="296287" y="25593"/>
                    <a:pt x="259140" y="46548"/>
                  </a:cubicBezTo>
                  <a:cubicBezTo>
                    <a:pt x="216087" y="70932"/>
                    <a:pt x="175701" y="100650"/>
                    <a:pt x="139030" y="133797"/>
                  </a:cubicBezTo>
                  <a:cubicBezTo>
                    <a:pt x="102263" y="167040"/>
                    <a:pt x="69878" y="204663"/>
                    <a:pt x="41589" y="245240"/>
                  </a:cubicBezTo>
                  <a:cubicBezTo>
                    <a:pt x="19872" y="276387"/>
                    <a:pt x="-14990" y="323345"/>
                    <a:pt x="7013" y="361635"/>
                  </a:cubicBezTo>
                  <a:cubicBezTo>
                    <a:pt x="9966" y="366684"/>
                    <a:pt x="16824" y="371637"/>
                    <a:pt x="23015" y="370779"/>
                  </a:cubicBezTo>
                  <a:cubicBezTo>
                    <a:pt x="60067" y="366017"/>
                    <a:pt x="76641" y="330965"/>
                    <a:pt x="96262" y="302390"/>
                  </a:cubicBezTo>
                  <a:cubicBezTo>
                    <a:pt x="123218" y="263242"/>
                    <a:pt x="155413" y="227523"/>
                    <a:pt x="190655" y="195710"/>
                  </a:cubicBezTo>
                  <a:cubicBezTo>
                    <a:pt x="224183" y="165516"/>
                    <a:pt x="261235" y="139512"/>
                    <a:pt x="300764" y="117700"/>
                  </a:cubicBezTo>
                  <a:cubicBezTo>
                    <a:pt x="338578" y="96936"/>
                    <a:pt x="390871" y="89030"/>
                    <a:pt x="414874" y="51882"/>
                  </a:cubicBezTo>
                  <a:cubicBezTo>
                    <a:pt x="427161" y="32928"/>
                    <a:pt x="414302" y="9972"/>
                    <a:pt x="395157" y="3305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00" name="شكل حر: شكل 99">
              <a:extLst>
                <a:ext uri="{FF2B5EF4-FFF2-40B4-BE49-F238E27FC236}">
                  <a16:creationId xmlns:a16="http://schemas.microsoft.com/office/drawing/2014/main" id="{EE2CBE0B-23E7-39D0-A4C7-1F245FE9D6C9}"/>
                </a:ext>
              </a:extLst>
            </p:cNvPr>
            <p:cNvSpPr/>
            <p:nvPr/>
          </p:nvSpPr>
          <p:spPr>
            <a:xfrm>
              <a:off x="9586438" y="7077683"/>
              <a:ext cx="178226" cy="149710"/>
            </a:xfrm>
            <a:custGeom>
              <a:avLst/>
              <a:gdLst>
                <a:gd name="connsiteX0" fmla="*/ 147344 w 178226"/>
                <a:gd name="connsiteY0" fmla="*/ 25 h 149710"/>
                <a:gd name="connsiteX1" fmla="*/ 57523 w 178226"/>
                <a:gd name="connsiteY1" fmla="*/ 45650 h 149710"/>
                <a:gd name="connsiteX2" fmla="*/ 278 w 178226"/>
                <a:gd name="connsiteY2" fmla="*/ 123374 h 149710"/>
                <a:gd name="connsiteX3" fmla="*/ 25805 w 178226"/>
                <a:gd name="connsiteY3" fmla="*/ 148901 h 149710"/>
                <a:gd name="connsiteX4" fmla="*/ 100291 w 178226"/>
                <a:gd name="connsiteY4" fmla="*/ 101181 h 149710"/>
                <a:gd name="connsiteX5" fmla="*/ 173538 w 178226"/>
                <a:gd name="connsiteY5" fmla="*/ 45840 h 149710"/>
                <a:gd name="connsiteX6" fmla="*/ 147249 w 178226"/>
                <a:gd name="connsiteY6" fmla="*/ 25 h 149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8226" h="149710">
                  <a:moveTo>
                    <a:pt x="147344" y="25"/>
                  </a:moveTo>
                  <a:cubicBezTo>
                    <a:pt x="113721" y="-927"/>
                    <a:pt x="82479" y="25552"/>
                    <a:pt x="57523" y="45650"/>
                  </a:cubicBezTo>
                  <a:cubicBezTo>
                    <a:pt x="33711" y="64795"/>
                    <a:pt x="4850" y="91560"/>
                    <a:pt x="278" y="123374"/>
                  </a:cubicBezTo>
                  <a:cubicBezTo>
                    <a:pt x="-1913" y="138519"/>
                    <a:pt x="9041" y="153378"/>
                    <a:pt x="25805" y="148901"/>
                  </a:cubicBezTo>
                  <a:cubicBezTo>
                    <a:pt x="54094" y="141376"/>
                    <a:pt x="77050" y="117945"/>
                    <a:pt x="100291" y="101181"/>
                  </a:cubicBezTo>
                  <a:cubicBezTo>
                    <a:pt x="125056" y="83274"/>
                    <a:pt x="156012" y="71462"/>
                    <a:pt x="173538" y="45840"/>
                  </a:cubicBezTo>
                  <a:cubicBezTo>
                    <a:pt x="187159" y="25933"/>
                    <a:pt x="168871" y="692"/>
                    <a:pt x="147249" y="25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01" name="شكل حر: شكل 100">
              <a:extLst>
                <a:ext uri="{FF2B5EF4-FFF2-40B4-BE49-F238E27FC236}">
                  <a16:creationId xmlns:a16="http://schemas.microsoft.com/office/drawing/2014/main" id="{10CCD91E-8F26-2506-040A-E2FF740B6827}"/>
                </a:ext>
              </a:extLst>
            </p:cNvPr>
            <p:cNvSpPr/>
            <p:nvPr/>
          </p:nvSpPr>
          <p:spPr>
            <a:xfrm>
              <a:off x="9846855" y="6940595"/>
              <a:ext cx="122396" cy="107398"/>
            </a:xfrm>
            <a:custGeom>
              <a:avLst/>
              <a:gdLst>
                <a:gd name="connsiteX0" fmla="*/ 69141 w 122396"/>
                <a:gd name="connsiteY0" fmla="*/ 4811 h 107398"/>
                <a:gd name="connsiteX1" fmla="*/ 29421 w 122396"/>
                <a:gd name="connsiteY1" fmla="*/ 36244 h 107398"/>
                <a:gd name="connsiteX2" fmla="*/ 846 w 122396"/>
                <a:gd name="connsiteY2" fmla="*/ 76059 h 107398"/>
                <a:gd name="connsiteX3" fmla="*/ 24754 w 122396"/>
                <a:gd name="connsiteY3" fmla="*/ 107396 h 107398"/>
                <a:gd name="connsiteX4" fmla="*/ 71236 w 122396"/>
                <a:gd name="connsiteY4" fmla="*/ 90346 h 107398"/>
                <a:gd name="connsiteX5" fmla="*/ 112098 w 122396"/>
                <a:gd name="connsiteY5" fmla="*/ 60438 h 107398"/>
                <a:gd name="connsiteX6" fmla="*/ 69045 w 122396"/>
                <a:gd name="connsiteY6" fmla="*/ 4716 h 107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396" h="107398">
                  <a:moveTo>
                    <a:pt x="69141" y="4811"/>
                  </a:moveTo>
                  <a:cubicBezTo>
                    <a:pt x="54663" y="12908"/>
                    <a:pt x="41518" y="24814"/>
                    <a:pt x="29421" y="36244"/>
                  </a:cubicBezTo>
                  <a:cubicBezTo>
                    <a:pt x="17610" y="47484"/>
                    <a:pt x="5228" y="59961"/>
                    <a:pt x="846" y="76059"/>
                  </a:cubicBezTo>
                  <a:cubicBezTo>
                    <a:pt x="-3345" y="91680"/>
                    <a:pt x="8562" y="107301"/>
                    <a:pt x="24754" y="107396"/>
                  </a:cubicBezTo>
                  <a:cubicBezTo>
                    <a:pt x="41518" y="107586"/>
                    <a:pt x="57139" y="98728"/>
                    <a:pt x="71236" y="90346"/>
                  </a:cubicBezTo>
                  <a:cubicBezTo>
                    <a:pt x="85524" y="81774"/>
                    <a:pt x="100383" y="72344"/>
                    <a:pt x="112098" y="60438"/>
                  </a:cubicBezTo>
                  <a:cubicBezTo>
                    <a:pt x="140674" y="31672"/>
                    <a:pt x="104383" y="-15001"/>
                    <a:pt x="69045" y="4716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02" name="شكل حر: شكل 101">
              <a:extLst>
                <a:ext uri="{FF2B5EF4-FFF2-40B4-BE49-F238E27FC236}">
                  <a16:creationId xmlns:a16="http://schemas.microsoft.com/office/drawing/2014/main" id="{EC87F64C-585D-22F9-154A-3F283844E2A2}"/>
                </a:ext>
              </a:extLst>
            </p:cNvPr>
            <p:cNvSpPr/>
            <p:nvPr/>
          </p:nvSpPr>
          <p:spPr>
            <a:xfrm>
              <a:off x="9641694" y="5175852"/>
              <a:ext cx="1071544" cy="2383154"/>
            </a:xfrm>
            <a:custGeom>
              <a:avLst/>
              <a:gdLst>
                <a:gd name="connsiteX0" fmla="*/ 1031539 w 1071544"/>
                <a:gd name="connsiteY0" fmla="*/ 54293 h 2383154"/>
                <a:gd name="connsiteX1" fmla="*/ 1071544 w 1071544"/>
                <a:gd name="connsiteY1" fmla="*/ 0 h 2383154"/>
                <a:gd name="connsiteX2" fmla="*/ 1071544 w 1071544"/>
                <a:gd name="connsiteY2" fmla="*/ 2383155 h 2383154"/>
                <a:gd name="connsiteX3" fmla="*/ 4268 w 1071544"/>
                <a:gd name="connsiteY3" fmla="*/ 2383155 h 2383154"/>
                <a:gd name="connsiteX4" fmla="*/ 31033 w 1071544"/>
                <a:gd name="connsiteY4" fmla="*/ 2198846 h 2383154"/>
                <a:gd name="connsiteX5" fmla="*/ 459468 w 1071544"/>
                <a:gd name="connsiteY5" fmla="*/ 1944910 h 2383154"/>
                <a:gd name="connsiteX6" fmla="*/ 642062 w 1071544"/>
                <a:gd name="connsiteY6" fmla="*/ 1526762 h 2383154"/>
                <a:gd name="connsiteX7" fmla="*/ 428226 w 1071544"/>
                <a:gd name="connsiteY7" fmla="*/ 1059085 h 2383154"/>
                <a:gd name="connsiteX8" fmla="*/ 448514 w 1071544"/>
                <a:gd name="connsiteY8" fmla="*/ 635318 h 2383154"/>
                <a:gd name="connsiteX9" fmla="*/ 717119 w 1071544"/>
                <a:gd name="connsiteY9" fmla="*/ 306419 h 2383154"/>
                <a:gd name="connsiteX10" fmla="*/ 1031539 w 1071544"/>
                <a:gd name="connsiteY10" fmla="*/ 54293 h 2383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71544" h="2383154">
                  <a:moveTo>
                    <a:pt x="1031539" y="54293"/>
                  </a:moveTo>
                  <a:cubicBezTo>
                    <a:pt x="1045541" y="36671"/>
                    <a:pt x="1058876" y="18574"/>
                    <a:pt x="1071544" y="0"/>
                  </a:cubicBezTo>
                  <a:lnTo>
                    <a:pt x="1071544" y="2383155"/>
                  </a:lnTo>
                  <a:lnTo>
                    <a:pt x="4268" y="2383155"/>
                  </a:lnTo>
                  <a:cubicBezTo>
                    <a:pt x="-5162" y="2319052"/>
                    <a:pt x="-114" y="2255330"/>
                    <a:pt x="31033" y="2198846"/>
                  </a:cubicBezTo>
                  <a:cubicBezTo>
                    <a:pt x="112662" y="2050733"/>
                    <a:pt x="317736" y="2036921"/>
                    <a:pt x="459468" y="1944910"/>
                  </a:cubicBezTo>
                  <a:cubicBezTo>
                    <a:pt x="598152" y="1854803"/>
                    <a:pt x="660636" y="1686878"/>
                    <a:pt x="642062" y="1526762"/>
                  </a:cubicBezTo>
                  <a:cubicBezTo>
                    <a:pt x="621678" y="1351693"/>
                    <a:pt x="479375" y="1228344"/>
                    <a:pt x="428226" y="1059085"/>
                  </a:cubicBezTo>
                  <a:cubicBezTo>
                    <a:pt x="385268" y="917258"/>
                    <a:pt x="372600" y="765048"/>
                    <a:pt x="448514" y="635318"/>
                  </a:cubicBezTo>
                  <a:cubicBezTo>
                    <a:pt x="520332" y="512636"/>
                    <a:pt x="611677" y="401669"/>
                    <a:pt x="717119" y="306419"/>
                  </a:cubicBezTo>
                  <a:cubicBezTo>
                    <a:pt x="821132" y="212598"/>
                    <a:pt x="943528" y="164878"/>
                    <a:pt x="1031539" y="54293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215" name="مجموعة 214">
            <a:extLst>
              <a:ext uri="{FF2B5EF4-FFF2-40B4-BE49-F238E27FC236}">
                <a16:creationId xmlns:a16="http://schemas.microsoft.com/office/drawing/2014/main" id="{DFC00D03-9715-2716-70DB-935ADD623C2A}"/>
              </a:ext>
            </a:extLst>
          </p:cNvPr>
          <p:cNvGrpSpPr/>
          <p:nvPr/>
        </p:nvGrpSpPr>
        <p:grpSpPr>
          <a:xfrm>
            <a:off x="8022192" y="4141772"/>
            <a:ext cx="1765078" cy="2929048"/>
            <a:chOff x="8022192" y="4141772"/>
            <a:chExt cx="1765078" cy="2929048"/>
          </a:xfrm>
        </p:grpSpPr>
        <p:sp>
          <p:nvSpPr>
            <p:cNvPr id="106" name="شكل حر: شكل 105">
              <a:extLst>
                <a:ext uri="{FF2B5EF4-FFF2-40B4-BE49-F238E27FC236}">
                  <a16:creationId xmlns:a16="http://schemas.microsoft.com/office/drawing/2014/main" id="{7683F272-5E9B-FD15-3FA8-81202D13ADF5}"/>
                </a:ext>
              </a:extLst>
            </p:cNvPr>
            <p:cNvSpPr/>
            <p:nvPr/>
          </p:nvSpPr>
          <p:spPr>
            <a:xfrm>
              <a:off x="8026145" y="6486856"/>
              <a:ext cx="1757166" cy="583964"/>
            </a:xfrm>
            <a:custGeom>
              <a:avLst/>
              <a:gdLst>
                <a:gd name="connsiteX0" fmla="*/ 1402150 w 1402149"/>
                <a:gd name="connsiteY0" fmla="*/ 232990 h 465980"/>
                <a:gd name="connsiteX1" fmla="*/ 701075 w 1402149"/>
                <a:gd name="connsiteY1" fmla="*/ 465981 h 465980"/>
                <a:gd name="connsiteX2" fmla="*/ 0 w 1402149"/>
                <a:gd name="connsiteY2" fmla="*/ 232990 h 465980"/>
                <a:gd name="connsiteX3" fmla="*/ 701075 w 1402149"/>
                <a:gd name="connsiteY3" fmla="*/ 0 h 465980"/>
                <a:gd name="connsiteX4" fmla="*/ 1402150 w 1402149"/>
                <a:gd name="connsiteY4" fmla="*/ 232990 h 46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2149" h="465980">
                  <a:moveTo>
                    <a:pt x="1402150" y="232990"/>
                  </a:moveTo>
                  <a:cubicBezTo>
                    <a:pt x="1402150" y="361667"/>
                    <a:pt x="1088268" y="465981"/>
                    <a:pt x="701075" y="465981"/>
                  </a:cubicBezTo>
                  <a:cubicBezTo>
                    <a:pt x="313882" y="465981"/>
                    <a:pt x="0" y="361667"/>
                    <a:pt x="0" y="232990"/>
                  </a:cubicBezTo>
                  <a:cubicBezTo>
                    <a:pt x="0" y="104313"/>
                    <a:pt x="313882" y="0"/>
                    <a:pt x="701075" y="0"/>
                  </a:cubicBezTo>
                  <a:cubicBezTo>
                    <a:pt x="1088268" y="0"/>
                    <a:pt x="1402150" y="104313"/>
                    <a:pt x="1402150" y="232990"/>
                  </a:cubicBezTo>
                  <a:close/>
                </a:path>
              </a:pathLst>
            </a:custGeom>
            <a:solidFill>
              <a:srgbClr val="E4EE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grpSp>
          <p:nvGrpSpPr>
            <p:cNvPr id="168" name="رسم 103">
              <a:extLst>
                <a:ext uri="{FF2B5EF4-FFF2-40B4-BE49-F238E27FC236}">
                  <a16:creationId xmlns:a16="http://schemas.microsoft.com/office/drawing/2014/main" id="{EC2AD0A6-6B8D-8ED2-79BB-780490CBBF22}"/>
                </a:ext>
              </a:extLst>
            </p:cNvPr>
            <p:cNvGrpSpPr/>
            <p:nvPr/>
          </p:nvGrpSpPr>
          <p:grpSpPr>
            <a:xfrm>
              <a:off x="8022196" y="4217074"/>
              <a:ext cx="1765074" cy="2668539"/>
              <a:chOff x="8211388" y="2596625"/>
              <a:chExt cx="1408459" cy="2129389"/>
            </a:xfrm>
          </p:grpSpPr>
          <p:sp>
            <p:nvSpPr>
              <p:cNvPr id="169" name="شكل حر: شكل 168">
                <a:extLst>
                  <a:ext uri="{FF2B5EF4-FFF2-40B4-BE49-F238E27FC236}">
                    <a16:creationId xmlns:a16="http://schemas.microsoft.com/office/drawing/2014/main" id="{90942D59-764F-5859-4D67-71FC8811E603}"/>
                  </a:ext>
                </a:extLst>
              </p:cNvPr>
              <p:cNvSpPr/>
              <p:nvPr/>
            </p:nvSpPr>
            <p:spPr>
              <a:xfrm>
                <a:off x="8635687" y="2596625"/>
                <a:ext cx="984160" cy="2129389"/>
              </a:xfrm>
              <a:custGeom>
                <a:avLst/>
                <a:gdLst>
                  <a:gd name="connsiteX0" fmla="*/ 919996 w 984160"/>
                  <a:gd name="connsiteY0" fmla="*/ 0 h 2129389"/>
                  <a:gd name="connsiteX1" fmla="*/ 831902 w 984160"/>
                  <a:gd name="connsiteY1" fmla="*/ 617056 h 2129389"/>
                  <a:gd name="connsiteX2" fmla="*/ 831902 w 984160"/>
                  <a:gd name="connsiteY2" fmla="*/ 617056 h 2129389"/>
                  <a:gd name="connsiteX3" fmla="*/ 831902 w 984160"/>
                  <a:gd name="connsiteY3" fmla="*/ 617056 h 2129389"/>
                  <a:gd name="connsiteX4" fmla="*/ 659657 w 984160"/>
                  <a:gd name="connsiteY4" fmla="*/ 1824346 h 2129389"/>
                  <a:gd name="connsiteX5" fmla="*/ 279799 w 984160"/>
                  <a:gd name="connsiteY5" fmla="*/ 1903105 h 2129389"/>
                  <a:gd name="connsiteX6" fmla="*/ 0 w 984160"/>
                  <a:gd name="connsiteY6" fmla="*/ 1864054 h 2129389"/>
                  <a:gd name="connsiteX7" fmla="*/ 0 w 984160"/>
                  <a:gd name="connsiteY7" fmla="*/ 1864054 h 2129389"/>
                  <a:gd name="connsiteX8" fmla="*/ 33528 w 984160"/>
                  <a:gd name="connsiteY8" fmla="*/ 2101252 h 2129389"/>
                  <a:gd name="connsiteX9" fmla="*/ 279799 w 984160"/>
                  <a:gd name="connsiteY9" fmla="*/ 2129390 h 2129389"/>
                  <a:gd name="connsiteX10" fmla="*/ 689110 w 984160"/>
                  <a:gd name="connsiteY10" fmla="*/ 2039980 h 2129389"/>
                  <a:gd name="connsiteX11" fmla="*/ 984161 w 984160"/>
                  <a:gd name="connsiteY11" fmla="*/ 0 h 2129389"/>
                  <a:gd name="connsiteX12" fmla="*/ 920128 w 984160"/>
                  <a:gd name="connsiteY12" fmla="*/ 0 h 2129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84160" h="2129389">
                    <a:moveTo>
                      <a:pt x="919996" y="0"/>
                    </a:moveTo>
                    <a:lnTo>
                      <a:pt x="831902" y="617056"/>
                    </a:lnTo>
                    <a:cubicBezTo>
                      <a:pt x="831902" y="617056"/>
                      <a:pt x="831902" y="617056"/>
                      <a:pt x="831902" y="617056"/>
                    </a:cubicBezTo>
                    <a:lnTo>
                      <a:pt x="831902" y="617056"/>
                    </a:lnTo>
                    <a:cubicBezTo>
                      <a:pt x="831902" y="617056"/>
                      <a:pt x="659657" y="1824346"/>
                      <a:pt x="659657" y="1824346"/>
                    </a:cubicBezTo>
                    <a:cubicBezTo>
                      <a:pt x="620607" y="1844726"/>
                      <a:pt x="490305" y="1903105"/>
                      <a:pt x="279799" y="1903105"/>
                    </a:cubicBezTo>
                    <a:cubicBezTo>
                      <a:pt x="159753" y="1903105"/>
                      <a:pt x="65874" y="1884171"/>
                      <a:pt x="0" y="1864054"/>
                    </a:cubicBezTo>
                    <a:lnTo>
                      <a:pt x="0" y="1864054"/>
                    </a:lnTo>
                    <a:cubicBezTo>
                      <a:pt x="0" y="1864054"/>
                      <a:pt x="33528" y="2101252"/>
                      <a:pt x="33528" y="2101252"/>
                    </a:cubicBezTo>
                    <a:cubicBezTo>
                      <a:pt x="97561" y="2116899"/>
                      <a:pt x="179871" y="2129390"/>
                      <a:pt x="279799" y="2129390"/>
                    </a:cubicBezTo>
                    <a:cubicBezTo>
                      <a:pt x="547370" y="2129390"/>
                      <a:pt x="689110" y="2039980"/>
                      <a:pt x="689110" y="2039980"/>
                    </a:cubicBezTo>
                    <a:lnTo>
                      <a:pt x="984161" y="0"/>
                    </a:lnTo>
                    <a:lnTo>
                      <a:pt x="92012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70" name="شكل حر: شكل 169">
                <a:extLst>
                  <a:ext uri="{FF2B5EF4-FFF2-40B4-BE49-F238E27FC236}">
                    <a16:creationId xmlns:a16="http://schemas.microsoft.com/office/drawing/2014/main" id="{24929A85-61A6-EB37-C2AD-73D1E664EC06}"/>
                  </a:ext>
                </a:extLst>
              </p:cNvPr>
              <p:cNvSpPr/>
              <p:nvPr/>
            </p:nvSpPr>
            <p:spPr>
              <a:xfrm>
                <a:off x="8464363" y="3213681"/>
                <a:ext cx="1003357" cy="1286048"/>
              </a:xfrm>
              <a:custGeom>
                <a:avLst/>
                <a:gdLst>
                  <a:gd name="connsiteX0" fmla="*/ 451255 w 1003357"/>
                  <a:gd name="connsiteY0" fmla="*/ 60088 h 1286048"/>
                  <a:gd name="connsiteX1" fmla="*/ 0 w 1003357"/>
                  <a:gd name="connsiteY1" fmla="*/ 34580 h 1286048"/>
                  <a:gd name="connsiteX2" fmla="*/ 171456 w 1003357"/>
                  <a:gd name="connsiteY2" fmla="*/ 1246998 h 1286048"/>
                  <a:gd name="connsiteX3" fmla="*/ 451255 w 1003357"/>
                  <a:gd name="connsiteY3" fmla="*/ 1286049 h 1286048"/>
                  <a:gd name="connsiteX4" fmla="*/ 831113 w 1003357"/>
                  <a:gd name="connsiteY4" fmla="*/ 1207290 h 1286048"/>
                  <a:gd name="connsiteX5" fmla="*/ 1003358 w 1003357"/>
                  <a:gd name="connsiteY5" fmla="*/ 0 h 1286048"/>
                  <a:gd name="connsiteX6" fmla="*/ 451255 w 1003357"/>
                  <a:gd name="connsiteY6" fmla="*/ 60088 h 12860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3357" h="1286048">
                    <a:moveTo>
                      <a:pt x="451255" y="60088"/>
                    </a:moveTo>
                    <a:cubicBezTo>
                      <a:pt x="264810" y="60088"/>
                      <a:pt x="99928" y="49964"/>
                      <a:pt x="0" y="34580"/>
                    </a:cubicBezTo>
                    <a:lnTo>
                      <a:pt x="171456" y="1246998"/>
                    </a:lnTo>
                    <a:cubicBezTo>
                      <a:pt x="237329" y="1267115"/>
                      <a:pt x="331209" y="1286049"/>
                      <a:pt x="451255" y="1286049"/>
                    </a:cubicBezTo>
                    <a:cubicBezTo>
                      <a:pt x="661761" y="1286049"/>
                      <a:pt x="792062" y="1227670"/>
                      <a:pt x="831113" y="1207290"/>
                    </a:cubicBezTo>
                    <a:lnTo>
                      <a:pt x="1003358" y="0"/>
                    </a:lnTo>
                    <a:cubicBezTo>
                      <a:pt x="1003358" y="33134"/>
                      <a:pt x="756167" y="60088"/>
                      <a:pt x="451255" y="60088"/>
                    </a:cubicBezTo>
                    <a:close/>
                  </a:path>
                </a:pathLst>
              </a:custGeom>
              <a:solidFill>
                <a:srgbClr val="3BBBEC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71" name="شكل حر: شكل 170">
                <a:extLst>
                  <a:ext uri="{FF2B5EF4-FFF2-40B4-BE49-F238E27FC236}">
                    <a16:creationId xmlns:a16="http://schemas.microsoft.com/office/drawing/2014/main" id="{9F954471-5FE0-1D7B-98FE-04C94DDCB4C5}"/>
                  </a:ext>
                </a:extLst>
              </p:cNvPr>
              <p:cNvSpPr/>
              <p:nvPr/>
            </p:nvSpPr>
            <p:spPr>
              <a:xfrm>
                <a:off x="8349709" y="2596625"/>
                <a:ext cx="1206106" cy="617056"/>
              </a:xfrm>
              <a:custGeom>
                <a:avLst/>
                <a:gdLst>
                  <a:gd name="connsiteX0" fmla="*/ 105188 w 1206106"/>
                  <a:gd name="connsiteY0" fmla="*/ 584054 h 617056"/>
                  <a:gd name="connsiteX1" fmla="*/ 565909 w 1206106"/>
                  <a:gd name="connsiteY1" fmla="*/ 557099 h 617056"/>
                  <a:gd name="connsiteX2" fmla="*/ 1118012 w 1206106"/>
                  <a:gd name="connsiteY2" fmla="*/ 617056 h 617056"/>
                  <a:gd name="connsiteX3" fmla="*/ 1206107 w 1206106"/>
                  <a:gd name="connsiteY3" fmla="*/ 0 h 617056"/>
                  <a:gd name="connsiteX4" fmla="*/ 0 w 1206106"/>
                  <a:gd name="connsiteY4" fmla="*/ 0 h 617056"/>
                  <a:gd name="connsiteX5" fmla="*/ 28138 w 1206106"/>
                  <a:gd name="connsiteY5" fmla="*/ 38656 h 617056"/>
                  <a:gd name="connsiteX6" fmla="*/ 105319 w 1206106"/>
                  <a:gd name="connsiteY6" fmla="*/ 584185 h 617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06106" h="617056">
                    <a:moveTo>
                      <a:pt x="105188" y="584054"/>
                    </a:moveTo>
                    <a:cubicBezTo>
                      <a:pt x="203932" y="567750"/>
                      <a:pt x="373416" y="557099"/>
                      <a:pt x="565909" y="557099"/>
                    </a:cubicBezTo>
                    <a:cubicBezTo>
                      <a:pt x="870427" y="557099"/>
                      <a:pt x="1117355" y="583922"/>
                      <a:pt x="1118012" y="617056"/>
                    </a:cubicBezTo>
                    <a:lnTo>
                      <a:pt x="1206107" y="0"/>
                    </a:lnTo>
                    <a:lnTo>
                      <a:pt x="0" y="0"/>
                    </a:lnTo>
                    <a:lnTo>
                      <a:pt x="28138" y="38656"/>
                    </a:lnTo>
                    <a:lnTo>
                      <a:pt x="105319" y="584185"/>
                    </a:ln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72" name="شكل حر: شكل 171">
                <a:extLst>
                  <a:ext uri="{FF2B5EF4-FFF2-40B4-BE49-F238E27FC236}">
                    <a16:creationId xmlns:a16="http://schemas.microsoft.com/office/drawing/2014/main" id="{B36E3843-8359-36BF-7107-A1448201AC86}"/>
                  </a:ext>
                </a:extLst>
              </p:cNvPr>
              <p:cNvSpPr/>
              <p:nvPr/>
            </p:nvSpPr>
            <p:spPr>
              <a:xfrm>
                <a:off x="8454896" y="3153856"/>
                <a:ext cx="1012824" cy="120045"/>
              </a:xfrm>
              <a:custGeom>
                <a:avLst/>
                <a:gdLst>
                  <a:gd name="connsiteX0" fmla="*/ 851099 w 1012824"/>
                  <a:gd name="connsiteY0" fmla="*/ 17487 h 120045"/>
                  <a:gd name="connsiteX1" fmla="*/ 460721 w 1012824"/>
                  <a:gd name="connsiteY1" fmla="*/ 0 h 120045"/>
                  <a:gd name="connsiteX2" fmla="*/ 0 w 1012824"/>
                  <a:gd name="connsiteY2" fmla="*/ 26954 h 120045"/>
                  <a:gd name="connsiteX3" fmla="*/ 9467 w 1012824"/>
                  <a:gd name="connsiteY3" fmla="*/ 94537 h 120045"/>
                  <a:gd name="connsiteX4" fmla="*/ 9467 w 1012824"/>
                  <a:gd name="connsiteY4" fmla="*/ 94537 h 120045"/>
                  <a:gd name="connsiteX5" fmla="*/ 460721 w 1012824"/>
                  <a:gd name="connsiteY5" fmla="*/ 120045 h 120045"/>
                  <a:gd name="connsiteX6" fmla="*/ 1012824 w 1012824"/>
                  <a:gd name="connsiteY6" fmla="*/ 59957 h 120045"/>
                  <a:gd name="connsiteX7" fmla="*/ 1012824 w 1012824"/>
                  <a:gd name="connsiteY7" fmla="*/ 59957 h 120045"/>
                  <a:gd name="connsiteX8" fmla="*/ 1012824 w 1012824"/>
                  <a:gd name="connsiteY8" fmla="*/ 59957 h 120045"/>
                  <a:gd name="connsiteX9" fmla="*/ 1012824 w 1012824"/>
                  <a:gd name="connsiteY9" fmla="*/ 59957 h 120045"/>
                  <a:gd name="connsiteX10" fmla="*/ 851099 w 1012824"/>
                  <a:gd name="connsiteY10" fmla="*/ 17619 h 1200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12824" h="120045">
                    <a:moveTo>
                      <a:pt x="851099" y="17487"/>
                    </a:moveTo>
                    <a:cubicBezTo>
                      <a:pt x="751302" y="6706"/>
                      <a:pt x="613243" y="0"/>
                      <a:pt x="460721" y="0"/>
                    </a:cubicBezTo>
                    <a:cubicBezTo>
                      <a:pt x="268228" y="0"/>
                      <a:pt x="98876" y="10650"/>
                      <a:pt x="0" y="26954"/>
                    </a:cubicBezTo>
                    <a:lnTo>
                      <a:pt x="9467" y="94537"/>
                    </a:lnTo>
                    <a:lnTo>
                      <a:pt x="9467" y="94537"/>
                    </a:lnTo>
                    <a:cubicBezTo>
                      <a:pt x="109395" y="110052"/>
                      <a:pt x="274145" y="120045"/>
                      <a:pt x="460721" y="120045"/>
                    </a:cubicBezTo>
                    <a:cubicBezTo>
                      <a:pt x="765634" y="120045"/>
                      <a:pt x="1012824" y="93222"/>
                      <a:pt x="1012824" y="59957"/>
                    </a:cubicBezTo>
                    <a:lnTo>
                      <a:pt x="1012824" y="59957"/>
                    </a:lnTo>
                    <a:cubicBezTo>
                      <a:pt x="1012824" y="59957"/>
                      <a:pt x="1012824" y="59957"/>
                      <a:pt x="1012824" y="59957"/>
                    </a:cubicBezTo>
                    <a:lnTo>
                      <a:pt x="1012824" y="59957"/>
                    </a:lnTo>
                    <a:cubicBezTo>
                      <a:pt x="1012824" y="43521"/>
                      <a:pt x="951027" y="28532"/>
                      <a:pt x="851099" y="17619"/>
                    </a:cubicBezTo>
                    <a:close/>
                  </a:path>
                </a:pathLst>
              </a:custGeom>
              <a:solidFill>
                <a:srgbClr val="A1E2F3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73" name="شكل حر: شكل 172">
                <a:extLst>
                  <a:ext uri="{FF2B5EF4-FFF2-40B4-BE49-F238E27FC236}">
                    <a16:creationId xmlns:a16="http://schemas.microsoft.com/office/drawing/2014/main" id="{219FFE60-1947-E02D-F2BB-45AD2E9842A8}"/>
                  </a:ext>
                </a:extLst>
              </p:cNvPr>
              <p:cNvSpPr/>
              <p:nvPr/>
            </p:nvSpPr>
            <p:spPr>
              <a:xfrm>
                <a:off x="8454896" y="3153593"/>
                <a:ext cx="1012824" cy="60088"/>
              </a:xfrm>
              <a:custGeom>
                <a:avLst/>
                <a:gdLst>
                  <a:gd name="connsiteX0" fmla="*/ 460721 w 1012824"/>
                  <a:gd name="connsiteY0" fmla="*/ 131 h 60088"/>
                  <a:gd name="connsiteX1" fmla="*/ 0 w 1012824"/>
                  <a:gd name="connsiteY1" fmla="*/ 27086 h 60088"/>
                  <a:gd name="connsiteX2" fmla="*/ 0 w 1012824"/>
                  <a:gd name="connsiteY2" fmla="*/ 27086 h 60088"/>
                  <a:gd name="connsiteX3" fmla="*/ 460721 w 1012824"/>
                  <a:gd name="connsiteY3" fmla="*/ 131 h 60088"/>
                  <a:gd name="connsiteX4" fmla="*/ 851099 w 1012824"/>
                  <a:gd name="connsiteY4" fmla="*/ 17619 h 60088"/>
                  <a:gd name="connsiteX5" fmla="*/ 1012824 w 1012824"/>
                  <a:gd name="connsiteY5" fmla="*/ 60088 h 60088"/>
                  <a:gd name="connsiteX6" fmla="*/ 1012824 w 1012824"/>
                  <a:gd name="connsiteY6" fmla="*/ 60088 h 60088"/>
                  <a:gd name="connsiteX7" fmla="*/ 460721 w 1012824"/>
                  <a:gd name="connsiteY7" fmla="*/ 0 h 600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12824" h="60088">
                    <a:moveTo>
                      <a:pt x="460721" y="131"/>
                    </a:moveTo>
                    <a:cubicBezTo>
                      <a:pt x="268228" y="131"/>
                      <a:pt x="98745" y="10913"/>
                      <a:pt x="0" y="27086"/>
                    </a:cubicBezTo>
                    <a:lnTo>
                      <a:pt x="0" y="27086"/>
                    </a:lnTo>
                    <a:cubicBezTo>
                      <a:pt x="98876" y="10913"/>
                      <a:pt x="268228" y="131"/>
                      <a:pt x="460721" y="131"/>
                    </a:cubicBezTo>
                    <a:cubicBezTo>
                      <a:pt x="613243" y="131"/>
                      <a:pt x="751302" y="6837"/>
                      <a:pt x="851099" y="17619"/>
                    </a:cubicBezTo>
                    <a:cubicBezTo>
                      <a:pt x="951027" y="28532"/>
                      <a:pt x="1012824" y="43521"/>
                      <a:pt x="1012824" y="60088"/>
                    </a:cubicBezTo>
                    <a:lnTo>
                      <a:pt x="1012824" y="60088"/>
                    </a:lnTo>
                    <a:cubicBezTo>
                      <a:pt x="1012298" y="26823"/>
                      <a:pt x="765371" y="0"/>
                      <a:pt x="460721" y="0"/>
                    </a:cubicBezTo>
                    <a:close/>
                  </a:path>
                </a:pathLst>
              </a:custGeom>
              <a:solidFill>
                <a:srgbClr val="A1E2F3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74" name="شكل حر: شكل 173">
                <a:extLst>
                  <a:ext uri="{FF2B5EF4-FFF2-40B4-BE49-F238E27FC236}">
                    <a16:creationId xmlns:a16="http://schemas.microsoft.com/office/drawing/2014/main" id="{2257E501-DBDD-DF21-CDF7-68291ADBF4FE}"/>
                  </a:ext>
                </a:extLst>
              </p:cNvPr>
              <p:cNvSpPr/>
              <p:nvPr/>
            </p:nvSpPr>
            <p:spPr>
              <a:xfrm>
                <a:off x="8373113" y="3202636"/>
                <a:ext cx="13148" cy="13148"/>
              </a:xfrm>
              <a:custGeom>
                <a:avLst/>
                <a:gdLst>
                  <a:gd name="connsiteX0" fmla="*/ 0 w 13148"/>
                  <a:gd name="connsiteY0" fmla="*/ 0 h 13148"/>
                  <a:gd name="connsiteX1" fmla="*/ 0 w 13148"/>
                  <a:gd name="connsiteY1" fmla="*/ 0 h 13148"/>
                  <a:gd name="connsiteX2" fmla="*/ 0 w 13148"/>
                  <a:gd name="connsiteY2" fmla="*/ 0 h 13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148" h="13148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75" name="شكل حر: شكل 174">
                <a:extLst>
                  <a:ext uri="{FF2B5EF4-FFF2-40B4-BE49-F238E27FC236}">
                    <a16:creationId xmlns:a16="http://schemas.microsoft.com/office/drawing/2014/main" id="{512A67A7-7A94-A5D4-4B2E-B60E3AEEF6BE}"/>
                  </a:ext>
                </a:extLst>
              </p:cNvPr>
              <p:cNvSpPr/>
              <p:nvPr/>
            </p:nvSpPr>
            <p:spPr>
              <a:xfrm>
                <a:off x="8364829" y="3208685"/>
                <a:ext cx="788" cy="1051"/>
              </a:xfrm>
              <a:custGeom>
                <a:avLst/>
                <a:gdLst>
                  <a:gd name="connsiteX0" fmla="*/ 0 w 788"/>
                  <a:gd name="connsiteY0" fmla="*/ 1052 h 1051"/>
                  <a:gd name="connsiteX1" fmla="*/ 789 w 788"/>
                  <a:gd name="connsiteY1" fmla="*/ 0 h 1051"/>
                  <a:gd name="connsiteX2" fmla="*/ 0 w 788"/>
                  <a:gd name="connsiteY2" fmla="*/ 1052 h 1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8" h="1051">
                    <a:moveTo>
                      <a:pt x="0" y="1052"/>
                    </a:moveTo>
                    <a:cubicBezTo>
                      <a:pt x="0" y="1052"/>
                      <a:pt x="526" y="263"/>
                      <a:pt x="789" y="0"/>
                    </a:cubicBezTo>
                    <a:cubicBezTo>
                      <a:pt x="526" y="394"/>
                      <a:pt x="263" y="789"/>
                      <a:pt x="0" y="1052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76" name="شكل حر: شكل 175">
                <a:extLst>
                  <a:ext uri="{FF2B5EF4-FFF2-40B4-BE49-F238E27FC236}">
                    <a16:creationId xmlns:a16="http://schemas.microsoft.com/office/drawing/2014/main" id="{E7A8917F-C90B-E0CE-FE07-4CB35CFA0993}"/>
                  </a:ext>
                </a:extLst>
              </p:cNvPr>
              <p:cNvSpPr/>
              <p:nvPr/>
            </p:nvSpPr>
            <p:spPr>
              <a:xfrm>
                <a:off x="8363778" y="3211314"/>
                <a:ext cx="394" cy="1577"/>
              </a:xfrm>
              <a:custGeom>
                <a:avLst/>
                <a:gdLst>
                  <a:gd name="connsiteX0" fmla="*/ 0 w 394"/>
                  <a:gd name="connsiteY0" fmla="*/ 1578 h 1577"/>
                  <a:gd name="connsiteX1" fmla="*/ 394 w 394"/>
                  <a:gd name="connsiteY1" fmla="*/ 0 h 1577"/>
                  <a:gd name="connsiteX2" fmla="*/ 0 w 394"/>
                  <a:gd name="connsiteY2" fmla="*/ 1578 h 1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4" h="1577">
                    <a:moveTo>
                      <a:pt x="0" y="1578"/>
                    </a:moveTo>
                    <a:cubicBezTo>
                      <a:pt x="0" y="1578"/>
                      <a:pt x="131" y="526"/>
                      <a:pt x="394" y="0"/>
                    </a:cubicBezTo>
                    <a:cubicBezTo>
                      <a:pt x="131" y="526"/>
                      <a:pt x="131" y="1052"/>
                      <a:pt x="0" y="1578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77" name="شكل حر: شكل 176">
                <a:extLst>
                  <a:ext uri="{FF2B5EF4-FFF2-40B4-BE49-F238E27FC236}">
                    <a16:creationId xmlns:a16="http://schemas.microsoft.com/office/drawing/2014/main" id="{3B83F74E-20D0-6CC3-2EF9-0EA9AB74869E}"/>
                  </a:ext>
                </a:extLst>
              </p:cNvPr>
              <p:cNvSpPr/>
              <p:nvPr/>
            </p:nvSpPr>
            <p:spPr>
              <a:xfrm>
                <a:off x="8367065" y="3206975"/>
                <a:ext cx="262" cy="131"/>
              </a:xfrm>
              <a:custGeom>
                <a:avLst/>
                <a:gdLst>
                  <a:gd name="connsiteX0" fmla="*/ 0 w 262"/>
                  <a:gd name="connsiteY0" fmla="*/ 131 h 131"/>
                  <a:gd name="connsiteX1" fmla="*/ 263 w 262"/>
                  <a:gd name="connsiteY1" fmla="*/ 0 h 131"/>
                  <a:gd name="connsiteX2" fmla="*/ 0 w 262"/>
                  <a:gd name="connsiteY2" fmla="*/ 131 h 1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2" h="131">
                    <a:moveTo>
                      <a:pt x="0" y="131"/>
                    </a:moveTo>
                    <a:cubicBezTo>
                      <a:pt x="0" y="131"/>
                      <a:pt x="131" y="131"/>
                      <a:pt x="263" y="0"/>
                    </a:cubicBezTo>
                    <a:cubicBezTo>
                      <a:pt x="263" y="0"/>
                      <a:pt x="131" y="0"/>
                      <a:pt x="0" y="131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78" name="شكل حر: شكل 177">
                <a:extLst>
                  <a:ext uri="{FF2B5EF4-FFF2-40B4-BE49-F238E27FC236}">
                    <a16:creationId xmlns:a16="http://schemas.microsoft.com/office/drawing/2014/main" id="{3AE82FA6-D895-A0EC-5330-03BCC62DA774}"/>
                  </a:ext>
                </a:extLst>
              </p:cNvPr>
              <p:cNvSpPr/>
              <p:nvPr/>
            </p:nvSpPr>
            <p:spPr>
              <a:xfrm>
                <a:off x="8211388" y="2596756"/>
                <a:ext cx="457960" cy="2101251"/>
              </a:xfrm>
              <a:custGeom>
                <a:avLst/>
                <a:gdLst>
                  <a:gd name="connsiteX0" fmla="*/ 424432 w 457960"/>
                  <a:gd name="connsiteY0" fmla="*/ 1864054 h 2101251"/>
                  <a:gd name="connsiteX1" fmla="*/ 324372 w 457960"/>
                  <a:gd name="connsiteY1" fmla="*/ 1824346 h 2101251"/>
                  <a:gd name="connsiteX2" fmla="*/ 152259 w 457960"/>
                  <a:gd name="connsiteY2" fmla="*/ 617056 h 2101251"/>
                  <a:gd name="connsiteX3" fmla="*/ 152259 w 457960"/>
                  <a:gd name="connsiteY3" fmla="*/ 617056 h 2101251"/>
                  <a:gd name="connsiteX4" fmla="*/ 152259 w 457960"/>
                  <a:gd name="connsiteY4" fmla="*/ 617056 h 2101251"/>
                  <a:gd name="connsiteX5" fmla="*/ 64164 w 457960"/>
                  <a:gd name="connsiteY5" fmla="*/ 0 h 2101251"/>
                  <a:gd name="connsiteX6" fmla="*/ 0 w 457960"/>
                  <a:gd name="connsiteY6" fmla="*/ 0 h 2101251"/>
                  <a:gd name="connsiteX7" fmla="*/ 294920 w 457960"/>
                  <a:gd name="connsiteY7" fmla="*/ 2039980 h 2101251"/>
                  <a:gd name="connsiteX8" fmla="*/ 457960 w 457960"/>
                  <a:gd name="connsiteY8" fmla="*/ 2101252 h 2101251"/>
                  <a:gd name="connsiteX9" fmla="*/ 424432 w 457960"/>
                  <a:gd name="connsiteY9" fmla="*/ 1864186 h 2101251"/>
                  <a:gd name="connsiteX10" fmla="*/ 424432 w 457960"/>
                  <a:gd name="connsiteY10" fmla="*/ 1864186 h 210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57960" h="2101251">
                    <a:moveTo>
                      <a:pt x="424432" y="1864054"/>
                    </a:moveTo>
                    <a:cubicBezTo>
                      <a:pt x="374862" y="1848933"/>
                      <a:pt x="341071" y="1833155"/>
                      <a:pt x="324372" y="1824346"/>
                    </a:cubicBezTo>
                    <a:lnTo>
                      <a:pt x="152259" y="617056"/>
                    </a:lnTo>
                    <a:lnTo>
                      <a:pt x="152259" y="617056"/>
                    </a:lnTo>
                    <a:cubicBezTo>
                      <a:pt x="152259" y="617056"/>
                      <a:pt x="152259" y="617056"/>
                      <a:pt x="152259" y="617056"/>
                    </a:cubicBezTo>
                    <a:lnTo>
                      <a:pt x="64164" y="0"/>
                    </a:lnTo>
                    <a:lnTo>
                      <a:pt x="0" y="0"/>
                    </a:lnTo>
                    <a:lnTo>
                      <a:pt x="294920" y="2039980"/>
                    </a:lnTo>
                    <a:cubicBezTo>
                      <a:pt x="294920" y="2039980"/>
                      <a:pt x="350538" y="2075087"/>
                      <a:pt x="457960" y="2101252"/>
                    </a:cubicBezTo>
                    <a:lnTo>
                      <a:pt x="424432" y="1864186"/>
                    </a:lnTo>
                    <a:lnTo>
                      <a:pt x="424432" y="1864186"/>
                    </a:lnTo>
                    <a:close/>
                  </a:path>
                </a:pathLst>
              </a:custGeom>
              <a:solidFill>
                <a:srgbClr val="EFEFEF"/>
              </a:solidFill>
              <a:ln w="0" cap="flat">
                <a:solidFill>
                  <a:srgbClr val="EFEFEF"/>
                </a:solidFill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79" name="شكل حر: شكل 178">
                <a:extLst>
                  <a:ext uri="{FF2B5EF4-FFF2-40B4-BE49-F238E27FC236}">
                    <a16:creationId xmlns:a16="http://schemas.microsoft.com/office/drawing/2014/main" id="{676CBE23-E39E-FA7A-1740-800FA6EEA5A8}"/>
                  </a:ext>
                </a:extLst>
              </p:cNvPr>
              <p:cNvSpPr/>
              <p:nvPr/>
            </p:nvSpPr>
            <p:spPr>
              <a:xfrm>
                <a:off x="8363382" y="3213813"/>
                <a:ext cx="272304" cy="1246997"/>
              </a:xfrm>
              <a:custGeom>
                <a:avLst/>
                <a:gdLst>
                  <a:gd name="connsiteX0" fmla="*/ 131 w 272304"/>
                  <a:gd name="connsiteY0" fmla="*/ 0 h 1246997"/>
                  <a:gd name="connsiteX1" fmla="*/ 172245 w 272304"/>
                  <a:gd name="connsiteY1" fmla="*/ 1207290 h 1246997"/>
                  <a:gd name="connsiteX2" fmla="*/ 272304 w 272304"/>
                  <a:gd name="connsiteY2" fmla="*/ 1246998 h 1246997"/>
                  <a:gd name="connsiteX3" fmla="*/ 100849 w 272304"/>
                  <a:gd name="connsiteY3" fmla="*/ 34580 h 1246997"/>
                  <a:gd name="connsiteX4" fmla="*/ 0 w 272304"/>
                  <a:gd name="connsiteY4" fmla="*/ 0 h 12469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2304" h="1246997">
                    <a:moveTo>
                      <a:pt x="131" y="0"/>
                    </a:moveTo>
                    <a:lnTo>
                      <a:pt x="172245" y="1207290"/>
                    </a:lnTo>
                    <a:cubicBezTo>
                      <a:pt x="189075" y="1216099"/>
                      <a:pt x="222735" y="1231877"/>
                      <a:pt x="272304" y="1246998"/>
                    </a:cubicBezTo>
                    <a:lnTo>
                      <a:pt x="100849" y="34580"/>
                    </a:lnTo>
                    <a:cubicBezTo>
                      <a:pt x="37342" y="24851"/>
                      <a:pt x="0" y="12886"/>
                      <a:pt x="0" y="0"/>
                    </a:cubicBezTo>
                    <a:close/>
                  </a:path>
                </a:pathLst>
              </a:custGeom>
              <a:solidFill>
                <a:srgbClr val="0FAFE8"/>
              </a:solidFill>
              <a:ln w="0" cap="flat">
                <a:solidFill>
                  <a:srgbClr val="33B5D3"/>
                </a:solidFill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80" name="شكل حر: شكل 179">
                <a:extLst>
                  <a:ext uri="{FF2B5EF4-FFF2-40B4-BE49-F238E27FC236}">
                    <a16:creationId xmlns:a16="http://schemas.microsoft.com/office/drawing/2014/main" id="{C5BAC4FA-9367-FF67-30B8-3DFEE1B474E8}"/>
                  </a:ext>
                </a:extLst>
              </p:cNvPr>
              <p:cNvSpPr/>
              <p:nvPr/>
            </p:nvSpPr>
            <p:spPr>
              <a:xfrm>
                <a:off x="8275552" y="2596756"/>
                <a:ext cx="179344" cy="617056"/>
              </a:xfrm>
              <a:custGeom>
                <a:avLst/>
                <a:gdLst>
                  <a:gd name="connsiteX0" fmla="*/ 88226 w 179344"/>
                  <a:gd name="connsiteY0" fmla="*/ 616136 h 617056"/>
                  <a:gd name="connsiteX1" fmla="*/ 88620 w 179344"/>
                  <a:gd name="connsiteY1" fmla="*/ 614558 h 617056"/>
                  <a:gd name="connsiteX2" fmla="*/ 89409 w 179344"/>
                  <a:gd name="connsiteY2" fmla="*/ 613112 h 617056"/>
                  <a:gd name="connsiteX3" fmla="*/ 90198 w 179344"/>
                  <a:gd name="connsiteY3" fmla="*/ 612060 h 617056"/>
                  <a:gd name="connsiteX4" fmla="*/ 91645 w 179344"/>
                  <a:gd name="connsiteY4" fmla="*/ 610482 h 617056"/>
                  <a:gd name="connsiteX5" fmla="*/ 91908 w 179344"/>
                  <a:gd name="connsiteY5" fmla="*/ 610351 h 617056"/>
                  <a:gd name="connsiteX6" fmla="*/ 97693 w 179344"/>
                  <a:gd name="connsiteY6" fmla="*/ 606143 h 617056"/>
                  <a:gd name="connsiteX7" fmla="*/ 97693 w 179344"/>
                  <a:gd name="connsiteY7" fmla="*/ 606143 h 617056"/>
                  <a:gd name="connsiteX8" fmla="*/ 179345 w 179344"/>
                  <a:gd name="connsiteY8" fmla="*/ 584185 h 617056"/>
                  <a:gd name="connsiteX9" fmla="*/ 102163 w 179344"/>
                  <a:gd name="connsiteY9" fmla="*/ 38656 h 617056"/>
                  <a:gd name="connsiteX10" fmla="*/ 74026 w 179344"/>
                  <a:gd name="connsiteY10" fmla="*/ 0 h 617056"/>
                  <a:gd name="connsiteX11" fmla="*/ 0 w 179344"/>
                  <a:gd name="connsiteY11" fmla="*/ 0 h 617056"/>
                  <a:gd name="connsiteX12" fmla="*/ 88095 w 179344"/>
                  <a:gd name="connsiteY12" fmla="*/ 617056 h 617056"/>
                  <a:gd name="connsiteX13" fmla="*/ 88226 w 179344"/>
                  <a:gd name="connsiteY13" fmla="*/ 616267 h 617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79344" h="617056">
                    <a:moveTo>
                      <a:pt x="88226" y="616136"/>
                    </a:moveTo>
                    <a:cubicBezTo>
                      <a:pt x="88226" y="616136"/>
                      <a:pt x="88357" y="615084"/>
                      <a:pt x="88620" y="614558"/>
                    </a:cubicBezTo>
                    <a:cubicBezTo>
                      <a:pt x="88752" y="614032"/>
                      <a:pt x="89146" y="613638"/>
                      <a:pt x="89409" y="613112"/>
                    </a:cubicBezTo>
                    <a:cubicBezTo>
                      <a:pt x="89672" y="612717"/>
                      <a:pt x="89935" y="612323"/>
                      <a:pt x="90198" y="612060"/>
                    </a:cubicBezTo>
                    <a:cubicBezTo>
                      <a:pt x="90593" y="611534"/>
                      <a:pt x="91119" y="611008"/>
                      <a:pt x="91645" y="610482"/>
                    </a:cubicBezTo>
                    <a:cubicBezTo>
                      <a:pt x="91645" y="610482"/>
                      <a:pt x="91776" y="610482"/>
                      <a:pt x="91908" y="610351"/>
                    </a:cubicBezTo>
                    <a:cubicBezTo>
                      <a:pt x="93354" y="608904"/>
                      <a:pt x="95326" y="607589"/>
                      <a:pt x="97693" y="606143"/>
                    </a:cubicBezTo>
                    <a:cubicBezTo>
                      <a:pt x="97693" y="606143"/>
                      <a:pt x="97693" y="606143"/>
                      <a:pt x="97693" y="606143"/>
                    </a:cubicBezTo>
                    <a:cubicBezTo>
                      <a:pt x="111499" y="598122"/>
                      <a:pt x="139636" y="590759"/>
                      <a:pt x="179345" y="584185"/>
                    </a:cubicBezTo>
                    <a:lnTo>
                      <a:pt x="102163" y="38656"/>
                    </a:lnTo>
                    <a:lnTo>
                      <a:pt x="74026" y="0"/>
                    </a:lnTo>
                    <a:lnTo>
                      <a:pt x="0" y="0"/>
                    </a:lnTo>
                    <a:lnTo>
                      <a:pt x="88095" y="617056"/>
                    </a:lnTo>
                    <a:cubicBezTo>
                      <a:pt x="88095" y="617056"/>
                      <a:pt x="88226" y="616530"/>
                      <a:pt x="88226" y="616267"/>
                    </a:cubicBezTo>
                    <a:close/>
                  </a:path>
                </a:pathLst>
              </a:custGeom>
              <a:solidFill>
                <a:srgbClr val="E0E0E0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81" name="شكل حر: شكل 180">
                <a:extLst>
                  <a:ext uri="{FF2B5EF4-FFF2-40B4-BE49-F238E27FC236}">
                    <a16:creationId xmlns:a16="http://schemas.microsoft.com/office/drawing/2014/main" id="{1BB4B5E1-7903-DB8A-B8FF-78DFE47A9644}"/>
                  </a:ext>
                </a:extLst>
              </p:cNvPr>
              <p:cNvSpPr/>
              <p:nvPr/>
            </p:nvSpPr>
            <p:spPr>
              <a:xfrm>
                <a:off x="8363646" y="3180810"/>
                <a:ext cx="100848" cy="67582"/>
              </a:xfrm>
              <a:custGeom>
                <a:avLst/>
                <a:gdLst>
                  <a:gd name="connsiteX0" fmla="*/ 100717 w 100848"/>
                  <a:gd name="connsiteY0" fmla="*/ 67583 h 67582"/>
                  <a:gd name="connsiteX1" fmla="*/ 100717 w 100848"/>
                  <a:gd name="connsiteY1" fmla="*/ 67583 h 67582"/>
                  <a:gd name="connsiteX2" fmla="*/ 91250 w 100848"/>
                  <a:gd name="connsiteY2" fmla="*/ 0 h 67582"/>
                  <a:gd name="connsiteX3" fmla="*/ 9598 w 100848"/>
                  <a:gd name="connsiteY3" fmla="*/ 21958 h 67582"/>
                  <a:gd name="connsiteX4" fmla="*/ 9598 w 100848"/>
                  <a:gd name="connsiteY4" fmla="*/ 21958 h 67582"/>
                  <a:gd name="connsiteX5" fmla="*/ 3813 w 100848"/>
                  <a:gd name="connsiteY5" fmla="*/ 26165 h 67582"/>
                  <a:gd name="connsiteX6" fmla="*/ 3550 w 100848"/>
                  <a:gd name="connsiteY6" fmla="*/ 26297 h 67582"/>
                  <a:gd name="connsiteX7" fmla="*/ 2104 w 100848"/>
                  <a:gd name="connsiteY7" fmla="*/ 27875 h 67582"/>
                  <a:gd name="connsiteX8" fmla="*/ 1315 w 100848"/>
                  <a:gd name="connsiteY8" fmla="*/ 28927 h 67582"/>
                  <a:gd name="connsiteX9" fmla="*/ 526 w 100848"/>
                  <a:gd name="connsiteY9" fmla="*/ 30373 h 67582"/>
                  <a:gd name="connsiteX10" fmla="*/ 132 w 100848"/>
                  <a:gd name="connsiteY10" fmla="*/ 31951 h 67582"/>
                  <a:gd name="connsiteX11" fmla="*/ 0 w 100848"/>
                  <a:gd name="connsiteY11" fmla="*/ 32871 h 67582"/>
                  <a:gd name="connsiteX12" fmla="*/ 0 w 100848"/>
                  <a:gd name="connsiteY12" fmla="*/ 32871 h 67582"/>
                  <a:gd name="connsiteX13" fmla="*/ 0 w 100848"/>
                  <a:gd name="connsiteY13" fmla="*/ 32871 h 67582"/>
                  <a:gd name="connsiteX14" fmla="*/ 0 w 100848"/>
                  <a:gd name="connsiteY14" fmla="*/ 32871 h 67582"/>
                  <a:gd name="connsiteX15" fmla="*/ 100849 w 100848"/>
                  <a:gd name="connsiteY15" fmla="*/ 67452 h 67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00848" h="67582">
                    <a:moveTo>
                      <a:pt x="100717" y="67583"/>
                    </a:moveTo>
                    <a:lnTo>
                      <a:pt x="100717" y="67583"/>
                    </a:lnTo>
                    <a:cubicBezTo>
                      <a:pt x="100717" y="67583"/>
                      <a:pt x="91250" y="0"/>
                      <a:pt x="91250" y="0"/>
                    </a:cubicBezTo>
                    <a:cubicBezTo>
                      <a:pt x="51673" y="6574"/>
                      <a:pt x="23404" y="13937"/>
                      <a:pt x="9598" y="21958"/>
                    </a:cubicBezTo>
                    <a:cubicBezTo>
                      <a:pt x="9598" y="21958"/>
                      <a:pt x="9598" y="21958"/>
                      <a:pt x="9598" y="21958"/>
                    </a:cubicBezTo>
                    <a:cubicBezTo>
                      <a:pt x="7232" y="23404"/>
                      <a:pt x="5259" y="24719"/>
                      <a:pt x="3813" y="26165"/>
                    </a:cubicBezTo>
                    <a:cubicBezTo>
                      <a:pt x="3813" y="26165"/>
                      <a:pt x="3682" y="26165"/>
                      <a:pt x="3550" y="26297"/>
                    </a:cubicBezTo>
                    <a:cubicBezTo>
                      <a:pt x="3024" y="26823"/>
                      <a:pt x="2630" y="27349"/>
                      <a:pt x="2104" y="27875"/>
                    </a:cubicBezTo>
                    <a:cubicBezTo>
                      <a:pt x="1841" y="28269"/>
                      <a:pt x="1578" y="28664"/>
                      <a:pt x="1315" y="28927"/>
                    </a:cubicBezTo>
                    <a:cubicBezTo>
                      <a:pt x="1052" y="29453"/>
                      <a:pt x="789" y="29847"/>
                      <a:pt x="526" y="30373"/>
                    </a:cubicBezTo>
                    <a:cubicBezTo>
                      <a:pt x="263" y="30899"/>
                      <a:pt x="263" y="31425"/>
                      <a:pt x="132" y="31951"/>
                    </a:cubicBezTo>
                    <a:cubicBezTo>
                      <a:pt x="132" y="32214"/>
                      <a:pt x="0" y="32608"/>
                      <a:pt x="0" y="32871"/>
                    </a:cubicBezTo>
                    <a:lnTo>
                      <a:pt x="0" y="32871"/>
                    </a:lnTo>
                    <a:cubicBezTo>
                      <a:pt x="0" y="32871"/>
                      <a:pt x="0" y="32871"/>
                      <a:pt x="0" y="32871"/>
                    </a:cubicBezTo>
                    <a:lnTo>
                      <a:pt x="0" y="32871"/>
                    </a:lnTo>
                    <a:cubicBezTo>
                      <a:pt x="0" y="45757"/>
                      <a:pt x="37342" y="57722"/>
                      <a:pt x="100849" y="67452"/>
                    </a:cubicBezTo>
                    <a:close/>
                  </a:path>
                </a:pathLst>
              </a:custGeom>
              <a:solidFill>
                <a:srgbClr val="0FAFE8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82" name="شكل حر: شكل 181">
                <a:extLst>
                  <a:ext uri="{FF2B5EF4-FFF2-40B4-BE49-F238E27FC236}">
                    <a16:creationId xmlns:a16="http://schemas.microsoft.com/office/drawing/2014/main" id="{283A7A04-2D38-2CB7-920E-A4811B4C7BCB}"/>
                  </a:ext>
                </a:extLst>
              </p:cNvPr>
              <p:cNvSpPr/>
              <p:nvPr/>
            </p:nvSpPr>
            <p:spPr>
              <a:xfrm>
                <a:off x="8373244" y="3180679"/>
                <a:ext cx="81651" cy="21957"/>
              </a:xfrm>
              <a:custGeom>
                <a:avLst/>
                <a:gdLst>
                  <a:gd name="connsiteX0" fmla="*/ 81652 w 81651"/>
                  <a:gd name="connsiteY0" fmla="*/ 0 h 21957"/>
                  <a:gd name="connsiteX1" fmla="*/ 0 w 81651"/>
                  <a:gd name="connsiteY1" fmla="*/ 21958 h 21957"/>
                  <a:gd name="connsiteX2" fmla="*/ 81652 w 81651"/>
                  <a:gd name="connsiteY2" fmla="*/ 0 h 21957"/>
                  <a:gd name="connsiteX3" fmla="*/ 81652 w 81651"/>
                  <a:gd name="connsiteY3" fmla="*/ 0 h 21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651" h="21957">
                    <a:moveTo>
                      <a:pt x="81652" y="0"/>
                    </a:moveTo>
                    <a:cubicBezTo>
                      <a:pt x="41943" y="6574"/>
                      <a:pt x="13674" y="13937"/>
                      <a:pt x="0" y="21958"/>
                    </a:cubicBezTo>
                    <a:cubicBezTo>
                      <a:pt x="13806" y="14069"/>
                      <a:pt x="42075" y="6574"/>
                      <a:pt x="81652" y="0"/>
                    </a:cubicBezTo>
                    <a:lnTo>
                      <a:pt x="81652" y="0"/>
                    </a:ln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83" name="شكل حر: شكل 182">
                <a:extLst>
                  <a:ext uri="{FF2B5EF4-FFF2-40B4-BE49-F238E27FC236}">
                    <a16:creationId xmlns:a16="http://schemas.microsoft.com/office/drawing/2014/main" id="{D6854AC0-CF10-9777-521F-0CE51F29D1A4}"/>
                  </a:ext>
                </a:extLst>
              </p:cNvPr>
              <p:cNvSpPr/>
              <p:nvPr/>
            </p:nvSpPr>
            <p:spPr>
              <a:xfrm>
                <a:off x="8364172" y="3209868"/>
                <a:ext cx="788" cy="1446"/>
              </a:xfrm>
              <a:custGeom>
                <a:avLst/>
                <a:gdLst>
                  <a:gd name="connsiteX0" fmla="*/ 0 w 788"/>
                  <a:gd name="connsiteY0" fmla="*/ 1446 h 1446"/>
                  <a:gd name="connsiteX1" fmla="*/ 789 w 788"/>
                  <a:gd name="connsiteY1" fmla="*/ 0 h 1446"/>
                  <a:gd name="connsiteX2" fmla="*/ 0 w 788"/>
                  <a:gd name="connsiteY2" fmla="*/ 1446 h 14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8" h="1446">
                    <a:moveTo>
                      <a:pt x="0" y="1446"/>
                    </a:moveTo>
                    <a:cubicBezTo>
                      <a:pt x="0" y="1446"/>
                      <a:pt x="394" y="526"/>
                      <a:pt x="789" y="0"/>
                    </a:cubicBezTo>
                    <a:cubicBezTo>
                      <a:pt x="526" y="526"/>
                      <a:pt x="263" y="920"/>
                      <a:pt x="0" y="1446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84" name="شكل حر: شكل 183">
                <a:extLst>
                  <a:ext uri="{FF2B5EF4-FFF2-40B4-BE49-F238E27FC236}">
                    <a16:creationId xmlns:a16="http://schemas.microsoft.com/office/drawing/2014/main" id="{DF9DFDCB-559E-7422-4883-29A479B1ED03}"/>
                  </a:ext>
                </a:extLst>
              </p:cNvPr>
              <p:cNvSpPr/>
              <p:nvPr/>
            </p:nvSpPr>
            <p:spPr>
              <a:xfrm>
                <a:off x="8365618" y="3207107"/>
                <a:ext cx="1446" cy="1577"/>
              </a:xfrm>
              <a:custGeom>
                <a:avLst/>
                <a:gdLst>
                  <a:gd name="connsiteX0" fmla="*/ 0 w 1446"/>
                  <a:gd name="connsiteY0" fmla="*/ 1578 h 1577"/>
                  <a:gd name="connsiteX1" fmla="*/ 1446 w 1446"/>
                  <a:gd name="connsiteY1" fmla="*/ 0 h 1577"/>
                  <a:gd name="connsiteX2" fmla="*/ 0 w 1446"/>
                  <a:gd name="connsiteY2" fmla="*/ 1578 h 1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446" h="1577">
                    <a:moveTo>
                      <a:pt x="0" y="1578"/>
                    </a:moveTo>
                    <a:cubicBezTo>
                      <a:pt x="0" y="1578"/>
                      <a:pt x="789" y="526"/>
                      <a:pt x="1446" y="0"/>
                    </a:cubicBezTo>
                    <a:cubicBezTo>
                      <a:pt x="920" y="526"/>
                      <a:pt x="394" y="1052"/>
                      <a:pt x="0" y="1578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85" name="شكل حر: شكل 184">
                <a:extLst>
                  <a:ext uri="{FF2B5EF4-FFF2-40B4-BE49-F238E27FC236}">
                    <a16:creationId xmlns:a16="http://schemas.microsoft.com/office/drawing/2014/main" id="{CBD93E23-5B08-70D7-DFDD-9D6A1F76A5BB}"/>
                  </a:ext>
                </a:extLst>
              </p:cNvPr>
              <p:cNvSpPr/>
              <p:nvPr/>
            </p:nvSpPr>
            <p:spPr>
              <a:xfrm>
                <a:off x="8367196" y="3202636"/>
                <a:ext cx="5785" cy="4207"/>
              </a:xfrm>
              <a:custGeom>
                <a:avLst/>
                <a:gdLst>
                  <a:gd name="connsiteX0" fmla="*/ 0 w 5785"/>
                  <a:gd name="connsiteY0" fmla="*/ 4207 h 4207"/>
                  <a:gd name="connsiteX1" fmla="*/ 5785 w 5785"/>
                  <a:gd name="connsiteY1" fmla="*/ 0 h 4207"/>
                  <a:gd name="connsiteX2" fmla="*/ 0 w 5785"/>
                  <a:gd name="connsiteY2" fmla="*/ 4207 h 4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785" h="4207">
                    <a:moveTo>
                      <a:pt x="0" y="4207"/>
                    </a:moveTo>
                    <a:cubicBezTo>
                      <a:pt x="1446" y="2761"/>
                      <a:pt x="3419" y="1446"/>
                      <a:pt x="5785" y="0"/>
                    </a:cubicBezTo>
                    <a:cubicBezTo>
                      <a:pt x="3419" y="1446"/>
                      <a:pt x="1446" y="2761"/>
                      <a:pt x="0" y="4207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86" name="شكل حر: شكل 185">
                <a:extLst>
                  <a:ext uri="{FF2B5EF4-FFF2-40B4-BE49-F238E27FC236}">
                    <a16:creationId xmlns:a16="http://schemas.microsoft.com/office/drawing/2014/main" id="{8821EB60-2EDD-AE84-E460-6A65F9449E51}"/>
                  </a:ext>
                </a:extLst>
              </p:cNvPr>
              <p:cNvSpPr/>
              <p:nvPr/>
            </p:nvSpPr>
            <p:spPr>
              <a:xfrm>
                <a:off x="8363646" y="3212892"/>
                <a:ext cx="131" cy="788"/>
              </a:xfrm>
              <a:custGeom>
                <a:avLst/>
                <a:gdLst>
                  <a:gd name="connsiteX0" fmla="*/ 132 w 131"/>
                  <a:gd name="connsiteY0" fmla="*/ 0 h 788"/>
                  <a:gd name="connsiteX1" fmla="*/ 0 w 131"/>
                  <a:gd name="connsiteY1" fmla="*/ 789 h 788"/>
                  <a:gd name="connsiteX2" fmla="*/ 0 w 131"/>
                  <a:gd name="connsiteY2" fmla="*/ 789 h 788"/>
                  <a:gd name="connsiteX3" fmla="*/ 132 w 131"/>
                  <a:gd name="connsiteY3" fmla="*/ 0 h 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1" h="788">
                    <a:moveTo>
                      <a:pt x="132" y="0"/>
                    </a:moveTo>
                    <a:cubicBezTo>
                      <a:pt x="132" y="0"/>
                      <a:pt x="0" y="526"/>
                      <a:pt x="0" y="789"/>
                    </a:cubicBezTo>
                    <a:lnTo>
                      <a:pt x="0" y="789"/>
                    </a:lnTo>
                    <a:cubicBezTo>
                      <a:pt x="0" y="789"/>
                      <a:pt x="0" y="263"/>
                      <a:pt x="132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</p:grpSp>
        <p:sp>
          <p:nvSpPr>
            <p:cNvPr id="187" name="شكل حر: شكل 186">
              <a:extLst>
                <a:ext uri="{FF2B5EF4-FFF2-40B4-BE49-F238E27FC236}">
                  <a16:creationId xmlns:a16="http://schemas.microsoft.com/office/drawing/2014/main" id="{D2EC52FF-A544-D21B-9CD4-1D9DC7D811C5}"/>
                </a:ext>
              </a:extLst>
            </p:cNvPr>
            <p:cNvSpPr/>
            <p:nvPr/>
          </p:nvSpPr>
          <p:spPr>
            <a:xfrm>
              <a:off x="8022192" y="4141772"/>
              <a:ext cx="1683351" cy="150604"/>
            </a:xfrm>
            <a:custGeom>
              <a:avLst/>
              <a:gdLst>
                <a:gd name="connsiteX0" fmla="*/ 1408461 w 1408461"/>
                <a:gd name="connsiteY0" fmla="*/ 60088 h 120176"/>
                <a:gd name="connsiteX1" fmla="*/ 704231 w 1408461"/>
                <a:gd name="connsiteY1" fmla="*/ 0 h 120176"/>
                <a:gd name="connsiteX2" fmla="*/ 0 w 1408461"/>
                <a:gd name="connsiteY2" fmla="*/ 60088 h 120176"/>
                <a:gd name="connsiteX3" fmla="*/ 704231 w 1408461"/>
                <a:gd name="connsiteY3" fmla="*/ 120177 h 120176"/>
                <a:gd name="connsiteX4" fmla="*/ 1408461 w 1408461"/>
                <a:gd name="connsiteY4" fmla="*/ 60088 h 120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8461" h="120176">
                  <a:moveTo>
                    <a:pt x="1408461" y="60088"/>
                  </a:moveTo>
                  <a:cubicBezTo>
                    <a:pt x="1408461" y="26954"/>
                    <a:pt x="1093162" y="0"/>
                    <a:pt x="704231" y="0"/>
                  </a:cubicBezTo>
                  <a:cubicBezTo>
                    <a:pt x="315300" y="0"/>
                    <a:pt x="0" y="26823"/>
                    <a:pt x="0" y="60088"/>
                  </a:cubicBezTo>
                  <a:cubicBezTo>
                    <a:pt x="0" y="93354"/>
                    <a:pt x="315300" y="120177"/>
                    <a:pt x="704231" y="120177"/>
                  </a:cubicBezTo>
                  <a:cubicBezTo>
                    <a:pt x="1093162" y="120177"/>
                    <a:pt x="1408461" y="93354"/>
                    <a:pt x="1408461" y="6008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E0E0E0"/>
              </a:solidFill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88" name="شكل حر: شكل 187">
              <a:extLst>
                <a:ext uri="{FF2B5EF4-FFF2-40B4-BE49-F238E27FC236}">
                  <a16:creationId xmlns:a16="http://schemas.microsoft.com/office/drawing/2014/main" id="{F374E065-1412-E9A7-3CEE-FEA396A39FBF}"/>
                </a:ext>
              </a:extLst>
            </p:cNvPr>
            <p:cNvSpPr/>
            <p:nvPr/>
          </p:nvSpPr>
          <p:spPr>
            <a:xfrm>
              <a:off x="9139538" y="6023837"/>
              <a:ext cx="97877" cy="97876"/>
            </a:xfrm>
            <a:custGeom>
              <a:avLst/>
              <a:gdLst>
                <a:gd name="connsiteX0" fmla="*/ 78102 w 78101"/>
                <a:gd name="connsiteY0" fmla="*/ 39051 h 78101"/>
                <a:gd name="connsiteX1" fmla="*/ 39051 w 78101"/>
                <a:gd name="connsiteY1" fmla="*/ 78102 h 78101"/>
                <a:gd name="connsiteX2" fmla="*/ 0 w 78101"/>
                <a:gd name="connsiteY2" fmla="*/ 39051 h 78101"/>
                <a:gd name="connsiteX3" fmla="*/ 39051 w 78101"/>
                <a:gd name="connsiteY3" fmla="*/ 0 h 78101"/>
                <a:gd name="connsiteX4" fmla="*/ 78102 w 78101"/>
                <a:gd name="connsiteY4" fmla="*/ 39051 h 78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101" h="78101">
                  <a:moveTo>
                    <a:pt x="78102" y="39051"/>
                  </a:moveTo>
                  <a:cubicBezTo>
                    <a:pt x="78102" y="60614"/>
                    <a:pt x="60614" y="78102"/>
                    <a:pt x="39051" y="78102"/>
                  </a:cubicBezTo>
                  <a:cubicBezTo>
                    <a:pt x="17487" y="78102"/>
                    <a:pt x="0" y="60614"/>
                    <a:pt x="0" y="39051"/>
                  </a:cubicBezTo>
                  <a:cubicBezTo>
                    <a:pt x="0" y="17487"/>
                    <a:pt x="17487" y="0"/>
                    <a:pt x="39051" y="0"/>
                  </a:cubicBezTo>
                  <a:cubicBezTo>
                    <a:pt x="60614" y="0"/>
                    <a:pt x="78102" y="17487"/>
                    <a:pt x="78102" y="39051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89" name="شكل حر: شكل 188">
              <a:extLst>
                <a:ext uri="{FF2B5EF4-FFF2-40B4-BE49-F238E27FC236}">
                  <a16:creationId xmlns:a16="http://schemas.microsoft.com/office/drawing/2014/main" id="{02A5954A-706B-D174-4135-8C3658F636FC}"/>
                </a:ext>
              </a:extLst>
            </p:cNvPr>
            <p:cNvSpPr/>
            <p:nvPr/>
          </p:nvSpPr>
          <p:spPr>
            <a:xfrm>
              <a:off x="8968172" y="5639746"/>
              <a:ext cx="54704" cy="54704"/>
            </a:xfrm>
            <a:custGeom>
              <a:avLst/>
              <a:gdLst>
                <a:gd name="connsiteX0" fmla="*/ 43653 w 43652"/>
                <a:gd name="connsiteY0" fmla="*/ 21826 h 43652"/>
                <a:gd name="connsiteX1" fmla="*/ 21826 w 43652"/>
                <a:gd name="connsiteY1" fmla="*/ 43653 h 43652"/>
                <a:gd name="connsiteX2" fmla="*/ 0 w 43652"/>
                <a:gd name="connsiteY2" fmla="*/ 21826 h 43652"/>
                <a:gd name="connsiteX3" fmla="*/ 21826 w 43652"/>
                <a:gd name="connsiteY3" fmla="*/ 0 h 43652"/>
                <a:gd name="connsiteX4" fmla="*/ 43653 w 43652"/>
                <a:gd name="connsiteY4" fmla="*/ 21826 h 43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52" h="43652">
                  <a:moveTo>
                    <a:pt x="43653" y="21826"/>
                  </a:moveTo>
                  <a:cubicBezTo>
                    <a:pt x="43653" y="33923"/>
                    <a:pt x="33791" y="43653"/>
                    <a:pt x="21826" y="43653"/>
                  </a:cubicBezTo>
                  <a:cubicBezTo>
                    <a:pt x="9861" y="43653"/>
                    <a:pt x="0" y="33791"/>
                    <a:pt x="0" y="21826"/>
                  </a:cubicBezTo>
                  <a:cubicBezTo>
                    <a:pt x="0" y="9861"/>
                    <a:pt x="9861" y="0"/>
                    <a:pt x="21826" y="0"/>
                  </a:cubicBezTo>
                  <a:cubicBezTo>
                    <a:pt x="33791" y="0"/>
                    <a:pt x="43653" y="9861"/>
                    <a:pt x="43653" y="21826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90" name="شكل حر: شكل 189">
              <a:extLst>
                <a:ext uri="{FF2B5EF4-FFF2-40B4-BE49-F238E27FC236}">
                  <a16:creationId xmlns:a16="http://schemas.microsoft.com/office/drawing/2014/main" id="{4D70B645-5D41-E900-0C66-F8DAF8BDC2A9}"/>
                </a:ext>
              </a:extLst>
            </p:cNvPr>
            <p:cNvSpPr/>
            <p:nvPr/>
          </p:nvSpPr>
          <p:spPr>
            <a:xfrm>
              <a:off x="9224235" y="5385167"/>
              <a:ext cx="83376" cy="83376"/>
            </a:xfrm>
            <a:custGeom>
              <a:avLst/>
              <a:gdLst>
                <a:gd name="connsiteX0" fmla="*/ 66531 w 66531"/>
                <a:gd name="connsiteY0" fmla="*/ 33266 h 66531"/>
                <a:gd name="connsiteX1" fmla="*/ 33266 w 66531"/>
                <a:gd name="connsiteY1" fmla="*/ 66531 h 66531"/>
                <a:gd name="connsiteX2" fmla="*/ 0 w 66531"/>
                <a:gd name="connsiteY2" fmla="*/ 33266 h 66531"/>
                <a:gd name="connsiteX3" fmla="*/ 33266 w 66531"/>
                <a:gd name="connsiteY3" fmla="*/ 0 h 66531"/>
                <a:gd name="connsiteX4" fmla="*/ 66531 w 66531"/>
                <a:gd name="connsiteY4" fmla="*/ 33266 h 66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531" h="66531">
                  <a:moveTo>
                    <a:pt x="66531" y="33266"/>
                  </a:moveTo>
                  <a:cubicBezTo>
                    <a:pt x="66531" y="51673"/>
                    <a:pt x="51673" y="66531"/>
                    <a:pt x="33266" y="66531"/>
                  </a:cubicBezTo>
                  <a:cubicBezTo>
                    <a:pt x="14858" y="66531"/>
                    <a:pt x="0" y="51673"/>
                    <a:pt x="0" y="33266"/>
                  </a:cubicBezTo>
                  <a:cubicBezTo>
                    <a:pt x="0" y="14858"/>
                    <a:pt x="14858" y="0"/>
                    <a:pt x="33266" y="0"/>
                  </a:cubicBezTo>
                  <a:cubicBezTo>
                    <a:pt x="51673" y="0"/>
                    <a:pt x="66531" y="14858"/>
                    <a:pt x="66531" y="33266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91" name="شكل حر: شكل 190">
              <a:extLst>
                <a:ext uri="{FF2B5EF4-FFF2-40B4-BE49-F238E27FC236}">
                  <a16:creationId xmlns:a16="http://schemas.microsoft.com/office/drawing/2014/main" id="{92967E5D-9B3F-7F20-EE5F-B3CB2C9AD30A}"/>
                </a:ext>
              </a:extLst>
            </p:cNvPr>
            <p:cNvSpPr/>
            <p:nvPr/>
          </p:nvSpPr>
          <p:spPr>
            <a:xfrm>
              <a:off x="8695798" y="6311371"/>
              <a:ext cx="81069" cy="81069"/>
            </a:xfrm>
            <a:custGeom>
              <a:avLst/>
              <a:gdLst>
                <a:gd name="connsiteX0" fmla="*/ 64690 w 64690"/>
                <a:gd name="connsiteY0" fmla="*/ 32345 h 64690"/>
                <a:gd name="connsiteX1" fmla="*/ 32345 w 64690"/>
                <a:gd name="connsiteY1" fmla="*/ 64690 h 64690"/>
                <a:gd name="connsiteX2" fmla="*/ 0 w 64690"/>
                <a:gd name="connsiteY2" fmla="*/ 32345 h 64690"/>
                <a:gd name="connsiteX3" fmla="*/ 32345 w 64690"/>
                <a:gd name="connsiteY3" fmla="*/ 0 h 64690"/>
                <a:gd name="connsiteX4" fmla="*/ 64690 w 64690"/>
                <a:gd name="connsiteY4" fmla="*/ 32345 h 64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690" h="64690">
                  <a:moveTo>
                    <a:pt x="64690" y="32345"/>
                  </a:moveTo>
                  <a:cubicBezTo>
                    <a:pt x="64690" y="50227"/>
                    <a:pt x="50227" y="64690"/>
                    <a:pt x="32345" y="64690"/>
                  </a:cubicBezTo>
                  <a:cubicBezTo>
                    <a:pt x="14463" y="64690"/>
                    <a:pt x="0" y="50227"/>
                    <a:pt x="0" y="32345"/>
                  </a:cubicBezTo>
                  <a:cubicBezTo>
                    <a:pt x="0" y="14463"/>
                    <a:pt x="14463" y="0"/>
                    <a:pt x="32345" y="0"/>
                  </a:cubicBezTo>
                  <a:cubicBezTo>
                    <a:pt x="50227" y="0"/>
                    <a:pt x="64690" y="14463"/>
                    <a:pt x="64690" y="32345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92" name="شكل حر: شكل 191">
              <a:extLst>
                <a:ext uri="{FF2B5EF4-FFF2-40B4-BE49-F238E27FC236}">
                  <a16:creationId xmlns:a16="http://schemas.microsoft.com/office/drawing/2014/main" id="{DF27A9BA-A539-8FBD-92B6-20E2E61E9B99}"/>
                </a:ext>
              </a:extLst>
            </p:cNvPr>
            <p:cNvSpPr/>
            <p:nvPr/>
          </p:nvSpPr>
          <p:spPr>
            <a:xfrm>
              <a:off x="8792524" y="6065692"/>
              <a:ext cx="56023" cy="56023"/>
            </a:xfrm>
            <a:custGeom>
              <a:avLst/>
              <a:gdLst>
                <a:gd name="connsiteX0" fmla="*/ 44705 w 44704"/>
                <a:gd name="connsiteY0" fmla="*/ 22352 h 44704"/>
                <a:gd name="connsiteX1" fmla="*/ 22352 w 44704"/>
                <a:gd name="connsiteY1" fmla="*/ 44705 h 44704"/>
                <a:gd name="connsiteX2" fmla="*/ 0 w 44704"/>
                <a:gd name="connsiteY2" fmla="*/ 22352 h 44704"/>
                <a:gd name="connsiteX3" fmla="*/ 22352 w 44704"/>
                <a:gd name="connsiteY3" fmla="*/ 0 h 44704"/>
                <a:gd name="connsiteX4" fmla="*/ 44705 w 44704"/>
                <a:gd name="connsiteY4" fmla="*/ 22352 h 44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04" h="44704">
                  <a:moveTo>
                    <a:pt x="44705" y="22352"/>
                  </a:moveTo>
                  <a:cubicBezTo>
                    <a:pt x="44705" y="34697"/>
                    <a:pt x="34697" y="44705"/>
                    <a:pt x="22352" y="44705"/>
                  </a:cubicBezTo>
                  <a:cubicBezTo>
                    <a:pt x="10008" y="44705"/>
                    <a:pt x="0" y="34697"/>
                    <a:pt x="0" y="22352"/>
                  </a:cubicBezTo>
                  <a:cubicBezTo>
                    <a:pt x="0" y="10008"/>
                    <a:pt x="10008" y="0"/>
                    <a:pt x="22352" y="0"/>
                  </a:cubicBezTo>
                  <a:cubicBezTo>
                    <a:pt x="34697" y="0"/>
                    <a:pt x="44705" y="10008"/>
                    <a:pt x="44705" y="22352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93" name="شكل حر: شكل 192">
              <a:extLst>
                <a:ext uri="{FF2B5EF4-FFF2-40B4-BE49-F238E27FC236}">
                  <a16:creationId xmlns:a16="http://schemas.microsoft.com/office/drawing/2014/main" id="{5DF61107-04CA-A873-F9F2-E46AE0C3CBFF}"/>
                </a:ext>
              </a:extLst>
            </p:cNvPr>
            <p:cNvSpPr/>
            <p:nvPr/>
          </p:nvSpPr>
          <p:spPr>
            <a:xfrm>
              <a:off x="8522227" y="5285785"/>
              <a:ext cx="73819" cy="73819"/>
            </a:xfrm>
            <a:custGeom>
              <a:avLst/>
              <a:gdLst>
                <a:gd name="connsiteX0" fmla="*/ 58905 w 58905"/>
                <a:gd name="connsiteY0" fmla="*/ 29452 h 58905"/>
                <a:gd name="connsiteX1" fmla="*/ 29453 w 58905"/>
                <a:gd name="connsiteY1" fmla="*/ 58905 h 58905"/>
                <a:gd name="connsiteX2" fmla="*/ 0 w 58905"/>
                <a:gd name="connsiteY2" fmla="*/ 29452 h 58905"/>
                <a:gd name="connsiteX3" fmla="*/ 29453 w 58905"/>
                <a:gd name="connsiteY3" fmla="*/ 0 h 58905"/>
                <a:gd name="connsiteX4" fmla="*/ 58905 w 58905"/>
                <a:gd name="connsiteY4" fmla="*/ 29452 h 58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05" h="58905">
                  <a:moveTo>
                    <a:pt x="58905" y="29452"/>
                  </a:moveTo>
                  <a:cubicBezTo>
                    <a:pt x="58905" y="45757"/>
                    <a:pt x="45757" y="58905"/>
                    <a:pt x="29453" y="58905"/>
                  </a:cubicBezTo>
                  <a:cubicBezTo>
                    <a:pt x="13148" y="58905"/>
                    <a:pt x="0" y="45757"/>
                    <a:pt x="0" y="29452"/>
                  </a:cubicBezTo>
                  <a:cubicBezTo>
                    <a:pt x="0" y="13148"/>
                    <a:pt x="13148" y="0"/>
                    <a:pt x="29453" y="0"/>
                  </a:cubicBezTo>
                  <a:cubicBezTo>
                    <a:pt x="45757" y="0"/>
                    <a:pt x="58905" y="13148"/>
                    <a:pt x="58905" y="29452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307" name="مجموعة 306">
            <a:extLst>
              <a:ext uri="{FF2B5EF4-FFF2-40B4-BE49-F238E27FC236}">
                <a16:creationId xmlns:a16="http://schemas.microsoft.com/office/drawing/2014/main" id="{503BF493-0B23-762A-0240-8351025BEFCA}"/>
              </a:ext>
            </a:extLst>
          </p:cNvPr>
          <p:cNvGrpSpPr/>
          <p:nvPr/>
        </p:nvGrpSpPr>
        <p:grpSpPr>
          <a:xfrm>
            <a:off x="8727289" y="3296146"/>
            <a:ext cx="299071" cy="971608"/>
            <a:chOff x="8727289" y="3296146"/>
            <a:chExt cx="299071" cy="971608"/>
          </a:xfrm>
        </p:grpSpPr>
        <p:sp>
          <p:nvSpPr>
            <p:cNvPr id="217" name="شكل حر: شكل 216">
              <a:extLst>
                <a:ext uri="{FF2B5EF4-FFF2-40B4-BE49-F238E27FC236}">
                  <a16:creationId xmlns:a16="http://schemas.microsoft.com/office/drawing/2014/main" id="{FDF5470D-A7E1-E3CD-BEDC-777897B90C2D}"/>
                </a:ext>
              </a:extLst>
            </p:cNvPr>
            <p:cNvSpPr/>
            <p:nvPr/>
          </p:nvSpPr>
          <p:spPr>
            <a:xfrm>
              <a:off x="8727289" y="3296146"/>
              <a:ext cx="299071" cy="971608"/>
            </a:xfrm>
            <a:custGeom>
              <a:avLst/>
              <a:gdLst>
                <a:gd name="connsiteX0" fmla="*/ 149536 w 299071"/>
                <a:gd name="connsiteY0" fmla="*/ 971609 h 971608"/>
                <a:gd name="connsiteX1" fmla="*/ 149536 w 299071"/>
                <a:gd name="connsiteY1" fmla="*/ 0 h 971608"/>
                <a:gd name="connsiteX2" fmla="*/ 149536 w 299071"/>
                <a:gd name="connsiteY2" fmla="*/ 971609 h 9716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9071" h="971608">
                  <a:moveTo>
                    <a:pt x="149536" y="971609"/>
                  </a:moveTo>
                  <a:cubicBezTo>
                    <a:pt x="485992" y="971609"/>
                    <a:pt x="149536" y="0"/>
                    <a:pt x="149536" y="0"/>
                  </a:cubicBezTo>
                  <a:cubicBezTo>
                    <a:pt x="149536" y="0"/>
                    <a:pt x="-186920" y="971609"/>
                    <a:pt x="149536" y="971609"/>
                  </a:cubicBez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 dirty="0"/>
            </a:p>
          </p:txBody>
        </p:sp>
        <p:sp>
          <p:nvSpPr>
            <p:cNvPr id="218" name="شكل حر: شكل 217">
              <a:extLst>
                <a:ext uri="{FF2B5EF4-FFF2-40B4-BE49-F238E27FC236}">
                  <a16:creationId xmlns:a16="http://schemas.microsoft.com/office/drawing/2014/main" id="{EE841C5C-CD65-0B5A-CA4D-5327E1F698E8}"/>
                </a:ext>
              </a:extLst>
            </p:cNvPr>
            <p:cNvSpPr/>
            <p:nvPr/>
          </p:nvSpPr>
          <p:spPr>
            <a:xfrm>
              <a:off x="8900367" y="3545622"/>
              <a:ext cx="81845" cy="664559"/>
            </a:xfrm>
            <a:custGeom>
              <a:avLst/>
              <a:gdLst>
                <a:gd name="connsiteX0" fmla="*/ 16239 w 81845"/>
                <a:gd name="connsiteY0" fmla="*/ 0 h 664559"/>
                <a:gd name="connsiteX1" fmla="*/ 61752 w 81845"/>
                <a:gd name="connsiteY1" fmla="*/ 625039 h 664559"/>
                <a:gd name="connsiteX2" fmla="*/ 1743 w 81845"/>
                <a:gd name="connsiteY2" fmla="*/ 609531 h 664559"/>
                <a:gd name="connsiteX3" fmla="*/ 16576 w 81845"/>
                <a:gd name="connsiteY3" fmla="*/ 0 h 664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845" h="664559">
                  <a:moveTo>
                    <a:pt x="16239" y="0"/>
                  </a:moveTo>
                  <a:cubicBezTo>
                    <a:pt x="16239" y="0"/>
                    <a:pt x="125806" y="432538"/>
                    <a:pt x="61752" y="625039"/>
                  </a:cubicBezTo>
                  <a:cubicBezTo>
                    <a:pt x="41187" y="687408"/>
                    <a:pt x="-10057" y="671226"/>
                    <a:pt x="1743" y="609531"/>
                  </a:cubicBezTo>
                  <a:cubicBezTo>
                    <a:pt x="21970" y="500638"/>
                    <a:pt x="37141" y="259253"/>
                    <a:pt x="16576" y="0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sp>
        <p:nvSpPr>
          <p:cNvPr id="219" name="شكل حر: شكل 218">
            <a:extLst>
              <a:ext uri="{FF2B5EF4-FFF2-40B4-BE49-F238E27FC236}">
                <a16:creationId xmlns:a16="http://schemas.microsoft.com/office/drawing/2014/main" id="{55BFD732-7105-27FE-E418-73016B2B7C09}"/>
              </a:ext>
            </a:extLst>
          </p:cNvPr>
          <p:cNvSpPr/>
          <p:nvPr/>
        </p:nvSpPr>
        <p:spPr>
          <a:xfrm>
            <a:off x="7541847" y="516969"/>
            <a:ext cx="1074610" cy="446151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/>
          </a:p>
        </p:txBody>
      </p:sp>
      <p:sp>
        <p:nvSpPr>
          <p:cNvPr id="220" name="شكل حر: شكل 219">
            <a:extLst>
              <a:ext uri="{FF2B5EF4-FFF2-40B4-BE49-F238E27FC236}">
                <a16:creationId xmlns:a16="http://schemas.microsoft.com/office/drawing/2014/main" id="{06E43C70-8FC1-4FBB-CBD3-CA2738338285}"/>
              </a:ext>
            </a:extLst>
          </p:cNvPr>
          <p:cNvSpPr/>
          <p:nvPr/>
        </p:nvSpPr>
        <p:spPr>
          <a:xfrm flipH="1">
            <a:off x="6181158" y="559778"/>
            <a:ext cx="723350" cy="300317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 dirty="0"/>
          </a:p>
        </p:txBody>
      </p:sp>
      <p:sp>
        <p:nvSpPr>
          <p:cNvPr id="221" name="شكل حر: شكل 220">
            <a:extLst>
              <a:ext uri="{FF2B5EF4-FFF2-40B4-BE49-F238E27FC236}">
                <a16:creationId xmlns:a16="http://schemas.microsoft.com/office/drawing/2014/main" id="{7663FE4A-E33F-278E-3155-73C6636D79F9}"/>
              </a:ext>
            </a:extLst>
          </p:cNvPr>
          <p:cNvSpPr/>
          <p:nvPr/>
        </p:nvSpPr>
        <p:spPr>
          <a:xfrm flipH="1">
            <a:off x="9525835" y="3083807"/>
            <a:ext cx="723350" cy="300317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 dirty="0"/>
          </a:p>
        </p:txBody>
      </p:sp>
      <p:sp>
        <p:nvSpPr>
          <p:cNvPr id="222" name="شكل حر: شكل 221">
            <a:extLst>
              <a:ext uri="{FF2B5EF4-FFF2-40B4-BE49-F238E27FC236}">
                <a16:creationId xmlns:a16="http://schemas.microsoft.com/office/drawing/2014/main" id="{966E7EFC-C04E-1527-C8AF-3C7202E6592F}"/>
              </a:ext>
            </a:extLst>
          </p:cNvPr>
          <p:cNvSpPr/>
          <p:nvPr/>
        </p:nvSpPr>
        <p:spPr>
          <a:xfrm>
            <a:off x="1925111" y="1126997"/>
            <a:ext cx="1074610" cy="446151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/>
          </a:p>
        </p:txBody>
      </p:sp>
      <p:sp>
        <p:nvSpPr>
          <p:cNvPr id="223" name="شكل حر: شكل 222">
            <a:extLst>
              <a:ext uri="{FF2B5EF4-FFF2-40B4-BE49-F238E27FC236}">
                <a16:creationId xmlns:a16="http://schemas.microsoft.com/office/drawing/2014/main" id="{D203642E-7AF6-82F7-C5A8-4655AC4A997C}"/>
              </a:ext>
            </a:extLst>
          </p:cNvPr>
          <p:cNvSpPr/>
          <p:nvPr/>
        </p:nvSpPr>
        <p:spPr>
          <a:xfrm flipH="1">
            <a:off x="326808" y="977602"/>
            <a:ext cx="723350" cy="300317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 dirty="0"/>
          </a:p>
        </p:txBody>
      </p:sp>
      <p:sp>
        <p:nvSpPr>
          <p:cNvPr id="224" name="شكل حر: شكل 223">
            <a:extLst>
              <a:ext uri="{FF2B5EF4-FFF2-40B4-BE49-F238E27FC236}">
                <a16:creationId xmlns:a16="http://schemas.microsoft.com/office/drawing/2014/main" id="{2690D14A-1E98-AA80-D929-AE5035580E1F}"/>
              </a:ext>
            </a:extLst>
          </p:cNvPr>
          <p:cNvSpPr/>
          <p:nvPr/>
        </p:nvSpPr>
        <p:spPr>
          <a:xfrm flipH="1">
            <a:off x="1018666" y="2160490"/>
            <a:ext cx="723350" cy="300317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 dirty="0"/>
          </a:p>
        </p:txBody>
      </p:sp>
      <p:sp>
        <p:nvSpPr>
          <p:cNvPr id="225" name="شكل حر: شكل 224">
            <a:extLst>
              <a:ext uri="{FF2B5EF4-FFF2-40B4-BE49-F238E27FC236}">
                <a16:creationId xmlns:a16="http://schemas.microsoft.com/office/drawing/2014/main" id="{5650A34B-44D9-C67B-EBAD-255D1AAFDEBD}"/>
              </a:ext>
            </a:extLst>
          </p:cNvPr>
          <p:cNvSpPr/>
          <p:nvPr/>
        </p:nvSpPr>
        <p:spPr>
          <a:xfrm>
            <a:off x="3777278" y="551030"/>
            <a:ext cx="1074610" cy="446151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 dirty="0"/>
          </a:p>
        </p:txBody>
      </p:sp>
      <p:sp>
        <p:nvSpPr>
          <p:cNvPr id="227" name="شكل حر: شكل 226">
            <a:extLst>
              <a:ext uri="{FF2B5EF4-FFF2-40B4-BE49-F238E27FC236}">
                <a16:creationId xmlns:a16="http://schemas.microsoft.com/office/drawing/2014/main" id="{BE2B6940-1778-F598-009F-61194FA4A8CF}"/>
              </a:ext>
            </a:extLst>
          </p:cNvPr>
          <p:cNvSpPr/>
          <p:nvPr/>
        </p:nvSpPr>
        <p:spPr>
          <a:xfrm>
            <a:off x="6099995" y="6093703"/>
            <a:ext cx="717751" cy="297992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 dirty="0"/>
          </a:p>
        </p:txBody>
      </p:sp>
      <p:sp>
        <p:nvSpPr>
          <p:cNvPr id="229" name="شكل حر: شكل 228">
            <a:extLst>
              <a:ext uri="{FF2B5EF4-FFF2-40B4-BE49-F238E27FC236}">
                <a16:creationId xmlns:a16="http://schemas.microsoft.com/office/drawing/2014/main" id="{A4618552-0049-E045-CE38-077676E5504C}"/>
              </a:ext>
            </a:extLst>
          </p:cNvPr>
          <p:cNvSpPr/>
          <p:nvPr/>
        </p:nvSpPr>
        <p:spPr>
          <a:xfrm rot="12299694">
            <a:off x="9141685" y="2252785"/>
            <a:ext cx="179829" cy="63030"/>
          </a:xfrm>
          <a:custGeom>
            <a:avLst/>
            <a:gdLst>
              <a:gd name="connsiteX0" fmla="*/ 357268 w 425631"/>
              <a:gd name="connsiteY0" fmla="*/ 25693 h 149182"/>
              <a:gd name="connsiteX1" fmla="*/ 177245 w 425631"/>
              <a:gd name="connsiteY1" fmla="*/ 54934 h 149182"/>
              <a:gd name="connsiteX2" fmla="*/ 93520 w 425631"/>
              <a:gd name="connsiteY2" fmla="*/ 26550 h 149182"/>
              <a:gd name="connsiteX3" fmla="*/ 24369 w 425631"/>
              <a:gd name="connsiteY3" fmla="*/ 70 h 149182"/>
              <a:gd name="connsiteX4" fmla="*/ 80 w 425631"/>
              <a:gd name="connsiteY4" fmla="*/ 24359 h 149182"/>
              <a:gd name="connsiteX5" fmla="*/ 168673 w 425631"/>
              <a:gd name="connsiteY5" fmla="*/ 143612 h 149182"/>
              <a:gd name="connsiteX6" fmla="*/ 403083 w 425631"/>
              <a:gd name="connsiteY6" fmla="*/ 103988 h 149182"/>
              <a:gd name="connsiteX7" fmla="*/ 357363 w 425631"/>
              <a:gd name="connsiteY7" fmla="*/ 25693 h 149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5631" h="149182">
                <a:moveTo>
                  <a:pt x="357268" y="25693"/>
                </a:moveTo>
                <a:cubicBezTo>
                  <a:pt x="301927" y="55220"/>
                  <a:pt x="239158" y="66936"/>
                  <a:pt x="177245" y="54934"/>
                </a:cubicBezTo>
                <a:cubicBezTo>
                  <a:pt x="148003" y="49219"/>
                  <a:pt x="119905" y="40266"/>
                  <a:pt x="93520" y="26550"/>
                </a:cubicBezTo>
                <a:cubicBezTo>
                  <a:pt x="69613" y="14167"/>
                  <a:pt x="52087" y="-1168"/>
                  <a:pt x="24369" y="70"/>
                </a:cubicBezTo>
                <a:cubicBezTo>
                  <a:pt x="12177" y="642"/>
                  <a:pt x="-1158" y="10834"/>
                  <a:pt x="80" y="24359"/>
                </a:cubicBezTo>
                <a:cubicBezTo>
                  <a:pt x="6367" y="93415"/>
                  <a:pt x="109713" y="132944"/>
                  <a:pt x="168673" y="143612"/>
                </a:cubicBezTo>
                <a:cubicBezTo>
                  <a:pt x="250588" y="158376"/>
                  <a:pt x="330217" y="143326"/>
                  <a:pt x="403083" y="103988"/>
                </a:cubicBezTo>
                <a:cubicBezTo>
                  <a:pt x="454518" y="76270"/>
                  <a:pt x="408798" y="-1835"/>
                  <a:pt x="357363" y="25693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/>
          </a:p>
        </p:txBody>
      </p:sp>
      <p:grpSp>
        <p:nvGrpSpPr>
          <p:cNvPr id="306" name="مجموعة 305">
            <a:extLst>
              <a:ext uri="{FF2B5EF4-FFF2-40B4-BE49-F238E27FC236}">
                <a16:creationId xmlns:a16="http://schemas.microsoft.com/office/drawing/2014/main" id="{2EDEAD74-9E84-23D7-7387-933040F8380A}"/>
              </a:ext>
            </a:extLst>
          </p:cNvPr>
          <p:cNvGrpSpPr/>
          <p:nvPr/>
        </p:nvGrpSpPr>
        <p:grpSpPr>
          <a:xfrm>
            <a:off x="677028" y="4760039"/>
            <a:ext cx="2382083" cy="1995407"/>
            <a:chOff x="677028" y="4760039"/>
            <a:chExt cx="2382083" cy="1995407"/>
          </a:xfrm>
        </p:grpSpPr>
        <p:sp>
          <p:nvSpPr>
            <p:cNvPr id="287" name="شكل حر: شكل 286">
              <a:extLst>
                <a:ext uri="{FF2B5EF4-FFF2-40B4-BE49-F238E27FC236}">
                  <a16:creationId xmlns:a16="http://schemas.microsoft.com/office/drawing/2014/main" id="{9C549201-31F6-C5C3-D8F1-B8A71BE036B3}"/>
                </a:ext>
              </a:extLst>
            </p:cNvPr>
            <p:cNvSpPr/>
            <p:nvPr/>
          </p:nvSpPr>
          <p:spPr>
            <a:xfrm>
              <a:off x="873443" y="4786058"/>
              <a:ext cx="1969484" cy="1969388"/>
            </a:xfrm>
            <a:custGeom>
              <a:avLst/>
              <a:gdLst>
                <a:gd name="connsiteX0" fmla="*/ 1969484 w 1969484"/>
                <a:gd name="connsiteY0" fmla="*/ 984695 h 1969388"/>
                <a:gd name="connsiteX1" fmla="*/ 1898047 w 1969484"/>
                <a:gd name="connsiteY1" fmla="*/ 1353598 h 1969388"/>
                <a:gd name="connsiteX2" fmla="*/ 1069467 w 1969484"/>
                <a:gd name="connsiteY2" fmla="*/ 1965770 h 1969388"/>
                <a:gd name="connsiteX3" fmla="*/ 984790 w 1969484"/>
                <a:gd name="connsiteY3" fmla="*/ 1969389 h 1969388"/>
                <a:gd name="connsiteX4" fmla="*/ 403384 w 1969484"/>
                <a:gd name="connsiteY4" fmla="*/ 1779365 h 1969388"/>
                <a:gd name="connsiteX5" fmla="*/ 5144 w 1969484"/>
                <a:gd name="connsiteY5" fmla="*/ 1085660 h 1969388"/>
                <a:gd name="connsiteX6" fmla="*/ 0 w 1969484"/>
                <a:gd name="connsiteY6" fmla="*/ 984695 h 1969388"/>
                <a:gd name="connsiteX7" fmla="*/ 98203 w 1969484"/>
                <a:gd name="connsiteY7" fmla="*/ 555593 h 1969388"/>
                <a:gd name="connsiteX8" fmla="*/ 425768 w 1969484"/>
                <a:gd name="connsiteY8" fmla="*/ 173927 h 1969388"/>
                <a:gd name="connsiteX9" fmla="*/ 838295 w 1969484"/>
                <a:gd name="connsiteY9" fmla="*/ 10859 h 1969388"/>
                <a:gd name="connsiteX10" fmla="*/ 838295 w 1969484"/>
                <a:gd name="connsiteY10" fmla="*/ 10859 h 1969388"/>
                <a:gd name="connsiteX11" fmla="*/ 984695 w 1969484"/>
                <a:gd name="connsiteY11" fmla="*/ 0 h 1969388"/>
                <a:gd name="connsiteX12" fmla="*/ 1070039 w 1969484"/>
                <a:gd name="connsiteY12" fmla="*/ 3715 h 1969388"/>
                <a:gd name="connsiteX13" fmla="*/ 1150715 w 1969484"/>
                <a:gd name="connsiteY13" fmla="*/ 14002 h 1969388"/>
                <a:gd name="connsiteX14" fmla="*/ 1482281 w 1969484"/>
                <a:gd name="connsiteY14" fmla="*/ 134874 h 1969388"/>
                <a:gd name="connsiteX15" fmla="*/ 1969389 w 1969484"/>
                <a:gd name="connsiteY15" fmla="*/ 984695 h 1969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69484" h="1969388">
                  <a:moveTo>
                    <a:pt x="1969484" y="984695"/>
                  </a:moveTo>
                  <a:cubicBezTo>
                    <a:pt x="1969484" y="1115187"/>
                    <a:pt x="1944148" y="1239679"/>
                    <a:pt x="1898047" y="1353598"/>
                  </a:cubicBezTo>
                  <a:cubicBezTo>
                    <a:pt x="1762125" y="1689735"/>
                    <a:pt x="1445990" y="1933670"/>
                    <a:pt x="1069467" y="1965770"/>
                  </a:cubicBezTo>
                  <a:cubicBezTo>
                    <a:pt x="1041559" y="1968246"/>
                    <a:pt x="1013270" y="1969389"/>
                    <a:pt x="984790" y="1969389"/>
                  </a:cubicBezTo>
                  <a:cubicBezTo>
                    <a:pt x="767334" y="1969389"/>
                    <a:pt x="566261" y="1898904"/>
                    <a:pt x="403384" y="1779365"/>
                  </a:cubicBezTo>
                  <a:cubicBezTo>
                    <a:pt x="184309" y="1618964"/>
                    <a:pt x="34100" y="1370267"/>
                    <a:pt x="5144" y="1085660"/>
                  </a:cubicBezTo>
                  <a:cubicBezTo>
                    <a:pt x="1810" y="1052417"/>
                    <a:pt x="0" y="1018699"/>
                    <a:pt x="0" y="984695"/>
                  </a:cubicBezTo>
                  <a:cubicBezTo>
                    <a:pt x="0" y="830866"/>
                    <a:pt x="35243" y="685324"/>
                    <a:pt x="98203" y="555593"/>
                  </a:cubicBezTo>
                  <a:cubicBezTo>
                    <a:pt x="172784" y="401765"/>
                    <a:pt x="286226" y="270320"/>
                    <a:pt x="425768" y="173927"/>
                  </a:cubicBezTo>
                  <a:cubicBezTo>
                    <a:pt x="546449" y="90488"/>
                    <a:pt x="686753" y="33338"/>
                    <a:pt x="838295" y="10859"/>
                  </a:cubicBezTo>
                  <a:lnTo>
                    <a:pt x="838295" y="10859"/>
                  </a:lnTo>
                  <a:cubicBezTo>
                    <a:pt x="886015" y="3715"/>
                    <a:pt x="934974" y="0"/>
                    <a:pt x="984695" y="0"/>
                  </a:cubicBezTo>
                  <a:cubicBezTo>
                    <a:pt x="1013460" y="0"/>
                    <a:pt x="1041940" y="1238"/>
                    <a:pt x="1070039" y="3715"/>
                  </a:cubicBezTo>
                  <a:cubicBezTo>
                    <a:pt x="1097280" y="6001"/>
                    <a:pt x="1124236" y="9430"/>
                    <a:pt x="1150715" y="14002"/>
                  </a:cubicBezTo>
                  <a:cubicBezTo>
                    <a:pt x="1269968" y="34195"/>
                    <a:pt x="1381792" y="75819"/>
                    <a:pt x="1482281" y="134874"/>
                  </a:cubicBezTo>
                  <a:cubicBezTo>
                    <a:pt x="1773746" y="305848"/>
                    <a:pt x="1969389" y="622363"/>
                    <a:pt x="1969389" y="984695"/>
                  </a:cubicBezTo>
                  <a:close/>
                </a:path>
              </a:pathLst>
            </a:custGeom>
            <a:solidFill>
              <a:srgbClr val="C0F2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288" name="شكل حر: شكل 287">
              <a:extLst>
                <a:ext uri="{FF2B5EF4-FFF2-40B4-BE49-F238E27FC236}">
                  <a16:creationId xmlns:a16="http://schemas.microsoft.com/office/drawing/2014/main" id="{8774D680-BEC3-241C-B95E-2CEC7D794089}"/>
                </a:ext>
              </a:extLst>
            </p:cNvPr>
            <p:cNvSpPr/>
            <p:nvPr/>
          </p:nvSpPr>
          <p:spPr>
            <a:xfrm>
              <a:off x="873443" y="4786058"/>
              <a:ext cx="1070038" cy="1969388"/>
            </a:xfrm>
            <a:custGeom>
              <a:avLst/>
              <a:gdLst>
                <a:gd name="connsiteX0" fmla="*/ 520732 w 1070038"/>
                <a:gd name="connsiteY0" fmla="*/ 1776889 h 1969388"/>
                <a:gd name="connsiteX1" fmla="*/ 1069372 w 1070038"/>
                <a:gd name="connsiteY1" fmla="*/ 1965770 h 1969388"/>
                <a:gd name="connsiteX2" fmla="*/ 984695 w 1070038"/>
                <a:gd name="connsiteY2" fmla="*/ 1969389 h 1969388"/>
                <a:gd name="connsiteX3" fmla="*/ 403289 w 1070038"/>
                <a:gd name="connsiteY3" fmla="*/ 1779365 h 1969388"/>
                <a:gd name="connsiteX4" fmla="*/ 5144 w 1070038"/>
                <a:gd name="connsiteY4" fmla="*/ 1085660 h 1969388"/>
                <a:gd name="connsiteX5" fmla="*/ 0 w 1070038"/>
                <a:gd name="connsiteY5" fmla="*/ 984695 h 1969388"/>
                <a:gd name="connsiteX6" fmla="*/ 98203 w 1070038"/>
                <a:gd name="connsiteY6" fmla="*/ 555593 h 1969388"/>
                <a:gd name="connsiteX7" fmla="*/ 425768 w 1070038"/>
                <a:gd name="connsiteY7" fmla="*/ 173927 h 1969388"/>
                <a:gd name="connsiteX8" fmla="*/ 838295 w 1070038"/>
                <a:gd name="connsiteY8" fmla="*/ 10859 h 1969388"/>
                <a:gd name="connsiteX9" fmla="*/ 838295 w 1070038"/>
                <a:gd name="connsiteY9" fmla="*/ 10859 h 1969388"/>
                <a:gd name="connsiteX10" fmla="*/ 984695 w 1070038"/>
                <a:gd name="connsiteY10" fmla="*/ 0 h 1969388"/>
                <a:gd name="connsiteX11" fmla="*/ 1070039 w 1070038"/>
                <a:gd name="connsiteY11" fmla="*/ 3715 h 1969388"/>
                <a:gd name="connsiteX12" fmla="*/ 954405 w 1070038"/>
                <a:gd name="connsiteY12" fmla="*/ 14097 h 1969388"/>
                <a:gd name="connsiteX13" fmla="*/ 954405 w 1070038"/>
                <a:gd name="connsiteY13" fmla="*/ 14097 h 1969388"/>
                <a:gd name="connsiteX14" fmla="*/ 543211 w 1070038"/>
                <a:gd name="connsiteY14" fmla="*/ 176594 h 1969388"/>
                <a:gd name="connsiteX15" fmla="*/ 216694 w 1070038"/>
                <a:gd name="connsiteY15" fmla="*/ 557117 h 1969388"/>
                <a:gd name="connsiteX16" fmla="*/ 118777 w 1070038"/>
                <a:gd name="connsiteY16" fmla="*/ 984790 h 1969388"/>
                <a:gd name="connsiteX17" fmla="*/ 123920 w 1070038"/>
                <a:gd name="connsiteY17" fmla="*/ 1085469 h 1969388"/>
                <a:gd name="connsiteX18" fmla="*/ 520827 w 1070038"/>
                <a:gd name="connsiteY18" fmla="*/ 1776984 h 1969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70038" h="1969388">
                  <a:moveTo>
                    <a:pt x="520732" y="1776889"/>
                  </a:moveTo>
                  <a:cubicBezTo>
                    <a:pt x="675418" y="1890236"/>
                    <a:pt x="864489" y="1959483"/>
                    <a:pt x="1069372" y="1965770"/>
                  </a:cubicBezTo>
                  <a:cubicBezTo>
                    <a:pt x="1041463" y="1968246"/>
                    <a:pt x="1013174" y="1969389"/>
                    <a:pt x="984695" y="1969389"/>
                  </a:cubicBezTo>
                  <a:cubicBezTo>
                    <a:pt x="767239" y="1969389"/>
                    <a:pt x="566166" y="1898904"/>
                    <a:pt x="403289" y="1779365"/>
                  </a:cubicBezTo>
                  <a:cubicBezTo>
                    <a:pt x="184309" y="1618964"/>
                    <a:pt x="34100" y="1370267"/>
                    <a:pt x="5144" y="1085660"/>
                  </a:cubicBezTo>
                  <a:cubicBezTo>
                    <a:pt x="1810" y="1052417"/>
                    <a:pt x="0" y="1018699"/>
                    <a:pt x="0" y="984695"/>
                  </a:cubicBezTo>
                  <a:cubicBezTo>
                    <a:pt x="0" y="830866"/>
                    <a:pt x="35243" y="685324"/>
                    <a:pt x="98203" y="555593"/>
                  </a:cubicBezTo>
                  <a:cubicBezTo>
                    <a:pt x="172784" y="401765"/>
                    <a:pt x="286226" y="270320"/>
                    <a:pt x="425768" y="173927"/>
                  </a:cubicBezTo>
                  <a:cubicBezTo>
                    <a:pt x="546449" y="90488"/>
                    <a:pt x="686753" y="33338"/>
                    <a:pt x="838295" y="10859"/>
                  </a:cubicBezTo>
                  <a:lnTo>
                    <a:pt x="838295" y="10859"/>
                  </a:lnTo>
                  <a:cubicBezTo>
                    <a:pt x="886015" y="3715"/>
                    <a:pt x="934974" y="0"/>
                    <a:pt x="984695" y="0"/>
                  </a:cubicBezTo>
                  <a:cubicBezTo>
                    <a:pt x="1013460" y="0"/>
                    <a:pt x="1041940" y="1238"/>
                    <a:pt x="1070039" y="3715"/>
                  </a:cubicBezTo>
                  <a:cubicBezTo>
                    <a:pt x="1030891" y="4858"/>
                    <a:pt x="992219" y="8287"/>
                    <a:pt x="954405" y="14097"/>
                  </a:cubicBezTo>
                  <a:lnTo>
                    <a:pt x="954405" y="14097"/>
                  </a:lnTo>
                  <a:cubicBezTo>
                    <a:pt x="803338" y="36576"/>
                    <a:pt x="663512" y="93536"/>
                    <a:pt x="543211" y="176594"/>
                  </a:cubicBezTo>
                  <a:cubicBezTo>
                    <a:pt x="404050" y="272701"/>
                    <a:pt x="290989" y="403860"/>
                    <a:pt x="216694" y="557117"/>
                  </a:cubicBezTo>
                  <a:cubicBezTo>
                    <a:pt x="153924" y="686372"/>
                    <a:pt x="118777" y="831437"/>
                    <a:pt x="118777" y="984790"/>
                  </a:cubicBezTo>
                  <a:cubicBezTo>
                    <a:pt x="118777" y="1018794"/>
                    <a:pt x="120491" y="1052322"/>
                    <a:pt x="123920" y="1085469"/>
                  </a:cubicBezTo>
                  <a:cubicBezTo>
                    <a:pt x="152781" y="1369124"/>
                    <a:pt x="302514" y="1617155"/>
                    <a:pt x="520827" y="1776984"/>
                  </a:cubicBezTo>
                  <a:close/>
                </a:path>
              </a:pathLst>
            </a:custGeom>
            <a:solidFill>
              <a:srgbClr val="ABECE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grpSp>
          <p:nvGrpSpPr>
            <p:cNvPr id="289" name="رسم 262">
              <a:extLst>
                <a:ext uri="{FF2B5EF4-FFF2-40B4-BE49-F238E27FC236}">
                  <a16:creationId xmlns:a16="http://schemas.microsoft.com/office/drawing/2014/main" id="{F577B54D-9A4F-1DAE-0C5E-65AA43AC2599}"/>
                </a:ext>
              </a:extLst>
            </p:cNvPr>
            <p:cNvGrpSpPr/>
            <p:nvPr/>
          </p:nvGrpSpPr>
          <p:grpSpPr>
            <a:xfrm>
              <a:off x="878586" y="4786058"/>
              <a:ext cx="1964340" cy="1877440"/>
              <a:chOff x="878586" y="4786058"/>
              <a:chExt cx="1964340" cy="1877440"/>
            </a:xfrm>
            <a:solidFill>
              <a:srgbClr val="3BBBEC"/>
            </a:solidFill>
          </p:grpSpPr>
          <p:sp>
            <p:nvSpPr>
              <p:cNvPr id="290" name="شكل حر: شكل 289">
                <a:extLst>
                  <a:ext uri="{FF2B5EF4-FFF2-40B4-BE49-F238E27FC236}">
                    <a16:creationId xmlns:a16="http://schemas.microsoft.com/office/drawing/2014/main" id="{792EA8F8-8FCE-E4F6-E3C2-78A68E4BCAAD}"/>
                  </a:ext>
                </a:extLst>
              </p:cNvPr>
              <p:cNvSpPr/>
              <p:nvPr/>
            </p:nvSpPr>
            <p:spPr>
              <a:xfrm>
                <a:off x="971740" y="4959984"/>
                <a:ext cx="327564" cy="381666"/>
              </a:xfrm>
              <a:custGeom>
                <a:avLst/>
                <a:gdLst>
                  <a:gd name="connsiteX0" fmla="*/ 327470 w 327564"/>
                  <a:gd name="connsiteY0" fmla="*/ 0 h 381666"/>
                  <a:gd name="connsiteX1" fmla="*/ 279273 w 327564"/>
                  <a:gd name="connsiteY1" fmla="*/ 70485 h 381666"/>
                  <a:gd name="connsiteX2" fmla="*/ 211360 w 327564"/>
                  <a:gd name="connsiteY2" fmla="*/ 170402 h 381666"/>
                  <a:gd name="connsiteX3" fmla="*/ 142304 w 327564"/>
                  <a:gd name="connsiteY3" fmla="*/ 203549 h 381666"/>
                  <a:gd name="connsiteX4" fmla="*/ 112014 w 327564"/>
                  <a:gd name="connsiteY4" fmla="*/ 265843 h 381666"/>
                  <a:gd name="connsiteX5" fmla="*/ 111062 w 327564"/>
                  <a:gd name="connsiteY5" fmla="*/ 314325 h 381666"/>
                  <a:gd name="connsiteX6" fmla="*/ 86773 w 327564"/>
                  <a:gd name="connsiteY6" fmla="*/ 293370 h 381666"/>
                  <a:gd name="connsiteX7" fmla="*/ 42958 w 327564"/>
                  <a:gd name="connsiteY7" fmla="*/ 343948 h 381666"/>
                  <a:gd name="connsiteX8" fmla="*/ 0 w 327564"/>
                  <a:gd name="connsiteY8" fmla="*/ 381667 h 381666"/>
                  <a:gd name="connsiteX9" fmla="*/ 327565 w 327564"/>
                  <a:gd name="connsiteY9" fmla="*/ 0 h 381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27564" h="381666">
                    <a:moveTo>
                      <a:pt x="327470" y="0"/>
                    </a:moveTo>
                    <a:cubicBezTo>
                      <a:pt x="322993" y="31814"/>
                      <a:pt x="315087" y="44196"/>
                      <a:pt x="279273" y="70485"/>
                    </a:cubicBezTo>
                    <a:cubicBezTo>
                      <a:pt x="243364" y="96869"/>
                      <a:pt x="231553" y="109252"/>
                      <a:pt x="211360" y="170402"/>
                    </a:cubicBezTo>
                    <a:cubicBezTo>
                      <a:pt x="191167" y="231648"/>
                      <a:pt x="168688" y="195072"/>
                      <a:pt x="142304" y="203549"/>
                    </a:cubicBezTo>
                    <a:cubicBezTo>
                      <a:pt x="115919" y="211931"/>
                      <a:pt x="114776" y="241173"/>
                      <a:pt x="112014" y="265843"/>
                    </a:cubicBezTo>
                    <a:cubicBezTo>
                      <a:pt x="109252" y="290512"/>
                      <a:pt x="129635" y="300323"/>
                      <a:pt x="111062" y="314325"/>
                    </a:cubicBezTo>
                    <a:cubicBezTo>
                      <a:pt x="92488" y="328327"/>
                      <a:pt x="92869" y="298799"/>
                      <a:pt x="86773" y="293370"/>
                    </a:cubicBezTo>
                    <a:cubicBezTo>
                      <a:pt x="66770" y="275844"/>
                      <a:pt x="63722" y="308515"/>
                      <a:pt x="42958" y="343948"/>
                    </a:cubicBezTo>
                    <a:cubicBezTo>
                      <a:pt x="29528" y="366712"/>
                      <a:pt x="11335" y="377190"/>
                      <a:pt x="0" y="381667"/>
                    </a:cubicBezTo>
                    <a:cubicBezTo>
                      <a:pt x="74581" y="227838"/>
                      <a:pt x="188024" y="96393"/>
                      <a:pt x="327565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91" name="شكل حر: شكل 290">
                <a:extLst>
                  <a:ext uri="{FF2B5EF4-FFF2-40B4-BE49-F238E27FC236}">
                    <a16:creationId xmlns:a16="http://schemas.microsoft.com/office/drawing/2014/main" id="{B6BBBBBD-9E1D-6BD8-FC5B-DE0F332CFD92}"/>
                  </a:ext>
                </a:extLst>
              </p:cNvPr>
              <p:cNvSpPr/>
              <p:nvPr/>
            </p:nvSpPr>
            <p:spPr>
              <a:xfrm>
                <a:off x="1106746" y="5176353"/>
                <a:ext cx="45934" cy="69548"/>
              </a:xfrm>
              <a:custGeom>
                <a:avLst/>
                <a:gdLst>
                  <a:gd name="connsiteX0" fmla="*/ 1869 w 45934"/>
                  <a:gd name="connsiteY0" fmla="*/ 29662 h 69548"/>
                  <a:gd name="connsiteX1" fmla="*/ 26824 w 45934"/>
                  <a:gd name="connsiteY1" fmla="*/ 992 h 69548"/>
                  <a:gd name="connsiteX2" fmla="*/ 45112 w 45934"/>
                  <a:gd name="connsiteY2" fmla="*/ 21185 h 69548"/>
                  <a:gd name="connsiteX3" fmla="*/ 24919 w 45934"/>
                  <a:gd name="connsiteY3" fmla="*/ 67476 h 69548"/>
                  <a:gd name="connsiteX4" fmla="*/ 16823 w 45934"/>
                  <a:gd name="connsiteY4" fmla="*/ 41378 h 69548"/>
                  <a:gd name="connsiteX5" fmla="*/ 1964 w 45934"/>
                  <a:gd name="connsiteY5" fmla="*/ 29567 h 69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934" h="69548">
                    <a:moveTo>
                      <a:pt x="1869" y="29662"/>
                    </a:moveTo>
                    <a:cubicBezTo>
                      <a:pt x="1869" y="29662"/>
                      <a:pt x="13394" y="4992"/>
                      <a:pt x="26824" y="992"/>
                    </a:cubicBezTo>
                    <a:cubicBezTo>
                      <a:pt x="40254" y="-2913"/>
                      <a:pt x="40064" y="4897"/>
                      <a:pt x="45112" y="21185"/>
                    </a:cubicBezTo>
                    <a:cubicBezTo>
                      <a:pt x="50160" y="37473"/>
                      <a:pt x="30539" y="79287"/>
                      <a:pt x="24919" y="67476"/>
                    </a:cubicBezTo>
                    <a:cubicBezTo>
                      <a:pt x="19299" y="55665"/>
                      <a:pt x="27681" y="43854"/>
                      <a:pt x="16823" y="41378"/>
                    </a:cubicBezTo>
                    <a:cubicBezTo>
                      <a:pt x="5869" y="38806"/>
                      <a:pt x="-4418" y="40806"/>
                      <a:pt x="1964" y="295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92" name="شكل حر: شكل 291">
                <a:extLst>
                  <a:ext uri="{FF2B5EF4-FFF2-40B4-BE49-F238E27FC236}">
                    <a16:creationId xmlns:a16="http://schemas.microsoft.com/office/drawing/2014/main" id="{90F29E93-BF67-B156-5E6F-9739B9FFCAA3}"/>
                  </a:ext>
                </a:extLst>
              </p:cNvPr>
              <p:cNvSpPr/>
              <p:nvPr/>
            </p:nvSpPr>
            <p:spPr>
              <a:xfrm>
                <a:off x="1631378" y="4945283"/>
                <a:ext cx="87766" cy="42935"/>
              </a:xfrm>
              <a:custGeom>
                <a:avLst/>
                <a:gdLst>
                  <a:gd name="connsiteX0" fmla="*/ 16637 w 87766"/>
                  <a:gd name="connsiteY0" fmla="*/ 4128 h 42935"/>
                  <a:gd name="connsiteX1" fmla="*/ 16637 w 87766"/>
                  <a:gd name="connsiteY1" fmla="*/ 39275 h 42935"/>
                  <a:gd name="connsiteX2" fmla="*/ 81026 w 87766"/>
                  <a:gd name="connsiteY2" fmla="*/ 14415 h 42935"/>
                  <a:gd name="connsiteX3" fmla="*/ 16637 w 87766"/>
                  <a:gd name="connsiteY3" fmla="*/ 4128 h 429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766" h="42935">
                    <a:moveTo>
                      <a:pt x="16637" y="4128"/>
                    </a:moveTo>
                    <a:cubicBezTo>
                      <a:pt x="16637" y="4128"/>
                      <a:pt x="-20796" y="26607"/>
                      <a:pt x="16637" y="39275"/>
                    </a:cubicBezTo>
                    <a:cubicBezTo>
                      <a:pt x="54070" y="52039"/>
                      <a:pt x="51784" y="28417"/>
                      <a:pt x="81026" y="14415"/>
                    </a:cubicBezTo>
                    <a:cubicBezTo>
                      <a:pt x="110268" y="413"/>
                      <a:pt x="36068" y="-4159"/>
                      <a:pt x="16637" y="412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93" name="شكل حر: شكل 292">
                <a:extLst>
                  <a:ext uri="{FF2B5EF4-FFF2-40B4-BE49-F238E27FC236}">
                    <a16:creationId xmlns:a16="http://schemas.microsoft.com/office/drawing/2014/main" id="{2D702F4C-C519-56F5-9218-24EFB607D486}"/>
                  </a:ext>
                </a:extLst>
              </p:cNvPr>
              <p:cNvSpPr/>
              <p:nvPr/>
            </p:nvSpPr>
            <p:spPr>
              <a:xfrm>
                <a:off x="1382041" y="4786058"/>
                <a:ext cx="642116" cy="224234"/>
              </a:xfrm>
              <a:custGeom>
                <a:avLst/>
                <a:gdLst>
                  <a:gd name="connsiteX0" fmla="*/ 642116 w 642116"/>
                  <a:gd name="connsiteY0" fmla="*/ 14002 h 224234"/>
                  <a:gd name="connsiteX1" fmla="*/ 638783 w 642116"/>
                  <a:gd name="connsiteY1" fmla="*/ 16955 h 224234"/>
                  <a:gd name="connsiteX2" fmla="*/ 499527 w 642116"/>
                  <a:gd name="connsiteY2" fmla="*/ 28194 h 224234"/>
                  <a:gd name="connsiteX3" fmla="*/ 392466 w 642116"/>
                  <a:gd name="connsiteY3" fmla="*/ 60008 h 224234"/>
                  <a:gd name="connsiteX4" fmla="*/ 349032 w 642116"/>
                  <a:gd name="connsiteY4" fmla="*/ 86963 h 224234"/>
                  <a:gd name="connsiteX5" fmla="*/ 316076 w 642116"/>
                  <a:gd name="connsiteY5" fmla="*/ 104203 h 224234"/>
                  <a:gd name="connsiteX6" fmla="*/ 236732 w 642116"/>
                  <a:gd name="connsiteY6" fmla="*/ 115443 h 224234"/>
                  <a:gd name="connsiteX7" fmla="*/ 139387 w 642116"/>
                  <a:gd name="connsiteY7" fmla="*/ 148400 h 224234"/>
                  <a:gd name="connsiteX8" fmla="*/ 44327 w 642116"/>
                  <a:gd name="connsiteY8" fmla="*/ 197834 h 224234"/>
                  <a:gd name="connsiteX9" fmla="*/ 893 w 642116"/>
                  <a:gd name="connsiteY9" fmla="*/ 212027 h 224234"/>
                  <a:gd name="connsiteX10" fmla="*/ 21086 w 642116"/>
                  <a:gd name="connsiteY10" fmla="*/ 164116 h 224234"/>
                  <a:gd name="connsiteX11" fmla="*/ 211967 w 642116"/>
                  <a:gd name="connsiteY11" fmla="*/ 60770 h 224234"/>
                  <a:gd name="connsiteX12" fmla="*/ 293120 w 642116"/>
                  <a:gd name="connsiteY12" fmla="*/ 28194 h 224234"/>
                  <a:gd name="connsiteX13" fmla="*/ 329601 w 642116"/>
                  <a:gd name="connsiteY13" fmla="*/ 10859 h 224234"/>
                  <a:gd name="connsiteX14" fmla="*/ 329601 w 642116"/>
                  <a:gd name="connsiteY14" fmla="*/ 10859 h 224234"/>
                  <a:gd name="connsiteX15" fmla="*/ 476096 w 642116"/>
                  <a:gd name="connsiteY15" fmla="*/ 0 h 224234"/>
                  <a:gd name="connsiteX16" fmla="*/ 642116 w 642116"/>
                  <a:gd name="connsiteY16" fmla="*/ 14002 h 2242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42116" h="224234">
                    <a:moveTo>
                      <a:pt x="642116" y="14002"/>
                    </a:moveTo>
                    <a:cubicBezTo>
                      <a:pt x="641164" y="14954"/>
                      <a:pt x="640021" y="16002"/>
                      <a:pt x="638783" y="16955"/>
                    </a:cubicBezTo>
                    <a:cubicBezTo>
                      <a:pt x="586014" y="57341"/>
                      <a:pt x="545533" y="30385"/>
                      <a:pt x="499527" y="28194"/>
                    </a:cubicBezTo>
                    <a:cubicBezTo>
                      <a:pt x="453521" y="25908"/>
                      <a:pt x="428375" y="57722"/>
                      <a:pt x="392466" y="60008"/>
                    </a:cubicBezTo>
                    <a:cubicBezTo>
                      <a:pt x="356557" y="62294"/>
                      <a:pt x="379703" y="93726"/>
                      <a:pt x="349032" y="86963"/>
                    </a:cubicBezTo>
                    <a:cubicBezTo>
                      <a:pt x="318362" y="80201"/>
                      <a:pt x="337793" y="91440"/>
                      <a:pt x="316076" y="104203"/>
                    </a:cubicBezTo>
                    <a:cubicBezTo>
                      <a:pt x="294359" y="116967"/>
                      <a:pt x="273404" y="121444"/>
                      <a:pt x="236732" y="115443"/>
                    </a:cubicBezTo>
                    <a:cubicBezTo>
                      <a:pt x="200061" y="109442"/>
                      <a:pt x="175296" y="149162"/>
                      <a:pt x="139387" y="148400"/>
                    </a:cubicBezTo>
                    <a:cubicBezTo>
                      <a:pt x="103478" y="147638"/>
                      <a:pt x="74998" y="174593"/>
                      <a:pt x="44327" y="197834"/>
                    </a:cubicBezTo>
                    <a:cubicBezTo>
                      <a:pt x="13657" y="221075"/>
                      <a:pt x="6894" y="236030"/>
                      <a:pt x="893" y="212027"/>
                    </a:cubicBezTo>
                    <a:cubicBezTo>
                      <a:pt x="-5107" y="188024"/>
                      <a:pt x="21086" y="164116"/>
                      <a:pt x="21086" y="164116"/>
                    </a:cubicBezTo>
                    <a:cubicBezTo>
                      <a:pt x="112050" y="82106"/>
                      <a:pt x="165962" y="83249"/>
                      <a:pt x="211967" y="60770"/>
                    </a:cubicBezTo>
                    <a:cubicBezTo>
                      <a:pt x="257973" y="38291"/>
                      <a:pt x="293120" y="28194"/>
                      <a:pt x="293120" y="28194"/>
                    </a:cubicBezTo>
                    <a:cubicBezTo>
                      <a:pt x="305122" y="21812"/>
                      <a:pt x="317314" y="16002"/>
                      <a:pt x="329601" y="10859"/>
                    </a:cubicBezTo>
                    <a:lnTo>
                      <a:pt x="329601" y="10859"/>
                    </a:lnTo>
                    <a:cubicBezTo>
                      <a:pt x="377512" y="3715"/>
                      <a:pt x="426375" y="0"/>
                      <a:pt x="476096" y="0"/>
                    </a:cubicBezTo>
                    <a:cubicBezTo>
                      <a:pt x="532674" y="0"/>
                      <a:pt x="588110" y="4763"/>
                      <a:pt x="642116" y="1400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94" name="شكل حر: شكل 293">
                <a:extLst>
                  <a:ext uri="{FF2B5EF4-FFF2-40B4-BE49-F238E27FC236}">
                    <a16:creationId xmlns:a16="http://schemas.microsoft.com/office/drawing/2014/main" id="{80E26CC9-AD98-BF17-568F-8536335E0DE2}"/>
                  </a:ext>
                </a:extLst>
              </p:cNvPr>
              <p:cNvSpPr/>
              <p:nvPr/>
            </p:nvSpPr>
            <p:spPr>
              <a:xfrm>
                <a:off x="2017545" y="4821215"/>
                <a:ext cx="38529" cy="45360"/>
              </a:xfrm>
              <a:custGeom>
                <a:avLst/>
                <a:gdLst>
                  <a:gd name="connsiteX0" fmla="*/ 25758 w 38529"/>
                  <a:gd name="connsiteY0" fmla="*/ 4657 h 45360"/>
                  <a:gd name="connsiteX1" fmla="*/ 1469 w 38529"/>
                  <a:gd name="connsiteY1" fmla="*/ 4657 h 45360"/>
                  <a:gd name="connsiteX2" fmla="*/ 13661 w 38529"/>
                  <a:gd name="connsiteY2" fmla="*/ 34565 h 45360"/>
                  <a:gd name="connsiteX3" fmla="*/ 38522 w 38529"/>
                  <a:gd name="connsiteY3" fmla="*/ 22564 h 45360"/>
                  <a:gd name="connsiteX4" fmla="*/ 25758 w 38529"/>
                  <a:gd name="connsiteY4" fmla="*/ 4561 h 45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529" h="45360">
                    <a:moveTo>
                      <a:pt x="25758" y="4657"/>
                    </a:moveTo>
                    <a:cubicBezTo>
                      <a:pt x="25758" y="4657"/>
                      <a:pt x="8137" y="-5821"/>
                      <a:pt x="1469" y="4657"/>
                    </a:cubicBezTo>
                    <a:cubicBezTo>
                      <a:pt x="-5293" y="15134"/>
                      <a:pt x="13471" y="8371"/>
                      <a:pt x="13661" y="34565"/>
                    </a:cubicBezTo>
                    <a:cubicBezTo>
                      <a:pt x="13852" y="60759"/>
                      <a:pt x="38141" y="32279"/>
                      <a:pt x="38522" y="22564"/>
                    </a:cubicBezTo>
                    <a:cubicBezTo>
                      <a:pt x="38903" y="12848"/>
                      <a:pt x="25758" y="4561"/>
                      <a:pt x="25758" y="4561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95" name="شكل حر: شكل 294">
                <a:extLst>
                  <a:ext uri="{FF2B5EF4-FFF2-40B4-BE49-F238E27FC236}">
                    <a16:creationId xmlns:a16="http://schemas.microsoft.com/office/drawing/2014/main" id="{135A9373-9413-2448-99A4-838F05A8EAF4}"/>
                  </a:ext>
                </a:extLst>
              </p:cNvPr>
              <p:cNvSpPr/>
              <p:nvPr/>
            </p:nvSpPr>
            <p:spPr>
              <a:xfrm>
                <a:off x="1621259" y="5151158"/>
                <a:ext cx="76295" cy="58911"/>
              </a:xfrm>
              <a:custGeom>
                <a:avLst/>
                <a:gdLst>
                  <a:gd name="connsiteX0" fmla="*/ 26757 w 76295"/>
                  <a:gd name="connsiteY0" fmla="*/ 13518 h 58911"/>
                  <a:gd name="connsiteX1" fmla="*/ 16660 w 76295"/>
                  <a:gd name="connsiteY1" fmla="*/ 58476 h 58911"/>
                  <a:gd name="connsiteX2" fmla="*/ 76192 w 76295"/>
                  <a:gd name="connsiteY2" fmla="*/ 13518 h 58911"/>
                  <a:gd name="connsiteX3" fmla="*/ 26757 w 76295"/>
                  <a:gd name="connsiteY3" fmla="*/ 13518 h 58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295" h="58911">
                    <a:moveTo>
                      <a:pt x="26757" y="13518"/>
                    </a:moveTo>
                    <a:cubicBezTo>
                      <a:pt x="26757" y="13518"/>
                      <a:pt x="-26012" y="64096"/>
                      <a:pt x="16660" y="58476"/>
                    </a:cubicBezTo>
                    <a:cubicBezTo>
                      <a:pt x="59332" y="52856"/>
                      <a:pt x="73906" y="33806"/>
                      <a:pt x="76192" y="13518"/>
                    </a:cubicBezTo>
                    <a:cubicBezTo>
                      <a:pt x="78478" y="-6675"/>
                      <a:pt x="42473" y="-2198"/>
                      <a:pt x="26757" y="1351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96" name="شكل حر: شكل 295">
                <a:extLst>
                  <a:ext uri="{FF2B5EF4-FFF2-40B4-BE49-F238E27FC236}">
                    <a16:creationId xmlns:a16="http://schemas.microsoft.com/office/drawing/2014/main" id="{ADB29069-EC81-5FCB-69C1-66D98E6610DD}"/>
                  </a:ext>
                </a:extLst>
              </p:cNvPr>
              <p:cNvSpPr/>
              <p:nvPr/>
            </p:nvSpPr>
            <p:spPr>
              <a:xfrm>
                <a:off x="1680250" y="5099094"/>
                <a:ext cx="123529" cy="151279"/>
              </a:xfrm>
              <a:custGeom>
                <a:avLst/>
                <a:gdLst>
                  <a:gd name="connsiteX0" fmla="*/ 39203 w 123529"/>
                  <a:gd name="connsiteY0" fmla="*/ 83585 h 151279"/>
                  <a:gd name="connsiteX1" fmla="*/ 25011 w 123529"/>
                  <a:gd name="connsiteY1" fmla="*/ 101968 h 151279"/>
                  <a:gd name="connsiteX2" fmla="*/ 11200 w 123529"/>
                  <a:gd name="connsiteY2" fmla="*/ 122542 h 151279"/>
                  <a:gd name="connsiteX3" fmla="*/ 39299 w 123529"/>
                  <a:gd name="connsiteY3" fmla="*/ 126257 h 151279"/>
                  <a:gd name="connsiteX4" fmla="*/ 341 w 123529"/>
                  <a:gd name="connsiteY4" fmla="*/ 141973 h 151279"/>
                  <a:gd name="connsiteX5" fmla="*/ 50919 w 123529"/>
                  <a:gd name="connsiteY5" fmla="*/ 143878 h 151279"/>
                  <a:gd name="connsiteX6" fmla="*/ 101878 w 123529"/>
                  <a:gd name="connsiteY6" fmla="*/ 143497 h 151279"/>
                  <a:gd name="connsiteX7" fmla="*/ 117213 w 123529"/>
                  <a:gd name="connsiteY7" fmla="*/ 112826 h 151279"/>
                  <a:gd name="connsiteX8" fmla="*/ 96639 w 123529"/>
                  <a:gd name="connsiteY8" fmla="*/ 66440 h 151279"/>
                  <a:gd name="connsiteX9" fmla="*/ 88733 w 123529"/>
                  <a:gd name="connsiteY9" fmla="*/ 28244 h 151279"/>
                  <a:gd name="connsiteX10" fmla="*/ 69303 w 123529"/>
                  <a:gd name="connsiteY10" fmla="*/ 146 h 151279"/>
                  <a:gd name="connsiteX11" fmla="*/ 42347 w 123529"/>
                  <a:gd name="connsiteY11" fmla="*/ 24434 h 151279"/>
                  <a:gd name="connsiteX12" fmla="*/ 31869 w 123529"/>
                  <a:gd name="connsiteY12" fmla="*/ 65963 h 151279"/>
                  <a:gd name="connsiteX13" fmla="*/ 39394 w 123529"/>
                  <a:gd name="connsiteY13" fmla="*/ 83585 h 151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3529" h="151279">
                    <a:moveTo>
                      <a:pt x="39203" y="83585"/>
                    </a:moveTo>
                    <a:cubicBezTo>
                      <a:pt x="39203" y="83585"/>
                      <a:pt x="21201" y="92538"/>
                      <a:pt x="25011" y="101968"/>
                    </a:cubicBezTo>
                    <a:cubicBezTo>
                      <a:pt x="28726" y="111302"/>
                      <a:pt x="-1182" y="112064"/>
                      <a:pt x="11200" y="122542"/>
                    </a:cubicBezTo>
                    <a:cubicBezTo>
                      <a:pt x="23582" y="133019"/>
                      <a:pt x="37394" y="118065"/>
                      <a:pt x="39299" y="126257"/>
                    </a:cubicBezTo>
                    <a:cubicBezTo>
                      <a:pt x="41204" y="134448"/>
                      <a:pt x="4818" y="129971"/>
                      <a:pt x="341" y="141973"/>
                    </a:cubicBezTo>
                    <a:cubicBezTo>
                      <a:pt x="-4135" y="153974"/>
                      <a:pt x="36632" y="142354"/>
                      <a:pt x="50919" y="143878"/>
                    </a:cubicBezTo>
                    <a:cubicBezTo>
                      <a:pt x="65207" y="145402"/>
                      <a:pt x="96258" y="159975"/>
                      <a:pt x="101878" y="143497"/>
                    </a:cubicBezTo>
                    <a:cubicBezTo>
                      <a:pt x="107498" y="127019"/>
                      <a:pt x="135978" y="127781"/>
                      <a:pt x="117213" y="112826"/>
                    </a:cubicBezTo>
                    <a:cubicBezTo>
                      <a:pt x="98449" y="97872"/>
                      <a:pt x="101497" y="79108"/>
                      <a:pt x="96639" y="66440"/>
                    </a:cubicBezTo>
                    <a:cubicBezTo>
                      <a:pt x="91781" y="53676"/>
                      <a:pt x="77208" y="52247"/>
                      <a:pt x="88733" y="28244"/>
                    </a:cubicBezTo>
                    <a:cubicBezTo>
                      <a:pt x="100354" y="4241"/>
                      <a:pt x="72636" y="-997"/>
                      <a:pt x="69303" y="146"/>
                    </a:cubicBezTo>
                    <a:cubicBezTo>
                      <a:pt x="65969" y="1289"/>
                      <a:pt x="40061" y="3098"/>
                      <a:pt x="42347" y="24434"/>
                    </a:cubicBezTo>
                    <a:cubicBezTo>
                      <a:pt x="44633" y="45770"/>
                      <a:pt x="19106" y="50628"/>
                      <a:pt x="31869" y="65963"/>
                    </a:cubicBezTo>
                    <a:cubicBezTo>
                      <a:pt x="44633" y="81299"/>
                      <a:pt x="51205" y="74536"/>
                      <a:pt x="39394" y="835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97" name="شكل حر: شكل 296">
                <a:extLst>
                  <a:ext uri="{FF2B5EF4-FFF2-40B4-BE49-F238E27FC236}">
                    <a16:creationId xmlns:a16="http://schemas.microsoft.com/office/drawing/2014/main" id="{EF13E091-8683-68F7-15D3-18A1DCD29620}"/>
                  </a:ext>
                </a:extLst>
              </p:cNvPr>
              <p:cNvSpPr/>
              <p:nvPr/>
            </p:nvSpPr>
            <p:spPr>
              <a:xfrm>
                <a:off x="1845330" y="5457971"/>
                <a:ext cx="32450" cy="44376"/>
              </a:xfrm>
              <a:custGeom>
                <a:avLst/>
                <a:gdLst>
                  <a:gd name="connsiteX0" fmla="*/ 6330 w 32450"/>
                  <a:gd name="connsiteY0" fmla="*/ 5124 h 44376"/>
                  <a:gd name="connsiteX1" fmla="*/ 3377 w 32450"/>
                  <a:gd name="connsiteY1" fmla="*/ 40271 h 44376"/>
                  <a:gd name="connsiteX2" fmla="*/ 28047 w 32450"/>
                  <a:gd name="connsiteY2" fmla="*/ 22649 h 44376"/>
                  <a:gd name="connsiteX3" fmla="*/ 6330 w 32450"/>
                  <a:gd name="connsiteY3" fmla="*/ 5028 h 44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2450" h="44376">
                    <a:moveTo>
                      <a:pt x="6330" y="5124"/>
                    </a:moveTo>
                    <a:cubicBezTo>
                      <a:pt x="6330" y="5124"/>
                      <a:pt x="-5672" y="26840"/>
                      <a:pt x="3377" y="40271"/>
                    </a:cubicBezTo>
                    <a:cubicBezTo>
                      <a:pt x="12330" y="53701"/>
                      <a:pt x="14616" y="30555"/>
                      <a:pt x="28047" y="22649"/>
                    </a:cubicBezTo>
                    <a:cubicBezTo>
                      <a:pt x="41477" y="14744"/>
                      <a:pt x="21284" y="-10688"/>
                      <a:pt x="6330" y="502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98" name="شكل حر: شكل 297">
                <a:extLst>
                  <a:ext uri="{FF2B5EF4-FFF2-40B4-BE49-F238E27FC236}">
                    <a16:creationId xmlns:a16="http://schemas.microsoft.com/office/drawing/2014/main" id="{3FB6725D-CC41-974B-BBF8-5C4D26420B83}"/>
                  </a:ext>
                </a:extLst>
              </p:cNvPr>
              <p:cNvSpPr/>
              <p:nvPr/>
            </p:nvSpPr>
            <p:spPr>
              <a:xfrm>
                <a:off x="1850874" y="5420651"/>
                <a:ext cx="21415" cy="23354"/>
              </a:xfrm>
              <a:custGeom>
                <a:avLst/>
                <a:gdLst>
                  <a:gd name="connsiteX0" fmla="*/ 10692 w 21415"/>
                  <a:gd name="connsiteY0" fmla="*/ 438 h 23354"/>
                  <a:gd name="connsiteX1" fmla="*/ 2310 w 21415"/>
                  <a:gd name="connsiteY1" fmla="*/ 22917 h 23354"/>
                  <a:gd name="connsiteX2" fmla="*/ 10692 w 21415"/>
                  <a:gd name="connsiteY2" fmla="*/ 438 h 23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1415" h="23354">
                    <a:moveTo>
                      <a:pt x="10692" y="438"/>
                    </a:moveTo>
                    <a:cubicBezTo>
                      <a:pt x="10692" y="438"/>
                      <a:pt x="-5976" y="18440"/>
                      <a:pt x="2310" y="22917"/>
                    </a:cubicBezTo>
                    <a:cubicBezTo>
                      <a:pt x="10502" y="27394"/>
                      <a:pt x="35553" y="-4039"/>
                      <a:pt x="10692" y="4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99" name="شكل حر: شكل 298">
                <a:extLst>
                  <a:ext uri="{FF2B5EF4-FFF2-40B4-BE49-F238E27FC236}">
                    <a16:creationId xmlns:a16="http://schemas.microsoft.com/office/drawing/2014/main" id="{493FFAF8-D0D9-29F9-5EB2-1D398D12798A}"/>
                  </a:ext>
                </a:extLst>
              </p:cNvPr>
              <p:cNvSpPr/>
              <p:nvPr/>
            </p:nvSpPr>
            <p:spPr>
              <a:xfrm>
                <a:off x="1898644" y="5528451"/>
                <a:ext cx="44427" cy="20977"/>
              </a:xfrm>
              <a:custGeom>
                <a:avLst/>
                <a:gdLst>
                  <a:gd name="connsiteX0" fmla="*/ 5403 w 44427"/>
                  <a:gd name="connsiteY0" fmla="*/ 2747 h 20977"/>
                  <a:gd name="connsiteX1" fmla="*/ 34645 w 44427"/>
                  <a:gd name="connsiteY1" fmla="*/ 6462 h 20977"/>
                  <a:gd name="connsiteX2" fmla="*/ 30930 w 44427"/>
                  <a:gd name="connsiteY2" fmla="*/ 20654 h 20977"/>
                  <a:gd name="connsiteX3" fmla="*/ 5499 w 44427"/>
                  <a:gd name="connsiteY3" fmla="*/ 2652 h 209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427" h="20977">
                    <a:moveTo>
                      <a:pt x="5403" y="2747"/>
                    </a:moveTo>
                    <a:cubicBezTo>
                      <a:pt x="5403" y="2747"/>
                      <a:pt x="26358" y="-5444"/>
                      <a:pt x="34645" y="6462"/>
                    </a:cubicBezTo>
                    <a:cubicBezTo>
                      <a:pt x="42837" y="18464"/>
                      <a:pt x="53409" y="22178"/>
                      <a:pt x="30930" y="20654"/>
                    </a:cubicBezTo>
                    <a:cubicBezTo>
                      <a:pt x="8451" y="19130"/>
                      <a:pt x="-9456" y="8653"/>
                      <a:pt x="5499" y="265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grpSp>
            <p:nvGrpSpPr>
              <p:cNvPr id="300" name="رسم 262">
                <a:extLst>
                  <a:ext uri="{FF2B5EF4-FFF2-40B4-BE49-F238E27FC236}">
                    <a16:creationId xmlns:a16="http://schemas.microsoft.com/office/drawing/2014/main" id="{2F3CF127-4ECF-26ED-469B-DA113957E0FE}"/>
                  </a:ext>
                </a:extLst>
              </p:cNvPr>
              <p:cNvGrpSpPr/>
              <p:nvPr/>
            </p:nvGrpSpPr>
            <p:grpSpPr>
              <a:xfrm>
                <a:off x="1362012" y="4920931"/>
                <a:ext cx="1480915" cy="1742566"/>
                <a:chOff x="1362012" y="4920931"/>
                <a:chExt cx="1480915" cy="1742566"/>
              </a:xfrm>
              <a:grpFill/>
            </p:grpSpPr>
            <p:sp>
              <p:nvSpPr>
                <p:cNvPr id="301" name="شكل حر: شكل 300">
                  <a:extLst>
                    <a:ext uri="{FF2B5EF4-FFF2-40B4-BE49-F238E27FC236}">
                      <a16:creationId xmlns:a16="http://schemas.microsoft.com/office/drawing/2014/main" id="{A56D3DA6-E2F0-21F8-AB35-DF68DD5CFDC3}"/>
                    </a:ext>
                  </a:extLst>
                </p:cNvPr>
                <p:cNvSpPr/>
                <p:nvPr/>
              </p:nvSpPr>
              <p:spPr>
                <a:xfrm>
                  <a:off x="1362012" y="4920931"/>
                  <a:ext cx="1480915" cy="1742566"/>
                </a:xfrm>
                <a:custGeom>
                  <a:avLst/>
                  <a:gdLst>
                    <a:gd name="connsiteX0" fmla="*/ 1480915 w 1480915"/>
                    <a:gd name="connsiteY0" fmla="*/ 849821 h 1742566"/>
                    <a:gd name="connsiteX1" fmla="*/ 993807 w 1480915"/>
                    <a:gd name="connsiteY1" fmla="*/ 0 h 1742566"/>
                    <a:gd name="connsiteX2" fmla="*/ 999522 w 1480915"/>
                    <a:gd name="connsiteY2" fmla="*/ 15430 h 1742566"/>
                    <a:gd name="connsiteX3" fmla="*/ 1021239 w 1480915"/>
                    <a:gd name="connsiteY3" fmla="*/ 55055 h 1742566"/>
                    <a:gd name="connsiteX4" fmla="*/ 1035050 w 1480915"/>
                    <a:gd name="connsiteY4" fmla="*/ 83153 h 1742566"/>
                    <a:gd name="connsiteX5" fmla="*/ 1041432 w 1480915"/>
                    <a:gd name="connsiteY5" fmla="*/ 99632 h 1742566"/>
                    <a:gd name="connsiteX6" fmla="*/ 1007332 w 1480915"/>
                    <a:gd name="connsiteY6" fmla="*/ 95155 h 1742566"/>
                    <a:gd name="connsiteX7" fmla="*/ 972852 w 1480915"/>
                    <a:gd name="connsiteY7" fmla="*/ 97822 h 1742566"/>
                    <a:gd name="connsiteX8" fmla="*/ 952278 w 1480915"/>
                    <a:gd name="connsiteY8" fmla="*/ 96679 h 1742566"/>
                    <a:gd name="connsiteX9" fmla="*/ 934656 w 1480915"/>
                    <a:gd name="connsiteY9" fmla="*/ 116110 h 1742566"/>
                    <a:gd name="connsiteX10" fmla="*/ 903986 w 1480915"/>
                    <a:gd name="connsiteY10" fmla="*/ 115729 h 1742566"/>
                    <a:gd name="connsiteX11" fmla="*/ 903986 w 1480915"/>
                    <a:gd name="connsiteY11" fmla="*/ 148685 h 1742566"/>
                    <a:gd name="connsiteX12" fmla="*/ 874077 w 1480915"/>
                    <a:gd name="connsiteY12" fmla="*/ 135255 h 1742566"/>
                    <a:gd name="connsiteX13" fmla="*/ 870744 w 1480915"/>
                    <a:gd name="connsiteY13" fmla="*/ 149828 h 1742566"/>
                    <a:gd name="connsiteX14" fmla="*/ 841883 w 1480915"/>
                    <a:gd name="connsiteY14" fmla="*/ 115729 h 1742566"/>
                    <a:gd name="connsiteX15" fmla="*/ 817594 w 1480915"/>
                    <a:gd name="connsiteY15" fmla="*/ 89345 h 1742566"/>
                    <a:gd name="connsiteX16" fmla="*/ 848646 w 1480915"/>
                    <a:gd name="connsiteY16" fmla="*/ 107537 h 1742566"/>
                    <a:gd name="connsiteX17" fmla="*/ 884936 w 1480915"/>
                    <a:gd name="connsiteY17" fmla="*/ 110966 h 1742566"/>
                    <a:gd name="connsiteX18" fmla="*/ 866553 w 1480915"/>
                    <a:gd name="connsiteY18" fmla="*/ 80582 h 1742566"/>
                    <a:gd name="connsiteX19" fmla="*/ 810069 w 1480915"/>
                    <a:gd name="connsiteY19" fmla="*/ 48768 h 1742566"/>
                    <a:gd name="connsiteX20" fmla="*/ 774541 w 1480915"/>
                    <a:gd name="connsiteY20" fmla="*/ 26289 h 1742566"/>
                    <a:gd name="connsiteX21" fmla="*/ 723297 w 1480915"/>
                    <a:gd name="connsiteY21" fmla="*/ 17717 h 1742566"/>
                    <a:gd name="connsiteX22" fmla="*/ 672719 w 1480915"/>
                    <a:gd name="connsiteY22" fmla="*/ 31528 h 1742566"/>
                    <a:gd name="connsiteX23" fmla="*/ 649478 w 1480915"/>
                    <a:gd name="connsiteY23" fmla="*/ 66008 h 1742566"/>
                    <a:gd name="connsiteX24" fmla="*/ 598233 w 1480915"/>
                    <a:gd name="connsiteY24" fmla="*/ 106108 h 1742566"/>
                    <a:gd name="connsiteX25" fmla="*/ 534606 w 1480915"/>
                    <a:gd name="connsiteY25" fmla="*/ 130397 h 1742566"/>
                    <a:gd name="connsiteX26" fmla="*/ 533844 w 1480915"/>
                    <a:gd name="connsiteY26" fmla="*/ 166688 h 1742566"/>
                    <a:gd name="connsiteX27" fmla="*/ 530511 w 1480915"/>
                    <a:gd name="connsiteY27" fmla="*/ 200406 h 1742566"/>
                    <a:gd name="connsiteX28" fmla="*/ 563086 w 1480915"/>
                    <a:gd name="connsiteY28" fmla="*/ 202311 h 1742566"/>
                    <a:gd name="connsiteX29" fmla="*/ 589280 w 1480915"/>
                    <a:gd name="connsiteY29" fmla="*/ 200025 h 1742566"/>
                    <a:gd name="connsiteX30" fmla="*/ 620712 w 1480915"/>
                    <a:gd name="connsiteY30" fmla="*/ 259747 h 1742566"/>
                    <a:gd name="connsiteX31" fmla="*/ 655574 w 1480915"/>
                    <a:gd name="connsiteY31" fmla="*/ 220218 h 1742566"/>
                    <a:gd name="connsiteX32" fmla="*/ 670147 w 1480915"/>
                    <a:gd name="connsiteY32" fmla="*/ 184309 h 1742566"/>
                    <a:gd name="connsiteX33" fmla="*/ 700056 w 1480915"/>
                    <a:gd name="connsiteY33" fmla="*/ 131159 h 1742566"/>
                    <a:gd name="connsiteX34" fmla="*/ 725487 w 1480915"/>
                    <a:gd name="connsiteY34" fmla="*/ 98203 h 1742566"/>
                    <a:gd name="connsiteX35" fmla="*/ 736727 w 1480915"/>
                    <a:gd name="connsiteY35" fmla="*/ 135636 h 1742566"/>
                    <a:gd name="connsiteX36" fmla="*/ 730726 w 1480915"/>
                    <a:gd name="connsiteY36" fmla="*/ 185071 h 1742566"/>
                    <a:gd name="connsiteX37" fmla="*/ 777208 w 1480915"/>
                    <a:gd name="connsiteY37" fmla="*/ 195548 h 1742566"/>
                    <a:gd name="connsiteX38" fmla="*/ 808545 w 1480915"/>
                    <a:gd name="connsiteY38" fmla="*/ 220980 h 1742566"/>
                    <a:gd name="connsiteX39" fmla="*/ 747109 w 1480915"/>
                    <a:gd name="connsiteY39" fmla="*/ 222504 h 1742566"/>
                    <a:gd name="connsiteX40" fmla="*/ 745585 w 1480915"/>
                    <a:gd name="connsiteY40" fmla="*/ 259747 h 1742566"/>
                    <a:gd name="connsiteX41" fmla="*/ 712629 w 1480915"/>
                    <a:gd name="connsiteY41" fmla="*/ 259747 h 1742566"/>
                    <a:gd name="connsiteX42" fmla="*/ 691674 w 1480915"/>
                    <a:gd name="connsiteY42" fmla="*/ 300323 h 1742566"/>
                    <a:gd name="connsiteX43" fmla="*/ 608616 w 1480915"/>
                    <a:gd name="connsiteY43" fmla="*/ 299561 h 1742566"/>
                    <a:gd name="connsiteX44" fmla="*/ 560705 w 1480915"/>
                    <a:gd name="connsiteY44" fmla="*/ 269653 h 1742566"/>
                    <a:gd name="connsiteX45" fmla="*/ 566706 w 1480915"/>
                    <a:gd name="connsiteY45" fmla="*/ 230315 h 1742566"/>
                    <a:gd name="connsiteX46" fmla="*/ 542036 w 1480915"/>
                    <a:gd name="connsiteY46" fmla="*/ 265081 h 1742566"/>
                    <a:gd name="connsiteX47" fmla="*/ 488124 w 1480915"/>
                    <a:gd name="connsiteY47" fmla="*/ 300990 h 1742566"/>
                    <a:gd name="connsiteX48" fmla="*/ 403543 w 1480915"/>
                    <a:gd name="connsiteY48" fmla="*/ 353378 h 1742566"/>
                    <a:gd name="connsiteX49" fmla="*/ 329438 w 1480915"/>
                    <a:gd name="connsiteY49" fmla="*/ 355664 h 1742566"/>
                    <a:gd name="connsiteX50" fmla="*/ 343440 w 1480915"/>
                    <a:gd name="connsiteY50" fmla="*/ 386334 h 1742566"/>
                    <a:gd name="connsiteX51" fmla="*/ 352298 w 1480915"/>
                    <a:gd name="connsiteY51" fmla="*/ 422243 h 1742566"/>
                    <a:gd name="connsiteX52" fmla="*/ 308483 w 1480915"/>
                    <a:gd name="connsiteY52" fmla="*/ 472250 h 1742566"/>
                    <a:gd name="connsiteX53" fmla="*/ 217519 w 1480915"/>
                    <a:gd name="connsiteY53" fmla="*/ 445294 h 1742566"/>
                    <a:gd name="connsiteX54" fmla="*/ 182658 w 1480915"/>
                    <a:gd name="connsiteY54" fmla="*/ 522256 h 1742566"/>
                    <a:gd name="connsiteX55" fmla="*/ 214662 w 1480915"/>
                    <a:gd name="connsiteY55" fmla="*/ 581787 h 1742566"/>
                    <a:gd name="connsiteX56" fmla="*/ 279241 w 1480915"/>
                    <a:gd name="connsiteY56" fmla="*/ 589693 h 1742566"/>
                    <a:gd name="connsiteX57" fmla="*/ 346107 w 1480915"/>
                    <a:gd name="connsiteY57" fmla="*/ 533495 h 1742566"/>
                    <a:gd name="connsiteX58" fmla="*/ 394398 w 1480915"/>
                    <a:gd name="connsiteY58" fmla="*/ 507111 h 1742566"/>
                    <a:gd name="connsiteX59" fmla="*/ 430308 w 1480915"/>
                    <a:gd name="connsiteY59" fmla="*/ 478441 h 1742566"/>
                    <a:gd name="connsiteX60" fmla="*/ 477456 w 1480915"/>
                    <a:gd name="connsiteY60" fmla="*/ 475679 h 1742566"/>
                    <a:gd name="connsiteX61" fmla="*/ 523462 w 1480915"/>
                    <a:gd name="connsiteY61" fmla="*/ 496443 h 1742566"/>
                    <a:gd name="connsiteX62" fmla="*/ 580136 w 1480915"/>
                    <a:gd name="connsiteY62" fmla="*/ 557117 h 1742566"/>
                    <a:gd name="connsiteX63" fmla="*/ 595281 w 1480915"/>
                    <a:gd name="connsiteY63" fmla="*/ 613315 h 1742566"/>
                    <a:gd name="connsiteX64" fmla="*/ 612140 w 1480915"/>
                    <a:gd name="connsiteY64" fmla="*/ 587502 h 1742566"/>
                    <a:gd name="connsiteX65" fmla="*/ 635762 w 1480915"/>
                    <a:gd name="connsiteY65" fmla="*/ 573500 h 1742566"/>
                    <a:gd name="connsiteX66" fmla="*/ 590233 w 1480915"/>
                    <a:gd name="connsiteY66" fmla="*/ 528542 h 1742566"/>
                    <a:gd name="connsiteX67" fmla="*/ 567754 w 1480915"/>
                    <a:gd name="connsiteY67" fmla="*/ 467868 h 1742566"/>
                    <a:gd name="connsiteX68" fmla="*/ 622808 w 1480915"/>
                    <a:gd name="connsiteY68" fmla="*/ 495395 h 1742566"/>
                    <a:gd name="connsiteX69" fmla="*/ 665480 w 1480915"/>
                    <a:gd name="connsiteY69" fmla="*/ 531876 h 1742566"/>
                    <a:gd name="connsiteX70" fmla="*/ 678910 w 1480915"/>
                    <a:gd name="connsiteY70" fmla="*/ 589693 h 1742566"/>
                    <a:gd name="connsiteX71" fmla="*/ 687292 w 1480915"/>
                    <a:gd name="connsiteY71" fmla="*/ 627888 h 1742566"/>
                    <a:gd name="connsiteX72" fmla="*/ 709771 w 1480915"/>
                    <a:gd name="connsiteY72" fmla="*/ 648653 h 1742566"/>
                    <a:gd name="connsiteX73" fmla="*/ 713677 w 1480915"/>
                    <a:gd name="connsiteY73" fmla="*/ 597027 h 1742566"/>
                    <a:gd name="connsiteX74" fmla="*/ 772636 w 1480915"/>
                    <a:gd name="connsiteY74" fmla="*/ 580739 h 1742566"/>
                    <a:gd name="connsiteX75" fmla="*/ 804640 w 1480915"/>
                    <a:gd name="connsiteY75" fmla="*/ 527971 h 1742566"/>
                    <a:gd name="connsiteX76" fmla="*/ 866934 w 1480915"/>
                    <a:gd name="connsiteY76" fmla="*/ 486442 h 1742566"/>
                    <a:gd name="connsiteX77" fmla="*/ 912939 w 1480915"/>
                    <a:gd name="connsiteY77" fmla="*/ 529685 h 1742566"/>
                    <a:gd name="connsiteX78" fmla="*/ 907891 w 1480915"/>
                    <a:gd name="connsiteY78" fmla="*/ 489776 h 1742566"/>
                    <a:gd name="connsiteX79" fmla="*/ 954468 w 1480915"/>
                    <a:gd name="connsiteY79" fmla="*/ 481393 h 1742566"/>
                    <a:gd name="connsiteX80" fmla="*/ 943229 w 1480915"/>
                    <a:gd name="connsiteY80" fmla="*/ 525780 h 1742566"/>
                    <a:gd name="connsiteX81" fmla="*/ 980472 w 1480915"/>
                    <a:gd name="connsiteY81" fmla="*/ 569976 h 1742566"/>
                    <a:gd name="connsiteX82" fmla="*/ 975995 w 1480915"/>
                    <a:gd name="connsiteY82" fmla="*/ 611886 h 1742566"/>
                    <a:gd name="connsiteX83" fmla="*/ 901128 w 1480915"/>
                    <a:gd name="connsiteY83" fmla="*/ 594265 h 1742566"/>
                    <a:gd name="connsiteX84" fmla="*/ 829215 w 1480915"/>
                    <a:gd name="connsiteY84" fmla="*/ 594265 h 1742566"/>
                    <a:gd name="connsiteX85" fmla="*/ 758444 w 1480915"/>
                    <a:gd name="connsiteY85" fmla="*/ 650462 h 1742566"/>
                    <a:gd name="connsiteX86" fmla="*/ 826929 w 1480915"/>
                    <a:gd name="connsiteY86" fmla="*/ 671798 h 1742566"/>
                    <a:gd name="connsiteX87" fmla="*/ 914559 w 1480915"/>
                    <a:gd name="connsiteY87" fmla="*/ 695420 h 1742566"/>
                    <a:gd name="connsiteX88" fmla="*/ 867410 w 1480915"/>
                    <a:gd name="connsiteY88" fmla="*/ 783050 h 1742566"/>
                    <a:gd name="connsiteX89" fmla="*/ 765207 w 1480915"/>
                    <a:gd name="connsiteY89" fmla="*/ 765048 h 1742566"/>
                    <a:gd name="connsiteX90" fmla="*/ 656241 w 1480915"/>
                    <a:gd name="connsiteY90" fmla="*/ 752666 h 1742566"/>
                    <a:gd name="connsiteX91" fmla="*/ 530416 w 1480915"/>
                    <a:gd name="connsiteY91" fmla="*/ 722376 h 1742566"/>
                    <a:gd name="connsiteX92" fmla="*/ 483267 w 1480915"/>
                    <a:gd name="connsiteY92" fmla="*/ 607790 h 1742566"/>
                    <a:gd name="connsiteX93" fmla="*/ 345154 w 1480915"/>
                    <a:gd name="connsiteY93" fmla="*/ 630269 h 1742566"/>
                    <a:gd name="connsiteX94" fmla="*/ 227235 w 1480915"/>
                    <a:gd name="connsiteY94" fmla="*/ 622364 h 1742566"/>
                    <a:gd name="connsiteX95" fmla="*/ 146368 w 1480915"/>
                    <a:gd name="connsiteY95" fmla="*/ 700945 h 1742566"/>
                    <a:gd name="connsiteX96" fmla="*/ 52070 w 1480915"/>
                    <a:gd name="connsiteY96" fmla="*/ 804291 h 1742566"/>
                    <a:gd name="connsiteX97" fmla="*/ 9398 w 1480915"/>
                    <a:gd name="connsiteY97" fmla="*/ 945833 h 1742566"/>
                    <a:gd name="connsiteX98" fmla="*/ 15018 w 1480915"/>
                    <a:gd name="connsiteY98" fmla="*/ 1060418 h 1742566"/>
                    <a:gd name="connsiteX99" fmla="*/ 101505 w 1480915"/>
                    <a:gd name="connsiteY99" fmla="*/ 1146905 h 1742566"/>
                    <a:gd name="connsiteX100" fmla="*/ 246380 w 1480915"/>
                    <a:gd name="connsiteY100" fmla="*/ 1185101 h 1742566"/>
                    <a:gd name="connsiteX101" fmla="*/ 335058 w 1480915"/>
                    <a:gd name="connsiteY101" fmla="*/ 1190720 h 1742566"/>
                    <a:gd name="connsiteX102" fmla="*/ 386683 w 1480915"/>
                    <a:gd name="connsiteY102" fmla="*/ 1259205 h 1742566"/>
                    <a:gd name="connsiteX103" fmla="*/ 410305 w 1480915"/>
                    <a:gd name="connsiteY103" fmla="*/ 1353503 h 1742566"/>
                    <a:gd name="connsiteX104" fmla="*/ 420402 w 1480915"/>
                    <a:gd name="connsiteY104" fmla="*/ 1479328 h 1742566"/>
                    <a:gd name="connsiteX105" fmla="*/ 411448 w 1480915"/>
                    <a:gd name="connsiteY105" fmla="*/ 1588294 h 1742566"/>
                    <a:gd name="connsiteX106" fmla="*/ 413734 w 1480915"/>
                    <a:gd name="connsiteY106" fmla="*/ 1686020 h 1742566"/>
                    <a:gd name="connsiteX107" fmla="*/ 450787 w 1480915"/>
                    <a:gd name="connsiteY107" fmla="*/ 1741075 h 1742566"/>
                    <a:gd name="connsiteX108" fmla="*/ 588899 w 1480915"/>
                    <a:gd name="connsiteY108" fmla="*/ 1654588 h 1742566"/>
                    <a:gd name="connsiteX109" fmla="*/ 660813 w 1480915"/>
                    <a:gd name="connsiteY109" fmla="*/ 1586103 h 1742566"/>
                    <a:gd name="connsiteX110" fmla="*/ 769779 w 1480915"/>
                    <a:gd name="connsiteY110" fmla="*/ 1493996 h 1742566"/>
                    <a:gd name="connsiteX111" fmla="*/ 840549 w 1480915"/>
                    <a:gd name="connsiteY111" fmla="*/ 1385030 h 1742566"/>
                    <a:gd name="connsiteX112" fmla="*/ 968565 w 1480915"/>
                    <a:gd name="connsiteY112" fmla="*/ 1296353 h 1742566"/>
                    <a:gd name="connsiteX113" fmla="*/ 1038289 w 1480915"/>
                    <a:gd name="connsiteY113" fmla="*/ 1199007 h 1742566"/>
                    <a:gd name="connsiteX114" fmla="*/ 928180 w 1480915"/>
                    <a:gd name="connsiteY114" fmla="*/ 1200531 h 1742566"/>
                    <a:gd name="connsiteX115" fmla="*/ 919226 w 1480915"/>
                    <a:gd name="connsiteY115" fmla="*/ 1125665 h 1742566"/>
                    <a:gd name="connsiteX116" fmla="*/ 902748 w 1480915"/>
                    <a:gd name="connsiteY116" fmla="*/ 1040321 h 1742566"/>
                    <a:gd name="connsiteX117" fmla="*/ 874268 w 1480915"/>
                    <a:gd name="connsiteY117" fmla="*/ 914495 h 1742566"/>
                    <a:gd name="connsiteX118" fmla="*/ 854837 w 1480915"/>
                    <a:gd name="connsiteY118" fmla="*/ 821627 h 1742566"/>
                    <a:gd name="connsiteX119" fmla="*/ 910273 w 1480915"/>
                    <a:gd name="connsiteY119" fmla="*/ 917448 h 1742566"/>
                    <a:gd name="connsiteX120" fmla="*/ 943229 w 1480915"/>
                    <a:gd name="connsiteY120" fmla="*/ 1044702 h 1742566"/>
                    <a:gd name="connsiteX121" fmla="*/ 998664 w 1480915"/>
                    <a:gd name="connsiteY121" fmla="*/ 1158526 h 1742566"/>
                    <a:gd name="connsiteX122" fmla="*/ 1108011 w 1480915"/>
                    <a:gd name="connsiteY122" fmla="*/ 1112139 h 1742566"/>
                    <a:gd name="connsiteX123" fmla="*/ 1190403 w 1480915"/>
                    <a:gd name="connsiteY123" fmla="*/ 1010317 h 1742566"/>
                    <a:gd name="connsiteX124" fmla="*/ 1139444 w 1480915"/>
                    <a:gd name="connsiteY124" fmla="*/ 984885 h 1742566"/>
                    <a:gd name="connsiteX125" fmla="*/ 1081056 w 1480915"/>
                    <a:gd name="connsiteY125" fmla="*/ 920496 h 1742566"/>
                    <a:gd name="connsiteX126" fmla="*/ 1094486 w 1480915"/>
                    <a:gd name="connsiteY126" fmla="*/ 841153 h 1742566"/>
                    <a:gd name="connsiteX127" fmla="*/ 1160399 w 1480915"/>
                    <a:gd name="connsiteY127" fmla="*/ 918972 h 1742566"/>
                    <a:gd name="connsiteX128" fmla="*/ 1226312 w 1480915"/>
                    <a:gd name="connsiteY128" fmla="*/ 963930 h 1742566"/>
                    <a:gd name="connsiteX129" fmla="*/ 1290701 w 1480915"/>
                    <a:gd name="connsiteY129" fmla="*/ 1002887 h 1742566"/>
                    <a:gd name="connsiteX130" fmla="*/ 1334135 w 1480915"/>
                    <a:gd name="connsiteY130" fmla="*/ 1046321 h 1742566"/>
                    <a:gd name="connsiteX131" fmla="*/ 1298226 w 1480915"/>
                    <a:gd name="connsiteY131" fmla="*/ 1230535 h 1742566"/>
                    <a:gd name="connsiteX132" fmla="*/ 1298226 w 1480915"/>
                    <a:gd name="connsiteY132" fmla="*/ 1332357 h 1742566"/>
                    <a:gd name="connsiteX133" fmla="*/ 1340136 w 1480915"/>
                    <a:gd name="connsiteY133" fmla="*/ 1205103 h 1742566"/>
                    <a:gd name="connsiteX134" fmla="*/ 1429957 w 1480915"/>
                    <a:gd name="connsiteY134" fmla="*/ 1071848 h 1742566"/>
                    <a:gd name="connsiteX135" fmla="*/ 1409478 w 1480915"/>
                    <a:gd name="connsiteY135" fmla="*/ 1219200 h 1742566"/>
                    <a:gd name="connsiteX136" fmla="*/ 1480915 w 1480915"/>
                    <a:gd name="connsiteY136" fmla="*/ 850297 h 1742566"/>
                    <a:gd name="connsiteX137" fmla="*/ 1116298 w 1480915"/>
                    <a:gd name="connsiteY137" fmla="*/ 723329 h 1742566"/>
                    <a:gd name="connsiteX138" fmla="*/ 1093057 w 1480915"/>
                    <a:gd name="connsiteY138" fmla="*/ 655225 h 1742566"/>
                    <a:gd name="connsiteX139" fmla="*/ 1085532 w 1480915"/>
                    <a:gd name="connsiteY139" fmla="*/ 602837 h 1742566"/>
                    <a:gd name="connsiteX140" fmla="*/ 1062292 w 1480915"/>
                    <a:gd name="connsiteY140" fmla="*/ 547402 h 1742566"/>
                    <a:gd name="connsiteX141" fmla="*/ 1092962 w 1480915"/>
                    <a:gd name="connsiteY141" fmla="*/ 523399 h 1742566"/>
                    <a:gd name="connsiteX142" fmla="*/ 1134110 w 1480915"/>
                    <a:gd name="connsiteY142" fmla="*/ 538353 h 1742566"/>
                    <a:gd name="connsiteX143" fmla="*/ 1132586 w 1480915"/>
                    <a:gd name="connsiteY143" fmla="*/ 604266 h 1742566"/>
                    <a:gd name="connsiteX144" fmla="*/ 1140778 w 1480915"/>
                    <a:gd name="connsiteY144" fmla="*/ 658178 h 1742566"/>
                    <a:gd name="connsiteX145" fmla="*/ 1170686 w 1480915"/>
                    <a:gd name="connsiteY145" fmla="*/ 702374 h 1742566"/>
                    <a:gd name="connsiteX146" fmla="*/ 1116013 w 1480915"/>
                    <a:gd name="connsiteY146" fmla="*/ 723329 h 1742566"/>
                    <a:gd name="connsiteX147" fmla="*/ 1200880 w 1480915"/>
                    <a:gd name="connsiteY147" fmla="*/ 599789 h 1742566"/>
                    <a:gd name="connsiteX148" fmla="*/ 1200880 w 1480915"/>
                    <a:gd name="connsiteY148" fmla="*/ 547402 h 1742566"/>
                    <a:gd name="connsiteX149" fmla="*/ 1221073 w 1480915"/>
                    <a:gd name="connsiteY149" fmla="*/ 559403 h 1742566"/>
                    <a:gd name="connsiteX150" fmla="*/ 1200880 w 1480915"/>
                    <a:gd name="connsiteY150" fmla="*/ 599789 h 17425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</a:cxnLst>
                  <a:rect l="l" t="t" r="r" b="b"/>
                  <a:pathLst>
                    <a:path w="1480915" h="1742566">
                      <a:moveTo>
                        <a:pt x="1480915" y="849821"/>
                      </a:moveTo>
                      <a:cubicBezTo>
                        <a:pt x="1480915" y="487489"/>
                        <a:pt x="1285272" y="170974"/>
                        <a:pt x="993807" y="0"/>
                      </a:cubicBezTo>
                      <a:cubicBezTo>
                        <a:pt x="992092" y="5334"/>
                        <a:pt x="993235" y="10668"/>
                        <a:pt x="999522" y="15430"/>
                      </a:cubicBezTo>
                      <a:cubicBezTo>
                        <a:pt x="1024573" y="34671"/>
                        <a:pt x="1039622" y="61055"/>
                        <a:pt x="1021239" y="55055"/>
                      </a:cubicBezTo>
                      <a:cubicBezTo>
                        <a:pt x="1002856" y="49054"/>
                        <a:pt x="1020477" y="71533"/>
                        <a:pt x="1035050" y="83153"/>
                      </a:cubicBezTo>
                      <a:cubicBezTo>
                        <a:pt x="1049623" y="94774"/>
                        <a:pt x="1075150" y="121349"/>
                        <a:pt x="1041432" y="99632"/>
                      </a:cubicBezTo>
                      <a:cubicBezTo>
                        <a:pt x="1007713" y="77915"/>
                        <a:pt x="1026859" y="99632"/>
                        <a:pt x="1007332" y="95155"/>
                      </a:cubicBezTo>
                      <a:cubicBezTo>
                        <a:pt x="987901" y="90678"/>
                        <a:pt x="995331" y="95536"/>
                        <a:pt x="972852" y="97822"/>
                      </a:cubicBezTo>
                      <a:cubicBezTo>
                        <a:pt x="950373" y="100108"/>
                        <a:pt x="957898" y="92202"/>
                        <a:pt x="952278" y="96679"/>
                      </a:cubicBezTo>
                      <a:cubicBezTo>
                        <a:pt x="946658" y="101156"/>
                        <a:pt x="935038" y="102299"/>
                        <a:pt x="934656" y="116110"/>
                      </a:cubicBezTo>
                      <a:cubicBezTo>
                        <a:pt x="934276" y="129921"/>
                        <a:pt x="919321" y="109728"/>
                        <a:pt x="903986" y="115729"/>
                      </a:cubicBezTo>
                      <a:cubicBezTo>
                        <a:pt x="888651" y="121730"/>
                        <a:pt x="914082" y="144971"/>
                        <a:pt x="903986" y="148685"/>
                      </a:cubicBezTo>
                      <a:cubicBezTo>
                        <a:pt x="893889" y="152400"/>
                        <a:pt x="880364" y="133731"/>
                        <a:pt x="874077" y="135255"/>
                      </a:cubicBezTo>
                      <a:cubicBezTo>
                        <a:pt x="867696" y="136779"/>
                        <a:pt x="889794" y="158115"/>
                        <a:pt x="870744" y="149828"/>
                      </a:cubicBezTo>
                      <a:cubicBezTo>
                        <a:pt x="851694" y="141637"/>
                        <a:pt x="846741" y="128111"/>
                        <a:pt x="841883" y="115729"/>
                      </a:cubicBezTo>
                      <a:cubicBezTo>
                        <a:pt x="837025" y="103346"/>
                        <a:pt x="808164" y="92488"/>
                        <a:pt x="817594" y="89345"/>
                      </a:cubicBezTo>
                      <a:cubicBezTo>
                        <a:pt x="826929" y="86201"/>
                        <a:pt x="827310" y="91440"/>
                        <a:pt x="848646" y="107537"/>
                      </a:cubicBezTo>
                      <a:cubicBezTo>
                        <a:pt x="869982" y="123634"/>
                        <a:pt x="884936" y="110966"/>
                        <a:pt x="884936" y="110966"/>
                      </a:cubicBezTo>
                      <a:cubicBezTo>
                        <a:pt x="884936" y="110966"/>
                        <a:pt x="894270" y="107156"/>
                        <a:pt x="866553" y="80582"/>
                      </a:cubicBezTo>
                      <a:cubicBezTo>
                        <a:pt x="838835" y="54007"/>
                        <a:pt x="823119" y="64865"/>
                        <a:pt x="810069" y="48768"/>
                      </a:cubicBezTo>
                      <a:cubicBezTo>
                        <a:pt x="796925" y="32671"/>
                        <a:pt x="793972" y="49149"/>
                        <a:pt x="774541" y="26289"/>
                      </a:cubicBezTo>
                      <a:cubicBezTo>
                        <a:pt x="755110" y="3429"/>
                        <a:pt x="743871" y="25146"/>
                        <a:pt x="723297" y="17717"/>
                      </a:cubicBezTo>
                      <a:cubicBezTo>
                        <a:pt x="702723" y="10287"/>
                        <a:pt x="696722" y="30480"/>
                        <a:pt x="672719" y="31528"/>
                      </a:cubicBezTo>
                      <a:cubicBezTo>
                        <a:pt x="648716" y="32671"/>
                        <a:pt x="661860" y="46101"/>
                        <a:pt x="649478" y="66008"/>
                      </a:cubicBezTo>
                      <a:cubicBezTo>
                        <a:pt x="637095" y="85820"/>
                        <a:pt x="618045" y="79820"/>
                        <a:pt x="598233" y="106108"/>
                      </a:cubicBezTo>
                      <a:cubicBezTo>
                        <a:pt x="578421" y="132398"/>
                        <a:pt x="558514" y="121825"/>
                        <a:pt x="534606" y="130397"/>
                      </a:cubicBezTo>
                      <a:cubicBezTo>
                        <a:pt x="510603" y="138970"/>
                        <a:pt x="530511" y="155448"/>
                        <a:pt x="533844" y="166688"/>
                      </a:cubicBezTo>
                      <a:cubicBezTo>
                        <a:pt x="537178" y="177927"/>
                        <a:pt x="523367" y="188786"/>
                        <a:pt x="530511" y="200406"/>
                      </a:cubicBezTo>
                      <a:cubicBezTo>
                        <a:pt x="537654" y="212026"/>
                        <a:pt x="560324" y="202978"/>
                        <a:pt x="563086" y="202311"/>
                      </a:cubicBezTo>
                      <a:cubicBezTo>
                        <a:pt x="580327" y="198215"/>
                        <a:pt x="572802" y="188119"/>
                        <a:pt x="589280" y="200025"/>
                      </a:cubicBezTo>
                      <a:cubicBezTo>
                        <a:pt x="605758" y="212026"/>
                        <a:pt x="588518" y="262128"/>
                        <a:pt x="620712" y="259747"/>
                      </a:cubicBezTo>
                      <a:cubicBezTo>
                        <a:pt x="652907" y="257366"/>
                        <a:pt x="655193" y="238982"/>
                        <a:pt x="655574" y="220218"/>
                      </a:cubicBezTo>
                      <a:cubicBezTo>
                        <a:pt x="655955" y="201454"/>
                        <a:pt x="683577" y="217932"/>
                        <a:pt x="670147" y="184309"/>
                      </a:cubicBezTo>
                      <a:cubicBezTo>
                        <a:pt x="656717" y="150590"/>
                        <a:pt x="682149" y="140875"/>
                        <a:pt x="700056" y="131159"/>
                      </a:cubicBezTo>
                      <a:cubicBezTo>
                        <a:pt x="718058" y="121444"/>
                        <a:pt x="704533" y="103442"/>
                        <a:pt x="725487" y="98203"/>
                      </a:cubicBezTo>
                      <a:cubicBezTo>
                        <a:pt x="746443" y="92964"/>
                        <a:pt x="759206" y="115443"/>
                        <a:pt x="736727" y="135636"/>
                      </a:cubicBezTo>
                      <a:cubicBezTo>
                        <a:pt x="714248" y="155829"/>
                        <a:pt x="717963" y="171545"/>
                        <a:pt x="730726" y="185071"/>
                      </a:cubicBezTo>
                      <a:cubicBezTo>
                        <a:pt x="743490" y="198501"/>
                        <a:pt x="761397" y="201549"/>
                        <a:pt x="777208" y="195548"/>
                      </a:cubicBezTo>
                      <a:cubicBezTo>
                        <a:pt x="793020" y="189548"/>
                        <a:pt x="825786" y="206026"/>
                        <a:pt x="808545" y="220980"/>
                      </a:cubicBezTo>
                      <a:cubicBezTo>
                        <a:pt x="791305" y="235934"/>
                        <a:pt x="758349" y="212789"/>
                        <a:pt x="747109" y="222504"/>
                      </a:cubicBezTo>
                      <a:cubicBezTo>
                        <a:pt x="735870" y="232220"/>
                        <a:pt x="766540" y="257651"/>
                        <a:pt x="745585" y="259747"/>
                      </a:cubicBezTo>
                      <a:cubicBezTo>
                        <a:pt x="724630" y="261842"/>
                        <a:pt x="720154" y="238220"/>
                        <a:pt x="712629" y="259747"/>
                      </a:cubicBezTo>
                      <a:cubicBezTo>
                        <a:pt x="705104" y="281369"/>
                        <a:pt x="727583" y="317564"/>
                        <a:pt x="691674" y="300323"/>
                      </a:cubicBezTo>
                      <a:cubicBezTo>
                        <a:pt x="655764" y="283083"/>
                        <a:pt x="638524" y="300323"/>
                        <a:pt x="608616" y="299561"/>
                      </a:cubicBezTo>
                      <a:cubicBezTo>
                        <a:pt x="578707" y="298799"/>
                        <a:pt x="559943" y="284607"/>
                        <a:pt x="560705" y="269653"/>
                      </a:cubicBezTo>
                      <a:cubicBezTo>
                        <a:pt x="561467" y="254699"/>
                        <a:pt x="571944" y="235172"/>
                        <a:pt x="566706" y="230315"/>
                      </a:cubicBezTo>
                      <a:cubicBezTo>
                        <a:pt x="561467" y="225362"/>
                        <a:pt x="541274" y="221742"/>
                        <a:pt x="542036" y="265081"/>
                      </a:cubicBezTo>
                      <a:cubicBezTo>
                        <a:pt x="542798" y="308515"/>
                        <a:pt x="520319" y="300990"/>
                        <a:pt x="488124" y="300990"/>
                      </a:cubicBezTo>
                      <a:cubicBezTo>
                        <a:pt x="455930" y="300990"/>
                        <a:pt x="440976" y="333947"/>
                        <a:pt x="403543" y="353378"/>
                      </a:cubicBezTo>
                      <a:cubicBezTo>
                        <a:pt x="366109" y="372809"/>
                        <a:pt x="354108" y="351092"/>
                        <a:pt x="329438" y="355664"/>
                      </a:cubicBezTo>
                      <a:cubicBezTo>
                        <a:pt x="304768" y="360140"/>
                        <a:pt x="323437" y="382619"/>
                        <a:pt x="343440" y="386334"/>
                      </a:cubicBezTo>
                      <a:cubicBezTo>
                        <a:pt x="363442" y="390049"/>
                        <a:pt x="356203" y="408813"/>
                        <a:pt x="352298" y="422243"/>
                      </a:cubicBezTo>
                      <a:cubicBezTo>
                        <a:pt x="348393" y="435674"/>
                        <a:pt x="352298" y="467201"/>
                        <a:pt x="308483" y="472250"/>
                      </a:cubicBezTo>
                      <a:cubicBezTo>
                        <a:pt x="264668" y="477298"/>
                        <a:pt x="248952" y="441960"/>
                        <a:pt x="217519" y="445294"/>
                      </a:cubicBezTo>
                      <a:cubicBezTo>
                        <a:pt x="186087" y="448628"/>
                        <a:pt x="198469" y="485204"/>
                        <a:pt x="182658" y="522256"/>
                      </a:cubicBezTo>
                      <a:cubicBezTo>
                        <a:pt x="166846" y="559308"/>
                        <a:pt x="196659" y="549783"/>
                        <a:pt x="214662" y="581787"/>
                      </a:cubicBezTo>
                      <a:cubicBezTo>
                        <a:pt x="232664" y="613791"/>
                        <a:pt x="230378" y="591884"/>
                        <a:pt x="279241" y="589693"/>
                      </a:cubicBezTo>
                      <a:cubicBezTo>
                        <a:pt x="328104" y="587407"/>
                        <a:pt x="334296" y="557117"/>
                        <a:pt x="346107" y="533495"/>
                      </a:cubicBezTo>
                      <a:cubicBezTo>
                        <a:pt x="357918" y="509873"/>
                        <a:pt x="378682" y="509873"/>
                        <a:pt x="394398" y="507111"/>
                      </a:cubicBezTo>
                      <a:cubicBezTo>
                        <a:pt x="410115" y="504349"/>
                        <a:pt x="393827" y="462725"/>
                        <a:pt x="430308" y="478441"/>
                      </a:cubicBezTo>
                      <a:cubicBezTo>
                        <a:pt x="466789" y="494157"/>
                        <a:pt x="449358" y="473393"/>
                        <a:pt x="477456" y="475679"/>
                      </a:cubicBezTo>
                      <a:cubicBezTo>
                        <a:pt x="505555" y="477964"/>
                        <a:pt x="521271" y="468916"/>
                        <a:pt x="523462" y="496443"/>
                      </a:cubicBezTo>
                      <a:cubicBezTo>
                        <a:pt x="525748" y="523970"/>
                        <a:pt x="562229" y="547021"/>
                        <a:pt x="580136" y="557117"/>
                      </a:cubicBezTo>
                      <a:cubicBezTo>
                        <a:pt x="598138" y="567214"/>
                        <a:pt x="591375" y="597503"/>
                        <a:pt x="595281" y="613315"/>
                      </a:cubicBezTo>
                      <a:cubicBezTo>
                        <a:pt x="599186" y="629031"/>
                        <a:pt x="604806" y="608267"/>
                        <a:pt x="612140" y="587502"/>
                      </a:cubicBezTo>
                      <a:cubicBezTo>
                        <a:pt x="619474" y="566738"/>
                        <a:pt x="632333" y="588645"/>
                        <a:pt x="635762" y="573500"/>
                      </a:cubicBezTo>
                      <a:cubicBezTo>
                        <a:pt x="639096" y="558356"/>
                        <a:pt x="625666" y="550450"/>
                        <a:pt x="590233" y="528542"/>
                      </a:cubicBezTo>
                      <a:cubicBezTo>
                        <a:pt x="554800" y="506635"/>
                        <a:pt x="557085" y="484156"/>
                        <a:pt x="567754" y="467868"/>
                      </a:cubicBezTo>
                      <a:cubicBezTo>
                        <a:pt x="578421" y="451580"/>
                        <a:pt x="602043" y="461105"/>
                        <a:pt x="622808" y="495395"/>
                      </a:cubicBezTo>
                      <a:cubicBezTo>
                        <a:pt x="643573" y="529685"/>
                        <a:pt x="657098" y="517874"/>
                        <a:pt x="665480" y="531876"/>
                      </a:cubicBezTo>
                      <a:cubicBezTo>
                        <a:pt x="673862" y="545878"/>
                        <a:pt x="672814" y="576834"/>
                        <a:pt x="678910" y="589693"/>
                      </a:cubicBezTo>
                      <a:cubicBezTo>
                        <a:pt x="685102" y="602647"/>
                        <a:pt x="693483" y="613315"/>
                        <a:pt x="687292" y="627888"/>
                      </a:cubicBezTo>
                      <a:cubicBezTo>
                        <a:pt x="681101" y="642461"/>
                        <a:pt x="698532" y="657130"/>
                        <a:pt x="709771" y="648653"/>
                      </a:cubicBezTo>
                      <a:cubicBezTo>
                        <a:pt x="721011" y="640271"/>
                        <a:pt x="720439" y="627317"/>
                        <a:pt x="713677" y="597027"/>
                      </a:cubicBezTo>
                      <a:cubicBezTo>
                        <a:pt x="706914" y="566738"/>
                        <a:pt x="735013" y="578453"/>
                        <a:pt x="772636" y="580739"/>
                      </a:cubicBezTo>
                      <a:cubicBezTo>
                        <a:pt x="810260" y="583025"/>
                        <a:pt x="787781" y="548735"/>
                        <a:pt x="804640" y="527971"/>
                      </a:cubicBezTo>
                      <a:cubicBezTo>
                        <a:pt x="821499" y="507206"/>
                        <a:pt x="844550" y="461677"/>
                        <a:pt x="866934" y="486442"/>
                      </a:cubicBezTo>
                      <a:cubicBezTo>
                        <a:pt x="889413" y="511112"/>
                        <a:pt x="895604" y="533019"/>
                        <a:pt x="912939" y="529685"/>
                      </a:cubicBezTo>
                      <a:cubicBezTo>
                        <a:pt x="930370" y="526352"/>
                        <a:pt x="905034" y="502158"/>
                        <a:pt x="907891" y="489776"/>
                      </a:cubicBezTo>
                      <a:cubicBezTo>
                        <a:pt x="910653" y="477393"/>
                        <a:pt x="935990" y="480251"/>
                        <a:pt x="954468" y="481393"/>
                      </a:cubicBezTo>
                      <a:cubicBezTo>
                        <a:pt x="972947" y="482537"/>
                        <a:pt x="945515" y="503872"/>
                        <a:pt x="943229" y="525780"/>
                      </a:cubicBezTo>
                      <a:cubicBezTo>
                        <a:pt x="940943" y="547688"/>
                        <a:pt x="973709" y="551974"/>
                        <a:pt x="980472" y="569976"/>
                      </a:cubicBezTo>
                      <a:cubicBezTo>
                        <a:pt x="987235" y="587978"/>
                        <a:pt x="1012666" y="594646"/>
                        <a:pt x="975995" y="611886"/>
                      </a:cubicBezTo>
                      <a:cubicBezTo>
                        <a:pt x="939324" y="629126"/>
                        <a:pt x="949420" y="631317"/>
                        <a:pt x="901128" y="594265"/>
                      </a:cubicBezTo>
                      <a:cubicBezTo>
                        <a:pt x="852837" y="557213"/>
                        <a:pt x="876459" y="589788"/>
                        <a:pt x="829215" y="594265"/>
                      </a:cubicBezTo>
                      <a:cubicBezTo>
                        <a:pt x="782066" y="598742"/>
                        <a:pt x="769684" y="603218"/>
                        <a:pt x="758444" y="650462"/>
                      </a:cubicBezTo>
                      <a:cubicBezTo>
                        <a:pt x="747205" y="697611"/>
                        <a:pt x="798830" y="652748"/>
                        <a:pt x="826929" y="671798"/>
                      </a:cubicBezTo>
                      <a:cubicBezTo>
                        <a:pt x="855027" y="690848"/>
                        <a:pt x="904462" y="660559"/>
                        <a:pt x="914559" y="695420"/>
                      </a:cubicBezTo>
                      <a:cubicBezTo>
                        <a:pt x="924655" y="730282"/>
                        <a:pt x="898843" y="761714"/>
                        <a:pt x="867410" y="783050"/>
                      </a:cubicBezTo>
                      <a:cubicBezTo>
                        <a:pt x="835977" y="804386"/>
                        <a:pt x="821404" y="786384"/>
                        <a:pt x="765207" y="765048"/>
                      </a:cubicBezTo>
                      <a:cubicBezTo>
                        <a:pt x="709009" y="743712"/>
                        <a:pt x="684339" y="714470"/>
                        <a:pt x="656241" y="752666"/>
                      </a:cubicBezTo>
                      <a:cubicBezTo>
                        <a:pt x="628142" y="790861"/>
                        <a:pt x="613569" y="757142"/>
                        <a:pt x="530416" y="722376"/>
                      </a:cubicBezTo>
                      <a:cubicBezTo>
                        <a:pt x="447358" y="687610"/>
                        <a:pt x="511366" y="641509"/>
                        <a:pt x="483267" y="607790"/>
                      </a:cubicBezTo>
                      <a:cubicBezTo>
                        <a:pt x="455168" y="574072"/>
                        <a:pt x="437261" y="588740"/>
                        <a:pt x="345154" y="630269"/>
                      </a:cubicBezTo>
                      <a:cubicBezTo>
                        <a:pt x="253047" y="671798"/>
                        <a:pt x="290100" y="624650"/>
                        <a:pt x="227235" y="622364"/>
                      </a:cubicBezTo>
                      <a:cubicBezTo>
                        <a:pt x="164370" y="620078"/>
                        <a:pt x="215995" y="656082"/>
                        <a:pt x="146368" y="700945"/>
                      </a:cubicBezTo>
                      <a:cubicBezTo>
                        <a:pt x="76740" y="745903"/>
                        <a:pt x="120555" y="735806"/>
                        <a:pt x="52070" y="804291"/>
                      </a:cubicBezTo>
                      <a:cubicBezTo>
                        <a:pt x="-16415" y="872776"/>
                        <a:pt x="27400" y="884015"/>
                        <a:pt x="9398" y="945833"/>
                      </a:cubicBezTo>
                      <a:cubicBezTo>
                        <a:pt x="-8604" y="1007555"/>
                        <a:pt x="2635" y="992981"/>
                        <a:pt x="15018" y="1060418"/>
                      </a:cubicBezTo>
                      <a:cubicBezTo>
                        <a:pt x="27400" y="1127760"/>
                        <a:pt x="77883" y="1081754"/>
                        <a:pt x="101505" y="1146905"/>
                      </a:cubicBezTo>
                      <a:cubicBezTo>
                        <a:pt x="125127" y="1212056"/>
                        <a:pt x="192468" y="1155859"/>
                        <a:pt x="246380" y="1185101"/>
                      </a:cubicBezTo>
                      <a:cubicBezTo>
                        <a:pt x="300291" y="1214342"/>
                        <a:pt x="314865" y="1155859"/>
                        <a:pt x="335058" y="1190720"/>
                      </a:cubicBezTo>
                      <a:cubicBezTo>
                        <a:pt x="355251" y="1225582"/>
                        <a:pt x="409162" y="1218819"/>
                        <a:pt x="386683" y="1259205"/>
                      </a:cubicBezTo>
                      <a:cubicBezTo>
                        <a:pt x="364204" y="1299591"/>
                        <a:pt x="401256" y="1333310"/>
                        <a:pt x="410305" y="1353503"/>
                      </a:cubicBezTo>
                      <a:cubicBezTo>
                        <a:pt x="419259" y="1373696"/>
                        <a:pt x="452977" y="1410748"/>
                        <a:pt x="420402" y="1479328"/>
                      </a:cubicBezTo>
                      <a:cubicBezTo>
                        <a:pt x="387826" y="1547813"/>
                        <a:pt x="403543" y="1540002"/>
                        <a:pt x="411448" y="1588294"/>
                      </a:cubicBezTo>
                      <a:cubicBezTo>
                        <a:pt x="419354" y="1636586"/>
                        <a:pt x="409162" y="1646682"/>
                        <a:pt x="413734" y="1686020"/>
                      </a:cubicBezTo>
                      <a:cubicBezTo>
                        <a:pt x="418211" y="1725359"/>
                        <a:pt x="373348" y="1748885"/>
                        <a:pt x="450787" y="1741075"/>
                      </a:cubicBezTo>
                      <a:cubicBezTo>
                        <a:pt x="528320" y="1733169"/>
                        <a:pt x="538416" y="1683830"/>
                        <a:pt x="588899" y="1654588"/>
                      </a:cubicBezTo>
                      <a:cubicBezTo>
                        <a:pt x="639477" y="1625346"/>
                        <a:pt x="601281" y="1586103"/>
                        <a:pt x="660813" y="1586103"/>
                      </a:cubicBezTo>
                      <a:cubicBezTo>
                        <a:pt x="720344" y="1586103"/>
                        <a:pt x="756253" y="1532192"/>
                        <a:pt x="769779" y="1493996"/>
                      </a:cubicBezTo>
                      <a:cubicBezTo>
                        <a:pt x="783209" y="1455801"/>
                        <a:pt x="777685" y="1415415"/>
                        <a:pt x="840549" y="1385030"/>
                      </a:cubicBezTo>
                      <a:cubicBezTo>
                        <a:pt x="903414" y="1354646"/>
                        <a:pt x="893699" y="1330738"/>
                        <a:pt x="968565" y="1296353"/>
                      </a:cubicBezTo>
                      <a:cubicBezTo>
                        <a:pt x="1043432" y="1261872"/>
                        <a:pt x="1041908" y="1211009"/>
                        <a:pt x="1038289" y="1199007"/>
                      </a:cubicBezTo>
                      <a:cubicBezTo>
                        <a:pt x="1034574" y="1187006"/>
                        <a:pt x="949135" y="1223010"/>
                        <a:pt x="928180" y="1200531"/>
                      </a:cubicBezTo>
                      <a:cubicBezTo>
                        <a:pt x="907224" y="1178052"/>
                        <a:pt x="941610" y="1158621"/>
                        <a:pt x="919226" y="1125665"/>
                      </a:cubicBezTo>
                      <a:cubicBezTo>
                        <a:pt x="896747" y="1092708"/>
                        <a:pt x="904272" y="1100233"/>
                        <a:pt x="902748" y="1040321"/>
                      </a:cubicBezTo>
                      <a:cubicBezTo>
                        <a:pt x="901224" y="980408"/>
                        <a:pt x="889318" y="987933"/>
                        <a:pt x="874268" y="914495"/>
                      </a:cubicBezTo>
                      <a:cubicBezTo>
                        <a:pt x="859314" y="841153"/>
                        <a:pt x="832358" y="821627"/>
                        <a:pt x="854837" y="821627"/>
                      </a:cubicBezTo>
                      <a:cubicBezTo>
                        <a:pt x="877316" y="821627"/>
                        <a:pt x="878840" y="856107"/>
                        <a:pt x="910273" y="917448"/>
                      </a:cubicBezTo>
                      <a:cubicBezTo>
                        <a:pt x="941705" y="978884"/>
                        <a:pt x="914749" y="929450"/>
                        <a:pt x="943229" y="1044702"/>
                      </a:cubicBezTo>
                      <a:cubicBezTo>
                        <a:pt x="971709" y="1159955"/>
                        <a:pt x="928275" y="1143572"/>
                        <a:pt x="998664" y="1158526"/>
                      </a:cubicBezTo>
                      <a:cubicBezTo>
                        <a:pt x="1069054" y="1173480"/>
                        <a:pt x="1067530" y="1113568"/>
                        <a:pt x="1108011" y="1112139"/>
                      </a:cubicBezTo>
                      <a:cubicBezTo>
                        <a:pt x="1148398" y="1110615"/>
                        <a:pt x="1218787" y="1037273"/>
                        <a:pt x="1190403" y="1010317"/>
                      </a:cubicBezTo>
                      <a:cubicBezTo>
                        <a:pt x="1161923" y="983361"/>
                        <a:pt x="1175448" y="953453"/>
                        <a:pt x="1139444" y="984885"/>
                      </a:cubicBezTo>
                      <a:cubicBezTo>
                        <a:pt x="1103535" y="1016318"/>
                        <a:pt x="1094486" y="959453"/>
                        <a:pt x="1081056" y="920496"/>
                      </a:cubicBezTo>
                      <a:cubicBezTo>
                        <a:pt x="1067626" y="881539"/>
                        <a:pt x="1075055" y="839629"/>
                        <a:pt x="1094486" y="841153"/>
                      </a:cubicBezTo>
                      <a:cubicBezTo>
                        <a:pt x="1113917" y="842677"/>
                        <a:pt x="1118489" y="923544"/>
                        <a:pt x="1160399" y="918972"/>
                      </a:cubicBezTo>
                      <a:cubicBezTo>
                        <a:pt x="1202309" y="914495"/>
                        <a:pt x="1191832" y="938403"/>
                        <a:pt x="1226312" y="963930"/>
                      </a:cubicBezTo>
                      <a:cubicBezTo>
                        <a:pt x="1260793" y="989362"/>
                        <a:pt x="1269746" y="939927"/>
                        <a:pt x="1290701" y="1002887"/>
                      </a:cubicBezTo>
                      <a:cubicBezTo>
                        <a:pt x="1311656" y="1065752"/>
                        <a:pt x="1322134" y="1011841"/>
                        <a:pt x="1334135" y="1046321"/>
                      </a:cubicBezTo>
                      <a:cubicBezTo>
                        <a:pt x="1346136" y="1080802"/>
                        <a:pt x="1298226" y="1169099"/>
                        <a:pt x="1298226" y="1230535"/>
                      </a:cubicBezTo>
                      <a:cubicBezTo>
                        <a:pt x="1298226" y="1291971"/>
                        <a:pt x="1286224" y="1311402"/>
                        <a:pt x="1298226" y="1332357"/>
                      </a:cubicBezTo>
                      <a:cubicBezTo>
                        <a:pt x="1310227" y="1353312"/>
                        <a:pt x="1326706" y="1253014"/>
                        <a:pt x="1340136" y="1205103"/>
                      </a:cubicBezTo>
                      <a:cubicBezTo>
                        <a:pt x="1353566" y="1157192"/>
                        <a:pt x="1422527" y="1031367"/>
                        <a:pt x="1429957" y="1071848"/>
                      </a:cubicBezTo>
                      <a:cubicBezTo>
                        <a:pt x="1432052" y="1083088"/>
                        <a:pt x="1421574" y="1145953"/>
                        <a:pt x="1409478" y="1219200"/>
                      </a:cubicBezTo>
                      <a:cubicBezTo>
                        <a:pt x="1455579" y="1105281"/>
                        <a:pt x="1480915" y="980694"/>
                        <a:pt x="1480915" y="850297"/>
                      </a:cubicBezTo>
                      <a:close/>
                      <a:moveTo>
                        <a:pt x="1116298" y="723329"/>
                      </a:moveTo>
                      <a:cubicBezTo>
                        <a:pt x="1081151" y="706850"/>
                        <a:pt x="1084866" y="686657"/>
                        <a:pt x="1093057" y="655225"/>
                      </a:cubicBezTo>
                      <a:cubicBezTo>
                        <a:pt x="1101249" y="623792"/>
                        <a:pt x="1089343" y="629031"/>
                        <a:pt x="1085532" y="602837"/>
                      </a:cubicBezTo>
                      <a:cubicBezTo>
                        <a:pt x="1081818" y="576644"/>
                        <a:pt x="1063815" y="564642"/>
                        <a:pt x="1062292" y="547402"/>
                      </a:cubicBezTo>
                      <a:cubicBezTo>
                        <a:pt x="1060768" y="530162"/>
                        <a:pt x="1092962" y="523399"/>
                        <a:pt x="1092962" y="523399"/>
                      </a:cubicBezTo>
                      <a:cubicBezTo>
                        <a:pt x="1092962" y="523399"/>
                        <a:pt x="1146873" y="509207"/>
                        <a:pt x="1134110" y="538353"/>
                      </a:cubicBezTo>
                      <a:cubicBezTo>
                        <a:pt x="1121347" y="567595"/>
                        <a:pt x="1119918" y="590741"/>
                        <a:pt x="1132586" y="604266"/>
                      </a:cubicBezTo>
                      <a:cubicBezTo>
                        <a:pt x="1145349" y="617696"/>
                        <a:pt x="1156589" y="636461"/>
                        <a:pt x="1140778" y="658178"/>
                      </a:cubicBezTo>
                      <a:cubicBezTo>
                        <a:pt x="1125061" y="679895"/>
                        <a:pt x="1169257" y="662654"/>
                        <a:pt x="1170686" y="702374"/>
                      </a:cubicBezTo>
                      <a:cubicBezTo>
                        <a:pt x="1172115" y="742093"/>
                        <a:pt x="1151255" y="739807"/>
                        <a:pt x="1116013" y="723329"/>
                      </a:cubicBezTo>
                      <a:close/>
                      <a:moveTo>
                        <a:pt x="1200880" y="599789"/>
                      </a:moveTo>
                      <a:cubicBezTo>
                        <a:pt x="1185164" y="587026"/>
                        <a:pt x="1200880" y="547402"/>
                        <a:pt x="1200880" y="547402"/>
                      </a:cubicBezTo>
                      <a:cubicBezTo>
                        <a:pt x="1205167" y="533495"/>
                        <a:pt x="1215835" y="545116"/>
                        <a:pt x="1221073" y="559403"/>
                      </a:cubicBezTo>
                      <a:cubicBezTo>
                        <a:pt x="1226312" y="573596"/>
                        <a:pt x="1216597" y="612553"/>
                        <a:pt x="1200880" y="599789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302" name="شكل حر: شكل 301">
                  <a:extLst>
                    <a:ext uri="{FF2B5EF4-FFF2-40B4-BE49-F238E27FC236}">
                      <a16:creationId xmlns:a16="http://schemas.microsoft.com/office/drawing/2014/main" id="{410BD3F8-7CC6-0443-1019-C51572A172EF}"/>
                    </a:ext>
                  </a:extLst>
                </p:cNvPr>
                <p:cNvSpPr/>
                <p:nvPr/>
              </p:nvSpPr>
              <p:spPr>
                <a:xfrm>
                  <a:off x="2216771" y="5629115"/>
                  <a:ext cx="27194" cy="20197"/>
                </a:xfrm>
                <a:custGeom>
                  <a:avLst/>
                  <a:gdLst>
                    <a:gd name="connsiteX0" fmla="*/ 25891 w 27194"/>
                    <a:gd name="connsiteY0" fmla="*/ 10668 h 20197"/>
                    <a:gd name="connsiteX1" fmla="*/ 19700 w 27194"/>
                    <a:gd name="connsiteY1" fmla="*/ 0 h 20197"/>
                    <a:gd name="connsiteX2" fmla="*/ 1411 w 27194"/>
                    <a:gd name="connsiteY2" fmla="*/ 14002 h 20197"/>
                    <a:gd name="connsiteX3" fmla="*/ 25796 w 27194"/>
                    <a:gd name="connsiteY3" fmla="*/ 10668 h 201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7194" h="20197">
                      <a:moveTo>
                        <a:pt x="25891" y="10668"/>
                      </a:moveTo>
                      <a:cubicBezTo>
                        <a:pt x="30939" y="2762"/>
                        <a:pt x="19700" y="0"/>
                        <a:pt x="19700" y="0"/>
                      </a:cubicBezTo>
                      <a:cubicBezTo>
                        <a:pt x="15223" y="1715"/>
                        <a:pt x="-5542" y="2286"/>
                        <a:pt x="1411" y="14002"/>
                      </a:cubicBezTo>
                      <a:cubicBezTo>
                        <a:pt x="8460" y="25813"/>
                        <a:pt x="20747" y="18478"/>
                        <a:pt x="25796" y="10668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303" name="شكل حر: شكل 302">
                  <a:extLst>
                    <a:ext uri="{FF2B5EF4-FFF2-40B4-BE49-F238E27FC236}">
                      <a16:creationId xmlns:a16="http://schemas.microsoft.com/office/drawing/2014/main" id="{7AF332AA-A94D-9D2E-1AE4-3F100A36EEEB}"/>
                    </a:ext>
                  </a:extLst>
                </p:cNvPr>
                <p:cNvSpPr/>
                <p:nvPr/>
              </p:nvSpPr>
              <p:spPr>
                <a:xfrm>
                  <a:off x="2081762" y="5601665"/>
                  <a:ext cx="39661" cy="16808"/>
                </a:xfrm>
                <a:custGeom>
                  <a:avLst/>
                  <a:gdLst>
                    <a:gd name="connsiteX0" fmla="*/ 30312 w 39661"/>
                    <a:gd name="connsiteY0" fmla="*/ 5543 h 16808"/>
                    <a:gd name="connsiteX1" fmla="*/ 594 w 39661"/>
                    <a:gd name="connsiteY1" fmla="*/ 5543 h 16808"/>
                    <a:gd name="connsiteX2" fmla="*/ 18310 w 39661"/>
                    <a:gd name="connsiteY2" fmla="*/ 16497 h 16808"/>
                    <a:gd name="connsiteX3" fmla="*/ 30407 w 39661"/>
                    <a:gd name="connsiteY3" fmla="*/ 5543 h 168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661" h="16808">
                      <a:moveTo>
                        <a:pt x="30312" y="5543"/>
                      </a:moveTo>
                      <a:cubicBezTo>
                        <a:pt x="14596" y="3257"/>
                        <a:pt x="1070" y="-5696"/>
                        <a:pt x="594" y="5543"/>
                      </a:cubicBezTo>
                      <a:cubicBezTo>
                        <a:pt x="594" y="5543"/>
                        <a:pt x="-5026" y="14211"/>
                        <a:pt x="18310" y="16497"/>
                      </a:cubicBezTo>
                      <a:cubicBezTo>
                        <a:pt x="41647" y="18783"/>
                        <a:pt x="46123" y="7829"/>
                        <a:pt x="30407" y="5543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</p:grpSp>
          <p:sp>
            <p:nvSpPr>
              <p:cNvPr id="304" name="شكل حر: شكل 303">
                <a:extLst>
                  <a:ext uri="{FF2B5EF4-FFF2-40B4-BE49-F238E27FC236}">
                    <a16:creationId xmlns:a16="http://schemas.microsoft.com/office/drawing/2014/main" id="{C400312D-BAF3-1C24-5C7F-CD8709A0543D}"/>
                  </a:ext>
                </a:extLst>
              </p:cNvPr>
              <p:cNvSpPr/>
              <p:nvPr/>
            </p:nvSpPr>
            <p:spPr>
              <a:xfrm>
                <a:off x="2052530" y="6455547"/>
                <a:ext cx="163444" cy="149070"/>
              </a:xfrm>
              <a:custGeom>
                <a:avLst/>
                <a:gdLst>
                  <a:gd name="connsiteX0" fmla="*/ 6489 w 163444"/>
                  <a:gd name="connsiteY0" fmla="*/ 121591 h 149070"/>
                  <a:gd name="connsiteX1" fmla="*/ 15443 w 163444"/>
                  <a:gd name="connsiteY1" fmla="*/ 147785 h 149070"/>
                  <a:gd name="connsiteX2" fmla="*/ 97834 w 163444"/>
                  <a:gd name="connsiteY2" fmla="*/ 90159 h 149070"/>
                  <a:gd name="connsiteX3" fmla="*/ 162985 w 163444"/>
                  <a:gd name="connsiteY3" fmla="*/ 7767 h 149070"/>
                  <a:gd name="connsiteX4" fmla="*/ 127838 w 163444"/>
                  <a:gd name="connsiteY4" fmla="*/ 29484 h 149070"/>
                  <a:gd name="connsiteX5" fmla="*/ 61925 w 163444"/>
                  <a:gd name="connsiteY5" fmla="*/ 54916 h 149070"/>
                  <a:gd name="connsiteX6" fmla="*/ 6489 w 163444"/>
                  <a:gd name="connsiteY6" fmla="*/ 121591 h 1490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3444" h="149070">
                    <a:moveTo>
                      <a:pt x="6489" y="121591"/>
                    </a:moveTo>
                    <a:cubicBezTo>
                      <a:pt x="6489" y="121591"/>
                      <a:pt x="-12942" y="156072"/>
                      <a:pt x="15443" y="147785"/>
                    </a:cubicBezTo>
                    <a:cubicBezTo>
                      <a:pt x="43923" y="139593"/>
                      <a:pt x="70116" y="115590"/>
                      <a:pt x="97834" y="90159"/>
                    </a:cubicBezTo>
                    <a:cubicBezTo>
                      <a:pt x="125552" y="64727"/>
                      <a:pt x="159270" y="29484"/>
                      <a:pt x="162985" y="7767"/>
                    </a:cubicBezTo>
                    <a:cubicBezTo>
                      <a:pt x="166700" y="-13950"/>
                      <a:pt x="147269" y="15292"/>
                      <a:pt x="127838" y="29484"/>
                    </a:cubicBezTo>
                    <a:cubicBezTo>
                      <a:pt x="108407" y="43677"/>
                      <a:pt x="77641" y="24246"/>
                      <a:pt x="61925" y="54916"/>
                    </a:cubicBezTo>
                    <a:cubicBezTo>
                      <a:pt x="46209" y="85586"/>
                      <a:pt x="22968" y="90063"/>
                      <a:pt x="6489" y="121591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305" name="شكل حر: شكل 304">
                <a:extLst>
                  <a:ext uri="{FF2B5EF4-FFF2-40B4-BE49-F238E27FC236}">
                    <a16:creationId xmlns:a16="http://schemas.microsoft.com/office/drawing/2014/main" id="{F5D0B08A-4B16-063B-E121-B1B6F3B8E3BF}"/>
                  </a:ext>
                </a:extLst>
              </p:cNvPr>
              <p:cNvSpPr/>
              <p:nvPr/>
            </p:nvSpPr>
            <p:spPr>
              <a:xfrm>
                <a:off x="878586" y="5871812"/>
                <a:ext cx="398145" cy="693705"/>
              </a:xfrm>
              <a:custGeom>
                <a:avLst/>
                <a:gdLst>
                  <a:gd name="connsiteX0" fmla="*/ 398145 w 398145"/>
                  <a:gd name="connsiteY0" fmla="*/ 693706 h 693705"/>
                  <a:gd name="connsiteX1" fmla="*/ 0 w 398145"/>
                  <a:gd name="connsiteY1" fmla="*/ 0 h 693705"/>
                  <a:gd name="connsiteX2" fmla="*/ 47625 w 398145"/>
                  <a:gd name="connsiteY2" fmla="*/ 57722 h 693705"/>
                  <a:gd name="connsiteX3" fmla="*/ 122492 w 398145"/>
                  <a:gd name="connsiteY3" fmla="*/ 140113 h 693705"/>
                  <a:gd name="connsiteX4" fmla="*/ 162878 w 398145"/>
                  <a:gd name="connsiteY4" fmla="*/ 246412 h 693705"/>
                  <a:gd name="connsiteX5" fmla="*/ 287179 w 398145"/>
                  <a:gd name="connsiteY5" fmla="*/ 325755 h 693705"/>
                  <a:gd name="connsiteX6" fmla="*/ 296132 w 398145"/>
                  <a:gd name="connsiteY6" fmla="*/ 409575 h 693705"/>
                  <a:gd name="connsiteX7" fmla="*/ 317087 w 398145"/>
                  <a:gd name="connsiteY7" fmla="*/ 493395 h 693705"/>
                  <a:gd name="connsiteX8" fmla="*/ 342519 w 398145"/>
                  <a:gd name="connsiteY8" fmla="*/ 583692 h 693705"/>
                  <a:gd name="connsiteX9" fmla="*/ 391954 w 398145"/>
                  <a:gd name="connsiteY9" fmla="*/ 686467 h 693705"/>
                  <a:gd name="connsiteX10" fmla="*/ 398050 w 398145"/>
                  <a:gd name="connsiteY10" fmla="*/ 693611 h 6937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8145" h="693705">
                    <a:moveTo>
                      <a:pt x="398145" y="693706"/>
                    </a:moveTo>
                    <a:cubicBezTo>
                      <a:pt x="179165" y="533305"/>
                      <a:pt x="28956" y="284512"/>
                      <a:pt x="0" y="0"/>
                    </a:cubicBezTo>
                    <a:cubicBezTo>
                      <a:pt x="17145" y="7715"/>
                      <a:pt x="39719" y="24098"/>
                      <a:pt x="47625" y="57722"/>
                    </a:cubicBezTo>
                    <a:cubicBezTo>
                      <a:pt x="61055" y="114586"/>
                      <a:pt x="112014" y="75724"/>
                      <a:pt x="122492" y="140113"/>
                    </a:cubicBezTo>
                    <a:cubicBezTo>
                      <a:pt x="132969" y="204502"/>
                      <a:pt x="91059" y="213455"/>
                      <a:pt x="162878" y="246412"/>
                    </a:cubicBezTo>
                    <a:cubicBezTo>
                      <a:pt x="234791" y="279368"/>
                      <a:pt x="264700" y="295847"/>
                      <a:pt x="287179" y="325755"/>
                    </a:cubicBezTo>
                    <a:cubicBezTo>
                      <a:pt x="309658" y="355664"/>
                      <a:pt x="293180" y="366141"/>
                      <a:pt x="296132" y="409575"/>
                    </a:cubicBezTo>
                    <a:cubicBezTo>
                      <a:pt x="299085" y="453009"/>
                      <a:pt x="294608" y="451485"/>
                      <a:pt x="317087" y="493395"/>
                    </a:cubicBezTo>
                    <a:cubicBezTo>
                      <a:pt x="339566" y="535305"/>
                      <a:pt x="357473" y="546735"/>
                      <a:pt x="342519" y="583692"/>
                    </a:cubicBezTo>
                    <a:cubicBezTo>
                      <a:pt x="327565" y="620649"/>
                      <a:pt x="358997" y="644557"/>
                      <a:pt x="391954" y="686467"/>
                    </a:cubicBezTo>
                    <a:cubicBezTo>
                      <a:pt x="393954" y="689039"/>
                      <a:pt x="396050" y="691420"/>
                      <a:pt x="398050" y="693611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</p:grpSp>
        <p:sp>
          <p:nvSpPr>
            <p:cNvPr id="264" name="شكل حر: شكل 263">
              <a:extLst>
                <a:ext uri="{FF2B5EF4-FFF2-40B4-BE49-F238E27FC236}">
                  <a16:creationId xmlns:a16="http://schemas.microsoft.com/office/drawing/2014/main" id="{8A07FA12-496C-F449-DA8C-0C29437B517E}"/>
                </a:ext>
              </a:extLst>
            </p:cNvPr>
            <p:cNvSpPr/>
            <p:nvPr/>
          </p:nvSpPr>
          <p:spPr>
            <a:xfrm>
              <a:off x="1984501" y="4760039"/>
              <a:ext cx="1074610" cy="446151"/>
            </a:xfrm>
            <a:custGeom>
              <a:avLst/>
              <a:gdLst>
                <a:gd name="connsiteX0" fmla="*/ 616648 w 1074610"/>
                <a:gd name="connsiteY0" fmla="*/ 0 h 446151"/>
                <a:gd name="connsiteX1" fmla="*/ 928969 w 1074610"/>
                <a:gd name="connsiteY1" fmla="*/ 201642 h 446151"/>
                <a:gd name="connsiteX2" fmla="*/ 959029 w 1074610"/>
                <a:gd name="connsiteY2" fmla="*/ 330717 h 446151"/>
                <a:gd name="connsiteX3" fmla="*/ 959071 w 1074610"/>
                <a:gd name="connsiteY3" fmla="*/ 330708 h 446151"/>
                <a:gd name="connsiteX4" fmla="*/ 959262 w 1074610"/>
                <a:gd name="connsiteY4" fmla="*/ 330708 h 446151"/>
                <a:gd name="connsiteX5" fmla="*/ 1074610 w 1074610"/>
                <a:gd name="connsiteY5" fmla="*/ 446056 h 446151"/>
                <a:gd name="connsiteX6" fmla="*/ 1074514 w 1074610"/>
                <a:gd name="connsiteY6" fmla="*/ 446056 h 446151"/>
                <a:gd name="connsiteX7" fmla="*/ 943180 w 1074610"/>
                <a:gd name="connsiteY7" fmla="*/ 446056 h 446151"/>
                <a:gd name="connsiteX8" fmla="*/ 943165 w 1074610"/>
                <a:gd name="connsiteY8" fmla="*/ 446151 h 446151"/>
                <a:gd name="connsiteX9" fmla="*/ 290036 w 1074610"/>
                <a:gd name="connsiteY9" fmla="*/ 446151 h 446151"/>
                <a:gd name="connsiteX10" fmla="*/ 290021 w 1074610"/>
                <a:gd name="connsiteY10" fmla="*/ 446056 h 446151"/>
                <a:gd name="connsiteX11" fmla="*/ 0 w 1074610"/>
                <a:gd name="connsiteY11" fmla="*/ 446056 h 446151"/>
                <a:gd name="connsiteX12" fmla="*/ 381 w 1074610"/>
                <a:gd name="connsiteY12" fmla="*/ 438436 h 446151"/>
                <a:gd name="connsiteX13" fmla="*/ 192215 w 1074610"/>
                <a:gd name="connsiteY13" fmla="*/ 253841 h 446151"/>
                <a:gd name="connsiteX14" fmla="*/ 238494 w 1074610"/>
                <a:gd name="connsiteY14" fmla="*/ 259461 h 446151"/>
                <a:gd name="connsiteX15" fmla="*/ 280679 w 1074610"/>
                <a:gd name="connsiteY15" fmla="*/ 275359 h 446151"/>
                <a:gd name="connsiteX16" fmla="*/ 316451 w 1074610"/>
                <a:gd name="connsiteY16" fmla="*/ 177315 h 446151"/>
                <a:gd name="connsiteX17" fmla="*/ 562737 w 1074610"/>
                <a:gd name="connsiteY17" fmla="*/ 4191 h 446151"/>
                <a:gd name="connsiteX18" fmla="*/ 563308 w 1074610"/>
                <a:gd name="connsiteY18" fmla="*/ 4191 h 446151"/>
                <a:gd name="connsiteX19" fmla="*/ 616648 w 1074610"/>
                <a:gd name="connsiteY19" fmla="*/ 0 h 446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74610" h="446151">
                  <a:moveTo>
                    <a:pt x="616648" y="0"/>
                  </a:moveTo>
                  <a:cubicBezTo>
                    <a:pt x="755595" y="0"/>
                    <a:pt x="875199" y="82725"/>
                    <a:pt x="928969" y="201642"/>
                  </a:cubicBezTo>
                  <a:lnTo>
                    <a:pt x="959029" y="330717"/>
                  </a:lnTo>
                  <a:lnTo>
                    <a:pt x="959071" y="330708"/>
                  </a:lnTo>
                  <a:lnTo>
                    <a:pt x="959262" y="330708"/>
                  </a:lnTo>
                  <a:cubicBezTo>
                    <a:pt x="1022984" y="330708"/>
                    <a:pt x="1074610" y="382334"/>
                    <a:pt x="1074610" y="446056"/>
                  </a:cubicBezTo>
                  <a:lnTo>
                    <a:pt x="1074514" y="446056"/>
                  </a:lnTo>
                  <a:lnTo>
                    <a:pt x="943180" y="446056"/>
                  </a:lnTo>
                  <a:lnTo>
                    <a:pt x="943165" y="446151"/>
                  </a:lnTo>
                  <a:lnTo>
                    <a:pt x="290036" y="446151"/>
                  </a:lnTo>
                  <a:lnTo>
                    <a:pt x="290021" y="446056"/>
                  </a:lnTo>
                  <a:lnTo>
                    <a:pt x="0" y="446056"/>
                  </a:lnTo>
                  <a:cubicBezTo>
                    <a:pt x="0" y="443579"/>
                    <a:pt x="95" y="441007"/>
                    <a:pt x="381" y="438436"/>
                  </a:cubicBezTo>
                  <a:cubicBezTo>
                    <a:pt x="4382" y="335851"/>
                    <a:pt x="88678" y="253841"/>
                    <a:pt x="192215" y="253841"/>
                  </a:cubicBezTo>
                  <a:cubicBezTo>
                    <a:pt x="208169" y="253841"/>
                    <a:pt x="223671" y="255794"/>
                    <a:pt x="238494" y="259461"/>
                  </a:cubicBezTo>
                  <a:lnTo>
                    <a:pt x="280679" y="275359"/>
                  </a:lnTo>
                  <a:lnTo>
                    <a:pt x="316451" y="177315"/>
                  </a:lnTo>
                  <a:cubicBezTo>
                    <a:pt x="366480" y="86576"/>
                    <a:pt x="456438" y="20979"/>
                    <a:pt x="562737" y="4191"/>
                  </a:cubicBezTo>
                  <a:cubicBezTo>
                    <a:pt x="562927" y="4191"/>
                    <a:pt x="563118" y="4191"/>
                    <a:pt x="563308" y="4191"/>
                  </a:cubicBezTo>
                  <a:cubicBezTo>
                    <a:pt x="580644" y="1429"/>
                    <a:pt x="598456" y="0"/>
                    <a:pt x="616648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 dirty="0"/>
            </a:p>
          </p:txBody>
        </p:sp>
        <p:sp>
          <p:nvSpPr>
            <p:cNvPr id="265" name="شكل حر: شكل 264">
              <a:extLst>
                <a:ext uri="{FF2B5EF4-FFF2-40B4-BE49-F238E27FC236}">
                  <a16:creationId xmlns:a16="http://schemas.microsoft.com/office/drawing/2014/main" id="{1DFD7200-69D1-BF8E-B414-96B7E9219C8B}"/>
                </a:ext>
              </a:extLst>
            </p:cNvPr>
            <p:cNvSpPr/>
            <p:nvPr/>
          </p:nvSpPr>
          <p:spPr>
            <a:xfrm>
              <a:off x="677028" y="6155896"/>
              <a:ext cx="717751" cy="297992"/>
            </a:xfrm>
            <a:custGeom>
              <a:avLst/>
              <a:gdLst>
                <a:gd name="connsiteX0" fmla="*/ 616648 w 1074610"/>
                <a:gd name="connsiteY0" fmla="*/ 0 h 446151"/>
                <a:gd name="connsiteX1" fmla="*/ 928969 w 1074610"/>
                <a:gd name="connsiteY1" fmla="*/ 201642 h 446151"/>
                <a:gd name="connsiteX2" fmla="*/ 959029 w 1074610"/>
                <a:gd name="connsiteY2" fmla="*/ 330717 h 446151"/>
                <a:gd name="connsiteX3" fmla="*/ 959071 w 1074610"/>
                <a:gd name="connsiteY3" fmla="*/ 330708 h 446151"/>
                <a:gd name="connsiteX4" fmla="*/ 959262 w 1074610"/>
                <a:gd name="connsiteY4" fmla="*/ 330708 h 446151"/>
                <a:gd name="connsiteX5" fmla="*/ 1074610 w 1074610"/>
                <a:gd name="connsiteY5" fmla="*/ 446056 h 446151"/>
                <a:gd name="connsiteX6" fmla="*/ 1074514 w 1074610"/>
                <a:gd name="connsiteY6" fmla="*/ 446056 h 446151"/>
                <a:gd name="connsiteX7" fmla="*/ 943180 w 1074610"/>
                <a:gd name="connsiteY7" fmla="*/ 446056 h 446151"/>
                <a:gd name="connsiteX8" fmla="*/ 943165 w 1074610"/>
                <a:gd name="connsiteY8" fmla="*/ 446151 h 446151"/>
                <a:gd name="connsiteX9" fmla="*/ 290036 w 1074610"/>
                <a:gd name="connsiteY9" fmla="*/ 446151 h 446151"/>
                <a:gd name="connsiteX10" fmla="*/ 290021 w 1074610"/>
                <a:gd name="connsiteY10" fmla="*/ 446056 h 446151"/>
                <a:gd name="connsiteX11" fmla="*/ 0 w 1074610"/>
                <a:gd name="connsiteY11" fmla="*/ 446056 h 446151"/>
                <a:gd name="connsiteX12" fmla="*/ 381 w 1074610"/>
                <a:gd name="connsiteY12" fmla="*/ 438436 h 446151"/>
                <a:gd name="connsiteX13" fmla="*/ 192215 w 1074610"/>
                <a:gd name="connsiteY13" fmla="*/ 253841 h 446151"/>
                <a:gd name="connsiteX14" fmla="*/ 238494 w 1074610"/>
                <a:gd name="connsiteY14" fmla="*/ 259461 h 446151"/>
                <a:gd name="connsiteX15" fmla="*/ 280679 w 1074610"/>
                <a:gd name="connsiteY15" fmla="*/ 275359 h 446151"/>
                <a:gd name="connsiteX16" fmla="*/ 316451 w 1074610"/>
                <a:gd name="connsiteY16" fmla="*/ 177315 h 446151"/>
                <a:gd name="connsiteX17" fmla="*/ 562737 w 1074610"/>
                <a:gd name="connsiteY17" fmla="*/ 4191 h 446151"/>
                <a:gd name="connsiteX18" fmla="*/ 563308 w 1074610"/>
                <a:gd name="connsiteY18" fmla="*/ 4191 h 446151"/>
                <a:gd name="connsiteX19" fmla="*/ 616648 w 1074610"/>
                <a:gd name="connsiteY19" fmla="*/ 0 h 446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74610" h="446151">
                  <a:moveTo>
                    <a:pt x="616648" y="0"/>
                  </a:moveTo>
                  <a:cubicBezTo>
                    <a:pt x="755595" y="0"/>
                    <a:pt x="875199" y="82725"/>
                    <a:pt x="928969" y="201642"/>
                  </a:cubicBezTo>
                  <a:lnTo>
                    <a:pt x="959029" y="330717"/>
                  </a:lnTo>
                  <a:lnTo>
                    <a:pt x="959071" y="330708"/>
                  </a:lnTo>
                  <a:lnTo>
                    <a:pt x="959262" y="330708"/>
                  </a:lnTo>
                  <a:cubicBezTo>
                    <a:pt x="1022984" y="330708"/>
                    <a:pt x="1074610" y="382334"/>
                    <a:pt x="1074610" y="446056"/>
                  </a:cubicBezTo>
                  <a:lnTo>
                    <a:pt x="1074514" y="446056"/>
                  </a:lnTo>
                  <a:lnTo>
                    <a:pt x="943180" y="446056"/>
                  </a:lnTo>
                  <a:lnTo>
                    <a:pt x="943165" y="446151"/>
                  </a:lnTo>
                  <a:lnTo>
                    <a:pt x="290036" y="446151"/>
                  </a:lnTo>
                  <a:lnTo>
                    <a:pt x="290021" y="446056"/>
                  </a:lnTo>
                  <a:lnTo>
                    <a:pt x="0" y="446056"/>
                  </a:lnTo>
                  <a:cubicBezTo>
                    <a:pt x="0" y="443579"/>
                    <a:pt x="95" y="441007"/>
                    <a:pt x="381" y="438436"/>
                  </a:cubicBezTo>
                  <a:cubicBezTo>
                    <a:pt x="4382" y="335851"/>
                    <a:pt x="88678" y="253841"/>
                    <a:pt x="192215" y="253841"/>
                  </a:cubicBezTo>
                  <a:cubicBezTo>
                    <a:pt x="208169" y="253841"/>
                    <a:pt x="223671" y="255794"/>
                    <a:pt x="238494" y="259461"/>
                  </a:cubicBezTo>
                  <a:lnTo>
                    <a:pt x="280679" y="275359"/>
                  </a:lnTo>
                  <a:lnTo>
                    <a:pt x="316451" y="177315"/>
                  </a:lnTo>
                  <a:cubicBezTo>
                    <a:pt x="366480" y="86576"/>
                    <a:pt x="456438" y="20979"/>
                    <a:pt x="562737" y="4191"/>
                  </a:cubicBezTo>
                  <a:cubicBezTo>
                    <a:pt x="562927" y="4191"/>
                    <a:pt x="563118" y="4191"/>
                    <a:pt x="563308" y="4191"/>
                  </a:cubicBezTo>
                  <a:cubicBezTo>
                    <a:pt x="580644" y="1429"/>
                    <a:pt x="598456" y="0"/>
                    <a:pt x="616648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 dirty="0"/>
            </a:p>
          </p:txBody>
        </p:sp>
      </p:grpSp>
      <p:grpSp>
        <p:nvGrpSpPr>
          <p:cNvPr id="3" name="رسم 31">
            <a:extLst>
              <a:ext uri="{FF2B5EF4-FFF2-40B4-BE49-F238E27FC236}">
                <a16:creationId xmlns:a16="http://schemas.microsoft.com/office/drawing/2014/main" id="{1A52FF52-D0E0-CB0F-4C69-84EAECBBF9A6}"/>
              </a:ext>
            </a:extLst>
          </p:cNvPr>
          <p:cNvGrpSpPr/>
          <p:nvPr/>
        </p:nvGrpSpPr>
        <p:grpSpPr>
          <a:xfrm>
            <a:off x="4072598" y="-5037"/>
            <a:ext cx="2595210" cy="389478"/>
            <a:chOff x="3901902" y="0"/>
            <a:chExt cx="2752534" cy="1064124"/>
          </a:xfrm>
        </p:grpSpPr>
        <p:sp>
          <p:nvSpPr>
            <p:cNvPr id="6" name="شكل حر: شكل 5">
              <a:extLst>
                <a:ext uri="{FF2B5EF4-FFF2-40B4-BE49-F238E27FC236}">
                  <a16:creationId xmlns:a16="http://schemas.microsoft.com/office/drawing/2014/main" id="{1697184B-F084-6D7F-A4C4-25925630A695}"/>
                </a:ext>
              </a:extLst>
            </p:cNvPr>
            <p:cNvSpPr/>
            <p:nvPr/>
          </p:nvSpPr>
          <p:spPr>
            <a:xfrm>
              <a:off x="3901902" y="0"/>
              <a:ext cx="2752534" cy="1064124"/>
            </a:xfrm>
            <a:custGeom>
              <a:avLst/>
              <a:gdLst>
                <a:gd name="connsiteX0" fmla="*/ 70485 w 2752534"/>
                <a:gd name="connsiteY0" fmla="*/ 363093 h 1064124"/>
                <a:gd name="connsiteX1" fmla="*/ 0 w 2752534"/>
                <a:gd name="connsiteY1" fmla="*/ 0 h 1064124"/>
                <a:gd name="connsiteX2" fmla="*/ 2752535 w 2752534"/>
                <a:gd name="connsiteY2" fmla="*/ 0 h 1064124"/>
                <a:gd name="connsiteX3" fmla="*/ 2492693 w 2752534"/>
                <a:gd name="connsiteY3" fmla="*/ 592931 h 1064124"/>
                <a:gd name="connsiteX4" fmla="*/ 1864233 w 2752534"/>
                <a:gd name="connsiteY4" fmla="*/ 1045083 h 1064124"/>
                <a:gd name="connsiteX5" fmla="*/ 1293876 w 2752534"/>
                <a:gd name="connsiteY5" fmla="*/ 561594 h 1064124"/>
                <a:gd name="connsiteX6" fmla="*/ 608171 w 2752534"/>
                <a:gd name="connsiteY6" fmla="*/ 740855 h 1064124"/>
                <a:gd name="connsiteX7" fmla="*/ 70485 w 2752534"/>
                <a:gd name="connsiteY7" fmla="*/ 363093 h 1064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52534" h="1064124">
                  <a:moveTo>
                    <a:pt x="70485" y="363093"/>
                  </a:moveTo>
                  <a:cubicBezTo>
                    <a:pt x="26575" y="247555"/>
                    <a:pt x="7334" y="124873"/>
                    <a:pt x="0" y="0"/>
                  </a:cubicBezTo>
                  <a:lnTo>
                    <a:pt x="2752535" y="0"/>
                  </a:lnTo>
                  <a:cubicBezTo>
                    <a:pt x="2636425" y="170688"/>
                    <a:pt x="2575655" y="394907"/>
                    <a:pt x="2492693" y="592931"/>
                  </a:cubicBezTo>
                  <a:cubicBezTo>
                    <a:pt x="2378774" y="865061"/>
                    <a:pt x="2126647" y="1139666"/>
                    <a:pt x="1864233" y="1045083"/>
                  </a:cubicBezTo>
                  <a:cubicBezTo>
                    <a:pt x="1631633" y="961168"/>
                    <a:pt x="1531620" y="626650"/>
                    <a:pt x="1293876" y="561594"/>
                  </a:cubicBezTo>
                  <a:cubicBezTo>
                    <a:pt x="1058894" y="497300"/>
                    <a:pt x="836390" y="712280"/>
                    <a:pt x="608171" y="740855"/>
                  </a:cubicBezTo>
                  <a:cubicBezTo>
                    <a:pt x="364808" y="771335"/>
                    <a:pt x="162306" y="605028"/>
                    <a:pt x="70485" y="363093"/>
                  </a:cubicBez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7" name="شكل حر: شكل 6">
              <a:extLst>
                <a:ext uri="{FF2B5EF4-FFF2-40B4-BE49-F238E27FC236}">
                  <a16:creationId xmlns:a16="http://schemas.microsoft.com/office/drawing/2014/main" id="{B1C5410D-011E-B7A4-499F-638747CE4087}"/>
                </a:ext>
              </a:extLst>
            </p:cNvPr>
            <p:cNvSpPr/>
            <p:nvPr/>
          </p:nvSpPr>
          <p:spPr>
            <a:xfrm>
              <a:off x="4082971" y="386157"/>
              <a:ext cx="106805" cy="124758"/>
            </a:xfrm>
            <a:custGeom>
              <a:avLst/>
              <a:gdLst>
                <a:gd name="connsiteX0" fmla="*/ 101727 w 106805"/>
                <a:gd name="connsiteY0" fmla="*/ 70852 h 124758"/>
                <a:gd name="connsiteX1" fmla="*/ 32766 w 106805"/>
                <a:gd name="connsiteY1" fmla="*/ 1224 h 124758"/>
                <a:gd name="connsiteX2" fmla="*/ 0 w 106805"/>
                <a:gd name="connsiteY2" fmla="*/ 26179 h 124758"/>
                <a:gd name="connsiteX3" fmla="*/ 39720 w 106805"/>
                <a:gd name="connsiteY3" fmla="*/ 107047 h 124758"/>
                <a:gd name="connsiteX4" fmla="*/ 88869 w 106805"/>
                <a:gd name="connsiteY4" fmla="*/ 119905 h 124758"/>
                <a:gd name="connsiteX5" fmla="*/ 101727 w 106805"/>
                <a:gd name="connsiteY5" fmla="*/ 70756 h 124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6805" h="124758">
                  <a:moveTo>
                    <a:pt x="101727" y="70852"/>
                  </a:moveTo>
                  <a:cubicBezTo>
                    <a:pt x="84392" y="45134"/>
                    <a:pt x="63246" y="11892"/>
                    <a:pt x="32766" y="1224"/>
                  </a:cubicBezTo>
                  <a:cubicBezTo>
                    <a:pt x="16669" y="-4396"/>
                    <a:pt x="-95" y="10273"/>
                    <a:pt x="0" y="26179"/>
                  </a:cubicBezTo>
                  <a:cubicBezTo>
                    <a:pt x="0" y="55516"/>
                    <a:pt x="22765" y="84663"/>
                    <a:pt x="39720" y="107047"/>
                  </a:cubicBezTo>
                  <a:cubicBezTo>
                    <a:pt x="51435" y="122477"/>
                    <a:pt x="70771" y="130573"/>
                    <a:pt x="88869" y="119905"/>
                  </a:cubicBezTo>
                  <a:cubicBezTo>
                    <a:pt x="104775" y="110571"/>
                    <a:pt x="112681" y="86854"/>
                    <a:pt x="101727" y="70756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8" name="شكل حر: شكل 7">
              <a:extLst>
                <a:ext uri="{FF2B5EF4-FFF2-40B4-BE49-F238E27FC236}">
                  <a16:creationId xmlns:a16="http://schemas.microsoft.com/office/drawing/2014/main" id="{905BAB75-5F54-362D-3557-7A04136FBA34}"/>
                </a:ext>
              </a:extLst>
            </p:cNvPr>
            <p:cNvSpPr/>
            <p:nvPr/>
          </p:nvSpPr>
          <p:spPr>
            <a:xfrm>
              <a:off x="4223004" y="522756"/>
              <a:ext cx="425631" cy="149182"/>
            </a:xfrm>
            <a:custGeom>
              <a:avLst/>
              <a:gdLst>
                <a:gd name="connsiteX0" fmla="*/ 357268 w 425631"/>
                <a:gd name="connsiteY0" fmla="*/ 25693 h 149182"/>
                <a:gd name="connsiteX1" fmla="*/ 177245 w 425631"/>
                <a:gd name="connsiteY1" fmla="*/ 54934 h 149182"/>
                <a:gd name="connsiteX2" fmla="*/ 93520 w 425631"/>
                <a:gd name="connsiteY2" fmla="*/ 26550 h 149182"/>
                <a:gd name="connsiteX3" fmla="*/ 24369 w 425631"/>
                <a:gd name="connsiteY3" fmla="*/ 70 h 149182"/>
                <a:gd name="connsiteX4" fmla="*/ 80 w 425631"/>
                <a:gd name="connsiteY4" fmla="*/ 24359 h 149182"/>
                <a:gd name="connsiteX5" fmla="*/ 168673 w 425631"/>
                <a:gd name="connsiteY5" fmla="*/ 143612 h 149182"/>
                <a:gd name="connsiteX6" fmla="*/ 403083 w 425631"/>
                <a:gd name="connsiteY6" fmla="*/ 103988 h 149182"/>
                <a:gd name="connsiteX7" fmla="*/ 357363 w 425631"/>
                <a:gd name="connsiteY7" fmla="*/ 25693 h 149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5631" h="149182">
                  <a:moveTo>
                    <a:pt x="357268" y="25693"/>
                  </a:moveTo>
                  <a:cubicBezTo>
                    <a:pt x="301927" y="55220"/>
                    <a:pt x="239158" y="66936"/>
                    <a:pt x="177245" y="54934"/>
                  </a:cubicBezTo>
                  <a:cubicBezTo>
                    <a:pt x="148003" y="49219"/>
                    <a:pt x="119905" y="40266"/>
                    <a:pt x="93520" y="26550"/>
                  </a:cubicBezTo>
                  <a:cubicBezTo>
                    <a:pt x="69613" y="14167"/>
                    <a:pt x="52087" y="-1168"/>
                    <a:pt x="24369" y="70"/>
                  </a:cubicBezTo>
                  <a:cubicBezTo>
                    <a:pt x="12177" y="642"/>
                    <a:pt x="-1158" y="10834"/>
                    <a:pt x="80" y="24359"/>
                  </a:cubicBezTo>
                  <a:cubicBezTo>
                    <a:pt x="6367" y="93415"/>
                    <a:pt x="109713" y="132944"/>
                    <a:pt x="168673" y="143612"/>
                  </a:cubicBezTo>
                  <a:cubicBezTo>
                    <a:pt x="250588" y="158376"/>
                    <a:pt x="330217" y="143326"/>
                    <a:pt x="403083" y="103988"/>
                  </a:cubicBezTo>
                  <a:cubicBezTo>
                    <a:pt x="454518" y="76270"/>
                    <a:pt x="408798" y="-1835"/>
                    <a:pt x="357363" y="25693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9" name="شكل حر: شكل 8">
              <a:extLst>
                <a:ext uri="{FF2B5EF4-FFF2-40B4-BE49-F238E27FC236}">
                  <a16:creationId xmlns:a16="http://schemas.microsoft.com/office/drawing/2014/main" id="{31D6E3AD-5533-E8CC-9CA2-016D7375DAB2}"/>
                </a:ext>
              </a:extLst>
            </p:cNvPr>
            <p:cNvSpPr/>
            <p:nvPr/>
          </p:nvSpPr>
          <p:spPr>
            <a:xfrm>
              <a:off x="5634993" y="811127"/>
              <a:ext cx="121528" cy="106647"/>
            </a:xfrm>
            <a:custGeom>
              <a:avLst/>
              <a:gdLst>
                <a:gd name="connsiteX0" fmla="*/ 105900 w 121528"/>
                <a:gd name="connsiteY0" fmla="*/ 48027 h 106647"/>
                <a:gd name="connsiteX1" fmla="*/ 21223 w 121528"/>
                <a:gd name="connsiteY1" fmla="*/ 21 h 106647"/>
                <a:gd name="connsiteX2" fmla="*/ 554 w 121528"/>
                <a:gd name="connsiteY2" fmla="*/ 27168 h 106647"/>
                <a:gd name="connsiteX3" fmla="*/ 29414 w 121528"/>
                <a:gd name="connsiteY3" fmla="*/ 66411 h 106647"/>
                <a:gd name="connsiteX4" fmla="*/ 67610 w 121528"/>
                <a:gd name="connsiteY4" fmla="*/ 97748 h 106647"/>
                <a:gd name="connsiteX5" fmla="*/ 114854 w 121528"/>
                <a:gd name="connsiteY5" fmla="*/ 94509 h 106647"/>
                <a:gd name="connsiteX6" fmla="*/ 105995 w 121528"/>
                <a:gd name="connsiteY6" fmla="*/ 47932 h 106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1528" h="106647">
                  <a:moveTo>
                    <a:pt x="105900" y="48027"/>
                  </a:moveTo>
                  <a:cubicBezTo>
                    <a:pt x="82088" y="30216"/>
                    <a:pt x="52941" y="-931"/>
                    <a:pt x="21223" y="21"/>
                  </a:cubicBezTo>
                  <a:cubicBezTo>
                    <a:pt x="6745" y="498"/>
                    <a:pt x="-2399" y="13261"/>
                    <a:pt x="554" y="27168"/>
                  </a:cubicBezTo>
                  <a:cubicBezTo>
                    <a:pt x="4078" y="43551"/>
                    <a:pt x="16841" y="56219"/>
                    <a:pt x="29414" y="66411"/>
                  </a:cubicBezTo>
                  <a:cubicBezTo>
                    <a:pt x="42178" y="76888"/>
                    <a:pt x="54846" y="87270"/>
                    <a:pt x="67610" y="97748"/>
                  </a:cubicBezTo>
                  <a:cubicBezTo>
                    <a:pt x="82183" y="109654"/>
                    <a:pt x="102471" y="110607"/>
                    <a:pt x="114854" y="94509"/>
                  </a:cubicBezTo>
                  <a:cubicBezTo>
                    <a:pt x="127331" y="78317"/>
                    <a:pt x="121140" y="59267"/>
                    <a:pt x="105995" y="47932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0" name="شكل حر: شكل 9">
              <a:extLst>
                <a:ext uri="{FF2B5EF4-FFF2-40B4-BE49-F238E27FC236}">
                  <a16:creationId xmlns:a16="http://schemas.microsoft.com/office/drawing/2014/main" id="{BBC599AA-08C7-CBFB-025C-A406E88B6911}"/>
                </a:ext>
              </a:extLst>
            </p:cNvPr>
            <p:cNvSpPr/>
            <p:nvPr/>
          </p:nvSpPr>
          <p:spPr>
            <a:xfrm>
              <a:off x="5851180" y="596452"/>
              <a:ext cx="461988" cy="376996"/>
            </a:xfrm>
            <a:custGeom>
              <a:avLst/>
              <a:gdLst>
                <a:gd name="connsiteX0" fmla="*/ 388252 w 461988"/>
                <a:gd name="connsiteY0" fmla="*/ 19625 h 376996"/>
                <a:gd name="connsiteX1" fmla="*/ 241376 w 461988"/>
                <a:gd name="connsiteY1" fmla="*/ 223174 h 376996"/>
                <a:gd name="connsiteX2" fmla="*/ 135744 w 461988"/>
                <a:gd name="connsiteY2" fmla="*/ 285849 h 376996"/>
                <a:gd name="connsiteX3" fmla="*/ 21063 w 461988"/>
                <a:gd name="connsiteY3" fmla="*/ 309090 h 376996"/>
                <a:gd name="connsiteX4" fmla="*/ 14110 w 461988"/>
                <a:gd name="connsiteY4" fmla="*/ 362144 h 376996"/>
                <a:gd name="connsiteX5" fmla="*/ 271761 w 461988"/>
                <a:gd name="connsiteY5" fmla="*/ 300231 h 376996"/>
                <a:gd name="connsiteX6" fmla="*/ 456832 w 461988"/>
                <a:gd name="connsiteY6" fmla="*/ 59820 h 376996"/>
                <a:gd name="connsiteX7" fmla="*/ 388252 w 461988"/>
                <a:gd name="connsiteY7" fmla="*/ 19720 h 376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1988" h="376996">
                  <a:moveTo>
                    <a:pt x="388252" y="19625"/>
                  </a:moveTo>
                  <a:cubicBezTo>
                    <a:pt x="348342" y="93444"/>
                    <a:pt x="305003" y="167072"/>
                    <a:pt x="241376" y="223174"/>
                  </a:cubicBezTo>
                  <a:cubicBezTo>
                    <a:pt x="210420" y="250511"/>
                    <a:pt x="174701" y="272037"/>
                    <a:pt x="135744" y="285849"/>
                  </a:cubicBezTo>
                  <a:cubicBezTo>
                    <a:pt x="98120" y="299184"/>
                    <a:pt x="58782" y="298136"/>
                    <a:pt x="21063" y="309090"/>
                  </a:cubicBezTo>
                  <a:cubicBezTo>
                    <a:pt x="-1702" y="315662"/>
                    <a:pt x="-8941" y="350619"/>
                    <a:pt x="14110" y="362144"/>
                  </a:cubicBezTo>
                  <a:cubicBezTo>
                    <a:pt x="96215" y="403387"/>
                    <a:pt x="205657" y="350904"/>
                    <a:pt x="271761" y="300231"/>
                  </a:cubicBezTo>
                  <a:cubicBezTo>
                    <a:pt x="353390" y="237747"/>
                    <a:pt x="408540" y="148974"/>
                    <a:pt x="456832" y="59820"/>
                  </a:cubicBezTo>
                  <a:cubicBezTo>
                    <a:pt x="481216" y="14862"/>
                    <a:pt x="412540" y="-25333"/>
                    <a:pt x="388252" y="1972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1" name="شكل حر: شكل 10">
              <a:extLst>
                <a:ext uri="{FF2B5EF4-FFF2-40B4-BE49-F238E27FC236}">
                  <a16:creationId xmlns:a16="http://schemas.microsoft.com/office/drawing/2014/main" id="{E62239F7-CF69-5A54-4607-E5ED14DC0C9B}"/>
                </a:ext>
              </a:extLst>
            </p:cNvPr>
            <p:cNvSpPr/>
            <p:nvPr/>
          </p:nvSpPr>
          <p:spPr>
            <a:xfrm>
              <a:off x="3955146" y="0"/>
              <a:ext cx="2583084" cy="702468"/>
            </a:xfrm>
            <a:custGeom>
              <a:avLst/>
              <a:gdLst>
                <a:gd name="connsiteX0" fmla="*/ 442246 w 2583084"/>
                <a:gd name="connsiteY0" fmla="*/ 434721 h 702468"/>
                <a:gd name="connsiteX1" fmla="*/ 172307 w 2583084"/>
                <a:gd name="connsiteY1" fmla="*/ 212217 h 702468"/>
                <a:gd name="connsiteX2" fmla="*/ 0 w 2583084"/>
                <a:gd name="connsiteY2" fmla="*/ 667 h 702468"/>
                <a:gd name="connsiteX3" fmla="*/ 286 w 2583084"/>
                <a:gd name="connsiteY3" fmla="*/ 0 h 702468"/>
                <a:gd name="connsiteX4" fmla="*/ 2583085 w 2583084"/>
                <a:gd name="connsiteY4" fmla="*/ 0 h 702468"/>
                <a:gd name="connsiteX5" fmla="*/ 2389632 w 2583084"/>
                <a:gd name="connsiteY5" fmla="*/ 249650 h 702468"/>
                <a:gd name="connsiteX6" fmla="*/ 2088261 w 2583084"/>
                <a:gd name="connsiteY6" fmla="*/ 600361 h 702468"/>
                <a:gd name="connsiteX7" fmla="*/ 1650778 w 2583084"/>
                <a:gd name="connsiteY7" fmla="*/ 672370 h 702468"/>
                <a:gd name="connsiteX8" fmla="*/ 1214057 w 2583084"/>
                <a:gd name="connsiteY8" fmla="*/ 321755 h 702468"/>
                <a:gd name="connsiteX9" fmla="*/ 442246 w 2583084"/>
                <a:gd name="connsiteY9" fmla="*/ 434721 h 702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83084" h="702468">
                  <a:moveTo>
                    <a:pt x="442246" y="434721"/>
                  </a:moveTo>
                  <a:cubicBezTo>
                    <a:pt x="328803" y="400622"/>
                    <a:pt x="247079" y="304038"/>
                    <a:pt x="172307" y="212217"/>
                  </a:cubicBezTo>
                  <a:cubicBezTo>
                    <a:pt x="114871" y="141637"/>
                    <a:pt x="57436" y="71152"/>
                    <a:pt x="0" y="667"/>
                  </a:cubicBezTo>
                  <a:cubicBezTo>
                    <a:pt x="95" y="476"/>
                    <a:pt x="190" y="191"/>
                    <a:pt x="286" y="0"/>
                  </a:cubicBezTo>
                  <a:lnTo>
                    <a:pt x="2583085" y="0"/>
                  </a:lnTo>
                  <a:cubicBezTo>
                    <a:pt x="2509933" y="74867"/>
                    <a:pt x="2448878" y="162782"/>
                    <a:pt x="2389632" y="249650"/>
                  </a:cubicBezTo>
                  <a:cubicBezTo>
                    <a:pt x="2302383" y="377666"/>
                    <a:pt x="2213420" y="509016"/>
                    <a:pt x="2088261" y="600361"/>
                  </a:cubicBezTo>
                  <a:cubicBezTo>
                    <a:pt x="1963103" y="691706"/>
                    <a:pt x="1791938" y="736378"/>
                    <a:pt x="1650778" y="672370"/>
                  </a:cubicBezTo>
                  <a:cubicBezTo>
                    <a:pt x="1479042" y="594551"/>
                    <a:pt x="1393127" y="380714"/>
                    <a:pt x="1214057" y="321755"/>
                  </a:cubicBezTo>
                  <a:cubicBezTo>
                    <a:pt x="962025" y="238792"/>
                    <a:pt x="696468" y="510921"/>
                    <a:pt x="442246" y="434721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sp>
        <p:nvSpPr>
          <p:cNvPr id="194" name="مربع نص 193">
            <a:extLst>
              <a:ext uri="{FF2B5EF4-FFF2-40B4-BE49-F238E27FC236}">
                <a16:creationId xmlns:a16="http://schemas.microsoft.com/office/drawing/2014/main" id="{EA2074DF-A17C-045D-F588-E62593939177}"/>
              </a:ext>
            </a:extLst>
          </p:cNvPr>
          <p:cNvSpPr txBox="1"/>
          <p:nvPr/>
        </p:nvSpPr>
        <p:spPr>
          <a:xfrm>
            <a:off x="7308177" y="1299962"/>
            <a:ext cx="3010816" cy="2219838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 rtl="1">
              <a:lnSpc>
                <a:spcPct val="80000"/>
              </a:lnSpc>
            </a:pPr>
            <a:r>
              <a:rPr lang="ar-SA" sz="4000" b="1" dirty="0">
                <a:solidFill>
                  <a:srgbClr val="3BBBEC"/>
                </a:solidFill>
              </a:rPr>
              <a:t>أهمية</a:t>
            </a:r>
            <a:endParaRPr lang="ar-SA" sz="11500" b="1" dirty="0">
              <a:solidFill>
                <a:srgbClr val="3BBBEC"/>
              </a:solidFill>
            </a:endParaRPr>
          </a:p>
          <a:p>
            <a:pPr algn="ctr" rtl="1">
              <a:lnSpc>
                <a:spcPct val="80000"/>
              </a:lnSpc>
            </a:pPr>
            <a:r>
              <a:rPr lang="ar-SA" sz="12500" b="1" dirty="0">
                <a:ln w="22225">
                  <a:solidFill>
                    <a:srgbClr val="0FAFE8"/>
                  </a:solidFill>
                  <a:prstDash val="solid"/>
                </a:ln>
                <a:solidFill>
                  <a:srgbClr val="3BBBEC"/>
                </a:solidFill>
              </a:rPr>
              <a:t>الماء</a:t>
            </a:r>
          </a:p>
        </p:txBody>
      </p:sp>
      <p:sp>
        <p:nvSpPr>
          <p:cNvPr id="226" name="مربع نص 225">
            <a:extLst>
              <a:ext uri="{FF2B5EF4-FFF2-40B4-BE49-F238E27FC236}">
                <a16:creationId xmlns:a16="http://schemas.microsoft.com/office/drawing/2014/main" id="{F42DCBE1-3E4A-5215-D583-95097FEE2A95}"/>
              </a:ext>
            </a:extLst>
          </p:cNvPr>
          <p:cNvSpPr txBox="1"/>
          <p:nvPr/>
        </p:nvSpPr>
        <p:spPr>
          <a:xfrm>
            <a:off x="3833180" y="1048358"/>
            <a:ext cx="3010816" cy="4939814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Low" rtl="1">
              <a:lnSpc>
                <a:spcPct val="150000"/>
              </a:lnSpc>
            </a:pPr>
            <a:r>
              <a:rPr lang="ar-SA" sz="1800" dirty="0">
                <a:solidFill>
                  <a:srgbClr val="0075B7"/>
                </a:solidFill>
              </a:rPr>
              <a:t>الماء نعمة عظيمة وهو أصل الحياة، وقد وصفه الله تعالى في القرآن الكريم بقوله:</a:t>
            </a:r>
          </a:p>
          <a:p>
            <a:pPr algn="ctr" rtl="1">
              <a:lnSpc>
                <a:spcPct val="150000"/>
              </a:lnSpc>
            </a:pPr>
            <a:r>
              <a:rPr lang="ar-SA" sz="1800" dirty="0">
                <a:solidFill>
                  <a:srgbClr val="0075B7"/>
                </a:solidFill>
              </a:rPr>
              <a:t> </a:t>
            </a:r>
            <a:r>
              <a:rPr lang="ar-SA" sz="2400" b="1" dirty="0">
                <a:solidFill>
                  <a:srgbClr val="0075B7"/>
                </a:solidFill>
              </a:rPr>
              <a:t>{وَجَعَلْنَا مِنَ الْمَاءِ كُلَّ شَيْءٍ حَيٍّ أَفَلَا يُؤْمِنُونَ}</a:t>
            </a:r>
          </a:p>
          <a:p>
            <a:pPr algn="justLow" rtl="1">
              <a:lnSpc>
                <a:spcPct val="150000"/>
              </a:lnSpc>
            </a:pPr>
            <a:r>
              <a:rPr lang="ar-SA" sz="1800" dirty="0">
                <a:solidFill>
                  <a:srgbClr val="0075B7"/>
                </a:solidFill>
              </a:rPr>
              <a:t> إذ يجب الحفاظ على هذه النعمة العظيمة وتجنب هدر الماء أو استخدامه بطريقة عشوائية، فالماء أساس وجود الإنسان والحيوان والنبات ولولاه لانعدمت كلّ أشكال الحياة ولتحول كوكب الأرض إلى صحراء.</a:t>
            </a:r>
          </a:p>
          <a:p>
            <a:pPr algn="justLow" rtl="1">
              <a:lnSpc>
                <a:spcPct val="150000"/>
              </a:lnSpc>
            </a:pPr>
            <a:endParaRPr lang="ar-SA" sz="1800" dirty="0">
              <a:solidFill>
                <a:srgbClr val="0075B7"/>
              </a:solidFill>
            </a:endParaRPr>
          </a:p>
        </p:txBody>
      </p:sp>
      <p:sp>
        <p:nvSpPr>
          <p:cNvPr id="238" name="مربع نص 237">
            <a:extLst>
              <a:ext uri="{FF2B5EF4-FFF2-40B4-BE49-F238E27FC236}">
                <a16:creationId xmlns:a16="http://schemas.microsoft.com/office/drawing/2014/main" id="{69565727-EA2F-4720-BB73-818B31F2A6D7}"/>
              </a:ext>
            </a:extLst>
          </p:cNvPr>
          <p:cNvSpPr txBox="1"/>
          <p:nvPr/>
        </p:nvSpPr>
        <p:spPr>
          <a:xfrm>
            <a:off x="526954" y="767431"/>
            <a:ext cx="2821334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Low" rtl="1">
              <a:buBlip>
                <a:blip r:embed="rId3"/>
              </a:buBlip>
            </a:pPr>
            <a:endParaRPr lang="en-US" sz="1800" dirty="0">
              <a:solidFill>
                <a:srgbClr val="0075B7"/>
              </a:solidFill>
            </a:endParaRP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اعتماد الإنسان على المياه لقضاء احتياجاته في إعداد الأطعمة 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استخدام الماء في مجال الزراعة؛ التي تلزم لغذاء الإنسان والحيوان. 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اعتماد المصانع على الماء .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توليد الطاقة الكهربائية. 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اعتماد الإنسان على الماء لتلبية احتياجاته الشخصية؛ كالاستحمام، أو القيام ببعض الأعمال اليومية مثل التنظيف. 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الاعتماد على الماء في توازن حرارة الجسم، وحرارة سطح الأرض. </a:t>
            </a:r>
          </a:p>
        </p:txBody>
      </p:sp>
      <p:sp>
        <p:nvSpPr>
          <p:cNvPr id="239" name="مربع نص 238">
            <a:extLst>
              <a:ext uri="{FF2B5EF4-FFF2-40B4-BE49-F238E27FC236}">
                <a16:creationId xmlns:a16="http://schemas.microsoft.com/office/drawing/2014/main" id="{C287204E-E5E5-62E8-8E8B-7278A12E9525}"/>
              </a:ext>
            </a:extLst>
          </p:cNvPr>
          <p:cNvSpPr txBox="1"/>
          <p:nvPr/>
        </p:nvSpPr>
        <p:spPr>
          <a:xfrm>
            <a:off x="-24092" y="365480"/>
            <a:ext cx="3590252" cy="646331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2400" b="1" dirty="0">
                <a:solidFill>
                  <a:srgbClr val="3BBBEC"/>
                </a:solidFill>
              </a:rPr>
              <a:t>أهمية الماء في حياتنا</a:t>
            </a:r>
          </a:p>
        </p:txBody>
      </p:sp>
    </p:spTree>
    <p:extLst>
      <p:ext uri="{BB962C8B-B14F-4D97-AF65-F5344CB8AC3E}">
        <p14:creationId xmlns:p14="http://schemas.microsoft.com/office/powerpoint/2010/main" val="11613246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3">
            <a:extLst>
              <a:ext uri="{FF2B5EF4-FFF2-40B4-BE49-F238E27FC236}">
                <a16:creationId xmlns:a16="http://schemas.microsoft.com/office/drawing/2014/main" id="{8505E859-7AAF-0F73-F630-1EB1BE317AF9}"/>
              </a:ext>
            </a:extLst>
          </p:cNvPr>
          <p:cNvSpPr/>
          <p:nvPr/>
        </p:nvSpPr>
        <p:spPr>
          <a:xfrm>
            <a:off x="0" y="0"/>
            <a:ext cx="3566160" cy="7559675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dirty="0"/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DB3E85C3-E491-0B74-5880-9B66DBD04995}"/>
              </a:ext>
            </a:extLst>
          </p:cNvPr>
          <p:cNvSpPr/>
          <p:nvPr/>
        </p:nvSpPr>
        <p:spPr>
          <a:xfrm>
            <a:off x="3562826" y="0"/>
            <a:ext cx="3566160" cy="7559675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dirty="0"/>
          </a:p>
        </p:txBody>
      </p:sp>
      <p:sp>
        <p:nvSpPr>
          <p:cNvPr id="26" name="1">
            <a:extLst>
              <a:ext uri="{FF2B5EF4-FFF2-40B4-BE49-F238E27FC236}">
                <a16:creationId xmlns:a16="http://schemas.microsoft.com/office/drawing/2014/main" id="{AA10B143-CA1A-83F8-E65B-A07CD594B0B2}"/>
              </a:ext>
            </a:extLst>
          </p:cNvPr>
          <p:cNvSpPr/>
          <p:nvPr/>
        </p:nvSpPr>
        <p:spPr>
          <a:xfrm>
            <a:off x="7125653" y="0"/>
            <a:ext cx="3566160" cy="7559675"/>
          </a:xfrm>
          <a:prstGeom prst="rect">
            <a:avLst/>
          </a:prstGeom>
          <a:solidFill>
            <a:srgbClr val="F6F8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endParaRPr lang="ar-SA" dirty="0"/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50F5CB1C-480C-30B8-9830-CA90BB8652EF}"/>
              </a:ext>
            </a:extLst>
          </p:cNvPr>
          <p:cNvGrpSpPr/>
          <p:nvPr/>
        </p:nvGrpSpPr>
        <p:grpSpPr>
          <a:xfrm>
            <a:off x="2763411" y="-1"/>
            <a:ext cx="4362242" cy="7559675"/>
            <a:chOff x="2763411" y="-1"/>
            <a:chExt cx="4362242" cy="7559675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BC3CEC16-45E5-FEC6-AE78-69D75438C8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6329571" y="-1"/>
              <a:ext cx="796082" cy="7559675"/>
            </a:xfrm>
            <a:prstGeom prst="rect">
              <a:avLst/>
            </a:prstGeom>
          </p:spPr>
        </p:pic>
        <p:pic>
          <p:nvPicPr>
            <p:cNvPr id="5" name="صورة 4">
              <a:extLst>
                <a:ext uri="{FF2B5EF4-FFF2-40B4-BE49-F238E27FC236}">
                  <a16:creationId xmlns:a16="http://schemas.microsoft.com/office/drawing/2014/main" id="{9FF0E665-BFD2-2924-EE3D-4CDC6299E2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763411" y="-1"/>
              <a:ext cx="796082" cy="7559675"/>
            </a:xfrm>
            <a:prstGeom prst="rect">
              <a:avLst/>
            </a:prstGeom>
          </p:spPr>
        </p:pic>
      </p:grpSp>
      <p:grpSp>
        <p:nvGrpSpPr>
          <p:cNvPr id="64" name="رسم 27">
            <a:extLst>
              <a:ext uri="{FF2B5EF4-FFF2-40B4-BE49-F238E27FC236}">
                <a16:creationId xmlns:a16="http://schemas.microsoft.com/office/drawing/2014/main" id="{1E26236E-A83C-9A1A-90B3-0E53E95AC30F}"/>
              </a:ext>
            </a:extLst>
          </p:cNvPr>
          <p:cNvGrpSpPr/>
          <p:nvPr/>
        </p:nvGrpSpPr>
        <p:grpSpPr>
          <a:xfrm>
            <a:off x="-32143" y="-11575"/>
            <a:ext cx="726855" cy="1126997"/>
            <a:chOff x="-20568" y="0"/>
            <a:chExt cx="726855" cy="1126997"/>
          </a:xfrm>
        </p:grpSpPr>
        <p:sp>
          <p:nvSpPr>
            <p:cNvPr id="65" name="شكل حر: شكل 64">
              <a:extLst>
                <a:ext uri="{FF2B5EF4-FFF2-40B4-BE49-F238E27FC236}">
                  <a16:creationId xmlns:a16="http://schemas.microsoft.com/office/drawing/2014/main" id="{3F413749-4771-C573-040C-793E8640B2CD}"/>
                </a:ext>
              </a:extLst>
            </p:cNvPr>
            <p:cNvSpPr/>
            <p:nvPr/>
          </p:nvSpPr>
          <p:spPr>
            <a:xfrm>
              <a:off x="-20568" y="0"/>
              <a:ext cx="726855" cy="1126997"/>
            </a:xfrm>
            <a:custGeom>
              <a:avLst/>
              <a:gdLst>
                <a:gd name="connsiteX0" fmla="*/ 717233 w 726855"/>
                <a:gd name="connsiteY0" fmla="*/ 151829 h 1126997"/>
                <a:gd name="connsiteX1" fmla="*/ 435007 w 726855"/>
                <a:gd name="connsiteY1" fmla="*/ 597789 h 1126997"/>
                <a:gd name="connsiteX2" fmla="*/ 73438 w 726855"/>
                <a:gd name="connsiteY2" fmla="*/ 981837 h 1126997"/>
                <a:gd name="connsiteX3" fmla="*/ 0 w 726855"/>
                <a:gd name="connsiteY3" fmla="*/ 1126998 h 1126997"/>
                <a:gd name="connsiteX4" fmla="*/ 0 w 726855"/>
                <a:gd name="connsiteY4" fmla="*/ 0 h 1126997"/>
                <a:gd name="connsiteX5" fmla="*/ 722662 w 726855"/>
                <a:gd name="connsiteY5" fmla="*/ 0 h 1126997"/>
                <a:gd name="connsiteX6" fmla="*/ 717233 w 726855"/>
                <a:gd name="connsiteY6" fmla="*/ 151829 h 1126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26855" h="1126997">
                  <a:moveTo>
                    <a:pt x="717233" y="151829"/>
                  </a:moveTo>
                  <a:cubicBezTo>
                    <a:pt x="681514" y="330803"/>
                    <a:pt x="561404" y="475679"/>
                    <a:pt x="435007" y="597789"/>
                  </a:cubicBezTo>
                  <a:cubicBezTo>
                    <a:pt x="308705" y="719900"/>
                    <a:pt x="169355" y="830961"/>
                    <a:pt x="73438" y="981837"/>
                  </a:cubicBezTo>
                  <a:cubicBezTo>
                    <a:pt x="44387" y="1027557"/>
                    <a:pt x="19907" y="1076230"/>
                    <a:pt x="0" y="1126998"/>
                  </a:cubicBezTo>
                  <a:lnTo>
                    <a:pt x="0" y="0"/>
                  </a:lnTo>
                  <a:lnTo>
                    <a:pt x="722662" y="0"/>
                  </a:lnTo>
                  <a:cubicBezTo>
                    <a:pt x="729425" y="46196"/>
                    <a:pt x="728282" y="96679"/>
                    <a:pt x="717233" y="151829"/>
                  </a:cubicBez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 dirty="0"/>
            </a:p>
          </p:txBody>
        </p:sp>
        <p:sp>
          <p:nvSpPr>
            <p:cNvPr id="66" name="شكل حر: شكل 65">
              <a:extLst>
                <a:ext uri="{FF2B5EF4-FFF2-40B4-BE49-F238E27FC236}">
                  <a16:creationId xmlns:a16="http://schemas.microsoft.com/office/drawing/2014/main" id="{0FCFA62F-9922-C829-3BCC-2F5A8B5A90D7}"/>
                </a:ext>
              </a:extLst>
            </p:cNvPr>
            <p:cNvSpPr/>
            <p:nvPr/>
          </p:nvSpPr>
          <p:spPr>
            <a:xfrm>
              <a:off x="486896" y="310491"/>
              <a:ext cx="95313" cy="99546"/>
            </a:xfrm>
            <a:custGeom>
              <a:avLst/>
              <a:gdLst>
                <a:gd name="connsiteX0" fmla="*/ 51463 w 95313"/>
                <a:gd name="connsiteY0" fmla="*/ 3643 h 99546"/>
                <a:gd name="connsiteX1" fmla="*/ 18316 w 95313"/>
                <a:gd name="connsiteY1" fmla="*/ 41077 h 99546"/>
                <a:gd name="connsiteX2" fmla="*/ 28 w 95313"/>
                <a:gd name="connsiteY2" fmla="*/ 79558 h 99546"/>
                <a:gd name="connsiteX3" fmla="*/ 13648 w 95313"/>
                <a:gd name="connsiteY3" fmla="*/ 97465 h 99546"/>
                <a:gd name="connsiteX4" fmla="*/ 65655 w 95313"/>
                <a:gd name="connsiteY4" fmla="*/ 79843 h 99546"/>
                <a:gd name="connsiteX5" fmla="*/ 95278 w 95313"/>
                <a:gd name="connsiteY5" fmla="*/ 28885 h 99546"/>
                <a:gd name="connsiteX6" fmla="*/ 51463 w 95313"/>
                <a:gd name="connsiteY6" fmla="*/ 3739 h 99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5313" h="99546">
                  <a:moveTo>
                    <a:pt x="51463" y="3643"/>
                  </a:moveTo>
                  <a:cubicBezTo>
                    <a:pt x="35937" y="12597"/>
                    <a:pt x="27745" y="28789"/>
                    <a:pt x="18316" y="41077"/>
                  </a:cubicBezTo>
                  <a:cubicBezTo>
                    <a:pt x="10886" y="50887"/>
                    <a:pt x="-639" y="64127"/>
                    <a:pt x="28" y="79558"/>
                  </a:cubicBezTo>
                  <a:cubicBezTo>
                    <a:pt x="409" y="88511"/>
                    <a:pt x="5647" y="94226"/>
                    <a:pt x="13648" y="97465"/>
                  </a:cubicBezTo>
                  <a:cubicBezTo>
                    <a:pt x="32127" y="104799"/>
                    <a:pt x="52034" y="91273"/>
                    <a:pt x="65655" y="79843"/>
                  </a:cubicBezTo>
                  <a:cubicBezTo>
                    <a:pt x="80800" y="67080"/>
                    <a:pt x="94230" y="49078"/>
                    <a:pt x="95278" y="28885"/>
                  </a:cubicBezTo>
                  <a:cubicBezTo>
                    <a:pt x="96421" y="6406"/>
                    <a:pt x="69751" y="-6929"/>
                    <a:pt x="51463" y="3739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67" name="شكل حر: شكل 66">
              <a:extLst>
                <a:ext uri="{FF2B5EF4-FFF2-40B4-BE49-F238E27FC236}">
                  <a16:creationId xmlns:a16="http://schemas.microsoft.com/office/drawing/2014/main" id="{EB3015D9-DF80-C157-F7BF-15E0A5F4A2A7}"/>
                </a:ext>
              </a:extLst>
            </p:cNvPr>
            <p:cNvSpPr/>
            <p:nvPr/>
          </p:nvSpPr>
          <p:spPr>
            <a:xfrm>
              <a:off x="-20568" y="0"/>
              <a:ext cx="542497" cy="938022"/>
            </a:xfrm>
            <a:custGeom>
              <a:avLst/>
              <a:gdLst>
                <a:gd name="connsiteX0" fmla="*/ 238982 w 542497"/>
                <a:gd name="connsiteY0" fmla="*/ 611219 h 938022"/>
                <a:gd name="connsiteX1" fmla="*/ 0 w 542497"/>
                <a:gd name="connsiteY1" fmla="*/ 938022 h 938022"/>
                <a:gd name="connsiteX2" fmla="*/ 0 w 542497"/>
                <a:gd name="connsiteY2" fmla="*/ 0 h 938022"/>
                <a:gd name="connsiteX3" fmla="*/ 406908 w 542497"/>
                <a:gd name="connsiteY3" fmla="*/ 0 h 938022"/>
                <a:gd name="connsiteX4" fmla="*/ 541306 w 542497"/>
                <a:gd name="connsiteY4" fmla="*/ 144685 h 938022"/>
                <a:gd name="connsiteX5" fmla="*/ 451009 w 542497"/>
                <a:gd name="connsiteY5" fmla="*/ 350139 h 938022"/>
                <a:gd name="connsiteX6" fmla="*/ 238982 w 542497"/>
                <a:gd name="connsiteY6" fmla="*/ 611219 h 938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2497" h="938022">
                  <a:moveTo>
                    <a:pt x="238982" y="611219"/>
                  </a:moveTo>
                  <a:cubicBezTo>
                    <a:pt x="153734" y="716090"/>
                    <a:pt x="68199" y="821627"/>
                    <a:pt x="0" y="938022"/>
                  </a:cubicBezTo>
                  <a:lnTo>
                    <a:pt x="0" y="0"/>
                  </a:lnTo>
                  <a:lnTo>
                    <a:pt x="406908" y="0"/>
                  </a:lnTo>
                  <a:cubicBezTo>
                    <a:pt x="475488" y="26480"/>
                    <a:pt x="532352" y="74200"/>
                    <a:pt x="541306" y="144685"/>
                  </a:cubicBezTo>
                  <a:cubicBezTo>
                    <a:pt x="551021" y="221075"/>
                    <a:pt x="499586" y="290322"/>
                    <a:pt x="451009" y="350139"/>
                  </a:cubicBezTo>
                  <a:cubicBezTo>
                    <a:pt x="380333" y="437198"/>
                    <a:pt x="309658" y="524256"/>
                    <a:pt x="238982" y="611219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68" name="رسم 17">
            <a:extLst>
              <a:ext uri="{FF2B5EF4-FFF2-40B4-BE49-F238E27FC236}">
                <a16:creationId xmlns:a16="http://schemas.microsoft.com/office/drawing/2014/main" id="{82F0CDDD-165F-AF8C-5616-DC911EC3E9B8}"/>
              </a:ext>
            </a:extLst>
          </p:cNvPr>
          <p:cNvGrpSpPr/>
          <p:nvPr/>
        </p:nvGrpSpPr>
        <p:grpSpPr>
          <a:xfrm>
            <a:off x="-11576" y="2955532"/>
            <a:ext cx="487425" cy="1540192"/>
            <a:chOff x="-1" y="2955532"/>
            <a:chExt cx="487425" cy="1540192"/>
          </a:xfrm>
        </p:grpSpPr>
        <p:sp>
          <p:nvSpPr>
            <p:cNvPr id="69" name="شكل حر: شكل 68">
              <a:extLst>
                <a:ext uri="{FF2B5EF4-FFF2-40B4-BE49-F238E27FC236}">
                  <a16:creationId xmlns:a16="http://schemas.microsoft.com/office/drawing/2014/main" id="{7A706616-8D34-8B7E-D5F5-C28FBFE164CC}"/>
                </a:ext>
              </a:extLst>
            </p:cNvPr>
            <p:cNvSpPr/>
            <p:nvPr/>
          </p:nvSpPr>
          <p:spPr>
            <a:xfrm>
              <a:off x="0" y="2955532"/>
              <a:ext cx="487425" cy="1540192"/>
            </a:xfrm>
            <a:custGeom>
              <a:avLst/>
              <a:gdLst>
                <a:gd name="connsiteX0" fmla="*/ 242411 w 487425"/>
                <a:gd name="connsiteY0" fmla="*/ 463106 h 1540192"/>
                <a:gd name="connsiteX1" fmla="*/ 470249 w 487425"/>
                <a:gd name="connsiteY1" fmla="*/ 1081278 h 1540192"/>
                <a:gd name="connsiteX2" fmla="*/ 11811 w 487425"/>
                <a:gd name="connsiteY2" fmla="*/ 1525048 h 1540192"/>
                <a:gd name="connsiteX3" fmla="*/ 0 w 487425"/>
                <a:gd name="connsiteY3" fmla="*/ 1540193 h 1540192"/>
                <a:gd name="connsiteX4" fmla="*/ 0 w 487425"/>
                <a:gd name="connsiteY4" fmla="*/ 0 h 1540192"/>
                <a:gd name="connsiteX5" fmla="*/ 242411 w 487425"/>
                <a:gd name="connsiteY5" fmla="*/ 463106 h 15401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87425" h="1540192">
                  <a:moveTo>
                    <a:pt x="242411" y="463106"/>
                  </a:moveTo>
                  <a:cubicBezTo>
                    <a:pt x="373666" y="647129"/>
                    <a:pt x="542068" y="862298"/>
                    <a:pt x="470249" y="1081278"/>
                  </a:cubicBezTo>
                  <a:cubicBezTo>
                    <a:pt x="400622" y="1293400"/>
                    <a:pt x="149638" y="1356170"/>
                    <a:pt x="11811" y="1525048"/>
                  </a:cubicBezTo>
                  <a:cubicBezTo>
                    <a:pt x="7715" y="1530001"/>
                    <a:pt x="3810" y="1535049"/>
                    <a:pt x="0" y="1540193"/>
                  </a:cubicBezTo>
                  <a:lnTo>
                    <a:pt x="0" y="0"/>
                  </a:lnTo>
                  <a:cubicBezTo>
                    <a:pt x="56102" y="166592"/>
                    <a:pt x="141923" y="322231"/>
                    <a:pt x="242411" y="463106"/>
                  </a:cubicBez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70" name="شكل حر: شكل 69">
              <a:extLst>
                <a:ext uri="{FF2B5EF4-FFF2-40B4-BE49-F238E27FC236}">
                  <a16:creationId xmlns:a16="http://schemas.microsoft.com/office/drawing/2014/main" id="{99C17449-EFB4-41A6-D486-9F41AEAB81EB}"/>
                </a:ext>
              </a:extLst>
            </p:cNvPr>
            <p:cNvSpPr/>
            <p:nvPr/>
          </p:nvSpPr>
          <p:spPr>
            <a:xfrm>
              <a:off x="372820" y="3803947"/>
              <a:ext cx="67044" cy="114213"/>
            </a:xfrm>
            <a:custGeom>
              <a:avLst/>
              <a:gdLst>
                <a:gd name="connsiteX0" fmla="*/ 62852 w 67044"/>
                <a:gd name="connsiteY0" fmla="*/ 46268 h 114213"/>
                <a:gd name="connsiteX1" fmla="*/ 45611 w 67044"/>
                <a:gd name="connsiteY1" fmla="*/ 7120 h 114213"/>
                <a:gd name="connsiteX2" fmla="*/ 7226 w 67044"/>
                <a:gd name="connsiteY2" fmla="*/ 12073 h 114213"/>
                <a:gd name="connsiteX3" fmla="*/ 272 w 67044"/>
                <a:gd name="connsiteY3" fmla="*/ 54745 h 114213"/>
                <a:gd name="connsiteX4" fmla="*/ 10274 w 67044"/>
                <a:gd name="connsiteY4" fmla="*/ 100084 h 114213"/>
                <a:gd name="connsiteX5" fmla="*/ 64566 w 67044"/>
                <a:gd name="connsiteY5" fmla="*/ 92940 h 114213"/>
                <a:gd name="connsiteX6" fmla="*/ 62852 w 67044"/>
                <a:gd name="connsiteY6" fmla="*/ 46268 h 1142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044" h="114213">
                  <a:moveTo>
                    <a:pt x="62852" y="46268"/>
                  </a:moveTo>
                  <a:cubicBezTo>
                    <a:pt x="60280" y="31885"/>
                    <a:pt x="54755" y="18455"/>
                    <a:pt x="45611" y="7120"/>
                  </a:cubicBezTo>
                  <a:cubicBezTo>
                    <a:pt x="36277" y="-4405"/>
                    <a:pt x="13417" y="-1357"/>
                    <a:pt x="7226" y="12073"/>
                  </a:cubicBezTo>
                  <a:cubicBezTo>
                    <a:pt x="1130" y="25408"/>
                    <a:pt x="-775" y="40077"/>
                    <a:pt x="272" y="54745"/>
                  </a:cubicBezTo>
                  <a:cubicBezTo>
                    <a:pt x="1415" y="70080"/>
                    <a:pt x="1511" y="87035"/>
                    <a:pt x="10274" y="100084"/>
                  </a:cubicBezTo>
                  <a:cubicBezTo>
                    <a:pt x="24942" y="121992"/>
                    <a:pt x="55898" y="117515"/>
                    <a:pt x="64566" y="92940"/>
                  </a:cubicBezTo>
                  <a:cubicBezTo>
                    <a:pt x="69805" y="78081"/>
                    <a:pt x="65519" y="61413"/>
                    <a:pt x="62852" y="4626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71" name="شكل حر: شكل 70">
              <a:extLst>
                <a:ext uri="{FF2B5EF4-FFF2-40B4-BE49-F238E27FC236}">
                  <a16:creationId xmlns:a16="http://schemas.microsoft.com/office/drawing/2014/main" id="{0756E9B3-23A3-9C12-D46A-96F20045F17D}"/>
                </a:ext>
              </a:extLst>
            </p:cNvPr>
            <p:cNvSpPr/>
            <p:nvPr/>
          </p:nvSpPr>
          <p:spPr>
            <a:xfrm>
              <a:off x="-1" y="3363011"/>
              <a:ext cx="356221" cy="1048797"/>
            </a:xfrm>
            <a:custGeom>
              <a:avLst/>
              <a:gdLst>
                <a:gd name="connsiteX0" fmla="*/ 47911 w 356221"/>
                <a:gd name="connsiteY0" fmla="*/ 1010698 h 1048797"/>
                <a:gd name="connsiteX1" fmla="*/ 0 w 356221"/>
                <a:gd name="connsiteY1" fmla="*/ 1048798 h 1048797"/>
                <a:gd name="connsiteX2" fmla="*/ 0 w 356221"/>
                <a:gd name="connsiteY2" fmla="*/ 0 h 1048797"/>
                <a:gd name="connsiteX3" fmla="*/ 170307 w 356221"/>
                <a:gd name="connsiteY3" fmla="*/ 308896 h 1048797"/>
                <a:gd name="connsiteX4" fmla="*/ 310610 w 356221"/>
                <a:gd name="connsiteY4" fmla="*/ 561594 h 1048797"/>
                <a:gd name="connsiteX5" fmla="*/ 354425 w 356221"/>
                <a:gd name="connsiteY5" fmla="*/ 668750 h 1048797"/>
                <a:gd name="connsiteX6" fmla="*/ 266986 w 356221"/>
                <a:gd name="connsiteY6" fmla="*/ 863537 h 1048797"/>
                <a:gd name="connsiteX7" fmla="*/ 47911 w 356221"/>
                <a:gd name="connsiteY7" fmla="*/ 1010698 h 10487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56221" h="1048797">
                  <a:moveTo>
                    <a:pt x="47911" y="1010698"/>
                  </a:moveTo>
                  <a:cubicBezTo>
                    <a:pt x="32195" y="1023842"/>
                    <a:pt x="16193" y="1036415"/>
                    <a:pt x="0" y="1048798"/>
                  </a:cubicBezTo>
                  <a:lnTo>
                    <a:pt x="0" y="0"/>
                  </a:lnTo>
                  <a:cubicBezTo>
                    <a:pt x="52673" y="102584"/>
                    <a:pt x="111919" y="203740"/>
                    <a:pt x="170307" y="308896"/>
                  </a:cubicBezTo>
                  <a:cubicBezTo>
                    <a:pt x="217075" y="393097"/>
                    <a:pt x="263843" y="477393"/>
                    <a:pt x="310610" y="561594"/>
                  </a:cubicBezTo>
                  <a:cubicBezTo>
                    <a:pt x="329470" y="595503"/>
                    <a:pt x="348615" y="630365"/>
                    <a:pt x="354425" y="668750"/>
                  </a:cubicBezTo>
                  <a:cubicBezTo>
                    <a:pt x="365474" y="742283"/>
                    <a:pt x="324231" y="815912"/>
                    <a:pt x="266986" y="863537"/>
                  </a:cubicBezTo>
                  <a:cubicBezTo>
                    <a:pt x="198692" y="920305"/>
                    <a:pt x="116777" y="953167"/>
                    <a:pt x="47911" y="1010698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72" name="رسم 62">
            <a:extLst>
              <a:ext uri="{FF2B5EF4-FFF2-40B4-BE49-F238E27FC236}">
                <a16:creationId xmlns:a16="http://schemas.microsoft.com/office/drawing/2014/main" id="{8245B915-F8EC-0ACB-2347-FFD3574DC960}"/>
              </a:ext>
            </a:extLst>
          </p:cNvPr>
          <p:cNvGrpSpPr/>
          <p:nvPr/>
        </p:nvGrpSpPr>
        <p:grpSpPr>
          <a:xfrm>
            <a:off x="-26815" y="6569074"/>
            <a:ext cx="1511045" cy="989075"/>
            <a:chOff x="-15240" y="6569074"/>
            <a:chExt cx="1511045" cy="989075"/>
          </a:xfrm>
        </p:grpSpPr>
        <p:sp>
          <p:nvSpPr>
            <p:cNvPr id="73" name="شكل حر: شكل 72">
              <a:extLst>
                <a:ext uri="{FF2B5EF4-FFF2-40B4-BE49-F238E27FC236}">
                  <a16:creationId xmlns:a16="http://schemas.microsoft.com/office/drawing/2014/main" id="{4504459C-262E-595C-DB11-585B158BBD56}"/>
                </a:ext>
              </a:extLst>
            </p:cNvPr>
            <p:cNvSpPr/>
            <p:nvPr/>
          </p:nvSpPr>
          <p:spPr>
            <a:xfrm>
              <a:off x="-15240" y="6569074"/>
              <a:ext cx="1511045" cy="989075"/>
            </a:xfrm>
            <a:custGeom>
              <a:avLst/>
              <a:gdLst>
                <a:gd name="connsiteX0" fmla="*/ 1511046 w 1511045"/>
                <a:gd name="connsiteY0" fmla="*/ 989076 h 989075"/>
                <a:gd name="connsiteX1" fmla="*/ 0 w 1511045"/>
                <a:gd name="connsiteY1" fmla="*/ 989076 h 989075"/>
                <a:gd name="connsiteX2" fmla="*/ 0 w 1511045"/>
                <a:gd name="connsiteY2" fmla="*/ 0 h 989075"/>
                <a:gd name="connsiteX3" fmla="*/ 33147 w 1511045"/>
                <a:gd name="connsiteY3" fmla="*/ 102299 h 989075"/>
                <a:gd name="connsiteX4" fmla="*/ 608743 w 1511045"/>
                <a:gd name="connsiteY4" fmla="*/ 260794 h 989075"/>
                <a:gd name="connsiteX5" fmla="*/ 766477 w 1511045"/>
                <a:gd name="connsiteY5" fmla="*/ 588550 h 989075"/>
                <a:gd name="connsiteX6" fmla="*/ 1183196 w 1511045"/>
                <a:gd name="connsiteY6" fmla="*/ 676656 h 989075"/>
                <a:gd name="connsiteX7" fmla="*/ 1511046 w 1511045"/>
                <a:gd name="connsiteY7" fmla="*/ 989076 h 989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511045" h="989075">
                  <a:moveTo>
                    <a:pt x="1511046" y="989076"/>
                  </a:moveTo>
                  <a:lnTo>
                    <a:pt x="0" y="989076"/>
                  </a:lnTo>
                  <a:lnTo>
                    <a:pt x="0" y="0"/>
                  </a:lnTo>
                  <a:cubicBezTo>
                    <a:pt x="10478" y="34290"/>
                    <a:pt x="21527" y="68390"/>
                    <a:pt x="33147" y="102299"/>
                  </a:cubicBezTo>
                  <a:cubicBezTo>
                    <a:pt x="251460" y="55055"/>
                    <a:pt x="476536" y="6763"/>
                    <a:pt x="608743" y="260794"/>
                  </a:cubicBezTo>
                  <a:cubicBezTo>
                    <a:pt x="665226" y="369189"/>
                    <a:pt x="678752" y="508064"/>
                    <a:pt x="766477" y="588550"/>
                  </a:cubicBezTo>
                  <a:cubicBezTo>
                    <a:pt x="876300" y="689229"/>
                    <a:pt x="1041654" y="648081"/>
                    <a:pt x="1183196" y="676656"/>
                  </a:cubicBezTo>
                  <a:cubicBezTo>
                    <a:pt x="1334167" y="707136"/>
                    <a:pt x="1456849" y="835152"/>
                    <a:pt x="1511046" y="989076"/>
                  </a:cubicBez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74" name="شكل حر: شكل 73">
              <a:extLst>
                <a:ext uri="{FF2B5EF4-FFF2-40B4-BE49-F238E27FC236}">
                  <a16:creationId xmlns:a16="http://schemas.microsoft.com/office/drawing/2014/main" id="{D5E96FA0-C05A-10B6-794E-40D435C1573C}"/>
                </a:ext>
              </a:extLst>
            </p:cNvPr>
            <p:cNvSpPr/>
            <p:nvPr/>
          </p:nvSpPr>
          <p:spPr>
            <a:xfrm>
              <a:off x="392538" y="6751475"/>
              <a:ext cx="112988" cy="133268"/>
            </a:xfrm>
            <a:custGeom>
              <a:avLst/>
              <a:gdLst>
                <a:gd name="connsiteX0" fmla="*/ 111810 w 112988"/>
                <a:gd name="connsiteY0" fmla="*/ 86394 h 133268"/>
                <a:gd name="connsiteX1" fmla="*/ 36848 w 112988"/>
                <a:gd name="connsiteY1" fmla="*/ 383 h 133268"/>
                <a:gd name="connsiteX2" fmla="*/ 1415 w 112988"/>
                <a:gd name="connsiteY2" fmla="*/ 35816 h 133268"/>
                <a:gd name="connsiteX3" fmla="*/ 23990 w 112988"/>
                <a:gd name="connsiteY3" fmla="*/ 75726 h 133268"/>
                <a:gd name="connsiteX4" fmla="*/ 43611 w 112988"/>
                <a:gd name="connsiteY4" fmla="*/ 115160 h 133268"/>
                <a:gd name="connsiteX5" fmla="*/ 90188 w 112988"/>
                <a:gd name="connsiteY5" fmla="*/ 130400 h 133268"/>
                <a:gd name="connsiteX6" fmla="*/ 111810 w 112988"/>
                <a:gd name="connsiteY6" fmla="*/ 86394 h 1332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2988" h="133268">
                  <a:moveTo>
                    <a:pt x="111810" y="86394"/>
                  </a:moveTo>
                  <a:cubicBezTo>
                    <a:pt x="103333" y="52009"/>
                    <a:pt x="74472" y="5908"/>
                    <a:pt x="36848" y="383"/>
                  </a:cubicBezTo>
                  <a:cubicBezTo>
                    <a:pt x="16655" y="-2665"/>
                    <a:pt x="-5919" y="12766"/>
                    <a:pt x="1415" y="35816"/>
                  </a:cubicBezTo>
                  <a:cubicBezTo>
                    <a:pt x="6368" y="51247"/>
                    <a:pt x="15131" y="63153"/>
                    <a:pt x="23990" y="75726"/>
                  </a:cubicBezTo>
                  <a:cubicBezTo>
                    <a:pt x="33134" y="88775"/>
                    <a:pt x="37325" y="101158"/>
                    <a:pt x="43611" y="115160"/>
                  </a:cubicBezTo>
                  <a:cubicBezTo>
                    <a:pt x="51136" y="131924"/>
                    <a:pt x="74853" y="137162"/>
                    <a:pt x="90188" y="130400"/>
                  </a:cubicBezTo>
                  <a:cubicBezTo>
                    <a:pt x="107333" y="122875"/>
                    <a:pt x="116382" y="104873"/>
                    <a:pt x="111810" y="86394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75" name="شكل حر: شكل 74">
              <a:extLst>
                <a:ext uri="{FF2B5EF4-FFF2-40B4-BE49-F238E27FC236}">
                  <a16:creationId xmlns:a16="http://schemas.microsoft.com/office/drawing/2014/main" id="{2BBE4050-4AF2-E4C9-D32D-D6DC40AA50F5}"/>
                </a:ext>
              </a:extLst>
            </p:cNvPr>
            <p:cNvSpPr/>
            <p:nvPr/>
          </p:nvSpPr>
          <p:spPr>
            <a:xfrm>
              <a:off x="481351" y="6948084"/>
              <a:ext cx="177583" cy="245472"/>
            </a:xfrm>
            <a:custGeom>
              <a:avLst/>
              <a:gdLst>
                <a:gd name="connsiteX0" fmla="*/ 167301 w 177583"/>
                <a:gd name="connsiteY0" fmla="*/ 178678 h 245472"/>
                <a:gd name="connsiteX1" fmla="*/ 80814 w 177583"/>
                <a:gd name="connsiteY1" fmla="*/ 64854 h 245472"/>
                <a:gd name="connsiteX2" fmla="*/ 13758 w 177583"/>
                <a:gd name="connsiteY2" fmla="*/ 8371 h 245472"/>
                <a:gd name="connsiteX3" fmla="*/ 29283 w 177583"/>
                <a:gd name="connsiteY3" fmla="*/ 127910 h 245472"/>
                <a:gd name="connsiteX4" fmla="*/ 121104 w 177583"/>
                <a:gd name="connsiteY4" fmla="*/ 238590 h 245472"/>
                <a:gd name="connsiteX5" fmla="*/ 167396 w 177583"/>
                <a:gd name="connsiteY5" fmla="*/ 178678 h 245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7583" h="245472">
                  <a:moveTo>
                    <a:pt x="167301" y="178678"/>
                  </a:moveTo>
                  <a:cubicBezTo>
                    <a:pt x="132915" y="143531"/>
                    <a:pt x="102435" y="109717"/>
                    <a:pt x="80814" y="64854"/>
                  </a:cubicBezTo>
                  <a:cubicBezTo>
                    <a:pt x="71670" y="45900"/>
                    <a:pt x="47762" y="-23823"/>
                    <a:pt x="13758" y="8371"/>
                  </a:cubicBezTo>
                  <a:cubicBezTo>
                    <a:pt x="-18056" y="38470"/>
                    <a:pt x="13091" y="96287"/>
                    <a:pt x="29283" y="127910"/>
                  </a:cubicBezTo>
                  <a:cubicBezTo>
                    <a:pt x="51381" y="170963"/>
                    <a:pt x="82242" y="209730"/>
                    <a:pt x="121104" y="238590"/>
                  </a:cubicBezTo>
                  <a:cubicBezTo>
                    <a:pt x="156633" y="265070"/>
                    <a:pt x="196828" y="208682"/>
                    <a:pt x="167396" y="17867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76" name="شكل حر: شكل 75">
              <a:extLst>
                <a:ext uri="{FF2B5EF4-FFF2-40B4-BE49-F238E27FC236}">
                  <a16:creationId xmlns:a16="http://schemas.microsoft.com/office/drawing/2014/main" id="{14DF9B86-7D75-3B0F-288C-764C6B39BB10}"/>
                </a:ext>
              </a:extLst>
            </p:cNvPr>
            <p:cNvSpPr/>
            <p:nvPr/>
          </p:nvSpPr>
          <p:spPr>
            <a:xfrm>
              <a:off x="-15240" y="6813390"/>
              <a:ext cx="1206436" cy="744759"/>
            </a:xfrm>
            <a:custGeom>
              <a:avLst/>
              <a:gdLst>
                <a:gd name="connsiteX0" fmla="*/ 1206437 w 1206436"/>
                <a:gd name="connsiteY0" fmla="*/ 744760 h 744759"/>
                <a:gd name="connsiteX1" fmla="*/ 0 w 1206436"/>
                <a:gd name="connsiteY1" fmla="*/ 744760 h 744759"/>
                <a:gd name="connsiteX2" fmla="*/ 0 w 1206436"/>
                <a:gd name="connsiteY2" fmla="*/ 0 h 744759"/>
                <a:gd name="connsiteX3" fmla="*/ 94678 w 1206436"/>
                <a:gd name="connsiteY3" fmla="*/ 26956 h 744759"/>
                <a:gd name="connsiteX4" fmla="*/ 300895 w 1206436"/>
                <a:gd name="connsiteY4" fmla="*/ 48673 h 744759"/>
                <a:gd name="connsiteX5" fmla="*/ 394430 w 1206436"/>
                <a:gd name="connsiteY5" fmla="*/ 242126 h 744759"/>
                <a:gd name="connsiteX6" fmla="*/ 549116 w 1206436"/>
                <a:gd name="connsiteY6" fmla="*/ 433007 h 744759"/>
                <a:gd name="connsiteX7" fmla="*/ 874776 w 1206436"/>
                <a:gd name="connsiteY7" fmla="*/ 506825 h 744759"/>
                <a:gd name="connsiteX8" fmla="*/ 1165574 w 1206436"/>
                <a:gd name="connsiteY8" fmla="*/ 655320 h 744759"/>
                <a:gd name="connsiteX9" fmla="*/ 1206437 w 1206436"/>
                <a:gd name="connsiteY9" fmla="*/ 744760 h 744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06436" h="744759">
                  <a:moveTo>
                    <a:pt x="1206437" y="744760"/>
                  </a:moveTo>
                  <a:lnTo>
                    <a:pt x="0" y="744760"/>
                  </a:lnTo>
                  <a:lnTo>
                    <a:pt x="0" y="0"/>
                  </a:lnTo>
                  <a:cubicBezTo>
                    <a:pt x="30861" y="10763"/>
                    <a:pt x="62484" y="19717"/>
                    <a:pt x="94678" y="26956"/>
                  </a:cubicBezTo>
                  <a:cubicBezTo>
                    <a:pt x="161354" y="191"/>
                    <a:pt x="241173" y="8572"/>
                    <a:pt x="300895" y="48673"/>
                  </a:cubicBezTo>
                  <a:cubicBezTo>
                    <a:pt x="380048" y="101822"/>
                    <a:pt x="379286" y="160782"/>
                    <a:pt x="394430" y="242126"/>
                  </a:cubicBezTo>
                  <a:cubicBezTo>
                    <a:pt x="410147" y="325755"/>
                    <a:pt x="474440" y="395859"/>
                    <a:pt x="549116" y="433007"/>
                  </a:cubicBezTo>
                  <a:cubicBezTo>
                    <a:pt x="649224" y="482822"/>
                    <a:pt x="764572" y="488347"/>
                    <a:pt x="874776" y="506825"/>
                  </a:cubicBezTo>
                  <a:cubicBezTo>
                    <a:pt x="985076" y="525399"/>
                    <a:pt x="1101566" y="563594"/>
                    <a:pt x="1165574" y="655320"/>
                  </a:cubicBezTo>
                  <a:cubicBezTo>
                    <a:pt x="1185196" y="683419"/>
                    <a:pt x="1198245" y="713423"/>
                    <a:pt x="1206437" y="744760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77" name="رسم 13">
            <a:extLst>
              <a:ext uri="{FF2B5EF4-FFF2-40B4-BE49-F238E27FC236}">
                <a16:creationId xmlns:a16="http://schemas.microsoft.com/office/drawing/2014/main" id="{F9B1674A-1D9F-DBAE-2508-BEE01BEA2BB4}"/>
              </a:ext>
            </a:extLst>
          </p:cNvPr>
          <p:cNvGrpSpPr/>
          <p:nvPr/>
        </p:nvGrpSpPr>
        <p:grpSpPr>
          <a:xfrm>
            <a:off x="4226957" y="6132974"/>
            <a:ext cx="2346864" cy="1435512"/>
            <a:chOff x="4226957" y="6121399"/>
            <a:chExt cx="2346864" cy="1435512"/>
          </a:xfrm>
        </p:grpSpPr>
        <p:sp>
          <p:nvSpPr>
            <p:cNvPr id="78" name="شكل حر: شكل 77">
              <a:extLst>
                <a:ext uri="{FF2B5EF4-FFF2-40B4-BE49-F238E27FC236}">
                  <a16:creationId xmlns:a16="http://schemas.microsoft.com/office/drawing/2014/main" id="{C9731322-08F1-6D5B-7CA8-75AD332FA079}"/>
                </a:ext>
              </a:extLst>
            </p:cNvPr>
            <p:cNvSpPr/>
            <p:nvPr/>
          </p:nvSpPr>
          <p:spPr>
            <a:xfrm>
              <a:off x="4226957" y="6121399"/>
              <a:ext cx="2346864" cy="1435512"/>
            </a:xfrm>
            <a:custGeom>
              <a:avLst/>
              <a:gdLst>
                <a:gd name="connsiteX0" fmla="*/ 2334578 w 2346864"/>
                <a:gd name="connsiteY0" fmla="*/ 1383126 h 1435512"/>
                <a:gd name="connsiteX1" fmla="*/ 2346865 w 2346864"/>
                <a:gd name="connsiteY1" fmla="*/ 1435513 h 1435512"/>
                <a:gd name="connsiteX2" fmla="*/ 0 w 2346864"/>
                <a:gd name="connsiteY2" fmla="*/ 1435513 h 1435512"/>
                <a:gd name="connsiteX3" fmla="*/ 187643 w 2346864"/>
                <a:gd name="connsiteY3" fmla="*/ 1193673 h 1435512"/>
                <a:gd name="connsiteX4" fmla="*/ 481108 w 2346864"/>
                <a:gd name="connsiteY4" fmla="*/ 1160431 h 1435512"/>
                <a:gd name="connsiteX5" fmla="*/ 703898 w 2346864"/>
                <a:gd name="connsiteY5" fmla="*/ 760857 h 1435512"/>
                <a:gd name="connsiteX6" fmla="*/ 756190 w 2346864"/>
                <a:gd name="connsiteY6" fmla="*/ 271177 h 1435512"/>
                <a:gd name="connsiteX7" fmla="*/ 1227868 w 2346864"/>
                <a:gd name="connsiteY7" fmla="*/ 9049 h 1435512"/>
                <a:gd name="connsiteX8" fmla="*/ 1558957 w 2346864"/>
                <a:gd name="connsiteY8" fmla="*/ 456533 h 1435512"/>
                <a:gd name="connsiteX9" fmla="*/ 1532573 w 2346864"/>
                <a:gd name="connsiteY9" fmla="*/ 702659 h 1435512"/>
                <a:gd name="connsiteX10" fmla="*/ 1610963 w 2346864"/>
                <a:gd name="connsiteY10" fmla="*/ 924878 h 1435512"/>
                <a:gd name="connsiteX11" fmla="*/ 1890808 w 2346864"/>
                <a:gd name="connsiteY11" fmla="*/ 956215 h 1435512"/>
                <a:gd name="connsiteX12" fmla="*/ 2334578 w 2346864"/>
                <a:gd name="connsiteY12" fmla="*/ 1383126 h 1435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346864" h="1435512">
                  <a:moveTo>
                    <a:pt x="2334578" y="1383126"/>
                  </a:moveTo>
                  <a:cubicBezTo>
                    <a:pt x="2338769" y="1400842"/>
                    <a:pt x="2342864" y="1418273"/>
                    <a:pt x="2346865" y="1435513"/>
                  </a:cubicBezTo>
                  <a:lnTo>
                    <a:pt x="0" y="1435513"/>
                  </a:lnTo>
                  <a:cubicBezTo>
                    <a:pt x="39148" y="1326737"/>
                    <a:pt x="89059" y="1231583"/>
                    <a:pt x="187643" y="1193673"/>
                  </a:cubicBezTo>
                  <a:cubicBezTo>
                    <a:pt x="280797" y="1157859"/>
                    <a:pt x="386715" y="1192149"/>
                    <a:pt x="481108" y="1160431"/>
                  </a:cubicBezTo>
                  <a:cubicBezTo>
                    <a:pt x="627317" y="1111377"/>
                    <a:pt x="692372" y="925735"/>
                    <a:pt x="703898" y="760857"/>
                  </a:cubicBezTo>
                  <a:cubicBezTo>
                    <a:pt x="715423" y="595979"/>
                    <a:pt x="695230" y="422910"/>
                    <a:pt x="756190" y="271177"/>
                  </a:cubicBezTo>
                  <a:cubicBezTo>
                    <a:pt x="832390" y="81534"/>
                    <a:pt x="1040606" y="-34195"/>
                    <a:pt x="1227868" y="9049"/>
                  </a:cubicBezTo>
                  <a:cubicBezTo>
                    <a:pt x="1415129" y="52292"/>
                    <a:pt x="1561243" y="249746"/>
                    <a:pt x="1558957" y="456533"/>
                  </a:cubicBezTo>
                  <a:cubicBezTo>
                    <a:pt x="1558004" y="539210"/>
                    <a:pt x="1536097" y="620078"/>
                    <a:pt x="1532573" y="702659"/>
                  </a:cubicBezTo>
                  <a:cubicBezTo>
                    <a:pt x="1529048" y="785241"/>
                    <a:pt x="1548765" y="876681"/>
                    <a:pt x="1610963" y="924878"/>
                  </a:cubicBezTo>
                  <a:cubicBezTo>
                    <a:pt x="1688687" y="985076"/>
                    <a:pt x="1795177" y="954881"/>
                    <a:pt x="1890808" y="956215"/>
                  </a:cubicBezTo>
                  <a:cubicBezTo>
                    <a:pt x="2113693" y="959263"/>
                    <a:pt x="2282285" y="1163765"/>
                    <a:pt x="2334578" y="1383126"/>
                  </a:cubicBez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79" name="شكل حر: شكل 78">
              <a:extLst>
                <a:ext uri="{FF2B5EF4-FFF2-40B4-BE49-F238E27FC236}">
                  <a16:creationId xmlns:a16="http://schemas.microsoft.com/office/drawing/2014/main" id="{A1CCFD40-2875-5A74-98E9-DFEC4C46BD32}"/>
                </a:ext>
              </a:extLst>
            </p:cNvPr>
            <p:cNvSpPr/>
            <p:nvPr/>
          </p:nvSpPr>
          <p:spPr>
            <a:xfrm>
              <a:off x="5134653" y="6204958"/>
              <a:ext cx="399605" cy="148642"/>
            </a:xfrm>
            <a:custGeom>
              <a:avLst/>
              <a:gdLst>
                <a:gd name="connsiteX0" fmla="*/ 378179 w 399605"/>
                <a:gd name="connsiteY0" fmla="*/ 47886 h 148642"/>
                <a:gd name="connsiteX1" fmla="*/ 2227 w 399605"/>
                <a:gd name="connsiteY1" fmla="*/ 108656 h 148642"/>
                <a:gd name="connsiteX2" fmla="*/ 31659 w 399605"/>
                <a:gd name="connsiteY2" fmla="*/ 146946 h 148642"/>
                <a:gd name="connsiteX3" fmla="*/ 167104 w 399605"/>
                <a:gd name="connsiteY3" fmla="*/ 92463 h 148642"/>
                <a:gd name="connsiteX4" fmla="*/ 332173 w 399605"/>
                <a:gd name="connsiteY4" fmla="*/ 126563 h 148642"/>
                <a:gd name="connsiteX5" fmla="*/ 378179 w 399605"/>
                <a:gd name="connsiteY5" fmla="*/ 47886 h 148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9605" h="148642">
                  <a:moveTo>
                    <a:pt x="378179" y="47886"/>
                  </a:moveTo>
                  <a:cubicBezTo>
                    <a:pt x="271213" y="-18408"/>
                    <a:pt x="62425" y="-30885"/>
                    <a:pt x="2227" y="108656"/>
                  </a:cubicBezTo>
                  <a:cubicBezTo>
                    <a:pt x="-5584" y="126753"/>
                    <a:pt x="7847" y="155995"/>
                    <a:pt x="31659" y="146946"/>
                  </a:cubicBezTo>
                  <a:cubicBezTo>
                    <a:pt x="77379" y="129420"/>
                    <a:pt x="118146" y="101417"/>
                    <a:pt x="167104" y="92463"/>
                  </a:cubicBezTo>
                  <a:cubicBezTo>
                    <a:pt x="225588" y="81795"/>
                    <a:pt x="282357" y="95511"/>
                    <a:pt x="332173" y="126563"/>
                  </a:cubicBezTo>
                  <a:cubicBezTo>
                    <a:pt x="382084" y="157614"/>
                    <a:pt x="427899" y="78747"/>
                    <a:pt x="378179" y="47886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80" name="شكل حر: شكل 79">
              <a:extLst>
                <a:ext uri="{FF2B5EF4-FFF2-40B4-BE49-F238E27FC236}">
                  <a16:creationId xmlns:a16="http://schemas.microsoft.com/office/drawing/2014/main" id="{FB6476EC-3FF8-E435-CA44-E05FA3AC5D5D}"/>
                </a:ext>
              </a:extLst>
            </p:cNvPr>
            <p:cNvSpPr/>
            <p:nvPr/>
          </p:nvSpPr>
          <p:spPr>
            <a:xfrm>
              <a:off x="5541857" y="6353453"/>
              <a:ext cx="75477" cy="108650"/>
            </a:xfrm>
            <a:custGeom>
              <a:avLst/>
              <a:gdLst>
                <a:gd name="connsiteX0" fmla="*/ 72511 w 75477"/>
                <a:gd name="connsiteY0" fmla="*/ 42362 h 108650"/>
                <a:gd name="connsiteX1" fmla="*/ 57271 w 75477"/>
                <a:gd name="connsiteY1" fmla="*/ 9024 h 108650"/>
                <a:gd name="connsiteX2" fmla="*/ 12790 w 75477"/>
                <a:gd name="connsiteY2" fmla="*/ 9024 h 108650"/>
                <a:gd name="connsiteX3" fmla="*/ 121 w 75477"/>
                <a:gd name="connsiteY3" fmla="*/ 50268 h 108650"/>
                <a:gd name="connsiteX4" fmla="*/ 7932 w 75477"/>
                <a:gd name="connsiteY4" fmla="*/ 91130 h 108650"/>
                <a:gd name="connsiteX5" fmla="*/ 73654 w 75477"/>
                <a:gd name="connsiteY5" fmla="*/ 82557 h 108650"/>
                <a:gd name="connsiteX6" fmla="*/ 72511 w 75477"/>
                <a:gd name="connsiteY6" fmla="*/ 42362 h 108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5477" h="108650">
                  <a:moveTo>
                    <a:pt x="72511" y="42362"/>
                  </a:moveTo>
                  <a:cubicBezTo>
                    <a:pt x="70797" y="30170"/>
                    <a:pt x="67463" y="17025"/>
                    <a:pt x="57271" y="9024"/>
                  </a:cubicBezTo>
                  <a:cubicBezTo>
                    <a:pt x="44603" y="-977"/>
                    <a:pt x="25077" y="-4882"/>
                    <a:pt x="12790" y="9024"/>
                  </a:cubicBezTo>
                  <a:cubicBezTo>
                    <a:pt x="2026" y="21216"/>
                    <a:pt x="-641" y="34361"/>
                    <a:pt x="121" y="50268"/>
                  </a:cubicBezTo>
                  <a:cubicBezTo>
                    <a:pt x="883" y="64746"/>
                    <a:pt x="1264" y="77795"/>
                    <a:pt x="7932" y="91130"/>
                  </a:cubicBezTo>
                  <a:cubicBezTo>
                    <a:pt x="22124" y="119610"/>
                    <a:pt x="65653" y="110942"/>
                    <a:pt x="73654" y="82557"/>
                  </a:cubicBezTo>
                  <a:cubicBezTo>
                    <a:pt x="77464" y="68937"/>
                    <a:pt x="74416" y="55983"/>
                    <a:pt x="72511" y="42362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81" name="شكل حر: شكل 80">
              <a:extLst>
                <a:ext uri="{FF2B5EF4-FFF2-40B4-BE49-F238E27FC236}">
                  <a16:creationId xmlns:a16="http://schemas.microsoft.com/office/drawing/2014/main" id="{27CAFC67-27EB-AE64-FBD5-DE9D1DD7DA67}"/>
                </a:ext>
              </a:extLst>
            </p:cNvPr>
            <p:cNvSpPr/>
            <p:nvPr/>
          </p:nvSpPr>
          <p:spPr>
            <a:xfrm>
              <a:off x="6066730" y="7099370"/>
              <a:ext cx="169248" cy="79315"/>
            </a:xfrm>
            <a:custGeom>
              <a:avLst/>
              <a:gdLst>
                <a:gd name="connsiteX0" fmla="*/ 161238 w 169248"/>
                <a:gd name="connsiteY0" fmla="*/ 31203 h 79315"/>
                <a:gd name="connsiteX1" fmla="*/ 77609 w 169248"/>
                <a:gd name="connsiteY1" fmla="*/ 342 h 79315"/>
                <a:gd name="connsiteX2" fmla="*/ 2933 w 169248"/>
                <a:gd name="connsiteY2" fmla="*/ 27393 h 79315"/>
                <a:gd name="connsiteX3" fmla="*/ 13887 w 169248"/>
                <a:gd name="connsiteY3" fmla="*/ 54349 h 79315"/>
                <a:gd name="connsiteX4" fmla="*/ 73703 w 169248"/>
                <a:gd name="connsiteY4" fmla="*/ 59492 h 79315"/>
                <a:gd name="connsiteX5" fmla="*/ 133806 w 169248"/>
                <a:gd name="connsiteY5" fmla="*/ 78447 h 79315"/>
                <a:gd name="connsiteX6" fmla="*/ 161333 w 169248"/>
                <a:gd name="connsiteY6" fmla="*/ 31108 h 79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9248" h="79315">
                  <a:moveTo>
                    <a:pt x="161238" y="31203"/>
                  </a:moveTo>
                  <a:cubicBezTo>
                    <a:pt x="141236" y="9962"/>
                    <a:pt x="105898" y="2057"/>
                    <a:pt x="77609" y="342"/>
                  </a:cubicBezTo>
                  <a:cubicBezTo>
                    <a:pt x="48081" y="-1468"/>
                    <a:pt x="21316" y="3390"/>
                    <a:pt x="2933" y="27393"/>
                  </a:cubicBezTo>
                  <a:cubicBezTo>
                    <a:pt x="-4783" y="37490"/>
                    <a:pt x="4076" y="50825"/>
                    <a:pt x="13887" y="54349"/>
                  </a:cubicBezTo>
                  <a:cubicBezTo>
                    <a:pt x="33984" y="61492"/>
                    <a:pt x="52844" y="57016"/>
                    <a:pt x="73703" y="59492"/>
                  </a:cubicBezTo>
                  <a:cubicBezTo>
                    <a:pt x="95611" y="62159"/>
                    <a:pt x="112946" y="73399"/>
                    <a:pt x="133806" y="78447"/>
                  </a:cubicBezTo>
                  <a:cubicBezTo>
                    <a:pt x="161429" y="85115"/>
                    <a:pt x="180860" y="51872"/>
                    <a:pt x="161333" y="3110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82" name="شكل حر: شكل 81">
              <a:extLst>
                <a:ext uri="{FF2B5EF4-FFF2-40B4-BE49-F238E27FC236}">
                  <a16:creationId xmlns:a16="http://schemas.microsoft.com/office/drawing/2014/main" id="{243A911A-2E2E-D139-ADB9-50235C704FD8}"/>
                </a:ext>
              </a:extLst>
            </p:cNvPr>
            <p:cNvSpPr/>
            <p:nvPr/>
          </p:nvSpPr>
          <p:spPr>
            <a:xfrm>
              <a:off x="4537948" y="6575633"/>
              <a:ext cx="1839282" cy="981279"/>
            </a:xfrm>
            <a:custGeom>
              <a:avLst/>
              <a:gdLst>
                <a:gd name="connsiteX0" fmla="*/ 1825943 w 1839282"/>
                <a:gd name="connsiteY0" fmla="*/ 981280 h 981279"/>
                <a:gd name="connsiteX1" fmla="*/ 0 w 1839282"/>
                <a:gd name="connsiteY1" fmla="*/ 981280 h 981279"/>
                <a:gd name="connsiteX2" fmla="*/ 84201 w 1839282"/>
                <a:gd name="connsiteY2" fmla="*/ 855549 h 981279"/>
                <a:gd name="connsiteX3" fmla="*/ 322136 w 1839282"/>
                <a:gd name="connsiteY3" fmla="*/ 697434 h 981279"/>
                <a:gd name="connsiteX4" fmla="*/ 542830 w 1839282"/>
                <a:gd name="connsiteY4" fmla="*/ 315006 h 981279"/>
                <a:gd name="connsiteX5" fmla="*/ 772763 w 1839282"/>
                <a:gd name="connsiteY5" fmla="*/ 5348 h 981279"/>
                <a:gd name="connsiteX6" fmla="*/ 1041845 w 1839282"/>
                <a:gd name="connsiteY6" fmla="*/ 151557 h 981279"/>
                <a:gd name="connsiteX7" fmla="*/ 1038320 w 1839282"/>
                <a:gd name="connsiteY7" fmla="*/ 432735 h 981279"/>
                <a:gd name="connsiteX8" fmla="*/ 1189673 w 1839282"/>
                <a:gd name="connsiteY8" fmla="*/ 621806 h 981279"/>
                <a:gd name="connsiteX9" fmla="*/ 1457992 w 1839282"/>
                <a:gd name="connsiteY9" fmla="*/ 630569 h 981279"/>
                <a:gd name="connsiteX10" fmla="*/ 1724692 w 1839282"/>
                <a:gd name="connsiteY10" fmla="*/ 650000 h 981279"/>
                <a:gd name="connsiteX11" fmla="*/ 1825943 w 1839282"/>
                <a:gd name="connsiteY11" fmla="*/ 981280 h 9812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39282" h="981279">
                  <a:moveTo>
                    <a:pt x="1825943" y="981280"/>
                  </a:moveTo>
                  <a:lnTo>
                    <a:pt x="0" y="981280"/>
                  </a:lnTo>
                  <a:cubicBezTo>
                    <a:pt x="19907" y="934512"/>
                    <a:pt x="46958" y="891744"/>
                    <a:pt x="84201" y="855549"/>
                  </a:cubicBezTo>
                  <a:cubicBezTo>
                    <a:pt x="152686" y="789160"/>
                    <a:pt x="246602" y="755727"/>
                    <a:pt x="322136" y="697434"/>
                  </a:cubicBezTo>
                  <a:cubicBezTo>
                    <a:pt x="443294" y="603994"/>
                    <a:pt x="503682" y="458452"/>
                    <a:pt x="542830" y="315006"/>
                  </a:cubicBezTo>
                  <a:cubicBezTo>
                    <a:pt x="583311" y="167178"/>
                    <a:pt x="596265" y="44496"/>
                    <a:pt x="772763" y="5348"/>
                  </a:cubicBezTo>
                  <a:cubicBezTo>
                    <a:pt x="883158" y="-19036"/>
                    <a:pt x="1014984" y="41733"/>
                    <a:pt x="1041845" y="151557"/>
                  </a:cubicBezTo>
                  <a:cubicBezTo>
                    <a:pt x="1064419" y="243759"/>
                    <a:pt x="1015365" y="341580"/>
                    <a:pt x="1038320" y="432735"/>
                  </a:cubicBezTo>
                  <a:cubicBezTo>
                    <a:pt x="1058418" y="513030"/>
                    <a:pt x="1112615" y="588183"/>
                    <a:pt x="1189673" y="621806"/>
                  </a:cubicBezTo>
                  <a:cubicBezTo>
                    <a:pt x="1272826" y="658096"/>
                    <a:pt x="1368171" y="643809"/>
                    <a:pt x="1457992" y="630569"/>
                  </a:cubicBezTo>
                  <a:cubicBezTo>
                    <a:pt x="1547812" y="617424"/>
                    <a:pt x="1644682" y="607137"/>
                    <a:pt x="1724692" y="650000"/>
                  </a:cubicBezTo>
                  <a:cubicBezTo>
                    <a:pt x="1867376" y="726390"/>
                    <a:pt x="1843469" y="854311"/>
                    <a:pt x="1825943" y="981280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83" name="رسم 31">
            <a:extLst>
              <a:ext uri="{FF2B5EF4-FFF2-40B4-BE49-F238E27FC236}">
                <a16:creationId xmlns:a16="http://schemas.microsoft.com/office/drawing/2014/main" id="{4812DEA4-FBB0-47F7-F2DF-496F9B6F9366}"/>
              </a:ext>
            </a:extLst>
          </p:cNvPr>
          <p:cNvGrpSpPr/>
          <p:nvPr/>
        </p:nvGrpSpPr>
        <p:grpSpPr>
          <a:xfrm>
            <a:off x="4072598" y="-5037"/>
            <a:ext cx="2595210" cy="389478"/>
            <a:chOff x="3901902" y="0"/>
            <a:chExt cx="2752534" cy="1064124"/>
          </a:xfrm>
        </p:grpSpPr>
        <p:sp>
          <p:nvSpPr>
            <p:cNvPr id="84" name="شكل حر: شكل 83">
              <a:extLst>
                <a:ext uri="{FF2B5EF4-FFF2-40B4-BE49-F238E27FC236}">
                  <a16:creationId xmlns:a16="http://schemas.microsoft.com/office/drawing/2014/main" id="{68EEB86A-3D86-F147-1DF0-4AF407E17A76}"/>
                </a:ext>
              </a:extLst>
            </p:cNvPr>
            <p:cNvSpPr/>
            <p:nvPr/>
          </p:nvSpPr>
          <p:spPr>
            <a:xfrm>
              <a:off x="3901902" y="0"/>
              <a:ext cx="2752534" cy="1064124"/>
            </a:xfrm>
            <a:custGeom>
              <a:avLst/>
              <a:gdLst>
                <a:gd name="connsiteX0" fmla="*/ 70485 w 2752534"/>
                <a:gd name="connsiteY0" fmla="*/ 363093 h 1064124"/>
                <a:gd name="connsiteX1" fmla="*/ 0 w 2752534"/>
                <a:gd name="connsiteY1" fmla="*/ 0 h 1064124"/>
                <a:gd name="connsiteX2" fmla="*/ 2752535 w 2752534"/>
                <a:gd name="connsiteY2" fmla="*/ 0 h 1064124"/>
                <a:gd name="connsiteX3" fmla="*/ 2492693 w 2752534"/>
                <a:gd name="connsiteY3" fmla="*/ 592931 h 1064124"/>
                <a:gd name="connsiteX4" fmla="*/ 1864233 w 2752534"/>
                <a:gd name="connsiteY4" fmla="*/ 1045083 h 1064124"/>
                <a:gd name="connsiteX5" fmla="*/ 1293876 w 2752534"/>
                <a:gd name="connsiteY5" fmla="*/ 561594 h 1064124"/>
                <a:gd name="connsiteX6" fmla="*/ 608171 w 2752534"/>
                <a:gd name="connsiteY6" fmla="*/ 740855 h 1064124"/>
                <a:gd name="connsiteX7" fmla="*/ 70485 w 2752534"/>
                <a:gd name="connsiteY7" fmla="*/ 363093 h 1064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752534" h="1064124">
                  <a:moveTo>
                    <a:pt x="70485" y="363093"/>
                  </a:moveTo>
                  <a:cubicBezTo>
                    <a:pt x="26575" y="247555"/>
                    <a:pt x="7334" y="124873"/>
                    <a:pt x="0" y="0"/>
                  </a:cubicBezTo>
                  <a:lnTo>
                    <a:pt x="2752535" y="0"/>
                  </a:lnTo>
                  <a:cubicBezTo>
                    <a:pt x="2636425" y="170688"/>
                    <a:pt x="2575655" y="394907"/>
                    <a:pt x="2492693" y="592931"/>
                  </a:cubicBezTo>
                  <a:cubicBezTo>
                    <a:pt x="2378774" y="865061"/>
                    <a:pt x="2126647" y="1139666"/>
                    <a:pt x="1864233" y="1045083"/>
                  </a:cubicBezTo>
                  <a:cubicBezTo>
                    <a:pt x="1631633" y="961168"/>
                    <a:pt x="1531620" y="626650"/>
                    <a:pt x="1293876" y="561594"/>
                  </a:cubicBezTo>
                  <a:cubicBezTo>
                    <a:pt x="1058894" y="497300"/>
                    <a:pt x="836390" y="712280"/>
                    <a:pt x="608171" y="740855"/>
                  </a:cubicBezTo>
                  <a:cubicBezTo>
                    <a:pt x="364808" y="771335"/>
                    <a:pt x="162306" y="605028"/>
                    <a:pt x="70485" y="363093"/>
                  </a:cubicBez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85" name="شكل حر: شكل 84">
              <a:extLst>
                <a:ext uri="{FF2B5EF4-FFF2-40B4-BE49-F238E27FC236}">
                  <a16:creationId xmlns:a16="http://schemas.microsoft.com/office/drawing/2014/main" id="{1D942A63-3F46-0C8B-3A27-C5AEC9AFD1D2}"/>
                </a:ext>
              </a:extLst>
            </p:cNvPr>
            <p:cNvSpPr/>
            <p:nvPr/>
          </p:nvSpPr>
          <p:spPr>
            <a:xfrm>
              <a:off x="4082971" y="386157"/>
              <a:ext cx="106805" cy="124758"/>
            </a:xfrm>
            <a:custGeom>
              <a:avLst/>
              <a:gdLst>
                <a:gd name="connsiteX0" fmla="*/ 101727 w 106805"/>
                <a:gd name="connsiteY0" fmla="*/ 70852 h 124758"/>
                <a:gd name="connsiteX1" fmla="*/ 32766 w 106805"/>
                <a:gd name="connsiteY1" fmla="*/ 1224 h 124758"/>
                <a:gd name="connsiteX2" fmla="*/ 0 w 106805"/>
                <a:gd name="connsiteY2" fmla="*/ 26179 h 124758"/>
                <a:gd name="connsiteX3" fmla="*/ 39720 w 106805"/>
                <a:gd name="connsiteY3" fmla="*/ 107047 h 124758"/>
                <a:gd name="connsiteX4" fmla="*/ 88869 w 106805"/>
                <a:gd name="connsiteY4" fmla="*/ 119905 h 124758"/>
                <a:gd name="connsiteX5" fmla="*/ 101727 w 106805"/>
                <a:gd name="connsiteY5" fmla="*/ 70756 h 124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6805" h="124758">
                  <a:moveTo>
                    <a:pt x="101727" y="70852"/>
                  </a:moveTo>
                  <a:cubicBezTo>
                    <a:pt x="84392" y="45134"/>
                    <a:pt x="63246" y="11892"/>
                    <a:pt x="32766" y="1224"/>
                  </a:cubicBezTo>
                  <a:cubicBezTo>
                    <a:pt x="16669" y="-4396"/>
                    <a:pt x="-95" y="10273"/>
                    <a:pt x="0" y="26179"/>
                  </a:cubicBezTo>
                  <a:cubicBezTo>
                    <a:pt x="0" y="55516"/>
                    <a:pt x="22765" y="84663"/>
                    <a:pt x="39720" y="107047"/>
                  </a:cubicBezTo>
                  <a:cubicBezTo>
                    <a:pt x="51435" y="122477"/>
                    <a:pt x="70771" y="130573"/>
                    <a:pt x="88869" y="119905"/>
                  </a:cubicBezTo>
                  <a:cubicBezTo>
                    <a:pt x="104775" y="110571"/>
                    <a:pt x="112681" y="86854"/>
                    <a:pt x="101727" y="70756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86" name="شكل حر: شكل 85">
              <a:extLst>
                <a:ext uri="{FF2B5EF4-FFF2-40B4-BE49-F238E27FC236}">
                  <a16:creationId xmlns:a16="http://schemas.microsoft.com/office/drawing/2014/main" id="{E221C3D1-910D-2C79-7B95-A3EFE9B5F1C0}"/>
                </a:ext>
              </a:extLst>
            </p:cNvPr>
            <p:cNvSpPr/>
            <p:nvPr/>
          </p:nvSpPr>
          <p:spPr>
            <a:xfrm>
              <a:off x="4223004" y="522756"/>
              <a:ext cx="425631" cy="149182"/>
            </a:xfrm>
            <a:custGeom>
              <a:avLst/>
              <a:gdLst>
                <a:gd name="connsiteX0" fmla="*/ 357268 w 425631"/>
                <a:gd name="connsiteY0" fmla="*/ 25693 h 149182"/>
                <a:gd name="connsiteX1" fmla="*/ 177245 w 425631"/>
                <a:gd name="connsiteY1" fmla="*/ 54934 h 149182"/>
                <a:gd name="connsiteX2" fmla="*/ 93520 w 425631"/>
                <a:gd name="connsiteY2" fmla="*/ 26550 h 149182"/>
                <a:gd name="connsiteX3" fmla="*/ 24369 w 425631"/>
                <a:gd name="connsiteY3" fmla="*/ 70 h 149182"/>
                <a:gd name="connsiteX4" fmla="*/ 80 w 425631"/>
                <a:gd name="connsiteY4" fmla="*/ 24359 h 149182"/>
                <a:gd name="connsiteX5" fmla="*/ 168673 w 425631"/>
                <a:gd name="connsiteY5" fmla="*/ 143612 h 149182"/>
                <a:gd name="connsiteX6" fmla="*/ 403083 w 425631"/>
                <a:gd name="connsiteY6" fmla="*/ 103988 h 149182"/>
                <a:gd name="connsiteX7" fmla="*/ 357363 w 425631"/>
                <a:gd name="connsiteY7" fmla="*/ 25693 h 149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5631" h="149182">
                  <a:moveTo>
                    <a:pt x="357268" y="25693"/>
                  </a:moveTo>
                  <a:cubicBezTo>
                    <a:pt x="301927" y="55220"/>
                    <a:pt x="239158" y="66936"/>
                    <a:pt x="177245" y="54934"/>
                  </a:cubicBezTo>
                  <a:cubicBezTo>
                    <a:pt x="148003" y="49219"/>
                    <a:pt x="119905" y="40266"/>
                    <a:pt x="93520" y="26550"/>
                  </a:cubicBezTo>
                  <a:cubicBezTo>
                    <a:pt x="69613" y="14167"/>
                    <a:pt x="52087" y="-1168"/>
                    <a:pt x="24369" y="70"/>
                  </a:cubicBezTo>
                  <a:cubicBezTo>
                    <a:pt x="12177" y="642"/>
                    <a:pt x="-1158" y="10834"/>
                    <a:pt x="80" y="24359"/>
                  </a:cubicBezTo>
                  <a:cubicBezTo>
                    <a:pt x="6367" y="93415"/>
                    <a:pt x="109713" y="132944"/>
                    <a:pt x="168673" y="143612"/>
                  </a:cubicBezTo>
                  <a:cubicBezTo>
                    <a:pt x="250588" y="158376"/>
                    <a:pt x="330217" y="143326"/>
                    <a:pt x="403083" y="103988"/>
                  </a:cubicBezTo>
                  <a:cubicBezTo>
                    <a:pt x="454518" y="76270"/>
                    <a:pt x="408798" y="-1835"/>
                    <a:pt x="357363" y="25693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87" name="شكل حر: شكل 86">
              <a:extLst>
                <a:ext uri="{FF2B5EF4-FFF2-40B4-BE49-F238E27FC236}">
                  <a16:creationId xmlns:a16="http://schemas.microsoft.com/office/drawing/2014/main" id="{015CE485-B802-EEC7-05AA-44852F67EBAE}"/>
                </a:ext>
              </a:extLst>
            </p:cNvPr>
            <p:cNvSpPr/>
            <p:nvPr/>
          </p:nvSpPr>
          <p:spPr>
            <a:xfrm>
              <a:off x="5634993" y="811127"/>
              <a:ext cx="121528" cy="106647"/>
            </a:xfrm>
            <a:custGeom>
              <a:avLst/>
              <a:gdLst>
                <a:gd name="connsiteX0" fmla="*/ 105900 w 121528"/>
                <a:gd name="connsiteY0" fmla="*/ 48027 h 106647"/>
                <a:gd name="connsiteX1" fmla="*/ 21223 w 121528"/>
                <a:gd name="connsiteY1" fmla="*/ 21 h 106647"/>
                <a:gd name="connsiteX2" fmla="*/ 554 w 121528"/>
                <a:gd name="connsiteY2" fmla="*/ 27168 h 106647"/>
                <a:gd name="connsiteX3" fmla="*/ 29414 w 121528"/>
                <a:gd name="connsiteY3" fmla="*/ 66411 h 106647"/>
                <a:gd name="connsiteX4" fmla="*/ 67610 w 121528"/>
                <a:gd name="connsiteY4" fmla="*/ 97748 h 106647"/>
                <a:gd name="connsiteX5" fmla="*/ 114854 w 121528"/>
                <a:gd name="connsiteY5" fmla="*/ 94509 h 106647"/>
                <a:gd name="connsiteX6" fmla="*/ 105995 w 121528"/>
                <a:gd name="connsiteY6" fmla="*/ 47932 h 1066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1528" h="106647">
                  <a:moveTo>
                    <a:pt x="105900" y="48027"/>
                  </a:moveTo>
                  <a:cubicBezTo>
                    <a:pt x="82088" y="30216"/>
                    <a:pt x="52941" y="-931"/>
                    <a:pt x="21223" y="21"/>
                  </a:cubicBezTo>
                  <a:cubicBezTo>
                    <a:pt x="6745" y="498"/>
                    <a:pt x="-2399" y="13261"/>
                    <a:pt x="554" y="27168"/>
                  </a:cubicBezTo>
                  <a:cubicBezTo>
                    <a:pt x="4078" y="43551"/>
                    <a:pt x="16841" y="56219"/>
                    <a:pt x="29414" y="66411"/>
                  </a:cubicBezTo>
                  <a:cubicBezTo>
                    <a:pt x="42178" y="76888"/>
                    <a:pt x="54846" y="87270"/>
                    <a:pt x="67610" y="97748"/>
                  </a:cubicBezTo>
                  <a:cubicBezTo>
                    <a:pt x="82183" y="109654"/>
                    <a:pt x="102471" y="110607"/>
                    <a:pt x="114854" y="94509"/>
                  </a:cubicBezTo>
                  <a:cubicBezTo>
                    <a:pt x="127331" y="78317"/>
                    <a:pt x="121140" y="59267"/>
                    <a:pt x="105995" y="47932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88" name="شكل حر: شكل 87">
              <a:extLst>
                <a:ext uri="{FF2B5EF4-FFF2-40B4-BE49-F238E27FC236}">
                  <a16:creationId xmlns:a16="http://schemas.microsoft.com/office/drawing/2014/main" id="{FB08888F-A222-A849-F512-C23551D78008}"/>
                </a:ext>
              </a:extLst>
            </p:cNvPr>
            <p:cNvSpPr/>
            <p:nvPr/>
          </p:nvSpPr>
          <p:spPr>
            <a:xfrm>
              <a:off x="5851180" y="596452"/>
              <a:ext cx="461988" cy="376996"/>
            </a:xfrm>
            <a:custGeom>
              <a:avLst/>
              <a:gdLst>
                <a:gd name="connsiteX0" fmla="*/ 388252 w 461988"/>
                <a:gd name="connsiteY0" fmla="*/ 19625 h 376996"/>
                <a:gd name="connsiteX1" fmla="*/ 241376 w 461988"/>
                <a:gd name="connsiteY1" fmla="*/ 223174 h 376996"/>
                <a:gd name="connsiteX2" fmla="*/ 135744 w 461988"/>
                <a:gd name="connsiteY2" fmla="*/ 285849 h 376996"/>
                <a:gd name="connsiteX3" fmla="*/ 21063 w 461988"/>
                <a:gd name="connsiteY3" fmla="*/ 309090 h 376996"/>
                <a:gd name="connsiteX4" fmla="*/ 14110 w 461988"/>
                <a:gd name="connsiteY4" fmla="*/ 362144 h 376996"/>
                <a:gd name="connsiteX5" fmla="*/ 271761 w 461988"/>
                <a:gd name="connsiteY5" fmla="*/ 300231 h 376996"/>
                <a:gd name="connsiteX6" fmla="*/ 456832 w 461988"/>
                <a:gd name="connsiteY6" fmla="*/ 59820 h 376996"/>
                <a:gd name="connsiteX7" fmla="*/ 388252 w 461988"/>
                <a:gd name="connsiteY7" fmla="*/ 19720 h 376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1988" h="376996">
                  <a:moveTo>
                    <a:pt x="388252" y="19625"/>
                  </a:moveTo>
                  <a:cubicBezTo>
                    <a:pt x="348342" y="93444"/>
                    <a:pt x="305003" y="167072"/>
                    <a:pt x="241376" y="223174"/>
                  </a:cubicBezTo>
                  <a:cubicBezTo>
                    <a:pt x="210420" y="250511"/>
                    <a:pt x="174701" y="272037"/>
                    <a:pt x="135744" y="285849"/>
                  </a:cubicBezTo>
                  <a:cubicBezTo>
                    <a:pt x="98120" y="299184"/>
                    <a:pt x="58782" y="298136"/>
                    <a:pt x="21063" y="309090"/>
                  </a:cubicBezTo>
                  <a:cubicBezTo>
                    <a:pt x="-1702" y="315662"/>
                    <a:pt x="-8941" y="350619"/>
                    <a:pt x="14110" y="362144"/>
                  </a:cubicBezTo>
                  <a:cubicBezTo>
                    <a:pt x="96215" y="403387"/>
                    <a:pt x="205657" y="350904"/>
                    <a:pt x="271761" y="300231"/>
                  </a:cubicBezTo>
                  <a:cubicBezTo>
                    <a:pt x="353390" y="237747"/>
                    <a:pt x="408540" y="148974"/>
                    <a:pt x="456832" y="59820"/>
                  </a:cubicBezTo>
                  <a:cubicBezTo>
                    <a:pt x="481216" y="14862"/>
                    <a:pt x="412540" y="-25333"/>
                    <a:pt x="388252" y="1972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89" name="شكل حر: شكل 88">
              <a:extLst>
                <a:ext uri="{FF2B5EF4-FFF2-40B4-BE49-F238E27FC236}">
                  <a16:creationId xmlns:a16="http://schemas.microsoft.com/office/drawing/2014/main" id="{18C199D9-441D-CE75-73A8-BF14155B6BEC}"/>
                </a:ext>
              </a:extLst>
            </p:cNvPr>
            <p:cNvSpPr/>
            <p:nvPr/>
          </p:nvSpPr>
          <p:spPr>
            <a:xfrm>
              <a:off x="3955146" y="0"/>
              <a:ext cx="2583084" cy="702468"/>
            </a:xfrm>
            <a:custGeom>
              <a:avLst/>
              <a:gdLst>
                <a:gd name="connsiteX0" fmla="*/ 442246 w 2583084"/>
                <a:gd name="connsiteY0" fmla="*/ 434721 h 702468"/>
                <a:gd name="connsiteX1" fmla="*/ 172307 w 2583084"/>
                <a:gd name="connsiteY1" fmla="*/ 212217 h 702468"/>
                <a:gd name="connsiteX2" fmla="*/ 0 w 2583084"/>
                <a:gd name="connsiteY2" fmla="*/ 667 h 702468"/>
                <a:gd name="connsiteX3" fmla="*/ 286 w 2583084"/>
                <a:gd name="connsiteY3" fmla="*/ 0 h 702468"/>
                <a:gd name="connsiteX4" fmla="*/ 2583085 w 2583084"/>
                <a:gd name="connsiteY4" fmla="*/ 0 h 702468"/>
                <a:gd name="connsiteX5" fmla="*/ 2389632 w 2583084"/>
                <a:gd name="connsiteY5" fmla="*/ 249650 h 702468"/>
                <a:gd name="connsiteX6" fmla="*/ 2088261 w 2583084"/>
                <a:gd name="connsiteY6" fmla="*/ 600361 h 702468"/>
                <a:gd name="connsiteX7" fmla="*/ 1650778 w 2583084"/>
                <a:gd name="connsiteY7" fmla="*/ 672370 h 702468"/>
                <a:gd name="connsiteX8" fmla="*/ 1214057 w 2583084"/>
                <a:gd name="connsiteY8" fmla="*/ 321755 h 702468"/>
                <a:gd name="connsiteX9" fmla="*/ 442246 w 2583084"/>
                <a:gd name="connsiteY9" fmla="*/ 434721 h 702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83084" h="702468">
                  <a:moveTo>
                    <a:pt x="442246" y="434721"/>
                  </a:moveTo>
                  <a:cubicBezTo>
                    <a:pt x="328803" y="400622"/>
                    <a:pt x="247079" y="304038"/>
                    <a:pt x="172307" y="212217"/>
                  </a:cubicBezTo>
                  <a:cubicBezTo>
                    <a:pt x="114871" y="141637"/>
                    <a:pt x="57436" y="71152"/>
                    <a:pt x="0" y="667"/>
                  </a:cubicBezTo>
                  <a:cubicBezTo>
                    <a:pt x="95" y="476"/>
                    <a:pt x="190" y="191"/>
                    <a:pt x="286" y="0"/>
                  </a:cubicBezTo>
                  <a:lnTo>
                    <a:pt x="2583085" y="0"/>
                  </a:lnTo>
                  <a:cubicBezTo>
                    <a:pt x="2509933" y="74867"/>
                    <a:pt x="2448878" y="162782"/>
                    <a:pt x="2389632" y="249650"/>
                  </a:cubicBezTo>
                  <a:cubicBezTo>
                    <a:pt x="2302383" y="377666"/>
                    <a:pt x="2213420" y="509016"/>
                    <a:pt x="2088261" y="600361"/>
                  </a:cubicBezTo>
                  <a:cubicBezTo>
                    <a:pt x="1963103" y="691706"/>
                    <a:pt x="1791938" y="736378"/>
                    <a:pt x="1650778" y="672370"/>
                  </a:cubicBezTo>
                  <a:cubicBezTo>
                    <a:pt x="1479042" y="594551"/>
                    <a:pt x="1393127" y="380714"/>
                    <a:pt x="1214057" y="321755"/>
                  </a:cubicBezTo>
                  <a:cubicBezTo>
                    <a:pt x="962025" y="238792"/>
                    <a:pt x="696468" y="510921"/>
                    <a:pt x="442246" y="434721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90" name="رسم 10">
            <a:extLst>
              <a:ext uri="{FF2B5EF4-FFF2-40B4-BE49-F238E27FC236}">
                <a16:creationId xmlns:a16="http://schemas.microsoft.com/office/drawing/2014/main" id="{A054ACC2-DECD-C31F-9229-3FFB11024412}"/>
              </a:ext>
            </a:extLst>
          </p:cNvPr>
          <p:cNvGrpSpPr/>
          <p:nvPr/>
        </p:nvGrpSpPr>
        <p:grpSpPr>
          <a:xfrm>
            <a:off x="8457538" y="-11576"/>
            <a:ext cx="2253900" cy="1737074"/>
            <a:chOff x="8434388" y="-1"/>
            <a:chExt cx="2253900" cy="1737074"/>
          </a:xfrm>
        </p:grpSpPr>
        <p:sp>
          <p:nvSpPr>
            <p:cNvPr id="91" name="شكل حر: شكل 90">
              <a:extLst>
                <a:ext uri="{FF2B5EF4-FFF2-40B4-BE49-F238E27FC236}">
                  <a16:creationId xmlns:a16="http://schemas.microsoft.com/office/drawing/2014/main" id="{72BE0724-9409-06D0-8AAB-B4FDEC013994}"/>
                </a:ext>
              </a:extLst>
            </p:cNvPr>
            <p:cNvSpPr/>
            <p:nvPr/>
          </p:nvSpPr>
          <p:spPr>
            <a:xfrm>
              <a:off x="8434388" y="-1"/>
              <a:ext cx="2253900" cy="1737074"/>
            </a:xfrm>
            <a:custGeom>
              <a:avLst/>
              <a:gdLst>
                <a:gd name="connsiteX0" fmla="*/ 2253901 w 2253900"/>
                <a:gd name="connsiteY0" fmla="*/ 0 h 1737074"/>
                <a:gd name="connsiteX1" fmla="*/ 2253901 w 2253900"/>
                <a:gd name="connsiteY1" fmla="*/ 1737074 h 1737074"/>
                <a:gd name="connsiteX2" fmla="*/ 2000536 w 2253900"/>
                <a:gd name="connsiteY2" fmla="*/ 1478375 h 1737074"/>
                <a:gd name="connsiteX3" fmla="*/ 1744599 w 2253900"/>
                <a:gd name="connsiteY3" fmla="*/ 688562 h 1737074"/>
                <a:gd name="connsiteX4" fmla="*/ 1774984 w 2253900"/>
                <a:gd name="connsiteY4" fmla="*/ 281273 h 1737074"/>
                <a:gd name="connsiteX5" fmla="*/ 1436370 w 2253900"/>
                <a:gd name="connsiteY5" fmla="*/ 184499 h 1737074"/>
                <a:gd name="connsiteX6" fmla="*/ 1093089 w 2253900"/>
                <a:gd name="connsiteY6" fmla="*/ 358712 h 1737074"/>
                <a:gd name="connsiteX7" fmla="*/ 39148 w 2253900"/>
                <a:gd name="connsiteY7" fmla="*/ 26289 h 1737074"/>
                <a:gd name="connsiteX8" fmla="*/ 0 w 2253900"/>
                <a:gd name="connsiteY8" fmla="*/ 0 h 1737074"/>
                <a:gd name="connsiteX9" fmla="*/ 2253901 w 2253900"/>
                <a:gd name="connsiteY9" fmla="*/ 0 h 1737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53900" h="1737074">
                  <a:moveTo>
                    <a:pt x="2253901" y="0"/>
                  </a:moveTo>
                  <a:lnTo>
                    <a:pt x="2253901" y="1737074"/>
                  </a:lnTo>
                  <a:cubicBezTo>
                    <a:pt x="2165033" y="1655636"/>
                    <a:pt x="2078355" y="1571911"/>
                    <a:pt x="2000536" y="1478375"/>
                  </a:cubicBezTo>
                  <a:cubicBezTo>
                    <a:pt x="1821275" y="1262920"/>
                    <a:pt x="1689640" y="971931"/>
                    <a:pt x="1744599" y="688562"/>
                  </a:cubicBezTo>
                  <a:cubicBezTo>
                    <a:pt x="1771079" y="551688"/>
                    <a:pt x="1838135" y="403384"/>
                    <a:pt x="1774984" y="281273"/>
                  </a:cubicBezTo>
                  <a:cubicBezTo>
                    <a:pt x="1713262" y="161925"/>
                    <a:pt x="1556861" y="142494"/>
                    <a:pt x="1436370" y="184499"/>
                  </a:cubicBezTo>
                  <a:cubicBezTo>
                    <a:pt x="1315974" y="226505"/>
                    <a:pt x="1212342" y="312896"/>
                    <a:pt x="1093089" y="358712"/>
                  </a:cubicBezTo>
                  <a:cubicBezTo>
                    <a:pt x="735140" y="496062"/>
                    <a:pt x="360331" y="245364"/>
                    <a:pt x="39148" y="26289"/>
                  </a:cubicBezTo>
                  <a:cubicBezTo>
                    <a:pt x="26289" y="17526"/>
                    <a:pt x="13240" y="8763"/>
                    <a:pt x="0" y="0"/>
                  </a:cubicBezTo>
                  <a:lnTo>
                    <a:pt x="2253901" y="0"/>
                  </a:ln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 dirty="0"/>
            </a:p>
          </p:txBody>
        </p:sp>
        <p:sp>
          <p:nvSpPr>
            <p:cNvPr id="92" name="شكل حر: شكل 91">
              <a:extLst>
                <a:ext uri="{FF2B5EF4-FFF2-40B4-BE49-F238E27FC236}">
                  <a16:creationId xmlns:a16="http://schemas.microsoft.com/office/drawing/2014/main" id="{4B228341-5663-024E-7E1B-142D5DEEF7D6}"/>
                </a:ext>
              </a:extLst>
            </p:cNvPr>
            <p:cNvSpPr/>
            <p:nvPr/>
          </p:nvSpPr>
          <p:spPr>
            <a:xfrm>
              <a:off x="9090412" y="263772"/>
              <a:ext cx="105081" cy="69316"/>
            </a:xfrm>
            <a:custGeom>
              <a:avLst/>
              <a:gdLst>
                <a:gd name="connsiteX0" fmla="*/ 96545 w 105081"/>
                <a:gd name="connsiteY0" fmla="*/ 16452 h 69316"/>
                <a:gd name="connsiteX1" fmla="*/ 32918 w 105081"/>
                <a:gd name="connsiteY1" fmla="*/ 1498 h 69316"/>
                <a:gd name="connsiteX2" fmla="*/ 819 w 105081"/>
                <a:gd name="connsiteY2" fmla="*/ 31406 h 69316"/>
                <a:gd name="connsiteX3" fmla="*/ 90449 w 105081"/>
                <a:gd name="connsiteY3" fmla="*/ 64077 h 69316"/>
                <a:gd name="connsiteX4" fmla="*/ 96545 w 105081"/>
                <a:gd name="connsiteY4" fmla="*/ 16452 h 69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5081" h="69316">
                  <a:moveTo>
                    <a:pt x="96545" y="16452"/>
                  </a:moveTo>
                  <a:cubicBezTo>
                    <a:pt x="81877" y="69"/>
                    <a:pt x="53492" y="-2122"/>
                    <a:pt x="32918" y="1498"/>
                  </a:cubicBezTo>
                  <a:cubicBezTo>
                    <a:pt x="19869" y="3784"/>
                    <a:pt x="-4801" y="13499"/>
                    <a:pt x="819" y="31406"/>
                  </a:cubicBezTo>
                  <a:cubicBezTo>
                    <a:pt x="10820" y="63505"/>
                    <a:pt x="63113" y="77888"/>
                    <a:pt x="90449" y="64077"/>
                  </a:cubicBezTo>
                  <a:cubicBezTo>
                    <a:pt x="108737" y="54742"/>
                    <a:pt x="108833" y="30168"/>
                    <a:pt x="96545" y="16452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93" name="شكل حر: شكل 92">
              <a:extLst>
                <a:ext uri="{FF2B5EF4-FFF2-40B4-BE49-F238E27FC236}">
                  <a16:creationId xmlns:a16="http://schemas.microsoft.com/office/drawing/2014/main" id="{36306249-1C95-2C8C-B23F-A912BA0E2BF3}"/>
                </a:ext>
              </a:extLst>
            </p:cNvPr>
            <p:cNvSpPr/>
            <p:nvPr/>
          </p:nvSpPr>
          <p:spPr>
            <a:xfrm>
              <a:off x="10204023" y="679378"/>
              <a:ext cx="71209" cy="132882"/>
            </a:xfrm>
            <a:custGeom>
              <a:avLst/>
              <a:gdLst>
                <a:gd name="connsiteX0" fmla="*/ 68689 w 71209"/>
                <a:gd name="connsiteY0" fmla="*/ 16898 h 132882"/>
                <a:gd name="connsiteX1" fmla="*/ 25065 w 71209"/>
                <a:gd name="connsiteY1" fmla="*/ 11183 h 132882"/>
                <a:gd name="connsiteX2" fmla="*/ 6015 w 71209"/>
                <a:gd name="connsiteY2" fmla="*/ 60142 h 132882"/>
                <a:gd name="connsiteX3" fmla="*/ 3443 w 71209"/>
                <a:gd name="connsiteY3" fmla="*/ 113386 h 132882"/>
                <a:gd name="connsiteX4" fmla="*/ 47829 w 71209"/>
                <a:gd name="connsiteY4" fmla="*/ 125102 h 132882"/>
                <a:gd name="connsiteX5" fmla="*/ 67927 w 71209"/>
                <a:gd name="connsiteY5" fmla="*/ 73191 h 132882"/>
                <a:gd name="connsiteX6" fmla="*/ 68689 w 71209"/>
                <a:gd name="connsiteY6" fmla="*/ 16898 h 13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1209" h="132882">
                  <a:moveTo>
                    <a:pt x="68689" y="16898"/>
                  </a:moveTo>
                  <a:cubicBezTo>
                    <a:pt x="63832" y="-4724"/>
                    <a:pt x="36114" y="-4438"/>
                    <a:pt x="25065" y="11183"/>
                  </a:cubicBezTo>
                  <a:cubicBezTo>
                    <a:pt x="15063" y="25375"/>
                    <a:pt x="9729" y="43378"/>
                    <a:pt x="6015" y="60142"/>
                  </a:cubicBezTo>
                  <a:cubicBezTo>
                    <a:pt x="2014" y="77858"/>
                    <a:pt x="-3796" y="95956"/>
                    <a:pt x="3443" y="113386"/>
                  </a:cubicBezTo>
                  <a:cubicBezTo>
                    <a:pt x="10872" y="131293"/>
                    <a:pt x="32208" y="140437"/>
                    <a:pt x="47829" y="125102"/>
                  </a:cubicBezTo>
                  <a:cubicBezTo>
                    <a:pt x="62498" y="110719"/>
                    <a:pt x="64594" y="92622"/>
                    <a:pt x="67927" y="73191"/>
                  </a:cubicBezTo>
                  <a:cubicBezTo>
                    <a:pt x="71166" y="54427"/>
                    <a:pt x="72975" y="35567"/>
                    <a:pt x="68689" y="1689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94" name="شكل حر: شكل 93">
              <a:extLst>
                <a:ext uri="{FF2B5EF4-FFF2-40B4-BE49-F238E27FC236}">
                  <a16:creationId xmlns:a16="http://schemas.microsoft.com/office/drawing/2014/main" id="{8D1E641A-982F-D918-0728-33B1B87F39E6}"/>
                </a:ext>
              </a:extLst>
            </p:cNvPr>
            <p:cNvSpPr/>
            <p:nvPr/>
          </p:nvSpPr>
          <p:spPr>
            <a:xfrm>
              <a:off x="10197558" y="850343"/>
              <a:ext cx="51650" cy="64936"/>
            </a:xfrm>
            <a:custGeom>
              <a:avLst/>
              <a:gdLst>
                <a:gd name="connsiteX0" fmla="*/ 46770 w 51650"/>
                <a:gd name="connsiteY0" fmla="*/ 15288 h 64936"/>
                <a:gd name="connsiteX1" fmla="*/ 35436 w 51650"/>
                <a:gd name="connsiteY1" fmla="*/ 2715 h 64936"/>
                <a:gd name="connsiteX2" fmla="*/ 16100 w 51650"/>
                <a:gd name="connsiteY2" fmla="*/ 2715 h 64936"/>
                <a:gd name="connsiteX3" fmla="*/ 5146 w 51650"/>
                <a:gd name="connsiteY3" fmla="*/ 14430 h 64936"/>
                <a:gd name="connsiteX4" fmla="*/ 3 w 51650"/>
                <a:gd name="connsiteY4" fmla="*/ 33766 h 64936"/>
                <a:gd name="connsiteX5" fmla="*/ 25815 w 51650"/>
                <a:gd name="connsiteY5" fmla="*/ 64913 h 64936"/>
                <a:gd name="connsiteX6" fmla="*/ 51628 w 51650"/>
                <a:gd name="connsiteY6" fmla="*/ 33766 h 64936"/>
                <a:gd name="connsiteX7" fmla="*/ 46770 w 51650"/>
                <a:gd name="connsiteY7" fmla="*/ 15288 h 649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650" h="64936">
                  <a:moveTo>
                    <a:pt x="46770" y="15288"/>
                  </a:moveTo>
                  <a:cubicBezTo>
                    <a:pt x="44389" y="9668"/>
                    <a:pt x="40484" y="6144"/>
                    <a:pt x="35436" y="2715"/>
                  </a:cubicBezTo>
                  <a:cubicBezTo>
                    <a:pt x="30102" y="-905"/>
                    <a:pt x="21339" y="-905"/>
                    <a:pt x="16100" y="2715"/>
                  </a:cubicBezTo>
                  <a:cubicBezTo>
                    <a:pt x="11337" y="5858"/>
                    <a:pt x="7432" y="9096"/>
                    <a:pt x="5146" y="14430"/>
                  </a:cubicBezTo>
                  <a:cubicBezTo>
                    <a:pt x="2479" y="20622"/>
                    <a:pt x="-93" y="26813"/>
                    <a:pt x="3" y="33766"/>
                  </a:cubicBezTo>
                  <a:cubicBezTo>
                    <a:pt x="193" y="47768"/>
                    <a:pt x="9623" y="65675"/>
                    <a:pt x="25815" y="64913"/>
                  </a:cubicBezTo>
                  <a:cubicBezTo>
                    <a:pt x="41627" y="64246"/>
                    <a:pt x="52200" y="48911"/>
                    <a:pt x="51628" y="33766"/>
                  </a:cubicBezTo>
                  <a:cubicBezTo>
                    <a:pt x="51438" y="26908"/>
                    <a:pt x="49437" y="21479"/>
                    <a:pt x="46770" y="1528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95" name="شكل حر: شكل 94">
              <a:extLst>
                <a:ext uri="{FF2B5EF4-FFF2-40B4-BE49-F238E27FC236}">
                  <a16:creationId xmlns:a16="http://schemas.microsoft.com/office/drawing/2014/main" id="{18B59E41-6F43-FC8C-37AA-47A6722F0D92}"/>
                </a:ext>
              </a:extLst>
            </p:cNvPr>
            <p:cNvSpPr/>
            <p:nvPr/>
          </p:nvSpPr>
          <p:spPr>
            <a:xfrm>
              <a:off x="8886253" y="-1"/>
              <a:ext cx="1802034" cy="1500378"/>
            </a:xfrm>
            <a:custGeom>
              <a:avLst/>
              <a:gdLst>
                <a:gd name="connsiteX0" fmla="*/ 0 w 1802034"/>
                <a:gd name="connsiteY0" fmla="*/ 0 h 1500378"/>
                <a:gd name="connsiteX1" fmla="*/ 1802035 w 1802034"/>
                <a:gd name="connsiteY1" fmla="*/ 0 h 1500378"/>
                <a:gd name="connsiteX2" fmla="*/ 1802035 w 1802034"/>
                <a:gd name="connsiteY2" fmla="*/ 1500378 h 1500378"/>
                <a:gd name="connsiteX3" fmla="*/ 1527810 w 1802034"/>
                <a:gd name="connsiteY3" fmla="*/ 1236345 h 1500378"/>
                <a:gd name="connsiteX4" fmla="*/ 1410938 w 1802034"/>
                <a:gd name="connsiteY4" fmla="*/ 882301 h 1500378"/>
                <a:gd name="connsiteX5" fmla="*/ 1501045 w 1802034"/>
                <a:gd name="connsiteY5" fmla="*/ 738188 h 1500378"/>
                <a:gd name="connsiteX6" fmla="*/ 1519238 w 1802034"/>
                <a:gd name="connsiteY6" fmla="*/ 538448 h 1500378"/>
                <a:gd name="connsiteX7" fmla="*/ 1386840 w 1802034"/>
                <a:gd name="connsiteY7" fmla="*/ 248888 h 1500378"/>
                <a:gd name="connsiteX8" fmla="*/ 1134237 w 1802034"/>
                <a:gd name="connsiteY8" fmla="*/ 39624 h 1500378"/>
                <a:gd name="connsiteX9" fmla="*/ 815912 w 1802034"/>
                <a:gd name="connsiteY9" fmla="*/ 233744 h 1500378"/>
                <a:gd name="connsiteX10" fmla="*/ 368713 w 1802034"/>
                <a:gd name="connsiteY10" fmla="*/ 250031 h 1500378"/>
                <a:gd name="connsiteX11" fmla="*/ 0 w 1802034"/>
                <a:gd name="connsiteY11" fmla="*/ 0 h 15003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02034" h="1500378">
                  <a:moveTo>
                    <a:pt x="0" y="0"/>
                  </a:moveTo>
                  <a:lnTo>
                    <a:pt x="1802035" y="0"/>
                  </a:lnTo>
                  <a:lnTo>
                    <a:pt x="1802035" y="1500378"/>
                  </a:lnTo>
                  <a:cubicBezTo>
                    <a:pt x="1715357" y="1407890"/>
                    <a:pt x="1610582" y="1332548"/>
                    <a:pt x="1527810" y="1236345"/>
                  </a:cubicBezTo>
                  <a:cubicBezTo>
                    <a:pt x="1451324" y="1147382"/>
                    <a:pt x="1373791" y="1003935"/>
                    <a:pt x="1410938" y="882301"/>
                  </a:cubicBezTo>
                  <a:cubicBezTo>
                    <a:pt x="1428655" y="824294"/>
                    <a:pt x="1476566" y="794385"/>
                    <a:pt x="1501045" y="738188"/>
                  </a:cubicBezTo>
                  <a:cubicBezTo>
                    <a:pt x="1528096" y="676370"/>
                    <a:pt x="1531811" y="604171"/>
                    <a:pt x="1519238" y="538448"/>
                  </a:cubicBezTo>
                  <a:cubicBezTo>
                    <a:pt x="1499045" y="433673"/>
                    <a:pt x="1442466" y="339947"/>
                    <a:pt x="1386840" y="248888"/>
                  </a:cubicBezTo>
                  <a:cubicBezTo>
                    <a:pt x="1327214" y="151257"/>
                    <a:pt x="1248537" y="42005"/>
                    <a:pt x="1134237" y="39624"/>
                  </a:cubicBezTo>
                  <a:cubicBezTo>
                    <a:pt x="1007269" y="36862"/>
                    <a:pt x="922973" y="165354"/>
                    <a:pt x="815912" y="233744"/>
                  </a:cubicBezTo>
                  <a:cubicBezTo>
                    <a:pt x="685229" y="317183"/>
                    <a:pt x="512255" y="308705"/>
                    <a:pt x="368713" y="250031"/>
                  </a:cubicBezTo>
                  <a:cubicBezTo>
                    <a:pt x="230600" y="193643"/>
                    <a:pt x="113633" y="96869"/>
                    <a:pt x="0" y="0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96" name="رسم 15">
            <a:extLst>
              <a:ext uri="{FF2B5EF4-FFF2-40B4-BE49-F238E27FC236}">
                <a16:creationId xmlns:a16="http://schemas.microsoft.com/office/drawing/2014/main" id="{C57993E0-0EFF-72BF-A4DB-1D7737E22292}"/>
              </a:ext>
            </a:extLst>
          </p:cNvPr>
          <p:cNvGrpSpPr/>
          <p:nvPr/>
        </p:nvGrpSpPr>
        <p:grpSpPr>
          <a:xfrm>
            <a:off x="9934791" y="5924694"/>
            <a:ext cx="778445" cy="1645887"/>
            <a:chOff x="9483693" y="4959349"/>
            <a:chExt cx="1229544" cy="2599658"/>
          </a:xfrm>
        </p:grpSpPr>
        <p:sp>
          <p:nvSpPr>
            <p:cNvPr id="97" name="شكل حر: شكل 96">
              <a:extLst>
                <a:ext uri="{FF2B5EF4-FFF2-40B4-BE49-F238E27FC236}">
                  <a16:creationId xmlns:a16="http://schemas.microsoft.com/office/drawing/2014/main" id="{D32496CC-1EB8-9C27-CCB6-6A2B10A843E8}"/>
                </a:ext>
              </a:extLst>
            </p:cNvPr>
            <p:cNvSpPr/>
            <p:nvPr/>
          </p:nvSpPr>
          <p:spPr>
            <a:xfrm>
              <a:off x="9483693" y="4959349"/>
              <a:ext cx="1229544" cy="2599658"/>
            </a:xfrm>
            <a:custGeom>
              <a:avLst/>
              <a:gdLst>
                <a:gd name="connsiteX0" fmla="*/ 1229545 w 1229544"/>
                <a:gd name="connsiteY0" fmla="*/ 0 h 2599658"/>
                <a:gd name="connsiteX1" fmla="*/ 1229545 w 1229544"/>
                <a:gd name="connsiteY1" fmla="*/ 2599658 h 2599658"/>
                <a:gd name="connsiteX2" fmla="*/ 55017 w 1229544"/>
                <a:gd name="connsiteY2" fmla="*/ 2599658 h 2599658"/>
                <a:gd name="connsiteX3" fmla="*/ 78353 w 1229544"/>
                <a:gd name="connsiteY3" fmla="*/ 2163509 h 2599658"/>
                <a:gd name="connsiteX4" fmla="*/ 379820 w 1229544"/>
                <a:gd name="connsiteY4" fmla="*/ 1944434 h 2599658"/>
                <a:gd name="connsiteX5" fmla="*/ 584321 w 1229544"/>
                <a:gd name="connsiteY5" fmla="*/ 1637157 h 2599658"/>
                <a:gd name="connsiteX6" fmla="*/ 392583 w 1229544"/>
                <a:gd name="connsiteY6" fmla="*/ 1021461 h 2599658"/>
                <a:gd name="connsiteX7" fmla="*/ 625088 w 1229544"/>
                <a:gd name="connsiteY7" fmla="*/ 338042 h 2599658"/>
                <a:gd name="connsiteX8" fmla="*/ 1229545 w 1229544"/>
                <a:gd name="connsiteY8" fmla="*/ 0 h 2599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29544" h="2599658">
                  <a:moveTo>
                    <a:pt x="1229545" y="0"/>
                  </a:moveTo>
                  <a:lnTo>
                    <a:pt x="1229545" y="2599658"/>
                  </a:lnTo>
                  <a:lnTo>
                    <a:pt x="55017" y="2599658"/>
                  </a:lnTo>
                  <a:cubicBezTo>
                    <a:pt x="6249" y="2449830"/>
                    <a:pt x="-49282" y="2310194"/>
                    <a:pt x="78353" y="2163509"/>
                  </a:cubicBezTo>
                  <a:cubicBezTo>
                    <a:pt x="161602" y="2067782"/>
                    <a:pt x="277521" y="2015204"/>
                    <a:pt x="379820" y="1944434"/>
                  </a:cubicBezTo>
                  <a:cubicBezTo>
                    <a:pt x="482213" y="1873663"/>
                    <a:pt x="579464" y="1768221"/>
                    <a:pt x="584321" y="1637157"/>
                  </a:cubicBezTo>
                  <a:cubicBezTo>
                    <a:pt x="591941" y="1430369"/>
                    <a:pt x="419539" y="1231487"/>
                    <a:pt x="392583" y="1021461"/>
                  </a:cubicBezTo>
                  <a:cubicBezTo>
                    <a:pt x="360674" y="773621"/>
                    <a:pt x="462306" y="510826"/>
                    <a:pt x="625088" y="338042"/>
                  </a:cubicBezTo>
                  <a:cubicBezTo>
                    <a:pt x="789299" y="163735"/>
                    <a:pt x="1004183" y="62008"/>
                    <a:pt x="1229545" y="0"/>
                  </a:cubicBezTo>
                  <a:close/>
                </a:path>
              </a:pathLst>
            </a:custGeom>
            <a:solidFill>
              <a:srgbClr val="3BBBEC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98" name="شكل حر: شكل 97">
              <a:extLst>
                <a:ext uri="{FF2B5EF4-FFF2-40B4-BE49-F238E27FC236}">
                  <a16:creationId xmlns:a16="http://schemas.microsoft.com/office/drawing/2014/main" id="{2E4432F4-B13C-44B4-7FEC-AE4BC8A8C97C}"/>
                </a:ext>
              </a:extLst>
            </p:cNvPr>
            <p:cNvSpPr/>
            <p:nvPr/>
          </p:nvSpPr>
          <p:spPr>
            <a:xfrm>
              <a:off x="9973520" y="5559827"/>
              <a:ext cx="100622" cy="141788"/>
            </a:xfrm>
            <a:custGeom>
              <a:avLst/>
              <a:gdLst>
                <a:gd name="connsiteX0" fmla="*/ 26200 w 100622"/>
                <a:gd name="connsiteY0" fmla="*/ 18837 h 141788"/>
                <a:gd name="connsiteX1" fmla="*/ 6 w 100622"/>
                <a:gd name="connsiteY1" fmla="*/ 93608 h 141788"/>
                <a:gd name="connsiteX2" fmla="*/ 34582 w 100622"/>
                <a:gd name="connsiteY2" fmla="*/ 140757 h 141788"/>
                <a:gd name="connsiteX3" fmla="*/ 94494 w 100622"/>
                <a:gd name="connsiteY3" fmla="*/ 58747 h 141788"/>
                <a:gd name="connsiteX4" fmla="*/ 26295 w 100622"/>
                <a:gd name="connsiteY4" fmla="*/ 18837 h 141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622" h="141788">
                  <a:moveTo>
                    <a:pt x="26200" y="18837"/>
                  </a:moveTo>
                  <a:cubicBezTo>
                    <a:pt x="12579" y="41697"/>
                    <a:pt x="387" y="66462"/>
                    <a:pt x="6" y="93608"/>
                  </a:cubicBezTo>
                  <a:cubicBezTo>
                    <a:pt x="-279" y="110944"/>
                    <a:pt x="9150" y="148472"/>
                    <a:pt x="34582" y="140757"/>
                  </a:cubicBezTo>
                  <a:cubicBezTo>
                    <a:pt x="67634" y="130661"/>
                    <a:pt x="78111" y="85131"/>
                    <a:pt x="94494" y="58747"/>
                  </a:cubicBezTo>
                  <a:cubicBezTo>
                    <a:pt x="121450" y="15503"/>
                    <a:pt x="52299" y="-24883"/>
                    <a:pt x="26295" y="18837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99" name="شكل حر: شكل 98">
              <a:extLst>
                <a:ext uri="{FF2B5EF4-FFF2-40B4-BE49-F238E27FC236}">
                  <a16:creationId xmlns:a16="http://schemas.microsoft.com/office/drawing/2014/main" id="{0E7C9AA3-AF3B-C8F5-787E-0563FFFAE7FD}"/>
                </a:ext>
              </a:extLst>
            </p:cNvPr>
            <p:cNvSpPr/>
            <p:nvPr/>
          </p:nvSpPr>
          <p:spPr>
            <a:xfrm>
              <a:off x="10096244" y="5136257"/>
              <a:ext cx="419698" cy="370876"/>
            </a:xfrm>
            <a:custGeom>
              <a:avLst/>
              <a:gdLst>
                <a:gd name="connsiteX0" fmla="*/ 395157 w 419698"/>
                <a:gd name="connsiteY0" fmla="*/ 3495 h 370876"/>
                <a:gd name="connsiteX1" fmla="*/ 259140 w 419698"/>
                <a:gd name="connsiteY1" fmla="*/ 46548 h 370876"/>
                <a:gd name="connsiteX2" fmla="*/ 139030 w 419698"/>
                <a:gd name="connsiteY2" fmla="*/ 133797 h 370876"/>
                <a:gd name="connsiteX3" fmla="*/ 41589 w 419698"/>
                <a:gd name="connsiteY3" fmla="*/ 245240 h 370876"/>
                <a:gd name="connsiteX4" fmla="*/ 7013 w 419698"/>
                <a:gd name="connsiteY4" fmla="*/ 361635 h 370876"/>
                <a:gd name="connsiteX5" fmla="*/ 23015 w 419698"/>
                <a:gd name="connsiteY5" fmla="*/ 370779 h 370876"/>
                <a:gd name="connsiteX6" fmla="*/ 96262 w 419698"/>
                <a:gd name="connsiteY6" fmla="*/ 302390 h 370876"/>
                <a:gd name="connsiteX7" fmla="*/ 190655 w 419698"/>
                <a:gd name="connsiteY7" fmla="*/ 195710 h 370876"/>
                <a:gd name="connsiteX8" fmla="*/ 300764 w 419698"/>
                <a:gd name="connsiteY8" fmla="*/ 117700 h 370876"/>
                <a:gd name="connsiteX9" fmla="*/ 414874 w 419698"/>
                <a:gd name="connsiteY9" fmla="*/ 51882 h 370876"/>
                <a:gd name="connsiteX10" fmla="*/ 395157 w 419698"/>
                <a:gd name="connsiteY10" fmla="*/ 3305 h 370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19698" h="370876">
                  <a:moveTo>
                    <a:pt x="395157" y="3495"/>
                  </a:moveTo>
                  <a:cubicBezTo>
                    <a:pt x="351913" y="-11554"/>
                    <a:pt x="296287" y="25593"/>
                    <a:pt x="259140" y="46548"/>
                  </a:cubicBezTo>
                  <a:cubicBezTo>
                    <a:pt x="216087" y="70932"/>
                    <a:pt x="175701" y="100650"/>
                    <a:pt x="139030" y="133797"/>
                  </a:cubicBezTo>
                  <a:cubicBezTo>
                    <a:pt x="102263" y="167040"/>
                    <a:pt x="69878" y="204663"/>
                    <a:pt x="41589" y="245240"/>
                  </a:cubicBezTo>
                  <a:cubicBezTo>
                    <a:pt x="19872" y="276387"/>
                    <a:pt x="-14990" y="323345"/>
                    <a:pt x="7013" y="361635"/>
                  </a:cubicBezTo>
                  <a:cubicBezTo>
                    <a:pt x="9966" y="366684"/>
                    <a:pt x="16824" y="371637"/>
                    <a:pt x="23015" y="370779"/>
                  </a:cubicBezTo>
                  <a:cubicBezTo>
                    <a:pt x="60067" y="366017"/>
                    <a:pt x="76641" y="330965"/>
                    <a:pt x="96262" y="302390"/>
                  </a:cubicBezTo>
                  <a:cubicBezTo>
                    <a:pt x="123218" y="263242"/>
                    <a:pt x="155413" y="227523"/>
                    <a:pt x="190655" y="195710"/>
                  </a:cubicBezTo>
                  <a:cubicBezTo>
                    <a:pt x="224183" y="165516"/>
                    <a:pt x="261235" y="139512"/>
                    <a:pt x="300764" y="117700"/>
                  </a:cubicBezTo>
                  <a:cubicBezTo>
                    <a:pt x="338578" y="96936"/>
                    <a:pt x="390871" y="89030"/>
                    <a:pt x="414874" y="51882"/>
                  </a:cubicBezTo>
                  <a:cubicBezTo>
                    <a:pt x="427161" y="32928"/>
                    <a:pt x="414302" y="9972"/>
                    <a:pt x="395157" y="3305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00" name="شكل حر: شكل 99">
              <a:extLst>
                <a:ext uri="{FF2B5EF4-FFF2-40B4-BE49-F238E27FC236}">
                  <a16:creationId xmlns:a16="http://schemas.microsoft.com/office/drawing/2014/main" id="{EE2CBE0B-23E7-39D0-A4C7-1F245FE9D6C9}"/>
                </a:ext>
              </a:extLst>
            </p:cNvPr>
            <p:cNvSpPr/>
            <p:nvPr/>
          </p:nvSpPr>
          <p:spPr>
            <a:xfrm>
              <a:off x="9586438" y="7077683"/>
              <a:ext cx="178226" cy="149710"/>
            </a:xfrm>
            <a:custGeom>
              <a:avLst/>
              <a:gdLst>
                <a:gd name="connsiteX0" fmla="*/ 147344 w 178226"/>
                <a:gd name="connsiteY0" fmla="*/ 25 h 149710"/>
                <a:gd name="connsiteX1" fmla="*/ 57523 w 178226"/>
                <a:gd name="connsiteY1" fmla="*/ 45650 h 149710"/>
                <a:gd name="connsiteX2" fmla="*/ 278 w 178226"/>
                <a:gd name="connsiteY2" fmla="*/ 123374 h 149710"/>
                <a:gd name="connsiteX3" fmla="*/ 25805 w 178226"/>
                <a:gd name="connsiteY3" fmla="*/ 148901 h 149710"/>
                <a:gd name="connsiteX4" fmla="*/ 100291 w 178226"/>
                <a:gd name="connsiteY4" fmla="*/ 101181 h 149710"/>
                <a:gd name="connsiteX5" fmla="*/ 173538 w 178226"/>
                <a:gd name="connsiteY5" fmla="*/ 45840 h 149710"/>
                <a:gd name="connsiteX6" fmla="*/ 147249 w 178226"/>
                <a:gd name="connsiteY6" fmla="*/ 25 h 1497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8226" h="149710">
                  <a:moveTo>
                    <a:pt x="147344" y="25"/>
                  </a:moveTo>
                  <a:cubicBezTo>
                    <a:pt x="113721" y="-927"/>
                    <a:pt x="82479" y="25552"/>
                    <a:pt x="57523" y="45650"/>
                  </a:cubicBezTo>
                  <a:cubicBezTo>
                    <a:pt x="33711" y="64795"/>
                    <a:pt x="4850" y="91560"/>
                    <a:pt x="278" y="123374"/>
                  </a:cubicBezTo>
                  <a:cubicBezTo>
                    <a:pt x="-1913" y="138519"/>
                    <a:pt x="9041" y="153378"/>
                    <a:pt x="25805" y="148901"/>
                  </a:cubicBezTo>
                  <a:cubicBezTo>
                    <a:pt x="54094" y="141376"/>
                    <a:pt x="77050" y="117945"/>
                    <a:pt x="100291" y="101181"/>
                  </a:cubicBezTo>
                  <a:cubicBezTo>
                    <a:pt x="125056" y="83274"/>
                    <a:pt x="156012" y="71462"/>
                    <a:pt x="173538" y="45840"/>
                  </a:cubicBezTo>
                  <a:cubicBezTo>
                    <a:pt x="187159" y="25933"/>
                    <a:pt x="168871" y="692"/>
                    <a:pt x="147249" y="25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01" name="شكل حر: شكل 100">
              <a:extLst>
                <a:ext uri="{FF2B5EF4-FFF2-40B4-BE49-F238E27FC236}">
                  <a16:creationId xmlns:a16="http://schemas.microsoft.com/office/drawing/2014/main" id="{10CCD91E-8F26-2506-040A-E2FF740B6827}"/>
                </a:ext>
              </a:extLst>
            </p:cNvPr>
            <p:cNvSpPr/>
            <p:nvPr/>
          </p:nvSpPr>
          <p:spPr>
            <a:xfrm>
              <a:off x="9846855" y="6940595"/>
              <a:ext cx="122396" cy="107398"/>
            </a:xfrm>
            <a:custGeom>
              <a:avLst/>
              <a:gdLst>
                <a:gd name="connsiteX0" fmla="*/ 69141 w 122396"/>
                <a:gd name="connsiteY0" fmla="*/ 4811 h 107398"/>
                <a:gd name="connsiteX1" fmla="*/ 29421 w 122396"/>
                <a:gd name="connsiteY1" fmla="*/ 36244 h 107398"/>
                <a:gd name="connsiteX2" fmla="*/ 846 w 122396"/>
                <a:gd name="connsiteY2" fmla="*/ 76059 h 107398"/>
                <a:gd name="connsiteX3" fmla="*/ 24754 w 122396"/>
                <a:gd name="connsiteY3" fmla="*/ 107396 h 107398"/>
                <a:gd name="connsiteX4" fmla="*/ 71236 w 122396"/>
                <a:gd name="connsiteY4" fmla="*/ 90346 h 107398"/>
                <a:gd name="connsiteX5" fmla="*/ 112098 w 122396"/>
                <a:gd name="connsiteY5" fmla="*/ 60438 h 107398"/>
                <a:gd name="connsiteX6" fmla="*/ 69045 w 122396"/>
                <a:gd name="connsiteY6" fmla="*/ 4716 h 107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2396" h="107398">
                  <a:moveTo>
                    <a:pt x="69141" y="4811"/>
                  </a:moveTo>
                  <a:cubicBezTo>
                    <a:pt x="54663" y="12908"/>
                    <a:pt x="41518" y="24814"/>
                    <a:pt x="29421" y="36244"/>
                  </a:cubicBezTo>
                  <a:cubicBezTo>
                    <a:pt x="17610" y="47484"/>
                    <a:pt x="5228" y="59961"/>
                    <a:pt x="846" y="76059"/>
                  </a:cubicBezTo>
                  <a:cubicBezTo>
                    <a:pt x="-3345" y="91680"/>
                    <a:pt x="8562" y="107301"/>
                    <a:pt x="24754" y="107396"/>
                  </a:cubicBezTo>
                  <a:cubicBezTo>
                    <a:pt x="41518" y="107586"/>
                    <a:pt x="57139" y="98728"/>
                    <a:pt x="71236" y="90346"/>
                  </a:cubicBezTo>
                  <a:cubicBezTo>
                    <a:pt x="85524" y="81774"/>
                    <a:pt x="100383" y="72344"/>
                    <a:pt x="112098" y="60438"/>
                  </a:cubicBezTo>
                  <a:cubicBezTo>
                    <a:pt x="140674" y="31672"/>
                    <a:pt x="104383" y="-15001"/>
                    <a:pt x="69045" y="4716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02" name="شكل حر: شكل 101">
              <a:extLst>
                <a:ext uri="{FF2B5EF4-FFF2-40B4-BE49-F238E27FC236}">
                  <a16:creationId xmlns:a16="http://schemas.microsoft.com/office/drawing/2014/main" id="{EC87F64C-585D-22F9-154A-3F283844E2A2}"/>
                </a:ext>
              </a:extLst>
            </p:cNvPr>
            <p:cNvSpPr/>
            <p:nvPr/>
          </p:nvSpPr>
          <p:spPr>
            <a:xfrm>
              <a:off x="9641694" y="5175852"/>
              <a:ext cx="1071544" cy="2383154"/>
            </a:xfrm>
            <a:custGeom>
              <a:avLst/>
              <a:gdLst>
                <a:gd name="connsiteX0" fmla="*/ 1031539 w 1071544"/>
                <a:gd name="connsiteY0" fmla="*/ 54293 h 2383154"/>
                <a:gd name="connsiteX1" fmla="*/ 1071544 w 1071544"/>
                <a:gd name="connsiteY1" fmla="*/ 0 h 2383154"/>
                <a:gd name="connsiteX2" fmla="*/ 1071544 w 1071544"/>
                <a:gd name="connsiteY2" fmla="*/ 2383155 h 2383154"/>
                <a:gd name="connsiteX3" fmla="*/ 4268 w 1071544"/>
                <a:gd name="connsiteY3" fmla="*/ 2383155 h 2383154"/>
                <a:gd name="connsiteX4" fmla="*/ 31033 w 1071544"/>
                <a:gd name="connsiteY4" fmla="*/ 2198846 h 2383154"/>
                <a:gd name="connsiteX5" fmla="*/ 459468 w 1071544"/>
                <a:gd name="connsiteY5" fmla="*/ 1944910 h 2383154"/>
                <a:gd name="connsiteX6" fmla="*/ 642062 w 1071544"/>
                <a:gd name="connsiteY6" fmla="*/ 1526762 h 2383154"/>
                <a:gd name="connsiteX7" fmla="*/ 428226 w 1071544"/>
                <a:gd name="connsiteY7" fmla="*/ 1059085 h 2383154"/>
                <a:gd name="connsiteX8" fmla="*/ 448514 w 1071544"/>
                <a:gd name="connsiteY8" fmla="*/ 635318 h 2383154"/>
                <a:gd name="connsiteX9" fmla="*/ 717119 w 1071544"/>
                <a:gd name="connsiteY9" fmla="*/ 306419 h 2383154"/>
                <a:gd name="connsiteX10" fmla="*/ 1031539 w 1071544"/>
                <a:gd name="connsiteY10" fmla="*/ 54293 h 23831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71544" h="2383154">
                  <a:moveTo>
                    <a:pt x="1031539" y="54293"/>
                  </a:moveTo>
                  <a:cubicBezTo>
                    <a:pt x="1045541" y="36671"/>
                    <a:pt x="1058876" y="18574"/>
                    <a:pt x="1071544" y="0"/>
                  </a:cubicBezTo>
                  <a:lnTo>
                    <a:pt x="1071544" y="2383155"/>
                  </a:lnTo>
                  <a:lnTo>
                    <a:pt x="4268" y="2383155"/>
                  </a:lnTo>
                  <a:cubicBezTo>
                    <a:pt x="-5162" y="2319052"/>
                    <a:pt x="-114" y="2255330"/>
                    <a:pt x="31033" y="2198846"/>
                  </a:cubicBezTo>
                  <a:cubicBezTo>
                    <a:pt x="112662" y="2050733"/>
                    <a:pt x="317736" y="2036921"/>
                    <a:pt x="459468" y="1944910"/>
                  </a:cubicBezTo>
                  <a:cubicBezTo>
                    <a:pt x="598152" y="1854803"/>
                    <a:pt x="660636" y="1686878"/>
                    <a:pt x="642062" y="1526762"/>
                  </a:cubicBezTo>
                  <a:cubicBezTo>
                    <a:pt x="621678" y="1351693"/>
                    <a:pt x="479375" y="1228344"/>
                    <a:pt x="428226" y="1059085"/>
                  </a:cubicBezTo>
                  <a:cubicBezTo>
                    <a:pt x="385268" y="917258"/>
                    <a:pt x="372600" y="765048"/>
                    <a:pt x="448514" y="635318"/>
                  </a:cubicBezTo>
                  <a:cubicBezTo>
                    <a:pt x="520332" y="512636"/>
                    <a:pt x="611677" y="401669"/>
                    <a:pt x="717119" y="306419"/>
                  </a:cubicBezTo>
                  <a:cubicBezTo>
                    <a:pt x="821132" y="212598"/>
                    <a:pt x="943528" y="164878"/>
                    <a:pt x="1031539" y="54293"/>
                  </a:cubicBezTo>
                  <a:close/>
                </a:path>
              </a:pathLst>
            </a:custGeom>
            <a:solidFill>
              <a:srgbClr val="0FAFE8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sp>
        <p:nvSpPr>
          <p:cNvPr id="219" name="شكل حر: شكل 218">
            <a:extLst>
              <a:ext uri="{FF2B5EF4-FFF2-40B4-BE49-F238E27FC236}">
                <a16:creationId xmlns:a16="http://schemas.microsoft.com/office/drawing/2014/main" id="{55BFD732-7105-27FE-E418-73016B2B7C09}"/>
              </a:ext>
            </a:extLst>
          </p:cNvPr>
          <p:cNvSpPr/>
          <p:nvPr/>
        </p:nvSpPr>
        <p:spPr>
          <a:xfrm>
            <a:off x="7541847" y="516969"/>
            <a:ext cx="1074610" cy="446151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/>
          </a:p>
        </p:txBody>
      </p:sp>
      <p:sp>
        <p:nvSpPr>
          <p:cNvPr id="220" name="شكل حر: شكل 219">
            <a:extLst>
              <a:ext uri="{FF2B5EF4-FFF2-40B4-BE49-F238E27FC236}">
                <a16:creationId xmlns:a16="http://schemas.microsoft.com/office/drawing/2014/main" id="{06E43C70-8FC1-4FBB-CBD3-CA2738338285}"/>
              </a:ext>
            </a:extLst>
          </p:cNvPr>
          <p:cNvSpPr/>
          <p:nvPr/>
        </p:nvSpPr>
        <p:spPr>
          <a:xfrm flipH="1">
            <a:off x="6181158" y="559778"/>
            <a:ext cx="723350" cy="300317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 dirty="0"/>
          </a:p>
        </p:txBody>
      </p:sp>
      <p:sp>
        <p:nvSpPr>
          <p:cNvPr id="221" name="شكل حر: شكل 220">
            <a:extLst>
              <a:ext uri="{FF2B5EF4-FFF2-40B4-BE49-F238E27FC236}">
                <a16:creationId xmlns:a16="http://schemas.microsoft.com/office/drawing/2014/main" id="{7663FE4A-E33F-278E-3155-73C6636D79F9}"/>
              </a:ext>
            </a:extLst>
          </p:cNvPr>
          <p:cNvSpPr/>
          <p:nvPr/>
        </p:nvSpPr>
        <p:spPr>
          <a:xfrm flipH="1">
            <a:off x="9525835" y="3083807"/>
            <a:ext cx="723350" cy="300317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 dirty="0"/>
          </a:p>
        </p:txBody>
      </p:sp>
      <p:sp>
        <p:nvSpPr>
          <p:cNvPr id="222" name="شكل حر: شكل 221">
            <a:extLst>
              <a:ext uri="{FF2B5EF4-FFF2-40B4-BE49-F238E27FC236}">
                <a16:creationId xmlns:a16="http://schemas.microsoft.com/office/drawing/2014/main" id="{966E7EFC-C04E-1527-C8AF-3C7202E6592F}"/>
              </a:ext>
            </a:extLst>
          </p:cNvPr>
          <p:cNvSpPr/>
          <p:nvPr/>
        </p:nvSpPr>
        <p:spPr>
          <a:xfrm>
            <a:off x="1925111" y="1126997"/>
            <a:ext cx="1074610" cy="446151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/>
          </a:p>
        </p:txBody>
      </p:sp>
      <p:sp>
        <p:nvSpPr>
          <p:cNvPr id="223" name="شكل حر: شكل 222">
            <a:extLst>
              <a:ext uri="{FF2B5EF4-FFF2-40B4-BE49-F238E27FC236}">
                <a16:creationId xmlns:a16="http://schemas.microsoft.com/office/drawing/2014/main" id="{D203642E-7AF6-82F7-C5A8-4655AC4A997C}"/>
              </a:ext>
            </a:extLst>
          </p:cNvPr>
          <p:cNvSpPr/>
          <p:nvPr/>
        </p:nvSpPr>
        <p:spPr>
          <a:xfrm flipH="1">
            <a:off x="326808" y="977602"/>
            <a:ext cx="723350" cy="300317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 dirty="0"/>
          </a:p>
        </p:txBody>
      </p:sp>
      <p:sp>
        <p:nvSpPr>
          <p:cNvPr id="224" name="شكل حر: شكل 223">
            <a:extLst>
              <a:ext uri="{FF2B5EF4-FFF2-40B4-BE49-F238E27FC236}">
                <a16:creationId xmlns:a16="http://schemas.microsoft.com/office/drawing/2014/main" id="{2690D14A-1E98-AA80-D929-AE5035580E1F}"/>
              </a:ext>
            </a:extLst>
          </p:cNvPr>
          <p:cNvSpPr/>
          <p:nvPr/>
        </p:nvSpPr>
        <p:spPr>
          <a:xfrm flipH="1">
            <a:off x="1018666" y="2160490"/>
            <a:ext cx="723350" cy="300317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 dirty="0"/>
          </a:p>
        </p:txBody>
      </p:sp>
      <p:sp>
        <p:nvSpPr>
          <p:cNvPr id="225" name="شكل حر: شكل 224">
            <a:extLst>
              <a:ext uri="{FF2B5EF4-FFF2-40B4-BE49-F238E27FC236}">
                <a16:creationId xmlns:a16="http://schemas.microsoft.com/office/drawing/2014/main" id="{5650A34B-44D9-C67B-EBAD-255D1AAFDEBD}"/>
              </a:ext>
            </a:extLst>
          </p:cNvPr>
          <p:cNvSpPr/>
          <p:nvPr/>
        </p:nvSpPr>
        <p:spPr>
          <a:xfrm>
            <a:off x="3777278" y="551030"/>
            <a:ext cx="1074610" cy="446151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 dirty="0"/>
          </a:p>
        </p:txBody>
      </p:sp>
      <p:sp>
        <p:nvSpPr>
          <p:cNvPr id="227" name="شكل حر: شكل 226">
            <a:extLst>
              <a:ext uri="{FF2B5EF4-FFF2-40B4-BE49-F238E27FC236}">
                <a16:creationId xmlns:a16="http://schemas.microsoft.com/office/drawing/2014/main" id="{BE2B6940-1778-F598-009F-61194FA4A8CF}"/>
              </a:ext>
            </a:extLst>
          </p:cNvPr>
          <p:cNvSpPr/>
          <p:nvPr/>
        </p:nvSpPr>
        <p:spPr>
          <a:xfrm>
            <a:off x="6070155" y="5787826"/>
            <a:ext cx="717751" cy="297992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 dirty="0"/>
          </a:p>
        </p:txBody>
      </p:sp>
      <p:sp>
        <p:nvSpPr>
          <p:cNvPr id="229" name="شكل حر: شكل 228">
            <a:extLst>
              <a:ext uri="{FF2B5EF4-FFF2-40B4-BE49-F238E27FC236}">
                <a16:creationId xmlns:a16="http://schemas.microsoft.com/office/drawing/2014/main" id="{A4618552-0049-E045-CE38-077676E5504C}"/>
              </a:ext>
            </a:extLst>
          </p:cNvPr>
          <p:cNvSpPr/>
          <p:nvPr/>
        </p:nvSpPr>
        <p:spPr>
          <a:xfrm rot="12299694">
            <a:off x="9141685" y="2252785"/>
            <a:ext cx="179829" cy="63030"/>
          </a:xfrm>
          <a:custGeom>
            <a:avLst/>
            <a:gdLst>
              <a:gd name="connsiteX0" fmla="*/ 357268 w 425631"/>
              <a:gd name="connsiteY0" fmla="*/ 25693 h 149182"/>
              <a:gd name="connsiteX1" fmla="*/ 177245 w 425631"/>
              <a:gd name="connsiteY1" fmla="*/ 54934 h 149182"/>
              <a:gd name="connsiteX2" fmla="*/ 93520 w 425631"/>
              <a:gd name="connsiteY2" fmla="*/ 26550 h 149182"/>
              <a:gd name="connsiteX3" fmla="*/ 24369 w 425631"/>
              <a:gd name="connsiteY3" fmla="*/ 70 h 149182"/>
              <a:gd name="connsiteX4" fmla="*/ 80 w 425631"/>
              <a:gd name="connsiteY4" fmla="*/ 24359 h 149182"/>
              <a:gd name="connsiteX5" fmla="*/ 168673 w 425631"/>
              <a:gd name="connsiteY5" fmla="*/ 143612 h 149182"/>
              <a:gd name="connsiteX6" fmla="*/ 403083 w 425631"/>
              <a:gd name="connsiteY6" fmla="*/ 103988 h 149182"/>
              <a:gd name="connsiteX7" fmla="*/ 357363 w 425631"/>
              <a:gd name="connsiteY7" fmla="*/ 25693 h 149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5631" h="149182">
                <a:moveTo>
                  <a:pt x="357268" y="25693"/>
                </a:moveTo>
                <a:cubicBezTo>
                  <a:pt x="301927" y="55220"/>
                  <a:pt x="239158" y="66936"/>
                  <a:pt x="177245" y="54934"/>
                </a:cubicBezTo>
                <a:cubicBezTo>
                  <a:pt x="148003" y="49219"/>
                  <a:pt x="119905" y="40266"/>
                  <a:pt x="93520" y="26550"/>
                </a:cubicBezTo>
                <a:cubicBezTo>
                  <a:pt x="69613" y="14167"/>
                  <a:pt x="52087" y="-1168"/>
                  <a:pt x="24369" y="70"/>
                </a:cubicBezTo>
                <a:cubicBezTo>
                  <a:pt x="12177" y="642"/>
                  <a:pt x="-1158" y="10834"/>
                  <a:pt x="80" y="24359"/>
                </a:cubicBezTo>
                <a:cubicBezTo>
                  <a:pt x="6367" y="93415"/>
                  <a:pt x="109713" y="132944"/>
                  <a:pt x="168673" y="143612"/>
                </a:cubicBezTo>
                <a:cubicBezTo>
                  <a:pt x="250588" y="158376"/>
                  <a:pt x="330217" y="143326"/>
                  <a:pt x="403083" y="103988"/>
                </a:cubicBezTo>
                <a:cubicBezTo>
                  <a:pt x="454518" y="76270"/>
                  <a:pt x="408798" y="-1835"/>
                  <a:pt x="357363" y="25693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0B366ACF-5AFE-0BE6-308A-BB72AC076E3C}"/>
              </a:ext>
            </a:extLst>
          </p:cNvPr>
          <p:cNvSpPr txBox="1"/>
          <p:nvPr/>
        </p:nvSpPr>
        <p:spPr>
          <a:xfrm>
            <a:off x="7115274" y="2744217"/>
            <a:ext cx="3590252" cy="646331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2400" b="1" dirty="0">
                <a:solidFill>
                  <a:srgbClr val="3BBBEC"/>
                </a:solidFill>
              </a:rPr>
              <a:t>أهمية الماء بالنسبة للحيوان </a:t>
            </a:r>
          </a:p>
        </p:txBody>
      </p:sp>
      <p:grpSp>
        <p:nvGrpSpPr>
          <p:cNvPr id="231" name="مجموعة 230">
            <a:extLst>
              <a:ext uri="{FF2B5EF4-FFF2-40B4-BE49-F238E27FC236}">
                <a16:creationId xmlns:a16="http://schemas.microsoft.com/office/drawing/2014/main" id="{82439CDA-C08B-B7CE-23F6-4624247FDEC1}"/>
              </a:ext>
            </a:extLst>
          </p:cNvPr>
          <p:cNvGrpSpPr/>
          <p:nvPr/>
        </p:nvGrpSpPr>
        <p:grpSpPr>
          <a:xfrm>
            <a:off x="7601726" y="652162"/>
            <a:ext cx="2652844" cy="2043364"/>
            <a:chOff x="7789004" y="817076"/>
            <a:chExt cx="2092140" cy="1611480"/>
          </a:xfrm>
        </p:grpSpPr>
        <p:grpSp>
          <p:nvGrpSpPr>
            <p:cNvPr id="62" name="مجموعة 61">
              <a:extLst>
                <a:ext uri="{FF2B5EF4-FFF2-40B4-BE49-F238E27FC236}">
                  <a16:creationId xmlns:a16="http://schemas.microsoft.com/office/drawing/2014/main" id="{7DC7F232-8555-499B-9DC6-5BCB001E67BF}"/>
                </a:ext>
              </a:extLst>
            </p:cNvPr>
            <p:cNvGrpSpPr/>
            <p:nvPr/>
          </p:nvGrpSpPr>
          <p:grpSpPr>
            <a:xfrm>
              <a:off x="8081614" y="817076"/>
              <a:ext cx="1799530" cy="1540377"/>
              <a:chOff x="2437458" y="1152322"/>
              <a:chExt cx="1226133" cy="1049556"/>
            </a:xfrm>
          </p:grpSpPr>
          <p:grpSp>
            <p:nvGrpSpPr>
              <p:cNvPr id="63" name="مجموعة 62">
                <a:extLst>
                  <a:ext uri="{FF2B5EF4-FFF2-40B4-BE49-F238E27FC236}">
                    <a16:creationId xmlns:a16="http://schemas.microsoft.com/office/drawing/2014/main" id="{F982548E-AEEF-F09A-5A42-C0AE4484B18A}"/>
                  </a:ext>
                </a:extLst>
              </p:cNvPr>
              <p:cNvGrpSpPr/>
              <p:nvPr/>
            </p:nvGrpSpPr>
            <p:grpSpPr>
              <a:xfrm>
                <a:off x="2437458" y="1152322"/>
                <a:ext cx="1226133" cy="1049556"/>
                <a:chOff x="1908541" y="1439193"/>
                <a:chExt cx="1226133" cy="1049556"/>
              </a:xfrm>
            </p:grpSpPr>
            <p:sp>
              <p:nvSpPr>
                <p:cNvPr id="104" name="شكل حر: شكل 103">
                  <a:extLst>
                    <a:ext uri="{FF2B5EF4-FFF2-40B4-BE49-F238E27FC236}">
                      <a16:creationId xmlns:a16="http://schemas.microsoft.com/office/drawing/2014/main" id="{BCC0A6C2-D35B-B0CB-A28E-8E2D59CE40E1}"/>
                    </a:ext>
                  </a:extLst>
                </p:cNvPr>
                <p:cNvSpPr/>
                <p:nvPr/>
              </p:nvSpPr>
              <p:spPr>
                <a:xfrm>
                  <a:off x="2310716" y="2127203"/>
                  <a:ext cx="184980" cy="184981"/>
                </a:xfrm>
                <a:custGeom>
                  <a:avLst/>
                  <a:gdLst>
                    <a:gd name="connsiteX0" fmla="*/ 9808 w 184980"/>
                    <a:gd name="connsiteY0" fmla="*/ 184982 h 184981"/>
                    <a:gd name="connsiteX1" fmla="*/ 2873 w 184980"/>
                    <a:gd name="connsiteY1" fmla="*/ 182108 h 184981"/>
                    <a:gd name="connsiteX2" fmla="*/ 2873 w 184980"/>
                    <a:gd name="connsiteY2" fmla="*/ 168238 h 184981"/>
                    <a:gd name="connsiteX3" fmla="*/ 168238 w 184980"/>
                    <a:gd name="connsiteY3" fmla="*/ 2873 h 184981"/>
                    <a:gd name="connsiteX4" fmla="*/ 182108 w 184980"/>
                    <a:gd name="connsiteY4" fmla="*/ 2873 h 184981"/>
                    <a:gd name="connsiteX5" fmla="*/ 182108 w 184980"/>
                    <a:gd name="connsiteY5" fmla="*/ 16743 h 184981"/>
                    <a:gd name="connsiteX6" fmla="*/ 16743 w 184980"/>
                    <a:gd name="connsiteY6" fmla="*/ 182108 h 184981"/>
                    <a:gd name="connsiteX7" fmla="*/ 9808 w 184980"/>
                    <a:gd name="connsiteY7" fmla="*/ 184982 h 1849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84980" h="184981">
                      <a:moveTo>
                        <a:pt x="9808" y="184982"/>
                      </a:moveTo>
                      <a:cubicBezTo>
                        <a:pt x="7297" y="184982"/>
                        <a:pt x="4790" y="184025"/>
                        <a:pt x="2873" y="182108"/>
                      </a:cubicBezTo>
                      <a:cubicBezTo>
                        <a:pt x="-958" y="178277"/>
                        <a:pt x="-958" y="172068"/>
                        <a:pt x="2873" y="168238"/>
                      </a:cubicBezTo>
                      <a:lnTo>
                        <a:pt x="168238" y="2873"/>
                      </a:lnTo>
                      <a:cubicBezTo>
                        <a:pt x="172068" y="-958"/>
                        <a:pt x="178277" y="-958"/>
                        <a:pt x="182108" y="2873"/>
                      </a:cubicBezTo>
                      <a:cubicBezTo>
                        <a:pt x="185938" y="6703"/>
                        <a:pt x="185938" y="12912"/>
                        <a:pt x="182108" y="16743"/>
                      </a:cubicBezTo>
                      <a:lnTo>
                        <a:pt x="16743" y="182108"/>
                      </a:lnTo>
                      <a:cubicBezTo>
                        <a:pt x="14825" y="184025"/>
                        <a:pt x="12314" y="184982"/>
                        <a:pt x="9808" y="184982"/>
                      </a:cubicBezTo>
                      <a:close/>
                    </a:path>
                  </a:pathLst>
                </a:custGeom>
                <a:solidFill>
                  <a:srgbClr val="86513B"/>
                </a:solidFill>
                <a:ln w="490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105" name="شكل حر: شكل 104">
                  <a:extLst>
                    <a:ext uri="{FF2B5EF4-FFF2-40B4-BE49-F238E27FC236}">
                      <a16:creationId xmlns:a16="http://schemas.microsoft.com/office/drawing/2014/main" id="{97BD6E89-68A9-4277-0684-F0669626B754}"/>
                    </a:ext>
                  </a:extLst>
                </p:cNvPr>
                <p:cNvSpPr/>
                <p:nvPr/>
              </p:nvSpPr>
              <p:spPr>
                <a:xfrm>
                  <a:off x="2006635" y="1439193"/>
                  <a:ext cx="1128039" cy="1049556"/>
                </a:xfrm>
                <a:custGeom>
                  <a:avLst/>
                  <a:gdLst>
                    <a:gd name="connsiteX0" fmla="*/ 742796 w 1128039"/>
                    <a:gd name="connsiteY0" fmla="*/ 738745 h 1049556"/>
                    <a:gd name="connsiteX1" fmla="*/ 264843 w 1128039"/>
                    <a:gd name="connsiteY1" fmla="*/ 106173 h 1049556"/>
                    <a:gd name="connsiteX2" fmla="*/ 294093 w 1128039"/>
                    <a:gd name="connsiteY2" fmla="*/ 89 h 1049556"/>
                    <a:gd name="connsiteX3" fmla="*/ 294084 w 1128039"/>
                    <a:gd name="connsiteY3" fmla="*/ 0 h 1049556"/>
                    <a:gd name="connsiteX4" fmla="*/ 20 w 1128039"/>
                    <a:gd name="connsiteY4" fmla="*/ 128081 h 1049556"/>
                    <a:gd name="connsiteX5" fmla="*/ 1123 w 1128039"/>
                    <a:gd name="connsiteY5" fmla="*/ 129695 h 1049556"/>
                    <a:gd name="connsiteX6" fmla="*/ 13443 w 1128039"/>
                    <a:gd name="connsiteY6" fmla="*/ 224911 h 1049556"/>
                    <a:gd name="connsiteX7" fmla="*/ 0 w 1128039"/>
                    <a:gd name="connsiteY7" fmla="*/ 335100 h 1049556"/>
                    <a:gd name="connsiteX8" fmla="*/ 0 w 1128039"/>
                    <a:gd name="connsiteY8" fmla="*/ 340358 h 1049556"/>
                    <a:gd name="connsiteX9" fmla="*/ 618806 w 1128039"/>
                    <a:gd name="connsiteY9" fmla="*/ 754229 h 1049556"/>
                    <a:gd name="connsiteX10" fmla="*/ 718416 w 1128039"/>
                    <a:gd name="connsiteY10" fmla="*/ 754999 h 1049556"/>
                    <a:gd name="connsiteX11" fmla="*/ 900098 w 1128039"/>
                    <a:gd name="connsiteY11" fmla="*/ 996688 h 1049556"/>
                    <a:gd name="connsiteX12" fmla="*/ 1128040 w 1128039"/>
                    <a:gd name="connsiteY12" fmla="*/ 1003716 h 1049556"/>
                    <a:gd name="connsiteX13" fmla="*/ 742796 w 1128039"/>
                    <a:gd name="connsiteY13" fmla="*/ 738745 h 10495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128039" h="1049556">
                      <a:moveTo>
                        <a:pt x="742796" y="738745"/>
                      </a:moveTo>
                      <a:lnTo>
                        <a:pt x="264843" y="106173"/>
                      </a:lnTo>
                      <a:cubicBezTo>
                        <a:pt x="264843" y="106173"/>
                        <a:pt x="225676" y="37628"/>
                        <a:pt x="294093" y="89"/>
                      </a:cubicBezTo>
                      <a:cubicBezTo>
                        <a:pt x="294138" y="64"/>
                        <a:pt x="294133" y="-5"/>
                        <a:pt x="294084" y="0"/>
                      </a:cubicBezTo>
                      <a:cubicBezTo>
                        <a:pt x="285726" y="304"/>
                        <a:pt x="2609" y="11462"/>
                        <a:pt x="20" y="128081"/>
                      </a:cubicBezTo>
                      <a:cubicBezTo>
                        <a:pt x="10" y="128616"/>
                        <a:pt x="721" y="129131"/>
                        <a:pt x="1123" y="129695"/>
                      </a:cubicBezTo>
                      <a:cubicBezTo>
                        <a:pt x="1123" y="129695"/>
                        <a:pt x="13443" y="147091"/>
                        <a:pt x="13443" y="224911"/>
                      </a:cubicBezTo>
                      <a:cubicBezTo>
                        <a:pt x="13443" y="307306"/>
                        <a:pt x="0" y="335100"/>
                        <a:pt x="0" y="335100"/>
                      </a:cubicBezTo>
                      <a:lnTo>
                        <a:pt x="0" y="340358"/>
                      </a:lnTo>
                      <a:cubicBezTo>
                        <a:pt x="0" y="575774"/>
                        <a:pt x="367690" y="753047"/>
                        <a:pt x="618806" y="754229"/>
                      </a:cubicBezTo>
                      <a:lnTo>
                        <a:pt x="718416" y="754999"/>
                      </a:lnTo>
                      <a:lnTo>
                        <a:pt x="900098" y="996688"/>
                      </a:lnTo>
                      <a:cubicBezTo>
                        <a:pt x="959845" y="1064296"/>
                        <a:pt x="1064237" y="1067519"/>
                        <a:pt x="1128040" y="1003716"/>
                      </a:cubicBezTo>
                      <a:lnTo>
                        <a:pt x="742796" y="738745"/>
                      </a:lnTo>
                      <a:close/>
                    </a:path>
                  </a:pathLst>
                </a:custGeom>
                <a:solidFill>
                  <a:srgbClr val="0FAFE8"/>
                </a:solidFill>
                <a:ln w="490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106" name="شكل حر: شكل 105">
                  <a:extLst>
                    <a:ext uri="{FF2B5EF4-FFF2-40B4-BE49-F238E27FC236}">
                      <a16:creationId xmlns:a16="http://schemas.microsoft.com/office/drawing/2014/main" id="{F0C73092-41C4-4E04-56AF-E87A430EE3A0}"/>
                    </a:ext>
                  </a:extLst>
                </p:cNvPr>
                <p:cNvSpPr/>
                <p:nvPr/>
              </p:nvSpPr>
              <p:spPr>
                <a:xfrm>
                  <a:off x="2212620" y="2135616"/>
                  <a:ext cx="362934" cy="176568"/>
                </a:xfrm>
                <a:custGeom>
                  <a:avLst/>
                  <a:gdLst>
                    <a:gd name="connsiteX0" fmla="*/ 359951 w 362934"/>
                    <a:gd name="connsiteY0" fmla="*/ 2768 h 176568"/>
                    <a:gd name="connsiteX1" fmla="*/ 346081 w 362934"/>
                    <a:gd name="connsiteY1" fmla="*/ 2988 h 176568"/>
                    <a:gd name="connsiteX2" fmla="*/ 196930 w 362934"/>
                    <a:gd name="connsiteY2" fmla="*/ 156950 h 176568"/>
                    <a:gd name="connsiteX3" fmla="*/ 9809 w 362934"/>
                    <a:gd name="connsiteY3" fmla="*/ 156950 h 176568"/>
                    <a:gd name="connsiteX4" fmla="*/ 0 w 362934"/>
                    <a:gd name="connsiteY4" fmla="*/ 166759 h 176568"/>
                    <a:gd name="connsiteX5" fmla="*/ 9809 w 362934"/>
                    <a:gd name="connsiteY5" fmla="*/ 176568 h 176568"/>
                    <a:gd name="connsiteX6" fmla="*/ 264843 w 362934"/>
                    <a:gd name="connsiteY6" fmla="*/ 176568 h 176568"/>
                    <a:gd name="connsiteX7" fmla="*/ 274652 w 362934"/>
                    <a:gd name="connsiteY7" fmla="*/ 166759 h 176568"/>
                    <a:gd name="connsiteX8" fmla="*/ 264843 w 362934"/>
                    <a:gd name="connsiteY8" fmla="*/ 156950 h 176568"/>
                    <a:gd name="connsiteX9" fmla="*/ 224244 w 362934"/>
                    <a:gd name="connsiteY9" fmla="*/ 156950 h 176568"/>
                    <a:gd name="connsiteX10" fmla="*/ 360167 w 362934"/>
                    <a:gd name="connsiteY10" fmla="*/ 16642 h 176568"/>
                    <a:gd name="connsiteX11" fmla="*/ 359951 w 362934"/>
                    <a:gd name="connsiteY11" fmla="*/ 2768 h 176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62934" h="176568">
                      <a:moveTo>
                        <a:pt x="359951" y="2768"/>
                      </a:moveTo>
                      <a:cubicBezTo>
                        <a:pt x="356057" y="-1009"/>
                        <a:pt x="349848" y="-906"/>
                        <a:pt x="346081" y="2988"/>
                      </a:cubicBezTo>
                      <a:lnTo>
                        <a:pt x="196930" y="156950"/>
                      </a:lnTo>
                      <a:lnTo>
                        <a:pt x="9809" y="156950"/>
                      </a:lnTo>
                      <a:cubicBezTo>
                        <a:pt x="4394" y="156950"/>
                        <a:pt x="0" y="161345"/>
                        <a:pt x="0" y="166759"/>
                      </a:cubicBezTo>
                      <a:cubicBezTo>
                        <a:pt x="0" y="172174"/>
                        <a:pt x="4394" y="176568"/>
                        <a:pt x="9809" y="176568"/>
                      </a:cubicBezTo>
                      <a:lnTo>
                        <a:pt x="264843" y="176568"/>
                      </a:lnTo>
                      <a:cubicBezTo>
                        <a:pt x="270258" y="176568"/>
                        <a:pt x="274652" y="172174"/>
                        <a:pt x="274652" y="166759"/>
                      </a:cubicBezTo>
                      <a:cubicBezTo>
                        <a:pt x="274652" y="161345"/>
                        <a:pt x="270258" y="156950"/>
                        <a:pt x="264843" y="156950"/>
                      </a:cubicBezTo>
                      <a:lnTo>
                        <a:pt x="224244" y="156950"/>
                      </a:lnTo>
                      <a:lnTo>
                        <a:pt x="360167" y="16642"/>
                      </a:lnTo>
                      <a:cubicBezTo>
                        <a:pt x="363943" y="12748"/>
                        <a:pt x="363840" y="6539"/>
                        <a:pt x="359951" y="2768"/>
                      </a:cubicBezTo>
                      <a:close/>
                    </a:path>
                  </a:pathLst>
                </a:custGeom>
                <a:solidFill>
                  <a:srgbClr val="86513B"/>
                </a:solidFill>
                <a:ln w="490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grpSp>
              <p:nvGrpSpPr>
                <p:cNvPr id="107" name="رسم 2267" descr="طائر أصلي">
                  <a:extLst>
                    <a:ext uri="{FF2B5EF4-FFF2-40B4-BE49-F238E27FC236}">
                      <a16:creationId xmlns:a16="http://schemas.microsoft.com/office/drawing/2014/main" id="{85F91BDC-7B1B-CF13-3427-19CEBD0CC188}"/>
                    </a:ext>
                  </a:extLst>
                </p:cNvPr>
                <p:cNvGrpSpPr/>
                <p:nvPr/>
              </p:nvGrpSpPr>
              <p:grpSpPr>
                <a:xfrm>
                  <a:off x="2179725" y="1765869"/>
                  <a:ext cx="538391" cy="316087"/>
                  <a:chOff x="2179725" y="1765869"/>
                  <a:chExt cx="538391" cy="316087"/>
                </a:xfrm>
              </p:grpSpPr>
              <p:sp>
                <p:nvSpPr>
                  <p:cNvPr id="113" name="شكل حر: شكل 112">
                    <a:extLst>
                      <a:ext uri="{FF2B5EF4-FFF2-40B4-BE49-F238E27FC236}">
                        <a16:creationId xmlns:a16="http://schemas.microsoft.com/office/drawing/2014/main" id="{259EFA72-3C8A-29BA-75E0-D0BE922F5608}"/>
                      </a:ext>
                    </a:extLst>
                  </p:cNvPr>
                  <p:cNvSpPr/>
                  <p:nvPr/>
                </p:nvSpPr>
                <p:spPr>
                  <a:xfrm>
                    <a:off x="2179725" y="1765869"/>
                    <a:ext cx="538391" cy="316087"/>
                  </a:xfrm>
                  <a:custGeom>
                    <a:avLst/>
                    <a:gdLst>
                      <a:gd name="connsiteX0" fmla="*/ 316806 w 538391"/>
                      <a:gd name="connsiteY0" fmla="*/ 92095 h 316087"/>
                      <a:gd name="connsiteX1" fmla="*/ 6278 w 538391"/>
                      <a:gd name="connsiteY1" fmla="*/ 8871 h 316087"/>
                      <a:gd name="connsiteX2" fmla="*/ 0 w 538391"/>
                      <a:gd name="connsiteY2" fmla="*/ 10391 h 316087"/>
                      <a:gd name="connsiteX3" fmla="*/ 6459 w 538391"/>
                      <a:gd name="connsiteY3" fmla="*/ 33045 h 316087"/>
                      <a:gd name="connsiteX4" fmla="*/ 489704 w 538391"/>
                      <a:gd name="connsiteY4" fmla="*/ 305887 h 316087"/>
                      <a:gd name="connsiteX5" fmla="*/ 538391 w 538391"/>
                      <a:gd name="connsiteY5" fmla="*/ 299384 h 316087"/>
                      <a:gd name="connsiteX6" fmla="*/ 316806 w 538391"/>
                      <a:gd name="connsiteY6" fmla="*/ 92095 h 3160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38391" h="316087">
                        <a:moveTo>
                          <a:pt x="316806" y="92095"/>
                        </a:moveTo>
                        <a:cubicBezTo>
                          <a:pt x="233552" y="14212"/>
                          <a:pt x="117041" y="-16883"/>
                          <a:pt x="6278" y="8871"/>
                        </a:cubicBezTo>
                        <a:cubicBezTo>
                          <a:pt x="4184" y="9356"/>
                          <a:pt x="0" y="10391"/>
                          <a:pt x="0" y="10391"/>
                        </a:cubicBezTo>
                        <a:cubicBezTo>
                          <a:pt x="1903" y="17920"/>
                          <a:pt x="4056" y="25477"/>
                          <a:pt x="6459" y="33045"/>
                        </a:cubicBezTo>
                        <a:cubicBezTo>
                          <a:pt x="70698" y="235513"/>
                          <a:pt x="282470" y="352505"/>
                          <a:pt x="489704" y="305887"/>
                        </a:cubicBezTo>
                        <a:lnTo>
                          <a:pt x="538391" y="299384"/>
                        </a:lnTo>
                        <a:lnTo>
                          <a:pt x="316806" y="92095"/>
                        </a:lnTo>
                        <a:close/>
                      </a:path>
                    </a:pathLst>
                  </a:custGeom>
                  <a:solidFill>
                    <a:srgbClr val="0FAFE8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  <p:sp>
                <p:nvSpPr>
                  <p:cNvPr id="114" name="شكل حر: شكل 113">
                    <a:extLst>
                      <a:ext uri="{FF2B5EF4-FFF2-40B4-BE49-F238E27FC236}">
                        <a16:creationId xmlns:a16="http://schemas.microsoft.com/office/drawing/2014/main" id="{E5337DB1-467C-F845-D18D-B5BC24178D1E}"/>
                      </a:ext>
                    </a:extLst>
                  </p:cNvPr>
                  <p:cNvSpPr/>
                  <p:nvPr/>
                </p:nvSpPr>
                <p:spPr>
                  <a:xfrm>
                    <a:off x="2209093" y="1776348"/>
                    <a:ext cx="464642" cy="300209"/>
                  </a:xfrm>
                  <a:custGeom>
                    <a:avLst/>
                    <a:gdLst>
                      <a:gd name="connsiteX0" fmla="*/ 464643 w 464642"/>
                      <a:gd name="connsiteY0" fmla="*/ 252680 h 300209"/>
                      <a:gd name="connsiteX1" fmla="*/ 84186 w 464642"/>
                      <a:gd name="connsiteY1" fmla="*/ 120916 h 300209"/>
                      <a:gd name="connsiteX2" fmla="*/ 4924 w 464642"/>
                      <a:gd name="connsiteY2" fmla="*/ 0 h 300209"/>
                      <a:gd name="connsiteX3" fmla="*/ 0 w 464642"/>
                      <a:gd name="connsiteY3" fmla="*/ 1202 h 300209"/>
                      <a:gd name="connsiteX4" fmla="*/ 80429 w 464642"/>
                      <a:gd name="connsiteY4" fmla="*/ 124339 h 300209"/>
                      <a:gd name="connsiteX5" fmla="*/ 124991 w 464642"/>
                      <a:gd name="connsiteY5" fmla="*/ 160603 h 300209"/>
                      <a:gd name="connsiteX6" fmla="*/ 414156 w 464642"/>
                      <a:gd name="connsiteY6" fmla="*/ 300209 h 300209"/>
                      <a:gd name="connsiteX7" fmla="*/ 414602 w 464642"/>
                      <a:gd name="connsiteY7" fmla="*/ 295163 h 300209"/>
                      <a:gd name="connsiteX8" fmla="*/ 149224 w 464642"/>
                      <a:gd name="connsiteY8" fmla="*/ 176400 h 300209"/>
                      <a:gd name="connsiteX9" fmla="*/ 149293 w 464642"/>
                      <a:gd name="connsiteY9" fmla="*/ 176336 h 300209"/>
                      <a:gd name="connsiteX10" fmla="*/ 464466 w 464642"/>
                      <a:gd name="connsiteY10" fmla="*/ 257746 h 300209"/>
                      <a:gd name="connsiteX11" fmla="*/ 464643 w 464642"/>
                      <a:gd name="connsiteY11" fmla="*/ 252680 h 3002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464642" h="300209">
                        <a:moveTo>
                          <a:pt x="464643" y="252680"/>
                        </a:moveTo>
                        <a:cubicBezTo>
                          <a:pt x="350142" y="248594"/>
                          <a:pt x="191192" y="222414"/>
                          <a:pt x="84186" y="120916"/>
                        </a:cubicBezTo>
                        <a:cubicBezTo>
                          <a:pt x="20251" y="60276"/>
                          <a:pt x="5066" y="598"/>
                          <a:pt x="4924" y="0"/>
                        </a:cubicBezTo>
                        <a:lnTo>
                          <a:pt x="0" y="1202"/>
                        </a:lnTo>
                        <a:cubicBezTo>
                          <a:pt x="147" y="1810"/>
                          <a:pt x="15562" y="62689"/>
                          <a:pt x="80429" y="124339"/>
                        </a:cubicBezTo>
                        <a:cubicBezTo>
                          <a:pt x="94470" y="137684"/>
                          <a:pt x="109405" y="149715"/>
                          <a:pt x="124991" y="160603"/>
                        </a:cubicBezTo>
                        <a:cubicBezTo>
                          <a:pt x="127762" y="163546"/>
                          <a:pt x="243999" y="285197"/>
                          <a:pt x="414156" y="300209"/>
                        </a:cubicBezTo>
                        <a:lnTo>
                          <a:pt x="414602" y="295163"/>
                        </a:lnTo>
                        <a:cubicBezTo>
                          <a:pt x="286751" y="283882"/>
                          <a:pt x="189667" y="211678"/>
                          <a:pt x="149224" y="176400"/>
                        </a:cubicBezTo>
                        <a:cubicBezTo>
                          <a:pt x="149008" y="176209"/>
                          <a:pt x="149043" y="176184"/>
                          <a:pt x="149293" y="176336"/>
                        </a:cubicBezTo>
                        <a:cubicBezTo>
                          <a:pt x="249718" y="236618"/>
                          <a:pt x="371594" y="254431"/>
                          <a:pt x="464466" y="257746"/>
                        </a:cubicBezTo>
                        <a:lnTo>
                          <a:pt x="464643" y="252680"/>
                        </a:lnTo>
                        <a:close/>
                      </a:path>
                    </a:pathLst>
                  </a:custGeom>
                  <a:solidFill>
                    <a:srgbClr val="505050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  <p:sp>
                <p:nvSpPr>
                  <p:cNvPr id="115" name="شكل حر: شكل 114">
                    <a:extLst>
                      <a:ext uri="{FF2B5EF4-FFF2-40B4-BE49-F238E27FC236}">
                        <a16:creationId xmlns:a16="http://schemas.microsoft.com/office/drawing/2014/main" id="{C241A476-D981-7420-73BE-AC7FAD0A4F1F}"/>
                      </a:ext>
                    </a:extLst>
                  </p:cNvPr>
                  <p:cNvSpPr/>
                  <p:nvPr/>
                </p:nvSpPr>
                <p:spPr>
                  <a:xfrm>
                    <a:off x="2243057" y="1769242"/>
                    <a:ext cx="395940" cy="232316"/>
                  </a:xfrm>
                  <a:custGeom>
                    <a:avLst/>
                    <a:gdLst>
                      <a:gd name="connsiteX0" fmla="*/ 395690 w 395940"/>
                      <a:gd name="connsiteY0" fmla="*/ 232316 h 232316"/>
                      <a:gd name="connsiteX1" fmla="*/ 87634 w 395940"/>
                      <a:gd name="connsiteY1" fmla="*/ 111891 h 232316"/>
                      <a:gd name="connsiteX2" fmla="*/ 0 w 395940"/>
                      <a:gd name="connsiteY2" fmla="*/ 2158 h 232316"/>
                      <a:gd name="connsiteX3" fmla="*/ 4591 w 395940"/>
                      <a:gd name="connsiteY3" fmla="*/ 0 h 232316"/>
                      <a:gd name="connsiteX4" fmla="*/ 395940 w 395940"/>
                      <a:gd name="connsiteY4" fmla="*/ 227255 h 232316"/>
                      <a:gd name="connsiteX5" fmla="*/ 395690 w 395940"/>
                      <a:gd name="connsiteY5" fmla="*/ 232316 h 2323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5940" h="232316">
                        <a:moveTo>
                          <a:pt x="395690" y="232316"/>
                        </a:moveTo>
                        <a:cubicBezTo>
                          <a:pt x="243793" y="224803"/>
                          <a:pt x="144330" y="162682"/>
                          <a:pt x="87634" y="111891"/>
                        </a:cubicBezTo>
                        <a:cubicBezTo>
                          <a:pt x="26161" y="56819"/>
                          <a:pt x="255" y="2697"/>
                          <a:pt x="0" y="2158"/>
                        </a:cubicBezTo>
                        <a:lnTo>
                          <a:pt x="4591" y="0"/>
                        </a:lnTo>
                        <a:cubicBezTo>
                          <a:pt x="5591" y="2129"/>
                          <a:pt x="108316" y="213027"/>
                          <a:pt x="395940" y="227255"/>
                        </a:cubicBezTo>
                        <a:lnTo>
                          <a:pt x="395690" y="232316"/>
                        </a:lnTo>
                        <a:close/>
                      </a:path>
                    </a:pathLst>
                  </a:custGeom>
                  <a:solidFill>
                    <a:srgbClr val="505050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</p:grpSp>
            <p:grpSp>
              <p:nvGrpSpPr>
                <p:cNvPr id="108" name="رسم 2267" descr="طائر أصلي">
                  <a:extLst>
                    <a:ext uri="{FF2B5EF4-FFF2-40B4-BE49-F238E27FC236}">
                      <a16:creationId xmlns:a16="http://schemas.microsoft.com/office/drawing/2014/main" id="{C87F2ABB-5D5E-D1D1-D230-E7F41A2E0FE2}"/>
                    </a:ext>
                  </a:extLst>
                </p:cNvPr>
                <p:cNvGrpSpPr/>
                <p:nvPr/>
              </p:nvGrpSpPr>
              <p:grpSpPr>
                <a:xfrm>
                  <a:off x="1908541" y="1567269"/>
                  <a:ext cx="209093" cy="207705"/>
                  <a:chOff x="1908541" y="1567269"/>
                  <a:chExt cx="209093" cy="207705"/>
                </a:xfrm>
              </p:grpSpPr>
              <p:sp>
                <p:nvSpPr>
                  <p:cNvPr id="109" name="شكل حر: شكل 108">
                    <a:extLst>
                      <a:ext uri="{FF2B5EF4-FFF2-40B4-BE49-F238E27FC236}">
                        <a16:creationId xmlns:a16="http://schemas.microsoft.com/office/drawing/2014/main" id="{4F92EEE5-7E7D-3C1A-1574-BA9FC3B3DDEA}"/>
                      </a:ext>
                    </a:extLst>
                  </p:cNvPr>
                  <p:cNvSpPr/>
                  <p:nvPr/>
                </p:nvSpPr>
                <p:spPr>
                  <a:xfrm>
                    <a:off x="2006631" y="1567269"/>
                    <a:ext cx="111003" cy="207705"/>
                  </a:xfrm>
                  <a:custGeom>
                    <a:avLst/>
                    <a:gdLst>
                      <a:gd name="connsiteX0" fmla="*/ 49 w 111003"/>
                      <a:gd name="connsiteY0" fmla="*/ 0 h 207705"/>
                      <a:gd name="connsiteX1" fmla="*/ 111004 w 111003"/>
                      <a:gd name="connsiteY1" fmla="*/ 0 h 207705"/>
                      <a:gd name="connsiteX2" fmla="*/ 111004 w 111003"/>
                      <a:gd name="connsiteY2" fmla="*/ 7322 h 207705"/>
                      <a:gd name="connsiteX3" fmla="*/ 0 w 111003"/>
                      <a:gd name="connsiteY3" fmla="*/ 207706 h 207705"/>
                      <a:gd name="connsiteX4" fmla="*/ 0 w 111003"/>
                      <a:gd name="connsiteY4" fmla="*/ 207706 h 207705"/>
                      <a:gd name="connsiteX5" fmla="*/ 0 w 111003"/>
                      <a:gd name="connsiteY5" fmla="*/ 49 h 207705"/>
                      <a:gd name="connsiteX6" fmla="*/ 49 w 111003"/>
                      <a:gd name="connsiteY6" fmla="*/ 0 h 2077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11003" h="207705">
                        <a:moveTo>
                          <a:pt x="49" y="0"/>
                        </a:moveTo>
                        <a:lnTo>
                          <a:pt x="111004" y="0"/>
                        </a:lnTo>
                        <a:lnTo>
                          <a:pt x="111004" y="7322"/>
                        </a:lnTo>
                        <a:cubicBezTo>
                          <a:pt x="111004" y="88781"/>
                          <a:pt x="69060" y="164502"/>
                          <a:pt x="0" y="207706"/>
                        </a:cubicBezTo>
                        <a:lnTo>
                          <a:pt x="0" y="207706"/>
                        </a:lnTo>
                        <a:lnTo>
                          <a:pt x="0" y="49"/>
                        </a:lnTo>
                        <a:cubicBezTo>
                          <a:pt x="0" y="25"/>
                          <a:pt x="25" y="0"/>
                          <a:pt x="49" y="0"/>
                        </a:cubicBezTo>
                        <a:close/>
                      </a:path>
                    </a:pathLst>
                  </a:custGeom>
                  <a:solidFill>
                    <a:srgbClr val="505050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  <p:sp>
                <p:nvSpPr>
                  <p:cNvPr id="110" name="شكل حر: شكل 109">
                    <a:extLst>
                      <a:ext uri="{FF2B5EF4-FFF2-40B4-BE49-F238E27FC236}">
                        <a16:creationId xmlns:a16="http://schemas.microsoft.com/office/drawing/2014/main" id="{DBE80F7A-6C2B-FD8A-C310-B09FD4A34D0C}"/>
                      </a:ext>
                    </a:extLst>
                  </p:cNvPr>
                  <p:cNvSpPr/>
                  <p:nvPr/>
                </p:nvSpPr>
                <p:spPr>
                  <a:xfrm>
                    <a:off x="2065485" y="1586319"/>
                    <a:ext cx="29427" cy="29427"/>
                  </a:xfrm>
                  <a:custGeom>
                    <a:avLst/>
                    <a:gdLst>
                      <a:gd name="connsiteX0" fmla="*/ 29427 w 29427"/>
                      <a:gd name="connsiteY0" fmla="*/ 14713 h 29427"/>
                      <a:gd name="connsiteX1" fmla="*/ 14713 w 29427"/>
                      <a:gd name="connsiteY1" fmla="*/ 29427 h 29427"/>
                      <a:gd name="connsiteX2" fmla="*/ 0 w 29427"/>
                      <a:gd name="connsiteY2" fmla="*/ 14713 h 29427"/>
                      <a:gd name="connsiteX3" fmla="*/ 14713 w 29427"/>
                      <a:gd name="connsiteY3" fmla="*/ 0 h 29427"/>
                      <a:gd name="connsiteX4" fmla="*/ 29427 w 29427"/>
                      <a:gd name="connsiteY4" fmla="*/ 14713 h 294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9427" h="29427">
                        <a:moveTo>
                          <a:pt x="29427" y="14713"/>
                        </a:moveTo>
                        <a:cubicBezTo>
                          <a:pt x="29427" y="22840"/>
                          <a:pt x="22840" y="29427"/>
                          <a:pt x="14713" y="29427"/>
                        </a:cubicBezTo>
                        <a:cubicBezTo>
                          <a:pt x="6587" y="29427"/>
                          <a:pt x="0" y="22840"/>
                          <a:pt x="0" y="14713"/>
                        </a:cubicBezTo>
                        <a:cubicBezTo>
                          <a:pt x="0" y="6587"/>
                          <a:pt x="6587" y="0"/>
                          <a:pt x="14713" y="0"/>
                        </a:cubicBezTo>
                        <a:cubicBezTo>
                          <a:pt x="22840" y="0"/>
                          <a:pt x="29427" y="6587"/>
                          <a:pt x="29427" y="1471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  <p:sp>
                <p:nvSpPr>
                  <p:cNvPr id="111" name="شكل حر: شكل 110">
                    <a:extLst>
                      <a:ext uri="{FF2B5EF4-FFF2-40B4-BE49-F238E27FC236}">
                        <a16:creationId xmlns:a16="http://schemas.microsoft.com/office/drawing/2014/main" id="{0DB02BF6-6681-BB64-E9A0-46035F8B55F5}"/>
                      </a:ext>
                    </a:extLst>
                  </p:cNvPr>
                  <p:cNvSpPr/>
                  <p:nvPr/>
                </p:nvSpPr>
                <p:spPr>
                  <a:xfrm>
                    <a:off x="1908541" y="1584610"/>
                    <a:ext cx="137310" cy="98064"/>
                  </a:xfrm>
                  <a:custGeom>
                    <a:avLst/>
                    <a:gdLst>
                      <a:gd name="connsiteX0" fmla="*/ 98061 w 137310"/>
                      <a:gd name="connsiteY0" fmla="*/ 2 h 98064"/>
                      <a:gd name="connsiteX1" fmla="*/ 0 w 137310"/>
                      <a:gd name="connsiteY1" fmla="*/ 40945 h 98064"/>
                      <a:gd name="connsiteX2" fmla="*/ 98051 w 137310"/>
                      <a:gd name="connsiteY2" fmla="*/ 98058 h 98064"/>
                      <a:gd name="connsiteX3" fmla="*/ 98115 w 137310"/>
                      <a:gd name="connsiteY3" fmla="*/ 98043 h 98064"/>
                      <a:gd name="connsiteX4" fmla="*/ 137301 w 137310"/>
                      <a:gd name="connsiteY4" fmla="*/ 40979 h 98064"/>
                      <a:gd name="connsiteX5" fmla="*/ 137297 w 137310"/>
                      <a:gd name="connsiteY5" fmla="*/ 40915 h 98064"/>
                      <a:gd name="connsiteX6" fmla="*/ 98110 w 137310"/>
                      <a:gd name="connsiteY6" fmla="*/ 17 h 98064"/>
                      <a:gd name="connsiteX7" fmla="*/ 98061 w 137310"/>
                      <a:gd name="connsiteY7" fmla="*/ 2 h 980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37310" h="98064">
                        <a:moveTo>
                          <a:pt x="98061" y="2"/>
                        </a:moveTo>
                        <a:lnTo>
                          <a:pt x="0" y="40945"/>
                        </a:lnTo>
                        <a:lnTo>
                          <a:pt x="98051" y="98058"/>
                        </a:lnTo>
                        <a:cubicBezTo>
                          <a:pt x="98075" y="98072"/>
                          <a:pt x="98100" y="98062"/>
                          <a:pt x="98115" y="98043"/>
                        </a:cubicBezTo>
                        <a:lnTo>
                          <a:pt x="137301" y="40979"/>
                        </a:lnTo>
                        <a:cubicBezTo>
                          <a:pt x="137316" y="40959"/>
                          <a:pt x="137311" y="40935"/>
                          <a:pt x="137297" y="40915"/>
                        </a:cubicBezTo>
                        <a:lnTo>
                          <a:pt x="98110" y="17"/>
                        </a:lnTo>
                        <a:cubicBezTo>
                          <a:pt x="98100" y="2"/>
                          <a:pt x="98080" y="-3"/>
                          <a:pt x="98061" y="2"/>
                        </a:cubicBezTo>
                        <a:close/>
                      </a:path>
                    </a:pathLst>
                  </a:custGeom>
                  <a:solidFill>
                    <a:srgbClr val="A1E2F3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  <p:sp>
                <p:nvSpPr>
                  <p:cNvPr id="112" name="شكل حر: شكل 111">
                    <a:extLst>
                      <a:ext uri="{FF2B5EF4-FFF2-40B4-BE49-F238E27FC236}">
                        <a16:creationId xmlns:a16="http://schemas.microsoft.com/office/drawing/2014/main" id="{FE53C672-5922-26A8-3709-3C4F91C8DEAA}"/>
                      </a:ext>
                    </a:extLst>
                  </p:cNvPr>
                  <p:cNvSpPr/>
                  <p:nvPr/>
                </p:nvSpPr>
                <p:spPr>
                  <a:xfrm>
                    <a:off x="1926324" y="1623715"/>
                    <a:ext cx="121386" cy="3678"/>
                  </a:xfrm>
                  <a:custGeom>
                    <a:avLst/>
                    <a:gdLst>
                      <a:gd name="connsiteX0" fmla="*/ 119547 w 121386"/>
                      <a:gd name="connsiteY0" fmla="*/ 3678 h 3678"/>
                      <a:gd name="connsiteX1" fmla="*/ 1839 w 121386"/>
                      <a:gd name="connsiteY1" fmla="*/ 3678 h 3678"/>
                      <a:gd name="connsiteX2" fmla="*/ 0 w 121386"/>
                      <a:gd name="connsiteY2" fmla="*/ 1839 h 3678"/>
                      <a:gd name="connsiteX3" fmla="*/ 1839 w 121386"/>
                      <a:gd name="connsiteY3" fmla="*/ 0 h 3678"/>
                      <a:gd name="connsiteX4" fmla="*/ 119547 w 121386"/>
                      <a:gd name="connsiteY4" fmla="*/ 0 h 3678"/>
                      <a:gd name="connsiteX5" fmla="*/ 121386 w 121386"/>
                      <a:gd name="connsiteY5" fmla="*/ 1839 h 3678"/>
                      <a:gd name="connsiteX6" fmla="*/ 119547 w 121386"/>
                      <a:gd name="connsiteY6" fmla="*/ 3678 h 36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21386" h="3678">
                        <a:moveTo>
                          <a:pt x="119547" y="3678"/>
                        </a:moveTo>
                        <a:lnTo>
                          <a:pt x="1839" y="3678"/>
                        </a:lnTo>
                        <a:cubicBezTo>
                          <a:pt x="824" y="3678"/>
                          <a:pt x="0" y="2854"/>
                          <a:pt x="0" y="1839"/>
                        </a:cubicBezTo>
                        <a:cubicBezTo>
                          <a:pt x="0" y="824"/>
                          <a:pt x="824" y="0"/>
                          <a:pt x="1839" y="0"/>
                        </a:cubicBezTo>
                        <a:lnTo>
                          <a:pt x="119547" y="0"/>
                        </a:lnTo>
                        <a:cubicBezTo>
                          <a:pt x="120562" y="0"/>
                          <a:pt x="121386" y="824"/>
                          <a:pt x="121386" y="1839"/>
                        </a:cubicBezTo>
                        <a:cubicBezTo>
                          <a:pt x="121386" y="2854"/>
                          <a:pt x="120562" y="3678"/>
                          <a:pt x="119547" y="3678"/>
                        </a:cubicBezTo>
                        <a:close/>
                      </a:path>
                    </a:pathLst>
                  </a:custGeom>
                  <a:solidFill>
                    <a:srgbClr val="505050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</p:grpSp>
          </p:grpSp>
          <p:sp>
            <p:nvSpPr>
              <p:cNvPr id="103" name="شكل بيضاوي 102">
                <a:extLst>
                  <a:ext uri="{FF2B5EF4-FFF2-40B4-BE49-F238E27FC236}">
                    <a16:creationId xmlns:a16="http://schemas.microsoft.com/office/drawing/2014/main" id="{99785BCA-0B19-3E39-419A-41188850BCA1}"/>
                  </a:ext>
                </a:extLst>
              </p:cNvPr>
              <p:cNvSpPr/>
              <p:nvPr/>
            </p:nvSpPr>
            <p:spPr>
              <a:xfrm>
                <a:off x="2582164" y="1353185"/>
                <a:ext cx="96266" cy="96266"/>
              </a:xfrm>
              <a:prstGeom prst="ellipse">
                <a:avLst/>
              </a:prstGeom>
              <a:solidFill>
                <a:srgbClr val="86513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/>
                <a:endParaRPr lang="ar-SA" dirty="0"/>
              </a:p>
            </p:txBody>
          </p:sp>
        </p:grpSp>
        <p:grpSp>
          <p:nvGrpSpPr>
            <p:cNvPr id="116" name="مجموعة 115">
              <a:extLst>
                <a:ext uri="{FF2B5EF4-FFF2-40B4-BE49-F238E27FC236}">
                  <a16:creationId xmlns:a16="http://schemas.microsoft.com/office/drawing/2014/main" id="{9B108D48-D902-BFC1-9328-13B5BA9C2B35}"/>
                </a:ext>
              </a:extLst>
            </p:cNvPr>
            <p:cNvGrpSpPr/>
            <p:nvPr/>
          </p:nvGrpSpPr>
          <p:grpSpPr>
            <a:xfrm>
              <a:off x="7789004" y="1671365"/>
              <a:ext cx="969641" cy="671075"/>
              <a:chOff x="639452" y="5546599"/>
              <a:chExt cx="1275698" cy="882893"/>
            </a:xfrm>
          </p:grpSpPr>
          <p:sp>
            <p:nvSpPr>
              <p:cNvPr id="117" name="grass">
                <a:extLst>
                  <a:ext uri="{FF2B5EF4-FFF2-40B4-BE49-F238E27FC236}">
                    <a16:creationId xmlns:a16="http://schemas.microsoft.com/office/drawing/2014/main" id="{DF0EC8DA-D6C1-914B-50D8-E66B3397D193}"/>
                  </a:ext>
                </a:extLst>
              </p:cNvPr>
              <p:cNvSpPr/>
              <p:nvPr/>
            </p:nvSpPr>
            <p:spPr>
              <a:xfrm rot="17853646">
                <a:off x="855546" y="5330505"/>
                <a:ext cx="843510" cy="1275698"/>
              </a:xfrm>
              <a:custGeom>
                <a:avLst/>
                <a:gdLst>
                  <a:gd name="connsiteX0" fmla="*/ 3440 w 9247"/>
                  <a:gd name="connsiteY0" fmla="*/ 0 h 12561"/>
                  <a:gd name="connsiteX1" fmla="*/ 23 w 9247"/>
                  <a:gd name="connsiteY1" fmla="*/ 9993 h 12561"/>
                  <a:gd name="connsiteX2" fmla="*/ 1869 w 9247"/>
                  <a:gd name="connsiteY2" fmla="*/ 12561 h 12561"/>
                  <a:gd name="connsiteX3" fmla="*/ 9107 w 9247"/>
                  <a:gd name="connsiteY3" fmla="*/ 5877 h 12561"/>
                  <a:gd name="connsiteX4" fmla="*/ 8575 w 9247"/>
                  <a:gd name="connsiteY4" fmla="*/ 5632 h 12561"/>
                  <a:gd name="connsiteX5" fmla="*/ 4658 w 9247"/>
                  <a:gd name="connsiteY5" fmla="*/ 7990 h 12561"/>
                  <a:gd name="connsiteX6" fmla="*/ 4658 w 9247"/>
                  <a:gd name="connsiteY6" fmla="*/ 7990 h 12561"/>
                  <a:gd name="connsiteX7" fmla="*/ 7055 w 9247"/>
                  <a:gd name="connsiteY7" fmla="*/ 3977 h 12561"/>
                  <a:gd name="connsiteX8" fmla="*/ 6683 w 9247"/>
                  <a:gd name="connsiteY8" fmla="*/ 3852 h 12561"/>
                  <a:gd name="connsiteX9" fmla="*/ 1782 w 9247"/>
                  <a:gd name="connsiteY9" fmla="*/ 8358 h 12561"/>
                  <a:gd name="connsiteX10" fmla="*/ 3598 w 9247"/>
                  <a:gd name="connsiteY10" fmla="*/ 21 h 12561"/>
                  <a:gd name="connsiteX11" fmla="*/ 3440 w 9247"/>
                  <a:gd name="connsiteY11" fmla="*/ 0 h 12561"/>
                  <a:gd name="connsiteX0" fmla="*/ 3695 w 9976"/>
                  <a:gd name="connsiteY0" fmla="*/ 0 h 10000"/>
                  <a:gd name="connsiteX1" fmla="*/ 0 w 9976"/>
                  <a:gd name="connsiteY1" fmla="*/ 7956 h 10000"/>
                  <a:gd name="connsiteX2" fmla="*/ 1996 w 9976"/>
                  <a:gd name="connsiteY2" fmla="*/ 10000 h 10000"/>
                  <a:gd name="connsiteX3" fmla="*/ 9824 w 9976"/>
                  <a:gd name="connsiteY3" fmla="*/ 4679 h 10000"/>
                  <a:gd name="connsiteX4" fmla="*/ 9248 w 9976"/>
                  <a:gd name="connsiteY4" fmla="*/ 4484 h 10000"/>
                  <a:gd name="connsiteX5" fmla="*/ 5012 w 9976"/>
                  <a:gd name="connsiteY5" fmla="*/ 6361 h 10000"/>
                  <a:gd name="connsiteX6" fmla="*/ 5012 w 9976"/>
                  <a:gd name="connsiteY6" fmla="*/ 6361 h 10000"/>
                  <a:gd name="connsiteX7" fmla="*/ 7605 w 9976"/>
                  <a:gd name="connsiteY7" fmla="*/ 3166 h 10000"/>
                  <a:gd name="connsiteX8" fmla="*/ 7202 w 9976"/>
                  <a:gd name="connsiteY8" fmla="*/ 3067 h 10000"/>
                  <a:gd name="connsiteX9" fmla="*/ 1902 w 9976"/>
                  <a:gd name="connsiteY9" fmla="*/ 6654 h 10000"/>
                  <a:gd name="connsiteX10" fmla="*/ 3866 w 9976"/>
                  <a:gd name="connsiteY10" fmla="*/ 17 h 10000"/>
                  <a:gd name="connsiteX11" fmla="*/ 3695 w 9976"/>
                  <a:gd name="connsiteY11" fmla="*/ 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976" h="10000" extrusionOk="0">
                    <a:moveTo>
                      <a:pt x="3695" y="0"/>
                    </a:moveTo>
                    <a:cubicBezTo>
                      <a:pt x="1447" y="0"/>
                      <a:pt x="283" y="6289"/>
                      <a:pt x="0" y="7956"/>
                    </a:cubicBezTo>
                    <a:lnTo>
                      <a:pt x="1996" y="10000"/>
                    </a:lnTo>
                    <a:cubicBezTo>
                      <a:pt x="6853" y="10000"/>
                      <a:pt x="10812" y="5743"/>
                      <a:pt x="9824" y="4679"/>
                    </a:cubicBezTo>
                    <a:cubicBezTo>
                      <a:pt x="9693" y="4543"/>
                      <a:pt x="9494" y="4484"/>
                      <a:pt x="9248" y="4484"/>
                    </a:cubicBezTo>
                    <a:cubicBezTo>
                      <a:pt x="8195" y="4484"/>
                      <a:pt x="6268" y="5571"/>
                      <a:pt x="5012" y="6361"/>
                    </a:cubicBezTo>
                    <a:lnTo>
                      <a:pt x="5012" y="6361"/>
                    </a:lnTo>
                    <a:cubicBezTo>
                      <a:pt x="6454" y="5360"/>
                      <a:pt x="8554" y="3710"/>
                      <a:pt x="7605" y="3166"/>
                    </a:cubicBezTo>
                    <a:cubicBezTo>
                      <a:pt x="7492" y="3098"/>
                      <a:pt x="7357" y="3067"/>
                      <a:pt x="7202" y="3067"/>
                    </a:cubicBezTo>
                    <a:cubicBezTo>
                      <a:pt x="5562" y="3067"/>
                      <a:pt x="1902" y="6654"/>
                      <a:pt x="1902" y="6654"/>
                    </a:cubicBezTo>
                    <a:cubicBezTo>
                      <a:pt x="1902" y="6654"/>
                      <a:pt x="6274" y="394"/>
                      <a:pt x="3866" y="17"/>
                    </a:cubicBezTo>
                    <a:cubicBezTo>
                      <a:pt x="3808" y="6"/>
                      <a:pt x="3751" y="0"/>
                      <a:pt x="3695" y="0"/>
                    </a:cubicBezTo>
                    <a:close/>
                  </a:path>
                </a:pathLst>
              </a:custGeom>
              <a:solidFill>
                <a:srgbClr val="A1E2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8" name="grass">
                <a:extLst>
                  <a:ext uri="{FF2B5EF4-FFF2-40B4-BE49-F238E27FC236}">
                    <a16:creationId xmlns:a16="http://schemas.microsoft.com/office/drawing/2014/main" id="{7D5D42F4-9647-0F8E-0C59-29FA6C372F29}"/>
                  </a:ext>
                </a:extLst>
              </p:cNvPr>
              <p:cNvSpPr/>
              <p:nvPr/>
            </p:nvSpPr>
            <p:spPr>
              <a:xfrm rot="17853646">
                <a:off x="974577" y="5535662"/>
                <a:ext cx="727193" cy="1060468"/>
              </a:xfrm>
              <a:custGeom>
                <a:avLst/>
                <a:gdLst>
                  <a:gd name="connsiteX0" fmla="*/ 3440 w 9247"/>
                  <a:gd name="connsiteY0" fmla="*/ 0 h 12561"/>
                  <a:gd name="connsiteX1" fmla="*/ 23 w 9247"/>
                  <a:gd name="connsiteY1" fmla="*/ 9993 h 12561"/>
                  <a:gd name="connsiteX2" fmla="*/ 1869 w 9247"/>
                  <a:gd name="connsiteY2" fmla="*/ 12561 h 12561"/>
                  <a:gd name="connsiteX3" fmla="*/ 9107 w 9247"/>
                  <a:gd name="connsiteY3" fmla="*/ 5877 h 12561"/>
                  <a:gd name="connsiteX4" fmla="*/ 8575 w 9247"/>
                  <a:gd name="connsiteY4" fmla="*/ 5632 h 12561"/>
                  <a:gd name="connsiteX5" fmla="*/ 4658 w 9247"/>
                  <a:gd name="connsiteY5" fmla="*/ 7990 h 12561"/>
                  <a:gd name="connsiteX6" fmla="*/ 4658 w 9247"/>
                  <a:gd name="connsiteY6" fmla="*/ 7990 h 12561"/>
                  <a:gd name="connsiteX7" fmla="*/ 7055 w 9247"/>
                  <a:gd name="connsiteY7" fmla="*/ 3977 h 12561"/>
                  <a:gd name="connsiteX8" fmla="*/ 6683 w 9247"/>
                  <a:gd name="connsiteY8" fmla="*/ 3852 h 12561"/>
                  <a:gd name="connsiteX9" fmla="*/ 1782 w 9247"/>
                  <a:gd name="connsiteY9" fmla="*/ 8358 h 12561"/>
                  <a:gd name="connsiteX10" fmla="*/ 3598 w 9247"/>
                  <a:gd name="connsiteY10" fmla="*/ 21 h 12561"/>
                  <a:gd name="connsiteX11" fmla="*/ 3440 w 9247"/>
                  <a:gd name="connsiteY11" fmla="*/ 0 h 12561"/>
                  <a:gd name="connsiteX0" fmla="*/ 3695 w 9976"/>
                  <a:gd name="connsiteY0" fmla="*/ 0 h 10000"/>
                  <a:gd name="connsiteX1" fmla="*/ 0 w 9976"/>
                  <a:gd name="connsiteY1" fmla="*/ 7956 h 10000"/>
                  <a:gd name="connsiteX2" fmla="*/ 1996 w 9976"/>
                  <a:gd name="connsiteY2" fmla="*/ 10000 h 10000"/>
                  <a:gd name="connsiteX3" fmla="*/ 9824 w 9976"/>
                  <a:gd name="connsiteY3" fmla="*/ 4679 h 10000"/>
                  <a:gd name="connsiteX4" fmla="*/ 9248 w 9976"/>
                  <a:gd name="connsiteY4" fmla="*/ 4484 h 10000"/>
                  <a:gd name="connsiteX5" fmla="*/ 5012 w 9976"/>
                  <a:gd name="connsiteY5" fmla="*/ 6361 h 10000"/>
                  <a:gd name="connsiteX6" fmla="*/ 5012 w 9976"/>
                  <a:gd name="connsiteY6" fmla="*/ 6361 h 10000"/>
                  <a:gd name="connsiteX7" fmla="*/ 7605 w 9976"/>
                  <a:gd name="connsiteY7" fmla="*/ 3166 h 10000"/>
                  <a:gd name="connsiteX8" fmla="*/ 7202 w 9976"/>
                  <a:gd name="connsiteY8" fmla="*/ 3067 h 10000"/>
                  <a:gd name="connsiteX9" fmla="*/ 1902 w 9976"/>
                  <a:gd name="connsiteY9" fmla="*/ 6654 h 10000"/>
                  <a:gd name="connsiteX10" fmla="*/ 3866 w 9976"/>
                  <a:gd name="connsiteY10" fmla="*/ 17 h 10000"/>
                  <a:gd name="connsiteX11" fmla="*/ 3695 w 9976"/>
                  <a:gd name="connsiteY11" fmla="*/ 0 h 10000"/>
                  <a:gd name="connsiteX0" fmla="*/ 3704 w 9319"/>
                  <a:gd name="connsiteY0" fmla="*/ 0 h 10000"/>
                  <a:gd name="connsiteX1" fmla="*/ 0 w 9319"/>
                  <a:gd name="connsiteY1" fmla="*/ 7956 h 10000"/>
                  <a:gd name="connsiteX2" fmla="*/ 2001 w 9319"/>
                  <a:gd name="connsiteY2" fmla="*/ 10000 h 10000"/>
                  <a:gd name="connsiteX3" fmla="*/ 9270 w 9319"/>
                  <a:gd name="connsiteY3" fmla="*/ 4484 h 10000"/>
                  <a:gd name="connsiteX4" fmla="*/ 5024 w 9319"/>
                  <a:gd name="connsiteY4" fmla="*/ 6361 h 10000"/>
                  <a:gd name="connsiteX5" fmla="*/ 5024 w 9319"/>
                  <a:gd name="connsiteY5" fmla="*/ 6361 h 10000"/>
                  <a:gd name="connsiteX6" fmla="*/ 7623 w 9319"/>
                  <a:gd name="connsiteY6" fmla="*/ 3166 h 10000"/>
                  <a:gd name="connsiteX7" fmla="*/ 7219 w 9319"/>
                  <a:gd name="connsiteY7" fmla="*/ 3067 h 10000"/>
                  <a:gd name="connsiteX8" fmla="*/ 1907 w 9319"/>
                  <a:gd name="connsiteY8" fmla="*/ 6654 h 10000"/>
                  <a:gd name="connsiteX9" fmla="*/ 3875 w 9319"/>
                  <a:gd name="connsiteY9" fmla="*/ 17 h 10000"/>
                  <a:gd name="connsiteX10" fmla="*/ 3704 w 9319"/>
                  <a:gd name="connsiteY10" fmla="*/ 0 h 10000"/>
                  <a:gd name="connsiteX0" fmla="*/ 3975 w 8960"/>
                  <a:gd name="connsiteY0" fmla="*/ 0 h 10000"/>
                  <a:gd name="connsiteX1" fmla="*/ 0 w 8960"/>
                  <a:gd name="connsiteY1" fmla="*/ 7956 h 10000"/>
                  <a:gd name="connsiteX2" fmla="*/ 2147 w 8960"/>
                  <a:gd name="connsiteY2" fmla="*/ 10000 h 10000"/>
                  <a:gd name="connsiteX3" fmla="*/ 8890 w 8960"/>
                  <a:gd name="connsiteY3" fmla="*/ 6205 h 10000"/>
                  <a:gd name="connsiteX4" fmla="*/ 5391 w 8960"/>
                  <a:gd name="connsiteY4" fmla="*/ 6361 h 10000"/>
                  <a:gd name="connsiteX5" fmla="*/ 5391 w 8960"/>
                  <a:gd name="connsiteY5" fmla="*/ 6361 h 10000"/>
                  <a:gd name="connsiteX6" fmla="*/ 8180 w 8960"/>
                  <a:gd name="connsiteY6" fmla="*/ 3166 h 10000"/>
                  <a:gd name="connsiteX7" fmla="*/ 7747 w 8960"/>
                  <a:gd name="connsiteY7" fmla="*/ 3067 h 10000"/>
                  <a:gd name="connsiteX8" fmla="*/ 2046 w 8960"/>
                  <a:gd name="connsiteY8" fmla="*/ 6654 h 10000"/>
                  <a:gd name="connsiteX9" fmla="*/ 4158 w 8960"/>
                  <a:gd name="connsiteY9" fmla="*/ 17 h 10000"/>
                  <a:gd name="connsiteX10" fmla="*/ 3975 w 8960"/>
                  <a:gd name="connsiteY10" fmla="*/ 0 h 10000"/>
                  <a:gd name="connsiteX0" fmla="*/ 4436 w 10001"/>
                  <a:gd name="connsiteY0" fmla="*/ 0 h 10000"/>
                  <a:gd name="connsiteX1" fmla="*/ 0 w 10001"/>
                  <a:gd name="connsiteY1" fmla="*/ 7956 h 10000"/>
                  <a:gd name="connsiteX2" fmla="*/ 2396 w 10001"/>
                  <a:gd name="connsiteY2" fmla="*/ 10000 h 10000"/>
                  <a:gd name="connsiteX3" fmla="*/ 9922 w 10001"/>
                  <a:gd name="connsiteY3" fmla="*/ 6205 h 10000"/>
                  <a:gd name="connsiteX4" fmla="*/ 6017 w 10001"/>
                  <a:gd name="connsiteY4" fmla="*/ 6361 h 10000"/>
                  <a:gd name="connsiteX5" fmla="*/ 6017 w 10001"/>
                  <a:gd name="connsiteY5" fmla="*/ 6361 h 10000"/>
                  <a:gd name="connsiteX6" fmla="*/ 8646 w 10001"/>
                  <a:gd name="connsiteY6" fmla="*/ 3067 h 10000"/>
                  <a:gd name="connsiteX7" fmla="*/ 2283 w 10001"/>
                  <a:gd name="connsiteY7" fmla="*/ 6654 h 10000"/>
                  <a:gd name="connsiteX8" fmla="*/ 4641 w 10001"/>
                  <a:gd name="connsiteY8" fmla="*/ 17 h 10000"/>
                  <a:gd name="connsiteX9" fmla="*/ 4436 w 10001"/>
                  <a:gd name="connsiteY9" fmla="*/ 0 h 10000"/>
                  <a:gd name="connsiteX0" fmla="*/ 4436 w 10001"/>
                  <a:gd name="connsiteY0" fmla="*/ 0 h 10000"/>
                  <a:gd name="connsiteX1" fmla="*/ 0 w 10001"/>
                  <a:gd name="connsiteY1" fmla="*/ 7956 h 10000"/>
                  <a:gd name="connsiteX2" fmla="*/ 2396 w 10001"/>
                  <a:gd name="connsiteY2" fmla="*/ 10000 h 10000"/>
                  <a:gd name="connsiteX3" fmla="*/ 9922 w 10001"/>
                  <a:gd name="connsiteY3" fmla="*/ 6205 h 10000"/>
                  <a:gd name="connsiteX4" fmla="*/ 6017 w 10001"/>
                  <a:gd name="connsiteY4" fmla="*/ 6361 h 10000"/>
                  <a:gd name="connsiteX5" fmla="*/ 6017 w 10001"/>
                  <a:gd name="connsiteY5" fmla="*/ 6361 h 10000"/>
                  <a:gd name="connsiteX6" fmla="*/ 7459 w 10001"/>
                  <a:gd name="connsiteY6" fmla="*/ 4265 h 10000"/>
                  <a:gd name="connsiteX7" fmla="*/ 8646 w 10001"/>
                  <a:gd name="connsiteY7" fmla="*/ 3067 h 10000"/>
                  <a:gd name="connsiteX8" fmla="*/ 2283 w 10001"/>
                  <a:gd name="connsiteY8" fmla="*/ 6654 h 10000"/>
                  <a:gd name="connsiteX9" fmla="*/ 4641 w 10001"/>
                  <a:gd name="connsiteY9" fmla="*/ 17 h 10000"/>
                  <a:gd name="connsiteX10" fmla="*/ 4436 w 10001"/>
                  <a:gd name="connsiteY10" fmla="*/ 0 h 10000"/>
                  <a:gd name="connsiteX0" fmla="*/ 4641 w 10001"/>
                  <a:gd name="connsiteY0" fmla="*/ 0 h 9983"/>
                  <a:gd name="connsiteX1" fmla="*/ 0 w 10001"/>
                  <a:gd name="connsiteY1" fmla="*/ 7939 h 9983"/>
                  <a:gd name="connsiteX2" fmla="*/ 2396 w 10001"/>
                  <a:gd name="connsiteY2" fmla="*/ 9983 h 9983"/>
                  <a:gd name="connsiteX3" fmla="*/ 9922 w 10001"/>
                  <a:gd name="connsiteY3" fmla="*/ 6188 h 9983"/>
                  <a:gd name="connsiteX4" fmla="*/ 6017 w 10001"/>
                  <a:gd name="connsiteY4" fmla="*/ 6344 h 9983"/>
                  <a:gd name="connsiteX5" fmla="*/ 6017 w 10001"/>
                  <a:gd name="connsiteY5" fmla="*/ 6344 h 9983"/>
                  <a:gd name="connsiteX6" fmla="*/ 7459 w 10001"/>
                  <a:gd name="connsiteY6" fmla="*/ 4248 h 9983"/>
                  <a:gd name="connsiteX7" fmla="*/ 8646 w 10001"/>
                  <a:gd name="connsiteY7" fmla="*/ 3050 h 9983"/>
                  <a:gd name="connsiteX8" fmla="*/ 2283 w 10001"/>
                  <a:gd name="connsiteY8" fmla="*/ 6637 h 9983"/>
                  <a:gd name="connsiteX9" fmla="*/ 4641 w 10001"/>
                  <a:gd name="connsiteY9" fmla="*/ 0 h 9983"/>
                  <a:gd name="connsiteX0" fmla="*/ 3169 w 10000"/>
                  <a:gd name="connsiteY0" fmla="*/ 0 h 8327"/>
                  <a:gd name="connsiteX1" fmla="*/ 0 w 10000"/>
                  <a:gd name="connsiteY1" fmla="*/ 6280 h 8327"/>
                  <a:gd name="connsiteX2" fmla="*/ 2396 w 10000"/>
                  <a:gd name="connsiteY2" fmla="*/ 8327 h 8327"/>
                  <a:gd name="connsiteX3" fmla="*/ 9921 w 10000"/>
                  <a:gd name="connsiteY3" fmla="*/ 4526 h 8327"/>
                  <a:gd name="connsiteX4" fmla="*/ 6016 w 10000"/>
                  <a:gd name="connsiteY4" fmla="*/ 4682 h 8327"/>
                  <a:gd name="connsiteX5" fmla="*/ 6016 w 10000"/>
                  <a:gd name="connsiteY5" fmla="*/ 4682 h 8327"/>
                  <a:gd name="connsiteX6" fmla="*/ 7458 w 10000"/>
                  <a:gd name="connsiteY6" fmla="*/ 2582 h 8327"/>
                  <a:gd name="connsiteX7" fmla="*/ 8645 w 10000"/>
                  <a:gd name="connsiteY7" fmla="*/ 1382 h 8327"/>
                  <a:gd name="connsiteX8" fmla="*/ 2283 w 10000"/>
                  <a:gd name="connsiteY8" fmla="*/ 4975 h 8327"/>
                  <a:gd name="connsiteX9" fmla="*/ 3169 w 10000"/>
                  <a:gd name="connsiteY9" fmla="*/ 0 h 8327"/>
                  <a:gd name="connsiteX0" fmla="*/ 3169 w 10000"/>
                  <a:gd name="connsiteY0" fmla="*/ 0 h 10000"/>
                  <a:gd name="connsiteX1" fmla="*/ 0 w 10000"/>
                  <a:gd name="connsiteY1" fmla="*/ 7542 h 10000"/>
                  <a:gd name="connsiteX2" fmla="*/ 2396 w 10000"/>
                  <a:gd name="connsiteY2" fmla="*/ 10000 h 10000"/>
                  <a:gd name="connsiteX3" fmla="*/ 9921 w 10000"/>
                  <a:gd name="connsiteY3" fmla="*/ 5435 h 10000"/>
                  <a:gd name="connsiteX4" fmla="*/ 6016 w 10000"/>
                  <a:gd name="connsiteY4" fmla="*/ 5623 h 10000"/>
                  <a:gd name="connsiteX5" fmla="*/ 6016 w 10000"/>
                  <a:gd name="connsiteY5" fmla="*/ 5623 h 10000"/>
                  <a:gd name="connsiteX6" fmla="*/ 7458 w 10000"/>
                  <a:gd name="connsiteY6" fmla="*/ 3101 h 10000"/>
                  <a:gd name="connsiteX7" fmla="*/ 8645 w 10000"/>
                  <a:gd name="connsiteY7" fmla="*/ 1660 h 10000"/>
                  <a:gd name="connsiteX8" fmla="*/ 2283 w 10000"/>
                  <a:gd name="connsiteY8" fmla="*/ 5975 h 10000"/>
                  <a:gd name="connsiteX9" fmla="*/ 3169 w 10000"/>
                  <a:gd name="connsiteY9" fmla="*/ 0 h 10000"/>
                  <a:gd name="connsiteX0" fmla="*/ 3169 w 10000"/>
                  <a:gd name="connsiteY0" fmla="*/ 0 h 10000"/>
                  <a:gd name="connsiteX1" fmla="*/ 0 w 10000"/>
                  <a:gd name="connsiteY1" fmla="*/ 7542 h 10000"/>
                  <a:gd name="connsiteX2" fmla="*/ 2396 w 10000"/>
                  <a:gd name="connsiteY2" fmla="*/ 10000 h 10000"/>
                  <a:gd name="connsiteX3" fmla="*/ 9921 w 10000"/>
                  <a:gd name="connsiteY3" fmla="*/ 5435 h 10000"/>
                  <a:gd name="connsiteX4" fmla="*/ 6016 w 10000"/>
                  <a:gd name="connsiteY4" fmla="*/ 5623 h 10000"/>
                  <a:gd name="connsiteX5" fmla="*/ 6016 w 10000"/>
                  <a:gd name="connsiteY5" fmla="*/ 5623 h 10000"/>
                  <a:gd name="connsiteX6" fmla="*/ 8645 w 10000"/>
                  <a:gd name="connsiteY6" fmla="*/ 1660 h 10000"/>
                  <a:gd name="connsiteX7" fmla="*/ 2283 w 10000"/>
                  <a:gd name="connsiteY7" fmla="*/ 5975 h 10000"/>
                  <a:gd name="connsiteX8" fmla="*/ 3169 w 10000"/>
                  <a:gd name="connsiteY8" fmla="*/ 0 h 10000"/>
                  <a:gd name="connsiteX0" fmla="*/ 3169 w 10000"/>
                  <a:gd name="connsiteY0" fmla="*/ 0 h 10000"/>
                  <a:gd name="connsiteX1" fmla="*/ 0 w 10000"/>
                  <a:gd name="connsiteY1" fmla="*/ 7542 h 10000"/>
                  <a:gd name="connsiteX2" fmla="*/ 2396 w 10000"/>
                  <a:gd name="connsiteY2" fmla="*/ 10000 h 10000"/>
                  <a:gd name="connsiteX3" fmla="*/ 9921 w 10000"/>
                  <a:gd name="connsiteY3" fmla="*/ 5435 h 10000"/>
                  <a:gd name="connsiteX4" fmla="*/ 6016 w 10000"/>
                  <a:gd name="connsiteY4" fmla="*/ 5623 h 10000"/>
                  <a:gd name="connsiteX5" fmla="*/ 6016 w 10000"/>
                  <a:gd name="connsiteY5" fmla="*/ 5623 h 10000"/>
                  <a:gd name="connsiteX6" fmla="*/ 8645 w 10000"/>
                  <a:gd name="connsiteY6" fmla="*/ 1660 h 10000"/>
                  <a:gd name="connsiteX7" fmla="*/ 2283 w 10000"/>
                  <a:gd name="connsiteY7" fmla="*/ 5975 h 10000"/>
                  <a:gd name="connsiteX8" fmla="*/ 3169 w 10000"/>
                  <a:gd name="connsiteY8" fmla="*/ 0 h 10000"/>
                  <a:gd name="connsiteX0" fmla="*/ 3169 w 9921"/>
                  <a:gd name="connsiteY0" fmla="*/ 0 h 10000"/>
                  <a:gd name="connsiteX1" fmla="*/ 0 w 9921"/>
                  <a:gd name="connsiteY1" fmla="*/ 7542 h 10000"/>
                  <a:gd name="connsiteX2" fmla="*/ 2396 w 9921"/>
                  <a:gd name="connsiteY2" fmla="*/ 10000 h 10000"/>
                  <a:gd name="connsiteX3" fmla="*/ 9921 w 9921"/>
                  <a:gd name="connsiteY3" fmla="*/ 5435 h 10000"/>
                  <a:gd name="connsiteX4" fmla="*/ 6016 w 9921"/>
                  <a:gd name="connsiteY4" fmla="*/ 5623 h 10000"/>
                  <a:gd name="connsiteX5" fmla="*/ 6016 w 9921"/>
                  <a:gd name="connsiteY5" fmla="*/ 5623 h 10000"/>
                  <a:gd name="connsiteX6" fmla="*/ 8645 w 9921"/>
                  <a:gd name="connsiteY6" fmla="*/ 1660 h 10000"/>
                  <a:gd name="connsiteX7" fmla="*/ 2283 w 9921"/>
                  <a:gd name="connsiteY7" fmla="*/ 5975 h 10000"/>
                  <a:gd name="connsiteX8" fmla="*/ 3169 w 9921"/>
                  <a:gd name="connsiteY8" fmla="*/ 0 h 10000"/>
                  <a:gd name="connsiteX0" fmla="*/ 3194 w 10000"/>
                  <a:gd name="connsiteY0" fmla="*/ 0 h 10000"/>
                  <a:gd name="connsiteX1" fmla="*/ 0 w 10000"/>
                  <a:gd name="connsiteY1" fmla="*/ 7542 h 10000"/>
                  <a:gd name="connsiteX2" fmla="*/ 2415 w 10000"/>
                  <a:gd name="connsiteY2" fmla="*/ 10000 h 10000"/>
                  <a:gd name="connsiteX3" fmla="*/ 10000 w 10000"/>
                  <a:gd name="connsiteY3" fmla="*/ 5435 h 10000"/>
                  <a:gd name="connsiteX4" fmla="*/ 6064 w 10000"/>
                  <a:gd name="connsiteY4" fmla="*/ 5623 h 10000"/>
                  <a:gd name="connsiteX5" fmla="*/ 6064 w 10000"/>
                  <a:gd name="connsiteY5" fmla="*/ 5623 h 10000"/>
                  <a:gd name="connsiteX6" fmla="*/ 8714 w 10000"/>
                  <a:gd name="connsiteY6" fmla="*/ 1660 h 10000"/>
                  <a:gd name="connsiteX7" fmla="*/ 2301 w 10000"/>
                  <a:gd name="connsiteY7" fmla="*/ 5975 h 10000"/>
                  <a:gd name="connsiteX8" fmla="*/ 3194 w 10000"/>
                  <a:gd name="connsiteY8" fmla="*/ 0 h 10000"/>
                  <a:gd name="connsiteX0" fmla="*/ 3194 w 10000"/>
                  <a:gd name="connsiteY0" fmla="*/ 0 h 10000"/>
                  <a:gd name="connsiteX1" fmla="*/ 0 w 10000"/>
                  <a:gd name="connsiteY1" fmla="*/ 7542 h 10000"/>
                  <a:gd name="connsiteX2" fmla="*/ 2415 w 10000"/>
                  <a:gd name="connsiteY2" fmla="*/ 10000 h 10000"/>
                  <a:gd name="connsiteX3" fmla="*/ 10000 w 10000"/>
                  <a:gd name="connsiteY3" fmla="*/ 5435 h 10000"/>
                  <a:gd name="connsiteX4" fmla="*/ 6064 w 10000"/>
                  <a:gd name="connsiteY4" fmla="*/ 5623 h 10000"/>
                  <a:gd name="connsiteX5" fmla="*/ 6064 w 10000"/>
                  <a:gd name="connsiteY5" fmla="*/ 5623 h 10000"/>
                  <a:gd name="connsiteX6" fmla="*/ 8714 w 10000"/>
                  <a:gd name="connsiteY6" fmla="*/ 1660 h 10000"/>
                  <a:gd name="connsiteX7" fmla="*/ 2301 w 10000"/>
                  <a:gd name="connsiteY7" fmla="*/ 5975 h 10000"/>
                  <a:gd name="connsiteX8" fmla="*/ 3194 w 10000"/>
                  <a:gd name="connsiteY8" fmla="*/ 0 h 10000"/>
                  <a:gd name="connsiteX0" fmla="*/ 3194 w 10000"/>
                  <a:gd name="connsiteY0" fmla="*/ 0 h 10000"/>
                  <a:gd name="connsiteX1" fmla="*/ 0 w 10000"/>
                  <a:gd name="connsiteY1" fmla="*/ 7542 h 10000"/>
                  <a:gd name="connsiteX2" fmla="*/ 2415 w 10000"/>
                  <a:gd name="connsiteY2" fmla="*/ 10000 h 10000"/>
                  <a:gd name="connsiteX3" fmla="*/ 10000 w 10000"/>
                  <a:gd name="connsiteY3" fmla="*/ 5435 h 10000"/>
                  <a:gd name="connsiteX4" fmla="*/ 6064 w 10000"/>
                  <a:gd name="connsiteY4" fmla="*/ 5623 h 10000"/>
                  <a:gd name="connsiteX5" fmla="*/ 6064 w 10000"/>
                  <a:gd name="connsiteY5" fmla="*/ 5623 h 10000"/>
                  <a:gd name="connsiteX6" fmla="*/ 5953 w 10000"/>
                  <a:gd name="connsiteY6" fmla="*/ 4231 h 10000"/>
                  <a:gd name="connsiteX7" fmla="*/ 2301 w 10000"/>
                  <a:gd name="connsiteY7" fmla="*/ 5975 h 10000"/>
                  <a:gd name="connsiteX8" fmla="*/ 3194 w 10000"/>
                  <a:gd name="connsiteY8" fmla="*/ 0 h 10000"/>
                  <a:gd name="connsiteX0" fmla="*/ 3194 w 10000"/>
                  <a:gd name="connsiteY0" fmla="*/ 0 h 10000"/>
                  <a:gd name="connsiteX1" fmla="*/ 0 w 10000"/>
                  <a:gd name="connsiteY1" fmla="*/ 7542 h 10000"/>
                  <a:gd name="connsiteX2" fmla="*/ 2415 w 10000"/>
                  <a:gd name="connsiteY2" fmla="*/ 10000 h 10000"/>
                  <a:gd name="connsiteX3" fmla="*/ 10000 w 10000"/>
                  <a:gd name="connsiteY3" fmla="*/ 5435 h 10000"/>
                  <a:gd name="connsiteX4" fmla="*/ 6064 w 10000"/>
                  <a:gd name="connsiteY4" fmla="*/ 5623 h 10000"/>
                  <a:gd name="connsiteX5" fmla="*/ 2004 w 10000"/>
                  <a:gd name="connsiteY5" fmla="*/ 7951 h 10000"/>
                  <a:gd name="connsiteX6" fmla="*/ 5953 w 10000"/>
                  <a:gd name="connsiteY6" fmla="*/ 4231 h 10000"/>
                  <a:gd name="connsiteX7" fmla="*/ 2301 w 10000"/>
                  <a:gd name="connsiteY7" fmla="*/ 5975 h 10000"/>
                  <a:gd name="connsiteX8" fmla="*/ 3194 w 10000"/>
                  <a:gd name="connsiteY8" fmla="*/ 0 h 10000"/>
                  <a:gd name="connsiteX0" fmla="*/ 3194 w 10000"/>
                  <a:gd name="connsiteY0" fmla="*/ 0 h 10000"/>
                  <a:gd name="connsiteX1" fmla="*/ 0 w 10000"/>
                  <a:gd name="connsiteY1" fmla="*/ 7542 h 10000"/>
                  <a:gd name="connsiteX2" fmla="*/ 2415 w 10000"/>
                  <a:gd name="connsiteY2" fmla="*/ 10000 h 10000"/>
                  <a:gd name="connsiteX3" fmla="*/ 10000 w 10000"/>
                  <a:gd name="connsiteY3" fmla="*/ 5435 h 10000"/>
                  <a:gd name="connsiteX4" fmla="*/ 2004 w 10000"/>
                  <a:gd name="connsiteY4" fmla="*/ 7951 h 10000"/>
                  <a:gd name="connsiteX5" fmla="*/ 5953 w 10000"/>
                  <a:gd name="connsiteY5" fmla="*/ 4231 h 10000"/>
                  <a:gd name="connsiteX6" fmla="*/ 2301 w 10000"/>
                  <a:gd name="connsiteY6" fmla="*/ 5975 h 10000"/>
                  <a:gd name="connsiteX7" fmla="*/ 3194 w 10000"/>
                  <a:gd name="connsiteY7" fmla="*/ 0 h 10000"/>
                  <a:gd name="connsiteX0" fmla="*/ 3194 w 10000"/>
                  <a:gd name="connsiteY0" fmla="*/ 0 h 10000"/>
                  <a:gd name="connsiteX1" fmla="*/ 0 w 10000"/>
                  <a:gd name="connsiteY1" fmla="*/ 7542 h 10000"/>
                  <a:gd name="connsiteX2" fmla="*/ 2415 w 10000"/>
                  <a:gd name="connsiteY2" fmla="*/ 10000 h 10000"/>
                  <a:gd name="connsiteX3" fmla="*/ 10000 w 10000"/>
                  <a:gd name="connsiteY3" fmla="*/ 5435 h 10000"/>
                  <a:gd name="connsiteX4" fmla="*/ 2004 w 10000"/>
                  <a:gd name="connsiteY4" fmla="*/ 7951 h 10000"/>
                  <a:gd name="connsiteX5" fmla="*/ 5953 w 10000"/>
                  <a:gd name="connsiteY5" fmla="*/ 4231 h 10000"/>
                  <a:gd name="connsiteX6" fmla="*/ 1231 w 10000"/>
                  <a:gd name="connsiteY6" fmla="*/ 7032 h 10000"/>
                  <a:gd name="connsiteX7" fmla="*/ 3194 w 10000"/>
                  <a:gd name="connsiteY7" fmla="*/ 0 h 10000"/>
                  <a:gd name="connsiteX0" fmla="*/ 3194 w 10406"/>
                  <a:gd name="connsiteY0" fmla="*/ 0 h 10000"/>
                  <a:gd name="connsiteX1" fmla="*/ 0 w 10406"/>
                  <a:gd name="connsiteY1" fmla="*/ 7542 h 10000"/>
                  <a:gd name="connsiteX2" fmla="*/ 2415 w 10406"/>
                  <a:gd name="connsiteY2" fmla="*/ 10000 h 10000"/>
                  <a:gd name="connsiteX3" fmla="*/ 10406 w 10406"/>
                  <a:gd name="connsiteY3" fmla="*/ 5093 h 10000"/>
                  <a:gd name="connsiteX4" fmla="*/ 2004 w 10406"/>
                  <a:gd name="connsiteY4" fmla="*/ 7951 h 10000"/>
                  <a:gd name="connsiteX5" fmla="*/ 5953 w 10406"/>
                  <a:gd name="connsiteY5" fmla="*/ 4231 h 10000"/>
                  <a:gd name="connsiteX6" fmla="*/ 1231 w 10406"/>
                  <a:gd name="connsiteY6" fmla="*/ 7032 h 10000"/>
                  <a:gd name="connsiteX7" fmla="*/ 3194 w 10406"/>
                  <a:gd name="connsiteY7" fmla="*/ 0 h 10000"/>
                  <a:gd name="connsiteX0" fmla="*/ 3194 w 10406"/>
                  <a:gd name="connsiteY0" fmla="*/ 0 h 10000"/>
                  <a:gd name="connsiteX1" fmla="*/ 0 w 10406"/>
                  <a:gd name="connsiteY1" fmla="*/ 7542 h 10000"/>
                  <a:gd name="connsiteX2" fmla="*/ 2415 w 10406"/>
                  <a:gd name="connsiteY2" fmla="*/ 10000 h 10000"/>
                  <a:gd name="connsiteX3" fmla="*/ 10406 w 10406"/>
                  <a:gd name="connsiteY3" fmla="*/ 5093 h 10000"/>
                  <a:gd name="connsiteX4" fmla="*/ 2357 w 10406"/>
                  <a:gd name="connsiteY4" fmla="*/ 8397 h 10000"/>
                  <a:gd name="connsiteX5" fmla="*/ 5953 w 10406"/>
                  <a:gd name="connsiteY5" fmla="*/ 4231 h 10000"/>
                  <a:gd name="connsiteX6" fmla="*/ 1231 w 10406"/>
                  <a:gd name="connsiteY6" fmla="*/ 7032 h 10000"/>
                  <a:gd name="connsiteX7" fmla="*/ 3194 w 10406"/>
                  <a:gd name="connsiteY7" fmla="*/ 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406" h="10000" extrusionOk="0">
                    <a:moveTo>
                      <a:pt x="3194" y="0"/>
                    </a:moveTo>
                    <a:cubicBezTo>
                      <a:pt x="2811" y="261"/>
                      <a:pt x="377" y="5540"/>
                      <a:pt x="0" y="7542"/>
                    </a:cubicBezTo>
                    <a:lnTo>
                      <a:pt x="2415" y="10000"/>
                    </a:lnTo>
                    <a:cubicBezTo>
                      <a:pt x="5079" y="8364"/>
                      <a:pt x="10416" y="5360"/>
                      <a:pt x="10406" y="5093"/>
                    </a:cubicBezTo>
                    <a:cubicBezTo>
                      <a:pt x="10396" y="4826"/>
                      <a:pt x="5040" y="7296"/>
                      <a:pt x="2357" y="8397"/>
                    </a:cubicBezTo>
                    <a:cubicBezTo>
                      <a:pt x="3673" y="7157"/>
                      <a:pt x="6141" y="4459"/>
                      <a:pt x="5953" y="4231"/>
                    </a:cubicBezTo>
                    <a:cubicBezTo>
                      <a:pt x="5765" y="4004"/>
                      <a:pt x="2448" y="6451"/>
                      <a:pt x="1231" y="7032"/>
                    </a:cubicBezTo>
                    <a:lnTo>
                      <a:pt x="3194" y="0"/>
                    </a:lnTo>
                    <a:close/>
                  </a:path>
                </a:pathLst>
              </a:custGeom>
              <a:solidFill>
                <a:srgbClr val="0FAF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19" name="مجموعة 118">
              <a:extLst>
                <a:ext uri="{FF2B5EF4-FFF2-40B4-BE49-F238E27FC236}">
                  <a16:creationId xmlns:a16="http://schemas.microsoft.com/office/drawing/2014/main" id="{9583FCA9-3757-785E-BE71-0F8D90BA9820}"/>
                </a:ext>
              </a:extLst>
            </p:cNvPr>
            <p:cNvGrpSpPr/>
            <p:nvPr/>
          </p:nvGrpSpPr>
          <p:grpSpPr>
            <a:xfrm>
              <a:off x="9049672" y="1873385"/>
              <a:ext cx="423563" cy="555171"/>
              <a:chOff x="10279048" y="5223083"/>
              <a:chExt cx="886123" cy="1161457"/>
            </a:xfrm>
          </p:grpSpPr>
          <p:sp>
            <p:nvSpPr>
              <p:cNvPr id="120" name="grass">
                <a:extLst>
                  <a:ext uri="{FF2B5EF4-FFF2-40B4-BE49-F238E27FC236}">
                    <a16:creationId xmlns:a16="http://schemas.microsoft.com/office/drawing/2014/main" id="{CC6FD3AB-C239-68D4-4407-A98BD211742D}"/>
                  </a:ext>
                </a:extLst>
              </p:cNvPr>
              <p:cNvSpPr/>
              <p:nvPr/>
            </p:nvSpPr>
            <p:spPr>
              <a:xfrm rot="20188726">
                <a:off x="10279048" y="5223083"/>
                <a:ext cx="886123" cy="1151726"/>
              </a:xfrm>
              <a:custGeom>
                <a:avLst/>
                <a:gdLst>
                  <a:gd name="connsiteX0" fmla="*/ 3424 w 9252"/>
                  <a:gd name="connsiteY0" fmla="*/ 0 h 11083"/>
                  <a:gd name="connsiteX1" fmla="*/ 7 w 9252"/>
                  <a:gd name="connsiteY1" fmla="*/ 9993 h 11083"/>
                  <a:gd name="connsiteX2" fmla="*/ 2460 w 9252"/>
                  <a:gd name="connsiteY2" fmla="*/ 10819 h 11083"/>
                  <a:gd name="connsiteX3" fmla="*/ 9091 w 9252"/>
                  <a:gd name="connsiteY3" fmla="*/ 5877 h 11083"/>
                  <a:gd name="connsiteX4" fmla="*/ 8559 w 9252"/>
                  <a:gd name="connsiteY4" fmla="*/ 5632 h 11083"/>
                  <a:gd name="connsiteX5" fmla="*/ 4642 w 9252"/>
                  <a:gd name="connsiteY5" fmla="*/ 7990 h 11083"/>
                  <a:gd name="connsiteX6" fmla="*/ 4642 w 9252"/>
                  <a:gd name="connsiteY6" fmla="*/ 7990 h 11083"/>
                  <a:gd name="connsiteX7" fmla="*/ 7039 w 9252"/>
                  <a:gd name="connsiteY7" fmla="*/ 3977 h 11083"/>
                  <a:gd name="connsiteX8" fmla="*/ 6667 w 9252"/>
                  <a:gd name="connsiteY8" fmla="*/ 3852 h 11083"/>
                  <a:gd name="connsiteX9" fmla="*/ 1766 w 9252"/>
                  <a:gd name="connsiteY9" fmla="*/ 8358 h 11083"/>
                  <a:gd name="connsiteX10" fmla="*/ 3582 w 9252"/>
                  <a:gd name="connsiteY10" fmla="*/ 21 h 11083"/>
                  <a:gd name="connsiteX11" fmla="*/ 3424 w 9252"/>
                  <a:gd name="connsiteY11" fmla="*/ 0 h 11083"/>
                  <a:gd name="connsiteX0" fmla="*/ 3693 w 9993"/>
                  <a:gd name="connsiteY0" fmla="*/ 0 h 9762"/>
                  <a:gd name="connsiteX1" fmla="*/ 0 w 9993"/>
                  <a:gd name="connsiteY1" fmla="*/ 9017 h 9762"/>
                  <a:gd name="connsiteX2" fmla="*/ 2651 w 9993"/>
                  <a:gd name="connsiteY2" fmla="*/ 9762 h 9762"/>
                  <a:gd name="connsiteX3" fmla="*/ 9818 w 9993"/>
                  <a:gd name="connsiteY3" fmla="*/ 5303 h 9762"/>
                  <a:gd name="connsiteX4" fmla="*/ 9243 w 9993"/>
                  <a:gd name="connsiteY4" fmla="*/ 5082 h 9762"/>
                  <a:gd name="connsiteX5" fmla="*/ 5009 w 9993"/>
                  <a:gd name="connsiteY5" fmla="*/ 7209 h 9762"/>
                  <a:gd name="connsiteX6" fmla="*/ 5009 w 9993"/>
                  <a:gd name="connsiteY6" fmla="*/ 7209 h 9762"/>
                  <a:gd name="connsiteX7" fmla="*/ 7600 w 9993"/>
                  <a:gd name="connsiteY7" fmla="*/ 3588 h 9762"/>
                  <a:gd name="connsiteX8" fmla="*/ 7198 w 9993"/>
                  <a:gd name="connsiteY8" fmla="*/ 3476 h 9762"/>
                  <a:gd name="connsiteX9" fmla="*/ 1901 w 9993"/>
                  <a:gd name="connsiteY9" fmla="*/ 7541 h 9762"/>
                  <a:gd name="connsiteX10" fmla="*/ 3864 w 9993"/>
                  <a:gd name="connsiteY10" fmla="*/ 19 h 9762"/>
                  <a:gd name="connsiteX11" fmla="*/ 3693 w 9993"/>
                  <a:gd name="connsiteY11" fmla="*/ 0 h 9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993" h="9762" extrusionOk="0">
                    <a:moveTo>
                      <a:pt x="3693" y="0"/>
                    </a:moveTo>
                    <a:cubicBezTo>
                      <a:pt x="1446" y="0"/>
                      <a:pt x="174" y="7390"/>
                      <a:pt x="0" y="9017"/>
                    </a:cubicBezTo>
                    <a:lnTo>
                      <a:pt x="2651" y="9762"/>
                    </a:lnTo>
                    <a:cubicBezTo>
                      <a:pt x="7505" y="9762"/>
                      <a:pt x="10806" y="6509"/>
                      <a:pt x="9818" y="5303"/>
                    </a:cubicBezTo>
                    <a:cubicBezTo>
                      <a:pt x="9687" y="5149"/>
                      <a:pt x="9488" y="5082"/>
                      <a:pt x="9243" y="5082"/>
                    </a:cubicBezTo>
                    <a:cubicBezTo>
                      <a:pt x="8190" y="5082"/>
                      <a:pt x="6264" y="6314"/>
                      <a:pt x="5009" y="7209"/>
                    </a:cubicBezTo>
                    <a:lnTo>
                      <a:pt x="5009" y="7209"/>
                    </a:lnTo>
                    <a:cubicBezTo>
                      <a:pt x="6450" y="6075"/>
                      <a:pt x="8549" y="4205"/>
                      <a:pt x="7600" y="3588"/>
                    </a:cubicBezTo>
                    <a:cubicBezTo>
                      <a:pt x="7488" y="3512"/>
                      <a:pt x="7353" y="3476"/>
                      <a:pt x="7198" y="3476"/>
                    </a:cubicBezTo>
                    <a:cubicBezTo>
                      <a:pt x="5558" y="3476"/>
                      <a:pt x="1901" y="7541"/>
                      <a:pt x="1901" y="7541"/>
                    </a:cubicBezTo>
                    <a:cubicBezTo>
                      <a:pt x="1901" y="7541"/>
                      <a:pt x="6271" y="447"/>
                      <a:pt x="3864" y="19"/>
                    </a:cubicBezTo>
                    <a:cubicBezTo>
                      <a:pt x="3805" y="6"/>
                      <a:pt x="3749" y="0"/>
                      <a:pt x="3693" y="0"/>
                    </a:cubicBezTo>
                    <a:close/>
                  </a:path>
                </a:pathLst>
              </a:custGeom>
              <a:solidFill>
                <a:srgbClr val="A1E2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21" name="grass">
                <a:extLst>
                  <a:ext uri="{FF2B5EF4-FFF2-40B4-BE49-F238E27FC236}">
                    <a16:creationId xmlns:a16="http://schemas.microsoft.com/office/drawing/2014/main" id="{4E28075E-7756-1FD5-5619-D2D3B44E6EDA}"/>
                  </a:ext>
                </a:extLst>
              </p:cNvPr>
              <p:cNvSpPr/>
              <p:nvPr/>
            </p:nvSpPr>
            <p:spPr>
              <a:xfrm rot="20188726">
                <a:off x="10341406" y="5534802"/>
                <a:ext cx="774482" cy="849738"/>
              </a:xfrm>
              <a:custGeom>
                <a:avLst/>
                <a:gdLst>
                  <a:gd name="connsiteX0" fmla="*/ 3424 w 9252"/>
                  <a:gd name="connsiteY0" fmla="*/ 0 h 11083"/>
                  <a:gd name="connsiteX1" fmla="*/ 7 w 9252"/>
                  <a:gd name="connsiteY1" fmla="*/ 9993 h 11083"/>
                  <a:gd name="connsiteX2" fmla="*/ 2460 w 9252"/>
                  <a:gd name="connsiteY2" fmla="*/ 10819 h 11083"/>
                  <a:gd name="connsiteX3" fmla="*/ 9091 w 9252"/>
                  <a:gd name="connsiteY3" fmla="*/ 5877 h 11083"/>
                  <a:gd name="connsiteX4" fmla="*/ 8559 w 9252"/>
                  <a:gd name="connsiteY4" fmla="*/ 5632 h 11083"/>
                  <a:gd name="connsiteX5" fmla="*/ 4642 w 9252"/>
                  <a:gd name="connsiteY5" fmla="*/ 7990 h 11083"/>
                  <a:gd name="connsiteX6" fmla="*/ 4642 w 9252"/>
                  <a:gd name="connsiteY6" fmla="*/ 7990 h 11083"/>
                  <a:gd name="connsiteX7" fmla="*/ 7039 w 9252"/>
                  <a:gd name="connsiteY7" fmla="*/ 3977 h 11083"/>
                  <a:gd name="connsiteX8" fmla="*/ 6667 w 9252"/>
                  <a:gd name="connsiteY8" fmla="*/ 3852 h 11083"/>
                  <a:gd name="connsiteX9" fmla="*/ 1766 w 9252"/>
                  <a:gd name="connsiteY9" fmla="*/ 8358 h 11083"/>
                  <a:gd name="connsiteX10" fmla="*/ 3582 w 9252"/>
                  <a:gd name="connsiteY10" fmla="*/ 21 h 11083"/>
                  <a:gd name="connsiteX11" fmla="*/ 3424 w 9252"/>
                  <a:gd name="connsiteY11" fmla="*/ 0 h 11083"/>
                  <a:gd name="connsiteX0" fmla="*/ 3693 w 9993"/>
                  <a:gd name="connsiteY0" fmla="*/ 0 h 9762"/>
                  <a:gd name="connsiteX1" fmla="*/ 0 w 9993"/>
                  <a:gd name="connsiteY1" fmla="*/ 9017 h 9762"/>
                  <a:gd name="connsiteX2" fmla="*/ 2651 w 9993"/>
                  <a:gd name="connsiteY2" fmla="*/ 9762 h 9762"/>
                  <a:gd name="connsiteX3" fmla="*/ 9818 w 9993"/>
                  <a:gd name="connsiteY3" fmla="*/ 5303 h 9762"/>
                  <a:gd name="connsiteX4" fmla="*/ 9243 w 9993"/>
                  <a:gd name="connsiteY4" fmla="*/ 5082 h 9762"/>
                  <a:gd name="connsiteX5" fmla="*/ 5009 w 9993"/>
                  <a:gd name="connsiteY5" fmla="*/ 7209 h 9762"/>
                  <a:gd name="connsiteX6" fmla="*/ 5009 w 9993"/>
                  <a:gd name="connsiteY6" fmla="*/ 7209 h 9762"/>
                  <a:gd name="connsiteX7" fmla="*/ 7600 w 9993"/>
                  <a:gd name="connsiteY7" fmla="*/ 3588 h 9762"/>
                  <a:gd name="connsiteX8" fmla="*/ 7198 w 9993"/>
                  <a:gd name="connsiteY8" fmla="*/ 3476 h 9762"/>
                  <a:gd name="connsiteX9" fmla="*/ 1901 w 9993"/>
                  <a:gd name="connsiteY9" fmla="*/ 7541 h 9762"/>
                  <a:gd name="connsiteX10" fmla="*/ 3864 w 9993"/>
                  <a:gd name="connsiteY10" fmla="*/ 19 h 9762"/>
                  <a:gd name="connsiteX11" fmla="*/ 3693 w 9993"/>
                  <a:gd name="connsiteY11" fmla="*/ 0 h 9762"/>
                  <a:gd name="connsiteX0" fmla="*/ 3696 w 9280"/>
                  <a:gd name="connsiteY0" fmla="*/ 0 h 10000"/>
                  <a:gd name="connsiteX1" fmla="*/ 0 w 9280"/>
                  <a:gd name="connsiteY1" fmla="*/ 9237 h 10000"/>
                  <a:gd name="connsiteX2" fmla="*/ 2653 w 9280"/>
                  <a:gd name="connsiteY2" fmla="*/ 10000 h 10000"/>
                  <a:gd name="connsiteX3" fmla="*/ 9249 w 9280"/>
                  <a:gd name="connsiteY3" fmla="*/ 5206 h 10000"/>
                  <a:gd name="connsiteX4" fmla="*/ 5013 w 9280"/>
                  <a:gd name="connsiteY4" fmla="*/ 7385 h 10000"/>
                  <a:gd name="connsiteX5" fmla="*/ 5013 w 9280"/>
                  <a:gd name="connsiteY5" fmla="*/ 7385 h 10000"/>
                  <a:gd name="connsiteX6" fmla="*/ 7605 w 9280"/>
                  <a:gd name="connsiteY6" fmla="*/ 3675 h 10000"/>
                  <a:gd name="connsiteX7" fmla="*/ 7203 w 9280"/>
                  <a:gd name="connsiteY7" fmla="*/ 3561 h 10000"/>
                  <a:gd name="connsiteX8" fmla="*/ 1902 w 9280"/>
                  <a:gd name="connsiteY8" fmla="*/ 7725 h 10000"/>
                  <a:gd name="connsiteX9" fmla="*/ 3867 w 9280"/>
                  <a:gd name="connsiteY9" fmla="*/ 19 h 10000"/>
                  <a:gd name="connsiteX10" fmla="*/ 3696 w 9280"/>
                  <a:gd name="connsiteY10" fmla="*/ 0 h 10000"/>
                  <a:gd name="connsiteX0" fmla="*/ 3983 w 9457"/>
                  <a:gd name="connsiteY0" fmla="*/ 0 h 10000"/>
                  <a:gd name="connsiteX1" fmla="*/ 0 w 9457"/>
                  <a:gd name="connsiteY1" fmla="*/ 9237 h 10000"/>
                  <a:gd name="connsiteX2" fmla="*/ 2859 w 9457"/>
                  <a:gd name="connsiteY2" fmla="*/ 10000 h 10000"/>
                  <a:gd name="connsiteX3" fmla="*/ 9418 w 9457"/>
                  <a:gd name="connsiteY3" fmla="*/ 6382 h 10000"/>
                  <a:gd name="connsiteX4" fmla="*/ 5402 w 9457"/>
                  <a:gd name="connsiteY4" fmla="*/ 7385 h 10000"/>
                  <a:gd name="connsiteX5" fmla="*/ 5402 w 9457"/>
                  <a:gd name="connsiteY5" fmla="*/ 7385 h 10000"/>
                  <a:gd name="connsiteX6" fmla="*/ 8195 w 9457"/>
                  <a:gd name="connsiteY6" fmla="*/ 3675 h 10000"/>
                  <a:gd name="connsiteX7" fmla="*/ 7762 w 9457"/>
                  <a:gd name="connsiteY7" fmla="*/ 3561 h 10000"/>
                  <a:gd name="connsiteX8" fmla="*/ 2050 w 9457"/>
                  <a:gd name="connsiteY8" fmla="*/ 7725 h 10000"/>
                  <a:gd name="connsiteX9" fmla="*/ 4167 w 9457"/>
                  <a:gd name="connsiteY9" fmla="*/ 19 h 10000"/>
                  <a:gd name="connsiteX10" fmla="*/ 3983 w 9457"/>
                  <a:gd name="connsiteY10" fmla="*/ 0 h 10000"/>
                  <a:gd name="connsiteX0" fmla="*/ 4212 w 10000"/>
                  <a:gd name="connsiteY0" fmla="*/ 0 h 10000"/>
                  <a:gd name="connsiteX1" fmla="*/ 0 w 10000"/>
                  <a:gd name="connsiteY1" fmla="*/ 9237 h 10000"/>
                  <a:gd name="connsiteX2" fmla="*/ 3023 w 10000"/>
                  <a:gd name="connsiteY2" fmla="*/ 10000 h 10000"/>
                  <a:gd name="connsiteX3" fmla="*/ 9959 w 10000"/>
                  <a:gd name="connsiteY3" fmla="*/ 6382 h 10000"/>
                  <a:gd name="connsiteX4" fmla="*/ 5712 w 10000"/>
                  <a:gd name="connsiteY4" fmla="*/ 7385 h 10000"/>
                  <a:gd name="connsiteX5" fmla="*/ 5712 w 10000"/>
                  <a:gd name="connsiteY5" fmla="*/ 7385 h 10000"/>
                  <a:gd name="connsiteX6" fmla="*/ 8208 w 10000"/>
                  <a:gd name="connsiteY6" fmla="*/ 3561 h 10000"/>
                  <a:gd name="connsiteX7" fmla="*/ 2168 w 10000"/>
                  <a:gd name="connsiteY7" fmla="*/ 7725 h 10000"/>
                  <a:gd name="connsiteX8" fmla="*/ 4406 w 10000"/>
                  <a:gd name="connsiteY8" fmla="*/ 19 h 10000"/>
                  <a:gd name="connsiteX9" fmla="*/ 4212 w 10000"/>
                  <a:gd name="connsiteY9" fmla="*/ 0 h 10000"/>
                  <a:gd name="connsiteX0" fmla="*/ 4212 w 10000"/>
                  <a:gd name="connsiteY0" fmla="*/ 0 h 10000"/>
                  <a:gd name="connsiteX1" fmla="*/ 0 w 10000"/>
                  <a:gd name="connsiteY1" fmla="*/ 9237 h 10000"/>
                  <a:gd name="connsiteX2" fmla="*/ 3023 w 10000"/>
                  <a:gd name="connsiteY2" fmla="*/ 10000 h 10000"/>
                  <a:gd name="connsiteX3" fmla="*/ 9959 w 10000"/>
                  <a:gd name="connsiteY3" fmla="*/ 6382 h 10000"/>
                  <a:gd name="connsiteX4" fmla="*/ 5712 w 10000"/>
                  <a:gd name="connsiteY4" fmla="*/ 7385 h 10000"/>
                  <a:gd name="connsiteX5" fmla="*/ 5712 w 10000"/>
                  <a:gd name="connsiteY5" fmla="*/ 7385 h 10000"/>
                  <a:gd name="connsiteX6" fmla="*/ 7728 w 10000"/>
                  <a:gd name="connsiteY6" fmla="*/ 4526 h 10000"/>
                  <a:gd name="connsiteX7" fmla="*/ 2168 w 10000"/>
                  <a:gd name="connsiteY7" fmla="*/ 7725 h 10000"/>
                  <a:gd name="connsiteX8" fmla="*/ 4406 w 10000"/>
                  <a:gd name="connsiteY8" fmla="*/ 19 h 10000"/>
                  <a:gd name="connsiteX9" fmla="*/ 4212 w 10000"/>
                  <a:gd name="connsiteY9" fmla="*/ 0 h 10000"/>
                  <a:gd name="connsiteX0" fmla="*/ 4406 w 10000"/>
                  <a:gd name="connsiteY0" fmla="*/ 0 h 9981"/>
                  <a:gd name="connsiteX1" fmla="*/ 0 w 10000"/>
                  <a:gd name="connsiteY1" fmla="*/ 9218 h 9981"/>
                  <a:gd name="connsiteX2" fmla="*/ 3023 w 10000"/>
                  <a:gd name="connsiteY2" fmla="*/ 9981 h 9981"/>
                  <a:gd name="connsiteX3" fmla="*/ 9959 w 10000"/>
                  <a:gd name="connsiteY3" fmla="*/ 6363 h 9981"/>
                  <a:gd name="connsiteX4" fmla="*/ 5712 w 10000"/>
                  <a:gd name="connsiteY4" fmla="*/ 7366 h 9981"/>
                  <a:gd name="connsiteX5" fmla="*/ 5712 w 10000"/>
                  <a:gd name="connsiteY5" fmla="*/ 7366 h 9981"/>
                  <a:gd name="connsiteX6" fmla="*/ 7728 w 10000"/>
                  <a:gd name="connsiteY6" fmla="*/ 4507 h 9981"/>
                  <a:gd name="connsiteX7" fmla="*/ 2168 w 10000"/>
                  <a:gd name="connsiteY7" fmla="*/ 7706 h 9981"/>
                  <a:gd name="connsiteX8" fmla="*/ 4406 w 10000"/>
                  <a:gd name="connsiteY8" fmla="*/ 0 h 9981"/>
                  <a:gd name="connsiteX0" fmla="*/ 2870 w 10000"/>
                  <a:gd name="connsiteY0" fmla="*/ 0 h 7392"/>
                  <a:gd name="connsiteX1" fmla="*/ 0 w 10000"/>
                  <a:gd name="connsiteY1" fmla="*/ 6628 h 7392"/>
                  <a:gd name="connsiteX2" fmla="*/ 3023 w 10000"/>
                  <a:gd name="connsiteY2" fmla="*/ 7392 h 7392"/>
                  <a:gd name="connsiteX3" fmla="*/ 9959 w 10000"/>
                  <a:gd name="connsiteY3" fmla="*/ 3767 h 7392"/>
                  <a:gd name="connsiteX4" fmla="*/ 5712 w 10000"/>
                  <a:gd name="connsiteY4" fmla="*/ 4772 h 7392"/>
                  <a:gd name="connsiteX5" fmla="*/ 5712 w 10000"/>
                  <a:gd name="connsiteY5" fmla="*/ 4772 h 7392"/>
                  <a:gd name="connsiteX6" fmla="*/ 7728 w 10000"/>
                  <a:gd name="connsiteY6" fmla="*/ 1908 h 7392"/>
                  <a:gd name="connsiteX7" fmla="*/ 2168 w 10000"/>
                  <a:gd name="connsiteY7" fmla="*/ 5113 h 7392"/>
                  <a:gd name="connsiteX8" fmla="*/ 2870 w 10000"/>
                  <a:gd name="connsiteY8" fmla="*/ 0 h 7392"/>
                  <a:gd name="connsiteX0" fmla="*/ 2870 w 10000"/>
                  <a:gd name="connsiteY0" fmla="*/ 0 h 10000"/>
                  <a:gd name="connsiteX1" fmla="*/ 0 w 10000"/>
                  <a:gd name="connsiteY1" fmla="*/ 8966 h 10000"/>
                  <a:gd name="connsiteX2" fmla="*/ 3023 w 10000"/>
                  <a:gd name="connsiteY2" fmla="*/ 10000 h 10000"/>
                  <a:gd name="connsiteX3" fmla="*/ 9959 w 10000"/>
                  <a:gd name="connsiteY3" fmla="*/ 5096 h 10000"/>
                  <a:gd name="connsiteX4" fmla="*/ 5712 w 10000"/>
                  <a:gd name="connsiteY4" fmla="*/ 6456 h 10000"/>
                  <a:gd name="connsiteX5" fmla="*/ 5712 w 10000"/>
                  <a:gd name="connsiteY5" fmla="*/ 6456 h 10000"/>
                  <a:gd name="connsiteX6" fmla="*/ 7728 w 10000"/>
                  <a:gd name="connsiteY6" fmla="*/ 2581 h 10000"/>
                  <a:gd name="connsiteX7" fmla="*/ 2168 w 10000"/>
                  <a:gd name="connsiteY7" fmla="*/ 6917 h 10000"/>
                  <a:gd name="connsiteX8" fmla="*/ 2870 w 10000"/>
                  <a:gd name="connsiteY8" fmla="*/ 0 h 10000"/>
                  <a:gd name="connsiteX0" fmla="*/ 2870 w 9959"/>
                  <a:gd name="connsiteY0" fmla="*/ 0 h 10000"/>
                  <a:gd name="connsiteX1" fmla="*/ 0 w 9959"/>
                  <a:gd name="connsiteY1" fmla="*/ 8966 h 10000"/>
                  <a:gd name="connsiteX2" fmla="*/ 3023 w 9959"/>
                  <a:gd name="connsiteY2" fmla="*/ 10000 h 10000"/>
                  <a:gd name="connsiteX3" fmla="*/ 9959 w 9959"/>
                  <a:gd name="connsiteY3" fmla="*/ 5096 h 10000"/>
                  <a:gd name="connsiteX4" fmla="*/ 5712 w 9959"/>
                  <a:gd name="connsiteY4" fmla="*/ 6456 h 10000"/>
                  <a:gd name="connsiteX5" fmla="*/ 5712 w 9959"/>
                  <a:gd name="connsiteY5" fmla="*/ 6456 h 10000"/>
                  <a:gd name="connsiteX6" fmla="*/ 7728 w 9959"/>
                  <a:gd name="connsiteY6" fmla="*/ 2581 h 10000"/>
                  <a:gd name="connsiteX7" fmla="*/ 2168 w 9959"/>
                  <a:gd name="connsiteY7" fmla="*/ 6917 h 10000"/>
                  <a:gd name="connsiteX8" fmla="*/ 2870 w 9959"/>
                  <a:gd name="connsiteY8" fmla="*/ 0 h 10000"/>
                  <a:gd name="connsiteX0" fmla="*/ 2882 w 10000"/>
                  <a:gd name="connsiteY0" fmla="*/ 0 h 10000"/>
                  <a:gd name="connsiteX1" fmla="*/ 0 w 10000"/>
                  <a:gd name="connsiteY1" fmla="*/ 8966 h 10000"/>
                  <a:gd name="connsiteX2" fmla="*/ 3035 w 10000"/>
                  <a:gd name="connsiteY2" fmla="*/ 10000 h 10000"/>
                  <a:gd name="connsiteX3" fmla="*/ 10000 w 10000"/>
                  <a:gd name="connsiteY3" fmla="*/ 5096 h 10000"/>
                  <a:gd name="connsiteX4" fmla="*/ 5736 w 10000"/>
                  <a:gd name="connsiteY4" fmla="*/ 6456 h 10000"/>
                  <a:gd name="connsiteX5" fmla="*/ 5736 w 10000"/>
                  <a:gd name="connsiteY5" fmla="*/ 6456 h 10000"/>
                  <a:gd name="connsiteX6" fmla="*/ 7760 w 10000"/>
                  <a:gd name="connsiteY6" fmla="*/ 2581 h 10000"/>
                  <a:gd name="connsiteX7" fmla="*/ 2177 w 10000"/>
                  <a:gd name="connsiteY7" fmla="*/ 6917 h 10000"/>
                  <a:gd name="connsiteX8" fmla="*/ 2882 w 10000"/>
                  <a:gd name="connsiteY8" fmla="*/ 0 h 10000"/>
                  <a:gd name="connsiteX0" fmla="*/ 2882 w 10000"/>
                  <a:gd name="connsiteY0" fmla="*/ 0 h 10000"/>
                  <a:gd name="connsiteX1" fmla="*/ 0 w 10000"/>
                  <a:gd name="connsiteY1" fmla="*/ 8966 h 10000"/>
                  <a:gd name="connsiteX2" fmla="*/ 3035 w 10000"/>
                  <a:gd name="connsiteY2" fmla="*/ 10000 h 10000"/>
                  <a:gd name="connsiteX3" fmla="*/ 10000 w 10000"/>
                  <a:gd name="connsiteY3" fmla="*/ 5096 h 10000"/>
                  <a:gd name="connsiteX4" fmla="*/ 5736 w 10000"/>
                  <a:gd name="connsiteY4" fmla="*/ 6456 h 10000"/>
                  <a:gd name="connsiteX5" fmla="*/ 5736 w 10000"/>
                  <a:gd name="connsiteY5" fmla="*/ 6456 h 10000"/>
                  <a:gd name="connsiteX6" fmla="*/ 7760 w 10000"/>
                  <a:gd name="connsiteY6" fmla="*/ 2581 h 10000"/>
                  <a:gd name="connsiteX7" fmla="*/ 2177 w 10000"/>
                  <a:gd name="connsiteY7" fmla="*/ 6917 h 10000"/>
                  <a:gd name="connsiteX8" fmla="*/ 2882 w 10000"/>
                  <a:gd name="connsiteY8" fmla="*/ 0 h 10000"/>
                  <a:gd name="connsiteX0" fmla="*/ 2882 w 10000"/>
                  <a:gd name="connsiteY0" fmla="*/ 0 h 10000"/>
                  <a:gd name="connsiteX1" fmla="*/ 0 w 10000"/>
                  <a:gd name="connsiteY1" fmla="*/ 8966 h 10000"/>
                  <a:gd name="connsiteX2" fmla="*/ 3035 w 10000"/>
                  <a:gd name="connsiteY2" fmla="*/ 10000 h 10000"/>
                  <a:gd name="connsiteX3" fmla="*/ 10000 w 10000"/>
                  <a:gd name="connsiteY3" fmla="*/ 5096 h 10000"/>
                  <a:gd name="connsiteX4" fmla="*/ 5736 w 10000"/>
                  <a:gd name="connsiteY4" fmla="*/ 6456 h 10000"/>
                  <a:gd name="connsiteX5" fmla="*/ 2826 w 10000"/>
                  <a:gd name="connsiteY5" fmla="*/ 8431 h 10000"/>
                  <a:gd name="connsiteX6" fmla="*/ 7760 w 10000"/>
                  <a:gd name="connsiteY6" fmla="*/ 2581 h 10000"/>
                  <a:gd name="connsiteX7" fmla="*/ 2177 w 10000"/>
                  <a:gd name="connsiteY7" fmla="*/ 6917 h 10000"/>
                  <a:gd name="connsiteX8" fmla="*/ 2882 w 10000"/>
                  <a:gd name="connsiteY8" fmla="*/ 0 h 10000"/>
                  <a:gd name="connsiteX0" fmla="*/ 2882 w 10000"/>
                  <a:gd name="connsiteY0" fmla="*/ 0 h 10000"/>
                  <a:gd name="connsiteX1" fmla="*/ 0 w 10000"/>
                  <a:gd name="connsiteY1" fmla="*/ 8966 h 10000"/>
                  <a:gd name="connsiteX2" fmla="*/ 3035 w 10000"/>
                  <a:gd name="connsiteY2" fmla="*/ 10000 h 10000"/>
                  <a:gd name="connsiteX3" fmla="*/ 10000 w 10000"/>
                  <a:gd name="connsiteY3" fmla="*/ 5096 h 10000"/>
                  <a:gd name="connsiteX4" fmla="*/ 5736 w 10000"/>
                  <a:gd name="connsiteY4" fmla="*/ 6456 h 10000"/>
                  <a:gd name="connsiteX5" fmla="*/ 2826 w 10000"/>
                  <a:gd name="connsiteY5" fmla="*/ 8431 h 10000"/>
                  <a:gd name="connsiteX6" fmla="*/ 7760 w 10000"/>
                  <a:gd name="connsiteY6" fmla="*/ 2581 h 10000"/>
                  <a:gd name="connsiteX7" fmla="*/ 1454 w 10000"/>
                  <a:gd name="connsiteY7" fmla="*/ 7608 h 10000"/>
                  <a:gd name="connsiteX8" fmla="*/ 2882 w 10000"/>
                  <a:gd name="connsiteY8" fmla="*/ 0 h 10000"/>
                  <a:gd name="connsiteX0" fmla="*/ 2882 w 10000"/>
                  <a:gd name="connsiteY0" fmla="*/ 0 h 10000"/>
                  <a:gd name="connsiteX1" fmla="*/ 0 w 10000"/>
                  <a:gd name="connsiteY1" fmla="*/ 8966 h 10000"/>
                  <a:gd name="connsiteX2" fmla="*/ 3035 w 10000"/>
                  <a:gd name="connsiteY2" fmla="*/ 10000 h 10000"/>
                  <a:gd name="connsiteX3" fmla="*/ 10000 w 10000"/>
                  <a:gd name="connsiteY3" fmla="*/ 5096 h 10000"/>
                  <a:gd name="connsiteX4" fmla="*/ 2826 w 10000"/>
                  <a:gd name="connsiteY4" fmla="*/ 8431 h 10000"/>
                  <a:gd name="connsiteX5" fmla="*/ 7760 w 10000"/>
                  <a:gd name="connsiteY5" fmla="*/ 2581 h 10000"/>
                  <a:gd name="connsiteX6" fmla="*/ 1454 w 10000"/>
                  <a:gd name="connsiteY6" fmla="*/ 7608 h 10000"/>
                  <a:gd name="connsiteX7" fmla="*/ 2882 w 10000"/>
                  <a:gd name="connsiteY7" fmla="*/ 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000" h="10000" extrusionOk="0">
                    <a:moveTo>
                      <a:pt x="2882" y="0"/>
                    </a:moveTo>
                    <a:cubicBezTo>
                      <a:pt x="2519" y="341"/>
                      <a:pt x="232" y="6711"/>
                      <a:pt x="0" y="8966"/>
                    </a:cubicBezTo>
                    <a:lnTo>
                      <a:pt x="3035" y="10000"/>
                    </a:lnTo>
                    <a:cubicBezTo>
                      <a:pt x="4800" y="9090"/>
                      <a:pt x="9549" y="5687"/>
                      <a:pt x="10000" y="5096"/>
                    </a:cubicBezTo>
                    <a:lnTo>
                      <a:pt x="2826" y="8431"/>
                    </a:lnTo>
                    <a:cubicBezTo>
                      <a:pt x="4471" y="6481"/>
                      <a:pt x="7989" y="2718"/>
                      <a:pt x="7760" y="2581"/>
                    </a:cubicBezTo>
                    <a:cubicBezTo>
                      <a:pt x="7531" y="2444"/>
                      <a:pt x="3315" y="6163"/>
                      <a:pt x="1454" y="7608"/>
                    </a:cubicBezTo>
                    <a:lnTo>
                      <a:pt x="2882" y="0"/>
                    </a:lnTo>
                    <a:close/>
                  </a:path>
                </a:pathLst>
              </a:custGeom>
              <a:solidFill>
                <a:srgbClr val="0FAF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256" name="مجموعة 255">
            <a:extLst>
              <a:ext uri="{FF2B5EF4-FFF2-40B4-BE49-F238E27FC236}">
                <a16:creationId xmlns:a16="http://schemas.microsoft.com/office/drawing/2014/main" id="{D8EDA264-75A2-C288-A06E-23C34FA183DC}"/>
              </a:ext>
            </a:extLst>
          </p:cNvPr>
          <p:cNvGrpSpPr/>
          <p:nvPr/>
        </p:nvGrpSpPr>
        <p:grpSpPr>
          <a:xfrm>
            <a:off x="4612319" y="2081290"/>
            <a:ext cx="1788419" cy="1836689"/>
            <a:chOff x="4612568" y="1936471"/>
            <a:chExt cx="1788419" cy="1836689"/>
          </a:xfrm>
        </p:grpSpPr>
        <p:grpSp>
          <p:nvGrpSpPr>
            <p:cNvPr id="18" name="رسم 16">
              <a:extLst>
                <a:ext uri="{FF2B5EF4-FFF2-40B4-BE49-F238E27FC236}">
                  <a16:creationId xmlns:a16="http://schemas.microsoft.com/office/drawing/2014/main" id="{37DD9E05-DBCB-589B-FE2B-DC8CDA7B1BA1}"/>
                </a:ext>
              </a:extLst>
            </p:cNvPr>
            <p:cNvGrpSpPr/>
            <p:nvPr/>
          </p:nvGrpSpPr>
          <p:grpSpPr>
            <a:xfrm rot="16385272">
              <a:off x="4874326" y="1814068"/>
              <a:ext cx="1404258" cy="1649064"/>
              <a:chOff x="4654177" y="1983405"/>
              <a:chExt cx="1404258" cy="1649064"/>
            </a:xfrm>
          </p:grpSpPr>
          <p:sp>
            <p:nvSpPr>
              <p:cNvPr id="19" name="شكل حر: شكل 18">
                <a:extLst>
                  <a:ext uri="{FF2B5EF4-FFF2-40B4-BE49-F238E27FC236}">
                    <a16:creationId xmlns:a16="http://schemas.microsoft.com/office/drawing/2014/main" id="{B27C120C-A809-793E-EEFB-D244DB14A948}"/>
                  </a:ext>
                </a:extLst>
              </p:cNvPr>
              <p:cNvSpPr/>
              <p:nvPr/>
            </p:nvSpPr>
            <p:spPr>
              <a:xfrm>
                <a:off x="4654177" y="1983405"/>
                <a:ext cx="1404258" cy="1649064"/>
              </a:xfrm>
              <a:custGeom>
                <a:avLst/>
                <a:gdLst>
                  <a:gd name="connsiteX0" fmla="*/ 1348267 w 1404258"/>
                  <a:gd name="connsiteY0" fmla="*/ 1221730 h 1649064"/>
                  <a:gd name="connsiteX1" fmla="*/ 1167562 w 1404258"/>
                  <a:gd name="connsiteY1" fmla="*/ 1472700 h 1649064"/>
                  <a:gd name="connsiteX2" fmla="*/ 1079226 w 1404258"/>
                  <a:gd name="connsiteY2" fmla="*/ 1539158 h 1649064"/>
                  <a:gd name="connsiteX3" fmla="*/ 392101 w 1404258"/>
                  <a:gd name="connsiteY3" fmla="*/ 1576941 h 1649064"/>
                  <a:gd name="connsiteX4" fmla="*/ 392026 w 1404258"/>
                  <a:gd name="connsiteY4" fmla="*/ 1576941 h 1649064"/>
                  <a:gd name="connsiteX5" fmla="*/ 341474 w 1404258"/>
                  <a:gd name="connsiteY5" fmla="*/ 1549462 h 1649064"/>
                  <a:gd name="connsiteX6" fmla="*/ 109918 w 1404258"/>
                  <a:gd name="connsiteY6" fmla="*/ 1324030 h 1649064"/>
                  <a:gd name="connsiteX7" fmla="*/ 81916 w 1404258"/>
                  <a:gd name="connsiteY7" fmla="*/ 1275942 h 1649064"/>
                  <a:gd name="connsiteX8" fmla="*/ 32036 w 1404258"/>
                  <a:gd name="connsiteY8" fmla="*/ 1156841 h 1649064"/>
                  <a:gd name="connsiteX9" fmla="*/ 674 w 1404258"/>
                  <a:gd name="connsiteY9" fmla="*/ 916922 h 1649064"/>
                  <a:gd name="connsiteX10" fmla="*/ 674 w 1404258"/>
                  <a:gd name="connsiteY10" fmla="*/ 916773 h 1649064"/>
                  <a:gd name="connsiteX11" fmla="*/ 104915 w 1404258"/>
                  <a:gd name="connsiteY11" fmla="*/ 577541 h 1649064"/>
                  <a:gd name="connsiteX12" fmla="*/ 189518 w 1404258"/>
                  <a:gd name="connsiteY12" fmla="*/ 466953 h 1649064"/>
                  <a:gd name="connsiteX13" fmla="*/ 200420 w 1404258"/>
                  <a:gd name="connsiteY13" fmla="*/ 356066 h 1649064"/>
                  <a:gd name="connsiteX14" fmla="*/ 172418 w 1404258"/>
                  <a:gd name="connsiteY14" fmla="*/ 312159 h 1649064"/>
                  <a:gd name="connsiteX15" fmla="*/ 125301 w 1404258"/>
                  <a:gd name="connsiteY15" fmla="*/ 289086 h 1649064"/>
                  <a:gd name="connsiteX16" fmla="*/ 102899 w 1404258"/>
                  <a:gd name="connsiteY16" fmla="*/ 296702 h 1649064"/>
                  <a:gd name="connsiteX17" fmla="*/ 75868 w 1404258"/>
                  <a:gd name="connsiteY17" fmla="*/ 304543 h 1649064"/>
                  <a:gd name="connsiteX18" fmla="*/ 48090 w 1404258"/>
                  <a:gd name="connsiteY18" fmla="*/ 296254 h 1649064"/>
                  <a:gd name="connsiteX19" fmla="*/ 33305 w 1404258"/>
                  <a:gd name="connsiteY19" fmla="*/ 281245 h 1649064"/>
                  <a:gd name="connsiteX20" fmla="*/ 10307 w 1404258"/>
                  <a:gd name="connsiteY20" fmla="*/ 245179 h 1649064"/>
                  <a:gd name="connsiteX21" fmla="*/ 25764 w 1404258"/>
                  <a:gd name="connsiteY21" fmla="*/ 175660 h 1649064"/>
                  <a:gd name="connsiteX22" fmla="*/ 79826 w 1404258"/>
                  <a:gd name="connsiteY22" fmla="*/ 141237 h 1649064"/>
                  <a:gd name="connsiteX23" fmla="*/ 90877 w 1404258"/>
                  <a:gd name="connsiteY23" fmla="*/ 134218 h 1649064"/>
                  <a:gd name="connsiteX24" fmla="*/ 269192 w 1404258"/>
                  <a:gd name="connsiteY24" fmla="*/ 20792 h 1649064"/>
                  <a:gd name="connsiteX25" fmla="*/ 270984 w 1404258"/>
                  <a:gd name="connsiteY25" fmla="*/ 19672 h 1649064"/>
                  <a:gd name="connsiteX26" fmla="*/ 289503 w 1404258"/>
                  <a:gd name="connsiteY26" fmla="*/ 7874 h 1649064"/>
                  <a:gd name="connsiteX27" fmla="*/ 359022 w 1404258"/>
                  <a:gd name="connsiteY27" fmla="*/ 23331 h 1649064"/>
                  <a:gd name="connsiteX28" fmla="*/ 382020 w 1404258"/>
                  <a:gd name="connsiteY28" fmla="*/ 59397 h 1649064"/>
                  <a:gd name="connsiteX29" fmla="*/ 384559 w 1404258"/>
                  <a:gd name="connsiteY29" fmla="*/ 63952 h 1649064"/>
                  <a:gd name="connsiteX30" fmla="*/ 373134 w 1404258"/>
                  <a:gd name="connsiteY30" fmla="*/ 124062 h 1649064"/>
                  <a:gd name="connsiteX31" fmla="*/ 366638 w 1404258"/>
                  <a:gd name="connsiteY31" fmla="*/ 128991 h 1649064"/>
                  <a:gd name="connsiteX32" fmla="*/ 343341 w 1404258"/>
                  <a:gd name="connsiteY32" fmla="*/ 171553 h 1649064"/>
                  <a:gd name="connsiteX33" fmla="*/ 351181 w 1404258"/>
                  <a:gd name="connsiteY33" fmla="*/ 198584 h 1649064"/>
                  <a:gd name="connsiteX34" fmla="*/ 379183 w 1404258"/>
                  <a:gd name="connsiteY34" fmla="*/ 242491 h 1649064"/>
                  <a:gd name="connsiteX35" fmla="*/ 484245 w 1404258"/>
                  <a:gd name="connsiteY35" fmla="*/ 279528 h 1649064"/>
                  <a:gd name="connsiteX36" fmla="*/ 1219160 w 1404258"/>
                  <a:gd name="connsiteY36" fmla="*/ 471881 h 1649064"/>
                  <a:gd name="connsiteX37" fmla="*/ 1231257 w 1404258"/>
                  <a:gd name="connsiteY37" fmla="*/ 485471 h 1649064"/>
                  <a:gd name="connsiteX38" fmla="*/ 1241412 w 1404258"/>
                  <a:gd name="connsiteY38" fmla="*/ 497419 h 1649064"/>
                  <a:gd name="connsiteX39" fmla="*/ 1285244 w 1404258"/>
                  <a:gd name="connsiteY39" fmla="*/ 556110 h 1649064"/>
                  <a:gd name="connsiteX40" fmla="*/ 1294354 w 1404258"/>
                  <a:gd name="connsiteY40" fmla="*/ 570074 h 1649064"/>
                  <a:gd name="connsiteX41" fmla="*/ 1353942 w 1404258"/>
                  <a:gd name="connsiteY41" fmla="*/ 686113 h 1649064"/>
                  <a:gd name="connsiteX42" fmla="*/ 1395384 w 1404258"/>
                  <a:gd name="connsiteY42" fmla="*/ 835530 h 1649064"/>
                  <a:gd name="connsiteX43" fmla="*/ 1348192 w 1404258"/>
                  <a:gd name="connsiteY43" fmla="*/ 1221879 h 1649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404258" h="1649064">
                    <a:moveTo>
                      <a:pt x="1348267" y="1221730"/>
                    </a:moveTo>
                    <a:cubicBezTo>
                      <a:pt x="1308318" y="1315965"/>
                      <a:pt x="1247535" y="1402136"/>
                      <a:pt x="1167562" y="1472700"/>
                    </a:cubicBezTo>
                    <a:cubicBezTo>
                      <a:pt x="1140307" y="1496819"/>
                      <a:pt x="1110887" y="1519071"/>
                      <a:pt x="1079226" y="1539158"/>
                    </a:cubicBezTo>
                    <a:cubicBezTo>
                      <a:pt x="864920" y="1675582"/>
                      <a:pt x="604690" y="1681257"/>
                      <a:pt x="392101" y="1576941"/>
                    </a:cubicBezTo>
                    <a:lnTo>
                      <a:pt x="392026" y="1576941"/>
                    </a:lnTo>
                    <a:cubicBezTo>
                      <a:pt x="374777" y="1568503"/>
                      <a:pt x="357976" y="1559319"/>
                      <a:pt x="341474" y="1549462"/>
                    </a:cubicBezTo>
                    <a:cubicBezTo>
                      <a:pt x="250599" y="1495176"/>
                      <a:pt x="170701" y="1419385"/>
                      <a:pt x="109918" y="1324030"/>
                    </a:cubicBezTo>
                    <a:cubicBezTo>
                      <a:pt x="99838" y="1308199"/>
                      <a:pt x="90504" y="1292220"/>
                      <a:pt x="81916" y="1275942"/>
                    </a:cubicBezTo>
                    <a:cubicBezTo>
                      <a:pt x="61307" y="1237262"/>
                      <a:pt x="44730" y="1197387"/>
                      <a:pt x="32036" y="1156841"/>
                    </a:cubicBezTo>
                    <a:cubicBezTo>
                      <a:pt x="7320" y="1078212"/>
                      <a:pt x="-2835" y="997044"/>
                      <a:pt x="674" y="916922"/>
                    </a:cubicBezTo>
                    <a:lnTo>
                      <a:pt x="674" y="916773"/>
                    </a:lnTo>
                    <a:cubicBezTo>
                      <a:pt x="5901" y="797299"/>
                      <a:pt x="41519" y="680139"/>
                      <a:pt x="104915" y="577541"/>
                    </a:cubicBezTo>
                    <a:cubicBezTo>
                      <a:pt x="129109" y="538339"/>
                      <a:pt x="157409" y="501227"/>
                      <a:pt x="189518" y="466953"/>
                    </a:cubicBezTo>
                    <a:cubicBezTo>
                      <a:pt x="217968" y="436636"/>
                      <a:pt x="222747" y="391162"/>
                      <a:pt x="200420" y="356066"/>
                    </a:cubicBezTo>
                    <a:lnTo>
                      <a:pt x="172418" y="312159"/>
                    </a:lnTo>
                    <a:cubicBezTo>
                      <a:pt x="161964" y="295732"/>
                      <a:pt x="143446" y="287443"/>
                      <a:pt x="125301" y="289086"/>
                    </a:cubicBezTo>
                    <a:cubicBezTo>
                      <a:pt x="117609" y="289758"/>
                      <a:pt x="109918" y="292297"/>
                      <a:pt x="102899" y="296702"/>
                    </a:cubicBezTo>
                    <a:cubicBezTo>
                      <a:pt x="94461" y="302004"/>
                      <a:pt x="85127" y="304543"/>
                      <a:pt x="75868" y="304543"/>
                    </a:cubicBezTo>
                    <a:cubicBezTo>
                      <a:pt x="66012" y="304543"/>
                      <a:pt x="56379" y="301631"/>
                      <a:pt x="48090" y="296254"/>
                    </a:cubicBezTo>
                    <a:cubicBezTo>
                      <a:pt x="42341" y="292446"/>
                      <a:pt x="37263" y="287443"/>
                      <a:pt x="33305" y="281245"/>
                    </a:cubicBezTo>
                    <a:lnTo>
                      <a:pt x="10307" y="245179"/>
                    </a:lnTo>
                    <a:cubicBezTo>
                      <a:pt x="-4628" y="221732"/>
                      <a:pt x="2317" y="190595"/>
                      <a:pt x="25764" y="175660"/>
                    </a:cubicBezTo>
                    <a:lnTo>
                      <a:pt x="79826" y="141237"/>
                    </a:lnTo>
                    <a:lnTo>
                      <a:pt x="90877" y="134218"/>
                    </a:lnTo>
                    <a:lnTo>
                      <a:pt x="269192" y="20792"/>
                    </a:lnTo>
                    <a:lnTo>
                      <a:pt x="270984" y="19672"/>
                    </a:lnTo>
                    <a:lnTo>
                      <a:pt x="289503" y="7874"/>
                    </a:lnTo>
                    <a:cubicBezTo>
                      <a:pt x="312949" y="-7060"/>
                      <a:pt x="344162" y="-116"/>
                      <a:pt x="359022" y="23331"/>
                    </a:cubicBezTo>
                    <a:lnTo>
                      <a:pt x="382020" y="59397"/>
                    </a:lnTo>
                    <a:cubicBezTo>
                      <a:pt x="382916" y="60891"/>
                      <a:pt x="383812" y="62384"/>
                      <a:pt x="384559" y="63952"/>
                    </a:cubicBezTo>
                    <a:cubicBezTo>
                      <a:pt x="394789" y="84337"/>
                      <a:pt x="389936" y="109054"/>
                      <a:pt x="373134" y="124062"/>
                    </a:cubicBezTo>
                    <a:cubicBezTo>
                      <a:pt x="371118" y="125855"/>
                      <a:pt x="368953" y="127497"/>
                      <a:pt x="366638" y="128991"/>
                    </a:cubicBezTo>
                    <a:cubicBezTo>
                      <a:pt x="351554" y="138549"/>
                      <a:pt x="343341" y="154902"/>
                      <a:pt x="343341" y="171553"/>
                    </a:cubicBezTo>
                    <a:cubicBezTo>
                      <a:pt x="343341" y="180813"/>
                      <a:pt x="345879" y="190147"/>
                      <a:pt x="351181" y="198584"/>
                    </a:cubicBezTo>
                    <a:lnTo>
                      <a:pt x="379183" y="242491"/>
                    </a:lnTo>
                    <a:cubicBezTo>
                      <a:pt x="401510" y="277587"/>
                      <a:pt x="444744" y="292446"/>
                      <a:pt x="484245" y="279528"/>
                    </a:cubicBezTo>
                    <a:cubicBezTo>
                      <a:pt x="743504" y="194627"/>
                      <a:pt x="1032706" y="268551"/>
                      <a:pt x="1219160" y="471881"/>
                    </a:cubicBezTo>
                    <a:cubicBezTo>
                      <a:pt x="1223267" y="476361"/>
                      <a:pt x="1227299" y="480842"/>
                      <a:pt x="1231257" y="485471"/>
                    </a:cubicBezTo>
                    <a:cubicBezTo>
                      <a:pt x="1234692" y="489354"/>
                      <a:pt x="1238052" y="493387"/>
                      <a:pt x="1241412" y="497419"/>
                    </a:cubicBezTo>
                    <a:cubicBezTo>
                      <a:pt x="1256869" y="516012"/>
                      <a:pt x="1271505" y="535576"/>
                      <a:pt x="1285244" y="556110"/>
                    </a:cubicBezTo>
                    <a:cubicBezTo>
                      <a:pt x="1288380" y="560740"/>
                      <a:pt x="1291367" y="565370"/>
                      <a:pt x="1294354" y="570074"/>
                    </a:cubicBezTo>
                    <a:cubicBezTo>
                      <a:pt x="1318174" y="607559"/>
                      <a:pt x="1338037" y="646388"/>
                      <a:pt x="1353942" y="686113"/>
                    </a:cubicBezTo>
                    <a:cubicBezTo>
                      <a:pt x="1373580" y="734873"/>
                      <a:pt x="1387245" y="784978"/>
                      <a:pt x="1395384" y="835530"/>
                    </a:cubicBezTo>
                    <a:cubicBezTo>
                      <a:pt x="1416516" y="966802"/>
                      <a:pt x="1399566" y="1100912"/>
                      <a:pt x="1348192" y="1221879"/>
                    </a:cubicBezTo>
                    <a:close/>
                  </a:path>
                </a:pathLst>
              </a:custGeom>
              <a:solidFill>
                <a:srgbClr val="D9ECF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0" name="شكل حر: شكل 19">
                <a:extLst>
                  <a:ext uri="{FF2B5EF4-FFF2-40B4-BE49-F238E27FC236}">
                    <a16:creationId xmlns:a16="http://schemas.microsoft.com/office/drawing/2014/main" id="{016D4294-DD63-D310-3F38-8091C9586FF5}"/>
                  </a:ext>
                </a:extLst>
              </p:cNvPr>
              <p:cNvSpPr/>
              <p:nvPr/>
            </p:nvSpPr>
            <p:spPr>
              <a:xfrm>
                <a:off x="4730780" y="2736726"/>
                <a:ext cx="1250621" cy="818990"/>
              </a:xfrm>
              <a:custGeom>
                <a:avLst/>
                <a:gdLst>
                  <a:gd name="connsiteX0" fmla="*/ 961405 w 1250621"/>
                  <a:gd name="connsiteY0" fmla="*/ 721097 h 818990"/>
                  <a:gd name="connsiteX1" fmla="*/ 626280 w 1250621"/>
                  <a:gd name="connsiteY1" fmla="*/ 818991 h 818990"/>
                  <a:gd name="connsiteX2" fmla="*/ 98056 w 1250621"/>
                  <a:gd name="connsiteY2" fmla="*/ 529415 h 818990"/>
                  <a:gd name="connsiteX3" fmla="*/ 13005 w 1250621"/>
                  <a:gd name="connsiteY3" fmla="*/ 66304 h 818990"/>
                  <a:gd name="connsiteX4" fmla="*/ 143680 w 1250621"/>
                  <a:gd name="connsiteY4" fmla="*/ 12690 h 818990"/>
                  <a:gd name="connsiteX5" fmla="*/ 466708 w 1250621"/>
                  <a:gd name="connsiteY5" fmla="*/ 33150 h 818990"/>
                  <a:gd name="connsiteX6" fmla="*/ 939750 w 1250621"/>
                  <a:gd name="connsiteY6" fmla="*/ 165318 h 818990"/>
                  <a:gd name="connsiteX7" fmla="*/ 1235598 w 1250621"/>
                  <a:gd name="connsiteY7" fmla="*/ 56373 h 818990"/>
                  <a:gd name="connsiteX8" fmla="*/ 961330 w 1250621"/>
                  <a:gd name="connsiteY8" fmla="*/ 721097 h 818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50621" h="818990">
                    <a:moveTo>
                      <a:pt x="961405" y="721097"/>
                    </a:moveTo>
                    <a:cubicBezTo>
                      <a:pt x="860748" y="785164"/>
                      <a:pt x="744858" y="818991"/>
                      <a:pt x="626280" y="818991"/>
                    </a:cubicBezTo>
                    <a:cubicBezTo>
                      <a:pt x="411003" y="818991"/>
                      <a:pt x="213497" y="710717"/>
                      <a:pt x="98056" y="529415"/>
                    </a:cubicBezTo>
                    <a:cubicBezTo>
                      <a:pt x="8077" y="388063"/>
                      <a:pt x="-19178" y="221695"/>
                      <a:pt x="13005" y="66304"/>
                    </a:cubicBezTo>
                    <a:cubicBezTo>
                      <a:pt x="53103" y="41364"/>
                      <a:pt x="97757" y="23219"/>
                      <a:pt x="143680" y="12690"/>
                    </a:cubicBezTo>
                    <a:cubicBezTo>
                      <a:pt x="250086" y="-11727"/>
                      <a:pt x="362317" y="1265"/>
                      <a:pt x="466708" y="33150"/>
                    </a:cubicBezTo>
                    <a:cubicBezTo>
                      <a:pt x="624413" y="81313"/>
                      <a:pt x="775100" y="172785"/>
                      <a:pt x="939750" y="165318"/>
                    </a:cubicBezTo>
                    <a:cubicBezTo>
                      <a:pt x="1046605" y="160465"/>
                      <a:pt x="1144200" y="114542"/>
                      <a:pt x="1235598" y="56373"/>
                    </a:cubicBezTo>
                    <a:cubicBezTo>
                      <a:pt x="1291527" y="306223"/>
                      <a:pt x="1189376" y="575786"/>
                      <a:pt x="961330" y="721097"/>
                    </a:cubicBezTo>
                    <a:close/>
                  </a:path>
                </a:pathLst>
              </a:custGeom>
              <a:solidFill>
                <a:srgbClr val="99CCF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grpSp>
            <p:nvGrpSpPr>
              <p:cNvPr id="21" name="رسم 16">
                <a:extLst>
                  <a:ext uri="{FF2B5EF4-FFF2-40B4-BE49-F238E27FC236}">
                    <a16:creationId xmlns:a16="http://schemas.microsoft.com/office/drawing/2014/main" id="{6322B63E-CE88-5095-BAC2-486CA523CB5A}"/>
                  </a:ext>
                </a:extLst>
              </p:cNvPr>
              <p:cNvGrpSpPr/>
              <p:nvPr/>
            </p:nvGrpSpPr>
            <p:grpSpPr>
              <a:xfrm>
                <a:off x="4662095" y="2420912"/>
                <a:ext cx="1380298" cy="1133460"/>
                <a:chOff x="4662095" y="2420912"/>
                <a:chExt cx="1380298" cy="1133460"/>
              </a:xfrm>
              <a:solidFill>
                <a:srgbClr val="000000">
                  <a:alpha val="70000"/>
                </a:srgbClr>
              </a:solidFill>
            </p:grpSpPr>
            <p:sp>
              <p:nvSpPr>
                <p:cNvPr id="22" name="شكل حر: شكل 21">
                  <a:extLst>
                    <a:ext uri="{FF2B5EF4-FFF2-40B4-BE49-F238E27FC236}">
                      <a16:creationId xmlns:a16="http://schemas.microsoft.com/office/drawing/2014/main" id="{443B064E-35BD-641F-F194-0D4049E7038B}"/>
                    </a:ext>
                  </a:extLst>
                </p:cNvPr>
                <p:cNvSpPr/>
                <p:nvPr/>
              </p:nvSpPr>
              <p:spPr>
                <a:xfrm>
                  <a:off x="4662095" y="2529061"/>
                  <a:ext cx="502413" cy="1025311"/>
                </a:xfrm>
                <a:custGeom>
                  <a:avLst/>
                  <a:gdLst>
                    <a:gd name="connsiteX0" fmla="*/ 486931 w 502413"/>
                    <a:gd name="connsiteY0" fmla="*/ 878881 h 1025311"/>
                    <a:gd name="connsiteX1" fmla="*/ 485363 w 502413"/>
                    <a:gd name="connsiteY1" fmla="*/ 943098 h 1025311"/>
                    <a:gd name="connsiteX2" fmla="*/ 456615 w 502413"/>
                    <a:gd name="connsiteY2" fmla="*/ 957062 h 1025311"/>
                    <a:gd name="connsiteX3" fmla="*/ 447580 w 502413"/>
                    <a:gd name="connsiteY3" fmla="*/ 962737 h 1025311"/>
                    <a:gd name="connsiteX4" fmla="*/ 444593 w 502413"/>
                    <a:gd name="connsiteY4" fmla="*/ 978194 h 1025311"/>
                    <a:gd name="connsiteX5" fmla="*/ 444294 w 502413"/>
                    <a:gd name="connsiteY5" fmla="*/ 985287 h 1025311"/>
                    <a:gd name="connsiteX6" fmla="*/ 437872 w 502413"/>
                    <a:gd name="connsiteY6" fmla="*/ 990514 h 1025311"/>
                    <a:gd name="connsiteX7" fmla="*/ 427866 w 502413"/>
                    <a:gd name="connsiteY7" fmla="*/ 992605 h 1025311"/>
                    <a:gd name="connsiteX8" fmla="*/ 418906 w 502413"/>
                    <a:gd name="connsiteY8" fmla="*/ 997160 h 1025311"/>
                    <a:gd name="connsiteX9" fmla="*/ 414127 w 502413"/>
                    <a:gd name="connsiteY9" fmla="*/ 1014260 h 1025311"/>
                    <a:gd name="connsiteX10" fmla="*/ 401806 w 502413"/>
                    <a:gd name="connsiteY10" fmla="*/ 1022474 h 1025311"/>
                    <a:gd name="connsiteX11" fmla="*/ 387320 w 502413"/>
                    <a:gd name="connsiteY11" fmla="*/ 1025311 h 1025311"/>
                    <a:gd name="connsiteX12" fmla="*/ 337290 w 502413"/>
                    <a:gd name="connsiteY12" fmla="*/ 998056 h 1025311"/>
                    <a:gd name="connsiteX13" fmla="*/ 335647 w 502413"/>
                    <a:gd name="connsiteY13" fmla="*/ 982002 h 1025311"/>
                    <a:gd name="connsiteX14" fmla="*/ 305107 w 502413"/>
                    <a:gd name="connsiteY14" fmla="*/ 926596 h 1025311"/>
                    <a:gd name="connsiteX15" fmla="*/ 244922 w 502413"/>
                    <a:gd name="connsiteY15" fmla="*/ 851700 h 1025311"/>
                    <a:gd name="connsiteX16" fmla="*/ 217816 w 502413"/>
                    <a:gd name="connsiteY16" fmla="*/ 749401 h 1025311"/>
                    <a:gd name="connsiteX17" fmla="*/ 217293 w 502413"/>
                    <a:gd name="connsiteY17" fmla="*/ 692203 h 1025311"/>
                    <a:gd name="connsiteX18" fmla="*/ 165397 w 502413"/>
                    <a:gd name="connsiteY18" fmla="*/ 665620 h 1025311"/>
                    <a:gd name="connsiteX19" fmla="*/ 121938 w 502413"/>
                    <a:gd name="connsiteY19" fmla="*/ 590426 h 1025311"/>
                    <a:gd name="connsiteX20" fmla="*/ 67951 w 502413"/>
                    <a:gd name="connsiteY20" fmla="*/ 577209 h 1025311"/>
                    <a:gd name="connsiteX21" fmla="*/ 52345 w 502413"/>
                    <a:gd name="connsiteY21" fmla="*/ 510751 h 1025311"/>
                    <a:gd name="connsiteX22" fmla="*/ 0 w 502413"/>
                    <a:gd name="connsiteY22" fmla="*/ 372162 h 1025311"/>
                    <a:gd name="connsiteX23" fmla="*/ 0 w 502413"/>
                    <a:gd name="connsiteY23" fmla="*/ 372012 h 1025311"/>
                    <a:gd name="connsiteX24" fmla="*/ 103121 w 502413"/>
                    <a:gd name="connsiteY24" fmla="*/ 36290 h 1025311"/>
                    <a:gd name="connsiteX25" fmla="*/ 107975 w 502413"/>
                    <a:gd name="connsiteY25" fmla="*/ 36290 h 1025311"/>
                    <a:gd name="connsiteX26" fmla="*/ 156884 w 502413"/>
                    <a:gd name="connsiteY26" fmla="*/ 19265 h 1025311"/>
                    <a:gd name="connsiteX27" fmla="*/ 209005 w 502413"/>
                    <a:gd name="connsiteY27" fmla="*/ 0 h 1025311"/>
                    <a:gd name="connsiteX28" fmla="*/ 199671 w 502413"/>
                    <a:gd name="connsiteY28" fmla="*/ 27180 h 1025311"/>
                    <a:gd name="connsiteX29" fmla="*/ 147102 w 502413"/>
                    <a:gd name="connsiteY29" fmla="*/ 108423 h 1025311"/>
                    <a:gd name="connsiteX30" fmla="*/ 178240 w 502413"/>
                    <a:gd name="connsiteY30" fmla="*/ 133960 h 1025311"/>
                    <a:gd name="connsiteX31" fmla="*/ 185334 w 502413"/>
                    <a:gd name="connsiteY31" fmla="*/ 145236 h 1025311"/>
                    <a:gd name="connsiteX32" fmla="*/ 180704 w 502413"/>
                    <a:gd name="connsiteY32" fmla="*/ 168160 h 1025311"/>
                    <a:gd name="connsiteX33" fmla="*/ 200642 w 502413"/>
                    <a:gd name="connsiteY33" fmla="*/ 186678 h 1025311"/>
                    <a:gd name="connsiteX34" fmla="*/ 217368 w 502413"/>
                    <a:gd name="connsiteY34" fmla="*/ 153375 h 1025311"/>
                    <a:gd name="connsiteX35" fmla="*/ 234244 w 502413"/>
                    <a:gd name="connsiteY35" fmla="*/ 90502 h 1025311"/>
                    <a:gd name="connsiteX36" fmla="*/ 241487 w 502413"/>
                    <a:gd name="connsiteY36" fmla="*/ 52569 h 1025311"/>
                    <a:gd name="connsiteX37" fmla="*/ 263515 w 502413"/>
                    <a:gd name="connsiteY37" fmla="*/ 46968 h 1025311"/>
                    <a:gd name="connsiteX38" fmla="*/ 272924 w 502413"/>
                    <a:gd name="connsiteY38" fmla="*/ 78853 h 1025311"/>
                    <a:gd name="connsiteX39" fmla="*/ 285543 w 502413"/>
                    <a:gd name="connsiteY39" fmla="*/ 80496 h 1025311"/>
                    <a:gd name="connsiteX40" fmla="*/ 293085 w 502413"/>
                    <a:gd name="connsiteY40" fmla="*/ 68474 h 1025311"/>
                    <a:gd name="connsiteX41" fmla="*/ 309587 w 502413"/>
                    <a:gd name="connsiteY41" fmla="*/ 69220 h 1025311"/>
                    <a:gd name="connsiteX42" fmla="*/ 313171 w 502413"/>
                    <a:gd name="connsiteY42" fmla="*/ 92592 h 1025311"/>
                    <a:gd name="connsiteX43" fmla="*/ 330346 w 502413"/>
                    <a:gd name="connsiteY43" fmla="*/ 123282 h 1025311"/>
                    <a:gd name="connsiteX44" fmla="*/ 346325 w 502413"/>
                    <a:gd name="connsiteY44" fmla="*/ 132318 h 1025311"/>
                    <a:gd name="connsiteX45" fmla="*/ 302792 w 502413"/>
                    <a:gd name="connsiteY45" fmla="*/ 189441 h 1025311"/>
                    <a:gd name="connsiteX46" fmla="*/ 289127 w 502413"/>
                    <a:gd name="connsiteY46" fmla="*/ 215576 h 1025311"/>
                    <a:gd name="connsiteX47" fmla="*/ 301149 w 502413"/>
                    <a:gd name="connsiteY47" fmla="*/ 234692 h 1025311"/>
                    <a:gd name="connsiteX48" fmla="*/ 306600 w 502413"/>
                    <a:gd name="connsiteY48" fmla="*/ 259557 h 1025311"/>
                    <a:gd name="connsiteX49" fmla="*/ 248581 w 502413"/>
                    <a:gd name="connsiteY49" fmla="*/ 275388 h 1025311"/>
                    <a:gd name="connsiteX50" fmla="*/ 230286 w 502413"/>
                    <a:gd name="connsiteY50" fmla="*/ 319369 h 1025311"/>
                    <a:gd name="connsiteX51" fmla="*/ 174955 w 502413"/>
                    <a:gd name="connsiteY51" fmla="*/ 451089 h 1025311"/>
                    <a:gd name="connsiteX52" fmla="*/ 185707 w 502413"/>
                    <a:gd name="connsiteY52" fmla="*/ 467815 h 1025311"/>
                    <a:gd name="connsiteX53" fmla="*/ 186380 w 502413"/>
                    <a:gd name="connsiteY53" fmla="*/ 490441 h 1025311"/>
                    <a:gd name="connsiteX54" fmla="*/ 173835 w 502413"/>
                    <a:gd name="connsiteY54" fmla="*/ 479838 h 1025311"/>
                    <a:gd name="connsiteX55" fmla="*/ 160170 w 502413"/>
                    <a:gd name="connsiteY55" fmla="*/ 445937 h 1025311"/>
                    <a:gd name="connsiteX56" fmla="*/ 140083 w 502413"/>
                    <a:gd name="connsiteY56" fmla="*/ 438470 h 1025311"/>
                    <a:gd name="connsiteX57" fmla="*/ 126045 w 502413"/>
                    <a:gd name="connsiteY57" fmla="*/ 456092 h 1025311"/>
                    <a:gd name="connsiteX58" fmla="*/ 114247 w 502413"/>
                    <a:gd name="connsiteY58" fmla="*/ 443249 h 1025311"/>
                    <a:gd name="connsiteX59" fmla="*/ 92966 w 502413"/>
                    <a:gd name="connsiteY59" fmla="*/ 466621 h 1025311"/>
                    <a:gd name="connsiteX60" fmla="*/ 91771 w 502413"/>
                    <a:gd name="connsiteY60" fmla="*/ 469757 h 1025311"/>
                    <a:gd name="connsiteX61" fmla="*/ 89232 w 502413"/>
                    <a:gd name="connsiteY61" fmla="*/ 524566 h 1025311"/>
                    <a:gd name="connsiteX62" fmla="*/ 103121 w 502413"/>
                    <a:gd name="connsiteY62" fmla="*/ 554882 h 1025311"/>
                    <a:gd name="connsiteX63" fmla="*/ 141726 w 502413"/>
                    <a:gd name="connsiteY63" fmla="*/ 554285 h 1025311"/>
                    <a:gd name="connsiteX64" fmla="*/ 168832 w 502413"/>
                    <a:gd name="connsiteY64" fmla="*/ 623132 h 1025311"/>
                    <a:gd name="connsiteX65" fmla="*/ 214531 w 502413"/>
                    <a:gd name="connsiteY65" fmla="*/ 653000 h 1025311"/>
                    <a:gd name="connsiteX66" fmla="*/ 249103 w 502413"/>
                    <a:gd name="connsiteY66" fmla="*/ 627612 h 1025311"/>
                    <a:gd name="connsiteX67" fmla="*/ 277628 w 502413"/>
                    <a:gd name="connsiteY67" fmla="*/ 655166 h 1025311"/>
                    <a:gd name="connsiteX68" fmla="*/ 314441 w 502413"/>
                    <a:gd name="connsiteY68" fmla="*/ 658899 h 1025311"/>
                    <a:gd name="connsiteX69" fmla="*/ 338858 w 502413"/>
                    <a:gd name="connsiteY69" fmla="*/ 695488 h 1025311"/>
                    <a:gd name="connsiteX70" fmla="*/ 364321 w 502413"/>
                    <a:gd name="connsiteY70" fmla="*/ 704673 h 1025311"/>
                    <a:gd name="connsiteX71" fmla="*/ 381122 w 502413"/>
                    <a:gd name="connsiteY71" fmla="*/ 733197 h 1025311"/>
                    <a:gd name="connsiteX72" fmla="*/ 425850 w 502413"/>
                    <a:gd name="connsiteY72" fmla="*/ 785915 h 1025311"/>
                    <a:gd name="connsiteX73" fmla="*/ 488126 w 502413"/>
                    <a:gd name="connsiteY73" fmla="*/ 806300 h 1025311"/>
                    <a:gd name="connsiteX74" fmla="*/ 502314 w 502413"/>
                    <a:gd name="connsiteY74" fmla="*/ 847146 h 1025311"/>
                    <a:gd name="connsiteX75" fmla="*/ 487081 w 502413"/>
                    <a:gd name="connsiteY75" fmla="*/ 879105 h 10253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</a:cxnLst>
                  <a:rect l="l" t="t" r="r" b="b"/>
                  <a:pathLst>
                    <a:path w="502413" h="1025311">
                      <a:moveTo>
                        <a:pt x="486931" y="878881"/>
                      </a:moveTo>
                      <a:cubicBezTo>
                        <a:pt x="480883" y="900760"/>
                        <a:pt x="492830" y="927567"/>
                        <a:pt x="485363" y="943098"/>
                      </a:cubicBezTo>
                      <a:cubicBezTo>
                        <a:pt x="479763" y="954896"/>
                        <a:pt x="467517" y="952955"/>
                        <a:pt x="456615" y="957062"/>
                      </a:cubicBezTo>
                      <a:cubicBezTo>
                        <a:pt x="453031" y="958406"/>
                        <a:pt x="449670" y="960048"/>
                        <a:pt x="447580" y="962737"/>
                      </a:cubicBezTo>
                      <a:cubicBezTo>
                        <a:pt x="444443" y="966769"/>
                        <a:pt x="444518" y="973340"/>
                        <a:pt x="444593" y="978194"/>
                      </a:cubicBezTo>
                      <a:cubicBezTo>
                        <a:pt x="444593" y="980508"/>
                        <a:pt x="445265" y="983122"/>
                        <a:pt x="444294" y="985287"/>
                      </a:cubicBezTo>
                      <a:cubicBezTo>
                        <a:pt x="443174" y="987826"/>
                        <a:pt x="440411" y="989618"/>
                        <a:pt x="437872" y="990514"/>
                      </a:cubicBezTo>
                      <a:cubicBezTo>
                        <a:pt x="434662" y="991709"/>
                        <a:pt x="431227" y="991933"/>
                        <a:pt x="427866" y="992605"/>
                      </a:cubicBezTo>
                      <a:cubicBezTo>
                        <a:pt x="424506" y="993277"/>
                        <a:pt x="421071" y="994472"/>
                        <a:pt x="418906" y="997160"/>
                      </a:cubicBezTo>
                      <a:cubicBezTo>
                        <a:pt x="415098" y="1001790"/>
                        <a:pt x="416516" y="1008809"/>
                        <a:pt x="414127" y="1014260"/>
                      </a:cubicBezTo>
                      <a:cubicBezTo>
                        <a:pt x="411737" y="1019711"/>
                        <a:pt x="406958" y="1020906"/>
                        <a:pt x="401806" y="1022474"/>
                      </a:cubicBezTo>
                      <a:cubicBezTo>
                        <a:pt x="397177" y="1023892"/>
                        <a:pt x="392248" y="1025311"/>
                        <a:pt x="387320" y="1025311"/>
                      </a:cubicBezTo>
                      <a:cubicBezTo>
                        <a:pt x="370295" y="1016948"/>
                        <a:pt x="353643" y="1007913"/>
                        <a:pt x="337290" y="998056"/>
                      </a:cubicBezTo>
                      <a:cubicBezTo>
                        <a:pt x="337290" y="993576"/>
                        <a:pt x="337813" y="988498"/>
                        <a:pt x="335647" y="982002"/>
                      </a:cubicBezTo>
                      <a:cubicBezTo>
                        <a:pt x="331167" y="968785"/>
                        <a:pt x="318772" y="946608"/>
                        <a:pt x="305107" y="926596"/>
                      </a:cubicBezTo>
                      <a:cubicBezTo>
                        <a:pt x="288007" y="901656"/>
                        <a:pt x="264934" y="878358"/>
                        <a:pt x="244922" y="851700"/>
                      </a:cubicBezTo>
                      <a:cubicBezTo>
                        <a:pt x="216024" y="812199"/>
                        <a:pt x="204151" y="789126"/>
                        <a:pt x="217816" y="749401"/>
                      </a:cubicBezTo>
                      <a:cubicBezTo>
                        <a:pt x="223118" y="734317"/>
                        <a:pt x="226777" y="711020"/>
                        <a:pt x="217293" y="692203"/>
                      </a:cubicBezTo>
                      <a:cubicBezTo>
                        <a:pt x="204002" y="665993"/>
                        <a:pt x="182123" y="679434"/>
                        <a:pt x="165397" y="665620"/>
                      </a:cubicBezTo>
                      <a:cubicBezTo>
                        <a:pt x="146878" y="650611"/>
                        <a:pt x="138515" y="606181"/>
                        <a:pt x="121938" y="590426"/>
                      </a:cubicBezTo>
                      <a:cubicBezTo>
                        <a:pt x="102598" y="572654"/>
                        <a:pt x="82736" y="601925"/>
                        <a:pt x="67951" y="577209"/>
                      </a:cubicBezTo>
                      <a:cubicBezTo>
                        <a:pt x="58468" y="561677"/>
                        <a:pt x="56675" y="533526"/>
                        <a:pt x="52345" y="510751"/>
                      </a:cubicBezTo>
                      <a:cubicBezTo>
                        <a:pt x="37784" y="439291"/>
                        <a:pt x="7243" y="428762"/>
                        <a:pt x="0" y="372162"/>
                      </a:cubicBezTo>
                      <a:lnTo>
                        <a:pt x="0" y="372012"/>
                      </a:lnTo>
                      <a:cubicBezTo>
                        <a:pt x="5152" y="253733"/>
                        <a:pt x="40397" y="137843"/>
                        <a:pt x="103121" y="36290"/>
                      </a:cubicBezTo>
                      <a:cubicBezTo>
                        <a:pt x="104614" y="36514"/>
                        <a:pt x="106183" y="36514"/>
                        <a:pt x="107975" y="36290"/>
                      </a:cubicBezTo>
                      <a:cubicBezTo>
                        <a:pt x="121191" y="34722"/>
                        <a:pt x="140606" y="22476"/>
                        <a:pt x="156884" y="19265"/>
                      </a:cubicBezTo>
                      <a:cubicBezTo>
                        <a:pt x="172267" y="16204"/>
                        <a:pt x="189068" y="9334"/>
                        <a:pt x="209005" y="0"/>
                      </a:cubicBezTo>
                      <a:cubicBezTo>
                        <a:pt x="214381" y="2688"/>
                        <a:pt x="208258" y="16801"/>
                        <a:pt x="199671" y="27180"/>
                      </a:cubicBezTo>
                      <a:cubicBezTo>
                        <a:pt x="185707" y="42413"/>
                        <a:pt x="126194" y="87813"/>
                        <a:pt x="147102" y="108423"/>
                      </a:cubicBezTo>
                      <a:cubicBezTo>
                        <a:pt x="156212" y="117234"/>
                        <a:pt x="166592" y="125821"/>
                        <a:pt x="178240" y="133960"/>
                      </a:cubicBezTo>
                      <a:cubicBezTo>
                        <a:pt x="181451" y="136275"/>
                        <a:pt x="185035" y="138963"/>
                        <a:pt x="185334" y="145236"/>
                      </a:cubicBezTo>
                      <a:cubicBezTo>
                        <a:pt x="185707" y="152031"/>
                        <a:pt x="182049" y="160319"/>
                        <a:pt x="180704" y="168160"/>
                      </a:cubicBezTo>
                      <a:cubicBezTo>
                        <a:pt x="177643" y="185782"/>
                        <a:pt x="189665" y="197356"/>
                        <a:pt x="200642" y="186678"/>
                      </a:cubicBezTo>
                      <a:cubicBezTo>
                        <a:pt x="208258" y="179136"/>
                        <a:pt x="213112" y="165472"/>
                        <a:pt x="217368" y="153375"/>
                      </a:cubicBezTo>
                      <a:cubicBezTo>
                        <a:pt x="225059" y="131571"/>
                        <a:pt x="233348" y="109244"/>
                        <a:pt x="234244" y="90502"/>
                      </a:cubicBezTo>
                      <a:cubicBezTo>
                        <a:pt x="234841" y="77359"/>
                        <a:pt x="232825" y="63844"/>
                        <a:pt x="241487" y="52569"/>
                      </a:cubicBezTo>
                      <a:cubicBezTo>
                        <a:pt x="248581" y="43309"/>
                        <a:pt x="258661" y="42040"/>
                        <a:pt x="263515" y="46968"/>
                      </a:cubicBezTo>
                      <a:cubicBezTo>
                        <a:pt x="270011" y="53689"/>
                        <a:pt x="268667" y="68250"/>
                        <a:pt x="272924" y="78853"/>
                      </a:cubicBezTo>
                      <a:cubicBezTo>
                        <a:pt x="274865" y="83781"/>
                        <a:pt x="280764" y="85797"/>
                        <a:pt x="285543" y="80496"/>
                      </a:cubicBezTo>
                      <a:cubicBezTo>
                        <a:pt x="288604" y="77135"/>
                        <a:pt x="290173" y="72058"/>
                        <a:pt x="293085" y="68474"/>
                      </a:cubicBezTo>
                      <a:cubicBezTo>
                        <a:pt x="298760" y="61305"/>
                        <a:pt x="306750" y="63097"/>
                        <a:pt x="309587" y="69220"/>
                      </a:cubicBezTo>
                      <a:cubicBezTo>
                        <a:pt x="312425" y="75343"/>
                        <a:pt x="312051" y="84379"/>
                        <a:pt x="313171" y="92592"/>
                      </a:cubicBezTo>
                      <a:cubicBezTo>
                        <a:pt x="314963" y="105809"/>
                        <a:pt x="321161" y="117085"/>
                        <a:pt x="330346" y="123282"/>
                      </a:cubicBezTo>
                      <a:cubicBezTo>
                        <a:pt x="335423" y="126717"/>
                        <a:pt x="341248" y="128584"/>
                        <a:pt x="346325" y="132318"/>
                      </a:cubicBezTo>
                      <a:cubicBezTo>
                        <a:pt x="386648" y="162485"/>
                        <a:pt x="314291" y="182422"/>
                        <a:pt x="302792" y="189441"/>
                      </a:cubicBezTo>
                      <a:cubicBezTo>
                        <a:pt x="295549" y="193847"/>
                        <a:pt x="288380" y="204823"/>
                        <a:pt x="289127" y="215576"/>
                      </a:cubicBezTo>
                      <a:cubicBezTo>
                        <a:pt x="289799" y="225134"/>
                        <a:pt x="296146" y="229539"/>
                        <a:pt x="301149" y="234692"/>
                      </a:cubicBezTo>
                      <a:cubicBezTo>
                        <a:pt x="306152" y="239844"/>
                        <a:pt x="310633" y="250373"/>
                        <a:pt x="306600" y="259557"/>
                      </a:cubicBezTo>
                      <a:cubicBezTo>
                        <a:pt x="286738" y="255152"/>
                        <a:pt x="264411" y="252613"/>
                        <a:pt x="248581" y="275388"/>
                      </a:cubicBezTo>
                      <a:cubicBezTo>
                        <a:pt x="240292" y="287260"/>
                        <a:pt x="235663" y="303912"/>
                        <a:pt x="230286" y="319369"/>
                      </a:cubicBezTo>
                      <a:cubicBezTo>
                        <a:pt x="219384" y="348192"/>
                        <a:pt x="157258" y="412633"/>
                        <a:pt x="174955" y="451089"/>
                      </a:cubicBezTo>
                      <a:cubicBezTo>
                        <a:pt x="177867" y="457735"/>
                        <a:pt x="182422" y="461468"/>
                        <a:pt x="185707" y="467815"/>
                      </a:cubicBezTo>
                      <a:cubicBezTo>
                        <a:pt x="188993" y="474163"/>
                        <a:pt x="190337" y="485886"/>
                        <a:pt x="186380" y="490441"/>
                      </a:cubicBezTo>
                      <a:cubicBezTo>
                        <a:pt x="182198" y="495369"/>
                        <a:pt x="176747" y="487379"/>
                        <a:pt x="173835" y="479838"/>
                      </a:cubicBezTo>
                      <a:cubicBezTo>
                        <a:pt x="169280" y="468189"/>
                        <a:pt x="165696" y="455345"/>
                        <a:pt x="160170" y="445937"/>
                      </a:cubicBezTo>
                      <a:cubicBezTo>
                        <a:pt x="154644" y="436528"/>
                        <a:pt x="146356" y="431600"/>
                        <a:pt x="140083" y="438470"/>
                      </a:cubicBezTo>
                      <a:cubicBezTo>
                        <a:pt x="135006" y="443995"/>
                        <a:pt x="131645" y="456540"/>
                        <a:pt x="126045" y="456092"/>
                      </a:cubicBezTo>
                      <a:cubicBezTo>
                        <a:pt x="121415" y="455793"/>
                        <a:pt x="118429" y="446534"/>
                        <a:pt x="114247" y="443249"/>
                      </a:cubicBezTo>
                      <a:cubicBezTo>
                        <a:pt x="106183" y="436752"/>
                        <a:pt x="97670" y="454151"/>
                        <a:pt x="92966" y="466621"/>
                      </a:cubicBezTo>
                      <a:cubicBezTo>
                        <a:pt x="92518" y="467741"/>
                        <a:pt x="92144" y="468712"/>
                        <a:pt x="91771" y="469757"/>
                      </a:cubicBezTo>
                      <a:cubicBezTo>
                        <a:pt x="86544" y="484318"/>
                        <a:pt x="86320" y="506943"/>
                        <a:pt x="89232" y="524566"/>
                      </a:cubicBezTo>
                      <a:cubicBezTo>
                        <a:pt x="91398" y="537932"/>
                        <a:pt x="96475" y="550551"/>
                        <a:pt x="103121" y="554882"/>
                      </a:cubicBezTo>
                      <a:cubicBezTo>
                        <a:pt x="114919" y="562723"/>
                        <a:pt x="129181" y="542337"/>
                        <a:pt x="141726" y="554285"/>
                      </a:cubicBezTo>
                      <a:cubicBezTo>
                        <a:pt x="153972" y="566232"/>
                        <a:pt x="159946" y="603045"/>
                        <a:pt x="168832" y="623132"/>
                      </a:cubicBezTo>
                      <a:cubicBezTo>
                        <a:pt x="180182" y="648744"/>
                        <a:pt x="198476" y="665620"/>
                        <a:pt x="214531" y="653000"/>
                      </a:cubicBezTo>
                      <a:cubicBezTo>
                        <a:pt x="225806" y="644189"/>
                        <a:pt x="234767" y="621564"/>
                        <a:pt x="249103" y="627612"/>
                      </a:cubicBezTo>
                      <a:cubicBezTo>
                        <a:pt x="259333" y="631943"/>
                        <a:pt x="267099" y="650013"/>
                        <a:pt x="277628" y="655166"/>
                      </a:cubicBezTo>
                      <a:cubicBezTo>
                        <a:pt x="289874" y="661214"/>
                        <a:pt x="302717" y="648072"/>
                        <a:pt x="314441" y="658899"/>
                      </a:cubicBezTo>
                      <a:cubicBezTo>
                        <a:pt x="324148" y="667934"/>
                        <a:pt x="328330" y="689664"/>
                        <a:pt x="338858" y="695488"/>
                      </a:cubicBezTo>
                      <a:cubicBezTo>
                        <a:pt x="347520" y="700267"/>
                        <a:pt x="355659" y="695638"/>
                        <a:pt x="364321" y="704673"/>
                      </a:cubicBezTo>
                      <a:cubicBezTo>
                        <a:pt x="370892" y="711542"/>
                        <a:pt x="376045" y="724162"/>
                        <a:pt x="381122" y="733197"/>
                      </a:cubicBezTo>
                      <a:cubicBezTo>
                        <a:pt x="393368" y="754926"/>
                        <a:pt x="406958" y="778523"/>
                        <a:pt x="425850" y="785915"/>
                      </a:cubicBezTo>
                      <a:cubicBezTo>
                        <a:pt x="447878" y="794502"/>
                        <a:pt x="467890" y="779568"/>
                        <a:pt x="488126" y="806300"/>
                      </a:cubicBezTo>
                      <a:cubicBezTo>
                        <a:pt x="496041" y="816680"/>
                        <a:pt x="503359" y="834302"/>
                        <a:pt x="502314" y="847146"/>
                      </a:cubicBezTo>
                      <a:cubicBezTo>
                        <a:pt x="501194" y="860810"/>
                        <a:pt x="490441" y="867157"/>
                        <a:pt x="487081" y="879105"/>
                      </a:cubicBezTo>
                      <a:close/>
                    </a:path>
                  </a:pathLst>
                </a:custGeom>
                <a:solidFill>
                  <a:srgbClr val="3BBBEC">
                    <a:alpha val="70000"/>
                  </a:srgbClr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23" name="شكل حر: شكل 22">
                  <a:extLst>
                    <a:ext uri="{FF2B5EF4-FFF2-40B4-BE49-F238E27FC236}">
                      <a16:creationId xmlns:a16="http://schemas.microsoft.com/office/drawing/2014/main" id="{CA4FCDD6-B95A-D3BC-9780-3BD43C2CEF3D}"/>
                    </a:ext>
                  </a:extLst>
                </p:cNvPr>
                <p:cNvSpPr/>
                <p:nvPr/>
              </p:nvSpPr>
              <p:spPr>
                <a:xfrm>
                  <a:off x="5229023" y="2447607"/>
                  <a:ext cx="813370" cy="1071805"/>
                </a:xfrm>
                <a:custGeom>
                  <a:avLst/>
                  <a:gdLst>
                    <a:gd name="connsiteX0" fmla="*/ 813371 w 813370"/>
                    <a:gd name="connsiteY0" fmla="*/ 372896 h 1071805"/>
                    <a:gd name="connsiteX1" fmla="*/ 810682 w 813370"/>
                    <a:gd name="connsiteY1" fmla="*/ 380288 h 1071805"/>
                    <a:gd name="connsiteX2" fmla="*/ 806426 w 813370"/>
                    <a:gd name="connsiteY2" fmla="*/ 369760 h 1071805"/>
                    <a:gd name="connsiteX3" fmla="*/ 802618 w 813370"/>
                    <a:gd name="connsiteY3" fmla="*/ 389025 h 1071805"/>
                    <a:gd name="connsiteX4" fmla="*/ 805082 w 813370"/>
                    <a:gd name="connsiteY4" fmla="*/ 397388 h 1071805"/>
                    <a:gd name="connsiteX5" fmla="*/ 803589 w 813370"/>
                    <a:gd name="connsiteY5" fmla="*/ 416728 h 1071805"/>
                    <a:gd name="connsiteX6" fmla="*/ 806053 w 813370"/>
                    <a:gd name="connsiteY6" fmla="*/ 434201 h 1071805"/>
                    <a:gd name="connsiteX7" fmla="*/ 809637 w 813370"/>
                    <a:gd name="connsiteY7" fmla="*/ 449658 h 1071805"/>
                    <a:gd name="connsiteX8" fmla="*/ 809264 w 813370"/>
                    <a:gd name="connsiteY8" fmla="*/ 482364 h 1071805"/>
                    <a:gd name="connsiteX9" fmla="*/ 803365 w 813370"/>
                    <a:gd name="connsiteY9" fmla="*/ 505885 h 1071805"/>
                    <a:gd name="connsiteX10" fmla="*/ 796196 w 813370"/>
                    <a:gd name="connsiteY10" fmla="*/ 539039 h 1071805"/>
                    <a:gd name="connsiteX11" fmla="*/ 785070 w 813370"/>
                    <a:gd name="connsiteY11" fmla="*/ 539637 h 1071805"/>
                    <a:gd name="connsiteX12" fmla="*/ 778648 w 813370"/>
                    <a:gd name="connsiteY12" fmla="*/ 586754 h 1071805"/>
                    <a:gd name="connsiteX13" fmla="*/ 784921 w 813370"/>
                    <a:gd name="connsiteY13" fmla="*/ 603182 h 1071805"/>
                    <a:gd name="connsiteX14" fmla="*/ 783427 w 813370"/>
                    <a:gd name="connsiteY14" fmla="*/ 635589 h 1071805"/>
                    <a:gd name="connsiteX15" fmla="*/ 772451 w 813370"/>
                    <a:gd name="connsiteY15" fmla="*/ 645296 h 1071805"/>
                    <a:gd name="connsiteX16" fmla="*/ 762744 w 813370"/>
                    <a:gd name="connsiteY16" fmla="*/ 626255 h 1071805"/>
                    <a:gd name="connsiteX17" fmla="*/ 749676 w 813370"/>
                    <a:gd name="connsiteY17" fmla="*/ 617892 h 1071805"/>
                    <a:gd name="connsiteX18" fmla="*/ 744822 w 813370"/>
                    <a:gd name="connsiteY18" fmla="*/ 588024 h 1071805"/>
                    <a:gd name="connsiteX19" fmla="*/ 733099 w 813370"/>
                    <a:gd name="connsiteY19" fmla="*/ 574956 h 1071805"/>
                    <a:gd name="connsiteX20" fmla="*/ 727275 w 813370"/>
                    <a:gd name="connsiteY20" fmla="*/ 536874 h 1071805"/>
                    <a:gd name="connsiteX21" fmla="*/ 709129 w 813370"/>
                    <a:gd name="connsiteY21" fmla="*/ 551584 h 1071805"/>
                    <a:gd name="connsiteX22" fmla="*/ 701812 w 813370"/>
                    <a:gd name="connsiteY22" fmla="*/ 575554 h 1071805"/>
                    <a:gd name="connsiteX23" fmla="*/ 689640 w 813370"/>
                    <a:gd name="connsiteY23" fmla="*/ 576748 h 1071805"/>
                    <a:gd name="connsiteX24" fmla="*/ 670674 w 813370"/>
                    <a:gd name="connsiteY24" fmla="*/ 603929 h 1071805"/>
                    <a:gd name="connsiteX25" fmla="*/ 667687 w 813370"/>
                    <a:gd name="connsiteY25" fmla="*/ 652764 h 1071805"/>
                    <a:gd name="connsiteX26" fmla="*/ 648795 w 813370"/>
                    <a:gd name="connsiteY26" fmla="*/ 659484 h 1071805"/>
                    <a:gd name="connsiteX27" fmla="*/ 641925 w 813370"/>
                    <a:gd name="connsiteY27" fmla="*/ 621327 h 1071805"/>
                    <a:gd name="connsiteX28" fmla="*/ 640507 w 813370"/>
                    <a:gd name="connsiteY28" fmla="*/ 578167 h 1071805"/>
                    <a:gd name="connsiteX29" fmla="*/ 599661 w 813370"/>
                    <a:gd name="connsiteY29" fmla="*/ 506408 h 1071805"/>
                    <a:gd name="connsiteX30" fmla="*/ 565462 w 813370"/>
                    <a:gd name="connsiteY30" fmla="*/ 498567 h 1071805"/>
                    <a:gd name="connsiteX31" fmla="*/ 532607 w 813370"/>
                    <a:gd name="connsiteY31" fmla="*/ 498194 h 1071805"/>
                    <a:gd name="connsiteX32" fmla="*/ 534921 w 813370"/>
                    <a:gd name="connsiteY32" fmla="*/ 511784 h 1071805"/>
                    <a:gd name="connsiteX33" fmla="*/ 532308 w 813370"/>
                    <a:gd name="connsiteY33" fmla="*/ 526644 h 1071805"/>
                    <a:gd name="connsiteX34" fmla="*/ 540522 w 813370"/>
                    <a:gd name="connsiteY34" fmla="*/ 537845 h 1071805"/>
                    <a:gd name="connsiteX35" fmla="*/ 548960 w 813370"/>
                    <a:gd name="connsiteY35" fmla="*/ 548373 h 1071805"/>
                    <a:gd name="connsiteX36" fmla="*/ 544703 w 813370"/>
                    <a:gd name="connsiteY36" fmla="*/ 576599 h 1071805"/>
                    <a:gd name="connsiteX37" fmla="*/ 526857 w 813370"/>
                    <a:gd name="connsiteY37" fmla="*/ 586456 h 1071805"/>
                    <a:gd name="connsiteX38" fmla="*/ 508413 w 813370"/>
                    <a:gd name="connsiteY38" fmla="*/ 595789 h 1071805"/>
                    <a:gd name="connsiteX39" fmla="*/ 480710 w 813370"/>
                    <a:gd name="connsiteY39" fmla="*/ 635440 h 1071805"/>
                    <a:gd name="connsiteX40" fmla="*/ 458682 w 813370"/>
                    <a:gd name="connsiteY40" fmla="*/ 621626 h 1071805"/>
                    <a:gd name="connsiteX41" fmla="*/ 446585 w 813370"/>
                    <a:gd name="connsiteY41" fmla="*/ 586381 h 1071805"/>
                    <a:gd name="connsiteX42" fmla="*/ 431278 w 813370"/>
                    <a:gd name="connsiteY42" fmla="*/ 537397 h 1071805"/>
                    <a:gd name="connsiteX43" fmla="*/ 403351 w 813370"/>
                    <a:gd name="connsiteY43" fmla="*/ 505661 h 1071805"/>
                    <a:gd name="connsiteX44" fmla="*/ 383040 w 813370"/>
                    <a:gd name="connsiteY44" fmla="*/ 523134 h 1071805"/>
                    <a:gd name="connsiteX45" fmla="*/ 396257 w 813370"/>
                    <a:gd name="connsiteY45" fmla="*/ 551061 h 1071805"/>
                    <a:gd name="connsiteX46" fmla="*/ 411042 w 813370"/>
                    <a:gd name="connsiteY46" fmla="*/ 608782 h 1071805"/>
                    <a:gd name="connsiteX47" fmla="*/ 448004 w 813370"/>
                    <a:gd name="connsiteY47" fmla="*/ 656348 h 1071805"/>
                    <a:gd name="connsiteX48" fmla="*/ 462192 w 813370"/>
                    <a:gd name="connsiteY48" fmla="*/ 674120 h 1071805"/>
                    <a:gd name="connsiteX49" fmla="*/ 483473 w 813370"/>
                    <a:gd name="connsiteY49" fmla="*/ 682408 h 1071805"/>
                    <a:gd name="connsiteX50" fmla="*/ 458906 w 813370"/>
                    <a:gd name="connsiteY50" fmla="*/ 765144 h 1071805"/>
                    <a:gd name="connsiteX51" fmla="*/ 409100 w 813370"/>
                    <a:gd name="connsiteY51" fmla="*/ 836903 h 1071805"/>
                    <a:gd name="connsiteX52" fmla="*/ 413357 w 813370"/>
                    <a:gd name="connsiteY52" fmla="*/ 897536 h 1071805"/>
                    <a:gd name="connsiteX53" fmla="*/ 394017 w 813370"/>
                    <a:gd name="connsiteY53" fmla="*/ 947640 h 1071805"/>
                    <a:gd name="connsiteX54" fmla="*/ 370570 w 813370"/>
                    <a:gd name="connsiteY54" fmla="*/ 977733 h 1071805"/>
                    <a:gd name="connsiteX55" fmla="*/ 366463 w 813370"/>
                    <a:gd name="connsiteY55" fmla="*/ 1000060 h 1071805"/>
                    <a:gd name="connsiteX56" fmla="*/ 355337 w 813370"/>
                    <a:gd name="connsiteY56" fmla="*/ 1010066 h 1071805"/>
                    <a:gd name="connsiteX57" fmla="*/ 337341 w 813370"/>
                    <a:gd name="connsiteY57" fmla="*/ 1038739 h 1071805"/>
                    <a:gd name="connsiteX58" fmla="*/ 295675 w 813370"/>
                    <a:gd name="connsiteY58" fmla="*/ 1070027 h 1071805"/>
                    <a:gd name="connsiteX59" fmla="*/ 254755 w 813370"/>
                    <a:gd name="connsiteY59" fmla="*/ 1060319 h 1071805"/>
                    <a:gd name="connsiteX60" fmla="*/ 246989 w 813370"/>
                    <a:gd name="connsiteY60" fmla="*/ 1029704 h 1071805"/>
                    <a:gd name="connsiteX61" fmla="*/ 223766 w 813370"/>
                    <a:gd name="connsiteY61" fmla="*/ 947118 h 1071805"/>
                    <a:gd name="connsiteX62" fmla="*/ 235639 w 813370"/>
                    <a:gd name="connsiteY62" fmla="*/ 904256 h 1071805"/>
                    <a:gd name="connsiteX63" fmla="*/ 221153 w 813370"/>
                    <a:gd name="connsiteY63" fmla="*/ 832049 h 1071805"/>
                    <a:gd name="connsiteX64" fmla="*/ 205322 w 813370"/>
                    <a:gd name="connsiteY64" fmla="*/ 778137 h 1071805"/>
                    <a:gd name="connsiteX65" fmla="*/ 195391 w 813370"/>
                    <a:gd name="connsiteY65" fmla="*/ 748641 h 1071805"/>
                    <a:gd name="connsiteX66" fmla="*/ 127216 w 813370"/>
                    <a:gd name="connsiteY66" fmla="*/ 739382 h 1071805"/>
                    <a:gd name="connsiteX67" fmla="*/ 88686 w 813370"/>
                    <a:gd name="connsiteY67" fmla="*/ 750210 h 1071805"/>
                    <a:gd name="connsiteX68" fmla="*/ 55681 w 813370"/>
                    <a:gd name="connsiteY68" fmla="*/ 726837 h 1071805"/>
                    <a:gd name="connsiteX69" fmla="*/ 16329 w 813370"/>
                    <a:gd name="connsiteY69" fmla="*/ 670386 h 1071805"/>
                    <a:gd name="connsiteX70" fmla="*/ 798 w 813370"/>
                    <a:gd name="connsiteY70" fmla="*/ 621402 h 1071805"/>
                    <a:gd name="connsiteX71" fmla="*/ 7668 w 813370"/>
                    <a:gd name="connsiteY71" fmla="*/ 598627 h 1071805"/>
                    <a:gd name="connsiteX72" fmla="*/ 350 w 813370"/>
                    <a:gd name="connsiteY72" fmla="*/ 560769 h 1071805"/>
                    <a:gd name="connsiteX73" fmla="*/ 19242 w 813370"/>
                    <a:gd name="connsiteY73" fmla="*/ 513203 h 1071805"/>
                    <a:gd name="connsiteX74" fmla="*/ 62252 w 813370"/>
                    <a:gd name="connsiteY74" fmla="*/ 427630 h 1071805"/>
                    <a:gd name="connsiteX75" fmla="*/ 75245 w 813370"/>
                    <a:gd name="connsiteY75" fmla="*/ 389921 h 1071805"/>
                    <a:gd name="connsiteX76" fmla="*/ 107727 w 813370"/>
                    <a:gd name="connsiteY76" fmla="*/ 391564 h 1071805"/>
                    <a:gd name="connsiteX77" fmla="*/ 157831 w 813370"/>
                    <a:gd name="connsiteY77" fmla="*/ 377824 h 1071805"/>
                    <a:gd name="connsiteX78" fmla="*/ 207562 w 813370"/>
                    <a:gd name="connsiteY78" fmla="*/ 380213 h 1071805"/>
                    <a:gd name="connsiteX79" fmla="*/ 284847 w 813370"/>
                    <a:gd name="connsiteY79" fmla="*/ 438905 h 1071805"/>
                    <a:gd name="connsiteX80" fmla="*/ 303664 w 813370"/>
                    <a:gd name="connsiteY80" fmla="*/ 425091 h 1071805"/>
                    <a:gd name="connsiteX81" fmla="*/ 342045 w 813370"/>
                    <a:gd name="connsiteY81" fmla="*/ 444132 h 1071805"/>
                    <a:gd name="connsiteX82" fmla="*/ 389760 w 813370"/>
                    <a:gd name="connsiteY82" fmla="*/ 414413 h 1071805"/>
                    <a:gd name="connsiteX83" fmla="*/ 389686 w 813370"/>
                    <a:gd name="connsiteY83" fmla="*/ 391190 h 1071805"/>
                    <a:gd name="connsiteX84" fmla="*/ 376170 w 813370"/>
                    <a:gd name="connsiteY84" fmla="*/ 380139 h 1071805"/>
                    <a:gd name="connsiteX85" fmla="*/ 327261 w 813370"/>
                    <a:gd name="connsiteY85" fmla="*/ 378421 h 1071805"/>
                    <a:gd name="connsiteX86" fmla="*/ 279172 w 813370"/>
                    <a:gd name="connsiteY86" fmla="*/ 359306 h 1071805"/>
                    <a:gd name="connsiteX87" fmla="*/ 260131 w 813370"/>
                    <a:gd name="connsiteY87" fmla="*/ 332200 h 1071805"/>
                    <a:gd name="connsiteX88" fmla="*/ 216598 w 813370"/>
                    <a:gd name="connsiteY88" fmla="*/ 295611 h 1071805"/>
                    <a:gd name="connsiteX89" fmla="*/ 165149 w 813370"/>
                    <a:gd name="connsiteY89" fmla="*/ 286352 h 1071805"/>
                    <a:gd name="connsiteX90" fmla="*/ 128710 w 813370"/>
                    <a:gd name="connsiteY90" fmla="*/ 335411 h 1071805"/>
                    <a:gd name="connsiteX91" fmla="*/ 124080 w 813370"/>
                    <a:gd name="connsiteY91" fmla="*/ 348030 h 1071805"/>
                    <a:gd name="connsiteX92" fmla="*/ 118778 w 813370"/>
                    <a:gd name="connsiteY92" fmla="*/ 358633 h 1071805"/>
                    <a:gd name="connsiteX93" fmla="*/ 92718 w 813370"/>
                    <a:gd name="connsiteY93" fmla="*/ 374613 h 1071805"/>
                    <a:gd name="connsiteX94" fmla="*/ 66508 w 813370"/>
                    <a:gd name="connsiteY94" fmla="*/ 366026 h 1071805"/>
                    <a:gd name="connsiteX95" fmla="*/ 65836 w 813370"/>
                    <a:gd name="connsiteY95" fmla="*/ 334888 h 1071805"/>
                    <a:gd name="connsiteX96" fmla="*/ 58892 w 813370"/>
                    <a:gd name="connsiteY96" fmla="*/ 296432 h 1071805"/>
                    <a:gd name="connsiteX97" fmla="*/ 71735 w 813370"/>
                    <a:gd name="connsiteY97" fmla="*/ 287397 h 1071805"/>
                    <a:gd name="connsiteX98" fmla="*/ 86520 w 813370"/>
                    <a:gd name="connsiteY98" fmla="*/ 292101 h 1071805"/>
                    <a:gd name="connsiteX99" fmla="*/ 114298 w 813370"/>
                    <a:gd name="connsiteY99" fmla="*/ 289488 h 1071805"/>
                    <a:gd name="connsiteX100" fmla="*/ 119898 w 813370"/>
                    <a:gd name="connsiteY100" fmla="*/ 255960 h 1071805"/>
                    <a:gd name="connsiteX101" fmla="*/ 102575 w 813370"/>
                    <a:gd name="connsiteY101" fmla="*/ 243490 h 1071805"/>
                    <a:gd name="connsiteX102" fmla="*/ 95033 w 813370"/>
                    <a:gd name="connsiteY102" fmla="*/ 222732 h 1071805"/>
                    <a:gd name="connsiteX103" fmla="*/ 112954 w 813370"/>
                    <a:gd name="connsiteY103" fmla="*/ 218476 h 1071805"/>
                    <a:gd name="connsiteX104" fmla="*/ 144764 w 813370"/>
                    <a:gd name="connsiteY104" fmla="*/ 195253 h 1071805"/>
                    <a:gd name="connsiteX105" fmla="*/ 182174 w 813370"/>
                    <a:gd name="connsiteY105" fmla="*/ 160381 h 1071805"/>
                    <a:gd name="connsiteX106" fmla="*/ 207338 w 813370"/>
                    <a:gd name="connsiteY106" fmla="*/ 127003 h 1071805"/>
                    <a:gd name="connsiteX107" fmla="*/ 182697 w 813370"/>
                    <a:gd name="connsiteY107" fmla="*/ 99599 h 1071805"/>
                    <a:gd name="connsiteX108" fmla="*/ 159400 w 813370"/>
                    <a:gd name="connsiteY108" fmla="*/ 115429 h 1071805"/>
                    <a:gd name="connsiteX109" fmla="*/ 149319 w 813370"/>
                    <a:gd name="connsiteY109" fmla="*/ 89966 h 1071805"/>
                    <a:gd name="connsiteX110" fmla="*/ 168435 w 813370"/>
                    <a:gd name="connsiteY110" fmla="*/ 61815 h 1071805"/>
                    <a:gd name="connsiteX111" fmla="*/ 186729 w 813370"/>
                    <a:gd name="connsiteY111" fmla="*/ 49942 h 1071805"/>
                    <a:gd name="connsiteX112" fmla="*/ 195316 w 813370"/>
                    <a:gd name="connsiteY112" fmla="*/ 28736 h 1071805"/>
                    <a:gd name="connsiteX113" fmla="*/ 211595 w 813370"/>
                    <a:gd name="connsiteY113" fmla="*/ 15818 h 1071805"/>
                    <a:gd name="connsiteX114" fmla="*/ 237207 w 813370"/>
                    <a:gd name="connsiteY114" fmla="*/ 4393 h 1071805"/>
                    <a:gd name="connsiteX115" fmla="*/ 293584 w 813370"/>
                    <a:gd name="connsiteY115" fmla="*/ 4766 h 1071805"/>
                    <a:gd name="connsiteX116" fmla="*/ 348990 w 813370"/>
                    <a:gd name="connsiteY116" fmla="*/ 45163 h 1071805"/>
                    <a:gd name="connsiteX117" fmla="*/ 376544 w 813370"/>
                    <a:gd name="connsiteY117" fmla="*/ 40758 h 1071805"/>
                    <a:gd name="connsiteX118" fmla="*/ 388939 w 813370"/>
                    <a:gd name="connsiteY118" fmla="*/ 25376 h 1071805"/>
                    <a:gd name="connsiteX119" fmla="*/ 408055 w 813370"/>
                    <a:gd name="connsiteY119" fmla="*/ 26421 h 1071805"/>
                    <a:gd name="connsiteX120" fmla="*/ 430830 w 813370"/>
                    <a:gd name="connsiteY120" fmla="*/ 22090 h 1071805"/>
                    <a:gd name="connsiteX121" fmla="*/ 472123 w 813370"/>
                    <a:gd name="connsiteY121" fmla="*/ 25898 h 1071805"/>
                    <a:gd name="connsiteX122" fmla="*/ 504455 w 813370"/>
                    <a:gd name="connsiteY122" fmla="*/ 42475 h 1071805"/>
                    <a:gd name="connsiteX123" fmla="*/ 525961 w 813370"/>
                    <a:gd name="connsiteY123" fmla="*/ 39862 h 1071805"/>
                    <a:gd name="connsiteX124" fmla="*/ 509459 w 813370"/>
                    <a:gd name="connsiteY124" fmla="*/ 24256 h 1071805"/>
                    <a:gd name="connsiteX125" fmla="*/ 538506 w 813370"/>
                    <a:gd name="connsiteY125" fmla="*/ 20821 h 1071805"/>
                    <a:gd name="connsiteX126" fmla="*/ 544927 w 813370"/>
                    <a:gd name="connsiteY126" fmla="*/ 19626 h 1071805"/>
                    <a:gd name="connsiteX127" fmla="*/ 538282 w 813370"/>
                    <a:gd name="connsiteY127" fmla="*/ 13652 h 1071805"/>
                    <a:gd name="connsiteX128" fmla="*/ 553067 w 813370"/>
                    <a:gd name="connsiteY128" fmla="*/ 14324 h 1071805"/>
                    <a:gd name="connsiteX129" fmla="*/ 555755 w 813370"/>
                    <a:gd name="connsiteY129" fmla="*/ 9247 h 1071805"/>
                    <a:gd name="connsiteX130" fmla="*/ 567627 w 813370"/>
                    <a:gd name="connsiteY130" fmla="*/ 7977 h 1071805"/>
                    <a:gd name="connsiteX131" fmla="*/ 593912 w 813370"/>
                    <a:gd name="connsiteY131" fmla="*/ 8276 h 1071805"/>
                    <a:gd name="connsiteX132" fmla="*/ 638640 w 813370"/>
                    <a:gd name="connsiteY132" fmla="*/ 12831 h 1071805"/>
                    <a:gd name="connsiteX133" fmla="*/ 638864 w 813370"/>
                    <a:gd name="connsiteY133" fmla="*/ 12831 h 1071805"/>
                    <a:gd name="connsiteX134" fmla="*/ 650886 w 813370"/>
                    <a:gd name="connsiteY134" fmla="*/ 26272 h 1071805"/>
                    <a:gd name="connsiteX135" fmla="*/ 649094 w 813370"/>
                    <a:gd name="connsiteY135" fmla="*/ 26272 h 1071805"/>
                    <a:gd name="connsiteX136" fmla="*/ 657980 w 813370"/>
                    <a:gd name="connsiteY136" fmla="*/ 36726 h 1071805"/>
                    <a:gd name="connsiteX137" fmla="*/ 660967 w 813370"/>
                    <a:gd name="connsiteY137" fmla="*/ 38070 h 1071805"/>
                    <a:gd name="connsiteX138" fmla="*/ 713386 w 813370"/>
                    <a:gd name="connsiteY138" fmla="*/ 109978 h 1071805"/>
                    <a:gd name="connsiteX139" fmla="*/ 813371 w 813370"/>
                    <a:gd name="connsiteY139" fmla="*/ 372672 h 10718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</a:cxnLst>
                  <a:rect l="l" t="t" r="r" b="b"/>
                  <a:pathLst>
                    <a:path w="813370" h="1071805">
                      <a:moveTo>
                        <a:pt x="813371" y="372896"/>
                      </a:moveTo>
                      <a:cubicBezTo>
                        <a:pt x="812997" y="377525"/>
                        <a:pt x="812176" y="381408"/>
                        <a:pt x="810682" y="380288"/>
                      </a:cubicBezTo>
                      <a:cubicBezTo>
                        <a:pt x="809114" y="379093"/>
                        <a:pt x="808144" y="373792"/>
                        <a:pt x="806426" y="369760"/>
                      </a:cubicBezTo>
                      <a:cubicBezTo>
                        <a:pt x="802842" y="361098"/>
                        <a:pt x="797092" y="370357"/>
                        <a:pt x="802618" y="389025"/>
                      </a:cubicBezTo>
                      <a:cubicBezTo>
                        <a:pt x="803439" y="391937"/>
                        <a:pt x="804485" y="394028"/>
                        <a:pt x="805082" y="397388"/>
                      </a:cubicBezTo>
                      <a:cubicBezTo>
                        <a:pt x="806650" y="406050"/>
                        <a:pt x="803813" y="408813"/>
                        <a:pt x="803589" y="416728"/>
                      </a:cubicBezTo>
                      <a:cubicBezTo>
                        <a:pt x="803439" y="422104"/>
                        <a:pt x="804709" y="429123"/>
                        <a:pt x="806053" y="434201"/>
                      </a:cubicBezTo>
                      <a:cubicBezTo>
                        <a:pt x="807322" y="439353"/>
                        <a:pt x="808741" y="443833"/>
                        <a:pt x="809637" y="449658"/>
                      </a:cubicBezTo>
                      <a:cubicBezTo>
                        <a:pt x="811429" y="461232"/>
                        <a:pt x="810832" y="474001"/>
                        <a:pt x="809264" y="482364"/>
                      </a:cubicBezTo>
                      <a:cubicBezTo>
                        <a:pt x="807696" y="490652"/>
                        <a:pt x="805231" y="496477"/>
                        <a:pt x="803365" y="505885"/>
                      </a:cubicBezTo>
                      <a:cubicBezTo>
                        <a:pt x="801274" y="516937"/>
                        <a:pt x="800079" y="533290"/>
                        <a:pt x="796196" y="539039"/>
                      </a:cubicBezTo>
                      <a:cubicBezTo>
                        <a:pt x="792985" y="543744"/>
                        <a:pt x="789028" y="539637"/>
                        <a:pt x="785070" y="539637"/>
                      </a:cubicBezTo>
                      <a:cubicBezTo>
                        <a:pt x="776632" y="539413"/>
                        <a:pt x="771256" y="569580"/>
                        <a:pt x="778648" y="586754"/>
                      </a:cubicBezTo>
                      <a:cubicBezTo>
                        <a:pt x="780889" y="592131"/>
                        <a:pt x="783502" y="596088"/>
                        <a:pt x="784921" y="603182"/>
                      </a:cubicBezTo>
                      <a:cubicBezTo>
                        <a:pt x="786788" y="612441"/>
                        <a:pt x="786116" y="626181"/>
                        <a:pt x="783427" y="635589"/>
                      </a:cubicBezTo>
                      <a:cubicBezTo>
                        <a:pt x="780665" y="644998"/>
                        <a:pt x="775960" y="649254"/>
                        <a:pt x="772451" y="645296"/>
                      </a:cubicBezTo>
                      <a:cubicBezTo>
                        <a:pt x="768866" y="641264"/>
                        <a:pt x="766776" y="630064"/>
                        <a:pt x="762744" y="626255"/>
                      </a:cubicBezTo>
                      <a:cubicBezTo>
                        <a:pt x="758711" y="622447"/>
                        <a:pt x="752812" y="626479"/>
                        <a:pt x="749676" y="617892"/>
                      </a:cubicBezTo>
                      <a:cubicBezTo>
                        <a:pt x="746838" y="610126"/>
                        <a:pt x="748033" y="595715"/>
                        <a:pt x="744822" y="588024"/>
                      </a:cubicBezTo>
                      <a:cubicBezTo>
                        <a:pt x="741836" y="580780"/>
                        <a:pt x="736235" y="582573"/>
                        <a:pt x="733099" y="574956"/>
                      </a:cubicBezTo>
                      <a:cubicBezTo>
                        <a:pt x="729141" y="565174"/>
                        <a:pt x="731680" y="546432"/>
                        <a:pt x="727275" y="536874"/>
                      </a:cubicBezTo>
                      <a:cubicBezTo>
                        <a:pt x="721301" y="523956"/>
                        <a:pt x="711818" y="537919"/>
                        <a:pt x="709129" y="551584"/>
                      </a:cubicBezTo>
                      <a:cubicBezTo>
                        <a:pt x="707412" y="560545"/>
                        <a:pt x="705919" y="571223"/>
                        <a:pt x="701812" y="575554"/>
                      </a:cubicBezTo>
                      <a:cubicBezTo>
                        <a:pt x="698153" y="579436"/>
                        <a:pt x="693897" y="576748"/>
                        <a:pt x="689640" y="576748"/>
                      </a:cubicBezTo>
                      <a:cubicBezTo>
                        <a:pt x="681949" y="576748"/>
                        <a:pt x="673885" y="588472"/>
                        <a:pt x="670674" y="603929"/>
                      </a:cubicBezTo>
                      <a:cubicBezTo>
                        <a:pt x="667463" y="619834"/>
                        <a:pt x="671719" y="637381"/>
                        <a:pt x="667687" y="652764"/>
                      </a:cubicBezTo>
                      <a:cubicBezTo>
                        <a:pt x="664252" y="665906"/>
                        <a:pt x="654171" y="668071"/>
                        <a:pt x="648795" y="659484"/>
                      </a:cubicBezTo>
                      <a:cubicBezTo>
                        <a:pt x="643493" y="650897"/>
                        <a:pt x="642075" y="635739"/>
                        <a:pt x="641925" y="621327"/>
                      </a:cubicBezTo>
                      <a:cubicBezTo>
                        <a:pt x="641776" y="606915"/>
                        <a:pt x="642597" y="592131"/>
                        <a:pt x="640507" y="578167"/>
                      </a:cubicBezTo>
                      <a:cubicBezTo>
                        <a:pt x="636549" y="550912"/>
                        <a:pt x="614820" y="518654"/>
                        <a:pt x="599661" y="506408"/>
                      </a:cubicBezTo>
                      <a:cubicBezTo>
                        <a:pt x="588983" y="497746"/>
                        <a:pt x="577111" y="498194"/>
                        <a:pt x="565462" y="498567"/>
                      </a:cubicBezTo>
                      <a:cubicBezTo>
                        <a:pt x="557024" y="498941"/>
                        <a:pt x="539999" y="491399"/>
                        <a:pt x="532607" y="498194"/>
                      </a:cubicBezTo>
                      <a:cubicBezTo>
                        <a:pt x="533428" y="502749"/>
                        <a:pt x="534175" y="507229"/>
                        <a:pt x="534921" y="511784"/>
                      </a:cubicBezTo>
                      <a:cubicBezTo>
                        <a:pt x="531561" y="513203"/>
                        <a:pt x="530665" y="521267"/>
                        <a:pt x="532308" y="526644"/>
                      </a:cubicBezTo>
                      <a:cubicBezTo>
                        <a:pt x="534025" y="532020"/>
                        <a:pt x="537386" y="535156"/>
                        <a:pt x="540522" y="537845"/>
                      </a:cubicBezTo>
                      <a:cubicBezTo>
                        <a:pt x="543733" y="540607"/>
                        <a:pt x="547018" y="543370"/>
                        <a:pt x="548960" y="548373"/>
                      </a:cubicBezTo>
                      <a:cubicBezTo>
                        <a:pt x="552395" y="557334"/>
                        <a:pt x="549706" y="570103"/>
                        <a:pt x="544703" y="576599"/>
                      </a:cubicBezTo>
                      <a:cubicBezTo>
                        <a:pt x="539700" y="583095"/>
                        <a:pt x="533129" y="584887"/>
                        <a:pt x="526857" y="586456"/>
                      </a:cubicBezTo>
                      <a:cubicBezTo>
                        <a:pt x="520510" y="587949"/>
                        <a:pt x="513864" y="589517"/>
                        <a:pt x="508413" y="595789"/>
                      </a:cubicBezTo>
                      <a:cubicBezTo>
                        <a:pt x="499079" y="606542"/>
                        <a:pt x="492433" y="631632"/>
                        <a:pt x="480710" y="635440"/>
                      </a:cubicBezTo>
                      <a:cubicBezTo>
                        <a:pt x="472571" y="638128"/>
                        <a:pt x="464208" y="631557"/>
                        <a:pt x="458682" y="621626"/>
                      </a:cubicBezTo>
                      <a:cubicBezTo>
                        <a:pt x="453082" y="611769"/>
                        <a:pt x="449796" y="599000"/>
                        <a:pt x="446585" y="586381"/>
                      </a:cubicBezTo>
                      <a:cubicBezTo>
                        <a:pt x="442329" y="569580"/>
                        <a:pt x="438073" y="552405"/>
                        <a:pt x="431278" y="537397"/>
                      </a:cubicBezTo>
                      <a:cubicBezTo>
                        <a:pt x="424483" y="522462"/>
                        <a:pt x="414850" y="509619"/>
                        <a:pt x="403351" y="505661"/>
                      </a:cubicBezTo>
                      <a:cubicBezTo>
                        <a:pt x="394539" y="502600"/>
                        <a:pt x="382891" y="509021"/>
                        <a:pt x="383040" y="523134"/>
                      </a:cubicBezTo>
                      <a:cubicBezTo>
                        <a:pt x="383189" y="534932"/>
                        <a:pt x="391254" y="542175"/>
                        <a:pt x="396257" y="551061"/>
                      </a:cubicBezTo>
                      <a:cubicBezTo>
                        <a:pt x="405143" y="566892"/>
                        <a:pt x="404769" y="590637"/>
                        <a:pt x="411042" y="608782"/>
                      </a:cubicBezTo>
                      <a:cubicBezTo>
                        <a:pt x="419106" y="632154"/>
                        <a:pt x="435758" y="641414"/>
                        <a:pt x="448004" y="656348"/>
                      </a:cubicBezTo>
                      <a:cubicBezTo>
                        <a:pt x="452858" y="662247"/>
                        <a:pt x="456741" y="670013"/>
                        <a:pt x="462192" y="674120"/>
                      </a:cubicBezTo>
                      <a:cubicBezTo>
                        <a:pt x="468763" y="679197"/>
                        <a:pt x="476752" y="678451"/>
                        <a:pt x="483473" y="682408"/>
                      </a:cubicBezTo>
                      <a:cubicBezTo>
                        <a:pt x="504082" y="694580"/>
                        <a:pt x="467419" y="754541"/>
                        <a:pt x="458906" y="765144"/>
                      </a:cubicBezTo>
                      <a:cubicBezTo>
                        <a:pt x="440761" y="788367"/>
                        <a:pt x="414327" y="797402"/>
                        <a:pt x="409100" y="836903"/>
                      </a:cubicBezTo>
                      <a:cubicBezTo>
                        <a:pt x="406113" y="858931"/>
                        <a:pt x="413805" y="877674"/>
                        <a:pt x="413357" y="897536"/>
                      </a:cubicBezTo>
                      <a:cubicBezTo>
                        <a:pt x="412983" y="915980"/>
                        <a:pt x="405441" y="934872"/>
                        <a:pt x="394017" y="947640"/>
                      </a:cubicBezTo>
                      <a:cubicBezTo>
                        <a:pt x="385280" y="957348"/>
                        <a:pt x="373557" y="965636"/>
                        <a:pt x="370570" y="977733"/>
                      </a:cubicBezTo>
                      <a:cubicBezTo>
                        <a:pt x="368628" y="985573"/>
                        <a:pt x="370869" y="993339"/>
                        <a:pt x="366463" y="1000060"/>
                      </a:cubicBezTo>
                      <a:cubicBezTo>
                        <a:pt x="363625" y="1004391"/>
                        <a:pt x="359071" y="1006855"/>
                        <a:pt x="355337" y="1010066"/>
                      </a:cubicBezTo>
                      <a:cubicBezTo>
                        <a:pt x="346302" y="1017981"/>
                        <a:pt x="342717" y="1029480"/>
                        <a:pt x="337341" y="1038739"/>
                      </a:cubicBezTo>
                      <a:cubicBezTo>
                        <a:pt x="328231" y="1054346"/>
                        <a:pt x="312177" y="1065845"/>
                        <a:pt x="295675" y="1070027"/>
                      </a:cubicBezTo>
                      <a:cubicBezTo>
                        <a:pt x="279098" y="1074134"/>
                        <a:pt x="262371" y="1071221"/>
                        <a:pt x="254755" y="1060319"/>
                      </a:cubicBezTo>
                      <a:cubicBezTo>
                        <a:pt x="249378" y="1052554"/>
                        <a:pt x="249005" y="1041353"/>
                        <a:pt x="246989" y="1029704"/>
                      </a:cubicBezTo>
                      <a:cubicBezTo>
                        <a:pt x="243255" y="1005884"/>
                        <a:pt x="209728" y="984379"/>
                        <a:pt x="223766" y="947118"/>
                      </a:cubicBezTo>
                      <a:cubicBezTo>
                        <a:pt x="228918" y="933826"/>
                        <a:pt x="234071" y="919639"/>
                        <a:pt x="235639" y="904256"/>
                      </a:cubicBezTo>
                      <a:cubicBezTo>
                        <a:pt x="237879" y="882079"/>
                        <a:pt x="227649" y="854376"/>
                        <a:pt x="221153" y="832049"/>
                      </a:cubicBezTo>
                      <a:cubicBezTo>
                        <a:pt x="216075" y="814651"/>
                        <a:pt x="209877" y="796879"/>
                        <a:pt x="205322" y="778137"/>
                      </a:cubicBezTo>
                      <a:cubicBezTo>
                        <a:pt x="202485" y="766712"/>
                        <a:pt x="202336" y="756781"/>
                        <a:pt x="195391" y="748641"/>
                      </a:cubicBezTo>
                      <a:cubicBezTo>
                        <a:pt x="177993" y="728107"/>
                        <a:pt x="147676" y="734977"/>
                        <a:pt x="127216" y="739382"/>
                      </a:cubicBezTo>
                      <a:cubicBezTo>
                        <a:pt x="114373" y="742145"/>
                        <a:pt x="101156" y="747969"/>
                        <a:pt x="88686" y="750210"/>
                      </a:cubicBezTo>
                      <a:cubicBezTo>
                        <a:pt x="75245" y="752748"/>
                        <a:pt x="65164" y="740428"/>
                        <a:pt x="55681" y="726837"/>
                      </a:cubicBezTo>
                      <a:cubicBezTo>
                        <a:pt x="42614" y="708244"/>
                        <a:pt x="29472" y="689427"/>
                        <a:pt x="16329" y="670386"/>
                      </a:cubicBezTo>
                      <a:cubicBezTo>
                        <a:pt x="7145" y="657095"/>
                        <a:pt x="-2936" y="639323"/>
                        <a:pt x="798" y="621402"/>
                      </a:cubicBezTo>
                      <a:cubicBezTo>
                        <a:pt x="2440" y="613412"/>
                        <a:pt x="6771" y="606915"/>
                        <a:pt x="7668" y="598627"/>
                      </a:cubicBezTo>
                      <a:cubicBezTo>
                        <a:pt x="9086" y="585634"/>
                        <a:pt x="1843" y="573836"/>
                        <a:pt x="350" y="560769"/>
                      </a:cubicBezTo>
                      <a:cubicBezTo>
                        <a:pt x="-1816" y="541429"/>
                        <a:pt x="8713" y="524702"/>
                        <a:pt x="19242" y="513203"/>
                      </a:cubicBezTo>
                      <a:cubicBezTo>
                        <a:pt x="37536" y="493266"/>
                        <a:pt x="55532" y="460410"/>
                        <a:pt x="62252" y="427630"/>
                      </a:cubicBezTo>
                      <a:cubicBezTo>
                        <a:pt x="65090" y="413666"/>
                        <a:pt x="66882" y="397313"/>
                        <a:pt x="75245" y="389921"/>
                      </a:cubicBezTo>
                      <a:cubicBezTo>
                        <a:pt x="84728" y="381558"/>
                        <a:pt x="96750" y="389249"/>
                        <a:pt x="107727" y="391564"/>
                      </a:cubicBezTo>
                      <a:cubicBezTo>
                        <a:pt x="124827" y="395148"/>
                        <a:pt x="141553" y="385142"/>
                        <a:pt x="157831" y="377824"/>
                      </a:cubicBezTo>
                      <a:cubicBezTo>
                        <a:pt x="174110" y="370581"/>
                        <a:pt x="192852" y="366549"/>
                        <a:pt x="207562" y="380213"/>
                      </a:cubicBezTo>
                      <a:cubicBezTo>
                        <a:pt x="202112" y="425166"/>
                        <a:pt x="263491" y="453391"/>
                        <a:pt x="284847" y="438905"/>
                      </a:cubicBezTo>
                      <a:cubicBezTo>
                        <a:pt x="291269" y="434574"/>
                        <a:pt x="296720" y="427107"/>
                        <a:pt x="303664" y="425091"/>
                      </a:cubicBezTo>
                      <a:cubicBezTo>
                        <a:pt x="316732" y="421208"/>
                        <a:pt x="329127" y="437412"/>
                        <a:pt x="342045" y="444132"/>
                      </a:cubicBezTo>
                      <a:cubicBezTo>
                        <a:pt x="360863" y="453914"/>
                        <a:pt x="382443" y="440175"/>
                        <a:pt x="389760" y="414413"/>
                      </a:cubicBezTo>
                      <a:cubicBezTo>
                        <a:pt x="391777" y="407170"/>
                        <a:pt x="392747" y="398209"/>
                        <a:pt x="389686" y="391190"/>
                      </a:cubicBezTo>
                      <a:cubicBezTo>
                        <a:pt x="386774" y="384395"/>
                        <a:pt x="381248" y="381632"/>
                        <a:pt x="376170" y="380139"/>
                      </a:cubicBezTo>
                      <a:cubicBezTo>
                        <a:pt x="360041" y="375434"/>
                        <a:pt x="343763" y="378421"/>
                        <a:pt x="327261" y="378421"/>
                      </a:cubicBezTo>
                      <a:cubicBezTo>
                        <a:pt x="310833" y="378421"/>
                        <a:pt x="292912" y="374762"/>
                        <a:pt x="279172" y="359306"/>
                      </a:cubicBezTo>
                      <a:cubicBezTo>
                        <a:pt x="272078" y="351390"/>
                        <a:pt x="266628" y="340936"/>
                        <a:pt x="260131" y="332200"/>
                      </a:cubicBezTo>
                      <a:cubicBezTo>
                        <a:pt x="247661" y="315473"/>
                        <a:pt x="231905" y="305393"/>
                        <a:pt x="216598" y="295611"/>
                      </a:cubicBezTo>
                      <a:cubicBezTo>
                        <a:pt x="199199" y="284709"/>
                        <a:pt x="182473" y="274479"/>
                        <a:pt x="165149" y="286352"/>
                      </a:cubicBezTo>
                      <a:cubicBezTo>
                        <a:pt x="149916" y="296880"/>
                        <a:pt x="136998" y="313457"/>
                        <a:pt x="128710" y="335411"/>
                      </a:cubicBezTo>
                      <a:cubicBezTo>
                        <a:pt x="127142" y="339592"/>
                        <a:pt x="125723" y="343923"/>
                        <a:pt x="124080" y="348030"/>
                      </a:cubicBezTo>
                      <a:cubicBezTo>
                        <a:pt x="122587" y="351838"/>
                        <a:pt x="120869" y="355497"/>
                        <a:pt x="118778" y="358633"/>
                      </a:cubicBezTo>
                      <a:cubicBezTo>
                        <a:pt x="112133" y="368415"/>
                        <a:pt x="102127" y="371701"/>
                        <a:pt x="92718" y="374613"/>
                      </a:cubicBezTo>
                      <a:cubicBezTo>
                        <a:pt x="83309" y="377451"/>
                        <a:pt x="70914" y="378496"/>
                        <a:pt x="66508" y="366026"/>
                      </a:cubicBezTo>
                      <a:cubicBezTo>
                        <a:pt x="63148" y="356543"/>
                        <a:pt x="66956" y="345193"/>
                        <a:pt x="65836" y="334888"/>
                      </a:cubicBezTo>
                      <a:cubicBezTo>
                        <a:pt x="64343" y="321149"/>
                        <a:pt x="54561" y="308529"/>
                        <a:pt x="58892" y="296432"/>
                      </a:cubicBezTo>
                      <a:cubicBezTo>
                        <a:pt x="61207" y="290085"/>
                        <a:pt x="66732" y="287173"/>
                        <a:pt x="71735" y="287397"/>
                      </a:cubicBezTo>
                      <a:cubicBezTo>
                        <a:pt x="76813" y="287621"/>
                        <a:pt x="81667" y="290235"/>
                        <a:pt x="86520" y="292101"/>
                      </a:cubicBezTo>
                      <a:cubicBezTo>
                        <a:pt x="95780" y="295686"/>
                        <a:pt x="106234" y="296507"/>
                        <a:pt x="114298" y="289488"/>
                      </a:cubicBezTo>
                      <a:cubicBezTo>
                        <a:pt x="122363" y="282469"/>
                        <a:pt x="126021" y="265892"/>
                        <a:pt x="119898" y="255960"/>
                      </a:cubicBezTo>
                      <a:cubicBezTo>
                        <a:pt x="115642" y="249016"/>
                        <a:pt x="108474" y="247373"/>
                        <a:pt x="102575" y="243490"/>
                      </a:cubicBezTo>
                      <a:cubicBezTo>
                        <a:pt x="96676" y="239607"/>
                        <a:pt x="91374" y="229826"/>
                        <a:pt x="95033" y="222732"/>
                      </a:cubicBezTo>
                      <a:cubicBezTo>
                        <a:pt x="98617" y="215713"/>
                        <a:pt x="106607" y="218251"/>
                        <a:pt x="112954" y="218476"/>
                      </a:cubicBezTo>
                      <a:cubicBezTo>
                        <a:pt x="125723" y="218924"/>
                        <a:pt x="136550" y="207125"/>
                        <a:pt x="144764" y="195253"/>
                      </a:cubicBezTo>
                      <a:cubicBezTo>
                        <a:pt x="156861" y="177854"/>
                        <a:pt x="165597" y="168296"/>
                        <a:pt x="182174" y="160381"/>
                      </a:cubicBezTo>
                      <a:cubicBezTo>
                        <a:pt x="194047" y="154781"/>
                        <a:pt x="207861" y="143431"/>
                        <a:pt x="207338" y="127003"/>
                      </a:cubicBezTo>
                      <a:cubicBezTo>
                        <a:pt x="206890" y="113114"/>
                        <a:pt x="195018" y="95119"/>
                        <a:pt x="182697" y="99599"/>
                      </a:cubicBezTo>
                      <a:cubicBezTo>
                        <a:pt x="174184" y="102511"/>
                        <a:pt x="170302" y="117221"/>
                        <a:pt x="159400" y="115429"/>
                      </a:cubicBezTo>
                      <a:cubicBezTo>
                        <a:pt x="149916" y="113712"/>
                        <a:pt x="147153" y="99300"/>
                        <a:pt x="149319" y="89966"/>
                      </a:cubicBezTo>
                      <a:cubicBezTo>
                        <a:pt x="152156" y="77645"/>
                        <a:pt x="159101" y="67789"/>
                        <a:pt x="168435" y="61815"/>
                      </a:cubicBezTo>
                      <a:cubicBezTo>
                        <a:pt x="174782" y="57783"/>
                        <a:pt x="182324" y="55244"/>
                        <a:pt x="186729" y="49942"/>
                      </a:cubicBezTo>
                      <a:cubicBezTo>
                        <a:pt x="192031" y="43521"/>
                        <a:pt x="191882" y="34859"/>
                        <a:pt x="195316" y="28736"/>
                      </a:cubicBezTo>
                      <a:cubicBezTo>
                        <a:pt x="198751" y="22762"/>
                        <a:pt x="205322" y="19103"/>
                        <a:pt x="211595" y="15818"/>
                      </a:cubicBezTo>
                      <a:cubicBezTo>
                        <a:pt x="220182" y="11263"/>
                        <a:pt x="228396" y="7305"/>
                        <a:pt x="237207" y="4393"/>
                      </a:cubicBezTo>
                      <a:cubicBezTo>
                        <a:pt x="253112" y="-610"/>
                        <a:pt x="273348" y="-2402"/>
                        <a:pt x="293584" y="4766"/>
                      </a:cubicBezTo>
                      <a:cubicBezTo>
                        <a:pt x="318076" y="12681"/>
                        <a:pt x="320913" y="36278"/>
                        <a:pt x="348990" y="45163"/>
                      </a:cubicBezTo>
                      <a:cubicBezTo>
                        <a:pt x="360564" y="48524"/>
                        <a:pt x="371466" y="46582"/>
                        <a:pt x="376544" y="40758"/>
                      </a:cubicBezTo>
                      <a:cubicBezTo>
                        <a:pt x="381323" y="35158"/>
                        <a:pt x="381323" y="27018"/>
                        <a:pt x="388939" y="25376"/>
                      </a:cubicBezTo>
                      <a:cubicBezTo>
                        <a:pt x="394166" y="24181"/>
                        <a:pt x="401708" y="26122"/>
                        <a:pt x="408055" y="26421"/>
                      </a:cubicBezTo>
                      <a:cubicBezTo>
                        <a:pt x="417687" y="26869"/>
                        <a:pt x="423885" y="23808"/>
                        <a:pt x="430830" y="22090"/>
                      </a:cubicBezTo>
                      <a:cubicBezTo>
                        <a:pt x="441433" y="19402"/>
                        <a:pt x="455471" y="19551"/>
                        <a:pt x="472123" y="25898"/>
                      </a:cubicBezTo>
                      <a:cubicBezTo>
                        <a:pt x="482875" y="30005"/>
                        <a:pt x="493703" y="36800"/>
                        <a:pt x="504455" y="42475"/>
                      </a:cubicBezTo>
                      <a:cubicBezTo>
                        <a:pt x="517299" y="49494"/>
                        <a:pt x="538879" y="55393"/>
                        <a:pt x="525961" y="39862"/>
                      </a:cubicBezTo>
                      <a:cubicBezTo>
                        <a:pt x="520958" y="34112"/>
                        <a:pt x="512669" y="28736"/>
                        <a:pt x="509459" y="24256"/>
                      </a:cubicBezTo>
                      <a:cubicBezTo>
                        <a:pt x="504157" y="16863"/>
                        <a:pt x="531561" y="20821"/>
                        <a:pt x="538506" y="20821"/>
                      </a:cubicBezTo>
                      <a:cubicBezTo>
                        <a:pt x="541343" y="20821"/>
                        <a:pt x="544330" y="20821"/>
                        <a:pt x="544927" y="19626"/>
                      </a:cubicBezTo>
                      <a:cubicBezTo>
                        <a:pt x="545599" y="18356"/>
                        <a:pt x="542911" y="15594"/>
                        <a:pt x="538282" y="13652"/>
                      </a:cubicBezTo>
                      <a:cubicBezTo>
                        <a:pt x="546495" y="16340"/>
                        <a:pt x="551424" y="15967"/>
                        <a:pt x="553067" y="14324"/>
                      </a:cubicBezTo>
                      <a:cubicBezTo>
                        <a:pt x="554709" y="12756"/>
                        <a:pt x="553963" y="10367"/>
                        <a:pt x="555755" y="9247"/>
                      </a:cubicBezTo>
                      <a:cubicBezTo>
                        <a:pt x="557696" y="7977"/>
                        <a:pt x="562699" y="8052"/>
                        <a:pt x="567627" y="7977"/>
                      </a:cubicBezTo>
                      <a:cubicBezTo>
                        <a:pt x="576140" y="7977"/>
                        <a:pt x="584578" y="7977"/>
                        <a:pt x="593912" y="8276"/>
                      </a:cubicBezTo>
                      <a:cubicBezTo>
                        <a:pt x="606830" y="8724"/>
                        <a:pt x="621689" y="9695"/>
                        <a:pt x="638640" y="12831"/>
                      </a:cubicBezTo>
                      <a:cubicBezTo>
                        <a:pt x="638715" y="12831"/>
                        <a:pt x="638789" y="12831"/>
                        <a:pt x="638864" y="12831"/>
                      </a:cubicBezTo>
                      <a:cubicBezTo>
                        <a:pt x="642896" y="17236"/>
                        <a:pt x="646928" y="21717"/>
                        <a:pt x="650886" y="26272"/>
                      </a:cubicBezTo>
                      <a:cubicBezTo>
                        <a:pt x="650214" y="26272"/>
                        <a:pt x="649616" y="26272"/>
                        <a:pt x="649094" y="26272"/>
                      </a:cubicBezTo>
                      <a:cubicBezTo>
                        <a:pt x="643941" y="26570"/>
                        <a:pt x="647675" y="31648"/>
                        <a:pt x="657980" y="36726"/>
                      </a:cubicBezTo>
                      <a:cubicBezTo>
                        <a:pt x="659100" y="37248"/>
                        <a:pt x="660070" y="37696"/>
                        <a:pt x="660967" y="38070"/>
                      </a:cubicBezTo>
                      <a:cubicBezTo>
                        <a:pt x="679709" y="60620"/>
                        <a:pt x="697257" y="84590"/>
                        <a:pt x="713386" y="109978"/>
                      </a:cubicBezTo>
                      <a:cubicBezTo>
                        <a:pt x="765880" y="192490"/>
                        <a:pt x="798810" y="281871"/>
                        <a:pt x="813371" y="372672"/>
                      </a:cubicBezTo>
                      <a:close/>
                    </a:path>
                  </a:pathLst>
                </a:custGeom>
                <a:solidFill>
                  <a:srgbClr val="3BBBE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24" name="شكل حر: شكل 23">
                  <a:extLst>
                    <a:ext uri="{FF2B5EF4-FFF2-40B4-BE49-F238E27FC236}">
                      <a16:creationId xmlns:a16="http://schemas.microsoft.com/office/drawing/2014/main" id="{E150F0C3-46C8-C47A-543E-07D8015138DB}"/>
                    </a:ext>
                  </a:extLst>
                </p:cNvPr>
                <p:cNvSpPr/>
                <p:nvPr/>
              </p:nvSpPr>
              <p:spPr>
                <a:xfrm>
                  <a:off x="4992043" y="2420912"/>
                  <a:ext cx="298400" cy="174783"/>
                </a:xfrm>
                <a:custGeom>
                  <a:avLst/>
                  <a:gdLst>
                    <a:gd name="connsiteX0" fmla="*/ 70589 w 298400"/>
                    <a:gd name="connsiteY0" fmla="*/ 55133 h 174783"/>
                    <a:gd name="connsiteX1" fmla="*/ 77235 w 298400"/>
                    <a:gd name="connsiteY1" fmla="*/ 56178 h 174783"/>
                    <a:gd name="connsiteX2" fmla="*/ 87465 w 298400"/>
                    <a:gd name="connsiteY2" fmla="*/ 69544 h 174783"/>
                    <a:gd name="connsiteX3" fmla="*/ 65287 w 298400"/>
                    <a:gd name="connsiteY3" fmla="*/ 106283 h 174783"/>
                    <a:gd name="connsiteX4" fmla="*/ 111285 w 298400"/>
                    <a:gd name="connsiteY4" fmla="*/ 161838 h 174783"/>
                    <a:gd name="connsiteX5" fmla="*/ 143169 w 298400"/>
                    <a:gd name="connsiteY5" fmla="*/ 111136 h 174783"/>
                    <a:gd name="connsiteX6" fmla="*/ 193796 w 298400"/>
                    <a:gd name="connsiteY6" fmla="*/ 88511 h 174783"/>
                    <a:gd name="connsiteX7" fmla="*/ 236284 w 298400"/>
                    <a:gd name="connsiteY7" fmla="*/ 60136 h 174783"/>
                    <a:gd name="connsiteX8" fmla="*/ 240093 w 298400"/>
                    <a:gd name="connsiteY8" fmla="*/ 49159 h 174783"/>
                    <a:gd name="connsiteX9" fmla="*/ 255998 w 298400"/>
                    <a:gd name="connsiteY9" fmla="*/ 38257 h 174783"/>
                    <a:gd name="connsiteX10" fmla="*/ 277802 w 298400"/>
                    <a:gd name="connsiteY10" fmla="*/ 31686 h 174783"/>
                    <a:gd name="connsiteX11" fmla="*/ 292139 w 298400"/>
                    <a:gd name="connsiteY11" fmla="*/ 25414 h 174783"/>
                    <a:gd name="connsiteX12" fmla="*/ 298187 w 298400"/>
                    <a:gd name="connsiteY12" fmla="*/ 11749 h 174783"/>
                    <a:gd name="connsiteX13" fmla="*/ 290794 w 298400"/>
                    <a:gd name="connsiteY13" fmla="*/ 2788 h 174783"/>
                    <a:gd name="connsiteX14" fmla="*/ 279220 w 298400"/>
                    <a:gd name="connsiteY14" fmla="*/ 100 h 174783"/>
                    <a:gd name="connsiteX15" fmla="*/ 247784 w 298400"/>
                    <a:gd name="connsiteY15" fmla="*/ 6074 h 174783"/>
                    <a:gd name="connsiteX16" fmla="*/ 213286 w 298400"/>
                    <a:gd name="connsiteY16" fmla="*/ 17573 h 174783"/>
                    <a:gd name="connsiteX17" fmla="*/ 197605 w 298400"/>
                    <a:gd name="connsiteY17" fmla="*/ 12271 h 174783"/>
                    <a:gd name="connsiteX18" fmla="*/ 161165 w 298400"/>
                    <a:gd name="connsiteY18" fmla="*/ 13093 h 174783"/>
                    <a:gd name="connsiteX19" fmla="*/ 149292 w 298400"/>
                    <a:gd name="connsiteY19" fmla="*/ 5103 h 174783"/>
                    <a:gd name="connsiteX20" fmla="*/ 123904 w 298400"/>
                    <a:gd name="connsiteY20" fmla="*/ 4058 h 174783"/>
                    <a:gd name="connsiteX21" fmla="*/ 99636 w 298400"/>
                    <a:gd name="connsiteY21" fmla="*/ 13615 h 174783"/>
                    <a:gd name="connsiteX22" fmla="*/ 74098 w 298400"/>
                    <a:gd name="connsiteY22" fmla="*/ 15482 h 174783"/>
                    <a:gd name="connsiteX23" fmla="*/ 58119 w 298400"/>
                    <a:gd name="connsiteY23" fmla="*/ 18618 h 174783"/>
                    <a:gd name="connsiteX24" fmla="*/ 36763 w 298400"/>
                    <a:gd name="connsiteY24" fmla="*/ 22352 h 174783"/>
                    <a:gd name="connsiteX25" fmla="*/ 15556 w 298400"/>
                    <a:gd name="connsiteY25" fmla="*/ 26235 h 174783"/>
                    <a:gd name="connsiteX26" fmla="*/ 5625 w 298400"/>
                    <a:gd name="connsiteY26" fmla="*/ 39078 h 174783"/>
                    <a:gd name="connsiteX27" fmla="*/ 32357 w 298400"/>
                    <a:gd name="connsiteY27" fmla="*/ 33105 h 174783"/>
                    <a:gd name="connsiteX28" fmla="*/ 53340 w 298400"/>
                    <a:gd name="connsiteY28" fmla="*/ 30342 h 174783"/>
                    <a:gd name="connsiteX29" fmla="*/ 60434 w 298400"/>
                    <a:gd name="connsiteY29" fmla="*/ 37062 h 174783"/>
                    <a:gd name="connsiteX30" fmla="*/ 56327 w 298400"/>
                    <a:gd name="connsiteY30" fmla="*/ 51474 h 174783"/>
                    <a:gd name="connsiteX31" fmla="*/ 70365 w 298400"/>
                    <a:gd name="connsiteY31" fmla="*/ 54909 h 1747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298400" h="174783">
                      <a:moveTo>
                        <a:pt x="70589" y="55133"/>
                      </a:moveTo>
                      <a:cubicBezTo>
                        <a:pt x="72829" y="55282"/>
                        <a:pt x="75069" y="55581"/>
                        <a:pt x="77235" y="56178"/>
                      </a:cubicBezTo>
                      <a:cubicBezTo>
                        <a:pt x="83656" y="57970"/>
                        <a:pt x="88361" y="62376"/>
                        <a:pt x="87465" y="69544"/>
                      </a:cubicBezTo>
                      <a:cubicBezTo>
                        <a:pt x="86120" y="80372"/>
                        <a:pt x="73128" y="92692"/>
                        <a:pt x="65287" y="106283"/>
                      </a:cubicBezTo>
                      <a:cubicBezTo>
                        <a:pt x="45201" y="137794"/>
                        <a:pt x="71112" y="202310"/>
                        <a:pt x="111285" y="161838"/>
                      </a:cubicBezTo>
                      <a:cubicBezTo>
                        <a:pt x="125622" y="147128"/>
                        <a:pt x="130102" y="124801"/>
                        <a:pt x="143169" y="111136"/>
                      </a:cubicBezTo>
                      <a:cubicBezTo>
                        <a:pt x="156983" y="96501"/>
                        <a:pt x="176323" y="93215"/>
                        <a:pt x="193796" y="88511"/>
                      </a:cubicBezTo>
                      <a:cubicBezTo>
                        <a:pt x="211344" y="83956"/>
                        <a:pt x="231356" y="74174"/>
                        <a:pt x="236284" y="60136"/>
                      </a:cubicBezTo>
                      <a:cubicBezTo>
                        <a:pt x="237703" y="56253"/>
                        <a:pt x="237778" y="52445"/>
                        <a:pt x="240093" y="49159"/>
                      </a:cubicBezTo>
                      <a:cubicBezTo>
                        <a:pt x="240093" y="45500"/>
                        <a:pt x="253160" y="39452"/>
                        <a:pt x="255998" y="38257"/>
                      </a:cubicBezTo>
                      <a:cubicBezTo>
                        <a:pt x="262718" y="35270"/>
                        <a:pt x="270633" y="33851"/>
                        <a:pt x="277802" y="31686"/>
                      </a:cubicBezTo>
                      <a:cubicBezTo>
                        <a:pt x="282879" y="30192"/>
                        <a:pt x="288032" y="28624"/>
                        <a:pt x="292139" y="25414"/>
                      </a:cubicBezTo>
                      <a:cubicBezTo>
                        <a:pt x="296320" y="22203"/>
                        <a:pt x="299232" y="16901"/>
                        <a:pt x="298187" y="11749"/>
                      </a:cubicBezTo>
                      <a:cubicBezTo>
                        <a:pt x="297366" y="7866"/>
                        <a:pt x="294379" y="4655"/>
                        <a:pt x="290794" y="2788"/>
                      </a:cubicBezTo>
                      <a:cubicBezTo>
                        <a:pt x="287210" y="921"/>
                        <a:pt x="283178" y="324"/>
                        <a:pt x="279220" y="100"/>
                      </a:cubicBezTo>
                      <a:cubicBezTo>
                        <a:pt x="268468" y="-497"/>
                        <a:pt x="257566" y="1593"/>
                        <a:pt x="247784" y="6074"/>
                      </a:cubicBezTo>
                      <a:cubicBezTo>
                        <a:pt x="236583" y="11301"/>
                        <a:pt x="225382" y="19888"/>
                        <a:pt x="213286" y="17573"/>
                      </a:cubicBezTo>
                      <a:cubicBezTo>
                        <a:pt x="207835" y="16528"/>
                        <a:pt x="203056" y="13391"/>
                        <a:pt x="197605" y="12271"/>
                      </a:cubicBezTo>
                      <a:cubicBezTo>
                        <a:pt x="185508" y="9882"/>
                        <a:pt x="172440" y="18096"/>
                        <a:pt x="161165" y="13093"/>
                      </a:cubicBezTo>
                      <a:cubicBezTo>
                        <a:pt x="156759" y="11151"/>
                        <a:pt x="153474" y="7492"/>
                        <a:pt x="149292" y="5103"/>
                      </a:cubicBezTo>
                      <a:cubicBezTo>
                        <a:pt x="141676" y="847"/>
                        <a:pt x="132267" y="1519"/>
                        <a:pt x="123904" y="4058"/>
                      </a:cubicBezTo>
                      <a:cubicBezTo>
                        <a:pt x="115616" y="6596"/>
                        <a:pt x="107850" y="10853"/>
                        <a:pt x="99636" y="13615"/>
                      </a:cubicBezTo>
                      <a:cubicBezTo>
                        <a:pt x="90750" y="16528"/>
                        <a:pt x="82984" y="14810"/>
                        <a:pt x="74098" y="15482"/>
                      </a:cubicBezTo>
                      <a:cubicBezTo>
                        <a:pt x="68797" y="15856"/>
                        <a:pt x="62076" y="17722"/>
                        <a:pt x="58119" y="18618"/>
                      </a:cubicBezTo>
                      <a:cubicBezTo>
                        <a:pt x="51473" y="20112"/>
                        <a:pt x="43483" y="21456"/>
                        <a:pt x="36763" y="22352"/>
                      </a:cubicBezTo>
                      <a:cubicBezTo>
                        <a:pt x="30042" y="23248"/>
                        <a:pt x="23023" y="24069"/>
                        <a:pt x="15556" y="26235"/>
                      </a:cubicBezTo>
                      <a:cubicBezTo>
                        <a:pt x="1667" y="29894"/>
                        <a:pt x="-5875" y="39377"/>
                        <a:pt x="5625" y="39078"/>
                      </a:cubicBezTo>
                      <a:cubicBezTo>
                        <a:pt x="13017" y="38705"/>
                        <a:pt x="23173" y="35270"/>
                        <a:pt x="32357" y="33105"/>
                      </a:cubicBezTo>
                      <a:cubicBezTo>
                        <a:pt x="40123" y="31238"/>
                        <a:pt x="47739" y="30043"/>
                        <a:pt x="53340" y="30342"/>
                      </a:cubicBezTo>
                      <a:cubicBezTo>
                        <a:pt x="58940" y="30715"/>
                        <a:pt x="62300" y="32881"/>
                        <a:pt x="60434" y="37062"/>
                      </a:cubicBezTo>
                      <a:cubicBezTo>
                        <a:pt x="58343" y="41692"/>
                        <a:pt x="53489" y="46994"/>
                        <a:pt x="56327" y="51474"/>
                      </a:cubicBezTo>
                      <a:cubicBezTo>
                        <a:pt x="58417" y="54834"/>
                        <a:pt x="64242" y="54535"/>
                        <a:pt x="70365" y="54909"/>
                      </a:cubicBezTo>
                      <a:close/>
                    </a:path>
                  </a:pathLst>
                </a:custGeom>
                <a:solidFill>
                  <a:srgbClr val="3BBBE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25" name="شكل حر: شكل 24">
                  <a:extLst>
                    <a:ext uri="{FF2B5EF4-FFF2-40B4-BE49-F238E27FC236}">
                      <a16:creationId xmlns:a16="http://schemas.microsoft.com/office/drawing/2014/main" id="{2BC6FAEA-6FE5-CE54-7AF0-08A726CEDA83}"/>
                    </a:ext>
                  </a:extLst>
                </p:cNvPr>
                <p:cNvSpPr/>
                <p:nvPr/>
              </p:nvSpPr>
              <p:spPr>
                <a:xfrm>
                  <a:off x="5812899" y="3202465"/>
                  <a:ext cx="182749" cy="248711"/>
                </a:xfrm>
                <a:custGeom>
                  <a:avLst/>
                  <a:gdLst>
                    <a:gd name="connsiteX0" fmla="*/ 182750 w 182749"/>
                    <a:gd name="connsiteY0" fmla="*/ 355 h 248711"/>
                    <a:gd name="connsiteX1" fmla="*/ 3912 w 182749"/>
                    <a:gd name="connsiteY1" fmla="*/ 248711 h 248711"/>
                    <a:gd name="connsiteX2" fmla="*/ 1448 w 182749"/>
                    <a:gd name="connsiteY2" fmla="*/ 243186 h 248711"/>
                    <a:gd name="connsiteX3" fmla="*/ 925 w 182749"/>
                    <a:gd name="connsiteY3" fmla="*/ 222800 h 248711"/>
                    <a:gd name="connsiteX4" fmla="*/ 9363 w 182749"/>
                    <a:gd name="connsiteY4" fmla="*/ 195695 h 248711"/>
                    <a:gd name="connsiteX5" fmla="*/ 84557 w 182749"/>
                    <a:gd name="connsiteY5" fmla="*/ 116469 h 248711"/>
                    <a:gd name="connsiteX6" fmla="*/ 117114 w 182749"/>
                    <a:gd name="connsiteY6" fmla="*/ 63676 h 248711"/>
                    <a:gd name="connsiteX7" fmla="*/ 128464 w 182749"/>
                    <a:gd name="connsiteY7" fmla="*/ 50907 h 248711"/>
                    <a:gd name="connsiteX8" fmla="*/ 141606 w 182749"/>
                    <a:gd name="connsiteY8" fmla="*/ 54715 h 248711"/>
                    <a:gd name="connsiteX9" fmla="*/ 151164 w 182749"/>
                    <a:gd name="connsiteY9" fmla="*/ 37765 h 248711"/>
                    <a:gd name="connsiteX10" fmla="*/ 158631 w 182749"/>
                    <a:gd name="connsiteY10" fmla="*/ 16409 h 248711"/>
                    <a:gd name="connsiteX11" fmla="*/ 178792 w 182749"/>
                    <a:gd name="connsiteY11" fmla="*/ 131 h 248711"/>
                    <a:gd name="connsiteX12" fmla="*/ 182750 w 182749"/>
                    <a:gd name="connsiteY12" fmla="*/ 205 h 2487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82749" h="248711">
                      <a:moveTo>
                        <a:pt x="182750" y="355"/>
                      </a:moveTo>
                      <a:cubicBezTo>
                        <a:pt x="143249" y="93619"/>
                        <a:pt x="83064" y="178894"/>
                        <a:pt x="3912" y="248711"/>
                      </a:cubicBezTo>
                      <a:cubicBezTo>
                        <a:pt x="3091" y="246919"/>
                        <a:pt x="2195" y="245127"/>
                        <a:pt x="1448" y="243186"/>
                      </a:cubicBezTo>
                      <a:cubicBezTo>
                        <a:pt x="-344" y="238033"/>
                        <a:pt x="-419" y="231089"/>
                        <a:pt x="925" y="222800"/>
                      </a:cubicBezTo>
                      <a:cubicBezTo>
                        <a:pt x="2269" y="214661"/>
                        <a:pt x="5107" y="205327"/>
                        <a:pt x="9363" y="195695"/>
                      </a:cubicBezTo>
                      <a:cubicBezTo>
                        <a:pt x="30794" y="145142"/>
                        <a:pt x="58646" y="140961"/>
                        <a:pt x="84557" y="116469"/>
                      </a:cubicBezTo>
                      <a:cubicBezTo>
                        <a:pt x="98222" y="103177"/>
                        <a:pt x="107108" y="82941"/>
                        <a:pt x="117114" y="63676"/>
                      </a:cubicBezTo>
                      <a:cubicBezTo>
                        <a:pt x="120549" y="57105"/>
                        <a:pt x="124805" y="51654"/>
                        <a:pt x="128464" y="50907"/>
                      </a:cubicBezTo>
                      <a:cubicBezTo>
                        <a:pt x="133616" y="49936"/>
                        <a:pt x="136454" y="58150"/>
                        <a:pt x="141606" y="54715"/>
                      </a:cubicBezTo>
                      <a:cubicBezTo>
                        <a:pt x="145190" y="52326"/>
                        <a:pt x="148625" y="45008"/>
                        <a:pt x="151164" y="37765"/>
                      </a:cubicBezTo>
                      <a:cubicBezTo>
                        <a:pt x="153703" y="30522"/>
                        <a:pt x="155719" y="22756"/>
                        <a:pt x="158631" y="16409"/>
                      </a:cubicBezTo>
                      <a:cubicBezTo>
                        <a:pt x="165053" y="2371"/>
                        <a:pt x="172819" y="653"/>
                        <a:pt x="178792" y="131"/>
                      </a:cubicBezTo>
                      <a:cubicBezTo>
                        <a:pt x="180137" y="-19"/>
                        <a:pt x="181481" y="-93"/>
                        <a:pt x="182750" y="205"/>
                      </a:cubicBezTo>
                      <a:close/>
                    </a:path>
                  </a:pathLst>
                </a:custGeom>
                <a:solidFill>
                  <a:srgbClr val="000000">
                    <a:alpha val="70000"/>
                  </a:srgbClr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</p:grpSp>
          <p:sp>
            <p:nvSpPr>
              <p:cNvPr id="28" name="شكل حر: شكل 27">
                <a:extLst>
                  <a:ext uri="{FF2B5EF4-FFF2-40B4-BE49-F238E27FC236}">
                    <a16:creationId xmlns:a16="http://schemas.microsoft.com/office/drawing/2014/main" id="{FC53A926-A516-A147-6E65-0CE01D94CE62}"/>
                  </a:ext>
                </a:extLst>
              </p:cNvPr>
              <p:cNvSpPr/>
              <p:nvPr/>
            </p:nvSpPr>
            <p:spPr>
              <a:xfrm>
                <a:off x="4822718" y="2163819"/>
                <a:ext cx="152538" cy="95454"/>
              </a:xfrm>
              <a:custGeom>
                <a:avLst/>
                <a:gdLst>
                  <a:gd name="connsiteX0" fmla="*/ 149636 w 152538"/>
                  <a:gd name="connsiteY0" fmla="*/ 174 h 95454"/>
                  <a:gd name="connsiteX1" fmla="*/ 110134 w 152538"/>
                  <a:gd name="connsiteY1" fmla="*/ 22874 h 95454"/>
                  <a:gd name="connsiteX2" fmla="*/ 76010 w 152538"/>
                  <a:gd name="connsiteY2" fmla="*/ 44081 h 95454"/>
                  <a:gd name="connsiteX3" fmla="*/ 293 w 152538"/>
                  <a:gd name="connsiteY3" fmla="*/ 94335 h 95454"/>
                  <a:gd name="connsiteX4" fmla="*/ 592 w 152538"/>
                  <a:gd name="connsiteY4" fmla="*/ 95455 h 95454"/>
                  <a:gd name="connsiteX5" fmla="*/ 88106 w 152538"/>
                  <a:gd name="connsiteY5" fmla="*/ 72083 h 95454"/>
                  <a:gd name="connsiteX6" fmla="*/ 152324 w 152538"/>
                  <a:gd name="connsiteY6" fmla="*/ 3833 h 95454"/>
                  <a:gd name="connsiteX7" fmla="*/ 149636 w 152538"/>
                  <a:gd name="connsiteY7" fmla="*/ 174 h 95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2538" h="95454">
                    <a:moveTo>
                      <a:pt x="149636" y="174"/>
                    </a:moveTo>
                    <a:cubicBezTo>
                      <a:pt x="135149" y="6148"/>
                      <a:pt x="124023" y="16005"/>
                      <a:pt x="110134" y="22874"/>
                    </a:cubicBezTo>
                    <a:cubicBezTo>
                      <a:pt x="98187" y="28773"/>
                      <a:pt x="87210" y="36763"/>
                      <a:pt x="76010" y="44081"/>
                    </a:cubicBezTo>
                    <a:cubicBezTo>
                      <a:pt x="50621" y="60658"/>
                      <a:pt x="25756" y="77907"/>
                      <a:pt x="293" y="94335"/>
                    </a:cubicBezTo>
                    <a:cubicBezTo>
                      <a:pt x="-230" y="94633"/>
                      <a:pt x="-6" y="95455"/>
                      <a:pt x="592" y="95455"/>
                    </a:cubicBezTo>
                    <a:cubicBezTo>
                      <a:pt x="31132" y="95156"/>
                      <a:pt x="60851" y="87838"/>
                      <a:pt x="88106" y="72083"/>
                    </a:cubicBezTo>
                    <a:cubicBezTo>
                      <a:pt x="113793" y="57298"/>
                      <a:pt x="140750" y="32806"/>
                      <a:pt x="152324" y="3833"/>
                    </a:cubicBezTo>
                    <a:cubicBezTo>
                      <a:pt x="153070" y="2041"/>
                      <a:pt x="151801" y="-722"/>
                      <a:pt x="149636" y="174"/>
                    </a:cubicBezTo>
                    <a:close/>
                  </a:path>
                </a:pathLst>
              </a:custGeom>
              <a:solidFill>
                <a:srgbClr val="99CCF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9" name="شكل حر: شكل 28">
                <a:extLst>
                  <a:ext uri="{FF2B5EF4-FFF2-40B4-BE49-F238E27FC236}">
                    <a16:creationId xmlns:a16="http://schemas.microsoft.com/office/drawing/2014/main" id="{30B5EAC8-BD68-6407-3218-221B8A26B79E}"/>
                  </a:ext>
                </a:extLst>
              </p:cNvPr>
              <p:cNvSpPr/>
              <p:nvPr/>
            </p:nvSpPr>
            <p:spPr>
              <a:xfrm>
                <a:off x="4686213" y="2539366"/>
                <a:ext cx="1372147" cy="1093103"/>
              </a:xfrm>
              <a:custGeom>
                <a:avLst/>
                <a:gdLst>
                  <a:gd name="connsiteX0" fmla="*/ 1316231 w 1372147"/>
                  <a:gd name="connsiteY0" fmla="*/ 665769 h 1093103"/>
                  <a:gd name="connsiteX1" fmla="*/ 1135526 w 1372147"/>
                  <a:gd name="connsiteY1" fmla="*/ 916739 h 1093103"/>
                  <a:gd name="connsiteX2" fmla="*/ 1047190 w 1372147"/>
                  <a:gd name="connsiteY2" fmla="*/ 983197 h 1093103"/>
                  <a:gd name="connsiteX3" fmla="*/ 360065 w 1372147"/>
                  <a:gd name="connsiteY3" fmla="*/ 1020980 h 1093103"/>
                  <a:gd name="connsiteX4" fmla="*/ 359990 w 1372147"/>
                  <a:gd name="connsiteY4" fmla="*/ 1020980 h 1093103"/>
                  <a:gd name="connsiteX5" fmla="*/ 309438 w 1372147"/>
                  <a:gd name="connsiteY5" fmla="*/ 993501 h 1093103"/>
                  <a:gd name="connsiteX6" fmla="*/ 77882 w 1372147"/>
                  <a:gd name="connsiteY6" fmla="*/ 768069 h 1093103"/>
                  <a:gd name="connsiteX7" fmla="*/ 49880 w 1372147"/>
                  <a:gd name="connsiteY7" fmla="*/ 719980 h 1093103"/>
                  <a:gd name="connsiteX8" fmla="*/ 0 w 1372147"/>
                  <a:gd name="connsiteY8" fmla="*/ 600880 h 1093103"/>
                  <a:gd name="connsiteX9" fmla="*/ 205943 w 1372147"/>
                  <a:gd name="connsiteY9" fmla="*/ 788230 h 1093103"/>
                  <a:gd name="connsiteX10" fmla="*/ 256869 w 1372147"/>
                  <a:gd name="connsiteY10" fmla="*/ 815933 h 1093103"/>
                  <a:gd name="connsiteX11" fmla="*/ 949147 w 1372147"/>
                  <a:gd name="connsiteY11" fmla="*/ 777925 h 1093103"/>
                  <a:gd name="connsiteX12" fmla="*/ 1038080 w 1372147"/>
                  <a:gd name="connsiteY12" fmla="*/ 710945 h 1093103"/>
                  <a:gd name="connsiteX13" fmla="*/ 1220129 w 1372147"/>
                  <a:gd name="connsiteY13" fmla="*/ 458108 h 1093103"/>
                  <a:gd name="connsiteX14" fmla="*/ 1267694 w 1372147"/>
                  <a:gd name="connsiteY14" fmla="*/ 68847 h 1093103"/>
                  <a:gd name="connsiteX15" fmla="*/ 1253133 w 1372147"/>
                  <a:gd name="connsiteY15" fmla="*/ 0 h 1093103"/>
                  <a:gd name="connsiteX16" fmla="*/ 1262243 w 1372147"/>
                  <a:gd name="connsiteY16" fmla="*/ 13964 h 1093103"/>
                  <a:gd name="connsiteX17" fmla="*/ 1321831 w 1372147"/>
                  <a:gd name="connsiteY17" fmla="*/ 130003 h 1093103"/>
                  <a:gd name="connsiteX18" fmla="*/ 1363274 w 1372147"/>
                  <a:gd name="connsiteY18" fmla="*/ 279420 h 1093103"/>
                  <a:gd name="connsiteX19" fmla="*/ 1316081 w 1372147"/>
                  <a:gd name="connsiteY19" fmla="*/ 665769 h 1093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72147" h="1093103">
                    <a:moveTo>
                      <a:pt x="1316231" y="665769"/>
                    </a:moveTo>
                    <a:cubicBezTo>
                      <a:pt x="1276282" y="760004"/>
                      <a:pt x="1215499" y="846175"/>
                      <a:pt x="1135526" y="916739"/>
                    </a:cubicBezTo>
                    <a:cubicBezTo>
                      <a:pt x="1108271" y="940858"/>
                      <a:pt x="1078851" y="963110"/>
                      <a:pt x="1047190" y="983197"/>
                    </a:cubicBezTo>
                    <a:cubicBezTo>
                      <a:pt x="832883" y="1119621"/>
                      <a:pt x="572654" y="1125296"/>
                      <a:pt x="360065" y="1020980"/>
                    </a:cubicBezTo>
                    <a:lnTo>
                      <a:pt x="359990" y="1020980"/>
                    </a:lnTo>
                    <a:cubicBezTo>
                      <a:pt x="342741" y="1012542"/>
                      <a:pt x="325940" y="1003358"/>
                      <a:pt x="309438" y="993501"/>
                    </a:cubicBezTo>
                    <a:cubicBezTo>
                      <a:pt x="218563" y="939215"/>
                      <a:pt x="138665" y="863424"/>
                      <a:pt x="77882" y="768069"/>
                    </a:cubicBezTo>
                    <a:cubicBezTo>
                      <a:pt x="67802" y="752238"/>
                      <a:pt x="58468" y="736259"/>
                      <a:pt x="49880" y="719980"/>
                    </a:cubicBezTo>
                    <a:cubicBezTo>
                      <a:pt x="29271" y="681301"/>
                      <a:pt x="12694" y="641426"/>
                      <a:pt x="0" y="600880"/>
                    </a:cubicBezTo>
                    <a:cubicBezTo>
                      <a:pt x="56974" y="678463"/>
                      <a:pt x="127464" y="741336"/>
                      <a:pt x="205943" y="788230"/>
                    </a:cubicBezTo>
                    <a:cubicBezTo>
                      <a:pt x="222595" y="798236"/>
                      <a:pt x="239545" y="807420"/>
                      <a:pt x="256869" y="815933"/>
                    </a:cubicBezTo>
                    <a:cubicBezTo>
                      <a:pt x="471026" y="921070"/>
                      <a:pt x="733197" y="915395"/>
                      <a:pt x="949147" y="777925"/>
                    </a:cubicBezTo>
                    <a:cubicBezTo>
                      <a:pt x="980957" y="757615"/>
                      <a:pt x="1010676" y="735213"/>
                      <a:pt x="1038080" y="710945"/>
                    </a:cubicBezTo>
                    <a:cubicBezTo>
                      <a:pt x="1118651" y="639858"/>
                      <a:pt x="1179881" y="553015"/>
                      <a:pt x="1220129" y="458108"/>
                    </a:cubicBezTo>
                    <a:cubicBezTo>
                      <a:pt x="1271876" y="336245"/>
                      <a:pt x="1288901" y="201090"/>
                      <a:pt x="1267694" y="68847"/>
                    </a:cubicBezTo>
                    <a:cubicBezTo>
                      <a:pt x="1264035" y="45773"/>
                      <a:pt x="1259107" y="22775"/>
                      <a:pt x="1253133" y="0"/>
                    </a:cubicBezTo>
                    <a:cubicBezTo>
                      <a:pt x="1256270" y="4630"/>
                      <a:pt x="1259256" y="9259"/>
                      <a:pt x="1262243" y="13964"/>
                    </a:cubicBezTo>
                    <a:cubicBezTo>
                      <a:pt x="1286063" y="51449"/>
                      <a:pt x="1305926" y="90278"/>
                      <a:pt x="1321831" y="130003"/>
                    </a:cubicBezTo>
                    <a:cubicBezTo>
                      <a:pt x="1341470" y="178763"/>
                      <a:pt x="1355134" y="228867"/>
                      <a:pt x="1363274" y="279420"/>
                    </a:cubicBezTo>
                    <a:cubicBezTo>
                      <a:pt x="1384406" y="410692"/>
                      <a:pt x="1367455" y="544802"/>
                      <a:pt x="1316081" y="665769"/>
                    </a:cubicBezTo>
                    <a:close/>
                  </a:path>
                </a:pathLst>
              </a:custGeom>
              <a:solidFill>
                <a:srgbClr val="0FAFE8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grpSp>
            <p:nvGrpSpPr>
              <p:cNvPr id="30" name="رسم 16">
                <a:extLst>
                  <a:ext uri="{FF2B5EF4-FFF2-40B4-BE49-F238E27FC236}">
                    <a16:creationId xmlns:a16="http://schemas.microsoft.com/office/drawing/2014/main" id="{C56BEC52-5EDF-1946-218C-54E3AA6B6025}"/>
                  </a:ext>
                </a:extLst>
              </p:cNvPr>
              <p:cNvGrpSpPr/>
              <p:nvPr/>
            </p:nvGrpSpPr>
            <p:grpSpPr>
              <a:xfrm>
                <a:off x="5539677" y="2909364"/>
                <a:ext cx="437100" cy="602580"/>
                <a:chOff x="5539677" y="2909364"/>
                <a:chExt cx="437100" cy="602580"/>
              </a:xfrm>
              <a:solidFill>
                <a:srgbClr val="FFFFFF"/>
              </a:solidFill>
            </p:grpSpPr>
            <p:sp>
              <p:nvSpPr>
                <p:cNvPr id="31" name="شكل حر: شكل 30">
                  <a:extLst>
                    <a:ext uri="{FF2B5EF4-FFF2-40B4-BE49-F238E27FC236}">
                      <a16:creationId xmlns:a16="http://schemas.microsoft.com/office/drawing/2014/main" id="{1AF22E78-2F9B-1E27-7B27-B531CAA3EEA9}"/>
                    </a:ext>
                  </a:extLst>
                </p:cNvPr>
                <p:cNvSpPr/>
                <p:nvPr/>
              </p:nvSpPr>
              <p:spPr>
                <a:xfrm rot="9548093">
                  <a:off x="5666221" y="2909364"/>
                  <a:ext cx="310556" cy="313600"/>
                </a:xfrm>
                <a:custGeom>
                  <a:avLst/>
                  <a:gdLst>
                    <a:gd name="connsiteX0" fmla="*/ 298672 w 310556"/>
                    <a:gd name="connsiteY0" fmla="*/ 44298 h 313600"/>
                    <a:gd name="connsiteX1" fmla="*/ 260963 w 310556"/>
                    <a:gd name="connsiteY1" fmla="*/ 10845 h 313600"/>
                    <a:gd name="connsiteX2" fmla="*/ 167773 w 310556"/>
                    <a:gd name="connsiteY2" fmla="*/ 5768 h 313600"/>
                    <a:gd name="connsiteX3" fmla="*/ 69207 w 310556"/>
                    <a:gd name="connsiteY3" fmla="*/ 59456 h 313600"/>
                    <a:gd name="connsiteX4" fmla="*/ 360 w 310556"/>
                    <a:gd name="connsiteY4" fmla="*/ 194761 h 313600"/>
                    <a:gd name="connsiteX5" fmla="*/ 57185 w 310556"/>
                    <a:gd name="connsiteY5" fmla="*/ 299375 h 313600"/>
                    <a:gd name="connsiteX6" fmla="*/ 306214 w 310556"/>
                    <a:gd name="connsiteY6" fmla="*/ 131813 h 313600"/>
                    <a:gd name="connsiteX7" fmla="*/ 307035 w 310556"/>
                    <a:gd name="connsiteY7" fmla="*/ 127780 h 313600"/>
                    <a:gd name="connsiteX8" fmla="*/ 298747 w 310556"/>
                    <a:gd name="connsiteY8" fmla="*/ 44298 h 3136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10556" h="313600">
                      <a:moveTo>
                        <a:pt x="298672" y="44298"/>
                      </a:moveTo>
                      <a:cubicBezTo>
                        <a:pt x="290832" y="30783"/>
                        <a:pt x="278735" y="19208"/>
                        <a:pt x="260963" y="10845"/>
                      </a:cubicBezTo>
                      <a:cubicBezTo>
                        <a:pt x="232289" y="-2745"/>
                        <a:pt x="198463" y="-2521"/>
                        <a:pt x="167773" y="5768"/>
                      </a:cubicBezTo>
                      <a:cubicBezTo>
                        <a:pt x="131633" y="15475"/>
                        <a:pt x="96089" y="33769"/>
                        <a:pt x="69207" y="59456"/>
                      </a:cubicBezTo>
                      <a:cubicBezTo>
                        <a:pt x="33066" y="93954"/>
                        <a:pt x="4318" y="144582"/>
                        <a:pt x="360" y="194761"/>
                      </a:cubicBezTo>
                      <a:cubicBezTo>
                        <a:pt x="-3074" y="237995"/>
                        <a:pt x="18207" y="279438"/>
                        <a:pt x="57185" y="299375"/>
                      </a:cubicBezTo>
                      <a:cubicBezTo>
                        <a:pt x="167624" y="355827"/>
                        <a:pt x="284709" y="232768"/>
                        <a:pt x="306214" y="131813"/>
                      </a:cubicBezTo>
                      <a:cubicBezTo>
                        <a:pt x="306513" y="130469"/>
                        <a:pt x="306737" y="129125"/>
                        <a:pt x="307035" y="127780"/>
                      </a:cubicBezTo>
                      <a:cubicBezTo>
                        <a:pt x="312860" y="97464"/>
                        <a:pt x="312337" y="67819"/>
                        <a:pt x="298747" y="4429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32" name="شكل حر: شكل 31">
                  <a:extLst>
                    <a:ext uri="{FF2B5EF4-FFF2-40B4-BE49-F238E27FC236}">
                      <a16:creationId xmlns:a16="http://schemas.microsoft.com/office/drawing/2014/main" id="{F980AD96-59CC-C64F-A7F5-41C40AAE7046}"/>
                    </a:ext>
                  </a:extLst>
                </p:cNvPr>
                <p:cNvSpPr/>
                <p:nvPr/>
              </p:nvSpPr>
              <p:spPr>
                <a:xfrm rot="12886636">
                  <a:off x="5539677" y="3303519"/>
                  <a:ext cx="152356" cy="208425"/>
                </a:xfrm>
                <a:custGeom>
                  <a:avLst/>
                  <a:gdLst>
                    <a:gd name="connsiteX0" fmla="*/ 112182 w 152356"/>
                    <a:gd name="connsiteY0" fmla="*/ 5000 h 208425"/>
                    <a:gd name="connsiteX1" fmla="*/ 82837 w 152356"/>
                    <a:gd name="connsiteY1" fmla="*/ 520 h 208425"/>
                    <a:gd name="connsiteX2" fmla="*/ 35196 w 152356"/>
                    <a:gd name="connsiteY2" fmla="*/ 27850 h 208425"/>
                    <a:gd name="connsiteX3" fmla="*/ 3760 w 152356"/>
                    <a:gd name="connsiteY3" fmla="*/ 85869 h 208425"/>
                    <a:gd name="connsiteX4" fmla="*/ 13094 w 152356"/>
                    <a:gd name="connsiteY4" fmla="*/ 174654 h 208425"/>
                    <a:gd name="connsiteX5" fmla="*/ 74548 w 152356"/>
                    <a:gd name="connsiteY5" fmla="*/ 208106 h 208425"/>
                    <a:gd name="connsiteX6" fmla="*/ 143843 w 152356"/>
                    <a:gd name="connsiteY6" fmla="*/ 45846 h 208425"/>
                    <a:gd name="connsiteX7" fmla="*/ 142947 w 152356"/>
                    <a:gd name="connsiteY7" fmla="*/ 43606 h 208425"/>
                    <a:gd name="connsiteX8" fmla="*/ 112182 w 152356"/>
                    <a:gd name="connsiteY8" fmla="*/ 5075 h 208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52356" h="208425">
                      <a:moveTo>
                        <a:pt x="112182" y="5000"/>
                      </a:moveTo>
                      <a:cubicBezTo>
                        <a:pt x="103969" y="819"/>
                        <a:pt x="94336" y="-973"/>
                        <a:pt x="82837" y="520"/>
                      </a:cubicBezTo>
                      <a:cubicBezTo>
                        <a:pt x="64318" y="2984"/>
                        <a:pt x="47741" y="13961"/>
                        <a:pt x="35196" y="27850"/>
                      </a:cubicBezTo>
                      <a:cubicBezTo>
                        <a:pt x="20486" y="44203"/>
                        <a:pt x="8763" y="64588"/>
                        <a:pt x="3760" y="85869"/>
                      </a:cubicBezTo>
                      <a:cubicBezTo>
                        <a:pt x="-3035" y="114469"/>
                        <a:pt x="-1019" y="148668"/>
                        <a:pt x="13094" y="174654"/>
                      </a:cubicBezTo>
                      <a:cubicBezTo>
                        <a:pt x="25265" y="197055"/>
                        <a:pt x="48936" y="210720"/>
                        <a:pt x="74548" y="208106"/>
                      </a:cubicBezTo>
                      <a:cubicBezTo>
                        <a:pt x="147054" y="200639"/>
                        <a:pt x="165498" y="102521"/>
                        <a:pt x="143843" y="45846"/>
                      </a:cubicBezTo>
                      <a:cubicBezTo>
                        <a:pt x="143544" y="45099"/>
                        <a:pt x="143246" y="44352"/>
                        <a:pt x="142947" y="43606"/>
                      </a:cubicBezTo>
                      <a:cubicBezTo>
                        <a:pt x="136152" y="26804"/>
                        <a:pt x="126370" y="12318"/>
                        <a:pt x="112182" y="507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</p:grpSp>
        </p:grpSp>
        <p:grpSp>
          <p:nvGrpSpPr>
            <p:cNvPr id="122" name="مجموعة 121">
              <a:extLst>
                <a:ext uri="{FF2B5EF4-FFF2-40B4-BE49-F238E27FC236}">
                  <a16:creationId xmlns:a16="http://schemas.microsoft.com/office/drawing/2014/main" id="{A6DE47CB-52C7-DDED-81A1-C8885DFE9236}"/>
                </a:ext>
              </a:extLst>
            </p:cNvPr>
            <p:cNvGrpSpPr/>
            <p:nvPr/>
          </p:nvGrpSpPr>
          <p:grpSpPr>
            <a:xfrm>
              <a:off x="4612568" y="3194775"/>
              <a:ext cx="178033" cy="578385"/>
              <a:chOff x="8727289" y="3296146"/>
              <a:chExt cx="299071" cy="971608"/>
            </a:xfrm>
          </p:grpSpPr>
          <p:sp>
            <p:nvSpPr>
              <p:cNvPr id="123" name="شكل حر: شكل 122">
                <a:extLst>
                  <a:ext uri="{FF2B5EF4-FFF2-40B4-BE49-F238E27FC236}">
                    <a16:creationId xmlns:a16="http://schemas.microsoft.com/office/drawing/2014/main" id="{457AAA6E-7B28-507D-8E69-422E64E5AC69}"/>
                  </a:ext>
                </a:extLst>
              </p:cNvPr>
              <p:cNvSpPr/>
              <p:nvPr/>
            </p:nvSpPr>
            <p:spPr>
              <a:xfrm>
                <a:off x="8727289" y="3296146"/>
                <a:ext cx="299071" cy="971608"/>
              </a:xfrm>
              <a:custGeom>
                <a:avLst/>
                <a:gdLst>
                  <a:gd name="connsiteX0" fmla="*/ 149536 w 299071"/>
                  <a:gd name="connsiteY0" fmla="*/ 971609 h 971608"/>
                  <a:gd name="connsiteX1" fmla="*/ 149536 w 299071"/>
                  <a:gd name="connsiteY1" fmla="*/ 0 h 971608"/>
                  <a:gd name="connsiteX2" fmla="*/ 149536 w 299071"/>
                  <a:gd name="connsiteY2" fmla="*/ 971609 h 971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9071" h="971608">
                    <a:moveTo>
                      <a:pt x="149536" y="971609"/>
                    </a:moveTo>
                    <a:cubicBezTo>
                      <a:pt x="485992" y="971609"/>
                      <a:pt x="149536" y="0"/>
                      <a:pt x="149536" y="0"/>
                    </a:cubicBezTo>
                    <a:cubicBezTo>
                      <a:pt x="149536" y="0"/>
                      <a:pt x="-186920" y="971609"/>
                      <a:pt x="149536" y="971609"/>
                    </a:cubicBezTo>
                    <a:close/>
                  </a:path>
                </a:pathLst>
              </a:custGeom>
              <a:solidFill>
                <a:srgbClr val="3BBBEC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 dirty="0"/>
              </a:p>
            </p:txBody>
          </p:sp>
          <p:sp>
            <p:nvSpPr>
              <p:cNvPr id="124" name="شكل حر: شكل 123">
                <a:extLst>
                  <a:ext uri="{FF2B5EF4-FFF2-40B4-BE49-F238E27FC236}">
                    <a16:creationId xmlns:a16="http://schemas.microsoft.com/office/drawing/2014/main" id="{C39BBCE3-7EEA-2815-7943-13AAA412423F}"/>
                  </a:ext>
                </a:extLst>
              </p:cNvPr>
              <p:cNvSpPr/>
              <p:nvPr/>
            </p:nvSpPr>
            <p:spPr>
              <a:xfrm>
                <a:off x="8900367" y="3545622"/>
                <a:ext cx="81845" cy="664559"/>
              </a:xfrm>
              <a:custGeom>
                <a:avLst/>
                <a:gdLst>
                  <a:gd name="connsiteX0" fmla="*/ 16239 w 81845"/>
                  <a:gd name="connsiteY0" fmla="*/ 0 h 664559"/>
                  <a:gd name="connsiteX1" fmla="*/ 61752 w 81845"/>
                  <a:gd name="connsiteY1" fmla="*/ 625039 h 664559"/>
                  <a:gd name="connsiteX2" fmla="*/ 1743 w 81845"/>
                  <a:gd name="connsiteY2" fmla="*/ 609531 h 664559"/>
                  <a:gd name="connsiteX3" fmla="*/ 16576 w 81845"/>
                  <a:gd name="connsiteY3" fmla="*/ 0 h 664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845" h="664559">
                    <a:moveTo>
                      <a:pt x="16239" y="0"/>
                    </a:moveTo>
                    <a:cubicBezTo>
                      <a:pt x="16239" y="0"/>
                      <a:pt x="125806" y="432538"/>
                      <a:pt x="61752" y="625039"/>
                    </a:cubicBezTo>
                    <a:cubicBezTo>
                      <a:pt x="41187" y="687408"/>
                      <a:pt x="-10057" y="671226"/>
                      <a:pt x="1743" y="609531"/>
                    </a:cubicBezTo>
                    <a:cubicBezTo>
                      <a:pt x="21970" y="500638"/>
                      <a:pt x="37141" y="259253"/>
                      <a:pt x="16576" y="0"/>
                    </a:cubicBezTo>
                    <a:close/>
                  </a:path>
                </a:pathLst>
              </a:custGeom>
              <a:solidFill>
                <a:srgbClr val="A1E2F3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</p:grpSp>
      </p:grpSp>
      <p:sp>
        <p:nvSpPr>
          <p:cNvPr id="230" name="شكل حر: شكل 229">
            <a:extLst>
              <a:ext uri="{FF2B5EF4-FFF2-40B4-BE49-F238E27FC236}">
                <a16:creationId xmlns:a16="http://schemas.microsoft.com/office/drawing/2014/main" id="{71B3132E-4C70-3904-B6FD-13B2AEF53980}"/>
              </a:ext>
            </a:extLst>
          </p:cNvPr>
          <p:cNvSpPr/>
          <p:nvPr/>
        </p:nvSpPr>
        <p:spPr>
          <a:xfrm flipH="1">
            <a:off x="7401879" y="6583459"/>
            <a:ext cx="1743890" cy="724019"/>
          </a:xfrm>
          <a:custGeom>
            <a:avLst/>
            <a:gdLst>
              <a:gd name="connsiteX0" fmla="*/ 616648 w 1074610"/>
              <a:gd name="connsiteY0" fmla="*/ 0 h 446151"/>
              <a:gd name="connsiteX1" fmla="*/ 928969 w 1074610"/>
              <a:gd name="connsiteY1" fmla="*/ 201642 h 446151"/>
              <a:gd name="connsiteX2" fmla="*/ 959029 w 1074610"/>
              <a:gd name="connsiteY2" fmla="*/ 330717 h 446151"/>
              <a:gd name="connsiteX3" fmla="*/ 959071 w 1074610"/>
              <a:gd name="connsiteY3" fmla="*/ 330708 h 446151"/>
              <a:gd name="connsiteX4" fmla="*/ 959262 w 1074610"/>
              <a:gd name="connsiteY4" fmla="*/ 330708 h 446151"/>
              <a:gd name="connsiteX5" fmla="*/ 1074610 w 1074610"/>
              <a:gd name="connsiteY5" fmla="*/ 446056 h 446151"/>
              <a:gd name="connsiteX6" fmla="*/ 1074514 w 1074610"/>
              <a:gd name="connsiteY6" fmla="*/ 446056 h 446151"/>
              <a:gd name="connsiteX7" fmla="*/ 943180 w 1074610"/>
              <a:gd name="connsiteY7" fmla="*/ 446056 h 446151"/>
              <a:gd name="connsiteX8" fmla="*/ 943165 w 1074610"/>
              <a:gd name="connsiteY8" fmla="*/ 446151 h 446151"/>
              <a:gd name="connsiteX9" fmla="*/ 290036 w 1074610"/>
              <a:gd name="connsiteY9" fmla="*/ 446151 h 446151"/>
              <a:gd name="connsiteX10" fmla="*/ 290021 w 1074610"/>
              <a:gd name="connsiteY10" fmla="*/ 446056 h 446151"/>
              <a:gd name="connsiteX11" fmla="*/ 0 w 1074610"/>
              <a:gd name="connsiteY11" fmla="*/ 446056 h 446151"/>
              <a:gd name="connsiteX12" fmla="*/ 381 w 1074610"/>
              <a:gd name="connsiteY12" fmla="*/ 438436 h 446151"/>
              <a:gd name="connsiteX13" fmla="*/ 192215 w 1074610"/>
              <a:gd name="connsiteY13" fmla="*/ 253841 h 446151"/>
              <a:gd name="connsiteX14" fmla="*/ 238494 w 1074610"/>
              <a:gd name="connsiteY14" fmla="*/ 259461 h 446151"/>
              <a:gd name="connsiteX15" fmla="*/ 280679 w 1074610"/>
              <a:gd name="connsiteY15" fmla="*/ 275359 h 446151"/>
              <a:gd name="connsiteX16" fmla="*/ 316451 w 1074610"/>
              <a:gd name="connsiteY16" fmla="*/ 177315 h 446151"/>
              <a:gd name="connsiteX17" fmla="*/ 562737 w 1074610"/>
              <a:gd name="connsiteY17" fmla="*/ 4191 h 446151"/>
              <a:gd name="connsiteX18" fmla="*/ 563308 w 1074610"/>
              <a:gd name="connsiteY18" fmla="*/ 4191 h 446151"/>
              <a:gd name="connsiteX19" fmla="*/ 616648 w 1074610"/>
              <a:gd name="connsiteY19" fmla="*/ 0 h 4461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074610" h="446151">
                <a:moveTo>
                  <a:pt x="616648" y="0"/>
                </a:moveTo>
                <a:cubicBezTo>
                  <a:pt x="755595" y="0"/>
                  <a:pt x="875199" y="82725"/>
                  <a:pt x="928969" y="201642"/>
                </a:cubicBezTo>
                <a:lnTo>
                  <a:pt x="959029" y="330717"/>
                </a:lnTo>
                <a:lnTo>
                  <a:pt x="959071" y="330708"/>
                </a:lnTo>
                <a:lnTo>
                  <a:pt x="959262" y="330708"/>
                </a:lnTo>
                <a:cubicBezTo>
                  <a:pt x="1022984" y="330708"/>
                  <a:pt x="1074610" y="382334"/>
                  <a:pt x="1074610" y="446056"/>
                </a:cubicBezTo>
                <a:lnTo>
                  <a:pt x="1074514" y="446056"/>
                </a:lnTo>
                <a:lnTo>
                  <a:pt x="943180" y="446056"/>
                </a:lnTo>
                <a:lnTo>
                  <a:pt x="943165" y="446151"/>
                </a:lnTo>
                <a:lnTo>
                  <a:pt x="290036" y="446151"/>
                </a:lnTo>
                <a:lnTo>
                  <a:pt x="290021" y="446056"/>
                </a:lnTo>
                <a:lnTo>
                  <a:pt x="0" y="446056"/>
                </a:lnTo>
                <a:cubicBezTo>
                  <a:pt x="0" y="443579"/>
                  <a:pt x="95" y="441007"/>
                  <a:pt x="381" y="438436"/>
                </a:cubicBezTo>
                <a:cubicBezTo>
                  <a:pt x="4382" y="335851"/>
                  <a:pt x="88678" y="253841"/>
                  <a:pt x="192215" y="253841"/>
                </a:cubicBezTo>
                <a:cubicBezTo>
                  <a:pt x="208169" y="253841"/>
                  <a:pt x="223671" y="255794"/>
                  <a:pt x="238494" y="259461"/>
                </a:cubicBezTo>
                <a:lnTo>
                  <a:pt x="280679" y="275359"/>
                </a:lnTo>
                <a:lnTo>
                  <a:pt x="316451" y="177315"/>
                </a:lnTo>
                <a:cubicBezTo>
                  <a:pt x="366480" y="86576"/>
                  <a:pt x="456438" y="20979"/>
                  <a:pt x="562737" y="4191"/>
                </a:cubicBezTo>
                <a:cubicBezTo>
                  <a:pt x="562927" y="4191"/>
                  <a:pt x="563118" y="4191"/>
                  <a:pt x="563308" y="4191"/>
                </a:cubicBezTo>
                <a:cubicBezTo>
                  <a:pt x="580644" y="1429"/>
                  <a:pt x="598456" y="0"/>
                  <a:pt x="616648" y="0"/>
                </a:cubicBezTo>
                <a:close/>
              </a:path>
            </a:pathLst>
          </a:custGeom>
          <a:solidFill>
            <a:srgbClr val="FFFFFF"/>
          </a:solidFill>
          <a:ln w="0" cap="flat">
            <a:noFill/>
            <a:prstDash val="solid"/>
            <a:miter/>
          </a:ln>
        </p:spPr>
        <p:txBody>
          <a:bodyPr rtlCol="1" anchor="ctr"/>
          <a:lstStyle/>
          <a:p>
            <a:pPr algn="r" rtl="1"/>
            <a:endParaRPr lang="ar-SA" dirty="0"/>
          </a:p>
        </p:txBody>
      </p:sp>
      <p:grpSp>
        <p:nvGrpSpPr>
          <p:cNvPr id="192" name="مجموعة 191">
            <a:extLst>
              <a:ext uri="{FF2B5EF4-FFF2-40B4-BE49-F238E27FC236}">
                <a16:creationId xmlns:a16="http://schemas.microsoft.com/office/drawing/2014/main" id="{E7711165-FBD0-F445-F977-35A9682CE49D}"/>
              </a:ext>
            </a:extLst>
          </p:cNvPr>
          <p:cNvGrpSpPr/>
          <p:nvPr/>
        </p:nvGrpSpPr>
        <p:grpSpPr>
          <a:xfrm>
            <a:off x="1264278" y="3127847"/>
            <a:ext cx="1076553" cy="1786479"/>
            <a:chOff x="8022192" y="4141772"/>
            <a:chExt cx="1765078" cy="2929048"/>
          </a:xfrm>
        </p:grpSpPr>
        <p:sp>
          <p:nvSpPr>
            <p:cNvPr id="193" name="شكل حر: شكل 192">
              <a:extLst>
                <a:ext uri="{FF2B5EF4-FFF2-40B4-BE49-F238E27FC236}">
                  <a16:creationId xmlns:a16="http://schemas.microsoft.com/office/drawing/2014/main" id="{9AD291C1-B30C-14B1-6F99-8968D3507A9D}"/>
                </a:ext>
              </a:extLst>
            </p:cNvPr>
            <p:cNvSpPr/>
            <p:nvPr/>
          </p:nvSpPr>
          <p:spPr>
            <a:xfrm>
              <a:off x="8026145" y="6486856"/>
              <a:ext cx="1757166" cy="583964"/>
            </a:xfrm>
            <a:custGeom>
              <a:avLst/>
              <a:gdLst>
                <a:gd name="connsiteX0" fmla="*/ 1402150 w 1402149"/>
                <a:gd name="connsiteY0" fmla="*/ 232990 h 465980"/>
                <a:gd name="connsiteX1" fmla="*/ 701075 w 1402149"/>
                <a:gd name="connsiteY1" fmla="*/ 465981 h 465980"/>
                <a:gd name="connsiteX2" fmla="*/ 0 w 1402149"/>
                <a:gd name="connsiteY2" fmla="*/ 232990 h 465980"/>
                <a:gd name="connsiteX3" fmla="*/ 701075 w 1402149"/>
                <a:gd name="connsiteY3" fmla="*/ 0 h 465980"/>
                <a:gd name="connsiteX4" fmla="*/ 1402150 w 1402149"/>
                <a:gd name="connsiteY4" fmla="*/ 232990 h 46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2149" h="465980">
                  <a:moveTo>
                    <a:pt x="1402150" y="232990"/>
                  </a:moveTo>
                  <a:cubicBezTo>
                    <a:pt x="1402150" y="361667"/>
                    <a:pt x="1088268" y="465981"/>
                    <a:pt x="701075" y="465981"/>
                  </a:cubicBezTo>
                  <a:cubicBezTo>
                    <a:pt x="313882" y="465981"/>
                    <a:pt x="0" y="361667"/>
                    <a:pt x="0" y="232990"/>
                  </a:cubicBezTo>
                  <a:cubicBezTo>
                    <a:pt x="0" y="104313"/>
                    <a:pt x="313882" y="0"/>
                    <a:pt x="701075" y="0"/>
                  </a:cubicBezTo>
                  <a:cubicBezTo>
                    <a:pt x="1088268" y="0"/>
                    <a:pt x="1402150" y="104313"/>
                    <a:pt x="1402150" y="232990"/>
                  </a:cubicBezTo>
                  <a:close/>
                </a:path>
              </a:pathLst>
            </a:custGeom>
            <a:solidFill>
              <a:srgbClr val="E4EE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grpSp>
          <p:nvGrpSpPr>
            <p:cNvPr id="194" name="رسم 103">
              <a:extLst>
                <a:ext uri="{FF2B5EF4-FFF2-40B4-BE49-F238E27FC236}">
                  <a16:creationId xmlns:a16="http://schemas.microsoft.com/office/drawing/2014/main" id="{C4774805-9E3D-39E0-5CC2-B620737B61BB}"/>
                </a:ext>
              </a:extLst>
            </p:cNvPr>
            <p:cNvGrpSpPr/>
            <p:nvPr/>
          </p:nvGrpSpPr>
          <p:grpSpPr>
            <a:xfrm>
              <a:off x="8022196" y="4217074"/>
              <a:ext cx="1765074" cy="2668539"/>
              <a:chOff x="8211388" y="2596625"/>
              <a:chExt cx="1408459" cy="2129389"/>
            </a:xfrm>
          </p:grpSpPr>
          <p:sp>
            <p:nvSpPr>
              <p:cNvPr id="202" name="شكل حر: شكل 201">
                <a:extLst>
                  <a:ext uri="{FF2B5EF4-FFF2-40B4-BE49-F238E27FC236}">
                    <a16:creationId xmlns:a16="http://schemas.microsoft.com/office/drawing/2014/main" id="{23F079C1-FC31-2B38-ACE7-703291F9D733}"/>
                  </a:ext>
                </a:extLst>
              </p:cNvPr>
              <p:cNvSpPr/>
              <p:nvPr/>
            </p:nvSpPr>
            <p:spPr>
              <a:xfrm>
                <a:off x="8635687" y="2596625"/>
                <a:ext cx="984160" cy="2129389"/>
              </a:xfrm>
              <a:custGeom>
                <a:avLst/>
                <a:gdLst>
                  <a:gd name="connsiteX0" fmla="*/ 919996 w 984160"/>
                  <a:gd name="connsiteY0" fmla="*/ 0 h 2129389"/>
                  <a:gd name="connsiteX1" fmla="*/ 831902 w 984160"/>
                  <a:gd name="connsiteY1" fmla="*/ 617056 h 2129389"/>
                  <a:gd name="connsiteX2" fmla="*/ 831902 w 984160"/>
                  <a:gd name="connsiteY2" fmla="*/ 617056 h 2129389"/>
                  <a:gd name="connsiteX3" fmla="*/ 831902 w 984160"/>
                  <a:gd name="connsiteY3" fmla="*/ 617056 h 2129389"/>
                  <a:gd name="connsiteX4" fmla="*/ 659657 w 984160"/>
                  <a:gd name="connsiteY4" fmla="*/ 1824346 h 2129389"/>
                  <a:gd name="connsiteX5" fmla="*/ 279799 w 984160"/>
                  <a:gd name="connsiteY5" fmla="*/ 1903105 h 2129389"/>
                  <a:gd name="connsiteX6" fmla="*/ 0 w 984160"/>
                  <a:gd name="connsiteY6" fmla="*/ 1864054 h 2129389"/>
                  <a:gd name="connsiteX7" fmla="*/ 0 w 984160"/>
                  <a:gd name="connsiteY7" fmla="*/ 1864054 h 2129389"/>
                  <a:gd name="connsiteX8" fmla="*/ 33528 w 984160"/>
                  <a:gd name="connsiteY8" fmla="*/ 2101252 h 2129389"/>
                  <a:gd name="connsiteX9" fmla="*/ 279799 w 984160"/>
                  <a:gd name="connsiteY9" fmla="*/ 2129390 h 2129389"/>
                  <a:gd name="connsiteX10" fmla="*/ 689110 w 984160"/>
                  <a:gd name="connsiteY10" fmla="*/ 2039980 h 2129389"/>
                  <a:gd name="connsiteX11" fmla="*/ 984161 w 984160"/>
                  <a:gd name="connsiteY11" fmla="*/ 0 h 2129389"/>
                  <a:gd name="connsiteX12" fmla="*/ 920128 w 984160"/>
                  <a:gd name="connsiteY12" fmla="*/ 0 h 2129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84160" h="2129389">
                    <a:moveTo>
                      <a:pt x="919996" y="0"/>
                    </a:moveTo>
                    <a:lnTo>
                      <a:pt x="831902" y="617056"/>
                    </a:lnTo>
                    <a:cubicBezTo>
                      <a:pt x="831902" y="617056"/>
                      <a:pt x="831902" y="617056"/>
                      <a:pt x="831902" y="617056"/>
                    </a:cubicBezTo>
                    <a:lnTo>
                      <a:pt x="831902" y="617056"/>
                    </a:lnTo>
                    <a:cubicBezTo>
                      <a:pt x="831902" y="617056"/>
                      <a:pt x="659657" y="1824346"/>
                      <a:pt x="659657" y="1824346"/>
                    </a:cubicBezTo>
                    <a:cubicBezTo>
                      <a:pt x="620607" y="1844726"/>
                      <a:pt x="490305" y="1903105"/>
                      <a:pt x="279799" y="1903105"/>
                    </a:cubicBezTo>
                    <a:cubicBezTo>
                      <a:pt x="159753" y="1903105"/>
                      <a:pt x="65874" y="1884171"/>
                      <a:pt x="0" y="1864054"/>
                    </a:cubicBezTo>
                    <a:lnTo>
                      <a:pt x="0" y="1864054"/>
                    </a:lnTo>
                    <a:cubicBezTo>
                      <a:pt x="0" y="1864054"/>
                      <a:pt x="33528" y="2101252"/>
                      <a:pt x="33528" y="2101252"/>
                    </a:cubicBezTo>
                    <a:cubicBezTo>
                      <a:pt x="97561" y="2116899"/>
                      <a:pt x="179871" y="2129390"/>
                      <a:pt x="279799" y="2129390"/>
                    </a:cubicBezTo>
                    <a:cubicBezTo>
                      <a:pt x="547370" y="2129390"/>
                      <a:pt x="689110" y="2039980"/>
                      <a:pt x="689110" y="2039980"/>
                    </a:cubicBezTo>
                    <a:lnTo>
                      <a:pt x="984161" y="0"/>
                    </a:lnTo>
                    <a:lnTo>
                      <a:pt x="92012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03" name="شكل حر: شكل 202">
                <a:extLst>
                  <a:ext uri="{FF2B5EF4-FFF2-40B4-BE49-F238E27FC236}">
                    <a16:creationId xmlns:a16="http://schemas.microsoft.com/office/drawing/2014/main" id="{31FFAFDA-F124-E683-FCDB-79F649595C08}"/>
                  </a:ext>
                </a:extLst>
              </p:cNvPr>
              <p:cNvSpPr/>
              <p:nvPr/>
            </p:nvSpPr>
            <p:spPr>
              <a:xfrm>
                <a:off x="8464363" y="3213681"/>
                <a:ext cx="1003357" cy="1286048"/>
              </a:xfrm>
              <a:custGeom>
                <a:avLst/>
                <a:gdLst>
                  <a:gd name="connsiteX0" fmla="*/ 451255 w 1003357"/>
                  <a:gd name="connsiteY0" fmla="*/ 60088 h 1286048"/>
                  <a:gd name="connsiteX1" fmla="*/ 0 w 1003357"/>
                  <a:gd name="connsiteY1" fmla="*/ 34580 h 1286048"/>
                  <a:gd name="connsiteX2" fmla="*/ 171456 w 1003357"/>
                  <a:gd name="connsiteY2" fmla="*/ 1246998 h 1286048"/>
                  <a:gd name="connsiteX3" fmla="*/ 451255 w 1003357"/>
                  <a:gd name="connsiteY3" fmla="*/ 1286049 h 1286048"/>
                  <a:gd name="connsiteX4" fmla="*/ 831113 w 1003357"/>
                  <a:gd name="connsiteY4" fmla="*/ 1207290 h 1286048"/>
                  <a:gd name="connsiteX5" fmla="*/ 1003358 w 1003357"/>
                  <a:gd name="connsiteY5" fmla="*/ 0 h 1286048"/>
                  <a:gd name="connsiteX6" fmla="*/ 451255 w 1003357"/>
                  <a:gd name="connsiteY6" fmla="*/ 60088 h 12860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3357" h="1286048">
                    <a:moveTo>
                      <a:pt x="451255" y="60088"/>
                    </a:moveTo>
                    <a:cubicBezTo>
                      <a:pt x="264810" y="60088"/>
                      <a:pt x="99928" y="49964"/>
                      <a:pt x="0" y="34580"/>
                    </a:cubicBezTo>
                    <a:lnTo>
                      <a:pt x="171456" y="1246998"/>
                    </a:lnTo>
                    <a:cubicBezTo>
                      <a:pt x="237329" y="1267115"/>
                      <a:pt x="331209" y="1286049"/>
                      <a:pt x="451255" y="1286049"/>
                    </a:cubicBezTo>
                    <a:cubicBezTo>
                      <a:pt x="661761" y="1286049"/>
                      <a:pt x="792062" y="1227670"/>
                      <a:pt x="831113" y="1207290"/>
                    </a:cubicBezTo>
                    <a:lnTo>
                      <a:pt x="1003358" y="0"/>
                    </a:lnTo>
                    <a:cubicBezTo>
                      <a:pt x="1003358" y="33134"/>
                      <a:pt x="756167" y="60088"/>
                      <a:pt x="451255" y="60088"/>
                    </a:cubicBezTo>
                    <a:close/>
                  </a:path>
                </a:pathLst>
              </a:custGeom>
              <a:solidFill>
                <a:srgbClr val="3BBBEC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04" name="شكل حر: شكل 203">
                <a:extLst>
                  <a:ext uri="{FF2B5EF4-FFF2-40B4-BE49-F238E27FC236}">
                    <a16:creationId xmlns:a16="http://schemas.microsoft.com/office/drawing/2014/main" id="{BF3887F4-0438-CD51-C604-BA53C83BBAC8}"/>
                  </a:ext>
                </a:extLst>
              </p:cNvPr>
              <p:cNvSpPr/>
              <p:nvPr/>
            </p:nvSpPr>
            <p:spPr>
              <a:xfrm>
                <a:off x="8349709" y="2596625"/>
                <a:ext cx="1206106" cy="617056"/>
              </a:xfrm>
              <a:custGeom>
                <a:avLst/>
                <a:gdLst>
                  <a:gd name="connsiteX0" fmla="*/ 105188 w 1206106"/>
                  <a:gd name="connsiteY0" fmla="*/ 584054 h 617056"/>
                  <a:gd name="connsiteX1" fmla="*/ 565909 w 1206106"/>
                  <a:gd name="connsiteY1" fmla="*/ 557099 h 617056"/>
                  <a:gd name="connsiteX2" fmla="*/ 1118012 w 1206106"/>
                  <a:gd name="connsiteY2" fmla="*/ 617056 h 617056"/>
                  <a:gd name="connsiteX3" fmla="*/ 1206107 w 1206106"/>
                  <a:gd name="connsiteY3" fmla="*/ 0 h 617056"/>
                  <a:gd name="connsiteX4" fmla="*/ 0 w 1206106"/>
                  <a:gd name="connsiteY4" fmla="*/ 0 h 617056"/>
                  <a:gd name="connsiteX5" fmla="*/ 28138 w 1206106"/>
                  <a:gd name="connsiteY5" fmla="*/ 38656 h 617056"/>
                  <a:gd name="connsiteX6" fmla="*/ 105319 w 1206106"/>
                  <a:gd name="connsiteY6" fmla="*/ 584185 h 617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06106" h="617056">
                    <a:moveTo>
                      <a:pt x="105188" y="584054"/>
                    </a:moveTo>
                    <a:cubicBezTo>
                      <a:pt x="203932" y="567750"/>
                      <a:pt x="373416" y="557099"/>
                      <a:pt x="565909" y="557099"/>
                    </a:cubicBezTo>
                    <a:cubicBezTo>
                      <a:pt x="870427" y="557099"/>
                      <a:pt x="1117355" y="583922"/>
                      <a:pt x="1118012" y="617056"/>
                    </a:cubicBezTo>
                    <a:lnTo>
                      <a:pt x="1206107" y="0"/>
                    </a:lnTo>
                    <a:lnTo>
                      <a:pt x="0" y="0"/>
                    </a:lnTo>
                    <a:lnTo>
                      <a:pt x="28138" y="38656"/>
                    </a:lnTo>
                    <a:lnTo>
                      <a:pt x="105319" y="584185"/>
                    </a:ln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05" name="شكل حر: شكل 204">
                <a:extLst>
                  <a:ext uri="{FF2B5EF4-FFF2-40B4-BE49-F238E27FC236}">
                    <a16:creationId xmlns:a16="http://schemas.microsoft.com/office/drawing/2014/main" id="{994DE6FD-0CAD-62D5-2F48-ECF87249F65B}"/>
                  </a:ext>
                </a:extLst>
              </p:cNvPr>
              <p:cNvSpPr/>
              <p:nvPr/>
            </p:nvSpPr>
            <p:spPr>
              <a:xfrm>
                <a:off x="8454896" y="3153856"/>
                <a:ext cx="1012824" cy="120045"/>
              </a:xfrm>
              <a:custGeom>
                <a:avLst/>
                <a:gdLst>
                  <a:gd name="connsiteX0" fmla="*/ 851099 w 1012824"/>
                  <a:gd name="connsiteY0" fmla="*/ 17487 h 120045"/>
                  <a:gd name="connsiteX1" fmla="*/ 460721 w 1012824"/>
                  <a:gd name="connsiteY1" fmla="*/ 0 h 120045"/>
                  <a:gd name="connsiteX2" fmla="*/ 0 w 1012824"/>
                  <a:gd name="connsiteY2" fmla="*/ 26954 h 120045"/>
                  <a:gd name="connsiteX3" fmla="*/ 9467 w 1012824"/>
                  <a:gd name="connsiteY3" fmla="*/ 94537 h 120045"/>
                  <a:gd name="connsiteX4" fmla="*/ 9467 w 1012824"/>
                  <a:gd name="connsiteY4" fmla="*/ 94537 h 120045"/>
                  <a:gd name="connsiteX5" fmla="*/ 460721 w 1012824"/>
                  <a:gd name="connsiteY5" fmla="*/ 120045 h 120045"/>
                  <a:gd name="connsiteX6" fmla="*/ 1012824 w 1012824"/>
                  <a:gd name="connsiteY6" fmla="*/ 59957 h 120045"/>
                  <a:gd name="connsiteX7" fmla="*/ 1012824 w 1012824"/>
                  <a:gd name="connsiteY7" fmla="*/ 59957 h 120045"/>
                  <a:gd name="connsiteX8" fmla="*/ 1012824 w 1012824"/>
                  <a:gd name="connsiteY8" fmla="*/ 59957 h 120045"/>
                  <a:gd name="connsiteX9" fmla="*/ 1012824 w 1012824"/>
                  <a:gd name="connsiteY9" fmla="*/ 59957 h 120045"/>
                  <a:gd name="connsiteX10" fmla="*/ 851099 w 1012824"/>
                  <a:gd name="connsiteY10" fmla="*/ 17619 h 1200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12824" h="120045">
                    <a:moveTo>
                      <a:pt x="851099" y="17487"/>
                    </a:moveTo>
                    <a:cubicBezTo>
                      <a:pt x="751302" y="6706"/>
                      <a:pt x="613243" y="0"/>
                      <a:pt x="460721" y="0"/>
                    </a:cubicBezTo>
                    <a:cubicBezTo>
                      <a:pt x="268228" y="0"/>
                      <a:pt x="98876" y="10650"/>
                      <a:pt x="0" y="26954"/>
                    </a:cubicBezTo>
                    <a:lnTo>
                      <a:pt x="9467" y="94537"/>
                    </a:lnTo>
                    <a:lnTo>
                      <a:pt x="9467" y="94537"/>
                    </a:lnTo>
                    <a:cubicBezTo>
                      <a:pt x="109395" y="110052"/>
                      <a:pt x="274145" y="120045"/>
                      <a:pt x="460721" y="120045"/>
                    </a:cubicBezTo>
                    <a:cubicBezTo>
                      <a:pt x="765634" y="120045"/>
                      <a:pt x="1012824" y="93222"/>
                      <a:pt x="1012824" y="59957"/>
                    </a:cubicBezTo>
                    <a:lnTo>
                      <a:pt x="1012824" y="59957"/>
                    </a:lnTo>
                    <a:cubicBezTo>
                      <a:pt x="1012824" y="59957"/>
                      <a:pt x="1012824" y="59957"/>
                      <a:pt x="1012824" y="59957"/>
                    </a:cubicBezTo>
                    <a:lnTo>
                      <a:pt x="1012824" y="59957"/>
                    </a:lnTo>
                    <a:cubicBezTo>
                      <a:pt x="1012824" y="43521"/>
                      <a:pt x="951027" y="28532"/>
                      <a:pt x="851099" y="17619"/>
                    </a:cubicBezTo>
                    <a:close/>
                  </a:path>
                </a:pathLst>
              </a:custGeom>
              <a:solidFill>
                <a:srgbClr val="A1E2F3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06" name="شكل حر: شكل 205">
                <a:extLst>
                  <a:ext uri="{FF2B5EF4-FFF2-40B4-BE49-F238E27FC236}">
                    <a16:creationId xmlns:a16="http://schemas.microsoft.com/office/drawing/2014/main" id="{9E554D8F-872D-7478-0243-EDF1408E6AD6}"/>
                  </a:ext>
                </a:extLst>
              </p:cNvPr>
              <p:cNvSpPr/>
              <p:nvPr/>
            </p:nvSpPr>
            <p:spPr>
              <a:xfrm>
                <a:off x="8454896" y="3153593"/>
                <a:ext cx="1012824" cy="60088"/>
              </a:xfrm>
              <a:custGeom>
                <a:avLst/>
                <a:gdLst>
                  <a:gd name="connsiteX0" fmla="*/ 460721 w 1012824"/>
                  <a:gd name="connsiteY0" fmla="*/ 131 h 60088"/>
                  <a:gd name="connsiteX1" fmla="*/ 0 w 1012824"/>
                  <a:gd name="connsiteY1" fmla="*/ 27086 h 60088"/>
                  <a:gd name="connsiteX2" fmla="*/ 0 w 1012824"/>
                  <a:gd name="connsiteY2" fmla="*/ 27086 h 60088"/>
                  <a:gd name="connsiteX3" fmla="*/ 460721 w 1012824"/>
                  <a:gd name="connsiteY3" fmla="*/ 131 h 60088"/>
                  <a:gd name="connsiteX4" fmla="*/ 851099 w 1012824"/>
                  <a:gd name="connsiteY4" fmla="*/ 17619 h 60088"/>
                  <a:gd name="connsiteX5" fmla="*/ 1012824 w 1012824"/>
                  <a:gd name="connsiteY5" fmla="*/ 60088 h 60088"/>
                  <a:gd name="connsiteX6" fmla="*/ 1012824 w 1012824"/>
                  <a:gd name="connsiteY6" fmla="*/ 60088 h 60088"/>
                  <a:gd name="connsiteX7" fmla="*/ 460721 w 1012824"/>
                  <a:gd name="connsiteY7" fmla="*/ 0 h 600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12824" h="60088">
                    <a:moveTo>
                      <a:pt x="460721" y="131"/>
                    </a:moveTo>
                    <a:cubicBezTo>
                      <a:pt x="268228" y="131"/>
                      <a:pt x="98745" y="10913"/>
                      <a:pt x="0" y="27086"/>
                    </a:cubicBezTo>
                    <a:lnTo>
                      <a:pt x="0" y="27086"/>
                    </a:lnTo>
                    <a:cubicBezTo>
                      <a:pt x="98876" y="10913"/>
                      <a:pt x="268228" y="131"/>
                      <a:pt x="460721" y="131"/>
                    </a:cubicBezTo>
                    <a:cubicBezTo>
                      <a:pt x="613243" y="131"/>
                      <a:pt x="751302" y="6837"/>
                      <a:pt x="851099" y="17619"/>
                    </a:cubicBezTo>
                    <a:cubicBezTo>
                      <a:pt x="951027" y="28532"/>
                      <a:pt x="1012824" y="43521"/>
                      <a:pt x="1012824" y="60088"/>
                    </a:cubicBezTo>
                    <a:lnTo>
                      <a:pt x="1012824" y="60088"/>
                    </a:lnTo>
                    <a:cubicBezTo>
                      <a:pt x="1012298" y="26823"/>
                      <a:pt x="765371" y="0"/>
                      <a:pt x="460721" y="0"/>
                    </a:cubicBezTo>
                    <a:close/>
                  </a:path>
                </a:pathLst>
              </a:custGeom>
              <a:solidFill>
                <a:srgbClr val="A1E2F3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07" name="شكل حر: شكل 206">
                <a:extLst>
                  <a:ext uri="{FF2B5EF4-FFF2-40B4-BE49-F238E27FC236}">
                    <a16:creationId xmlns:a16="http://schemas.microsoft.com/office/drawing/2014/main" id="{B6A50E85-10D1-3DDC-FDEE-D15AF809B327}"/>
                  </a:ext>
                </a:extLst>
              </p:cNvPr>
              <p:cNvSpPr/>
              <p:nvPr/>
            </p:nvSpPr>
            <p:spPr>
              <a:xfrm>
                <a:off x="8373113" y="3202636"/>
                <a:ext cx="13148" cy="13148"/>
              </a:xfrm>
              <a:custGeom>
                <a:avLst/>
                <a:gdLst>
                  <a:gd name="connsiteX0" fmla="*/ 0 w 13148"/>
                  <a:gd name="connsiteY0" fmla="*/ 0 h 13148"/>
                  <a:gd name="connsiteX1" fmla="*/ 0 w 13148"/>
                  <a:gd name="connsiteY1" fmla="*/ 0 h 13148"/>
                  <a:gd name="connsiteX2" fmla="*/ 0 w 13148"/>
                  <a:gd name="connsiteY2" fmla="*/ 0 h 13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148" h="13148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08" name="شكل حر: شكل 207">
                <a:extLst>
                  <a:ext uri="{FF2B5EF4-FFF2-40B4-BE49-F238E27FC236}">
                    <a16:creationId xmlns:a16="http://schemas.microsoft.com/office/drawing/2014/main" id="{D117169F-2966-A6CE-DC2C-712521D41EA2}"/>
                  </a:ext>
                </a:extLst>
              </p:cNvPr>
              <p:cNvSpPr/>
              <p:nvPr/>
            </p:nvSpPr>
            <p:spPr>
              <a:xfrm>
                <a:off x="8364829" y="3208685"/>
                <a:ext cx="788" cy="1051"/>
              </a:xfrm>
              <a:custGeom>
                <a:avLst/>
                <a:gdLst>
                  <a:gd name="connsiteX0" fmla="*/ 0 w 788"/>
                  <a:gd name="connsiteY0" fmla="*/ 1052 h 1051"/>
                  <a:gd name="connsiteX1" fmla="*/ 789 w 788"/>
                  <a:gd name="connsiteY1" fmla="*/ 0 h 1051"/>
                  <a:gd name="connsiteX2" fmla="*/ 0 w 788"/>
                  <a:gd name="connsiteY2" fmla="*/ 1052 h 1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8" h="1051">
                    <a:moveTo>
                      <a:pt x="0" y="1052"/>
                    </a:moveTo>
                    <a:cubicBezTo>
                      <a:pt x="0" y="1052"/>
                      <a:pt x="526" y="263"/>
                      <a:pt x="789" y="0"/>
                    </a:cubicBezTo>
                    <a:cubicBezTo>
                      <a:pt x="526" y="394"/>
                      <a:pt x="263" y="789"/>
                      <a:pt x="0" y="1052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09" name="شكل حر: شكل 208">
                <a:extLst>
                  <a:ext uri="{FF2B5EF4-FFF2-40B4-BE49-F238E27FC236}">
                    <a16:creationId xmlns:a16="http://schemas.microsoft.com/office/drawing/2014/main" id="{4D413F38-DA82-CD04-E5F9-26A3767AC14C}"/>
                  </a:ext>
                </a:extLst>
              </p:cNvPr>
              <p:cNvSpPr/>
              <p:nvPr/>
            </p:nvSpPr>
            <p:spPr>
              <a:xfrm>
                <a:off x="8363778" y="3211314"/>
                <a:ext cx="394" cy="1577"/>
              </a:xfrm>
              <a:custGeom>
                <a:avLst/>
                <a:gdLst>
                  <a:gd name="connsiteX0" fmla="*/ 0 w 394"/>
                  <a:gd name="connsiteY0" fmla="*/ 1578 h 1577"/>
                  <a:gd name="connsiteX1" fmla="*/ 394 w 394"/>
                  <a:gd name="connsiteY1" fmla="*/ 0 h 1577"/>
                  <a:gd name="connsiteX2" fmla="*/ 0 w 394"/>
                  <a:gd name="connsiteY2" fmla="*/ 1578 h 1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4" h="1577">
                    <a:moveTo>
                      <a:pt x="0" y="1578"/>
                    </a:moveTo>
                    <a:cubicBezTo>
                      <a:pt x="0" y="1578"/>
                      <a:pt x="131" y="526"/>
                      <a:pt x="394" y="0"/>
                    </a:cubicBezTo>
                    <a:cubicBezTo>
                      <a:pt x="131" y="526"/>
                      <a:pt x="131" y="1052"/>
                      <a:pt x="0" y="1578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10" name="شكل حر: شكل 209">
                <a:extLst>
                  <a:ext uri="{FF2B5EF4-FFF2-40B4-BE49-F238E27FC236}">
                    <a16:creationId xmlns:a16="http://schemas.microsoft.com/office/drawing/2014/main" id="{C16BE981-BFE0-0EA9-1ADD-C3DB86B829C2}"/>
                  </a:ext>
                </a:extLst>
              </p:cNvPr>
              <p:cNvSpPr/>
              <p:nvPr/>
            </p:nvSpPr>
            <p:spPr>
              <a:xfrm>
                <a:off x="8367065" y="3206975"/>
                <a:ext cx="262" cy="131"/>
              </a:xfrm>
              <a:custGeom>
                <a:avLst/>
                <a:gdLst>
                  <a:gd name="connsiteX0" fmla="*/ 0 w 262"/>
                  <a:gd name="connsiteY0" fmla="*/ 131 h 131"/>
                  <a:gd name="connsiteX1" fmla="*/ 263 w 262"/>
                  <a:gd name="connsiteY1" fmla="*/ 0 h 131"/>
                  <a:gd name="connsiteX2" fmla="*/ 0 w 262"/>
                  <a:gd name="connsiteY2" fmla="*/ 131 h 1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2" h="131">
                    <a:moveTo>
                      <a:pt x="0" y="131"/>
                    </a:moveTo>
                    <a:cubicBezTo>
                      <a:pt x="0" y="131"/>
                      <a:pt x="131" y="131"/>
                      <a:pt x="263" y="0"/>
                    </a:cubicBezTo>
                    <a:cubicBezTo>
                      <a:pt x="263" y="0"/>
                      <a:pt x="131" y="0"/>
                      <a:pt x="0" y="131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11" name="شكل حر: شكل 210">
                <a:extLst>
                  <a:ext uri="{FF2B5EF4-FFF2-40B4-BE49-F238E27FC236}">
                    <a16:creationId xmlns:a16="http://schemas.microsoft.com/office/drawing/2014/main" id="{9DC3F624-320B-90ED-FB25-4D71D70C2B7B}"/>
                  </a:ext>
                </a:extLst>
              </p:cNvPr>
              <p:cNvSpPr/>
              <p:nvPr/>
            </p:nvSpPr>
            <p:spPr>
              <a:xfrm>
                <a:off x="8211388" y="2596756"/>
                <a:ext cx="457960" cy="2101251"/>
              </a:xfrm>
              <a:custGeom>
                <a:avLst/>
                <a:gdLst>
                  <a:gd name="connsiteX0" fmla="*/ 424432 w 457960"/>
                  <a:gd name="connsiteY0" fmla="*/ 1864054 h 2101251"/>
                  <a:gd name="connsiteX1" fmla="*/ 324372 w 457960"/>
                  <a:gd name="connsiteY1" fmla="*/ 1824346 h 2101251"/>
                  <a:gd name="connsiteX2" fmla="*/ 152259 w 457960"/>
                  <a:gd name="connsiteY2" fmla="*/ 617056 h 2101251"/>
                  <a:gd name="connsiteX3" fmla="*/ 152259 w 457960"/>
                  <a:gd name="connsiteY3" fmla="*/ 617056 h 2101251"/>
                  <a:gd name="connsiteX4" fmla="*/ 152259 w 457960"/>
                  <a:gd name="connsiteY4" fmla="*/ 617056 h 2101251"/>
                  <a:gd name="connsiteX5" fmla="*/ 64164 w 457960"/>
                  <a:gd name="connsiteY5" fmla="*/ 0 h 2101251"/>
                  <a:gd name="connsiteX6" fmla="*/ 0 w 457960"/>
                  <a:gd name="connsiteY6" fmla="*/ 0 h 2101251"/>
                  <a:gd name="connsiteX7" fmla="*/ 294920 w 457960"/>
                  <a:gd name="connsiteY7" fmla="*/ 2039980 h 2101251"/>
                  <a:gd name="connsiteX8" fmla="*/ 457960 w 457960"/>
                  <a:gd name="connsiteY8" fmla="*/ 2101252 h 2101251"/>
                  <a:gd name="connsiteX9" fmla="*/ 424432 w 457960"/>
                  <a:gd name="connsiteY9" fmla="*/ 1864186 h 2101251"/>
                  <a:gd name="connsiteX10" fmla="*/ 424432 w 457960"/>
                  <a:gd name="connsiteY10" fmla="*/ 1864186 h 210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57960" h="2101251">
                    <a:moveTo>
                      <a:pt x="424432" y="1864054"/>
                    </a:moveTo>
                    <a:cubicBezTo>
                      <a:pt x="374862" y="1848933"/>
                      <a:pt x="341071" y="1833155"/>
                      <a:pt x="324372" y="1824346"/>
                    </a:cubicBezTo>
                    <a:lnTo>
                      <a:pt x="152259" y="617056"/>
                    </a:lnTo>
                    <a:lnTo>
                      <a:pt x="152259" y="617056"/>
                    </a:lnTo>
                    <a:cubicBezTo>
                      <a:pt x="152259" y="617056"/>
                      <a:pt x="152259" y="617056"/>
                      <a:pt x="152259" y="617056"/>
                    </a:cubicBezTo>
                    <a:lnTo>
                      <a:pt x="64164" y="0"/>
                    </a:lnTo>
                    <a:lnTo>
                      <a:pt x="0" y="0"/>
                    </a:lnTo>
                    <a:lnTo>
                      <a:pt x="294920" y="2039980"/>
                    </a:lnTo>
                    <a:cubicBezTo>
                      <a:pt x="294920" y="2039980"/>
                      <a:pt x="350538" y="2075087"/>
                      <a:pt x="457960" y="2101252"/>
                    </a:cubicBezTo>
                    <a:lnTo>
                      <a:pt x="424432" y="1864186"/>
                    </a:lnTo>
                    <a:lnTo>
                      <a:pt x="424432" y="1864186"/>
                    </a:lnTo>
                    <a:close/>
                  </a:path>
                </a:pathLst>
              </a:custGeom>
              <a:solidFill>
                <a:srgbClr val="EFEFEF"/>
              </a:solidFill>
              <a:ln w="0" cap="flat">
                <a:solidFill>
                  <a:srgbClr val="EFEFEF"/>
                </a:solidFill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12" name="شكل حر: شكل 211">
                <a:extLst>
                  <a:ext uri="{FF2B5EF4-FFF2-40B4-BE49-F238E27FC236}">
                    <a16:creationId xmlns:a16="http://schemas.microsoft.com/office/drawing/2014/main" id="{6DC90142-7BAB-6BC0-230F-9A1B651198D8}"/>
                  </a:ext>
                </a:extLst>
              </p:cNvPr>
              <p:cNvSpPr/>
              <p:nvPr/>
            </p:nvSpPr>
            <p:spPr>
              <a:xfrm>
                <a:off x="8363382" y="3213813"/>
                <a:ext cx="272304" cy="1246997"/>
              </a:xfrm>
              <a:custGeom>
                <a:avLst/>
                <a:gdLst>
                  <a:gd name="connsiteX0" fmla="*/ 131 w 272304"/>
                  <a:gd name="connsiteY0" fmla="*/ 0 h 1246997"/>
                  <a:gd name="connsiteX1" fmla="*/ 172245 w 272304"/>
                  <a:gd name="connsiteY1" fmla="*/ 1207290 h 1246997"/>
                  <a:gd name="connsiteX2" fmla="*/ 272304 w 272304"/>
                  <a:gd name="connsiteY2" fmla="*/ 1246998 h 1246997"/>
                  <a:gd name="connsiteX3" fmla="*/ 100849 w 272304"/>
                  <a:gd name="connsiteY3" fmla="*/ 34580 h 1246997"/>
                  <a:gd name="connsiteX4" fmla="*/ 0 w 272304"/>
                  <a:gd name="connsiteY4" fmla="*/ 0 h 12469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2304" h="1246997">
                    <a:moveTo>
                      <a:pt x="131" y="0"/>
                    </a:moveTo>
                    <a:lnTo>
                      <a:pt x="172245" y="1207290"/>
                    </a:lnTo>
                    <a:cubicBezTo>
                      <a:pt x="189075" y="1216099"/>
                      <a:pt x="222735" y="1231877"/>
                      <a:pt x="272304" y="1246998"/>
                    </a:cubicBezTo>
                    <a:lnTo>
                      <a:pt x="100849" y="34580"/>
                    </a:lnTo>
                    <a:cubicBezTo>
                      <a:pt x="37342" y="24851"/>
                      <a:pt x="0" y="12886"/>
                      <a:pt x="0" y="0"/>
                    </a:cubicBezTo>
                    <a:close/>
                  </a:path>
                </a:pathLst>
              </a:custGeom>
              <a:solidFill>
                <a:srgbClr val="0FAFE8"/>
              </a:solidFill>
              <a:ln w="0" cap="flat">
                <a:solidFill>
                  <a:srgbClr val="33B5D3"/>
                </a:solidFill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13" name="شكل حر: شكل 212">
                <a:extLst>
                  <a:ext uri="{FF2B5EF4-FFF2-40B4-BE49-F238E27FC236}">
                    <a16:creationId xmlns:a16="http://schemas.microsoft.com/office/drawing/2014/main" id="{2BC103F2-E2D4-B57F-755B-90EAD7F39B12}"/>
                  </a:ext>
                </a:extLst>
              </p:cNvPr>
              <p:cNvSpPr/>
              <p:nvPr/>
            </p:nvSpPr>
            <p:spPr>
              <a:xfrm>
                <a:off x="8275552" y="2596756"/>
                <a:ext cx="179344" cy="617056"/>
              </a:xfrm>
              <a:custGeom>
                <a:avLst/>
                <a:gdLst>
                  <a:gd name="connsiteX0" fmla="*/ 88226 w 179344"/>
                  <a:gd name="connsiteY0" fmla="*/ 616136 h 617056"/>
                  <a:gd name="connsiteX1" fmla="*/ 88620 w 179344"/>
                  <a:gd name="connsiteY1" fmla="*/ 614558 h 617056"/>
                  <a:gd name="connsiteX2" fmla="*/ 89409 w 179344"/>
                  <a:gd name="connsiteY2" fmla="*/ 613112 h 617056"/>
                  <a:gd name="connsiteX3" fmla="*/ 90198 w 179344"/>
                  <a:gd name="connsiteY3" fmla="*/ 612060 h 617056"/>
                  <a:gd name="connsiteX4" fmla="*/ 91645 w 179344"/>
                  <a:gd name="connsiteY4" fmla="*/ 610482 h 617056"/>
                  <a:gd name="connsiteX5" fmla="*/ 91908 w 179344"/>
                  <a:gd name="connsiteY5" fmla="*/ 610351 h 617056"/>
                  <a:gd name="connsiteX6" fmla="*/ 97693 w 179344"/>
                  <a:gd name="connsiteY6" fmla="*/ 606143 h 617056"/>
                  <a:gd name="connsiteX7" fmla="*/ 97693 w 179344"/>
                  <a:gd name="connsiteY7" fmla="*/ 606143 h 617056"/>
                  <a:gd name="connsiteX8" fmla="*/ 179345 w 179344"/>
                  <a:gd name="connsiteY8" fmla="*/ 584185 h 617056"/>
                  <a:gd name="connsiteX9" fmla="*/ 102163 w 179344"/>
                  <a:gd name="connsiteY9" fmla="*/ 38656 h 617056"/>
                  <a:gd name="connsiteX10" fmla="*/ 74026 w 179344"/>
                  <a:gd name="connsiteY10" fmla="*/ 0 h 617056"/>
                  <a:gd name="connsiteX11" fmla="*/ 0 w 179344"/>
                  <a:gd name="connsiteY11" fmla="*/ 0 h 617056"/>
                  <a:gd name="connsiteX12" fmla="*/ 88095 w 179344"/>
                  <a:gd name="connsiteY12" fmla="*/ 617056 h 617056"/>
                  <a:gd name="connsiteX13" fmla="*/ 88226 w 179344"/>
                  <a:gd name="connsiteY13" fmla="*/ 616267 h 617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79344" h="617056">
                    <a:moveTo>
                      <a:pt x="88226" y="616136"/>
                    </a:moveTo>
                    <a:cubicBezTo>
                      <a:pt x="88226" y="616136"/>
                      <a:pt x="88357" y="615084"/>
                      <a:pt x="88620" y="614558"/>
                    </a:cubicBezTo>
                    <a:cubicBezTo>
                      <a:pt x="88752" y="614032"/>
                      <a:pt x="89146" y="613638"/>
                      <a:pt x="89409" y="613112"/>
                    </a:cubicBezTo>
                    <a:cubicBezTo>
                      <a:pt x="89672" y="612717"/>
                      <a:pt x="89935" y="612323"/>
                      <a:pt x="90198" y="612060"/>
                    </a:cubicBezTo>
                    <a:cubicBezTo>
                      <a:pt x="90593" y="611534"/>
                      <a:pt x="91119" y="611008"/>
                      <a:pt x="91645" y="610482"/>
                    </a:cubicBezTo>
                    <a:cubicBezTo>
                      <a:pt x="91645" y="610482"/>
                      <a:pt x="91776" y="610482"/>
                      <a:pt x="91908" y="610351"/>
                    </a:cubicBezTo>
                    <a:cubicBezTo>
                      <a:pt x="93354" y="608904"/>
                      <a:pt x="95326" y="607589"/>
                      <a:pt x="97693" y="606143"/>
                    </a:cubicBezTo>
                    <a:cubicBezTo>
                      <a:pt x="97693" y="606143"/>
                      <a:pt x="97693" y="606143"/>
                      <a:pt x="97693" y="606143"/>
                    </a:cubicBezTo>
                    <a:cubicBezTo>
                      <a:pt x="111499" y="598122"/>
                      <a:pt x="139636" y="590759"/>
                      <a:pt x="179345" y="584185"/>
                    </a:cubicBezTo>
                    <a:lnTo>
                      <a:pt x="102163" y="38656"/>
                    </a:lnTo>
                    <a:lnTo>
                      <a:pt x="74026" y="0"/>
                    </a:lnTo>
                    <a:lnTo>
                      <a:pt x="0" y="0"/>
                    </a:lnTo>
                    <a:lnTo>
                      <a:pt x="88095" y="617056"/>
                    </a:lnTo>
                    <a:cubicBezTo>
                      <a:pt x="88095" y="617056"/>
                      <a:pt x="88226" y="616530"/>
                      <a:pt x="88226" y="616267"/>
                    </a:cubicBezTo>
                    <a:close/>
                  </a:path>
                </a:pathLst>
              </a:custGeom>
              <a:solidFill>
                <a:srgbClr val="E0E0E0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14" name="شكل حر: شكل 213">
                <a:extLst>
                  <a:ext uri="{FF2B5EF4-FFF2-40B4-BE49-F238E27FC236}">
                    <a16:creationId xmlns:a16="http://schemas.microsoft.com/office/drawing/2014/main" id="{7DF0C5B8-CD06-AAC4-BD4E-B013A397ABBF}"/>
                  </a:ext>
                </a:extLst>
              </p:cNvPr>
              <p:cNvSpPr/>
              <p:nvPr/>
            </p:nvSpPr>
            <p:spPr>
              <a:xfrm>
                <a:off x="8363646" y="3180810"/>
                <a:ext cx="100848" cy="67582"/>
              </a:xfrm>
              <a:custGeom>
                <a:avLst/>
                <a:gdLst>
                  <a:gd name="connsiteX0" fmla="*/ 100717 w 100848"/>
                  <a:gd name="connsiteY0" fmla="*/ 67583 h 67582"/>
                  <a:gd name="connsiteX1" fmla="*/ 100717 w 100848"/>
                  <a:gd name="connsiteY1" fmla="*/ 67583 h 67582"/>
                  <a:gd name="connsiteX2" fmla="*/ 91250 w 100848"/>
                  <a:gd name="connsiteY2" fmla="*/ 0 h 67582"/>
                  <a:gd name="connsiteX3" fmla="*/ 9598 w 100848"/>
                  <a:gd name="connsiteY3" fmla="*/ 21958 h 67582"/>
                  <a:gd name="connsiteX4" fmla="*/ 9598 w 100848"/>
                  <a:gd name="connsiteY4" fmla="*/ 21958 h 67582"/>
                  <a:gd name="connsiteX5" fmla="*/ 3813 w 100848"/>
                  <a:gd name="connsiteY5" fmla="*/ 26165 h 67582"/>
                  <a:gd name="connsiteX6" fmla="*/ 3550 w 100848"/>
                  <a:gd name="connsiteY6" fmla="*/ 26297 h 67582"/>
                  <a:gd name="connsiteX7" fmla="*/ 2104 w 100848"/>
                  <a:gd name="connsiteY7" fmla="*/ 27875 h 67582"/>
                  <a:gd name="connsiteX8" fmla="*/ 1315 w 100848"/>
                  <a:gd name="connsiteY8" fmla="*/ 28927 h 67582"/>
                  <a:gd name="connsiteX9" fmla="*/ 526 w 100848"/>
                  <a:gd name="connsiteY9" fmla="*/ 30373 h 67582"/>
                  <a:gd name="connsiteX10" fmla="*/ 132 w 100848"/>
                  <a:gd name="connsiteY10" fmla="*/ 31951 h 67582"/>
                  <a:gd name="connsiteX11" fmla="*/ 0 w 100848"/>
                  <a:gd name="connsiteY11" fmla="*/ 32871 h 67582"/>
                  <a:gd name="connsiteX12" fmla="*/ 0 w 100848"/>
                  <a:gd name="connsiteY12" fmla="*/ 32871 h 67582"/>
                  <a:gd name="connsiteX13" fmla="*/ 0 w 100848"/>
                  <a:gd name="connsiteY13" fmla="*/ 32871 h 67582"/>
                  <a:gd name="connsiteX14" fmla="*/ 0 w 100848"/>
                  <a:gd name="connsiteY14" fmla="*/ 32871 h 67582"/>
                  <a:gd name="connsiteX15" fmla="*/ 100849 w 100848"/>
                  <a:gd name="connsiteY15" fmla="*/ 67452 h 67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00848" h="67582">
                    <a:moveTo>
                      <a:pt x="100717" y="67583"/>
                    </a:moveTo>
                    <a:lnTo>
                      <a:pt x="100717" y="67583"/>
                    </a:lnTo>
                    <a:cubicBezTo>
                      <a:pt x="100717" y="67583"/>
                      <a:pt x="91250" y="0"/>
                      <a:pt x="91250" y="0"/>
                    </a:cubicBezTo>
                    <a:cubicBezTo>
                      <a:pt x="51673" y="6574"/>
                      <a:pt x="23404" y="13937"/>
                      <a:pt x="9598" y="21958"/>
                    </a:cubicBezTo>
                    <a:cubicBezTo>
                      <a:pt x="9598" y="21958"/>
                      <a:pt x="9598" y="21958"/>
                      <a:pt x="9598" y="21958"/>
                    </a:cubicBezTo>
                    <a:cubicBezTo>
                      <a:pt x="7232" y="23404"/>
                      <a:pt x="5259" y="24719"/>
                      <a:pt x="3813" y="26165"/>
                    </a:cubicBezTo>
                    <a:cubicBezTo>
                      <a:pt x="3813" y="26165"/>
                      <a:pt x="3682" y="26165"/>
                      <a:pt x="3550" y="26297"/>
                    </a:cubicBezTo>
                    <a:cubicBezTo>
                      <a:pt x="3024" y="26823"/>
                      <a:pt x="2630" y="27349"/>
                      <a:pt x="2104" y="27875"/>
                    </a:cubicBezTo>
                    <a:cubicBezTo>
                      <a:pt x="1841" y="28269"/>
                      <a:pt x="1578" y="28664"/>
                      <a:pt x="1315" y="28927"/>
                    </a:cubicBezTo>
                    <a:cubicBezTo>
                      <a:pt x="1052" y="29453"/>
                      <a:pt x="789" y="29847"/>
                      <a:pt x="526" y="30373"/>
                    </a:cubicBezTo>
                    <a:cubicBezTo>
                      <a:pt x="263" y="30899"/>
                      <a:pt x="263" y="31425"/>
                      <a:pt x="132" y="31951"/>
                    </a:cubicBezTo>
                    <a:cubicBezTo>
                      <a:pt x="132" y="32214"/>
                      <a:pt x="0" y="32608"/>
                      <a:pt x="0" y="32871"/>
                    </a:cubicBezTo>
                    <a:lnTo>
                      <a:pt x="0" y="32871"/>
                    </a:lnTo>
                    <a:cubicBezTo>
                      <a:pt x="0" y="32871"/>
                      <a:pt x="0" y="32871"/>
                      <a:pt x="0" y="32871"/>
                    </a:cubicBezTo>
                    <a:lnTo>
                      <a:pt x="0" y="32871"/>
                    </a:lnTo>
                    <a:cubicBezTo>
                      <a:pt x="0" y="45757"/>
                      <a:pt x="37342" y="57722"/>
                      <a:pt x="100849" y="67452"/>
                    </a:cubicBezTo>
                    <a:close/>
                  </a:path>
                </a:pathLst>
              </a:custGeom>
              <a:solidFill>
                <a:srgbClr val="0FAFE8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15" name="شكل حر: شكل 214">
                <a:extLst>
                  <a:ext uri="{FF2B5EF4-FFF2-40B4-BE49-F238E27FC236}">
                    <a16:creationId xmlns:a16="http://schemas.microsoft.com/office/drawing/2014/main" id="{DE368463-E3AB-A01F-5633-F448A0778912}"/>
                  </a:ext>
                </a:extLst>
              </p:cNvPr>
              <p:cNvSpPr/>
              <p:nvPr/>
            </p:nvSpPr>
            <p:spPr>
              <a:xfrm>
                <a:off x="8373244" y="3180679"/>
                <a:ext cx="81651" cy="21957"/>
              </a:xfrm>
              <a:custGeom>
                <a:avLst/>
                <a:gdLst>
                  <a:gd name="connsiteX0" fmla="*/ 81652 w 81651"/>
                  <a:gd name="connsiteY0" fmla="*/ 0 h 21957"/>
                  <a:gd name="connsiteX1" fmla="*/ 0 w 81651"/>
                  <a:gd name="connsiteY1" fmla="*/ 21958 h 21957"/>
                  <a:gd name="connsiteX2" fmla="*/ 81652 w 81651"/>
                  <a:gd name="connsiteY2" fmla="*/ 0 h 21957"/>
                  <a:gd name="connsiteX3" fmla="*/ 81652 w 81651"/>
                  <a:gd name="connsiteY3" fmla="*/ 0 h 21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651" h="21957">
                    <a:moveTo>
                      <a:pt x="81652" y="0"/>
                    </a:moveTo>
                    <a:cubicBezTo>
                      <a:pt x="41943" y="6574"/>
                      <a:pt x="13674" y="13937"/>
                      <a:pt x="0" y="21958"/>
                    </a:cubicBezTo>
                    <a:cubicBezTo>
                      <a:pt x="13806" y="14069"/>
                      <a:pt x="42075" y="6574"/>
                      <a:pt x="81652" y="0"/>
                    </a:cubicBezTo>
                    <a:lnTo>
                      <a:pt x="81652" y="0"/>
                    </a:ln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16" name="شكل حر: شكل 215">
                <a:extLst>
                  <a:ext uri="{FF2B5EF4-FFF2-40B4-BE49-F238E27FC236}">
                    <a16:creationId xmlns:a16="http://schemas.microsoft.com/office/drawing/2014/main" id="{7B712365-2348-3576-65A1-A569E38A5675}"/>
                  </a:ext>
                </a:extLst>
              </p:cNvPr>
              <p:cNvSpPr/>
              <p:nvPr/>
            </p:nvSpPr>
            <p:spPr>
              <a:xfrm>
                <a:off x="8364172" y="3209868"/>
                <a:ext cx="788" cy="1446"/>
              </a:xfrm>
              <a:custGeom>
                <a:avLst/>
                <a:gdLst>
                  <a:gd name="connsiteX0" fmla="*/ 0 w 788"/>
                  <a:gd name="connsiteY0" fmla="*/ 1446 h 1446"/>
                  <a:gd name="connsiteX1" fmla="*/ 789 w 788"/>
                  <a:gd name="connsiteY1" fmla="*/ 0 h 1446"/>
                  <a:gd name="connsiteX2" fmla="*/ 0 w 788"/>
                  <a:gd name="connsiteY2" fmla="*/ 1446 h 14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8" h="1446">
                    <a:moveTo>
                      <a:pt x="0" y="1446"/>
                    </a:moveTo>
                    <a:cubicBezTo>
                      <a:pt x="0" y="1446"/>
                      <a:pt x="394" y="526"/>
                      <a:pt x="789" y="0"/>
                    </a:cubicBezTo>
                    <a:cubicBezTo>
                      <a:pt x="526" y="526"/>
                      <a:pt x="263" y="920"/>
                      <a:pt x="0" y="1446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17" name="شكل حر: شكل 216">
                <a:extLst>
                  <a:ext uri="{FF2B5EF4-FFF2-40B4-BE49-F238E27FC236}">
                    <a16:creationId xmlns:a16="http://schemas.microsoft.com/office/drawing/2014/main" id="{F4AEF599-A360-335E-3222-0036CE93F2A4}"/>
                  </a:ext>
                </a:extLst>
              </p:cNvPr>
              <p:cNvSpPr/>
              <p:nvPr/>
            </p:nvSpPr>
            <p:spPr>
              <a:xfrm>
                <a:off x="8365618" y="3207107"/>
                <a:ext cx="1446" cy="1577"/>
              </a:xfrm>
              <a:custGeom>
                <a:avLst/>
                <a:gdLst>
                  <a:gd name="connsiteX0" fmla="*/ 0 w 1446"/>
                  <a:gd name="connsiteY0" fmla="*/ 1578 h 1577"/>
                  <a:gd name="connsiteX1" fmla="*/ 1446 w 1446"/>
                  <a:gd name="connsiteY1" fmla="*/ 0 h 1577"/>
                  <a:gd name="connsiteX2" fmla="*/ 0 w 1446"/>
                  <a:gd name="connsiteY2" fmla="*/ 1578 h 1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446" h="1577">
                    <a:moveTo>
                      <a:pt x="0" y="1578"/>
                    </a:moveTo>
                    <a:cubicBezTo>
                      <a:pt x="0" y="1578"/>
                      <a:pt x="789" y="526"/>
                      <a:pt x="1446" y="0"/>
                    </a:cubicBezTo>
                    <a:cubicBezTo>
                      <a:pt x="920" y="526"/>
                      <a:pt x="394" y="1052"/>
                      <a:pt x="0" y="1578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18" name="شكل حر: شكل 217">
                <a:extLst>
                  <a:ext uri="{FF2B5EF4-FFF2-40B4-BE49-F238E27FC236}">
                    <a16:creationId xmlns:a16="http://schemas.microsoft.com/office/drawing/2014/main" id="{E947452E-8877-9507-45A6-ED3ED496D2DF}"/>
                  </a:ext>
                </a:extLst>
              </p:cNvPr>
              <p:cNvSpPr/>
              <p:nvPr/>
            </p:nvSpPr>
            <p:spPr>
              <a:xfrm>
                <a:off x="8367196" y="3202636"/>
                <a:ext cx="5785" cy="4207"/>
              </a:xfrm>
              <a:custGeom>
                <a:avLst/>
                <a:gdLst>
                  <a:gd name="connsiteX0" fmla="*/ 0 w 5785"/>
                  <a:gd name="connsiteY0" fmla="*/ 4207 h 4207"/>
                  <a:gd name="connsiteX1" fmla="*/ 5785 w 5785"/>
                  <a:gd name="connsiteY1" fmla="*/ 0 h 4207"/>
                  <a:gd name="connsiteX2" fmla="*/ 0 w 5785"/>
                  <a:gd name="connsiteY2" fmla="*/ 4207 h 4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785" h="4207">
                    <a:moveTo>
                      <a:pt x="0" y="4207"/>
                    </a:moveTo>
                    <a:cubicBezTo>
                      <a:pt x="1446" y="2761"/>
                      <a:pt x="3419" y="1446"/>
                      <a:pt x="5785" y="0"/>
                    </a:cubicBezTo>
                    <a:cubicBezTo>
                      <a:pt x="3419" y="1446"/>
                      <a:pt x="1446" y="2761"/>
                      <a:pt x="0" y="4207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226" name="شكل حر: شكل 225">
                <a:extLst>
                  <a:ext uri="{FF2B5EF4-FFF2-40B4-BE49-F238E27FC236}">
                    <a16:creationId xmlns:a16="http://schemas.microsoft.com/office/drawing/2014/main" id="{B096E54E-ACEC-99D5-DBC9-EFCF95599EC8}"/>
                  </a:ext>
                </a:extLst>
              </p:cNvPr>
              <p:cNvSpPr/>
              <p:nvPr/>
            </p:nvSpPr>
            <p:spPr>
              <a:xfrm>
                <a:off x="8363646" y="3212892"/>
                <a:ext cx="131" cy="788"/>
              </a:xfrm>
              <a:custGeom>
                <a:avLst/>
                <a:gdLst>
                  <a:gd name="connsiteX0" fmla="*/ 132 w 131"/>
                  <a:gd name="connsiteY0" fmla="*/ 0 h 788"/>
                  <a:gd name="connsiteX1" fmla="*/ 0 w 131"/>
                  <a:gd name="connsiteY1" fmla="*/ 789 h 788"/>
                  <a:gd name="connsiteX2" fmla="*/ 0 w 131"/>
                  <a:gd name="connsiteY2" fmla="*/ 789 h 788"/>
                  <a:gd name="connsiteX3" fmla="*/ 132 w 131"/>
                  <a:gd name="connsiteY3" fmla="*/ 0 h 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1" h="788">
                    <a:moveTo>
                      <a:pt x="132" y="0"/>
                    </a:moveTo>
                    <a:cubicBezTo>
                      <a:pt x="132" y="0"/>
                      <a:pt x="0" y="526"/>
                      <a:pt x="0" y="789"/>
                    </a:cubicBezTo>
                    <a:lnTo>
                      <a:pt x="0" y="789"/>
                    </a:lnTo>
                    <a:cubicBezTo>
                      <a:pt x="0" y="789"/>
                      <a:pt x="0" y="263"/>
                      <a:pt x="132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</p:grpSp>
        <p:sp>
          <p:nvSpPr>
            <p:cNvPr id="195" name="شكل حر: شكل 194">
              <a:extLst>
                <a:ext uri="{FF2B5EF4-FFF2-40B4-BE49-F238E27FC236}">
                  <a16:creationId xmlns:a16="http://schemas.microsoft.com/office/drawing/2014/main" id="{509E7772-0C30-0E82-93EC-9BD02A3D0C68}"/>
                </a:ext>
              </a:extLst>
            </p:cNvPr>
            <p:cNvSpPr/>
            <p:nvPr/>
          </p:nvSpPr>
          <p:spPr>
            <a:xfrm>
              <a:off x="8022192" y="4141772"/>
              <a:ext cx="1683351" cy="150604"/>
            </a:xfrm>
            <a:custGeom>
              <a:avLst/>
              <a:gdLst>
                <a:gd name="connsiteX0" fmla="*/ 1408461 w 1408461"/>
                <a:gd name="connsiteY0" fmla="*/ 60088 h 120176"/>
                <a:gd name="connsiteX1" fmla="*/ 704231 w 1408461"/>
                <a:gd name="connsiteY1" fmla="*/ 0 h 120176"/>
                <a:gd name="connsiteX2" fmla="*/ 0 w 1408461"/>
                <a:gd name="connsiteY2" fmla="*/ 60088 h 120176"/>
                <a:gd name="connsiteX3" fmla="*/ 704231 w 1408461"/>
                <a:gd name="connsiteY3" fmla="*/ 120177 h 120176"/>
                <a:gd name="connsiteX4" fmla="*/ 1408461 w 1408461"/>
                <a:gd name="connsiteY4" fmla="*/ 60088 h 120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8461" h="120176">
                  <a:moveTo>
                    <a:pt x="1408461" y="60088"/>
                  </a:moveTo>
                  <a:cubicBezTo>
                    <a:pt x="1408461" y="26954"/>
                    <a:pt x="1093162" y="0"/>
                    <a:pt x="704231" y="0"/>
                  </a:cubicBezTo>
                  <a:cubicBezTo>
                    <a:pt x="315300" y="0"/>
                    <a:pt x="0" y="26823"/>
                    <a:pt x="0" y="60088"/>
                  </a:cubicBezTo>
                  <a:cubicBezTo>
                    <a:pt x="0" y="93354"/>
                    <a:pt x="315300" y="120177"/>
                    <a:pt x="704231" y="120177"/>
                  </a:cubicBezTo>
                  <a:cubicBezTo>
                    <a:pt x="1093162" y="120177"/>
                    <a:pt x="1408461" y="93354"/>
                    <a:pt x="1408461" y="6008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E0E0E0"/>
              </a:solidFill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96" name="شكل حر: شكل 195">
              <a:extLst>
                <a:ext uri="{FF2B5EF4-FFF2-40B4-BE49-F238E27FC236}">
                  <a16:creationId xmlns:a16="http://schemas.microsoft.com/office/drawing/2014/main" id="{5EFA2136-D2D5-B5F8-9878-030978D60021}"/>
                </a:ext>
              </a:extLst>
            </p:cNvPr>
            <p:cNvSpPr/>
            <p:nvPr/>
          </p:nvSpPr>
          <p:spPr>
            <a:xfrm>
              <a:off x="9139538" y="6023837"/>
              <a:ext cx="97877" cy="97876"/>
            </a:xfrm>
            <a:custGeom>
              <a:avLst/>
              <a:gdLst>
                <a:gd name="connsiteX0" fmla="*/ 78102 w 78101"/>
                <a:gd name="connsiteY0" fmla="*/ 39051 h 78101"/>
                <a:gd name="connsiteX1" fmla="*/ 39051 w 78101"/>
                <a:gd name="connsiteY1" fmla="*/ 78102 h 78101"/>
                <a:gd name="connsiteX2" fmla="*/ 0 w 78101"/>
                <a:gd name="connsiteY2" fmla="*/ 39051 h 78101"/>
                <a:gd name="connsiteX3" fmla="*/ 39051 w 78101"/>
                <a:gd name="connsiteY3" fmla="*/ 0 h 78101"/>
                <a:gd name="connsiteX4" fmla="*/ 78102 w 78101"/>
                <a:gd name="connsiteY4" fmla="*/ 39051 h 78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101" h="78101">
                  <a:moveTo>
                    <a:pt x="78102" y="39051"/>
                  </a:moveTo>
                  <a:cubicBezTo>
                    <a:pt x="78102" y="60614"/>
                    <a:pt x="60614" y="78102"/>
                    <a:pt x="39051" y="78102"/>
                  </a:cubicBezTo>
                  <a:cubicBezTo>
                    <a:pt x="17487" y="78102"/>
                    <a:pt x="0" y="60614"/>
                    <a:pt x="0" y="39051"/>
                  </a:cubicBezTo>
                  <a:cubicBezTo>
                    <a:pt x="0" y="17487"/>
                    <a:pt x="17487" y="0"/>
                    <a:pt x="39051" y="0"/>
                  </a:cubicBezTo>
                  <a:cubicBezTo>
                    <a:pt x="60614" y="0"/>
                    <a:pt x="78102" y="17487"/>
                    <a:pt x="78102" y="39051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97" name="شكل حر: شكل 196">
              <a:extLst>
                <a:ext uri="{FF2B5EF4-FFF2-40B4-BE49-F238E27FC236}">
                  <a16:creationId xmlns:a16="http://schemas.microsoft.com/office/drawing/2014/main" id="{AE9B3CCE-B7EF-8374-FF7A-72D722460A8B}"/>
                </a:ext>
              </a:extLst>
            </p:cNvPr>
            <p:cNvSpPr/>
            <p:nvPr/>
          </p:nvSpPr>
          <p:spPr>
            <a:xfrm>
              <a:off x="8968172" y="5639746"/>
              <a:ext cx="54704" cy="54704"/>
            </a:xfrm>
            <a:custGeom>
              <a:avLst/>
              <a:gdLst>
                <a:gd name="connsiteX0" fmla="*/ 43653 w 43652"/>
                <a:gd name="connsiteY0" fmla="*/ 21826 h 43652"/>
                <a:gd name="connsiteX1" fmla="*/ 21826 w 43652"/>
                <a:gd name="connsiteY1" fmla="*/ 43653 h 43652"/>
                <a:gd name="connsiteX2" fmla="*/ 0 w 43652"/>
                <a:gd name="connsiteY2" fmla="*/ 21826 h 43652"/>
                <a:gd name="connsiteX3" fmla="*/ 21826 w 43652"/>
                <a:gd name="connsiteY3" fmla="*/ 0 h 43652"/>
                <a:gd name="connsiteX4" fmla="*/ 43653 w 43652"/>
                <a:gd name="connsiteY4" fmla="*/ 21826 h 43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52" h="43652">
                  <a:moveTo>
                    <a:pt x="43653" y="21826"/>
                  </a:moveTo>
                  <a:cubicBezTo>
                    <a:pt x="43653" y="33923"/>
                    <a:pt x="33791" y="43653"/>
                    <a:pt x="21826" y="43653"/>
                  </a:cubicBezTo>
                  <a:cubicBezTo>
                    <a:pt x="9861" y="43653"/>
                    <a:pt x="0" y="33791"/>
                    <a:pt x="0" y="21826"/>
                  </a:cubicBezTo>
                  <a:cubicBezTo>
                    <a:pt x="0" y="9861"/>
                    <a:pt x="9861" y="0"/>
                    <a:pt x="21826" y="0"/>
                  </a:cubicBezTo>
                  <a:cubicBezTo>
                    <a:pt x="33791" y="0"/>
                    <a:pt x="43653" y="9861"/>
                    <a:pt x="43653" y="21826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98" name="شكل حر: شكل 197">
              <a:extLst>
                <a:ext uri="{FF2B5EF4-FFF2-40B4-BE49-F238E27FC236}">
                  <a16:creationId xmlns:a16="http://schemas.microsoft.com/office/drawing/2014/main" id="{06D7289E-0B4B-AD14-F5AF-1920C5DE8453}"/>
                </a:ext>
              </a:extLst>
            </p:cNvPr>
            <p:cNvSpPr/>
            <p:nvPr/>
          </p:nvSpPr>
          <p:spPr>
            <a:xfrm>
              <a:off x="9224235" y="5385167"/>
              <a:ext cx="83376" cy="83376"/>
            </a:xfrm>
            <a:custGeom>
              <a:avLst/>
              <a:gdLst>
                <a:gd name="connsiteX0" fmla="*/ 66531 w 66531"/>
                <a:gd name="connsiteY0" fmla="*/ 33266 h 66531"/>
                <a:gd name="connsiteX1" fmla="*/ 33266 w 66531"/>
                <a:gd name="connsiteY1" fmla="*/ 66531 h 66531"/>
                <a:gd name="connsiteX2" fmla="*/ 0 w 66531"/>
                <a:gd name="connsiteY2" fmla="*/ 33266 h 66531"/>
                <a:gd name="connsiteX3" fmla="*/ 33266 w 66531"/>
                <a:gd name="connsiteY3" fmla="*/ 0 h 66531"/>
                <a:gd name="connsiteX4" fmla="*/ 66531 w 66531"/>
                <a:gd name="connsiteY4" fmla="*/ 33266 h 66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531" h="66531">
                  <a:moveTo>
                    <a:pt x="66531" y="33266"/>
                  </a:moveTo>
                  <a:cubicBezTo>
                    <a:pt x="66531" y="51673"/>
                    <a:pt x="51673" y="66531"/>
                    <a:pt x="33266" y="66531"/>
                  </a:cubicBezTo>
                  <a:cubicBezTo>
                    <a:pt x="14858" y="66531"/>
                    <a:pt x="0" y="51673"/>
                    <a:pt x="0" y="33266"/>
                  </a:cubicBezTo>
                  <a:cubicBezTo>
                    <a:pt x="0" y="14858"/>
                    <a:pt x="14858" y="0"/>
                    <a:pt x="33266" y="0"/>
                  </a:cubicBezTo>
                  <a:cubicBezTo>
                    <a:pt x="51673" y="0"/>
                    <a:pt x="66531" y="14858"/>
                    <a:pt x="66531" y="33266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199" name="شكل حر: شكل 198">
              <a:extLst>
                <a:ext uri="{FF2B5EF4-FFF2-40B4-BE49-F238E27FC236}">
                  <a16:creationId xmlns:a16="http://schemas.microsoft.com/office/drawing/2014/main" id="{982F4935-0751-BC00-D49C-A6B0E90BC3A9}"/>
                </a:ext>
              </a:extLst>
            </p:cNvPr>
            <p:cNvSpPr/>
            <p:nvPr/>
          </p:nvSpPr>
          <p:spPr>
            <a:xfrm>
              <a:off x="8695798" y="6311371"/>
              <a:ext cx="81069" cy="81069"/>
            </a:xfrm>
            <a:custGeom>
              <a:avLst/>
              <a:gdLst>
                <a:gd name="connsiteX0" fmla="*/ 64690 w 64690"/>
                <a:gd name="connsiteY0" fmla="*/ 32345 h 64690"/>
                <a:gd name="connsiteX1" fmla="*/ 32345 w 64690"/>
                <a:gd name="connsiteY1" fmla="*/ 64690 h 64690"/>
                <a:gd name="connsiteX2" fmla="*/ 0 w 64690"/>
                <a:gd name="connsiteY2" fmla="*/ 32345 h 64690"/>
                <a:gd name="connsiteX3" fmla="*/ 32345 w 64690"/>
                <a:gd name="connsiteY3" fmla="*/ 0 h 64690"/>
                <a:gd name="connsiteX4" fmla="*/ 64690 w 64690"/>
                <a:gd name="connsiteY4" fmla="*/ 32345 h 64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690" h="64690">
                  <a:moveTo>
                    <a:pt x="64690" y="32345"/>
                  </a:moveTo>
                  <a:cubicBezTo>
                    <a:pt x="64690" y="50227"/>
                    <a:pt x="50227" y="64690"/>
                    <a:pt x="32345" y="64690"/>
                  </a:cubicBezTo>
                  <a:cubicBezTo>
                    <a:pt x="14463" y="64690"/>
                    <a:pt x="0" y="50227"/>
                    <a:pt x="0" y="32345"/>
                  </a:cubicBezTo>
                  <a:cubicBezTo>
                    <a:pt x="0" y="14463"/>
                    <a:pt x="14463" y="0"/>
                    <a:pt x="32345" y="0"/>
                  </a:cubicBezTo>
                  <a:cubicBezTo>
                    <a:pt x="50227" y="0"/>
                    <a:pt x="64690" y="14463"/>
                    <a:pt x="64690" y="32345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200" name="شكل حر: شكل 199">
              <a:extLst>
                <a:ext uri="{FF2B5EF4-FFF2-40B4-BE49-F238E27FC236}">
                  <a16:creationId xmlns:a16="http://schemas.microsoft.com/office/drawing/2014/main" id="{C96FD891-D7E1-768F-5BFF-6858D64049F3}"/>
                </a:ext>
              </a:extLst>
            </p:cNvPr>
            <p:cNvSpPr/>
            <p:nvPr/>
          </p:nvSpPr>
          <p:spPr>
            <a:xfrm>
              <a:off x="8792524" y="6065692"/>
              <a:ext cx="56023" cy="56023"/>
            </a:xfrm>
            <a:custGeom>
              <a:avLst/>
              <a:gdLst>
                <a:gd name="connsiteX0" fmla="*/ 44705 w 44704"/>
                <a:gd name="connsiteY0" fmla="*/ 22352 h 44704"/>
                <a:gd name="connsiteX1" fmla="*/ 22352 w 44704"/>
                <a:gd name="connsiteY1" fmla="*/ 44705 h 44704"/>
                <a:gd name="connsiteX2" fmla="*/ 0 w 44704"/>
                <a:gd name="connsiteY2" fmla="*/ 22352 h 44704"/>
                <a:gd name="connsiteX3" fmla="*/ 22352 w 44704"/>
                <a:gd name="connsiteY3" fmla="*/ 0 h 44704"/>
                <a:gd name="connsiteX4" fmla="*/ 44705 w 44704"/>
                <a:gd name="connsiteY4" fmla="*/ 22352 h 44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04" h="44704">
                  <a:moveTo>
                    <a:pt x="44705" y="22352"/>
                  </a:moveTo>
                  <a:cubicBezTo>
                    <a:pt x="44705" y="34697"/>
                    <a:pt x="34697" y="44705"/>
                    <a:pt x="22352" y="44705"/>
                  </a:cubicBezTo>
                  <a:cubicBezTo>
                    <a:pt x="10008" y="44705"/>
                    <a:pt x="0" y="34697"/>
                    <a:pt x="0" y="22352"/>
                  </a:cubicBezTo>
                  <a:cubicBezTo>
                    <a:pt x="0" y="10008"/>
                    <a:pt x="10008" y="0"/>
                    <a:pt x="22352" y="0"/>
                  </a:cubicBezTo>
                  <a:cubicBezTo>
                    <a:pt x="34697" y="0"/>
                    <a:pt x="44705" y="10008"/>
                    <a:pt x="44705" y="22352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201" name="شكل حر: شكل 200">
              <a:extLst>
                <a:ext uri="{FF2B5EF4-FFF2-40B4-BE49-F238E27FC236}">
                  <a16:creationId xmlns:a16="http://schemas.microsoft.com/office/drawing/2014/main" id="{522F86C9-A1A6-0F64-8467-2A5E254F31CA}"/>
                </a:ext>
              </a:extLst>
            </p:cNvPr>
            <p:cNvSpPr/>
            <p:nvPr/>
          </p:nvSpPr>
          <p:spPr>
            <a:xfrm>
              <a:off x="8522227" y="5285785"/>
              <a:ext cx="73819" cy="73819"/>
            </a:xfrm>
            <a:custGeom>
              <a:avLst/>
              <a:gdLst>
                <a:gd name="connsiteX0" fmla="*/ 58905 w 58905"/>
                <a:gd name="connsiteY0" fmla="*/ 29452 h 58905"/>
                <a:gd name="connsiteX1" fmla="*/ 29453 w 58905"/>
                <a:gd name="connsiteY1" fmla="*/ 58905 h 58905"/>
                <a:gd name="connsiteX2" fmla="*/ 0 w 58905"/>
                <a:gd name="connsiteY2" fmla="*/ 29452 h 58905"/>
                <a:gd name="connsiteX3" fmla="*/ 29453 w 58905"/>
                <a:gd name="connsiteY3" fmla="*/ 0 h 58905"/>
                <a:gd name="connsiteX4" fmla="*/ 58905 w 58905"/>
                <a:gd name="connsiteY4" fmla="*/ 29452 h 58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05" h="58905">
                  <a:moveTo>
                    <a:pt x="58905" y="29452"/>
                  </a:moveTo>
                  <a:cubicBezTo>
                    <a:pt x="58905" y="45757"/>
                    <a:pt x="45757" y="58905"/>
                    <a:pt x="29453" y="58905"/>
                  </a:cubicBezTo>
                  <a:cubicBezTo>
                    <a:pt x="13148" y="58905"/>
                    <a:pt x="0" y="45757"/>
                    <a:pt x="0" y="29452"/>
                  </a:cubicBezTo>
                  <a:cubicBezTo>
                    <a:pt x="0" y="13148"/>
                    <a:pt x="13148" y="0"/>
                    <a:pt x="29453" y="0"/>
                  </a:cubicBezTo>
                  <a:cubicBezTo>
                    <a:pt x="45757" y="0"/>
                    <a:pt x="58905" y="13148"/>
                    <a:pt x="58905" y="29452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sp>
        <p:nvSpPr>
          <p:cNvPr id="238" name="مربع نص 237">
            <a:extLst>
              <a:ext uri="{FF2B5EF4-FFF2-40B4-BE49-F238E27FC236}">
                <a16:creationId xmlns:a16="http://schemas.microsoft.com/office/drawing/2014/main" id="{69565727-EA2F-4720-BB73-818B31F2A6D7}"/>
              </a:ext>
            </a:extLst>
          </p:cNvPr>
          <p:cNvSpPr txBox="1"/>
          <p:nvPr/>
        </p:nvSpPr>
        <p:spPr>
          <a:xfrm>
            <a:off x="186892" y="1143545"/>
            <a:ext cx="302324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عدم فتح صنبور المياه لمدة طويلة أثناء تنظيف الاسنان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فحص دوري لحنفيات المنزل و الخزانات للبحث عن تسريب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البعد عن اللعب واللهو بالمياه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عدم الاسراف في استخدام المياه</a:t>
            </a:r>
          </a:p>
        </p:txBody>
      </p:sp>
      <p:sp>
        <p:nvSpPr>
          <p:cNvPr id="239" name="مربع نص 238">
            <a:extLst>
              <a:ext uri="{FF2B5EF4-FFF2-40B4-BE49-F238E27FC236}">
                <a16:creationId xmlns:a16="http://schemas.microsoft.com/office/drawing/2014/main" id="{C287204E-E5E5-62E8-8E8B-7278A12E9525}"/>
              </a:ext>
            </a:extLst>
          </p:cNvPr>
          <p:cNvSpPr txBox="1"/>
          <p:nvPr/>
        </p:nvSpPr>
        <p:spPr>
          <a:xfrm>
            <a:off x="-24092" y="365480"/>
            <a:ext cx="3590252" cy="646331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2400" b="1" dirty="0">
                <a:solidFill>
                  <a:srgbClr val="3BBBEC"/>
                </a:solidFill>
              </a:rPr>
              <a:t>طرق ترشيد الاستهلاك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AF73BB9C-C6CA-3638-52D4-90391E875170}"/>
              </a:ext>
            </a:extLst>
          </p:cNvPr>
          <p:cNvSpPr txBox="1"/>
          <p:nvPr/>
        </p:nvSpPr>
        <p:spPr>
          <a:xfrm>
            <a:off x="7408026" y="3264869"/>
            <a:ext cx="2986159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Low" rtl="1">
              <a:buBlip>
                <a:blip r:embed="rId3"/>
              </a:buBlip>
            </a:pPr>
            <a:endParaRPr lang="en-US" sz="1800" dirty="0">
              <a:solidFill>
                <a:srgbClr val="0075B7"/>
              </a:solidFill>
            </a:endParaRP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تنظيم درجة الحرارة في جسم الحيوان 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 تنظيم درجة الحموضة يعتبر وجود الماء في جسم الحيوان مُهماً لمُعادلة درجة الحموضة في الجسم، وجعلها تقترب من القيمة المُحايدة. 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إنتاج الطاقة التي تُغذي الجسم، وذلك من خلال عملية التحلل المائي. 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المُساعدة على هضم الطعام. 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الحفاظ على مفاصل الحيوانات ومنع تآكلها.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AA848B1-1B5F-E284-A741-8DF8758AA210}"/>
              </a:ext>
            </a:extLst>
          </p:cNvPr>
          <p:cNvSpPr txBox="1"/>
          <p:nvPr/>
        </p:nvSpPr>
        <p:spPr>
          <a:xfrm>
            <a:off x="3736963" y="767431"/>
            <a:ext cx="316540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ctr" rtl="1">
              <a:buBlip>
                <a:blip r:embed="rId3"/>
              </a:buBlip>
            </a:pPr>
            <a:endParaRPr lang="en-US" sz="1800" dirty="0">
              <a:solidFill>
                <a:srgbClr val="0075B7"/>
              </a:solidFill>
            </a:endParaRPr>
          </a:p>
          <a:p>
            <a:pPr algn="ctr" rtl="1"/>
            <a:r>
              <a:rPr lang="ar-SA" sz="1800" dirty="0">
                <a:solidFill>
                  <a:srgbClr val="0075B7"/>
                </a:solidFill>
              </a:rPr>
              <a:t>هو ان تستخدم الماء وتستفيد منه بأقل كمية وتكلفة ممكنة في جميع مجالات الحياه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928B271F-2448-1BE3-BF45-E0F298449023}"/>
              </a:ext>
            </a:extLst>
          </p:cNvPr>
          <p:cNvSpPr txBox="1"/>
          <p:nvPr/>
        </p:nvSpPr>
        <p:spPr>
          <a:xfrm>
            <a:off x="3529991" y="365480"/>
            <a:ext cx="3590252" cy="646331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2400" b="1" dirty="0">
                <a:solidFill>
                  <a:srgbClr val="3BBBEC"/>
                </a:solidFill>
              </a:rPr>
              <a:t>مفهوم ترشيد الماء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B1303E80-5011-D202-7A27-E6DDC41B0F08}"/>
              </a:ext>
            </a:extLst>
          </p:cNvPr>
          <p:cNvSpPr txBox="1"/>
          <p:nvPr/>
        </p:nvSpPr>
        <p:spPr>
          <a:xfrm>
            <a:off x="3771436" y="4423441"/>
            <a:ext cx="313093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الاستخدام الأمثل للمياه والحفاظ عليها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ترشيد الماء وخاصة في مجالات الزراعة والصناعة والسياحة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الابتعاد عن الاسراف الذي نهى عنه الله</a:t>
            </a:r>
          </a:p>
          <a:p>
            <a:pPr marL="285750" indent="-285750" algn="justLow" rtl="1">
              <a:buBlip>
                <a:blip r:embed="rId3"/>
              </a:buBlip>
            </a:pPr>
            <a:r>
              <a:rPr lang="ar-SA" sz="1800" dirty="0">
                <a:solidFill>
                  <a:srgbClr val="0075B7"/>
                </a:solidFill>
              </a:rPr>
              <a:t>تخفيض قيمة فاتورة استهلاك الماء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E9906DC-73FA-582B-10A6-969C449755F9}"/>
              </a:ext>
            </a:extLst>
          </p:cNvPr>
          <p:cNvSpPr txBox="1"/>
          <p:nvPr/>
        </p:nvSpPr>
        <p:spPr>
          <a:xfrm>
            <a:off x="3529991" y="3778846"/>
            <a:ext cx="3590252" cy="646331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2400" b="1" dirty="0">
                <a:solidFill>
                  <a:srgbClr val="3BBBEC"/>
                </a:solidFill>
              </a:rPr>
              <a:t>الهدف من ترشيد الماء</a:t>
            </a:r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37BF97E-50C8-FBDD-00C9-F632473ABF67}"/>
              </a:ext>
            </a:extLst>
          </p:cNvPr>
          <p:cNvSpPr txBox="1"/>
          <p:nvPr/>
        </p:nvSpPr>
        <p:spPr>
          <a:xfrm>
            <a:off x="247870" y="5077289"/>
            <a:ext cx="304241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1800" dirty="0">
                <a:solidFill>
                  <a:srgbClr val="0075B7"/>
                </a:solidFill>
              </a:rPr>
              <a:t>من المهم عدم الإسراف في الماء واستخدامه  بعشوائية دون التفكير بالعواقب، الماء نعمة فلا تهدرها، ولا تكن سببًا في انقطاعها، فهذه العادة الذميمة وهي الإسراف يجب أن نقف لها جميعًا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5228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رسم 2">
            <a:extLst>
              <a:ext uri="{FF2B5EF4-FFF2-40B4-BE49-F238E27FC236}">
                <a16:creationId xmlns:a16="http://schemas.microsoft.com/office/drawing/2014/main" id="{28D7161D-6F21-71FF-73AB-F9E0863AAB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98218" y="3670665"/>
            <a:ext cx="4095375" cy="3315303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81043D1C-CBF4-FD02-EB40-E9A1811439A8}"/>
              </a:ext>
            </a:extLst>
          </p:cNvPr>
          <p:cNvSpPr txBox="1"/>
          <p:nvPr/>
        </p:nvSpPr>
        <p:spPr>
          <a:xfrm>
            <a:off x="609599" y="492684"/>
            <a:ext cx="6119143" cy="22821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1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تعليمات الطباعة</a:t>
            </a:r>
          </a:p>
          <a:p>
            <a:pPr marL="800054" lvl="1" indent="-342900" algn="r" rtl="1">
              <a:buFont typeface="Arial" panose="020B0604020202020204" pitchFamily="34" charset="0"/>
              <a:buChar char="•"/>
            </a:pPr>
            <a:r>
              <a:rPr lang="ar-SA" sz="21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تجهيز ورقة بمقاس </a:t>
            </a:r>
            <a:r>
              <a:rPr lang="en-US" sz="2105" b="1" dirty="0">
                <a:solidFill>
                  <a:srgbClr val="DC52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A4</a:t>
            </a:r>
            <a:endParaRPr lang="ar-SA" sz="2105" b="1" dirty="0">
              <a:solidFill>
                <a:srgbClr val="DC522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054" lvl="1" indent="-342900" algn="r" rtl="1">
              <a:buFont typeface="Arial" panose="020B0604020202020204" pitchFamily="34" charset="0"/>
              <a:buChar char="•"/>
            </a:pPr>
            <a:r>
              <a:rPr lang="ar-SA" sz="21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الضغط على امر الطباعة </a:t>
            </a:r>
            <a:r>
              <a:rPr lang="en-US" sz="21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5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ctrl+P</a:t>
            </a:r>
            <a:r>
              <a:rPr lang="en-US" sz="21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sz="21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لطباعة </a:t>
            </a:r>
            <a:r>
              <a:rPr lang="ar-SA" sz="2105" b="1" dirty="0">
                <a:solidFill>
                  <a:srgbClr val="DC52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الوجه الأول</a:t>
            </a:r>
          </a:p>
          <a:p>
            <a:pPr marL="800054" lvl="1" indent="-342900" algn="r" rtl="1">
              <a:buFont typeface="Arial" panose="020B0604020202020204" pitchFamily="34" charset="0"/>
              <a:buChar char="•"/>
            </a:pPr>
            <a:r>
              <a:rPr lang="ar-SA" sz="21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بعد طباعة الوجه الأول عكس وجه الورقة في الطابعة</a:t>
            </a:r>
          </a:p>
          <a:p>
            <a:pPr marL="800054" lvl="1" indent="-342900" algn="r" rtl="1">
              <a:buFont typeface="Arial" panose="020B0604020202020204" pitchFamily="34" charset="0"/>
              <a:buChar char="•"/>
            </a:pPr>
            <a:r>
              <a:rPr lang="ar-SA" sz="21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الضغط على امر الطباعة </a:t>
            </a:r>
            <a:r>
              <a:rPr lang="en-US" sz="21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5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ctrl+P</a:t>
            </a:r>
            <a:r>
              <a:rPr lang="ar-SA" sz="21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لطباعة </a:t>
            </a:r>
            <a:r>
              <a:rPr lang="ar-SA" sz="2105" b="1" dirty="0">
                <a:solidFill>
                  <a:srgbClr val="DC52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الوجه الثاني</a:t>
            </a:r>
          </a:p>
          <a:p>
            <a:pPr marL="800054" lvl="1" indent="-342900" algn="r" rtl="1">
              <a:buFont typeface="Arial" panose="020B0604020202020204" pitchFamily="34" charset="0"/>
              <a:buChar char="•"/>
            </a:pPr>
            <a:r>
              <a:rPr lang="ar-SA" sz="21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طي </a:t>
            </a:r>
            <a:r>
              <a:rPr lang="ar-SA" sz="2105" b="1" dirty="0">
                <a:solidFill>
                  <a:srgbClr val="DC522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الورقة</a:t>
            </a:r>
            <a:r>
              <a:rPr lang="ar-SA" sz="210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كما بالشكل</a:t>
            </a:r>
          </a:p>
          <a:p>
            <a:pPr marL="800054" lvl="1" indent="-342900" algn="r" rtl="1">
              <a:buFont typeface="Arial" panose="020B0604020202020204" pitchFamily="34" charset="0"/>
              <a:buChar char="•"/>
            </a:pPr>
            <a:endParaRPr lang="ar-SA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رسم 3" descr="آلة كاتبة مع تعبئة خالصة">
            <a:extLst>
              <a:ext uri="{FF2B5EF4-FFF2-40B4-BE49-F238E27FC236}">
                <a16:creationId xmlns:a16="http://schemas.microsoft.com/office/drawing/2014/main" id="{D0FE83C5-862A-0A37-53F3-22C9126DAA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885593" y="872427"/>
            <a:ext cx="1522676" cy="1522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4565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رسم 51">
            <a:extLst>
              <a:ext uri="{FF2B5EF4-FFF2-40B4-BE49-F238E27FC236}">
                <a16:creationId xmlns:a16="http://schemas.microsoft.com/office/drawing/2014/main" id="{E8DA0B81-0652-327E-C369-202071B17C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70508" y="545381"/>
            <a:ext cx="676275" cy="1438275"/>
          </a:xfrm>
          <a:prstGeom prst="rect">
            <a:avLst/>
          </a:prstGeom>
        </p:spPr>
      </p:pic>
      <p:grpSp>
        <p:nvGrpSpPr>
          <p:cNvPr id="53" name="مجموعة 52">
            <a:extLst>
              <a:ext uri="{FF2B5EF4-FFF2-40B4-BE49-F238E27FC236}">
                <a16:creationId xmlns:a16="http://schemas.microsoft.com/office/drawing/2014/main" id="{0A602B23-CA5C-1158-9DB4-159B096513E3}"/>
              </a:ext>
            </a:extLst>
          </p:cNvPr>
          <p:cNvGrpSpPr/>
          <p:nvPr/>
        </p:nvGrpSpPr>
        <p:grpSpPr>
          <a:xfrm>
            <a:off x="4104255" y="2633762"/>
            <a:ext cx="2599963" cy="4314492"/>
            <a:chOff x="8022192" y="4141772"/>
            <a:chExt cx="1765078" cy="2929048"/>
          </a:xfrm>
        </p:grpSpPr>
        <p:sp>
          <p:nvSpPr>
            <p:cNvPr id="54" name="شكل حر: شكل 53">
              <a:extLst>
                <a:ext uri="{FF2B5EF4-FFF2-40B4-BE49-F238E27FC236}">
                  <a16:creationId xmlns:a16="http://schemas.microsoft.com/office/drawing/2014/main" id="{B43021F9-7D5F-75D5-3718-CDE92939FE9B}"/>
                </a:ext>
              </a:extLst>
            </p:cNvPr>
            <p:cNvSpPr/>
            <p:nvPr/>
          </p:nvSpPr>
          <p:spPr>
            <a:xfrm>
              <a:off x="8026145" y="6486856"/>
              <a:ext cx="1757166" cy="583964"/>
            </a:xfrm>
            <a:custGeom>
              <a:avLst/>
              <a:gdLst>
                <a:gd name="connsiteX0" fmla="*/ 1402150 w 1402149"/>
                <a:gd name="connsiteY0" fmla="*/ 232990 h 465980"/>
                <a:gd name="connsiteX1" fmla="*/ 701075 w 1402149"/>
                <a:gd name="connsiteY1" fmla="*/ 465981 h 465980"/>
                <a:gd name="connsiteX2" fmla="*/ 0 w 1402149"/>
                <a:gd name="connsiteY2" fmla="*/ 232990 h 465980"/>
                <a:gd name="connsiteX3" fmla="*/ 701075 w 1402149"/>
                <a:gd name="connsiteY3" fmla="*/ 0 h 465980"/>
                <a:gd name="connsiteX4" fmla="*/ 1402150 w 1402149"/>
                <a:gd name="connsiteY4" fmla="*/ 232990 h 465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2149" h="465980">
                  <a:moveTo>
                    <a:pt x="1402150" y="232990"/>
                  </a:moveTo>
                  <a:cubicBezTo>
                    <a:pt x="1402150" y="361667"/>
                    <a:pt x="1088268" y="465981"/>
                    <a:pt x="701075" y="465981"/>
                  </a:cubicBezTo>
                  <a:cubicBezTo>
                    <a:pt x="313882" y="465981"/>
                    <a:pt x="0" y="361667"/>
                    <a:pt x="0" y="232990"/>
                  </a:cubicBezTo>
                  <a:cubicBezTo>
                    <a:pt x="0" y="104313"/>
                    <a:pt x="313882" y="0"/>
                    <a:pt x="701075" y="0"/>
                  </a:cubicBezTo>
                  <a:cubicBezTo>
                    <a:pt x="1088268" y="0"/>
                    <a:pt x="1402150" y="104313"/>
                    <a:pt x="1402150" y="232990"/>
                  </a:cubicBezTo>
                  <a:close/>
                </a:path>
              </a:pathLst>
            </a:custGeom>
            <a:solidFill>
              <a:srgbClr val="E4EE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grpSp>
          <p:nvGrpSpPr>
            <p:cNvPr id="55" name="رسم 103">
              <a:extLst>
                <a:ext uri="{FF2B5EF4-FFF2-40B4-BE49-F238E27FC236}">
                  <a16:creationId xmlns:a16="http://schemas.microsoft.com/office/drawing/2014/main" id="{74506600-BB07-0D72-0F2F-F6386EEBB2BD}"/>
                </a:ext>
              </a:extLst>
            </p:cNvPr>
            <p:cNvGrpSpPr/>
            <p:nvPr/>
          </p:nvGrpSpPr>
          <p:grpSpPr>
            <a:xfrm>
              <a:off x="8022196" y="4217074"/>
              <a:ext cx="1765074" cy="2668539"/>
              <a:chOff x="8211388" y="2596625"/>
              <a:chExt cx="1408459" cy="2129389"/>
            </a:xfrm>
          </p:grpSpPr>
          <p:sp>
            <p:nvSpPr>
              <p:cNvPr id="63" name="شكل حر: شكل 62">
                <a:extLst>
                  <a:ext uri="{FF2B5EF4-FFF2-40B4-BE49-F238E27FC236}">
                    <a16:creationId xmlns:a16="http://schemas.microsoft.com/office/drawing/2014/main" id="{1155F664-D5FE-788F-95CC-7AA95E6F3873}"/>
                  </a:ext>
                </a:extLst>
              </p:cNvPr>
              <p:cNvSpPr/>
              <p:nvPr/>
            </p:nvSpPr>
            <p:spPr>
              <a:xfrm>
                <a:off x="8635687" y="2596625"/>
                <a:ext cx="984160" cy="2129389"/>
              </a:xfrm>
              <a:custGeom>
                <a:avLst/>
                <a:gdLst>
                  <a:gd name="connsiteX0" fmla="*/ 919996 w 984160"/>
                  <a:gd name="connsiteY0" fmla="*/ 0 h 2129389"/>
                  <a:gd name="connsiteX1" fmla="*/ 831902 w 984160"/>
                  <a:gd name="connsiteY1" fmla="*/ 617056 h 2129389"/>
                  <a:gd name="connsiteX2" fmla="*/ 831902 w 984160"/>
                  <a:gd name="connsiteY2" fmla="*/ 617056 h 2129389"/>
                  <a:gd name="connsiteX3" fmla="*/ 831902 w 984160"/>
                  <a:gd name="connsiteY3" fmla="*/ 617056 h 2129389"/>
                  <a:gd name="connsiteX4" fmla="*/ 659657 w 984160"/>
                  <a:gd name="connsiteY4" fmla="*/ 1824346 h 2129389"/>
                  <a:gd name="connsiteX5" fmla="*/ 279799 w 984160"/>
                  <a:gd name="connsiteY5" fmla="*/ 1903105 h 2129389"/>
                  <a:gd name="connsiteX6" fmla="*/ 0 w 984160"/>
                  <a:gd name="connsiteY6" fmla="*/ 1864054 h 2129389"/>
                  <a:gd name="connsiteX7" fmla="*/ 0 w 984160"/>
                  <a:gd name="connsiteY7" fmla="*/ 1864054 h 2129389"/>
                  <a:gd name="connsiteX8" fmla="*/ 33528 w 984160"/>
                  <a:gd name="connsiteY8" fmla="*/ 2101252 h 2129389"/>
                  <a:gd name="connsiteX9" fmla="*/ 279799 w 984160"/>
                  <a:gd name="connsiteY9" fmla="*/ 2129390 h 2129389"/>
                  <a:gd name="connsiteX10" fmla="*/ 689110 w 984160"/>
                  <a:gd name="connsiteY10" fmla="*/ 2039980 h 2129389"/>
                  <a:gd name="connsiteX11" fmla="*/ 984161 w 984160"/>
                  <a:gd name="connsiteY11" fmla="*/ 0 h 2129389"/>
                  <a:gd name="connsiteX12" fmla="*/ 920128 w 984160"/>
                  <a:gd name="connsiteY12" fmla="*/ 0 h 212938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984160" h="2129389">
                    <a:moveTo>
                      <a:pt x="919996" y="0"/>
                    </a:moveTo>
                    <a:lnTo>
                      <a:pt x="831902" y="617056"/>
                    </a:lnTo>
                    <a:cubicBezTo>
                      <a:pt x="831902" y="617056"/>
                      <a:pt x="831902" y="617056"/>
                      <a:pt x="831902" y="617056"/>
                    </a:cubicBezTo>
                    <a:lnTo>
                      <a:pt x="831902" y="617056"/>
                    </a:lnTo>
                    <a:cubicBezTo>
                      <a:pt x="831902" y="617056"/>
                      <a:pt x="659657" y="1824346"/>
                      <a:pt x="659657" y="1824346"/>
                    </a:cubicBezTo>
                    <a:cubicBezTo>
                      <a:pt x="620607" y="1844726"/>
                      <a:pt x="490305" y="1903105"/>
                      <a:pt x="279799" y="1903105"/>
                    </a:cubicBezTo>
                    <a:cubicBezTo>
                      <a:pt x="159753" y="1903105"/>
                      <a:pt x="65874" y="1884171"/>
                      <a:pt x="0" y="1864054"/>
                    </a:cubicBezTo>
                    <a:lnTo>
                      <a:pt x="0" y="1864054"/>
                    </a:lnTo>
                    <a:cubicBezTo>
                      <a:pt x="0" y="1864054"/>
                      <a:pt x="33528" y="2101252"/>
                      <a:pt x="33528" y="2101252"/>
                    </a:cubicBezTo>
                    <a:cubicBezTo>
                      <a:pt x="97561" y="2116899"/>
                      <a:pt x="179871" y="2129390"/>
                      <a:pt x="279799" y="2129390"/>
                    </a:cubicBezTo>
                    <a:cubicBezTo>
                      <a:pt x="547370" y="2129390"/>
                      <a:pt x="689110" y="2039980"/>
                      <a:pt x="689110" y="2039980"/>
                    </a:cubicBezTo>
                    <a:lnTo>
                      <a:pt x="984161" y="0"/>
                    </a:lnTo>
                    <a:lnTo>
                      <a:pt x="920128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64" name="شكل حر: شكل 63">
                <a:extLst>
                  <a:ext uri="{FF2B5EF4-FFF2-40B4-BE49-F238E27FC236}">
                    <a16:creationId xmlns:a16="http://schemas.microsoft.com/office/drawing/2014/main" id="{353333D9-4E1B-52EE-E7CC-575C73FD8161}"/>
                  </a:ext>
                </a:extLst>
              </p:cNvPr>
              <p:cNvSpPr/>
              <p:nvPr/>
            </p:nvSpPr>
            <p:spPr>
              <a:xfrm>
                <a:off x="8464363" y="3213681"/>
                <a:ext cx="1003357" cy="1286048"/>
              </a:xfrm>
              <a:custGeom>
                <a:avLst/>
                <a:gdLst>
                  <a:gd name="connsiteX0" fmla="*/ 451255 w 1003357"/>
                  <a:gd name="connsiteY0" fmla="*/ 60088 h 1286048"/>
                  <a:gd name="connsiteX1" fmla="*/ 0 w 1003357"/>
                  <a:gd name="connsiteY1" fmla="*/ 34580 h 1286048"/>
                  <a:gd name="connsiteX2" fmla="*/ 171456 w 1003357"/>
                  <a:gd name="connsiteY2" fmla="*/ 1246998 h 1286048"/>
                  <a:gd name="connsiteX3" fmla="*/ 451255 w 1003357"/>
                  <a:gd name="connsiteY3" fmla="*/ 1286049 h 1286048"/>
                  <a:gd name="connsiteX4" fmla="*/ 831113 w 1003357"/>
                  <a:gd name="connsiteY4" fmla="*/ 1207290 h 1286048"/>
                  <a:gd name="connsiteX5" fmla="*/ 1003358 w 1003357"/>
                  <a:gd name="connsiteY5" fmla="*/ 0 h 1286048"/>
                  <a:gd name="connsiteX6" fmla="*/ 451255 w 1003357"/>
                  <a:gd name="connsiteY6" fmla="*/ 60088 h 12860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003357" h="1286048">
                    <a:moveTo>
                      <a:pt x="451255" y="60088"/>
                    </a:moveTo>
                    <a:cubicBezTo>
                      <a:pt x="264810" y="60088"/>
                      <a:pt x="99928" y="49964"/>
                      <a:pt x="0" y="34580"/>
                    </a:cubicBezTo>
                    <a:lnTo>
                      <a:pt x="171456" y="1246998"/>
                    </a:lnTo>
                    <a:cubicBezTo>
                      <a:pt x="237329" y="1267115"/>
                      <a:pt x="331209" y="1286049"/>
                      <a:pt x="451255" y="1286049"/>
                    </a:cubicBezTo>
                    <a:cubicBezTo>
                      <a:pt x="661761" y="1286049"/>
                      <a:pt x="792062" y="1227670"/>
                      <a:pt x="831113" y="1207290"/>
                    </a:cubicBezTo>
                    <a:lnTo>
                      <a:pt x="1003358" y="0"/>
                    </a:lnTo>
                    <a:cubicBezTo>
                      <a:pt x="1003358" y="33134"/>
                      <a:pt x="756167" y="60088"/>
                      <a:pt x="451255" y="60088"/>
                    </a:cubicBezTo>
                    <a:close/>
                  </a:path>
                </a:pathLst>
              </a:custGeom>
              <a:solidFill>
                <a:srgbClr val="3BBBEC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65" name="شكل حر: شكل 64">
                <a:extLst>
                  <a:ext uri="{FF2B5EF4-FFF2-40B4-BE49-F238E27FC236}">
                    <a16:creationId xmlns:a16="http://schemas.microsoft.com/office/drawing/2014/main" id="{8F90B78F-5608-6399-118F-280A0245C2C6}"/>
                  </a:ext>
                </a:extLst>
              </p:cNvPr>
              <p:cNvSpPr/>
              <p:nvPr/>
            </p:nvSpPr>
            <p:spPr>
              <a:xfrm>
                <a:off x="8349709" y="2596625"/>
                <a:ext cx="1206106" cy="617056"/>
              </a:xfrm>
              <a:custGeom>
                <a:avLst/>
                <a:gdLst>
                  <a:gd name="connsiteX0" fmla="*/ 105188 w 1206106"/>
                  <a:gd name="connsiteY0" fmla="*/ 584054 h 617056"/>
                  <a:gd name="connsiteX1" fmla="*/ 565909 w 1206106"/>
                  <a:gd name="connsiteY1" fmla="*/ 557099 h 617056"/>
                  <a:gd name="connsiteX2" fmla="*/ 1118012 w 1206106"/>
                  <a:gd name="connsiteY2" fmla="*/ 617056 h 617056"/>
                  <a:gd name="connsiteX3" fmla="*/ 1206107 w 1206106"/>
                  <a:gd name="connsiteY3" fmla="*/ 0 h 617056"/>
                  <a:gd name="connsiteX4" fmla="*/ 0 w 1206106"/>
                  <a:gd name="connsiteY4" fmla="*/ 0 h 617056"/>
                  <a:gd name="connsiteX5" fmla="*/ 28138 w 1206106"/>
                  <a:gd name="connsiteY5" fmla="*/ 38656 h 617056"/>
                  <a:gd name="connsiteX6" fmla="*/ 105319 w 1206106"/>
                  <a:gd name="connsiteY6" fmla="*/ 584185 h 617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206106" h="617056">
                    <a:moveTo>
                      <a:pt x="105188" y="584054"/>
                    </a:moveTo>
                    <a:cubicBezTo>
                      <a:pt x="203932" y="567750"/>
                      <a:pt x="373416" y="557099"/>
                      <a:pt x="565909" y="557099"/>
                    </a:cubicBezTo>
                    <a:cubicBezTo>
                      <a:pt x="870427" y="557099"/>
                      <a:pt x="1117355" y="583922"/>
                      <a:pt x="1118012" y="617056"/>
                    </a:cubicBezTo>
                    <a:lnTo>
                      <a:pt x="1206107" y="0"/>
                    </a:lnTo>
                    <a:lnTo>
                      <a:pt x="0" y="0"/>
                    </a:lnTo>
                    <a:lnTo>
                      <a:pt x="28138" y="38656"/>
                    </a:lnTo>
                    <a:lnTo>
                      <a:pt x="105319" y="584185"/>
                    </a:ln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66" name="شكل حر: شكل 65">
                <a:extLst>
                  <a:ext uri="{FF2B5EF4-FFF2-40B4-BE49-F238E27FC236}">
                    <a16:creationId xmlns:a16="http://schemas.microsoft.com/office/drawing/2014/main" id="{C616F3EB-BEA9-6C32-9C93-AB4EFE7162E7}"/>
                  </a:ext>
                </a:extLst>
              </p:cNvPr>
              <p:cNvSpPr/>
              <p:nvPr/>
            </p:nvSpPr>
            <p:spPr>
              <a:xfrm>
                <a:off x="8454896" y="3153856"/>
                <a:ext cx="1012824" cy="120045"/>
              </a:xfrm>
              <a:custGeom>
                <a:avLst/>
                <a:gdLst>
                  <a:gd name="connsiteX0" fmla="*/ 851099 w 1012824"/>
                  <a:gd name="connsiteY0" fmla="*/ 17487 h 120045"/>
                  <a:gd name="connsiteX1" fmla="*/ 460721 w 1012824"/>
                  <a:gd name="connsiteY1" fmla="*/ 0 h 120045"/>
                  <a:gd name="connsiteX2" fmla="*/ 0 w 1012824"/>
                  <a:gd name="connsiteY2" fmla="*/ 26954 h 120045"/>
                  <a:gd name="connsiteX3" fmla="*/ 9467 w 1012824"/>
                  <a:gd name="connsiteY3" fmla="*/ 94537 h 120045"/>
                  <a:gd name="connsiteX4" fmla="*/ 9467 w 1012824"/>
                  <a:gd name="connsiteY4" fmla="*/ 94537 h 120045"/>
                  <a:gd name="connsiteX5" fmla="*/ 460721 w 1012824"/>
                  <a:gd name="connsiteY5" fmla="*/ 120045 h 120045"/>
                  <a:gd name="connsiteX6" fmla="*/ 1012824 w 1012824"/>
                  <a:gd name="connsiteY6" fmla="*/ 59957 h 120045"/>
                  <a:gd name="connsiteX7" fmla="*/ 1012824 w 1012824"/>
                  <a:gd name="connsiteY7" fmla="*/ 59957 h 120045"/>
                  <a:gd name="connsiteX8" fmla="*/ 1012824 w 1012824"/>
                  <a:gd name="connsiteY8" fmla="*/ 59957 h 120045"/>
                  <a:gd name="connsiteX9" fmla="*/ 1012824 w 1012824"/>
                  <a:gd name="connsiteY9" fmla="*/ 59957 h 120045"/>
                  <a:gd name="connsiteX10" fmla="*/ 851099 w 1012824"/>
                  <a:gd name="connsiteY10" fmla="*/ 17619 h 1200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1012824" h="120045">
                    <a:moveTo>
                      <a:pt x="851099" y="17487"/>
                    </a:moveTo>
                    <a:cubicBezTo>
                      <a:pt x="751302" y="6706"/>
                      <a:pt x="613243" y="0"/>
                      <a:pt x="460721" y="0"/>
                    </a:cubicBezTo>
                    <a:cubicBezTo>
                      <a:pt x="268228" y="0"/>
                      <a:pt x="98876" y="10650"/>
                      <a:pt x="0" y="26954"/>
                    </a:cubicBezTo>
                    <a:lnTo>
                      <a:pt x="9467" y="94537"/>
                    </a:lnTo>
                    <a:lnTo>
                      <a:pt x="9467" y="94537"/>
                    </a:lnTo>
                    <a:cubicBezTo>
                      <a:pt x="109395" y="110052"/>
                      <a:pt x="274145" y="120045"/>
                      <a:pt x="460721" y="120045"/>
                    </a:cubicBezTo>
                    <a:cubicBezTo>
                      <a:pt x="765634" y="120045"/>
                      <a:pt x="1012824" y="93222"/>
                      <a:pt x="1012824" y="59957"/>
                    </a:cubicBezTo>
                    <a:lnTo>
                      <a:pt x="1012824" y="59957"/>
                    </a:lnTo>
                    <a:cubicBezTo>
                      <a:pt x="1012824" y="59957"/>
                      <a:pt x="1012824" y="59957"/>
                      <a:pt x="1012824" y="59957"/>
                    </a:cubicBezTo>
                    <a:lnTo>
                      <a:pt x="1012824" y="59957"/>
                    </a:lnTo>
                    <a:cubicBezTo>
                      <a:pt x="1012824" y="43521"/>
                      <a:pt x="951027" y="28532"/>
                      <a:pt x="851099" y="17619"/>
                    </a:cubicBezTo>
                    <a:close/>
                  </a:path>
                </a:pathLst>
              </a:custGeom>
              <a:solidFill>
                <a:srgbClr val="A1E2F3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67" name="شكل حر: شكل 66">
                <a:extLst>
                  <a:ext uri="{FF2B5EF4-FFF2-40B4-BE49-F238E27FC236}">
                    <a16:creationId xmlns:a16="http://schemas.microsoft.com/office/drawing/2014/main" id="{31A1CC13-BA3B-22FB-7640-991B2034F35C}"/>
                  </a:ext>
                </a:extLst>
              </p:cNvPr>
              <p:cNvSpPr/>
              <p:nvPr/>
            </p:nvSpPr>
            <p:spPr>
              <a:xfrm>
                <a:off x="8454896" y="3153593"/>
                <a:ext cx="1012824" cy="60088"/>
              </a:xfrm>
              <a:custGeom>
                <a:avLst/>
                <a:gdLst>
                  <a:gd name="connsiteX0" fmla="*/ 460721 w 1012824"/>
                  <a:gd name="connsiteY0" fmla="*/ 131 h 60088"/>
                  <a:gd name="connsiteX1" fmla="*/ 0 w 1012824"/>
                  <a:gd name="connsiteY1" fmla="*/ 27086 h 60088"/>
                  <a:gd name="connsiteX2" fmla="*/ 0 w 1012824"/>
                  <a:gd name="connsiteY2" fmla="*/ 27086 h 60088"/>
                  <a:gd name="connsiteX3" fmla="*/ 460721 w 1012824"/>
                  <a:gd name="connsiteY3" fmla="*/ 131 h 60088"/>
                  <a:gd name="connsiteX4" fmla="*/ 851099 w 1012824"/>
                  <a:gd name="connsiteY4" fmla="*/ 17619 h 60088"/>
                  <a:gd name="connsiteX5" fmla="*/ 1012824 w 1012824"/>
                  <a:gd name="connsiteY5" fmla="*/ 60088 h 60088"/>
                  <a:gd name="connsiteX6" fmla="*/ 1012824 w 1012824"/>
                  <a:gd name="connsiteY6" fmla="*/ 60088 h 60088"/>
                  <a:gd name="connsiteX7" fmla="*/ 460721 w 1012824"/>
                  <a:gd name="connsiteY7" fmla="*/ 0 h 600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12824" h="60088">
                    <a:moveTo>
                      <a:pt x="460721" y="131"/>
                    </a:moveTo>
                    <a:cubicBezTo>
                      <a:pt x="268228" y="131"/>
                      <a:pt x="98745" y="10913"/>
                      <a:pt x="0" y="27086"/>
                    </a:cubicBezTo>
                    <a:lnTo>
                      <a:pt x="0" y="27086"/>
                    </a:lnTo>
                    <a:cubicBezTo>
                      <a:pt x="98876" y="10913"/>
                      <a:pt x="268228" y="131"/>
                      <a:pt x="460721" y="131"/>
                    </a:cubicBezTo>
                    <a:cubicBezTo>
                      <a:pt x="613243" y="131"/>
                      <a:pt x="751302" y="6837"/>
                      <a:pt x="851099" y="17619"/>
                    </a:cubicBezTo>
                    <a:cubicBezTo>
                      <a:pt x="951027" y="28532"/>
                      <a:pt x="1012824" y="43521"/>
                      <a:pt x="1012824" y="60088"/>
                    </a:cubicBezTo>
                    <a:lnTo>
                      <a:pt x="1012824" y="60088"/>
                    </a:lnTo>
                    <a:cubicBezTo>
                      <a:pt x="1012298" y="26823"/>
                      <a:pt x="765371" y="0"/>
                      <a:pt x="460721" y="0"/>
                    </a:cubicBezTo>
                    <a:close/>
                  </a:path>
                </a:pathLst>
              </a:custGeom>
              <a:solidFill>
                <a:srgbClr val="A1E2F3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68" name="شكل حر: شكل 67">
                <a:extLst>
                  <a:ext uri="{FF2B5EF4-FFF2-40B4-BE49-F238E27FC236}">
                    <a16:creationId xmlns:a16="http://schemas.microsoft.com/office/drawing/2014/main" id="{2952857F-70F0-EDE2-6F72-3FED9D7A5E8F}"/>
                  </a:ext>
                </a:extLst>
              </p:cNvPr>
              <p:cNvSpPr/>
              <p:nvPr/>
            </p:nvSpPr>
            <p:spPr>
              <a:xfrm>
                <a:off x="8373113" y="3202636"/>
                <a:ext cx="13148" cy="13148"/>
              </a:xfrm>
              <a:custGeom>
                <a:avLst/>
                <a:gdLst>
                  <a:gd name="connsiteX0" fmla="*/ 0 w 13148"/>
                  <a:gd name="connsiteY0" fmla="*/ 0 h 13148"/>
                  <a:gd name="connsiteX1" fmla="*/ 0 w 13148"/>
                  <a:gd name="connsiteY1" fmla="*/ 0 h 13148"/>
                  <a:gd name="connsiteX2" fmla="*/ 0 w 13148"/>
                  <a:gd name="connsiteY2" fmla="*/ 0 h 131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3148" h="13148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69" name="شكل حر: شكل 68">
                <a:extLst>
                  <a:ext uri="{FF2B5EF4-FFF2-40B4-BE49-F238E27FC236}">
                    <a16:creationId xmlns:a16="http://schemas.microsoft.com/office/drawing/2014/main" id="{503AE571-322A-1320-7ED7-23777EDB724C}"/>
                  </a:ext>
                </a:extLst>
              </p:cNvPr>
              <p:cNvSpPr/>
              <p:nvPr/>
            </p:nvSpPr>
            <p:spPr>
              <a:xfrm>
                <a:off x="8364829" y="3208685"/>
                <a:ext cx="788" cy="1051"/>
              </a:xfrm>
              <a:custGeom>
                <a:avLst/>
                <a:gdLst>
                  <a:gd name="connsiteX0" fmla="*/ 0 w 788"/>
                  <a:gd name="connsiteY0" fmla="*/ 1052 h 1051"/>
                  <a:gd name="connsiteX1" fmla="*/ 789 w 788"/>
                  <a:gd name="connsiteY1" fmla="*/ 0 h 1051"/>
                  <a:gd name="connsiteX2" fmla="*/ 0 w 788"/>
                  <a:gd name="connsiteY2" fmla="*/ 1052 h 1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8" h="1051">
                    <a:moveTo>
                      <a:pt x="0" y="1052"/>
                    </a:moveTo>
                    <a:cubicBezTo>
                      <a:pt x="0" y="1052"/>
                      <a:pt x="526" y="263"/>
                      <a:pt x="789" y="0"/>
                    </a:cubicBezTo>
                    <a:cubicBezTo>
                      <a:pt x="526" y="394"/>
                      <a:pt x="263" y="789"/>
                      <a:pt x="0" y="1052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70" name="شكل حر: شكل 69">
                <a:extLst>
                  <a:ext uri="{FF2B5EF4-FFF2-40B4-BE49-F238E27FC236}">
                    <a16:creationId xmlns:a16="http://schemas.microsoft.com/office/drawing/2014/main" id="{EA963A07-98BA-51DC-656C-313B49749640}"/>
                  </a:ext>
                </a:extLst>
              </p:cNvPr>
              <p:cNvSpPr/>
              <p:nvPr/>
            </p:nvSpPr>
            <p:spPr>
              <a:xfrm>
                <a:off x="8363778" y="3211314"/>
                <a:ext cx="394" cy="1577"/>
              </a:xfrm>
              <a:custGeom>
                <a:avLst/>
                <a:gdLst>
                  <a:gd name="connsiteX0" fmla="*/ 0 w 394"/>
                  <a:gd name="connsiteY0" fmla="*/ 1578 h 1577"/>
                  <a:gd name="connsiteX1" fmla="*/ 394 w 394"/>
                  <a:gd name="connsiteY1" fmla="*/ 0 h 1577"/>
                  <a:gd name="connsiteX2" fmla="*/ 0 w 394"/>
                  <a:gd name="connsiteY2" fmla="*/ 1578 h 1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94" h="1577">
                    <a:moveTo>
                      <a:pt x="0" y="1578"/>
                    </a:moveTo>
                    <a:cubicBezTo>
                      <a:pt x="0" y="1578"/>
                      <a:pt x="131" y="526"/>
                      <a:pt x="394" y="0"/>
                    </a:cubicBezTo>
                    <a:cubicBezTo>
                      <a:pt x="131" y="526"/>
                      <a:pt x="131" y="1052"/>
                      <a:pt x="0" y="1578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71" name="شكل حر: شكل 70">
                <a:extLst>
                  <a:ext uri="{FF2B5EF4-FFF2-40B4-BE49-F238E27FC236}">
                    <a16:creationId xmlns:a16="http://schemas.microsoft.com/office/drawing/2014/main" id="{09DD97B1-E2C6-7010-F3C2-C5A363F33BA3}"/>
                  </a:ext>
                </a:extLst>
              </p:cNvPr>
              <p:cNvSpPr/>
              <p:nvPr/>
            </p:nvSpPr>
            <p:spPr>
              <a:xfrm>
                <a:off x="8367065" y="3206975"/>
                <a:ext cx="262" cy="131"/>
              </a:xfrm>
              <a:custGeom>
                <a:avLst/>
                <a:gdLst>
                  <a:gd name="connsiteX0" fmla="*/ 0 w 262"/>
                  <a:gd name="connsiteY0" fmla="*/ 131 h 131"/>
                  <a:gd name="connsiteX1" fmla="*/ 263 w 262"/>
                  <a:gd name="connsiteY1" fmla="*/ 0 h 131"/>
                  <a:gd name="connsiteX2" fmla="*/ 0 w 262"/>
                  <a:gd name="connsiteY2" fmla="*/ 131 h 1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2" h="131">
                    <a:moveTo>
                      <a:pt x="0" y="131"/>
                    </a:moveTo>
                    <a:cubicBezTo>
                      <a:pt x="0" y="131"/>
                      <a:pt x="131" y="131"/>
                      <a:pt x="263" y="0"/>
                    </a:cubicBezTo>
                    <a:cubicBezTo>
                      <a:pt x="263" y="0"/>
                      <a:pt x="131" y="0"/>
                      <a:pt x="0" y="131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72" name="شكل حر: شكل 71">
                <a:extLst>
                  <a:ext uri="{FF2B5EF4-FFF2-40B4-BE49-F238E27FC236}">
                    <a16:creationId xmlns:a16="http://schemas.microsoft.com/office/drawing/2014/main" id="{85AABC35-BD8C-99B3-6CD7-79357BD0B45D}"/>
                  </a:ext>
                </a:extLst>
              </p:cNvPr>
              <p:cNvSpPr/>
              <p:nvPr/>
            </p:nvSpPr>
            <p:spPr>
              <a:xfrm>
                <a:off x="8211388" y="2596756"/>
                <a:ext cx="457960" cy="2101251"/>
              </a:xfrm>
              <a:custGeom>
                <a:avLst/>
                <a:gdLst>
                  <a:gd name="connsiteX0" fmla="*/ 424432 w 457960"/>
                  <a:gd name="connsiteY0" fmla="*/ 1864054 h 2101251"/>
                  <a:gd name="connsiteX1" fmla="*/ 324372 w 457960"/>
                  <a:gd name="connsiteY1" fmla="*/ 1824346 h 2101251"/>
                  <a:gd name="connsiteX2" fmla="*/ 152259 w 457960"/>
                  <a:gd name="connsiteY2" fmla="*/ 617056 h 2101251"/>
                  <a:gd name="connsiteX3" fmla="*/ 152259 w 457960"/>
                  <a:gd name="connsiteY3" fmla="*/ 617056 h 2101251"/>
                  <a:gd name="connsiteX4" fmla="*/ 152259 w 457960"/>
                  <a:gd name="connsiteY4" fmla="*/ 617056 h 2101251"/>
                  <a:gd name="connsiteX5" fmla="*/ 64164 w 457960"/>
                  <a:gd name="connsiteY5" fmla="*/ 0 h 2101251"/>
                  <a:gd name="connsiteX6" fmla="*/ 0 w 457960"/>
                  <a:gd name="connsiteY6" fmla="*/ 0 h 2101251"/>
                  <a:gd name="connsiteX7" fmla="*/ 294920 w 457960"/>
                  <a:gd name="connsiteY7" fmla="*/ 2039980 h 2101251"/>
                  <a:gd name="connsiteX8" fmla="*/ 457960 w 457960"/>
                  <a:gd name="connsiteY8" fmla="*/ 2101252 h 2101251"/>
                  <a:gd name="connsiteX9" fmla="*/ 424432 w 457960"/>
                  <a:gd name="connsiteY9" fmla="*/ 1864186 h 2101251"/>
                  <a:gd name="connsiteX10" fmla="*/ 424432 w 457960"/>
                  <a:gd name="connsiteY10" fmla="*/ 1864186 h 21012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57960" h="2101251">
                    <a:moveTo>
                      <a:pt x="424432" y="1864054"/>
                    </a:moveTo>
                    <a:cubicBezTo>
                      <a:pt x="374862" y="1848933"/>
                      <a:pt x="341071" y="1833155"/>
                      <a:pt x="324372" y="1824346"/>
                    </a:cubicBezTo>
                    <a:lnTo>
                      <a:pt x="152259" y="617056"/>
                    </a:lnTo>
                    <a:lnTo>
                      <a:pt x="152259" y="617056"/>
                    </a:lnTo>
                    <a:cubicBezTo>
                      <a:pt x="152259" y="617056"/>
                      <a:pt x="152259" y="617056"/>
                      <a:pt x="152259" y="617056"/>
                    </a:cubicBezTo>
                    <a:lnTo>
                      <a:pt x="64164" y="0"/>
                    </a:lnTo>
                    <a:lnTo>
                      <a:pt x="0" y="0"/>
                    </a:lnTo>
                    <a:lnTo>
                      <a:pt x="294920" y="2039980"/>
                    </a:lnTo>
                    <a:cubicBezTo>
                      <a:pt x="294920" y="2039980"/>
                      <a:pt x="350538" y="2075087"/>
                      <a:pt x="457960" y="2101252"/>
                    </a:cubicBezTo>
                    <a:lnTo>
                      <a:pt x="424432" y="1864186"/>
                    </a:lnTo>
                    <a:lnTo>
                      <a:pt x="424432" y="1864186"/>
                    </a:lnTo>
                    <a:close/>
                  </a:path>
                </a:pathLst>
              </a:custGeom>
              <a:solidFill>
                <a:srgbClr val="EFEFEF"/>
              </a:solidFill>
              <a:ln w="0" cap="flat">
                <a:solidFill>
                  <a:srgbClr val="EFEFEF"/>
                </a:solidFill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73" name="شكل حر: شكل 72">
                <a:extLst>
                  <a:ext uri="{FF2B5EF4-FFF2-40B4-BE49-F238E27FC236}">
                    <a16:creationId xmlns:a16="http://schemas.microsoft.com/office/drawing/2014/main" id="{F72567CB-CDEA-7FB8-99DE-422BA4D75D94}"/>
                  </a:ext>
                </a:extLst>
              </p:cNvPr>
              <p:cNvSpPr/>
              <p:nvPr/>
            </p:nvSpPr>
            <p:spPr>
              <a:xfrm>
                <a:off x="8363382" y="3213813"/>
                <a:ext cx="272304" cy="1246997"/>
              </a:xfrm>
              <a:custGeom>
                <a:avLst/>
                <a:gdLst>
                  <a:gd name="connsiteX0" fmla="*/ 131 w 272304"/>
                  <a:gd name="connsiteY0" fmla="*/ 0 h 1246997"/>
                  <a:gd name="connsiteX1" fmla="*/ 172245 w 272304"/>
                  <a:gd name="connsiteY1" fmla="*/ 1207290 h 1246997"/>
                  <a:gd name="connsiteX2" fmla="*/ 272304 w 272304"/>
                  <a:gd name="connsiteY2" fmla="*/ 1246998 h 1246997"/>
                  <a:gd name="connsiteX3" fmla="*/ 100849 w 272304"/>
                  <a:gd name="connsiteY3" fmla="*/ 34580 h 1246997"/>
                  <a:gd name="connsiteX4" fmla="*/ 0 w 272304"/>
                  <a:gd name="connsiteY4" fmla="*/ 0 h 12469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72304" h="1246997">
                    <a:moveTo>
                      <a:pt x="131" y="0"/>
                    </a:moveTo>
                    <a:lnTo>
                      <a:pt x="172245" y="1207290"/>
                    </a:lnTo>
                    <a:cubicBezTo>
                      <a:pt x="189075" y="1216099"/>
                      <a:pt x="222735" y="1231877"/>
                      <a:pt x="272304" y="1246998"/>
                    </a:cubicBezTo>
                    <a:lnTo>
                      <a:pt x="100849" y="34580"/>
                    </a:lnTo>
                    <a:cubicBezTo>
                      <a:pt x="37342" y="24851"/>
                      <a:pt x="0" y="12886"/>
                      <a:pt x="0" y="0"/>
                    </a:cubicBezTo>
                    <a:close/>
                  </a:path>
                </a:pathLst>
              </a:custGeom>
              <a:solidFill>
                <a:srgbClr val="0FAFE8"/>
              </a:solidFill>
              <a:ln w="0" cap="flat">
                <a:solidFill>
                  <a:srgbClr val="33B5D3"/>
                </a:solidFill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74" name="شكل حر: شكل 73">
                <a:extLst>
                  <a:ext uri="{FF2B5EF4-FFF2-40B4-BE49-F238E27FC236}">
                    <a16:creationId xmlns:a16="http://schemas.microsoft.com/office/drawing/2014/main" id="{6E6C873B-7F67-C462-2BC6-E9B52B4309FF}"/>
                  </a:ext>
                </a:extLst>
              </p:cNvPr>
              <p:cNvSpPr/>
              <p:nvPr/>
            </p:nvSpPr>
            <p:spPr>
              <a:xfrm>
                <a:off x="8275552" y="2596756"/>
                <a:ext cx="179344" cy="617056"/>
              </a:xfrm>
              <a:custGeom>
                <a:avLst/>
                <a:gdLst>
                  <a:gd name="connsiteX0" fmla="*/ 88226 w 179344"/>
                  <a:gd name="connsiteY0" fmla="*/ 616136 h 617056"/>
                  <a:gd name="connsiteX1" fmla="*/ 88620 w 179344"/>
                  <a:gd name="connsiteY1" fmla="*/ 614558 h 617056"/>
                  <a:gd name="connsiteX2" fmla="*/ 89409 w 179344"/>
                  <a:gd name="connsiteY2" fmla="*/ 613112 h 617056"/>
                  <a:gd name="connsiteX3" fmla="*/ 90198 w 179344"/>
                  <a:gd name="connsiteY3" fmla="*/ 612060 h 617056"/>
                  <a:gd name="connsiteX4" fmla="*/ 91645 w 179344"/>
                  <a:gd name="connsiteY4" fmla="*/ 610482 h 617056"/>
                  <a:gd name="connsiteX5" fmla="*/ 91908 w 179344"/>
                  <a:gd name="connsiteY5" fmla="*/ 610351 h 617056"/>
                  <a:gd name="connsiteX6" fmla="*/ 97693 w 179344"/>
                  <a:gd name="connsiteY6" fmla="*/ 606143 h 617056"/>
                  <a:gd name="connsiteX7" fmla="*/ 97693 w 179344"/>
                  <a:gd name="connsiteY7" fmla="*/ 606143 h 617056"/>
                  <a:gd name="connsiteX8" fmla="*/ 179345 w 179344"/>
                  <a:gd name="connsiteY8" fmla="*/ 584185 h 617056"/>
                  <a:gd name="connsiteX9" fmla="*/ 102163 w 179344"/>
                  <a:gd name="connsiteY9" fmla="*/ 38656 h 617056"/>
                  <a:gd name="connsiteX10" fmla="*/ 74026 w 179344"/>
                  <a:gd name="connsiteY10" fmla="*/ 0 h 617056"/>
                  <a:gd name="connsiteX11" fmla="*/ 0 w 179344"/>
                  <a:gd name="connsiteY11" fmla="*/ 0 h 617056"/>
                  <a:gd name="connsiteX12" fmla="*/ 88095 w 179344"/>
                  <a:gd name="connsiteY12" fmla="*/ 617056 h 617056"/>
                  <a:gd name="connsiteX13" fmla="*/ 88226 w 179344"/>
                  <a:gd name="connsiteY13" fmla="*/ 616267 h 6170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79344" h="617056">
                    <a:moveTo>
                      <a:pt x="88226" y="616136"/>
                    </a:moveTo>
                    <a:cubicBezTo>
                      <a:pt x="88226" y="616136"/>
                      <a:pt x="88357" y="615084"/>
                      <a:pt x="88620" y="614558"/>
                    </a:cubicBezTo>
                    <a:cubicBezTo>
                      <a:pt x="88752" y="614032"/>
                      <a:pt x="89146" y="613638"/>
                      <a:pt x="89409" y="613112"/>
                    </a:cubicBezTo>
                    <a:cubicBezTo>
                      <a:pt x="89672" y="612717"/>
                      <a:pt x="89935" y="612323"/>
                      <a:pt x="90198" y="612060"/>
                    </a:cubicBezTo>
                    <a:cubicBezTo>
                      <a:pt x="90593" y="611534"/>
                      <a:pt x="91119" y="611008"/>
                      <a:pt x="91645" y="610482"/>
                    </a:cubicBezTo>
                    <a:cubicBezTo>
                      <a:pt x="91645" y="610482"/>
                      <a:pt x="91776" y="610482"/>
                      <a:pt x="91908" y="610351"/>
                    </a:cubicBezTo>
                    <a:cubicBezTo>
                      <a:pt x="93354" y="608904"/>
                      <a:pt x="95326" y="607589"/>
                      <a:pt x="97693" y="606143"/>
                    </a:cubicBezTo>
                    <a:cubicBezTo>
                      <a:pt x="97693" y="606143"/>
                      <a:pt x="97693" y="606143"/>
                      <a:pt x="97693" y="606143"/>
                    </a:cubicBezTo>
                    <a:cubicBezTo>
                      <a:pt x="111499" y="598122"/>
                      <a:pt x="139636" y="590759"/>
                      <a:pt x="179345" y="584185"/>
                    </a:cubicBezTo>
                    <a:lnTo>
                      <a:pt x="102163" y="38656"/>
                    </a:lnTo>
                    <a:lnTo>
                      <a:pt x="74026" y="0"/>
                    </a:lnTo>
                    <a:lnTo>
                      <a:pt x="0" y="0"/>
                    </a:lnTo>
                    <a:lnTo>
                      <a:pt x="88095" y="617056"/>
                    </a:lnTo>
                    <a:cubicBezTo>
                      <a:pt x="88095" y="617056"/>
                      <a:pt x="88226" y="616530"/>
                      <a:pt x="88226" y="616267"/>
                    </a:cubicBezTo>
                    <a:close/>
                  </a:path>
                </a:pathLst>
              </a:custGeom>
              <a:solidFill>
                <a:srgbClr val="E0E0E0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75" name="شكل حر: شكل 74">
                <a:extLst>
                  <a:ext uri="{FF2B5EF4-FFF2-40B4-BE49-F238E27FC236}">
                    <a16:creationId xmlns:a16="http://schemas.microsoft.com/office/drawing/2014/main" id="{59F52C7F-7B94-007E-0ECC-4463DAC4DAFC}"/>
                  </a:ext>
                </a:extLst>
              </p:cNvPr>
              <p:cNvSpPr/>
              <p:nvPr/>
            </p:nvSpPr>
            <p:spPr>
              <a:xfrm>
                <a:off x="8363646" y="3180810"/>
                <a:ext cx="100848" cy="67582"/>
              </a:xfrm>
              <a:custGeom>
                <a:avLst/>
                <a:gdLst>
                  <a:gd name="connsiteX0" fmla="*/ 100717 w 100848"/>
                  <a:gd name="connsiteY0" fmla="*/ 67583 h 67582"/>
                  <a:gd name="connsiteX1" fmla="*/ 100717 w 100848"/>
                  <a:gd name="connsiteY1" fmla="*/ 67583 h 67582"/>
                  <a:gd name="connsiteX2" fmla="*/ 91250 w 100848"/>
                  <a:gd name="connsiteY2" fmla="*/ 0 h 67582"/>
                  <a:gd name="connsiteX3" fmla="*/ 9598 w 100848"/>
                  <a:gd name="connsiteY3" fmla="*/ 21958 h 67582"/>
                  <a:gd name="connsiteX4" fmla="*/ 9598 w 100848"/>
                  <a:gd name="connsiteY4" fmla="*/ 21958 h 67582"/>
                  <a:gd name="connsiteX5" fmla="*/ 3813 w 100848"/>
                  <a:gd name="connsiteY5" fmla="*/ 26165 h 67582"/>
                  <a:gd name="connsiteX6" fmla="*/ 3550 w 100848"/>
                  <a:gd name="connsiteY6" fmla="*/ 26297 h 67582"/>
                  <a:gd name="connsiteX7" fmla="*/ 2104 w 100848"/>
                  <a:gd name="connsiteY7" fmla="*/ 27875 h 67582"/>
                  <a:gd name="connsiteX8" fmla="*/ 1315 w 100848"/>
                  <a:gd name="connsiteY8" fmla="*/ 28927 h 67582"/>
                  <a:gd name="connsiteX9" fmla="*/ 526 w 100848"/>
                  <a:gd name="connsiteY9" fmla="*/ 30373 h 67582"/>
                  <a:gd name="connsiteX10" fmla="*/ 132 w 100848"/>
                  <a:gd name="connsiteY10" fmla="*/ 31951 h 67582"/>
                  <a:gd name="connsiteX11" fmla="*/ 0 w 100848"/>
                  <a:gd name="connsiteY11" fmla="*/ 32871 h 67582"/>
                  <a:gd name="connsiteX12" fmla="*/ 0 w 100848"/>
                  <a:gd name="connsiteY12" fmla="*/ 32871 h 67582"/>
                  <a:gd name="connsiteX13" fmla="*/ 0 w 100848"/>
                  <a:gd name="connsiteY13" fmla="*/ 32871 h 67582"/>
                  <a:gd name="connsiteX14" fmla="*/ 0 w 100848"/>
                  <a:gd name="connsiteY14" fmla="*/ 32871 h 67582"/>
                  <a:gd name="connsiteX15" fmla="*/ 100849 w 100848"/>
                  <a:gd name="connsiteY15" fmla="*/ 67452 h 675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100848" h="67582">
                    <a:moveTo>
                      <a:pt x="100717" y="67583"/>
                    </a:moveTo>
                    <a:lnTo>
                      <a:pt x="100717" y="67583"/>
                    </a:lnTo>
                    <a:cubicBezTo>
                      <a:pt x="100717" y="67583"/>
                      <a:pt x="91250" y="0"/>
                      <a:pt x="91250" y="0"/>
                    </a:cubicBezTo>
                    <a:cubicBezTo>
                      <a:pt x="51673" y="6574"/>
                      <a:pt x="23404" y="13937"/>
                      <a:pt x="9598" y="21958"/>
                    </a:cubicBezTo>
                    <a:cubicBezTo>
                      <a:pt x="9598" y="21958"/>
                      <a:pt x="9598" y="21958"/>
                      <a:pt x="9598" y="21958"/>
                    </a:cubicBezTo>
                    <a:cubicBezTo>
                      <a:pt x="7232" y="23404"/>
                      <a:pt x="5259" y="24719"/>
                      <a:pt x="3813" y="26165"/>
                    </a:cubicBezTo>
                    <a:cubicBezTo>
                      <a:pt x="3813" y="26165"/>
                      <a:pt x="3682" y="26165"/>
                      <a:pt x="3550" y="26297"/>
                    </a:cubicBezTo>
                    <a:cubicBezTo>
                      <a:pt x="3024" y="26823"/>
                      <a:pt x="2630" y="27349"/>
                      <a:pt x="2104" y="27875"/>
                    </a:cubicBezTo>
                    <a:cubicBezTo>
                      <a:pt x="1841" y="28269"/>
                      <a:pt x="1578" y="28664"/>
                      <a:pt x="1315" y="28927"/>
                    </a:cubicBezTo>
                    <a:cubicBezTo>
                      <a:pt x="1052" y="29453"/>
                      <a:pt x="789" y="29847"/>
                      <a:pt x="526" y="30373"/>
                    </a:cubicBezTo>
                    <a:cubicBezTo>
                      <a:pt x="263" y="30899"/>
                      <a:pt x="263" y="31425"/>
                      <a:pt x="132" y="31951"/>
                    </a:cubicBezTo>
                    <a:cubicBezTo>
                      <a:pt x="132" y="32214"/>
                      <a:pt x="0" y="32608"/>
                      <a:pt x="0" y="32871"/>
                    </a:cubicBezTo>
                    <a:lnTo>
                      <a:pt x="0" y="32871"/>
                    </a:lnTo>
                    <a:cubicBezTo>
                      <a:pt x="0" y="32871"/>
                      <a:pt x="0" y="32871"/>
                      <a:pt x="0" y="32871"/>
                    </a:cubicBezTo>
                    <a:lnTo>
                      <a:pt x="0" y="32871"/>
                    </a:lnTo>
                    <a:cubicBezTo>
                      <a:pt x="0" y="45757"/>
                      <a:pt x="37342" y="57722"/>
                      <a:pt x="100849" y="67452"/>
                    </a:cubicBezTo>
                    <a:close/>
                  </a:path>
                </a:pathLst>
              </a:custGeom>
              <a:solidFill>
                <a:srgbClr val="0FAFE8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76" name="شكل حر: شكل 75">
                <a:extLst>
                  <a:ext uri="{FF2B5EF4-FFF2-40B4-BE49-F238E27FC236}">
                    <a16:creationId xmlns:a16="http://schemas.microsoft.com/office/drawing/2014/main" id="{51E96248-7670-8634-42C8-3917BECEB570}"/>
                  </a:ext>
                </a:extLst>
              </p:cNvPr>
              <p:cNvSpPr/>
              <p:nvPr/>
            </p:nvSpPr>
            <p:spPr>
              <a:xfrm>
                <a:off x="8373244" y="3180679"/>
                <a:ext cx="81651" cy="21957"/>
              </a:xfrm>
              <a:custGeom>
                <a:avLst/>
                <a:gdLst>
                  <a:gd name="connsiteX0" fmla="*/ 81652 w 81651"/>
                  <a:gd name="connsiteY0" fmla="*/ 0 h 21957"/>
                  <a:gd name="connsiteX1" fmla="*/ 0 w 81651"/>
                  <a:gd name="connsiteY1" fmla="*/ 21958 h 21957"/>
                  <a:gd name="connsiteX2" fmla="*/ 81652 w 81651"/>
                  <a:gd name="connsiteY2" fmla="*/ 0 h 21957"/>
                  <a:gd name="connsiteX3" fmla="*/ 81652 w 81651"/>
                  <a:gd name="connsiteY3" fmla="*/ 0 h 219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651" h="21957">
                    <a:moveTo>
                      <a:pt x="81652" y="0"/>
                    </a:moveTo>
                    <a:cubicBezTo>
                      <a:pt x="41943" y="6574"/>
                      <a:pt x="13674" y="13937"/>
                      <a:pt x="0" y="21958"/>
                    </a:cubicBezTo>
                    <a:cubicBezTo>
                      <a:pt x="13806" y="14069"/>
                      <a:pt x="42075" y="6574"/>
                      <a:pt x="81652" y="0"/>
                    </a:cubicBezTo>
                    <a:lnTo>
                      <a:pt x="81652" y="0"/>
                    </a:ln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77" name="شكل حر: شكل 76">
                <a:extLst>
                  <a:ext uri="{FF2B5EF4-FFF2-40B4-BE49-F238E27FC236}">
                    <a16:creationId xmlns:a16="http://schemas.microsoft.com/office/drawing/2014/main" id="{5906E14C-0156-413D-A348-1541A57A379E}"/>
                  </a:ext>
                </a:extLst>
              </p:cNvPr>
              <p:cNvSpPr/>
              <p:nvPr/>
            </p:nvSpPr>
            <p:spPr>
              <a:xfrm>
                <a:off x="8364172" y="3209868"/>
                <a:ext cx="788" cy="1446"/>
              </a:xfrm>
              <a:custGeom>
                <a:avLst/>
                <a:gdLst>
                  <a:gd name="connsiteX0" fmla="*/ 0 w 788"/>
                  <a:gd name="connsiteY0" fmla="*/ 1446 h 1446"/>
                  <a:gd name="connsiteX1" fmla="*/ 789 w 788"/>
                  <a:gd name="connsiteY1" fmla="*/ 0 h 1446"/>
                  <a:gd name="connsiteX2" fmla="*/ 0 w 788"/>
                  <a:gd name="connsiteY2" fmla="*/ 1446 h 14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88" h="1446">
                    <a:moveTo>
                      <a:pt x="0" y="1446"/>
                    </a:moveTo>
                    <a:cubicBezTo>
                      <a:pt x="0" y="1446"/>
                      <a:pt x="394" y="526"/>
                      <a:pt x="789" y="0"/>
                    </a:cubicBezTo>
                    <a:cubicBezTo>
                      <a:pt x="526" y="526"/>
                      <a:pt x="263" y="920"/>
                      <a:pt x="0" y="1446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78" name="شكل حر: شكل 77">
                <a:extLst>
                  <a:ext uri="{FF2B5EF4-FFF2-40B4-BE49-F238E27FC236}">
                    <a16:creationId xmlns:a16="http://schemas.microsoft.com/office/drawing/2014/main" id="{07B35C09-5996-F959-7D01-FCD04B76E397}"/>
                  </a:ext>
                </a:extLst>
              </p:cNvPr>
              <p:cNvSpPr/>
              <p:nvPr/>
            </p:nvSpPr>
            <p:spPr>
              <a:xfrm>
                <a:off x="8365618" y="3207107"/>
                <a:ext cx="1446" cy="1577"/>
              </a:xfrm>
              <a:custGeom>
                <a:avLst/>
                <a:gdLst>
                  <a:gd name="connsiteX0" fmla="*/ 0 w 1446"/>
                  <a:gd name="connsiteY0" fmla="*/ 1578 h 1577"/>
                  <a:gd name="connsiteX1" fmla="*/ 1446 w 1446"/>
                  <a:gd name="connsiteY1" fmla="*/ 0 h 1577"/>
                  <a:gd name="connsiteX2" fmla="*/ 0 w 1446"/>
                  <a:gd name="connsiteY2" fmla="*/ 1578 h 15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446" h="1577">
                    <a:moveTo>
                      <a:pt x="0" y="1578"/>
                    </a:moveTo>
                    <a:cubicBezTo>
                      <a:pt x="0" y="1578"/>
                      <a:pt x="789" y="526"/>
                      <a:pt x="1446" y="0"/>
                    </a:cubicBezTo>
                    <a:cubicBezTo>
                      <a:pt x="920" y="526"/>
                      <a:pt x="394" y="1052"/>
                      <a:pt x="0" y="1578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79" name="شكل حر: شكل 78">
                <a:extLst>
                  <a:ext uri="{FF2B5EF4-FFF2-40B4-BE49-F238E27FC236}">
                    <a16:creationId xmlns:a16="http://schemas.microsoft.com/office/drawing/2014/main" id="{F3BCD23F-0F8A-3317-B2E2-919C02B47A02}"/>
                  </a:ext>
                </a:extLst>
              </p:cNvPr>
              <p:cNvSpPr/>
              <p:nvPr/>
            </p:nvSpPr>
            <p:spPr>
              <a:xfrm>
                <a:off x="8367196" y="3202636"/>
                <a:ext cx="5785" cy="4207"/>
              </a:xfrm>
              <a:custGeom>
                <a:avLst/>
                <a:gdLst>
                  <a:gd name="connsiteX0" fmla="*/ 0 w 5785"/>
                  <a:gd name="connsiteY0" fmla="*/ 4207 h 4207"/>
                  <a:gd name="connsiteX1" fmla="*/ 5785 w 5785"/>
                  <a:gd name="connsiteY1" fmla="*/ 0 h 4207"/>
                  <a:gd name="connsiteX2" fmla="*/ 0 w 5785"/>
                  <a:gd name="connsiteY2" fmla="*/ 4207 h 42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785" h="4207">
                    <a:moveTo>
                      <a:pt x="0" y="4207"/>
                    </a:moveTo>
                    <a:cubicBezTo>
                      <a:pt x="1446" y="2761"/>
                      <a:pt x="3419" y="1446"/>
                      <a:pt x="5785" y="0"/>
                    </a:cubicBezTo>
                    <a:cubicBezTo>
                      <a:pt x="3419" y="1446"/>
                      <a:pt x="1446" y="2761"/>
                      <a:pt x="0" y="4207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80" name="شكل حر: شكل 79">
                <a:extLst>
                  <a:ext uri="{FF2B5EF4-FFF2-40B4-BE49-F238E27FC236}">
                    <a16:creationId xmlns:a16="http://schemas.microsoft.com/office/drawing/2014/main" id="{293DB04C-566C-B651-4A9A-DB6EB57B5877}"/>
                  </a:ext>
                </a:extLst>
              </p:cNvPr>
              <p:cNvSpPr/>
              <p:nvPr/>
            </p:nvSpPr>
            <p:spPr>
              <a:xfrm>
                <a:off x="8363646" y="3212892"/>
                <a:ext cx="131" cy="788"/>
              </a:xfrm>
              <a:custGeom>
                <a:avLst/>
                <a:gdLst>
                  <a:gd name="connsiteX0" fmla="*/ 132 w 131"/>
                  <a:gd name="connsiteY0" fmla="*/ 0 h 788"/>
                  <a:gd name="connsiteX1" fmla="*/ 0 w 131"/>
                  <a:gd name="connsiteY1" fmla="*/ 789 h 788"/>
                  <a:gd name="connsiteX2" fmla="*/ 0 w 131"/>
                  <a:gd name="connsiteY2" fmla="*/ 789 h 788"/>
                  <a:gd name="connsiteX3" fmla="*/ 132 w 131"/>
                  <a:gd name="connsiteY3" fmla="*/ 0 h 7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1" h="788">
                    <a:moveTo>
                      <a:pt x="132" y="0"/>
                    </a:moveTo>
                    <a:cubicBezTo>
                      <a:pt x="132" y="0"/>
                      <a:pt x="0" y="526"/>
                      <a:pt x="0" y="789"/>
                    </a:cubicBezTo>
                    <a:lnTo>
                      <a:pt x="0" y="789"/>
                    </a:lnTo>
                    <a:cubicBezTo>
                      <a:pt x="0" y="789"/>
                      <a:pt x="0" y="263"/>
                      <a:pt x="132" y="0"/>
                    </a:cubicBezTo>
                    <a:close/>
                  </a:path>
                </a:pathLst>
              </a:custGeom>
              <a:solidFill>
                <a:srgbClr val="EFEFE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</p:grpSp>
        <p:sp>
          <p:nvSpPr>
            <p:cNvPr id="56" name="شكل حر: شكل 55">
              <a:extLst>
                <a:ext uri="{FF2B5EF4-FFF2-40B4-BE49-F238E27FC236}">
                  <a16:creationId xmlns:a16="http://schemas.microsoft.com/office/drawing/2014/main" id="{97B78097-F4C8-DFE1-51CF-F1F90E87726B}"/>
                </a:ext>
              </a:extLst>
            </p:cNvPr>
            <p:cNvSpPr/>
            <p:nvPr/>
          </p:nvSpPr>
          <p:spPr>
            <a:xfrm>
              <a:off x="8022192" y="4141772"/>
              <a:ext cx="1683351" cy="150604"/>
            </a:xfrm>
            <a:custGeom>
              <a:avLst/>
              <a:gdLst>
                <a:gd name="connsiteX0" fmla="*/ 1408461 w 1408461"/>
                <a:gd name="connsiteY0" fmla="*/ 60088 h 120176"/>
                <a:gd name="connsiteX1" fmla="*/ 704231 w 1408461"/>
                <a:gd name="connsiteY1" fmla="*/ 0 h 120176"/>
                <a:gd name="connsiteX2" fmla="*/ 0 w 1408461"/>
                <a:gd name="connsiteY2" fmla="*/ 60088 h 120176"/>
                <a:gd name="connsiteX3" fmla="*/ 704231 w 1408461"/>
                <a:gd name="connsiteY3" fmla="*/ 120177 h 120176"/>
                <a:gd name="connsiteX4" fmla="*/ 1408461 w 1408461"/>
                <a:gd name="connsiteY4" fmla="*/ 60088 h 1201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8461" h="120176">
                  <a:moveTo>
                    <a:pt x="1408461" y="60088"/>
                  </a:moveTo>
                  <a:cubicBezTo>
                    <a:pt x="1408461" y="26954"/>
                    <a:pt x="1093162" y="0"/>
                    <a:pt x="704231" y="0"/>
                  </a:cubicBezTo>
                  <a:cubicBezTo>
                    <a:pt x="315300" y="0"/>
                    <a:pt x="0" y="26823"/>
                    <a:pt x="0" y="60088"/>
                  </a:cubicBezTo>
                  <a:cubicBezTo>
                    <a:pt x="0" y="93354"/>
                    <a:pt x="315300" y="120177"/>
                    <a:pt x="704231" y="120177"/>
                  </a:cubicBezTo>
                  <a:cubicBezTo>
                    <a:pt x="1093162" y="120177"/>
                    <a:pt x="1408461" y="93354"/>
                    <a:pt x="1408461" y="60088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E0E0E0"/>
              </a:solidFill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57" name="شكل حر: شكل 56">
              <a:extLst>
                <a:ext uri="{FF2B5EF4-FFF2-40B4-BE49-F238E27FC236}">
                  <a16:creationId xmlns:a16="http://schemas.microsoft.com/office/drawing/2014/main" id="{ADAB147A-11EA-E3C3-766A-5F5D66054AFA}"/>
                </a:ext>
              </a:extLst>
            </p:cNvPr>
            <p:cNvSpPr/>
            <p:nvPr/>
          </p:nvSpPr>
          <p:spPr>
            <a:xfrm>
              <a:off x="9139538" y="6023837"/>
              <a:ext cx="97877" cy="97876"/>
            </a:xfrm>
            <a:custGeom>
              <a:avLst/>
              <a:gdLst>
                <a:gd name="connsiteX0" fmla="*/ 78102 w 78101"/>
                <a:gd name="connsiteY0" fmla="*/ 39051 h 78101"/>
                <a:gd name="connsiteX1" fmla="*/ 39051 w 78101"/>
                <a:gd name="connsiteY1" fmla="*/ 78102 h 78101"/>
                <a:gd name="connsiteX2" fmla="*/ 0 w 78101"/>
                <a:gd name="connsiteY2" fmla="*/ 39051 h 78101"/>
                <a:gd name="connsiteX3" fmla="*/ 39051 w 78101"/>
                <a:gd name="connsiteY3" fmla="*/ 0 h 78101"/>
                <a:gd name="connsiteX4" fmla="*/ 78102 w 78101"/>
                <a:gd name="connsiteY4" fmla="*/ 39051 h 781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8101" h="78101">
                  <a:moveTo>
                    <a:pt x="78102" y="39051"/>
                  </a:moveTo>
                  <a:cubicBezTo>
                    <a:pt x="78102" y="60614"/>
                    <a:pt x="60614" y="78102"/>
                    <a:pt x="39051" y="78102"/>
                  </a:cubicBezTo>
                  <a:cubicBezTo>
                    <a:pt x="17487" y="78102"/>
                    <a:pt x="0" y="60614"/>
                    <a:pt x="0" y="39051"/>
                  </a:cubicBezTo>
                  <a:cubicBezTo>
                    <a:pt x="0" y="17487"/>
                    <a:pt x="17487" y="0"/>
                    <a:pt x="39051" y="0"/>
                  </a:cubicBezTo>
                  <a:cubicBezTo>
                    <a:pt x="60614" y="0"/>
                    <a:pt x="78102" y="17487"/>
                    <a:pt x="78102" y="39051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58" name="شكل حر: شكل 57">
              <a:extLst>
                <a:ext uri="{FF2B5EF4-FFF2-40B4-BE49-F238E27FC236}">
                  <a16:creationId xmlns:a16="http://schemas.microsoft.com/office/drawing/2014/main" id="{45EC2C77-0863-8F83-B82D-E7B6B71B1CEA}"/>
                </a:ext>
              </a:extLst>
            </p:cNvPr>
            <p:cNvSpPr/>
            <p:nvPr/>
          </p:nvSpPr>
          <p:spPr>
            <a:xfrm>
              <a:off x="8968172" y="5639746"/>
              <a:ext cx="54704" cy="54704"/>
            </a:xfrm>
            <a:custGeom>
              <a:avLst/>
              <a:gdLst>
                <a:gd name="connsiteX0" fmla="*/ 43653 w 43652"/>
                <a:gd name="connsiteY0" fmla="*/ 21826 h 43652"/>
                <a:gd name="connsiteX1" fmla="*/ 21826 w 43652"/>
                <a:gd name="connsiteY1" fmla="*/ 43653 h 43652"/>
                <a:gd name="connsiteX2" fmla="*/ 0 w 43652"/>
                <a:gd name="connsiteY2" fmla="*/ 21826 h 43652"/>
                <a:gd name="connsiteX3" fmla="*/ 21826 w 43652"/>
                <a:gd name="connsiteY3" fmla="*/ 0 h 43652"/>
                <a:gd name="connsiteX4" fmla="*/ 43653 w 43652"/>
                <a:gd name="connsiteY4" fmla="*/ 21826 h 43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652" h="43652">
                  <a:moveTo>
                    <a:pt x="43653" y="21826"/>
                  </a:moveTo>
                  <a:cubicBezTo>
                    <a:pt x="43653" y="33923"/>
                    <a:pt x="33791" y="43653"/>
                    <a:pt x="21826" y="43653"/>
                  </a:cubicBezTo>
                  <a:cubicBezTo>
                    <a:pt x="9861" y="43653"/>
                    <a:pt x="0" y="33791"/>
                    <a:pt x="0" y="21826"/>
                  </a:cubicBezTo>
                  <a:cubicBezTo>
                    <a:pt x="0" y="9861"/>
                    <a:pt x="9861" y="0"/>
                    <a:pt x="21826" y="0"/>
                  </a:cubicBezTo>
                  <a:cubicBezTo>
                    <a:pt x="33791" y="0"/>
                    <a:pt x="43653" y="9861"/>
                    <a:pt x="43653" y="21826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59" name="شكل حر: شكل 58">
              <a:extLst>
                <a:ext uri="{FF2B5EF4-FFF2-40B4-BE49-F238E27FC236}">
                  <a16:creationId xmlns:a16="http://schemas.microsoft.com/office/drawing/2014/main" id="{D1D1126F-2CD8-58F7-16C0-AF179A124E67}"/>
                </a:ext>
              </a:extLst>
            </p:cNvPr>
            <p:cNvSpPr/>
            <p:nvPr/>
          </p:nvSpPr>
          <p:spPr>
            <a:xfrm>
              <a:off x="9224235" y="5385167"/>
              <a:ext cx="83376" cy="83376"/>
            </a:xfrm>
            <a:custGeom>
              <a:avLst/>
              <a:gdLst>
                <a:gd name="connsiteX0" fmla="*/ 66531 w 66531"/>
                <a:gd name="connsiteY0" fmla="*/ 33266 h 66531"/>
                <a:gd name="connsiteX1" fmla="*/ 33266 w 66531"/>
                <a:gd name="connsiteY1" fmla="*/ 66531 h 66531"/>
                <a:gd name="connsiteX2" fmla="*/ 0 w 66531"/>
                <a:gd name="connsiteY2" fmla="*/ 33266 h 66531"/>
                <a:gd name="connsiteX3" fmla="*/ 33266 w 66531"/>
                <a:gd name="connsiteY3" fmla="*/ 0 h 66531"/>
                <a:gd name="connsiteX4" fmla="*/ 66531 w 66531"/>
                <a:gd name="connsiteY4" fmla="*/ 33266 h 66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6531" h="66531">
                  <a:moveTo>
                    <a:pt x="66531" y="33266"/>
                  </a:moveTo>
                  <a:cubicBezTo>
                    <a:pt x="66531" y="51673"/>
                    <a:pt x="51673" y="66531"/>
                    <a:pt x="33266" y="66531"/>
                  </a:cubicBezTo>
                  <a:cubicBezTo>
                    <a:pt x="14858" y="66531"/>
                    <a:pt x="0" y="51673"/>
                    <a:pt x="0" y="33266"/>
                  </a:cubicBezTo>
                  <a:cubicBezTo>
                    <a:pt x="0" y="14858"/>
                    <a:pt x="14858" y="0"/>
                    <a:pt x="33266" y="0"/>
                  </a:cubicBezTo>
                  <a:cubicBezTo>
                    <a:pt x="51673" y="0"/>
                    <a:pt x="66531" y="14858"/>
                    <a:pt x="66531" y="33266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60" name="شكل حر: شكل 59">
              <a:extLst>
                <a:ext uri="{FF2B5EF4-FFF2-40B4-BE49-F238E27FC236}">
                  <a16:creationId xmlns:a16="http://schemas.microsoft.com/office/drawing/2014/main" id="{453B0030-BDF9-2F43-C2E8-41E0A20D64D5}"/>
                </a:ext>
              </a:extLst>
            </p:cNvPr>
            <p:cNvSpPr/>
            <p:nvPr/>
          </p:nvSpPr>
          <p:spPr>
            <a:xfrm>
              <a:off x="8695798" y="6311371"/>
              <a:ext cx="81069" cy="81069"/>
            </a:xfrm>
            <a:custGeom>
              <a:avLst/>
              <a:gdLst>
                <a:gd name="connsiteX0" fmla="*/ 64690 w 64690"/>
                <a:gd name="connsiteY0" fmla="*/ 32345 h 64690"/>
                <a:gd name="connsiteX1" fmla="*/ 32345 w 64690"/>
                <a:gd name="connsiteY1" fmla="*/ 64690 h 64690"/>
                <a:gd name="connsiteX2" fmla="*/ 0 w 64690"/>
                <a:gd name="connsiteY2" fmla="*/ 32345 h 64690"/>
                <a:gd name="connsiteX3" fmla="*/ 32345 w 64690"/>
                <a:gd name="connsiteY3" fmla="*/ 0 h 64690"/>
                <a:gd name="connsiteX4" fmla="*/ 64690 w 64690"/>
                <a:gd name="connsiteY4" fmla="*/ 32345 h 646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690" h="64690">
                  <a:moveTo>
                    <a:pt x="64690" y="32345"/>
                  </a:moveTo>
                  <a:cubicBezTo>
                    <a:pt x="64690" y="50227"/>
                    <a:pt x="50227" y="64690"/>
                    <a:pt x="32345" y="64690"/>
                  </a:cubicBezTo>
                  <a:cubicBezTo>
                    <a:pt x="14463" y="64690"/>
                    <a:pt x="0" y="50227"/>
                    <a:pt x="0" y="32345"/>
                  </a:cubicBezTo>
                  <a:cubicBezTo>
                    <a:pt x="0" y="14463"/>
                    <a:pt x="14463" y="0"/>
                    <a:pt x="32345" y="0"/>
                  </a:cubicBezTo>
                  <a:cubicBezTo>
                    <a:pt x="50227" y="0"/>
                    <a:pt x="64690" y="14463"/>
                    <a:pt x="64690" y="32345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61" name="شكل حر: شكل 60">
              <a:extLst>
                <a:ext uri="{FF2B5EF4-FFF2-40B4-BE49-F238E27FC236}">
                  <a16:creationId xmlns:a16="http://schemas.microsoft.com/office/drawing/2014/main" id="{BF76A99B-4D62-B4CA-6A16-900930677045}"/>
                </a:ext>
              </a:extLst>
            </p:cNvPr>
            <p:cNvSpPr/>
            <p:nvPr/>
          </p:nvSpPr>
          <p:spPr>
            <a:xfrm>
              <a:off x="8792524" y="6065692"/>
              <a:ext cx="56023" cy="56023"/>
            </a:xfrm>
            <a:custGeom>
              <a:avLst/>
              <a:gdLst>
                <a:gd name="connsiteX0" fmla="*/ 44705 w 44704"/>
                <a:gd name="connsiteY0" fmla="*/ 22352 h 44704"/>
                <a:gd name="connsiteX1" fmla="*/ 22352 w 44704"/>
                <a:gd name="connsiteY1" fmla="*/ 44705 h 44704"/>
                <a:gd name="connsiteX2" fmla="*/ 0 w 44704"/>
                <a:gd name="connsiteY2" fmla="*/ 22352 h 44704"/>
                <a:gd name="connsiteX3" fmla="*/ 22352 w 44704"/>
                <a:gd name="connsiteY3" fmla="*/ 0 h 44704"/>
                <a:gd name="connsiteX4" fmla="*/ 44705 w 44704"/>
                <a:gd name="connsiteY4" fmla="*/ 22352 h 447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704" h="44704">
                  <a:moveTo>
                    <a:pt x="44705" y="22352"/>
                  </a:moveTo>
                  <a:cubicBezTo>
                    <a:pt x="44705" y="34697"/>
                    <a:pt x="34697" y="44705"/>
                    <a:pt x="22352" y="44705"/>
                  </a:cubicBezTo>
                  <a:cubicBezTo>
                    <a:pt x="10008" y="44705"/>
                    <a:pt x="0" y="34697"/>
                    <a:pt x="0" y="22352"/>
                  </a:cubicBezTo>
                  <a:cubicBezTo>
                    <a:pt x="0" y="10008"/>
                    <a:pt x="10008" y="0"/>
                    <a:pt x="22352" y="0"/>
                  </a:cubicBezTo>
                  <a:cubicBezTo>
                    <a:pt x="34697" y="0"/>
                    <a:pt x="44705" y="10008"/>
                    <a:pt x="44705" y="22352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  <p:sp>
          <p:nvSpPr>
            <p:cNvPr id="62" name="شكل حر: شكل 61">
              <a:extLst>
                <a:ext uri="{FF2B5EF4-FFF2-40B4-BE49-F238E27FC236}">
                  <a16:creationId xmlns:a16="http://schemas.microsoft.com/office/drawing/2014/main" id="{68C3EFD4-A38B-3167-8D94-2922ED028178}"/>
                </a:ext>
              </a:extLst>
            </p:cNvPr>
            <p:cNvSpPr/>
            <p:nvPr/>
          </p:nvSpPr>
          <p:spPr>
            <a:xfrm>
              <a:off x="8522227" y="5285785"/>
              <a:ext cx="73819" cy="73819"/>
            </a:xfrm>
            <a:custGeom>
              <a:avLst/>
              <a:gdLst>
                <a:gd name="connsiteX0" fmla="*/ 58905 w 58905"/>
                <a:gd name="connsiteY0" fmla="*/ 29452 h 58905"/>
                <a:gd name="connsiteX1" fmla="*/ 29453 w 58905"/>
                <a:gd name="connsiteY1" fmla="*/ 58905 h 58905"/>
                <a:gd name="connsiteX2" fmla="*/ 0 w 58905"/>
                <a:gd name="connsiteY2" fmla="*/ 29452 h 58905"/>
                <a:gd name="connsiteX3" fmla="*/ 29453 w 58905"/>
                <a:gd name="connsiteY3" fmla="*/ 0 h 58905"/>
                <a:gd name="connsiteX4" fmla="*/ 58905 w 58905"/>
                <a:gd name="connsiteY4" fmla="*/ 29452 h 58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8905" h="58905">
                  <a:moveTo>
                    <a:pt x="58905" y="29452"/>
                  </a:moveTo>
                  <a:cubicBezTo>
                    <a:pt x="58905" y="45757"/>
                    <a:pt x="45757" y="58905"/>
                    <a:pt x="29453" y="58905"/>
                  </a:cubicBezTo>
                  <a:cubicBezTo>
                    <a:pt x="13148" y="58905"/>
                    <a:pt x="0" y="45757"/>
                    <a:pt x="0" y="29452"/>
                  </a:cubicBezTo>
                  <a:cubicBezTo>
                    <a:pt x="0" y="13148"/>
                    <a:pt x="13148" y="0"/>
                    <a:pt x="29453" y="0"/>
                  </a:cubicBezTo>
                  <a:cubicBezTo>
                    <a:pt x="45757" y="0"/>
                    <a:pt x="58905" y="13148"/>
                    <a:pt x="58905" y="29452"/>
                  </a:cubicBezTo>
                  <a:close/>
                </a:path>
              </a:pathLst>
            </a:custGeom>
            <a:solidFill>
              <a:srgbClr val="A1E2F3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/>
            </a:p>
          </p:txBody>
        </p:sp>
      </p:grpSp>
      <p:grpSp>
        <p:nvGrpSpPr>
          <p:cNvPr id="84" name="مجموعة 83">
            <a:extLst>
              <a:ext uri="{FF2B5EF4-FFF2-40B4-BE49-F238E27FC236}">
                <a16:creationId xmlns:a16="http://schemas.microsoft.com/office/drawing/2014/main" id="{55128C02-A353-5EAE-C58C-887FB8AE63DB}"/>
              </a:ext>
            </a:extLst>
          </p:cNvPr>
          <p:cNvGrpSpPr/>
          <p:nvPr/>
        </p:nvGrpSpPr>
        <p:grpSpPr>
          <a:xfrm>
            <a:off x="14113" y="3165044"/>
            <a:ext cx="4323513" cy="3621690"/>
            <a:chOff x="677028" y="4760039"/>
            <a:chExt cx="2382083" cy="1995407"/>
          </a:xfrm>
        </p:grpSpPr>
        <p:sp>
          <p:nvSpPr>
            <p:cNvPr id="85" name="شكل حر: شكل 84">
              <a:extLst>
                <a:ext uri="{FF2B5EF4-FFF2-40B4-BE49-F238E27FC236}">
                  <a16:creationId xmlns:a16="http://schemas.microsoft.com/office/drawing/2014/main" id="{C3C5301C-D58F-BFDC-0C08-F7A9BE247274}"/>
                </a:ext>
              </a:extLst>
            </p:cNvPr>
            <p:cNvSpPr/>
            <p:nvPr/>
          </p:nvSpPr>
          <p:spPr>
            <a:xfrm>
              <a:off x="873443" y="4786058"/>
              <a:ext cx="1969484" cy="1969388"/>
            </a:xfrm>
            <a:custGeom>
              <a:avLst/>
              <a:gdLst>
                <a:gd name="connsiteX0" fmla="*/ 1969484 w 1969484"/>
                <a:gd name="connsiteY0" fmla="*/ 984695 h 1969388"/>
                <a:gd name="connsiteX1" fmla="*/ 1898047 w 1969484"/>
                <a:gd name="connsiteY1" fmla="*/ 1353598 h 1969388"/>
                <a:gd name="connsiteX2" fmla="*/ 1069467 w 1969484"/>
                <a:gd name="connsiteY2" fmla="*/ 1965770 h 1969388"/>
                <a:gd name="connsiteX3" fmla="*/ 984790 w 1969484"/>
                <a:gd name="connsiteY3" fmla="*/ 1969389 h 1969388"/>
                <a:gd name="connsiteX4" fmla="*/ 403384 w 1969484"/>
                <a:gd name="connsiteY4" fmla="*/ 1779365 h 1969388"/>
                <a:gd name="connsiteX5" fmla="*/ 5144 w 1969484"/>
                <a:gd name="connsiteY5" fmla="*/ 1085660 h 1969388"/>
                <a:gd name="connsiteX6" fmla="*/ 0 w 1969484"/>
                <a:gd name="connsiteY6" fmla="*/ 984695 h 1969388"/>
                <a:gd name="connsiteX7" fmla="*/ 98203 w 1969484"/>
                <a:gd name="connsiteY7" fmla="*/ 555593 h 1969388"/>
                <a:gd name="connsiteX8" fmla="*/ 425768 w 1969484"/>
                <a:gd name="connsiteY8" fmla="*/ 173927 h 1969388"/>
                <a:gd name="connsiteX9" fmla="*/ 838295 w 1969484"/>
                <a:gd name="connsiteY9" fmla="*/ 10859 h 1969388"/>
                <a:gd name="connsiteX10" fmla="*/ 838295 w 1969484"/>
                <a:gd name="connsiteY10" fmla="*/ 10859 h 1969388"/>
                <a:gd name="connsiteX11" fmla="*/ 984695 w 1969484"/>
                <a:gd name="connsiteY11" fmla="*/ 0 h 1969388"/>
                <a:gd name="connsiteX12" fmla="*/ 1070039 w 1969484"/>
                <a:gd name="connsiteY12" fmla="*/ 3715 h 1969388"/>
                <a:gd name="connsiteX13" fmla="*/ 1150715 w 1969484"/>
                <a:gd name="connsiteY13" fmla="*/ 14002 h 1969388"/>
                <a:gd name="connsiteX14" fmla="*/ 1482281 w 1969484"/>
                <a:gd name="connsiteY14" fmla="*/ 134874 h 1969388"/>
                <a:gd name="connsiteX15" fmla="*/ 1969389 w 1969484"/>
                <a:gd name="connsiteY15" fmla="*/ 984695 h 1969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69484" h="1969388">
                  <a:moveTo>
                    <a:pt x="1969484" y="984695"/>
                  </a:moveTo>
                  <a:cubicBezTo>
                    <a:pt x="1969484" y="1115187"/>
                    <a:pt x="1944148" y="1239679"/>
                    <a:pt x="1898047" y="1353598"/>
                  </a:cubicBezTo>
                  <a:cubicBezTo>
                    <a:pt x="1762125" y="1689735"/>
                    <a:pt x="1445990" y="1933670"/>
                    <a:pt x="1069467" y="1965770"/>
                  </a:cubicBezTo>
                  <a:cubicBezTo>
                    <a:pt x="1041559" y="1968246"/>
                    <a:pt x="1013270" y="1969389"/>
                    <a:pt x="984790" y="1969389"/>
                  </a:cubicBezTo>
                  <a:cubicBezTo>
                    <a:pt x="767334" y="1969389"/>
                    <a:pt x="566261" y="1898904"/>
                    <a:pt x="403384" y="1779365"/>
                  </a:cubicBezTo>
                  <a:cubicBezTo>
                    <a:pt x="184309" y="1618964"/>
                    <a:pt x="34100" y="1370267"/>
                    <a:pt x="5144" y="1085660"/>
                  </a:cubicBezTo>
                  <a:cubicBezTo>
                    <a:pt x="1810" y="1052417"/>
                    <a:pt x="0" y="1018699"/>
                    <a:pt x="0" y="984695"/>
                  </a:cubicBezTo>
                  <a:cubicBezTo>
                    <a:pt x="0" y="830866"/>
                    <a:pt x="35243" y="685324"/>
                    <a:pt x="98203" y="555593"/>
                  </a:cubicBezTo>
                  <a:cubicBezTo>
                    <a:pt x="172784" y="401765"/>
                    <a:pt x="286226" y="270320"/>
                    <a:pt x="425768" y="173927"/>
                  </a:cubicBezTo>
                  <a:cubicBezTo>
                    <a:pt x="546449" y="90488"/>
                    <a:pt x="686753" y="33338"/>
                    <a:pt x="838295" y="10859"/>
                  </a:cubicBezTo>
                  <a:lnTo>
                    <a:pt x="838295" y="10859"/>
                  </a:lnTo>
                  <a:cubicBezTo>
                    <a:pt x="886015" y="3715"/>
                    <a:pt x="934974" y="0"/>
                    <a:pt x="984695" y="0"/>
                  </a:cubicBezTo>
                  <a:cubicBezTo>
                    <a:pt x="1013460" y="0"/>
                    <a:pt x="1041940" y="1238"/>
                    <a:pt x="1070039" y="3715"/>
                  </a:cubicBezTo>
                  <a:cubicBezTo>
                    <a:pt x="1097280" y="6001"/>
                    <a:pt x="1124236" y="9430"/>
                    <a:pt x="1150715" y="14002"/>
                  </a:cubicBezTo>
                  <a:cubicBezTo>
                    <a:pt x="1269968" y="34195"/>
                    <a:pt x="1381792" y="75819"/>
                    <a:pt x="1482281" y="134874"/>
                  </a:cubicBezTo>
                  <a:cubicBezTo>
                    <a:pt x="1773746" y="305848"/>
                    <a:pt x="1969389" y="622363"/>
                    <a:pt x="1969389" y="984695"/>
                  </a:cubicBezTo>
                  <a:close/>
                </a:path>
              </a:pathLst>
            </a:custGeom>
            <a:solidFill>
              <a:srgbClr val="C0F2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endParaRPr lang="ar-SA"/>
            </a:p>
          </p:txBody>
        </p:sp>
        <p:sp>
          <p:nvSpPr>
            <p:cNvPr id="86" name="شكل حر: شكل 85">
              <a:extLst>
                <a:ext uri="{FF2B5EF4-FFF2-40B4-BE49-F238E27FC236}">
                  <a16:creationId xmlns:a16="http://schemas.microsoft.com/office/drawing/2014/main" id="{7476BFBC-DD8C-D7E9-3DB8-B1E69E1DC6C8}"/>
                </a:ext>
              </a:extLst>
            </p:cNvPr>
            <p:cNvSpPr/>
            <p:nvPr/>
          </p:nvSpPr>
          <p:spPr>
            <a:xfrm>
              <a:off x="873443" y="4786058"/>
              <a:ext cx="1070038" cy="1969388"/>
            </a:xfrm>
            <a:custGeom>
              <a:avLst/>
              <a:gdLst>
                <a:gd name="connsiteX0" fmla="*/ 520732 w 1070038"/>
                <a:gd name="connsiteY0" fmla="*/ 1776889 h 1969388"/>
                <a:gd name="connsiteX1" fmla="*/ 1069372 w 1070038"/>
                <a:gd name="connsiteY1" fmla="*/ 1965770 h 1969388"/>
                <a:gd name="connsiteX2" fmla="*/ 984695 w 1070038"/>
                <a:gd name="connsiteY2" fmla="*/ 1969389 h 1969388"/>
                <a:gd name="connsiteX3" fmla="*/ 403289 w 1070038"/>
                <a:gd name="connsiteY3" fmla="*/ 1779365 h 1969388"/>
                <a:gd name="connsiteX4" fmla="*/ 5144 w 1070038"/>
                <a:gd name="connsiteY4" fmla="*/ 1085660 h 1969388"/>
                <a:gd name="connsiteX5" fmla="*/ 0 w 1070038"/>
                <a:gd name="connsiteY5" fmla="*/ 984695 h 1969388"/>
                <a:gd name="connsiteX6" fmla="*/ 98203 w 1070038"/>
                <a:gd name="connsiteY6" fmla="*/ 555593 h 1969388"/>
                <a:gd name="connsiteX7" fmla="*/ 425768 w 1070038"/>
                <a:gd name="connsiteY7" fmla="*/ 173927 h 1969388"/>
                <a:gd name="connsiteX8" fmla="*/ 838295 w 1070038"/>
                <a:gd name="connsiteY8" fmla="*/ 10859 h 1969388"/>
                <a:gd name="connsiteX9" fmla="*/ 838295 w 1070038"/>
                <a:gd name="connsiteY9" fmla="*/ 10859 h 1969388"/>
                <a:gd name="connsiteX10" fmla="*/ 984695 w 1070038"/>
                <a:gd name="connsiteY10" fmla="*/ 0 h 1969388"/>
                <a:gd name="connsiteX11" fmla="*/ 1070039 w 1070038"/>
                <a:gd name="connsiteY11" fmla="*/ 3715 h 1969388"/>
                <a:gd name="connsiteX12" fmla="*/ 954405 w 1070038"/>
                <a:gd name="connsiteY12" fmla="*/ 14097 h 1969388"/>
                <a:gd name="connsiteX13" fmla="*/ 954405 w 1070038"/>
                <a:gd name="connsiteY13" fmla="*/ 14097 h 1969388"/>
                <a:gd name="connsiteX14" fmla="*/ 543211 w 1070038"/>
                <a:gd name="connsiteY14" fmla="*/ 176594 h 1969388"/>
                <a:gd name="connsiteX15" fmla="*/ 216694 w 1070038"/>
                <a:gd name="connsiteY15" fmla="*/ 557117 h 1969388"/>
                <a:gd name="connsiteX16" fmla="*/ 118777 w 1070038"/>
                <a:gd name="connsiteY16" fmla="*/ 984790 h 1969388"/>
                <a:gd name="connsiteX17" fmla="*/ 123920 w 1070038"/>
                <a:gd name="connsiteY17" fmla="*/ 1085469 h 1969388"/>
                <a:gd name="connsiteX18" fmla="*/ 520827 w 1070038"/>
                <a:gd name="connsiteY18" fmla="*/ 1776984 h 1969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70038" h="1969388">
                  <a:moveTo>
                    <a:pt x="520732" y="1776889"/>
                  </a:moveTo>
                  <a:cubicBezTo>
                    <a:pt x="675418" y="1890236"/>
                    <a:pt x="864489" y="1959483"/>
                    <a:pt x="1069372" y="1965770"/>
                  </a:cubicBezTo>
                  <a:cubicBezTo>
                    <a:pt x="1041463" y="1968246"/>
                    <a:pt x="1013174" y="1969389"/>
                    <a:pt x="984695" y="1969389"/>
                  </a:cubicBezTo>
                  <a:cubicBezTo>
                    <a:pt x="767239" y="1969389"/>
                    <a:pt x="566166" y="1898904"/>
                    <a:pt x="403289" y="1779365"/>
                  </a:cubicBezTo>
                  <a:cubicBezTo>
                    <a:pt x="184309" y="1618964"/>
                    <a:pt x="34100" y="1370267"/>
                    <a:pt x="5144" y="1085660"/>
                  </a:cubicBezTo>
                  <a:cubicBezTo>
                    <a:pt x="1810" y="1052417"/>
                    <a:pt x="0" y="1018699"/>
                    <a:pt x="0" y="984695"/>
                  </a:cubicBezTo>
                  <a:cubicBezTo>
                    <a:pt x="0" y="830866"/>
                    <a:pt x="35243" y="685324"/>
                    <a:pt x="98203" y="555593"/>
                  </a:cubicBezTo>
                  <a:cubicBezTo>
                    <a:pt x="172784" y="401765"/>
                    <a:pt x="286226" y="270320"/>
                    <a:pt x="425768" y="173927"/>
                  </a:cubicBezTo>
                  <a:cubicBezTo>
                    <a:pt x="546449" y="90488"/>
                    <a:pt x="686753" y="33338"/>
                    <a:pt x="838295" y="10859"/>
                  </a:cubicBezTo>
                  <a:lnTo>
                    <a:pt x="838295" y="10859"/>
                  </a:lnTo>
                  <a:cubicBezTo>
                    <a:pt x="886015" y="3715"/>
                    <a:pt x="934974" y="0"/>
                    <a:pt x="984695" y="0"/>
                  </a:cubicBezTo>
                  <a:cubicBezTo>
                    <a:pt x="1013460" y="0"/>
                    <a:pt x="1041940" y="1238"/>
                    <a:pt x="1070039" y="3715"/>
                  </a:cubicBezTo>
                  <a:cubicBezTo>
                    <a:pt x="1030891" y="4858"/>
                    <a:pt x="992219" y="8287"/>
                    <a:pt x="954405" y="14097"/>
                  </a:cubicBezTo>
                  <a:lnTo>
                    <a:pt x="954405" y="14097"/>
                  </a:lnTo>
                  <a:cubicBezTo>
                    <a:pt x="803338" y="36576"/>
                    <a:pt x="663512" y="93536"/>
                    <a:pt x="543211" y="176594"/>
                  </a:cubicBezTo>
                  <a:cubicBezTo>
                    <a:pt x="404050" y="272701"/>
                    <a:pt x="290989" y="403860"/>
                    <a:pt x="216694" y="557117"/>
                  </a:cubicBezTo>
                  <a:cubicBezTo>
                    <a:pt x="153924" y="686372"/>
                    <a:pt x="118777" y="831437"/>
                    <a:pt x="118777" y="984790"/>
                  </a:cubicBezTo>
                  <a:cubicBezTo>
                    <a:pt x="118777" y="1018794"/>
                    <a:pt x="120491" y="1052322"/>
                    <a:pt x="123920" y="1085469"/>
                  </a:cubicBezTo>
                  <a:cubicBezTo>
                    <a:pt x="152781" y="1369124"/>
                    <a:pt x="302514" y="1617155"/>
                    <a:pt x="520827" y="1776984"/>
                  </a:cubicBezTo>
                  <a:close/>
                </a:path>
              </a:pathLst>
            </a:custGeom>
            <a:solidFill>
              <a:srgbClr val="ABECE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endParaRPr lang="ar-SA"/>
            </a:p>
          </p:txBody>
        </p:sp>
        <p:grpSp>
          <p:nvGrpSpPr>
            <p:cNvPr id="87" name="رسم 262">
              <a:extLst>
                <a:ext uri="{FF2B5EF4-FFF2-40B4-BE49-F238E27FC236}">
                  <a16:creationId xmlns:a16="http://schemas.microsoft.com/office/drawing/2014/main" id="{C863984C-9294-4E5E-83C7-418196DEF461}"/>
                </a:ext>
              </a:extLst>
            </p:cNvPr>
            <p:cNvGrpSpPr/>
            <p:nvPr/>
          </p:nvGrpSpPr>
          <p:grpSpPr>
            <a:xfrm>
              <a:off x="878586" y="4786058"/>
              <a:ext cx="1964340" cy="1877440"/>
              <a:chOff x="878586" y="4786058"/>
              <a:chExt cx="1964340" cy="1877440"/>
            </a:xfrm>
            <a:solidFill>
              <a:srgbClr val="3BBBEC"/>
            </a:solidFill>
          </p:grpSpPr>
          <p:sp>
            <p:nvSpPr>
              <p:cNvPr id="90" name="شكل حر: شكل 89">
                <a:extLst>
                  <a:ext uri="{FF2B5EF4-FFF2-40B4-BE49-F238E27FC236}">
                    <a16:creationId xmlns:a16="http://schemas.microsoft.com/office/drawing/2014/main" id="{775EA70A-3ADE-7E07-5DD1-E903CF8790AD}"/>
                  </a:ext>
                </a:extLst>
              </p:cNvPr>
              <p:cNvSpPr/>
              <p:nvPr/>
            </p:nvSpPr>
            <p:spPr>
              <a:xfrm>
                <a:off x="971740" y="4959984"/>
                <a:ext cx="327564" cy="381666"/>
              </a:xfrm>
              <a:custGeom>
                <a:avLst/>
                <a:gdLst>
                  <a:gd name="connsiteX0" fmla="*/ 327470 w 327564"/>
                  <a:gd name="connsiteY0" fmla="*/ 0 h 381666"/>
                  <a:gd name="connsiteX1" fmla="*/ 279273 w 327564"/>
                  <a:gd name="connsiteY1" fmla="*/ 70485 h 381666"/>
                  <a:gd name="connsiteX2" fmla="*/ 211360 w 327564"/>
                  <a:gd name="connsiteY2" fmla="*/ 170402 h 381666"/>
                  <a:gd name="connsiteX3" fmla="*/ 142304 w 327564"/>
                  <a:gd name="connsiteY3" fmla="*/ 203549 h 381666"/>
                  <a:gd name="connsiteX4" fmla="*/ 112014 w 327564"/>
                  <a:gd name="connsiteY4" fmla="*/ 265843 h 381666"/>
                  <a:gd name="connsiteX5" fmla="*/ 111062 w 327564"/>
                  <a:gd name="connsiteY5" fmla="*/ 314325 h 381666"/>
                  <a:gd name="connsiteX6" fmla="*/ 86773 w 327564"/>
                  <a:gd name="connsiteY6" fmla="*/ 293370 h 381666"/>
                  <a:gd name="connsiteX7" fmla="*/ 42958 w 327564"/>
                  <a:gd name="connsiteY7" fmla="*/ 343948 h 381666"/>
                  <a:gd name="connsiteX8" fmla="*/ 0 w 327564"/>
                  <a:gd name="connsiteY8" fmla="*/ 381667 h 381666"/>
                  <a:gd name="connsiteX9" fmla="*/ 327565 w 327564"/>
                  <a:gd name="connsiteY9" fmla="*/ 0 h 381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27564" h="381666">
                    <a:moveTo>
                      <a:pt x="327470" y="0"/>
                    </a:moveTo>
                    <a:cubicBezTo>
                      <a:pt x="322993" y="31814"/>
                      <a:pt x="315087" y="44196"/>
                      <a:pt x="279273" y="70485"/>
                    </a:cubicBezTo>
                    <a:cubicBezTo>
                      <a:pt x="243364" y="96869"/>
                      <a:pt x="231553" y="109252"/>
                      <a:pt x="211360" y="170402"/>
                    </a:cubicBezTo>
                    <a:cubicBezTo>
                      <a:pt x="191167" y="231648"/>
                      <a:pt x="168688" y="195072"/>
                      <a:pt x="142304" y="203549"/>
                    </a:cubicBezTo>
                    <a:cubicBezTo>
                      <a:pt x="115919" y="211931"/>
                      <a:pt x="114776" y="241173"/>
                      <a:pt x="112014" y="265843"/>
                    </a:cubicBezTo>
                    <a:cubicBezTo>
                      <a:pt x="109252" y="290512"/>
                      <a:pt x="129635" y="300323"/>
                      <a:pt x="111062" y="314325"/>
                    </a:cubicBezTo>
                    <a:cubicBezTo>
                      <a:pt x="92488" y="328327"/>
                      <a:pt x="92869" y="298799"/>
                      <a:pt x="86773" y="293370"/>
                    </a:cubicBezTo>
                    <a:cubicBezTo>
                      <a:pt x="66770" y="275844"/>
                      <a:pt x="63722" y="308515"/>
                      <a:pt x="42958" y="343948"/>
                    </a:cubicBezTo>
                    <a:cubicBezTo>
                      <a:pt x="29528" y="366712"/>
                      <a:pt x="11335" y="377190"/>
                      <a:pt x="0" y="381667"/>
                    </a:cubicBezTo>
                    <a:cubicBezTo>
                      <a:pt x="74581" y="227838"/>
                      <a:pt x="188024" y="96393"/>
                      <a:pt x="327565" y="0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91" name="شكل حر: شكل 90">
                <a:extLst>
                  <a:ext uri="{FF2B5EF4-FFF2-40B4-BE49-F238E27FC236}">
                    <a16:creationId xmlns:a16="http://schemas.microsoft.com/office/drawing/2014/main" id="{C7613983-0C9F-B71C-2AFA-3348F0875A45}"/>
                  </a:ext>
                </a:extLst>
              </p:cNvPr>
              <p:cNvSpPr/>
              <p:nvPr/>
            </p:nvSpPr>
            <p:spPr>
              <a:xfrm>
                <a:off x="1106746" y="5176353"/>
                <a:ext cx="45934" cy="69548"/>
              </a:xfrm>
              <a:custGeom>
                <a:avLst/>
                <a:gdLst>
                  <a:gd name="connsiteX0" fmla="*/ 1869 w 45934"/>
                  <a:gd name="connsiteY0" fmla="*/ 29662 h 69548"/>
                  <a:gd name="connsiteX1" fmla="*/ 26824 w 45934"/>
                  <a:gd name="connsiteY1" fmla="*/ 992 h 69548"/>
                  <a:gd name="connsiteX2" fmla="*/ 45112 w 45934"/>
                  <a:gd name="connsiteY2" fmla="*/ 21185 h 69548"/>
                  <a:gd name="connsiteX3" fmla="*/ 24919 w 45934"/>
                  <a:gd name="connsiteY3" fmla="*/ 67476 h 69548"/>
                  <a:gd name="connsiteX4" fmla="*/ 16823 w 45934"/>
                  <a:gd name="connsiteY4" fmla="*/ 41378 h 69548"/>
                  <a:gd name="connsiteX5" fmla="*/ 1964 w 45934"/>
                  <a:gd name="connsiteY5" fmla="*/ 29567 h 69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5934" h="69548">
                    <a:moveTo>
                      <a:pt x="1869" y="29662"/>
                    </a:moveTo>
                    <a:cubicBezTo>
                      <a:pt x="1869" y="29662"/>
                      <a:pt x="13394" y="4992"/>
                      <a:pt x="26824" y="992"/>
                    </a:cubicBezTo>
                    <a:cubicBezTo>
                      <a:pt x="40254" y="-2913"/>
                      <a:pt x="40064" y="4897"/>
                      <a:pt x="45112" y="21185"/>
                    </a:cubicBezTo>
                    <a:cubicBezTo>
                      <a:pt x="50160" y="37473"/>
                      <a:pt x="30539" y="79287"/>
                      <a:pt x="24919" y="67476"/>
                    </a:cubicBezTo>
                    <a:cubicBezTo>
                      <a:pt x="19299" y="55665"/>
                      <a:pt x="27681" y="43854"/>
                      <a:pt x="16823" y="41378"/>
                    </a:cubicBezTo>
                    <a:cubicBezTo>
                      <a:pt x="5869" y="38806"/>
                      <a:pt x="-4418" y="40806"/>
                      <a:pt x="1964" y="29567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92" name="شكل حر: شكل 91">
                <a:extLst>
                  <a:ext uri="{FF2B5EF4-FFF2-40B4-BE49-F238E27FC236}">
                    <a16:creationId xmlns:a16="http://schemas.microsoft.com/office/drawing/2014/main" id="{AE6824D2-0C24-3313-AB08-6D5E222F872C}"/>
                  </a:ext>
                </a:extLst>
              </p:cNvPr>
              <p:cNvSpPr/>
              <p:nvPr/>
            </p:nvSpPr>
            <p:spPr>
              <a:xfrm>
                <a:off x="1631378" y="4945283"/>
                <a:ext cx="87766" cy="42935"/>
              </a:xfrm>
              <a:custGeom>
                <a:avLst/>
                <a:gdLst>
                  <a:gd name="connsiteX0" fmla="*/ 16637 w 87766"/>
                  <a:gd name="connsiteY0" fmla="*/ 4128 h 42935"/>
                  <a:gd name="connsiteX1" fmla="*/ 16637 w 87766"/>
                  <a:gd name="connsiteY1" fmla="*/ 39275 h 42935"/>
                  <a:gd name="connsiteX2" fmla="*/ 81026 w 87766"/>
                  <a:gd name="connsiteY2" fmla="*/ 14415 h 42935"/>
                  <a:gd name="connsiteX3" fmla="*/ 16637 w 87766"/>
                  <a:gd name="connsiteY3" fmla="*/ 4128 h 4293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7766" h="42935">
                    <a:moveTo>
                      <a:pt x="16637" y="4128"/>
                    </a:moveTo>
                    <a:cubicBezTo>
                      <a:pt x="16637" y="4128"/>
                      <a:pt x="-20796" y="26607"/>
                      <a:pt x="16637" y="39275"/>
                    </a:cubicBezTo>
                    <a:cubicBezTo>
                      <a:pt x="54070" y="52039"/>
                      <a:pt x="51784" y="28417"/>
                      <a:pt x="81026" y="14415"/>
                    </a:cubicBezTo>
                    <a:cubicBezTo>
                      <a:pt x="110268" y="413"/>
                      <a:pt x="36068" y="-4159"/>
                      <a:pt x="16637" y="412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93" name="شكل حر: شكل 92">
                <a:extLst>
                  <a:ext uri="{FF2B5EF4-FFF2-40B4-BE49-F238E27FC236}">
                    <a16:creationId xmlns:a16="http://schemas.microsoft.com/office/drawing/2014/main" id="{647CE0C1-984B-FBC4-5010-063314619635}"/>
                  </a:ext>
                </a:extLst>
              </p:cNvPr>
              <p:cNvSpPr/>
              <p:nvPr/>
            </p:nvSpPr>
            <p:spPr>
              <a:xfrm>
                <a:off x="1382041" y="4786058"/>
                <a:ext cx="642116" cy="224234"/>
              </a:xfrm>
              <a:custGeom>
                <a:avLst/>
                <a:gdLst>
                  <a:gd name="connsiteX0" fmla="*/ 642116 w 642116"/>
                  <a:gd name="connsiteY0" fmla="*/ 14002 h 224234"/>
                  <a:gd name="connsiteX1" fmla="*/ 638783 w 642116"/>
                  <a:gd name="connsiteY1" fmla="*/ 16955 h 224234"/>
                  <a:gd name="connsiteX2" fmla="*/ 499527 w 642116"/>
                  <a:gd name="connsiteY2" fmla="*/ 28194 h 224234"/>
                  <a:gd name="connsiteX3" fmla="*/ 392466 w 642116"/>
                  <a:gd name="connsiteY3" fmla="*/ 60008 h 224234"/>
                  <a:gd name="connsiteX4" fmla="*/ 349032 w 642116"/>
                  <a:gd name="connsiteY4" fmla="*/ 86963 h 224234"/>
                  <a:gd name="connsiteX5" fmla="*/ 316076 w 642116"/>
                  <a:gd name="connsiteY5" fmla="*/ 104203 h 224234"/>
                  <a:gd name="connsiteX6" fmla="*/ 236732 w 642116"/>
                  <a:gd name="connsiteY6" fmla="*/ 115443 h 224234"/>
                  <a:gd name="connsiteX7" fmla="*/ 139387 w 642116"/>
                  <a:gd name="connsiteY7" fmla="*/ 148400 h 224234"/>
                  <a:gd name="connsiteX8" fmla="*/ 44327 w 642116"/>
                  <a:gd name="connsiteY8" fmla="*/ 197834 h 224234"/>
                  <a:gd name="connsiteX9" fmla="*/ 893 w 642116"/>
                  <a:gd name="connsiteY9" fmla="*/ 212027 h 224234"/>
                  <a:gd name="connsiteX10" fmla="*/ 21086 w 642116"/>
                  <a:gd name="connsiteY10" fmla="*/ 164116 h 224234"/>
                  <a:gd name="connsiteX11" fmla="*/ 211967 w 642116"/>
                  <a:gd name="connsiteY11" fmla="*/ 60770 h 224234"/>
                  <a:gd name="connsiteX12" fmla="*/ 293120 w 642116"/>
                  <a:gd name="connsiteY12" fmla="*/ 28194 h 224234"/>
                  <a:gd name="connsiteX13" fmla="*/ 329601 w 642116"/>
                  <a:gd name="connsiteY13" fmla="*/ 10859 h 224234"/>
                  <a:gd name="connsiteX14" fmla="*/ 329601 w 642116"/>
                  <a:gd name="connsiteY14" fmla="*/ 10859 h 224234"/>
                  <a:gd name="connsiteX15" fmla="*/ 476096 w 642116"/>
                  <a:gd name="connsiteY15" fmla="*/ 0 h 224234"/>
                  <a:gd name="connsiteX16" fmla="*/ 642116 w 642116"/>
                  <a:gd name="connsiteY16" fmla="*/ 14002 h 2242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642116" h="224234">
                    <a:moveTo>
                      <a:pt x="642116" y="14002"/>
                    </a:moveTo>
                    <a:cubicBezTo>
                      <a:pt x="641164" y="14954"/>
                      <a:pt x="640021" y="16002"/>
                      <a:pt x="638783" y="16955"/>
                    </a:cubicBezTo>
                    <a:cubicBezTo>
                      <a:pt x="586014" y="57341"/>
                      <a:pt x="545533" y="30385"/>
                      <a:pt x="499527" y="28194"/>
                    </a:cubicBezTo>
                    <a:cubicBezTo>
                      <a:pt x="453521" y="25908"/>
                      <a:pt x="428375" y="57722"/>
                      <a:pt x="392466" y="60008"/>
                    </a:cubicBezTo>
                    <a:cubicBezTo>
                      <a:pt x="356557" y="62294"/>
                      <a:pt x="379703" y="93726"/>
                      <a:pt x="349032" y="86963"/>
                    </a:cubicBezTo>
                    <a:cubicBezTo>
                      <a:pt x="318362" y="80201"/>
                      <a:pt x="337793" y="91440"/>
                      <a:pt x="316076" y="104203"/>
                    </a:cubicBezTo>
                    <a:cubicBezTo>
                      <a:pt x="294359" y="116967"/>
                      <a:pt x="273404" y="121444"/>
                      <a:pt x="236732" y="115443"/>
                    </a:cubicBezTo>
                    <a:cubicBezTo>
                      <a:pt x="200061" y="109442"/>
                      <a:pt x="175296" y="149162"/>
                      <a:pt x="139387" y="148400"/>
                    </a:cubicBezTo>
                    <a:cubicBezTo>
                      <a:pt x="103478" y="147638"/>
                      <a:pt x="74998" y="174593"/>
                      <a:pt x="44327" y="197834"/>
                    </a:cubicBezTo>
                    <a:cubicBezTo>
                      <a:pt x="13657" y="221075"/>
                      <a:pt x="6894" y="236030"/>
                      <a:pt x="893" y="212027"/>
                    </a:cubicBezTo>
                    <a:cubicBezTo>
                      <a:pt x="-5107" y="188024"/>
                      <a:pt x="21086" y="164116"/>
                      <a:pt x="21086" y="164116"/>
                    </a:cubicBezTo>
                    <a:cubicBezTo>
                      <a:pt x="112050" y="82106"/>
                      <a:pt x="165962" y="83249"/>
                      <a:pt x="211967" y="60770"/>
                    </a:cubicBezTo>
                    <a:cubicBezTo>
                      <a:pt x="257973" y="38291"/>
                      <a:pt x="293120" y="28194"/>
                      <a:pt x="293120" y="28194"/>
                    </a:cubicBezTo>
                    <a:cubicBezTo>
                      <a:pt x="305122" y="21812"/>
                      <a:pt x="317314" y="16002"/>
                      <a:pt x="329601" y="10859"/>
                    </a:cubicBezTo>
                    <a:lnTo>
                      <a:pt x="329601" y="10859"/>
                    </a:lnTo>
                    <a:cubicBezTo>
                      <a:pt x="377512" y="3715"/>
                      <a:pt x="426375" y="0"/>
                      <a:pt x="476096" y="0"/>
                    </a:cubicBezTo>
                    <a:cubicBezTo>
                      <a:pt x="532674" y="0"/>
                      <a:pt x="588110" y="4763"/>
                      <a:pt x="642116" y="1400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94" name="شكل حر: شكل 93">
                <a:extLst>
                  <a:ext uri="{FF2B5EF4-FFF2-40B4-BE49-F238E27FC236}">
                    <a16:creationId xmlns:a16="http://schemas.microsoft.com/office/drawing/2014/main" id="{79777BBD-03D6-39D6-1B5F-5F00EEC3B7EE}"/>
                  </a:ext>
                </a:extLst>
              </p:cNvPr>
              <p:cNvSpPr/>
              <p:nvPr/>
            </p:nvSpPr>
            <p:spPr>
              <a:xfrm>
                <a:off x="2017545" y="4821215"/>
                <a:ext cx="38529" cy="45360"/>
              </a:xfrm>
              <a:custGeom>
                <a:avLst/>
                <a:gdLst>
                  <a:gd name="connsiteX0" fmla="*/ 25758 w 38529"/>
                  <a:gd name="connsiteY0" fmla="*/ 4657 h 45360"/>
                  <a:gd name="connsiteX1" fmla="*/ 1469 w 38529"/>
                  <a:gd name="connsiteY1" fmla="*/ 4657 h 45360"/>
                  <a:gd name="connsiteX2" fmla="*/ 13661 w 38529"/>
                  <a:gd name="connsiteY2" fmla="*/ 34565 h 45360"/>
                  <a:gd name="connsiteX3" fmla="*/ 38522 w 38529"/>
                  <a:gd name="connsiteY3" fmla="*/ 22564 h 45360"/>
                  <a:gd name="connsiteX4" fmla="*/ 25758 w 38529"/>
                  <a:gd name="connsiteY4" fmla="*/ 4561 h 4536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8529" h="45360">
                    <a:moveTo>
                      <a:pt x="25758" y="4657"/>
                    </a:moveTo>
                    <a:cubicBezTo>
                      <a:pt x="25758" y="4657"/>
                      <a:pt x="8137" y="-5821"/>
                      <a:pt x="1469" y="4657"/>
                    </a:cubicBezTo>
                    <a:cubicBezTo>
                      <a:pt x="-5293" y="15134"/>
                      <a:pt x="13471" y="8371"/>
                      <a:pt x="13661" y="34565"/>
                    </a:cubicBezTo>
                    <a:cubicBezTo>
                      <a:pt x="13852" y="60759"/>
                      <a:pt x="38141" y="32279"/>
                      <a:pt x="38522" y="22564"/>
                    </a:cubicBezTo>
                    <a:cubicBezTo>
                      <a:pt x="38903" y="12848"/>
                      <a:pt x="25758" y="4561"/>
                      <a:pt x="25758" y="4561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95" name="شكل حر: شكل 94">
                <a:extLst>
                  <a:ext uri="{FF2B5EF4-FFF2-40B4-BE49-F238E27FC236}">
                    <a16:creationId xmlns:a16="http://schemas.microsoft.com/office/drawing/2014/main" id="{DF016877-433F-43F0-DFD6-B99148AC17CF}"/>
                  </a:ext>
                </a:extLst>
              </p:cNvPr>
              <p:cNvSpPr/>
              <p:nvPr/>
            </p:nvSpPr>
            <p:spPr>
              <a:xfrm>
                <a:off x="1621259" y="5151158"/>
                <a:ext cx="76295" cy="58911"/>
              </a:xfrm>
              <a:custGeom>
                <a:avLst/>
                <a:gdLst>
                  <a:gd name="connsiteX0" fmla="*/ 26757 w 76295"/>
                  <a:gd name="connsiteY0" fmla="*/ 13518 h 58911"/>
                  <a:gd name="connsiteX1" fmla="*/ 16660 w 76295"/>
                  <a:gd name="connsiteY1" fmla="*/ 58476 h 58911"/>
                  <a:gd name="connsiteX2" fmla="*/ 76192 w 76295"/>
                  <a:gd name="connsiteY2" fmla="*/ 13518 h 58911"/>
                  <a:gd name="connsiteX3" fmla="*/ 26757 w 76295"/>
                  <a:gd name="connsiteY3" fmla="*/ 13518 h 58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295" h="58911">
                    <a:moveTo>
                      <a:pt x="26757" y="13518"/>
                    </a:moveTo>
                    <a:cubicBezTo>
                      <a:pt x="26757" y="13518"/>
                      <a:pt x="-26012" y="64096"/>
                      <a:pt x="16660" y="58476"/>
                    </a:cubicBezTo>
                    <a:cubicBezTo>
                      <a:pt x="59332" y="52856"/>
                      <a:pt x="73906" y="33806"/>
                      <a:pt x="76192" y="13518"/>
                    </a:cubicBezTo>
                    <a:cubicBezTo>
                      <a:pt x="78478" y="-6675"/>
                      <a:pt x="42473" y="-2198"/>
                      <a:pt x="26757" y="1351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96" name="شكل حر: شكل 95">
                <a:extLst>
                  <a:ext uri="{FF2B5EF4-FFF2-40B4-BE49-F238E27FC236}">
                    <a16:creationId xmlns:a16="http://schemas.microsoft.com/office/drawing/2014/main" id="{5E040ECF-36E7-6ADD-C5A6-C0BA10B562F8}"/>
                  </a:ext>
                </a:extLst>
              </p:cNvPr>
              <p:cNvSpPr/>
              <p:nvPr/>
            </p:nvSpPr>
            <p:spPr>
              <a:xfrm>
                <a:off x="1680250" y="5099094"/>
                <a:ext cx="123529" cy="151279"/>
              </a:xfrm>
              <a:custGeom>
                <a:avLst/>
                <a:gdLst>
                  <a:gd name="connsiteX0" fmla="*/ 39203 w 123529"/>
                  <a:gd name="connsiteY0" fmla="*/ 83585 h 151279"/>
                  <a:gd name="connsiteX1" fmla="*/ 25011 w 123529"/>
                  <a:gd name="connsiteY1" fmla="*/ 101968 h 151279"/>
                  <a:gd name="connsiteX2" fmla="*/ 11200 w 123529"/>
                  <a:gd name="connsiteY2" fmla="*/ 122542 h 151279"/>
                  <a:gd name="connsiteX3" fmla="*/ 39299 w 123529"/>
                  <a:gd name="connsiteY3" fmla="*/ 126257 h 151279"/>
                  <a:gd name="connsiteX4" fmla="*/ 341 w 123529"/>
                  <a:gd name="connsiteY4" fmla="*/ 141973 h 151279"/>
                  <a:gd name="connsiteX5" fmla="*/ 50919 w 123529"/>
                  <a:gd name="connsiteY5" fmla="*/ 143878 h 151279"/>
                  <a:gd name="connsiteX6" fmla="*/ 101878 w 123529"/>
                  <a:gd name="connsiteY6" fmla="*/ 143497 h 151279"/>
                  <a:gd name="connsiteX7" fmla="*/ 117213 w 123529"/>
                  <a:gd name="connsiteY7" fmla="*/ 112826 h 151279"/>
                  <a:gd name="connsiteX8" fmla="*/ 96639 w 123529"/>
                  <a:gd name="connsiteY8" fmla="*/ 66440 h 151279"/>
                  <a:gd name="connsiteX9" fmla="*/ 88733 w 123529"/>
                  <a:gd name="connsiteY9" fmla="*/ 28244 h 151279"/>
                  <a:gd name="connsiteX10" fmla="*/ 69303 w 123529"/>
                  <a:gd name="connsiteY10" fmla="*/ 146 h 151279"/>
                  <a:gd name="connsiteX11" fmla="*/ 42347 w 123529"/>
                  <a:gd name="connsiteY11" fmla="*/ 24434 h 151279"/>
                  <a:gd name="connsiteX12" fmla="*/ 31869 w 123529"/>
                  <a:gd name="connsiteY12" fmla="*/ 65963 h 151279"/>
                  <a:gd name="connsiteX13" fmla="*/ 39394 w 123529"/>
                  <a:gd name="connsiteY13" fmla="*/ 83585 h 1512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23529" h="151279">
                    <a:moveTo>
                      <a:pt x="39203" y="83585"/>
                    </a:moveTo>
                    <a:cubicBezTo>
                      <a:pt x="39203" y="83585"/>
                      <a:pt x="21201" y="92538"/>
                      <a:pt x="25011" y="101968"/>
                    </a:cubicBezTo>
                    <a:cubicBezTo>
                      <a:pt x="28726" y="111302"/>
                      <a:pt x="-1182" y="112064"/>
                      <a:pt x="11200" y="122542"/>
                    </a:cubicBezTo>
                    <a:cubicBezTo>
                      <a:pt x="23582" y="133019"/>
                      <a:pt x="37394" y="118065"/>
                      <a:pt x="39299" y="126257"/>
                    </a:cubicBezTo>
                    <a:cubicBezTo>
                      <a:pt x="41204" y="134448"/>
                      <a:pt x="4818" y="129971"/>
                      <a:pt x="341" y="141973"/>
                    </a:cubicBezTo>
                    <a:cubicBezTo>
                      <a:pt x="-4135" y="153974"/>
                      <a:pt x="36632" y="142354"/>
                      <a:pt x="50919" y="143878"/>
                    </a:cubicBezTo>
                    <a:cubicBezTo>
                      <a:pt x="65207" y="145402"/>
                      <a:pt x="96258" y="159975"/>
                      <a:pt x="101878" y="143497"/>
                    </a:cubicBezTo>
                    <a:cubicBezTo>
                      <a:pt x="107498" y="127019"/>
                      <a:pt x="135978" y="127781"/>
                      <a:pt x="117213" y="112826"/>
                    </a:cubicBezTo>
                    <a:cubicBezTo>
                      <a:pt x="98449" y="97872"/>
                      <a:pt x="101497" y="79108"/>
                      <a:pt x="96639" y="66440"/>
                    </a:cubicBezTo>
                    <a:cubicBezTo>
                      <a:pt x="91781" y="53676"/>
                      <a:pt x="77208" y="52247"/>
                      <a:pt x="88733" y="28244"/>
                    </a:cubicBezTo>
                    <a:cubicBezTo>
                      <a:pt x="100354" y="4241"/>
                      <a:pt x="72636" y="-997"/>
                      <a:pt x="69303" y="146"/>
                    </a:cubicBezTo>
                    <a:cubicBezTo>
                      <a:pt x="65969" y="1289"/>
                      <a:pt x="40061" y="3098"/>
                      <a:pt x="42347" y="24434"/>
                    </a:cubicBezTo>
                    <a:cubicBezTo>
                      <a:pt x="44633" y="45770"/>
                      <a:pt x="19106" y="50628"/>
                      <a:pt x="31869" y="65963"/>
                    </a:cubicBezTo>
                    <a:cubicBezTo>
                      <a:pt x="44633" y="81299"/>
                      <a:pt x="51205" y="74536"/>
                      <a:pt x="39394" y="83585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97" name="شكل حر: شكل 96">
                <a:extLst>
                  <a:ext uri="{FF2B5EF4-FFF2-40B4-BE49-F238E27FC236}">
                    <a16:creationId xmlns:a16="http://schemas.microsoft.com/office/drawing/2014/main" id="{5A5288BA-1735-8EF6-862E-0844AE5F6BF9}"/>
                  </a:ext>
                </a:extLst>
              </p:cNvPr>
              <p:cNvSpPr/>
              <p:nvPr/>
            </p:nvSpPr>
            <p:spPr>
              <a:xfrm>
                <a:off x="1845330" y="5457971"/>
                <a:ext cx="32450" cy="44376"/>
              </a:xfrm>
              <a:custGeom>
                <a:avLst/>
                <a:gdLst>
                  <a:gd name="connsiteX0" fmla="*/ 6330 w 32450"/>
                  <a:gd name="connsiteY0" fmla="*/ 5124 h 44376"/>
                  <a:gd name="connsiteX1" fmla="*/ 3377 w 32450"/>
                  <a:gd name="connsiteY1" fmla="*/ 40271 h 44376"/>
                  <a:gd name="connsiteX2" fmla="*/ 28047 w 32450"/>
                  <a:gd name="connsiteY2" fmla="*/ 22649 h 44376"/>
                  <a:gd name="connsiteX3" fmla="*/ 6330 w 32450"/>
                  <a:gd name="connsiteY3" fmla="*/ 5028 h 443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2450" h="44376">
                    <a:moveTo>
                      <a:pt x="6330" y="5124"/>
                    </a:moveTo>
                    <a:cubicBezTo>
                      <a:pt x="6330" y="5124"/>
                      <a:pt x="-5672" y="26840"/>
                      <a:pt x="3377" y="40271"/>
                    </a:cubicBezTo>
                    <a:cubicBezTo>
                      <a:pt x="12330" y="53701"/>
                      <a:pt x="14616" y="30555"/>
                      <a:pt x="28047" y="22649"/>
                    </a:cubicBezTo>
                    <a:cubicBezTo>
                      <a:pt x="41477" y="14744"/>
                      <a:pt x="21284" y="-10688"/>
                      <a:pt x="6330" y="502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98" name="شكل حر: شكل 97">
                <a:extLst>
                  <a:ext uri="{FF2B5EF4-FFF2-40B4-BE49-F238E27FC236}">
                    <a16:creationId xmlns:a16="http://schemas.microsoft.com/office/drawing/2014/main" id="{A072ABE6-9B27-71D9-C884-3FCB52D11835}"/>
                  </a:ext>
                </a:extLst>
              </p:cNvPr>
              <p:cNvSpPr/>
              <p:nvPr/>
            </p:nvSpPr>
            <p:spPr>
              <a:xfrm>
                <a:off x="1850874" y="5420651"/>
                <a:ext cx="21415" cy="23354"/>
              </a:xfrm>
              <a:custGeom>
                <a:avLst/>
                <a:gdLst>
                  <a:gd name="connsiteX0" fmla="*/ 10692 w 21415"/>
                  <a:gd name="connsiteY0" fmla="*/ 438 h 23354"/>
                  <a:gd name="connsiteX1" fmla="*/ 2310 w 21415"/>
                  <a:gd name="connsiteY1" fmla="*/ 22917 h 23354"/>
                  <a:gd name="connsiteX2" fmla="*/ 10692 w 21415"/>
                  <a:gd name="connsiteY2" fmla="*/ 438 h 23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1415" h="23354">
                    <a:moveTo>
                      <a:pt x="10692" y="438"/>
                    </a:moveTo>
                    <a:cubicBezTo>
                      <a:pt x="10692" y="438"/>
                      <a:pt x="-5976" y="18440"/>
                      <a:pt x="2310" y="22917"/>
                    </a:cubicBezTo>
                    <a:cubicBezTo>
                      <a:pt x="10502" y="27394"/>
                      <a:pt x="35553" y="-4039"/>
                      <a:pt x="10692" y="438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99" name="شكل حر: شكل 98">
                <a:extLst>
                  <a:ext uri="{FF2B5EF4-FFF2-40B4-BE49-F238E27FC236}">
                    <a16:creationId xmlns:a16="http://schemas.microsoft.com/office/drawing/2014/main" id="{B183F32A-24F3-1D8F-8F90-F9E523CBDC4D}"/>
                  </a:ext>
                </a:extLst>
              </p:cNvPr>
              <p:cNvSpPr/>
              <p:nvPr/>
            </p:nvSpPr>
            <p:spPr>
              <a:xfrm>
                <a:off x="1898644" y="5528451"/>
                <a:ext cx="44427" cy="20977"/>
              </a:xfrm>
              <a:custGeom>
                <a:avLst/>
                <a:gdLst>
                  <a:gd name="connsiteX0" fmla="*/ 5403 w 44427"/>
                  <a:gd name="connsiteY0" fmla="*/ 2747 h 20977"/>
                  <a:gd name="connsiteX1" fmla="*/ 34645 w 44427"/>
                  <a:gd name="connsiteY1" fmla="*/ 6462 h 20977"/>
                  <a:gd name="connsiteX2" fmla="*/ 30930 w 44427"/>
                  <a:gd name="connsiteY2" fmla="*/ 20654 h 20977"/>
                  <a:gd name="connsiteX3" fmla="*/ 5499 w 44427"/>
                  <a:gd name="connsiteY3" fmla="*/ 2652 h 209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4427" h="20977">
                    <a:moveTo>
                      <a:pt x="5403" y="2747"/>
                    </a:moveTo>
                    <a:cubicBezTo>
                      <a:pt x="5403" y="2747"/>
                      <a:pt x="26358" y="-5444"/>
                      <a:pt x="34645" y="6462"/>
                    </a:cubicBezTo>
                    <a:cubicBezTo>
                      <a:pt x="42837" y="18464"/>
                      <a:pt x="53409" y="22178"/>
                      <a:pt x="30930" y="20654"/>
                    </a:cubicBezTo>
                    <a:cubicBezTo>
                      <a:pt x="8451" y="19130"/>
                      <a:pt x="-9456" y="8653"/>
                      <a:pt x="5499" y="2652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grpSp>
            <p:nvGrpSpPr>
              <p:cNvPr id="100" name="رسم 262">
                <a:extLst>
                  <a:ext uri="{FF2B5EF4-FFF2-40B4-BE49-F238E27FC236}">
                    <a16:creationId xmlns:a16="http://schemas.microsoft.com/office/drawing/2014/main" id="{7AE79B98-C997-52C8-CC5A-1CA94A17704F}"/>
                  </a:ext>
                </a:extLst>
              </p:cNvPr>
              <p:cNvGrpSpPr/>
              <p:nvPr/>
            </p:nvGrpSpPr>
            <p:grpSpPr>
              <a:xfrm>
                <a:off x="1362012" y="4920931"/>
                <a:ext cx="1480915" cy="1742566"/>
                <a:chOff x="1362012" y="4920931"/>
                <a:chExt cx="1480915" cy="1742566"/>
              </a:xfrm>
              <a:grpFill/>
            </p:grpSpPr>
            <p:sp>
              <p:nvSpPr>
                <p:cNvPr id="103" name="شكل حر: شكل 102">
                  <a:extLst>
                    <a:ext uri="{FF2B5EF4-FFF2-40B4-BE49-F238E27FC236}">
                      <a16:creationId xmlns:a16="http://schemas.microsoft.com/office/drawing/2014/main" id="{51BA8EC4-984B-AE8F-FD6F-59F43C303951}"/>
                    </a:ext>
                  </a:extLst>
                </p:cNvPr>
                <p:cNvSpPr/>
                <p:nvPr/>
              </p:nvSpPr>
              <p:spPr>
                <a:xfrm>
                  <a:off x="1362012" y="4920931"/>
                  <a:ext cx="1480915" cy="1742566"/>
                </a:xfrm>
                <a:custGeom>
                  <a:avLst/>
                  <a:gdLst>
                    <a:gd name="connsiteX0" fmla="*/ 1480915 w 1480915"/>
                    <a:gd name="connsiteY0" fmla="*/ 849821 h 1742566"/>
                    <a:gd name="connsiteX1" fmla="*/ 993807 w 1480915"/>
                    <a:gd name="connsiteY1" fmla="*/ 0 h 1742566"/>
                    <a:gd name="connsiteX2" fmla="*/ 999522 w 1480915"/>
                    <a:gd name="connsiteY2" fmla="*/ 15430 h 1742566"/>
                    <a:gd name="connsiteX3" fmla="*/ 1021239 w 1480915"/>
                    <a:gd name="connsiteY3" fmla="*/ 55055 h 1742566"/>
                    <a:gd name="connsiteX4" fmla="*/ 1035050 w 1480915"/>
                    <a:gd name="connsiteY4" fmla="*/ 83153 h 1742566"/>
                    <a:gd name="connsiteX5" fmla="*/ 1041432 w 1480915"/>
                    <a:gd name="connsiteY5" fmla="*/ 99632 h 1742566"/>
                    <a:gd name="connsiteX6" fmla="*/ 1007332 w 1480915"/>
                    <a:gd name="connsiteY6" fmla="*/ 95155 h 1742566"/>
                    <a:gd name="connsiteX7" fmla="*/ 972852 w 1480915"/>
                    <a:gd name="connsiteY7" fmla="*/ 97822 h 1742566"/>
                    <a:gd name="connsiteX8" fmla="*/ 952278 w 1480915"/>
                    <a:gd name="connsiteY8" fmla="*/ 96679 h 1742566"/>
                    <a:gd name="connsiteX9" fmla="*/ 934656 w 1480915"/>
                    <a:gd name="connsiteY9" fmla="*/ 116110 h 1742566"/>
                    <a:gd name="connsiteX10" fmla="*/ 903986 w 1480915"/>
                    <a:gd name="connsiteY10" fmla="*/ 115729 h 1742566"/>
                    <a:gd name="connsiteX11" fmla="*/ 903986 w 1480915"/>
                    <a:gd name="connsiteY11" fmla="*/ 148685 h 1742566"/>
                    <a:gd name="connsiteX12" fmla="*/ 874077 w 1480915"/>
                    <a:gd name="connsiteY12" fmla="*/ 135255 h 1742566"/>
                    <a:gd name="connsiteX13" fmla="*/ 870744 w 1480915"/>
                    <a:gd name="connsiteY13" fmla="*/ 149828 h 1742566"/>
                    <a:gd name="connsiteX14" fmla="*/ 841883 w 1480915"/>
                    <a:gd name="connsiteY14" fmla="*/ 115729 h 1742566"/>
                    <a:gd name="connsiteX15" fmla="*/ 817594 w 1480915"/>
                    <a:gd name="connsiteY15" fmla="*/ 89345 h 1742566"/>
                    <a:gd name="connsiteX16" fmla="*/ 848646 w 1480915"/>
                    <a:gd name="connsiteY16" fmla="*/ 107537 h 1742566"/>
                    <a:gd name="connsiteX17" fmla="*/ 884936 w 1480915"/>
                    <a:gd name="connsiteY17" fmla="*/ 110966 h 1742566"/>
                    <a:gd name="connsiteX18" fmla="*/ 866553 w 1480915"/>
                    <a:gd name="connsiteY18" fmla="*/ 80582 h 1742566"/>
                    <a:gd name="connsiteX19" fmla="*/ 810069 w 1480915"/>
                    <a:gd name="connsiteY19" fmla="*/ 48768 h 1742566"/>
                    <a:gd name="connsiteX20" fmla="*/ 774541 w 1480915"/>
                    <a:gd name="connsiteY20" fmla="*/ 26289 h 1742566"/>
                    <a:gd name="connsiteX21" fmla="*/ 723297 w 1480915"/>
                    <a:gd name="connsiteY21" fmla="*/ 17717 h 1742566"/>
                    <a:gd name="connsiteX22" fmla="*/ 672719 w 1480915"/>
                    <a:gd name="connsiteY22" fmla="*/ 31528 h 1742566"/>
                    <a:gd name="connsiteX23" fmla="*/ 649478 w 1480915"/>
                    <a:gd name="connsiteY23" fmla="*/ 66008 h 1742566"/>
                    <a:gd name="connsiteX24" fmla="*/ 598233 w 1480915"/>
                    <a:gd name="connsiteY24" fmla="*/ 106108 h 1742566"/>
                    <a:gd name="connsiteX25" fmla="*/ 534606 w 1480915"/>
                    <a:gd name="connsiteY25" fmla="*/ 130397 h 1742566"/>
                    <a:gd name="connsiteX26" fmla="*/ 533844 w 1480915"/>
                    <a:gd name="connsiteY26" fmla="*/ 166688 h 1742566"/>
                    <a:gd name="connsiteX27" fmla="*/ 530511 w 1480915"/>
                    <a:gd name="connsiteY27" fmla="*/ 200406 h 1742566"/>
                    <a:gd name="connsiteX28" fmla="*/ 563086 w 1480915"/>
                    <a:gd name="connsiteY28" fmla="*/ 202311 h 1742566"/>
                    <a:gd name="connsiteX29" fmla="*/ 589280 w 1480915"/>
                    <a:gd name="connsiteY29" fmla="*/ 200025 h 1742566"/>
                    <a:gd name="connsiteX30" fmla="*/ 620712 w 1480915"/>
                    <a:gd name="connsiteY30" fmla="*/ 259747 h 1742566"/>
                    <a:gd name="connsiteX31" fmla="*/ 655574 w 1480915"/>
                    <a:gd name="connsiteY31" fmla="*/ 220218 h 1742566"/>
                    <a:gd name="connsiteX32" fmla="*/ 670147 w 1480915"/>
                    <a:gd name="connsiteY32" fmla="*/ 184309 h 1742566"/>
                    <a:gd name="connsiteX33" fmla="*/ 700056 w 1480915"/>
                    <a:gd name="connsiteY33" fmla="*/ 131159 h 1742566"/>
                    <a:gd name="connsiteX34" fmla="*/ 725487 w 1480915"/>
                    <a:gd name="connsiteY34" fmla="*/ 98203 h 1742566"/>
                    <a:gd name="connsiteX35" fmla="*/ 736727 w 1480915"/>
                    <a:gd name="connsiteY35" fmla="*/ 135636 h 1742566"/>
                    <a:gd name="connsiteX36" fmla="*/ 730726 w 1480915"/>
                    <a:gd name="connsiteY36" fmla="*/ 185071 h 1742566"/>
                    <a:gd name="connsiteX37" fmla="*/ 777208 w 1480915"/>
                    <a:gd name="connsiteY37" fmla="*/ 195548 h 1742566"/>
                    <a:gd name="connsiteX38" fmla="*/ 808545 w 1480915"/>
                    <a:gd name="connsiteY38" fmla="*/ 220980 h 1742566"/>
                    <a:gd name="connsiteX39" fmla="*/ 747109 w 1480915"/>
                    <a:gd name="connsiteY39" fmla="*/ 222504 h 1742566"/>
                    <a:gd name="connsiteX40" fmla="*/ 745585 w 1480915"/>
                    <a:gd name="connsiteY40" fmla="*/ 259747 h 1742566"/>
                    <a:gd name="connsiteX41" fmla="*/ 712629 w 1480915"/>
                    <a:gd name="connsiteY41" fmla="*/ 259747 h 1742566"/>
                    <a:gd name="connsiteX42" fmla="*/ 691674 w 1480915"/>
                    <a:gd name="connsiteY42" fmla="*/ 300323 h 1742566"/>
                    <a:gd name="connsiteX43" fmla="*/ 608616 w 1480915"/>
                    <a:gd name="connsiteY43" fmla="*/ 299561 h 1742566"/>
                    <a:gd name="connsiteX44" fmla="*/ 560705 w 1480915"/>
                    <a:gd name="connsiteY44" fmla="*/ 269653 h 1742566"/>
                    <a:gd name="connsiteX45" fmla="*/ 566706 w 1480915"/>
                    <a:gd name="connsiteY45" fmla="*/ 230315 h 1742566"/>
                    <a:gd name="connsiteX46" fmla="*/ 542036 w 1480915"/>
                    <a:gd name="connsiteY46" fmla="*/ 265081 h 1742566"/>
                    <a:gd name="connsiteX47" fmla="*/ 488124 w 1480915"/>
                    <a:gd name="connsiteY47" fmla="*/ 300990 h 1742566"/>
                    <a:gd name="connsiteX48" fmla="*/ 403543 w 1480915"/>
                    <a:gd name="connsiteY48" fmla="*/ 353378 h 1742566"/>
                    <a:gd name="connsiteX49" fmla="*/ 329438 w 1480915"/>
                    <a:gd name="connsiteY49" fmla="*/ 355664 h 1742566"/>
                    <a:gd name="connsiteX50" fmla="*/ 343440 w 1480915"/>
                    <a:gd name="connsiteY50" fmla="*/ 386334 h 1742566"/>
                    <a:gd name="connsiteX51" fmla="*/ 352298 w 1480915"/>
                    <a:gd name="connsiteY51" fmla="*/ 422243 h 1742566"/>
                    <a:gd name="connsiteX52" fmla="*/ 308483 w 1480915"/>
                    <a:gd name="connsiteY52" fmla="*/ 472250 h 1742566"/>
                    <a:gd name="connsiteX53" fmla="*/ 217519 w 1480915"/>
                    <a:gd name="connsiteY53" fmla="*/ 445294 h 1742566"/>
                    <a:gd name="connsiteX54" fmla="*/ 182658 w 1480915"/>
                    <a:gd name="connsiteY54" fmla="*/ 522256 h 1742566"/>
                    <a:gd name="connsiteX55" fmla="*/ 214662 w 1480915"/>
                    <a:gd name="connsiteY55" fmla="*/ 581787 h 1742566"/>
                    <a:gd name="connsiteX56" fmla="*/ 279241 w 1480915"/>
                    <a:gd name="connsiteY56" fmla="*/ 589693 h 1742566"/>
                    <a:gd name="connsiteX57" fmla="*/ 346107 w 1480915"/>
                    <a:gd name="connsiteY57" fmla="*/ 533495 h 1742566"/>
                    <a:gd name="connsiteX58" fmla="*/ 394398 w 1480915"/>
                    <a:gd name="connsiteY58" fmla="*/ 507111 h 1742566"/>
                    <a:gd name="connsiteX59" fmla="*/ 430308 w 1480915"/>
                    <a:gd name="connsiteY59" fmla="*/ 478441 h 1742566"/>
                    <a:gd name="connsiteX60" fmla="*/ 477456 w 1480915"/>
                    <a:gd name="connsiteY60" fmla="*/ 475679 h 1742566"/>
                    <a:gd name="connsiteX61" fmla="*/ 523462 w 1480915"/>
                    <a:gd name="connsiteY61" fmla="*/ 496443 h 1742566"/>
                    <a:gd name="connsiteX62" fmla="*/ 580136 w 1480915"/>
                    <a:gd name="connsiteY62" fmla="*/ 557117 h 1742566"/>
                    <a:gd name="connsiteX63" fmla="*/ 595281 w 1480915"/>
                    <a:gd name="connsiteY63" fmla="*/ 613315 h 1742566"/>
                    <a:gd name="connsiteX64" fmla="*/ 612140 w 1480915"/>
                    <a:gd name="connsiteY64" fmla="*/ 587502 h 1742566"/>
                    <a:gd name="connsiteX65" fmla="*/ 635762 w 1480915"/>
                    <a:gd name="connsiteY65" fmla="*/ 573500 h 1742566"/>
                    <a:gd name="connsiteX66" fmla="*/ 590233 w 1480915"/>
                    <a:gd name="connsiteY66" fmla="*/ 528542 h 1742566"/>
                    <a:gd name="connsiteX67" fmla="*/ 567754 w 1480915"/>
                    <a:gd name="connsiteY67" fmla="*/ 467868 h 1742566"/>
                    <a:gd name="connsiteX68" fmla="*/ 622808 w 1480915"/>
                    <a:gd name="connsiteY68" fmla="*/ 495395 h 1742566"/>
                    <a:gd name="connsiteX69" fmla="*/ 665480 w 1480915"/>
                    <a:gd name="connsiteY69" fmla="*/ 531876 h 1742566"/>
                    <a:gd name="connsiteX70" fmla="*/ 678910 w 1480915"/>
                    <a:gd name="connsiteY70" fmla="*/ 589693 h 1742566"/>
                    <a:gd name="connsiteX71" fmla="*/ 687292 w 1480915"/>
                    <a:gd name="connsiteY71" fmla="*/ 627888 h 1742566"/>
                    <a:gd name="connsiteX72" fmla="*/ 709771 w 1480915"/>
                    <a:gd name="connsiteY72" fmla="*/ 648653 h 1742566"/>
                    <a:gd name="connsiteX73" fmla="*/ 713677 w 1480915"/>
                    <a:gd name="connsiteY73" fmla="*/ 597027 h 1742566"/>
                    <a:gd name="connsiteX74" fmla="*/ 772636 w 1480915"/>
                    <a:gd name="connsiteY74" fmla="*/ 580739 h 1742566"/>
                    <a:gd name="connsiteX75" fmla="*/ 804640 w 1480915"/>
                    <a:gd name="connsiteY75" fmla="*/ 527971 h 1742566"/>
                    <a:gd name="connsiteX76" fmla="*/ 866934 w 1480915"/>
                    <a:gd name="connsiteY76" fmla="*/ 486442 h 1742566"/>
                    <a:gd name="connsiteX77" fmla="*/ 912939 w 1480915"/>
                    <a:gd name="connsiteY77" fmla="*/ 529685 h 1742566"/>
                    <a:gd name="connsiteX78" fmla="*/ 907891 w 1480915"/>
                    <a:gd name="connsiteY78" fmla="*/ 489776 h 1742566"/>
                    <a:gd name="connsiteX79" fmla="*/ 954468 w 1480915"/>
                    <a:gd name="connsiteY79" fmla="*/ 481393 h 1742566"/>
                    <a:gd name="connsiteX80" fmla="*/ 943229 w 1480915"/>
                    <a:gd name="connsiteY80" fmla="*/ 525780 h 1742566"/>
                    <a:gd name="connsiteX81" fmla="*/ 980472 w 1480915"/>
                    <a:gd name="connsiteY81" fmla="*/ 569976 h 1742566"/>
                    <a:gd name="connsiteX82" fmla="*/ 975995 w 1480915"/>
                    <a:gd name="connsiteY82" fmla="*/ 611886 h 1742566"/>
                    <a:gd name="connsiteX83" fmla="*/ 901128 w 1480915"/>
                    <a:gd name="connsiteY83" fmla="*/ 594265 h 1742566"/>
                    <a:gd name="connsiteX84" fmla="*/ 829215 w 1480915"/>
                    <a:gd name="connsiteY84" fmla="*/ 594265 h 1742566"/>
                    <a:gd name="connsiteX85" fmla="*/ 758444 w 1480915"/>
                    <a:gd name="connsiteY85" fmla="*/ 650462 h 1742566"/>
                    <a:gd name="connsiteX86" fmla="*/ 826929 w 1480915"/>
                    <a:gd name="connsiteY86" fmla="*/ 671798 h 1742566"/>
                    <a:gd name="connsiteX87" fmla="*/ 914559 w 1480915"/>
                    <a:gd name="connsiteY87" fmla="*/ 695420 h 1742566"/>
                    <a:gd name="connsiteX88" fmla="*/ 867410 w 1480915"/>
                    <a:gd name="connsiteY88" fmla="*/ 783050 h 1742566"/>
                    <a:gd name="connsiteX89" fmla="*/ 765207 w 1480915"/>
                    <a:gd name="connsiteY89" fmla="*/ 765048 h 1742566"/>
                    <a:gd name="connsiteX90" fmla="*/ 656241 w 1480915"/>
                    <a:gd name="connsiteY90" fmla="*/ 752666 h 1742566"/>
                    <a:gd name="connsiteX91" fmla="*/ 530416 w 1480915"/>
                    <a:gd name="connsiteY91" fmla="*/ 722376 h 1742566"/>
                    <a:gd name="connsiteX92" fmla="*/ 483267 w 1480915"/>
                    <a:gd name="connsiteY92" fmla="*/ 607790 h 1742566"/>
                    <a:gd name="connsiteX93" fmla="*/ 345154 w 1480915"/>
                    <a:gd name="connsiteY93" fmla="*/ 630269 h 1742566"/>
                    <a:gd name="connsiteX94" fmla="*/ 227235 w 1480915"/>
                    <a:gd name="connsiteY94" fmla="*/ 622364 h 1742566"/>
                    <a:gd name="connsiteX95" fmla="*/ 146368 w 1480915"/>
                    <a:gd name="connsiteY95" fmla="*/ 700945 h 1742566"/>
                    <a:gd name="connsiteX96" fmla="*/ 52070 w 1480915"/>
                    <a:gd name="connsiteY96" fmla="*/ 804291 h 1742566"/>
                    <a:gd name="connsiteX97" fmla="*/ 9398 w 1480915"/>
                    <a:gd name="connsiteY97" fmla="*/ 945833 h 1742566"/>
                    <a:gd name="connsiteX98" fmla="*/ 15018 w 1480915"/>
                    <a:gd name="connsiteY98" fmla="*/ 1060418 h 1742566"/>
                    <a:gd name="connsiteX99" fmla="*/ 101505 w 1480915"/>
                    <a:gd name="connsiteY99" fmla="*/ 1146905 h 1742566"/>
                    <a:gd name="connsiteX100" fmla="*/ 246380 w 1480915"/>
                    <a:gd name="connsiteY100" fmla="*/ 1185101 h 1742566"/>
                    <a:gd name="connsiteX101" fmla="*/ 335058 w 1480915"/>
                    <a:gd name="connsiteY101" fmla="*/ 1190720 h 1742566"/>
                    <a:gd name="connsiteX102" fmla="*/ 386683 w 1480915"/>
                    <a:gd name="connsiteY102" fmla="*/ 1259205 h 1742566"/>
                    <a:gd name="connsiteX103" fmla="*/ 410305 w 1480915"/>
                    <a:gd name="connsiteY103" fmla="*/ 1353503 h 1742566"/>
                    <a:gd name="connsiteX104" fmla="*/ 420402 w 1480915"/>
                    <a:gd name="connsiteY104" fmla="*/ 1479328 h 1742566"/>
                    <a:gd name="connsiteX105" fmla="*/ 411448 w 1480915"/>
                    <a:gd name="connsiteY105" fmla="*/ 1588294 h 1742566"/>
                    <a:gd name="connsiteX106" fmla="*/ 413734 w 1480915"/>
                    <a:gd name="connsiteY106" fmla="*/ 1686020 h 1742566"/>
                    <a:gd name="connsiteX107" fmla="*/ 450787 w 1480915"/>
                    <a:gd name="connsiteY107" fmla="*/ 1741075 h 1742566"/>
                    <a:gd name="connsiteX108" fmla="*/ 588899 w 1480915"/>
                    <a:gd name="connsiteY108" fmla="*/ 1654588 h 1742566"/>
                    <a:gd name="connsiteX109" fmla="*/ 660813 w 1480915"/>
                    <a:gd name="connsiteY109" fmla="*/ 1586103 h 1742566"/>
                    <a:gd name="connsiteX110" fmla="*/ 769779 w 1480915"/>
                    <a:gd name="connsiteY110" fmla="*/ 1493996 h 1742566"/>
                    <a:gd name="connsiteX111" fmla="*/ 840549 w 1480915"/>
                    <a:gd name="connsiteY111" fmla="*/ 1385030 h 1742566"/>
                    <a:gd name="connsiteX112" fmla="*/ 968565 w 1480915"/>
                    <a:gd name="connsiteY112" fmla="*/ 1296353 h 1742566"/>
                    <a:gd name="connsiteX113" fmla="*/ 1038289 w 1480915"/>
                    <a:gd name="connsiteY113" fmla="*/ 1199007 h 1742566"/>
                    <a:gd name="connsiteX114" fmla="*/ 928180 w 1480915"/>
                    <a:gd name="connsiteY114" fmla="*/ 1200531 h 1742566"/>
                    <a:gd name="connsiteX115" fmla="*/ 919226 w 1480915"/>
                    <a:gd name="connsiteY115" fmla="*/ 1125665 h 1742566"/>
                    <a:gd name="connsiteX116" fmla="*/ 902748 w 1480915"/>
                    <a:gd name="connsiteY116" fmla="*/ 1040321 h 1742566"/>
                    <a:gd name="connsiteX117" fmla="*/ 874268 w 1480915"/>
                    <a:gd name="connsiteY117" fmla="*/ 914495 h 1742566"/>
                    <a:gd name="connsiteX118" fmla="*/ 854837 w 1480915"/>
                    <a:gd name="connsiteY118" fmla="*/ 821627 h 1742566"/>
                    <a:gd name="connsiteX119" fmla="*/ 910273 w 1480915"/>
                    <a:gd name="connsiteY119" fmla="*/ 917448 h 1742566"/>
                    <a:gd name="connsiteX120" fmla="*/ 943229 w 1480915"/>
                    <a:gd name="connsiteY120" fmla="*/ 1044702 h 1742566"/>
                    <a:gd name="connsiteX121" fmla="*/ 998664 w 1480915"/>
                    <a:gd name="connsiteY121" fmla="*/ 1158526 h 1742566"/>
                    <a:gd name="connsiteX122" fmla="*/ 1108011 w 1480915"/>
                    <a:gd name="connsiteY122" fmla="*/ 1112139 h 1742566"/>
                    <a:gd name="connsiteX123" fmla="*/ 1190403 w 1480915"/>
                    <a:gd name="connsiteY123" fmla="*/ 1010317 h 1742566"/>
                    <a:gd name="connsiteX124" fmla="*/ 1139444 w 1480915"/>
                    <a:gd name="connsiteY124" fmla="*/ 984885 h 1742566"/>
                    <a:gd name="connsiteX125" fmla="*/ 1081056 w 1480915"/>
                    <a:gd name="connsiteY125" fmla="*/ 920496 h 1742566"/>
                    <a:gd name="connsiteX126" fmla="*/ 1094486 w 1480915"/>
                    <a:gd name="connsiteY126" fmla="*/ 841153 h 1742566"/>
                    <a:gd name="connsiteX127" fmla="*/ 1160399 w 1480915"/>
                    <a:gd name="connsiteY127" fmla="*/ 918972 h 1742566"/>
                    <a:gd name="connsiteX128" fmla="*/ 1226312 w 1480915"/>
                    <a:gd name="connsiteY128" fmla="*/ 963930 h 1742566"/>
                    <a:gd name="connsiteX129" fmla="*/ 1290701 w 1480915"/>
                    <a:gd name="connsiteY129" fmla="*/ 1002887 h 1742566"/>
                    <a:gd name="connsiteX130" fmla="*/ 1334135 w 1480915"/>
                    <a:gd name="connsiteY130" fmla="*/ 1046321 h 1742566"/>
                    <a:gd name="connsiteX131" fmla="*/ 1298226 w 1480915"/>
                    <a:gd name="connsiteY131" fmla="*/ 1230535 h 1742566"/>
                    <a:gd name="connsiteX132" fmla="*/ 1298226 w 1480915"/>
                    <a:gd name="connsiteY132" fmla="*/ 1332357 h 1742566"/>
                    <a:gd name="connsiteX133" fmla="*/ 1340136 w 1480915"/>
                    <a:gd name="connsiteY133" fmla="*/ 1205103 h 1742566"/>
                    <a:gd name="connsiteX134" fmla="*/ 1429957 w 1480915"/>
                    <a:gd name="connsiteY134" fmla="*/ 1071848 h 1742566"/>
                    <a:gd name="connsiteX135" fmla="*/ 1409478 w 1480915"/>
                    <a:gd name="connsiteY135" fmla="*/ 1219200 h 1742566"/>
                    <a:gd name="connsiteX136" fmla="*/ 1480915 w 1480915"/>
                    <a:gd name="connsiteY136" fmla="*/ 850297 h 1742566"/>
                    <a:gd name="connsiteX137" fmla="*/ 1116298 w 1480915"/>
                    <a:gd name="connsiteY137" fmla="*/ 723329 h 1742566"/>
                    <a:gd name="connsiteX138" fmla="*/ 1093057 w 1480915"/>
                    <a:gd name="connsiteY138" fmla="*/ 655225 h 1742566"/>
                    <a:gd name="connsiteX139" fmla="*/ 1085532 w 1480915"/>
                    <a:gd name="connsiteY139" fmla="*/ 602837 h 1742566"/>
                    <a:gd name="connsiteX140" fmla="*/ 1062292 w 1480915"/>
                    <a:gd name="connsiteY140" fmla="*/ 547402 h 1742566"/>
                    <a:gd name="connsiteX141" fmla="*/ 1092962 w 1480915"/>
                    <a:gd name="connsiteY141" fmla="*/ 523399 h 1742566"/>
                    <a:gd name="connsiteX142" fmla="*/ 1134110 w 1480915"/>
                    <a:gd name="connsiteY142" fmla="*/ 538353 h 1742566"/>
                    <a:gd name="connsiteX143" fmla="*/ 1132586 w 1480915"/>
                    <a:gd name="connsiteY143" fmla="*/ 604266 h 1742566"/>
                    <a:gd name="connsiteX144" fmla="*/ 1140778 w 1480915"/>
                    <a:gd name="connsiteY144" fmla="*/ 658178 h 1742566"/>
                    <a:gd name="connsiteX145" fmla="*/ 1170686 w 1480915"/>
                    <a:gd name="connsiteY145" fmla="*/ 702374 h 1742566"/>
                    <a:gd name="connsiteX146" fmla="*/ 1116013 w 1480915"/>
                    <a:gd name="connsiteY146" fmla="*/ 723329 h 1742566"/>
                    <a:gd name="connsiteX147" fmla="*/ 1200880 w 1480915"/>
                    <a:gd name="connsiteY147" fmla="*/ 599789 h 1742566"/>
                    <a:gd name="connsiteX148" fmla="*/ 1200880 w 1480915"/>
                    <a:gd name="connsiteY148" fmla="*/ 547402 h 1742566"/>
                    <a:gd name="connsiteX149" fmla="*/ 1221073 w 1480915"/>
                    <a:gd name="connsiteY149" fmla="*/ 559403 h 1742566"/>
                    <a:gd name="connsiteX150" fmla="*/ 1200880 w 1480915"/>
                    <a:gd name="connsiteY150" fmla="*/ 599789 h 17425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</a:cxnLst>
                  <a:rect l="l" t="t" r="r" b="b"/>
                  <a:pathLst>
                    <a:path w="1480915" h="1742566">
                      <a:moveTo>
                        <a:pt x="1480915" y="849821"/>
                      </a:moveTo>
                      <a:cubicBezTo>
                        <a:pt x="1480915" y="487489"/>
                        <a:pt x="1285272" y="170974"/>
                        <a:pt x="993807" y="0"/>
                      </a:cubicBezTo>
                      <a:cubicBezTo>
                        <a:pt x="992092" y="5334"/>
                        <a:pt x="993235" y="10668"/>
                        <a:pt x="999522" y="15430"/>
                      </a:cubicBezTo>
                      <a:cubicBezTo>
                        <a:pt x="1024573" y="34671"/>
                        <a:pt x="1039622" y="61055"/>
                        <a:pt x="1021239" y="55055"/>
                      </a:cubicBezTo>
                      <a:cubicBezTo>
                        <a:pt x="1002856" y="49054"/>
                        <a:pt x="1020477" y="71533"/>
                        <a:pt x="1035050" y="83153"/>
                      </a:cubicBezTo>
                      <a:cubicBezTo>
                        <a:pt x="1049623" y="94774"/>
                        <a:pt x="1075150" y="121349"/>
                        <a:pt x="1041432" y="99632"/>
                      </a:cubicBezTo>
                      <a:cubicBezTo>
                        <a:pt x="1007713" y="77915"/>
                        <a:pt x="1026859" y="99632"/>
                        <a:pt x="1007332" y="95155"/>
                      </a:cubicBezTo>
                      <a:cubicBezTo>
                        <a:pt x="987901" y="90678"/>
                        <a:pt x="995331" y="95536"/>
                        <a:pt x="972852" y="97822"/>
                      </a:cubicBezTo>
                      <a:cubicBezTo>
                        <a:pt x="950373" y="100108"/>
                        <a:pt x="957898" y="92202"/>
                        <a:pt x="952278" y="96679"/>
                      </a:cubicBezTo>
                      <a:cubicBezTo>
                        <a:pt x="946658" y="101156"/>
                        <a:pt x="935038" y="102299"/>
                        <a:pt x="934656" y="116110"/>
                      </a:cubicBezTo>
                      <a:cubicBezTo>
                        <a:pt x="934276" y="129921"/>
                        <a:pt x="919321" y="109728"/>
                        <a:pt x="903986" y="115729"/>
                      </a:cubicBezTo>
                      <a:cubicBezTo>
                        <a:pt x="888651" y="121730"/>
                        <a:pt x="914082" y="144971"/>
                        <a:pt x="903986" y="148685"/>
                      </a:cubicBezTo>
                      <a:cubicBezTo>
                        <a:pt x="893889" y="152400"/>
                        <a:pt x="880364" y="133731"/>
                        <a:pt x="874077" y="135255"/>
                      </a:cubicBezTo>
                      <a:cubicBezTo>
                        <a:pt x="867696" y="136779"/>
                        <a:pt x="889794" y="158115"/>
                        <a:pt x="870744" y="149828"/>
                      </a:cubicBezTo>
                      <a:cubicBezTo>
                        <a:pt x="851694" y="141637"/>
                        <a:pt x="846741" y="128111"/>
                        <a:pt x="841883" y="115729"/>
                      </a:cubicBezTo>
                      <a:cubicBezTo>
                        <a:pt x="837025" y="103346"/>
                        <a:pt x="808164" y="92488"/>
                        <a:pt x="817594" y="89345"/>
                      </a:cubicBezTo>
                      <a:cubicBezTo>
                        <a:pt x="826929" y="86201"/>
                        <a:pt x="827310" y="91440"/>
                        <a:pt x="848646" y="107537"/>
                      </a:cubicBezTo>
                      <a:cubicBezTo>
                        <a:pt x="869982" y="123634"/>
                        <a:pt x="884936" y="110966"/>
                        <a:pt x="884936" y="110966"/>
                      </a:cubicBezTo>
                      <a:cubicBezTo>
                        <a:pt x="884936" y="110966"/>
                        <a:pt x="894270" y="107156"/>
                        <a:pt x="866553" y="80582"/>
                      </a:cubicBezTo>
                      <a:cubicBezTo>
                        <a:pt x="838835" y="54007"/>
                        <a:pt x="823119" y="64865"/>
                        <a:pt x="810069" y="48768"/>
                      </a:cubicBezTo>
                      <a:cubicBezTo>
                        <a:pt x="796925" y="32671"/>
                        <a:pt x="793972" y="49149"/>
                        <a:pt x="774541" y="26289"/>
                      </a:cubicBezTo>
                      <a:cubicBezTo>
                        <a:pt x="755110" y="3429"/>
                        <a:pt x="743871" y="25146"/>
                        <a:pt x="723297" y="17717"/>
                      </a:cubicBezTo>
                      <a:cubicBezTo>
                        <a:pt x="702723" y="10287"/>
                        <a:pt x="696722" y="30480"/>
                        <a:pt x="672719" y="31528"/>
                      </a:cubicBezTo>
                      <a:cubicBezTo>
                        <a:pt x="648716" y="32671"/>
                        <a:pt x="661860" y="46101"/>
                        <a:pt x="649478" y="66008"/>
                      </a:cubicBezTo>
                      <a:cubicBezTo>
                        <a:pt x="637095" y="85820"/>
                        <a:pt x="618045" y="79820"/>
                        <a:pt x="598233" y="106108"/>
                      </a:cubicBezTo>
                      <a:cubicBezTo>
                        <a:pt x="578421" y="132398"/>
                        <a:pt x="558514" y="121825"/>
                        <a:pt x="534606" y="130397"/>
                      </a:cubicBezTo>
                      <a:cubicBezTo>
                        <a:pt x="510603" y="138970"/>
                        <a:pt x="530511" y="155448"/>
                        <a:pt x="533844" y="166688"/>
                      </a:cubicBezTo>
                      <a:cubicBezTo>
                        <a:pt x="537178" y="177927"/>
                        <a:pt x="523367" y="188786"/>
                        <a:pt x="530511" y="200406"/>
                      </a:cubicBezTo>
                      <a:cubicBezTo>
                        <a:pt x="537654" y="212026"/>
                        <a:pt x="560324" y="202978"/>
                        <a:pt x="563086" y="202311"/>
                      </a:cubicBezTo>
                      <a:cubicBezTo>
                        <a:pt x="580327" y="198215"/>
                        <a:pt x="572802" y="188119"/>
                        <a:pt x="589280" y="200025"/>
                      </a:cubicBezTo>
                      <a:cubicBezTo>
                        <a:pt x="605758" y="212026"/>
                        <a:pt x="588518" y="262128"/>
                        <a:pt x="620712" y="259747"/>
                      </a:cubicBezTo>
                      <a:cubicBezTo>
                        <a:pt x="652907" y="257366"/>
                        <a:pt x="655193" y="238982"/>
                        <a:pt x="655574" y="220218"/>
                      </a:cubicBezTo>
                      <a:cubicBezTo>
                        <a:pt x="655955" y="201454"/>
                        <a:pt x="683577" y="217932"/>
                        <a:pt x="670147" y="184309"/>
                      </a:cubicBezTo>
                      <a:cubicBezTo>
                        <a:pt x="656717" y="150590"/>
                        <a:pt x="682149" y="140875"/>
                        <a:pt x="700056" y="131159"/>
                      </a:cubicBezTo>
                      <a:cubicBezTo>
                        <a:pt x="718058" y="121444"/>
                        <a:pt x="704533" y="103442"/>
                        <a:pt x="725487" y="98203"/>
                      </a:cubicBezTo>
                      <a:cubicBezTo>
                        <a:pt x="746443" y="92964"/>
                        <a:pt x="759206" y="115443"/>
                        <a:pt x="736727" y="135636"/>
                      </a:cubicBezTo>
                      <a:cubicBezTo>
                        <a:pt x="714248" y="155829"/>
                        <a:pt x="717963" y="171545"/>
                        <a:pt x="730726" y="185071"/>
                      </a:cubicBezTo>
                      <a:cubicBezTo>
                        <a:pt x="743490" y="198501"/>
                        <a:pt x="761397" y="201549"/>
                        <a:pt x="777208" y="195548"/>
                      </a:cubicBezTo>
                      <a:cubicBezTo>
                        <a:pt x="793020" y="189548"/>
                        <a:pt x="825786" y="206026"/>
                        <a:pt x="808545" y="220980"/>
                      </a:cubicBezTo>
                      <a:cubicBezTo>
                        <a:pt x="791305" y="235934"/>
                        <a:pt x="758349" y="212789"/>
                        <a:pt x="747109" y="222504"/>
                      </a:cubicBezTo>
                      <a:cubicBezTo>
                        <a:pt x="735870" y="232220"/>
                        <a:pt x="766540" y="257651"/>
                        <a:pt x="745585" y="259747"/>
                      </a:cubicBezTo>
                      <a:cubicBezTo>
                        <a:pt x="724630" y="261842"/>
                        <a:pt x="720154" y="238220"/>
                        <a:pt x="712629" y="259747"/>
                      </a:cubicBezTo>
                      <a:cubicBezTo>
                        <a:pt x="705104" y="281369"/>
                        <a:pt x="727583" y="317564"/>
                        <a:pt x="691674" y="300323"/>
                      </a:cubicBezTo>
                      <a:cubicBezTo>
                        <a:pt x="655764" y="283083"/>
                        <a:pt x="638524" y="300323"/>
                        <a:pt x="608616" y="299561"/>
                      </a:cubicBezTo>
                      <a:cubicBezTo>
                        <a:pt x="578707" y="298799"/>
                        <a:pt x="559943" y="284607"/>
                        <a:pt x="560705" y="269653"/>
                      </a:cubicBezTo>
                      <a:cubicBezTo>
                        <a:pt x="561467" y="254699"/>
                        <a:pt x="571944" y="235172"/>
                        <a:pt x="566706" y="230315"/>
                      </a:cubicBezTo>
                      <a:cubicBezTo>
                        <a:pt x="561467" y="225362"/>
                        <a:pt x="541274" y="221742"/>
                        <a:pt x="542036" y="265081"/>
                      </a:cubicBezTo>
                      <a:cubicBezTo>
                        <a:pt x="542798" y="308515"/>
                        <a:pt x="520319" y="300990"/>
                        <a:pt x="488124" y="300990"/>
                      </a:cubicBezTo>
                      <a:cubicBezTo>
                        <a:pt x="455930" y="300990"/>
                        <a:pt x="440976" y="333947"/>
                        <a:pt x="403543" y="353378"/>
                      </a:cubicBezTo>
                      <a:cubicBezTo>
                        <a:pt x="366109" y="372809"/>
                        <a:pt x="354108" y="351092"/>
                        <a:pt x="329438" y="355664"/>
                      </a:cubicBezTo>
                      <a:cubicBezTo>
                        <a:pt x="304768" y="360140"/>
                        <a:pt x="323437" y="382619"/>
                        <a:pt x="343440" y="386334"/>
                      </a:cubicBezTo>
                      <a:cubicBezTo>
                        <a:pt x="363442" y="390049"/>
                        <a:pt x="356203" y="408813"/>
                        <a:pt x="352298" y="422243"/>
                      </a:cubicBezTo>
                      <a:cubicBezTo>
                        <a:pt x="348393" y="435674"/>
                        <a:pt x="352298" y="467201"/>
                        <a:pt x="308483" y="472250"/>
                      </a:cubicBezTo>
                      <a:cubicBezTo>
                        <a:pt x="264668" y="477298"/>
                        <a:pt x="248952" y="441960"/>
                        <a:pt x="217519" y="445294"/>
                      </a:cubicBezTo>
                      <a:cubicBezTo>
                        <a:pt x="186087" y="448628"/>
                        <a:pt x="198469" y="485204"/>
                        <a:pt x="182658" y="522256"/>
                      </a:cubicBezTo>
                      <a:cubicBezTo>
                        <a:pt x="166846" y="559308"/>
                        <a:pt x="196659" y="549783"/>
                        <a:pt x="214662" y="581787"/>
                      </a:cubicBezTo>
                      <a:cubicBezTo>
                        <a:pt x="232664" y="613791"/>
                        <a:pt x="230378" y="591884"/>
                        <a:pt x="279241" y="589693"/>
                      </a:cubicBezTo>
                      <a:cubicBezTo>
                        <a:pt x="328104" y="587407"/>
                        <a:pt x="334296" y="557117"/>
                        <a:pt x="346107" y="533495"/>
                      </a:cubicBezTo>
                      <a:cubicBezTo>
                        <a:pt x="357918" y="509873"/>
                        <a:pt x="378682" y="509873"/>
                        <a:pt x="394398" y="507111"/>
                      </a:cubicBezTo>
                      <a:cubicBezTo>
                        <a:pt x="410115" y="504349"/>
                        <a:pt x="393827" y="462725"/>
                        <a:pt x="430308" y="478441"/>
                      </a:cubicBezTo>
                      <a:cubicBezTo>
                        <a:pt x="466789" y="494157"/>
                        <a:pt x="449358" y="473393"/>
                        <a:pt x="477456" y="475679"/>
                      </a:cubicBezTo>
                      <a:cubicBezTo>
                        <a:pt x="505555" y="477964"/>
                        <a:pt x="521271" y="468916"/>
                        <a:pt x="523462" y="496443"/>
                      </a:cubicBezTo>
                      <a:cubicBezTo>
                        <a:pt x="525748" y="523970"/>
                        <a:pt x="562229" y="547021"/>
                        <a:pt x="580136" y="557117"/>
                      </a:cubicBezTo>
                      <a:cubicBezTo>
                        <a:pt x="598138" y="567214"/>
                        <a:pt x="591375" y="597503"/>
                        <a:pt x="595281" y="613315"/>
                      </a:cubicBezTo>
                      <a:cubicBezTo>
                        <a:pt x="599186" y="629031"/>
                        <a:pt x="604806" y="608267"/>
                        <a:pt x="612140" y="587502"/>
                      </a:cubicBezTo>
                      <a:cubicBezTo>
                        <a:pt x="619474" y="566738"/>
                        <a:pt x="632333" y="588645"/>
                        <a:pt x="635762" y="573500"/>
                      </a:cubicBezTo>
                      <a:cubicBezTo>
                        <a:pt x="639096" y="558356"/>
                        <a:pt x="625666" y="550450"/>
                        <a:pt x="590233" y="528542"/>
                      </a:cubicBezTo>
                      <a:cubicBezTo>
                        <a:pt x="554800" y="506635"/>
                        <a:pt x="557085" y="484156"/>
                        <a:pt x="567754" y="467868"/>
                      </a:cubicBezTo>
                      <a:cubicBezTo>
                        <a:pt x="578421" y="451580"/>
                        <a:pt x="602043" y="461105"/>
                        <a:pt x="622808" y="495395"/>
                      </a:cubicBezTo>
                      <a:cubicBezTo>
                        <a:pt x="643573" y="529685"/>
                        <a:pt x="657098" y="517874"/>
                        <a:pt x="665480" y="531876"/>
                      </a:cubicBezTo>
                      <a:cubicBezTo>
                        <a:pt x="673862" y="545878"/>
                        <a:pt x="672814" y="576834"/>
                        <a:pt x="678910" y="589693"/>
                      </a:cubicBezTo>
                      <a:cubicBezTo>
                        <a:pt x="685102" y="602647"/>
                        <a:pt x="693483" y="613315"/>
                        <a:pt x="687292" y="627888"/>
                      </a:cubicBezTo>
                      <a:cubicBezTo>
                        <a:pt x="681101" y="642461"/>
                        <a:pt x="698532" y="657130"/>
                        <a:pt x="709771" y="648653"/>
                      </a:cubicBezTo>
                      <a:cubicBezTo>
                        <a:pt x="721011" y="640271"/>
                        <a:pt x="720439" y="627317"/>
                        <a:pt x="713677" y="597027"/>
                      </a:cubicBezTo>
                      <a:cubicBezTo>
                        <a:pt x="706914" y="566738"/>
                        <a:pt x="735013" y="578453"/>
                        <a:pt x="772636" y="580739"/>
                      </a:cubicBezTo>
                      <a:cubicBezTo>
                        <a:pt x="810260" y="583025"/>
                        <a:pt x="787781" y="548735"/>
                        <a:pt x="804640" y="527971"/>
                      </a:cubicBezTo>
                      <a:cubicBezTo>
                        <a:pt x="821499" y="507206"/>
                        <a:pt x="844550" y="461677"/>
                        <a:pt x="866934" y="486442"/>
                      </a:cubicBezTo>
                      <a:cubicBezTo>
                        <a:pt x="889413" y="511112"/>
                        <a:pt x="895604" y="533019"/>
                        <a:pt x="912939" y="529685"/>
                      </a:cubicBezTo>
                      <a:cubicBezTo>
                        <a:pt x="930370" y="526352"/>
                        <a:pt x="905034" y="502158"/>
                        <a:pt x="907891" y="489776"/>
                      </a:cubicBezTo>
                      <a:cubicBezTo>
                        <a:pt x="910653" y="477393"/>
                        <a:pt x="935990" y="480251"/>
                        <a:pt x="954468" y="481393"/>
                      </a:cubicBezTo>
                      <a:cubicBezTo>
                        <a:pt x="972947" y="482537"/>
                        <a:pt x="945515" y="503872"/>
                        <a:pt x="943229" y="525780"/>
                      </a:cubicBezTo>
                      <a:cubicBezTo>
                        <a:pt x="940943" y="547688"/>
                        <a:pt x="973709" y="551974"/>
                        <a:pt x="980472" y="569976"/>
                      </a:cubicBezTo>
                      <a:cubicBezTo>
                        <a:pt x="987235" y="587978"/>
                        <a:pt x="1012666" y="594646"/>
                        <a:pt x="975995" y="611886"/>
                      </a:cubicBezTo>
                      <a:cubicBezTo>
                        <a:pt x="939324" y="629126"/>
                        <a:pt x="949420" y="631317"/>
                        <a:pt x="901128" y="594265"/>
                      </a:cubicBezTo>
                      <a:cubicBezTo>
                        <a:pt x="852837" y="557213"/>
                        <a:pt x="876459" y="589788"/>
                        <a:pt x="829215" y="594265"/>
                      </a:cubicBezTo>
                      <a:cubicBezTo>
                        <a:pt x="782066" y="598742"/>
                        <a:pt x="769684" y="603218"/>
                        <a:pt x="758444" y="650462"/>
                      </a:cubicBezTo>
                      <a:cubicBezTo>
                        <a:pt x="747205" y="697611"/>
                        <a:pt x="798830" y="652748"/>
                        <a:pt x="826929" y="671798"/>
                      </a:cubicBezTo>
                      <a:cubicBezTo>
                        <a:pt x="855027" y="690848"/>
                        <a:pt x="904462" y="660559"/>
                        <a:pt x="914559" y="695420"/>
                      </a:cubicBezTo>
                      <a:cubicBezTo>
                        <a:pt x="924655" y="730282"/>
                        <a:pt x="898843" y="761714"/>
                        <a:pt x="867410" y="783050"/>
                      </a:cubicBezTo>
                      <a:cubicBezTo>
                        <a:pt x="835977" y="804386"/>
                        <a:pt x="821404" y="786384"/>
                        <a:pt x="765207" y="765048"/>
                      </a:cubicBezTo>
                      <a:cubicBezTo>
                        <a:pt x="709009" y="743712"/>
                        <a:pt x="684339" y="714470"/>
                        <a:pt x="656241" y="752666"/>
                      </a:cubicBezTo>
                      <a:cubicBezTo>
                        <a:pt x="628142" y="790861"/>
                        <a:pt x="613569" y="757142"/>
                        <a:pt x="530416" y="722376"/>
                      </a:cubicBezTo>
                      <a:cubicBezTo>
                        <a:pt x="447358" y="687610"/>
                        <a:pt x="511366" y="641509"/>
                        <a:pt x="483267" y="607790"/>
                      </a:cubicBezTo>
                      <a:cubicBezTo>
                        <a:pt x="455168" y="574072"/>
                        <a:pt x="437261" y="588740"/>
                        <a:pt x="345154" y="630269"/>
                      </a:cubicBezTo>
                      <a:cubicBezTo>
                        <a:pt x="253047" y="671798"/>
                        <a:pt x="290100" y="624650"/>
                        <a:pt x="227235" y="622364"/>
                      </a:cubicBezTo>
                      <a:cubicBezTo>
                        <a:pt x="164370" y="620078"/>
                        <a:pt x="215995" y="656082"/>
                        <a:pt x="146368" y="700945"/>
                      </a:cubicBezTo>
                      <a:cubicBezTo>
                        <a:pt x="76740" y="745903"/>
                        <a:pt x="120555" y="735806"/>
                        <a:pt x="52070" y="804291"/>
                      </a:cubicBezTo>
                      <a:cubicBezTo>
                        <a:pt x="-16415" y="872776"/>
                        <a:pt x="27400" y="884015"/>
                        <a:pt x="9398" y="945833"/>
                      </a:cubicBezTo>
                      <a:cubicBezTo>
                        <a:pt x="-8604" y="1007555"/>
                        <a:pt x="2635" y="992981"/>
                        <a:pt x="15018" y="1060418"/>
                      </a:cubicBezTo>
                      <a:cubicBezTo>
                        <a:pt x="27400" y="1127760"/>
                        <a:pt x="77883" y="1081754"/>
                        <a:pt x="101505" y="1146905"/>
                      </a:cubicBezTo>
                      <a:cubicBezTo>
                        <a:pt x="125127" y="1212056"/>
                        <a:pt x="192468" y="1155859"/>
                        <a:pt x="246380" y="1185101"/>
                      </a:cubicBezTo>
                      <a:cubicBezTo>
                        <a:pt x="300291" y="1214342"/>
                        <a:pt x="314865" y="1155859"/>
                        <a:pt x="335058" y="1190720"/>
                      </a:cubicBezTo>
                      <a:cubicBezTo>
                        <a:pt x="355251" y="1225582"/>
                        <a:pt x="409162" y="1218819"/>
                        <a:pt x="386683" y="1259205"/>
                      </a:cubicBezTo>
                      <a:cubicBezTo>
                        <a:pt x="364204" y="1299591"/>
                        <a:pt x="401256" y="1333310"/>
                        <a:pt x="410305" y="1353503"/>
                      </a:cubicBezTo>
                      <a:cubicBezTo>
                        <a:pt x="419259" y="1373696"/>
                        <a:pt x="452977" y="1410748"/>
                        <a:pt x="420402" y="1479328"/>
                      </a:cubicBezTo>
                      <a:cubicBezTo>
                        <a:pt x="387826" y="1547813"/>
                        <a:pt x="403543" y="1540002"/>
                        <a:pt x="411448" y="1588294"/>
                      </a:cubicBezTo>
                      <a:cubicBezTo>
                        <a:pt x="419354" y="1636586"/>
                        <a:pt x="409162" y="1646682"/>
                        <a:pt x="413734" y="1686020"/>
                      </a:cubicBezTo>
                      <a:cubicBezTo>
                        <a:pt x="418211" y="1725359"/>
                        <a:pt x="373348" y="1748885"/>
                        <a:pt x="450787" y="1741075"/>
                      </a:cubicBezTo>
                      <a:cubicBezTo>
                        <a:pt x="528320" y="1733169"/>
                        <a:pt x="538416" y="1683830"/>
                        <a:pt x="588899" y="1654588"/>
                      </a:cubicBezTo>
                      <a:cubicBezTo>
                        <a:pt x="639477" y="1625346"/>
                        <a:pt x="601281" y="1586103"/>
                        <a:pt x="660813" y="1586103"/>
                      </a:cubicBezTo>
                      <a:cubicBezTo>
                        <a:pt x="720344" y="1586103"/>
                        <a:pt x="756253" y="1532192"/>
                        <a:pt x="769779" y="1493996"/>
                      </a:cubicBezTo>
                      <a:cubicBezTo>
                        <a:pt x="783209" y="1455801"/>
                        <a:pt x="777685" y="1415415"/>
                        <a:pt x="840549" y="1385030"/>
                      </a:cubicBezTo>
                      <a:cubicBezTo>
                        <a:pt x="903414" y="1354646"/>
                        <a:pt x="893699" y="1330738"/>
                        <a:pt x="968565" y="1296353"/>
                      </a:cubicBezTo>
                      <a:cubicBezTo>
                        <a:pt x="1043432" y="1261872"/>
                        <a:pt x="1041908" y="1211009"/>
                        <a:pt x="1038289" y="1199007"/>
                      </a:cubicBezTo>
                      <a:cubicBezTo>
                        <a:pt x="1034574" y="1187006"/>
                        <a:pt x="949135" y="1223010"/>
                        <a:pt x="928180" y="1200531"/>
                      </a:cubicBezTo>
                      <a:cubicBezTo>
                        <a:pt x="907224" y="1178052"/>
                        <a:pt x="941610" y="1158621"/>
                        <a:pt x="919226" y="1125665"/>
                      </a:cubicBezTo>
                      <a:cubicBezTo>
                        <a:pt x="896747" y="1092708"/>
                        <a:pt x="904272" y="1100233"/>
                        <a:pt x="902748" y="1040321"/>
                      </a:cubicBezTo>
                      <a:cubicBezTo>
                        <a:pt x="901224" y="980408"/>
                        <a:pt x="889318" y="987933"/>
                        <a:pt x="874268" y="914495"/>
                      </a:cubicBezTo>
                      <a:cubicBezTo>
                        <a:pt x="859314" y="841153"/>
                        <a:pt x="832358" y="821627"/>
                        <a:pt x="854837" y="821627"/>
                      </a:cubicBezTo>
                      <a:cubicBezTo>
                        <a:pt x="877316" y="821627"/>
                        <a:pt x="878840" y="856107"/>
                        <a:pt x="910273" y="917448"/>
                      </a:cubicBezTo>
                      <a:cubicBezTo>
                        <a:pt x="941705" y="978884"/>
                        <a:pt x="914749" y="929450"/>
                        <a:pt x="943229" y="1044702"/>
                      </a:cubicBezTo>
                      <a:cubicBezTo>
                        <a:pt x="971709" y="1159955"/>
                        <a:pt x="928275" y="1143572"/>
                        <a:pt x="998664" y="1158526"/>
                      </a:cubicBezTo>
                      <a:cubicBezTo>
                        <a:pt x="1069054" y="1173480"/>
                        <a:pt x="1067530" y="1113568"/>
                        <a:pt x="1108011" y="1112139"/>
                      </a:cubicBezTo>
                      <a:cubicBezTo>
                        <a:pt x="1148398" y="1110615"/>
                        <a:pt x="1218787" y="1037273"/>
                        <a:pt x="1190403" y="1010317"/>
                      </a:cubicBezTo>
                      <a:cubicBezTo>
                        <a:pt x="1161923" y="983361"/>
                        <a:pt x="1175448" y="953453"/>
                        <a:pt x="1139444" y="984885"/>
                      </a:cubicBezTo>
                      <a:cubicBezTo>
                        <a:pt x="1103535" y="1016318"/>
                        <a:pt x="1094486" y="959453"/>
                        <a:pt x="1081056" y="920496"/>
                      </a:cubicBezTo>
                      <a:cubicBezTo>
                        <a:pt x="1067626" y="881539"/>
                        <a:pt x="1075055" y="839629"/>
                        <a:pt x="1094486" y="841153"/>
                      </a:cubicBezTo>
                      <a:cubicBezTo>
                        <a:pt x="1113917" y="842677"/>
                        <a:pt x="1118489" y="923544"/>
                        <a:pt x="1160399" y="918972"/>
                      </a:cubicBezTo>
                      <a:cubicBezTo>
                        <a:pt x="1202309" y="914495"/>
                        <a:pt x="1191832" y="938403"/>
                        <a:pt x="1226312" y="963930"/>
                      </a:cubicBezTo>
                      <a:cubicBezTo>
                        <a:pt x="1260793" y="989362"/>
                        <a:pt x="1269746" y="939927"/>
                        <a:pt x="1290701" y="1002887"/>
                      </a:cubicBezTo>
                      <a:cubicBezTo>
                        <a:pt x="1311656" y="1065752"/>
                        <a:pt x="1322134" y="1011841"/>
                        <a:pt x="1334135" y="1046321"/>
                      </a:cubicBezTo>
                      <a:cubicBezTo>
                        <a:pt x="1346136" y="1080802"/>
                        <a:pt x="1298226" y="1169099"/>
                        <a:pt x="1298226" y="1230535"/>
                      </a:cubicBezTo>
                      <a:cubicBezTo>
                        <a:pt x="1298226" y="1291971"/>
                        <a:pt x="1286224" y="1311402"/>
                        <a:pt x="1298226" y="1332357"/>
                      </a:cubicBezTo>
                      <a:cubicBezTo>
                        <a:pt x="1310227" y="1353312"/>
                        <a:pt x="1326706" y="1253014"/>
                        <a:pt x="1340136" y="1205103"/>
                      </a:cubicBezTo>
                      <a:cubicBezTo>
                        <a:pt x="1353566" y="1157192"/>
                        <a:pt x="1422527" y="1031367"/>
                        <a:pt x="1429957" y="1071848"/>
                      </a:cubicBezTo>
                      <a:cubicBezTo>
                        <a:pt x="1432052" y="1083088"/>
                        <a:pt x="1421574" y="1145953"/>
                        <a:pt x="1409478" y="1219200"/>
                      </a:cubicBezTo>
                      <a:cubicBezTo>
                        <a:pt x="1455579" y="1105281"/>
                        <a:pt x="1480915" y="980694"/>
                        <a:pt x="1480915" y="850297"/>
                      </a:cubicBezTo>
                      <a:close/>
                      <a:moveTo>
                        <a:pt x="1116298" y="723329"/>
                      </a:moveTo>
                      <a:cubicBezTo>
                        <a:pt x="1081151" y="706850"/>
                        <a:pt x="1084866" y="686657"/>
                        <a:pt x="1093057" y="655225"/>
                      </a:cubicBezTo>
                      <a:cubicBezTo>
                        <a:pt x="1101249" y="623792"/>
                        <a:pt x="1089343" y="629031"/>
                        <a:pt x="1085532" y="602837"/>
                      </a:cubicBezTo>
                      <a:cubicBezTo>
                        <a:pt x="1081818" y="576644"/>
                        <a:pt x="1063815" y="564642"/>
                        <a:pt x="1062292" y="547402"/>
                      </a:cubicBezTo>
                      <a:cubicBezTo>
                        <a:pt x="1060768" y="530162"/>
                        <a:pt x="1092962" y="523399"/>
                        <a:pt x="1092962" y="523399"/>
                      </a:cubicBezTo>
                      <a:cubicBezTo>
                        <a:pt x="1092962" y="523399"/>
                        <a:pt x="1146873" y="509207"/>
                        <a:pt x="1134110" y="538353"/>
                      </a:cubicBezTo>
                      <a:cubicBezTo>
                        <a:pt x="1121347" y="567595"/>
                        <a:pt x="1119918" y="590741"/>
                        <a:pt x="1132586" y="604266"/>
                      </a:cubicBezTo>
                      <a:cubicBezTo>
                        <a:pt x="1145349" y="617696"/>
                        <a:pt x="1156589" y="636461"/>
                        <a:pt x="1140778" y="658178"/>
                      </a:cubicBezTo>
                      <a:cubicBezTo>
                        <a:pt x="1125061" y="679895"/>
                        <a:pt x="1169257" y="662654"/>
                        <a:pt x="1170686" y="702374"/>
                      </a:cubicBezTo>
                      <a:cubicBezTo>
                        <a:pt x="1172115" y="742093"/>
                        <a:pt x="1151255" y="739807"/>
                        <a:pt x="1116013" y="723329"/>
                      </a:cubicBezTo>
                      <a:close/>
                      <a:moveTo>
                        <a:pt x="1200880" y="599789"/>
                      </a:moveTo>
                      <a:cubicBezTo>
                        <a:pt x="1185164" y="587026"/>
                        <a:pt x="1200880" y="547402"/>
                        <a:pt x="1200880" y="547402"/>
                      </a:cubicBezTo>
                      <a:cubicBezTo>
                        <a:pt x="1205167" y="533495"/>
                        <a:pt x="1215835" y="545116"/>
                        <a:pt x="1221073" y="559403"/>
                      </a:cubicBezTo>
                      <a:cubicBezTo>
                        <a:pt x="1226312" y="573596"/>
                        <a:pt x="1216597" y="612553"/>
                        <a:pt x="1200880" y="599789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  <p:sp>
              <p:nvSpPr>
                <p:cNvPr id="104" name="شكل حر: شكل 103">
                  <a:extLst>
                    <a:ext uri="{FF2B5EF4-FFF2-40B4-BE49-F238E27FC236}">
                      <a16:creationId xmlns:a16="http://schemas.microsoft.com/office/drawing/2014/main" id="{E4F400C7-D0EE-F4E8-8F1F-608B1F893490}"/>
                    </a:ext>
                  </a:extLst>
                </p:cNvPr>
                <p:cNvSpPr/>
                <p:nvPr/>
              </p:nvSpPr>
              <p:spPr>
                <a:xfrm>
                  <a:off x="2216771" y="5629115"/>
                  <a:ext cx="27194" cy="20197"/>
                </a:xfrm>
                <a:custGeom>
                  <a:avLst/>
                  <a:gdLst>
                    <a:gd name="connsiteX0" fmla="*/ 25891 w 27194"/>
                    <a:gd name="connsiteY0" fmla="*/ 10668 h 20197"/>
                    <a:gd name="connsiteX1" fmla="*/ 19700 w 27194"/>
                    <a:gd name="connsiteY1" fmla="*/ 0 h 20197"/>
                    <a:gd name="connsiteX2" fmla="*/ 1411 w 27194"/>
                    <a:gd name="connsiteY2" fmla="*/ 14002 h 20197"/>
                    <a:gd name="connsiteX3" fmla="*/ 25796 w 27194"/>
                    <a:gd name="connsiteY3" fmla="*/ 10668 h 2019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27194" h="20197">
                      <a:moveTo>
                        <a:pt x="25891" y="10668"/>
                      </a:moveTo>
                      <a:cubicBezTo>
                        <a:pt x="30939" y="2762"/>
                        <a:pt x="19700" y="0"/>
                        <a:pt x="19700" y="0"/>
                      </a:cubicBezTo>
                      <a:cubicBezTo>
                        <a:pt x="15223" y="1715"/>
                        <a:pt x="-5542" y="2286"/>
                        <a:pt x="1411" y="14002"/>
                      </a:cubicBezTo>
                      <a:cubicBezTo>
                        <a:pt x="8460" y="25813"/>
                        <a:pt x="20747" y="18478"/>
                        <a:pt x="25796" y="10668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  <p:sp>
              <p:nvSpPr>
                <p:cNvPr id="105" name="شكل حر: شكل 104">
                  <a:extLst>
                    <a:ext uri="{FF2B5EF4-FFF2-40B4-BE49-F238E27FC236}">
                      <a16:creationId xmlns:a16="http://schemas.microsoft.com/office/drawing/2014/main" id="{7FAF74F1-F3EB-8B30-314C-962CB4A95310}"/>
                    </a:ext>
                  </a:extLst>
                </p:cNvPr>
                <p:cNvSpPr/>
                <p:nvPr/>
              </p:nvSpPr>
              <p:spPr>
                <a:xfrm>
                  <a:off x="2081762" y="5601665"/>
                  <a:ext cx="39661" cy="16808"/>
                </a:xfrm>
                <a:custGeom>
                  <a:avLst/>
                  <a:gdLst>
                    <a:gd name="connsiteX0" fmla="*/ 30312 w 39661"/>
                    <a:gd name="connsiteY0" fmla="*/ 5543 h 16808"/>
                    <a:gd name="connsiteX1" fmla="*/ 594 w 39661"/>
                    <a:gd name="connsiteY1" fmla="*/ 5543 h 16808"/>
                    <a:gd name="connsiteX2" fmla="*/ 18310 w 39661"/>
                    <a:gd name="connsiteY2" fmla="*/ 16497 h 16808"/>
                    <a:gd name="connsiteX3" fmla="*/ 30407 w 39661"/>
                    <a:gd name="connsiteY3" fmla="*/ 5543 h 1680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39661" h="16808">
                      <a:moveTo>
                        <a:pt x="30312" y="5543"/>
                      </a:moveTo>
                      <a:cubicBezTo>
                        <a:pt x="14596" y="3257"/>
                        <a:pt x="1070" y="-5696"/>
                        <a:pt x="594" y="5543"/>
                      </a:cubicBezTo>
                      <a:cubicBezTo>
                        <a:pt x="594" y="5543"/>
                        <a:pt x="-5026" y="14211"/>
                        <a:pt x="18310" y="16497"/>
                      </a:cubicBezTo>
                      <a:cubicBezTo>
                        <a:pt x="41647" y="18783"/>
                        <a:pt x="46123" y="7829"/>
                        <a:pt x="30407" y="5543"/>
                      </a:cubicBezTo>
                      <a:close/>
                    </a:path>
                  </a:pathLst>
                </a:custGeom>
                <a:grpFill/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</p:grpSp>
          <p:sp>
            <p:nvSpPr>
              <p:cNvPr id="101" name="شكل حر: شكل 100">
                <a:extLst>
                  <a:ext uri="{FF2B5EF4-FFF2-40B4-BE49-F238E27FC236}">
                    <a16:creationId xmlns:a16="http://schemas.microsoft.com/office/drawing/2014/main" id="{95D7B99E-C501-262D-6A63-82F34F829360}"/>
                  </a:ext>
                </a:extLst>
              </p:cNvPr>
              <p:cNvSpPr/>
              <p:nvPr/>
            </p:nvSpPr>
            <p:spPr>
              <a:xfrm>
                <a:off x="2052530" y="6455547"/>
                <a:ext cx="163444" cy="149070"/>
              </a:xfrm>
              <a:custGeom>
                <a:avLst/>
                <a:gdLst>
                  <a:gd name="connsiteX0" fmla="*/ 6489 w 163444"/>
                  <a:gd name="connsiteY0" fmla="*/ 121591 h 149070"/>
                  <a:gd name="connsiteX1" fmla="*/ 15443 w 163444"/>
                  <a:gd name="connsiteY1" fmla="*/ 147785 h 149070"/>
                  <a:gd name="connsiteX2" fmla="*/ 97834 w 163444"/>
                  <a:gd name="connsiteY2" fmla="*/ 90159 h 149070"/>
                  <a:gd name="connsiteX3" fmla="*/ 162985 w 163444"/>
                  <a:gd name="connsiteY3" fmla="*/ 7767 h 149070"/>
                  <a:gd name="connsiteX4" fmla="*/ 127838 w 163444"/>
                  <a:gd name="connsiteY4" fmla="*/ 29484 h 149070"/>
                  <a:gd name="connsiteX5" fmla="*/ 61925 w 163444"/>
                  <a:gd name="connsiteY5" fmla="*/ 54916 h 149070"/>
                  <a:gd name="connsiteX6" fmla="*/ 6489 w 163444"/>
                  <a:gd name="connsiteY6" fmla="*/ 121591 h 14907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63444" h="149070">
                    <a:moveTo>
                      <a:pt x="6489" y="121591"/>
                    </a:moveTo>
                    <a:cubicBezTo>
                      <a:pt x="6489" y="121591"/>
                      <a:pt x="-12942" y="156072"/>
                      <a:pt x="15443" y="147785"/>
                    </a:cubicBezTo>
                    <a:cubicBezTo>
                      <a:pt x="43923" y="139593"/>
                      <a:pt x="70116" y="115590"/>
                      <a:pt x="97834" y="90159"/>
                    </a:cubicBezTo>
                    <a:cubicBezTo>
                      <a:pt x="125552" y="64727"/>
                      <a:pt x="159270" y="29484"/>
                      <a:pt x="162985" y="7767"/>
                    </a:cubicBezTo>
                    <a:cubicBezTo>
                      <a:pt x="166700" y="-13950"/>
                      <a:pt x="147269" y="15292"/>
                      <a:pt x="127838" y="29484"/>
                    </a:cubicBezTo>
                    <a:cubicBezTo>
                      <a:pt x="108407" y="43677"/>
                      <a:pt x="77641" y="24246"/>
                      <a:pt x="61925" y="54916"/>
                    </a:cubicBezTo>
                    <a:cubicBezTo>
                      <a:pt x="46209" y="85586"/>
                      <a:pt x="22968" y="90063"/>
                      <a:pt x="6489" y="121591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102" name="شكل حر: شكل 101">
                <a:extLst>
                  <a:ext uri="{FF2B5EF4-FFF2-40B4-BE49-F238E27FC236}">
                    <a16:creationId xmlns:a16="http://schemas.microsoft.com/office/drawing/2014/main" id="{C53282AF-4ADD-CC9B-17CC-5D75E5600C63}"/>
                  </a:ext>
                </a:extLst>
              </p:cNvPr>
              <p:cNvSpPr/>
              <p:nvPr/>
            </p:nvSpPr>
            <p:spPr>
              <a:xfrm>
                <a:off x="878586" y="5871812"/>
                <a:ext cx="398145" cy="693705"/>
              </a:xfrm>
              <a:custGeom>
                <a:avLst/>
                <a:gdLst>
                  <a:gd name="connsiteX0" fmla="*/ 398145 w 398145"/>
                  <a:gd name="connsiteY0" fmla="*/ 693706 h 693705"/>
                  <a:gd name="connsiteX1" fmla="*/ 0 w 398145"/>
                  <a:gd name="connsiteY1" fmla="*/ 0 h 693705"/>
                  <a:gd name="connsiteX2" fmla="*/ 47625 w 398145"/>
                  <a:gd name="connsiteY2" fmla="*/ 57722 h 693705"/>
                  <a:gd name="connsiteX3" fmla="*/ 122492 w 398145"/>
                  <a:gd name="connsiteY3" fmla="*/ 140113 h 693705"/>
                  <a:gd name="connsiteX4" fmla="*/ 162878 w 398145"/>
                  <a:gd name="connsiteY4" fmla="*/ 246412 h 693705"/>
                  <a:gd name="connsiteX5" fmla="*/ 287179 w 398145"/>
                  <a:gd name="connsiteY5" fmla="*/ 325755 h 693705"/>
                  <a:gd name="connsiteX6" fmla="*/ 296132 w 398145"/>
                  <a:gd name="connsiteY6" fmla="*/ 409575 h 693705"/>
                  <a:gd name="connsiteX7" fmla="*/ 317087 w 398145"/>
                  <a:gd name="connsiteY7" fmla="*/ 493395 h 693705"/>
                  <a:gd name="connsiteX8" fmla="*/ 342519 w 398145"/>
                  <a:gd name="connsiteY8" fmla="*/ 583692 h 693705"/>
                  <a:gd name="connsiteX9" fmla="*/ 391954 w 398145"/>
                  <a:gd name="connsiteY9" fmla="*/ 686467 h 693705"/>
                  <a:gd name="connsiteX10" fmla="*/ 398050 w 398145"/>
                  <a:gd name="connsiteY10" fmla="*/ 693611 h 6937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398145" h="693705">
                    <a:moveTo>
                      <a:pt x="398145" y="693706"/>
                    </a:moveTo>
                    <a:cubicBezTo>
                      <a:pt x="179165" y="533305"/>
                      <a:pt x="28956" y="284512"/>
                      <a:pt x="0" y="0"/>
                    </a:cubicBezTo>
                    <a:cubicBezTo>
                      <a:pt x="17145" y="7715"/>
                      <a:pt x="39719" y="24098"/>
                      <a:pt x="47625" y="57722"/>
                    </a:cubicBezTo>
                    <a:cubicBezTo>
                      <a:pt x="61055" y="114586"/>
                      <a:pt x="112014" y="75724"/>
                      <a:pt x="122492" y="140113"/>
                    </a:cubicBezTo>
                    <a:cubicBezTo>
                      <a:pt x="132969" y="204502"/>
                      <a:pt x="91059" y="213455"/>
                      <a:pt x="162878" y="246412"/>
                    </a:cubicBezTo>
                    <a:cubicBezTo>
                      <a:pt x="234791" y="279368"/>
                      <a:pt x="264700" y="295847"/>
                      <a:pt x="287179" y="325755"/>
                    </a:cubicBezTo>
                    <a:cubicBezTo>
                      <a:pt x="309658" y="355664"/>
                      <a:pt x="293180" y="366141"/>
                      <a:pt x="296132" y="409575"/>
                    </a:cubicBezTo>
                    <a:cubicBezTo>
                      <a:pt x="299085" y="453009"/>
                      <a:pt x="294608" y="451485"/>
                      <a:pt x="317087" y="493395"/>
                    </a:cubicBezTo>
                    <a:cubicBezTo>
                      <a:pt x="339566" y="535305"/>
                      <a:pt x="357473" y="546735"/>
                      <a:pt x="342519" y="583692"/>
                    </a:cubicBezTo>
                    <a:cubicBezTo>
                      <a:pt x="327565" y="620649"/>
                      <a:pt x="358997" y="644557"/>
                      <a:pt x="391954" y="686467"/>
                    </a:cubicBezTo>
                    <a:cubicBezTo>
                      <a:pt x="393954" y="689039"/>
                      <a:pt x="396050" y="691420"/>
                      <a:pt x="398050" y="693611"/>
                    </a:cubicBezTo>
                    <a:close/>
                  </a:path>
                </a:pathLst>
              </a:custGeom>
              <a:grpFill/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</p:grpSp>
        <p:sp>
          <p:nvSpPr>
            <p:cNvPr id="88" name="شكل حر: شكل 87">
              <a:extLst>
                <a:ext uri="{FF2B5EF4-FFF2-40B4-BE49-F238E27FC236}">
                  <a16:creationId xmlns:a16="http://schemas.microsoft.com/office/drawing/2014/main" id="{0449B016-7A13-DEF8-5639-261FD72B5F61}"/>
                </a:ext>
              </a:extLst>
            </p:cNvPr>
            <p:cNvSpPr/>
            <p:nvPr/>
          </p:nvSpPr>
          <p:spPr>
            <a:xfrm>
              <a:off x="1984501" y="4760039"/>
              <a:ext cx="1074610" cy="446151"/>
            </a:xfrm>
            <a:custGeom>
              <a:avLst/>
              <a:gdLst>
                <a:gd name="connsiteX0" fmla="*/ 616648 w 1074610"/>
                <a:gd name="connsiteY0" fmla="*/ 0 h 446151"/>
                <a:gd name="connsiteX1" fmla="*/ 928969 w 1074610"/>
                <a:gd name="connsiteY1" fmla="*/ 201642 h 446151"/>
                <a:gd name="connsiteX2" fmla="*/ 959029 w 1074610"/>
                <a:gd name="connsiteY2" fmla="*/ 330717 h 446151"/>
                <a:gd name="connsiteX3" fmla="*/ 959071 w 1074610"/>
                <a:gd name="connsiteY3" fmla="*/ 330708 h 446151"/>
                <a:gd name="connsiteX4" fmla="*/ 959262 w 1074610"/>
                <a:gd name="connsiteY4" fmla="*/ 330708 h 446151"/>
                <a:gd name="connsiteX5" fmla="*/ 1074610 w 1074610"/>
                <a:gd name="connsiteY5" fmla="*/ 446056 h 446151"/>
                <a:gd name="connsiteX6" fmla="*/ 1074514 w 1074610"/>
                <a:gd name="connsiteY6" fmla="*/ 446056 h 446151"/>
                <a:gd name="connsiteX7" fmla="*/ 943180 w 1074610"/>
                <a:gd name="connsiteY7" fmla="*/ 446056 h 446151"/>
                <a:gd name="connsiteX8" fmla="*/ 943165 w 1074610"/>
                <a:gd name="connsiteY8" fmla="*/ 446151 h 446151"/>
                <a:gd name="connsiteX9" fmla="*/ 290036 w 1074610"/>
                <a:gd name="connsiteY9" fmla="*/ 446151 h 446151"/>
                <a:gd name="connsiteX10" fmla="*/ 290021 w 1074610"/>
                <a:gd name="connsiteY10" fmla="*/ 446056 h 446151"/>
                <a:gd name="connsiteX11" fmla="*/ 0 w 1074610"/>
                <a:gd name="connsiteY11" fmla="*/ 446056 h 446151"/>
                <a:gd name="connsiteX12" fmla="*/ 381 w 1074610"/>
                <a:gd name="connsiteY12" fmla="*/ 438436 h 446151"/>
                <a:gd name="connsiteX13" fmla="*/ 192215 w 1074610"/>
                <a:gd name="connsiteY13" fmla="*/ 253841 h 446151"/>
                <a:gd name="connsiteX14" fmla="*/ 238494 w 1074610"/>
                <a:gd name="connsiteY14" fmla="*/ 259461 h 446151"/>
                <a:gd name="connsiteX15" fmla="*/ 280679 w 1074610"/>
                <a:gd name="connsiteY15" fmla="*/ 275359 h 446151"/>
                <a:gd name="connsiteX16" fmla="*/ 316451 w 1074610"/>
                <a:gd name="connsiteY16" fmla="*/ 177315 h 446151"/>
                <a:gd name="connsiteX17" fmla="*/ 562737 w 1074610"/>
                <a:gd name="connsiteY17" fmla="*/ 4191 h 446151"/>
                <a:gd name="connsiteX18" fmla="*/ 563308 w 1074610"/>
                <a:gd name="connsiteY18" fmla="*/ 4191 h 446151"/>
                <a:gd name="connsiteX19" fmla="*/ 616648 w 1074610"/>
                <a:gd name="connsiteY19" fmla="*/ 0 h 446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74610" h="446151">
                  <a:moveTo>
                    <a:pt x="616648" y="0"/>
                  </a:moveTo>
                  <a:cubicBezTo>
                    <a:pt x="755595" y="0"/>
                    <a:pt x="875199" y="82725"/>
                    <a:pt x="928969" y="201642"/>
                  </a:cubicBezTo>
                  <a:lnTo>
                    <a:pt x="959029" y="330717"/>
                  </a:lnTo>
                  <a:lnTo>
                    <a:pt x="959071" y="330708"/>
                  </a:lnTo>
                  <a:lnTo>
                    <a:pt x="959262" y="330708"/>
                  </a:lnTo>
                  <a:cubicBezTo>
                    <a:pt x="1022984" y="330708"/>
                    <a:pt x="1074610" y="382334"/>
                    <a:pt x="1074610" y="446056"/>
                  </a:cubicBezTo>
                  <a:lnTo>
                    <a:pt x="1074514" y="446056"/>
                  </a:lnTo>
                  <a:lnTo>
                    <a:pt x="943180" y="446056"/>
                  </a:lnTo>
                  <a:lnTo>
                    <a:pt x="943165" y="446151"/>
                  </a:lnTo>
                  <a:lnTo>
                    <a:pt x="290036" y="446151"/>
                  </a:lnTo>
                  <a:lnTo>
                    <a:pt x="290021" y="446056"/>
                  </a:lnTo>
                  <a:lnTo>
                    <a:pt x="0" y="446056"/>
                  </a:lnTo>
                  <a:cubicBezTo>
                    <a:pt x="0" y="443579"/>
                    <a:pt x="95" y="441007"/>
                    <a:pt x="381" y="438436"/>
                  </a:cubicBezTo>
                  <a:cubicBezTo>
                    <a:pt x="4382" y="335851"/>
                    <a:pt x="88678" y="253841"/>
                    <a:pt x="192215" y="253841"/>
                  </a:cubicBezTo>
                  <a:cubicBezTo>
                    <a:pt x="208169" y="253841"/>
                    <a:pt x="223671" y="255794"/>
                    <a:pt x="238494" y="259461"/>
                  </a:cubicBezTo>
                  <a:lnTo>
                    <a:pt x="280679" y="275359"/>
                  </a:lnTo>
                  <a:lnTo>
                    <a:pt x="316451" y="177315"/>
                  </a:lnTo>
                  <a:cubicBezTo>
                    <a:pt x="366480" y="86576"/>
                    <a:pt x="456438" y="20979"/>
                    <a:pt x="562737" y="4191"/>
                  </a:cubicBezTo>
                  <a:cubicBezTo>
                    <a:pt x="562927" y="4191"/>
                    <a:pt x="563118" y="4191"/>
                    <a:pt x="563308" y="4191"/>
                  </a:cubicBezTo>
                  <a:cubicBezTo>
                    <a:pt x="580644" y="1429"/>
                    <a:pt x="598456" y="0"/>
                    <a:pt x="616648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 dirty="0"/>
            </a:p>
          </p:txBody>
        </p:sp>
        <p:sp>
          <p:nvSpPr>
            <p:cNvPr id="89" name="شكل حر: شكل 88">
              <a:extLst>
                <a:ext uri="{FF2B5EF4-FFF2-40B4-BE49-F238E27FC236}">
                  <a16:creationId xmlns:a16="http://schemas.microsoft.com/office/drawing/2014/main" id="{F22953F2-A59F-E1F9-7AEC-DBA104BE7DD7}"/>
                </a:ext>
              </a:extLst>
            </p:cNvPr>
            <p:cNvSpPr/>
            <p:nvPr/>
          </p:nvSpPr>
          <p:spPr>
            <a:xfrm>
              <a:off x="677028" y="6155896"/>
              <a:ext cx="717751" cy="297992"/>
            </a:xfrm>
            <a:custGeom>
              <a:avLst/>
              <a:gdLst>
                <a:gd name="connsiteX0" fmla="*/ 616648 w 1074610"/>
                <a:gd name="connsiteY0" fmla="*/ 0 h 446151"/>
                <a:gd name="connsiteX1" fmla="*/ 928969 w 1074610"/>
                <a:gd name="connsiteY1" fmla="*/ 201642 h 446151"/>
                <a:gd name="connsiteX2" fmla="*/ 959029 w 1074610"/>
                <a:gd name="connsiteY2" fmla="*/ 330717 h 446151"/>
                <a:gd name="connsiteX3" fmla="*/ 959071 w 1074610"/>
                <a:gd name="connsiteY3" fmla="*/ 330708 h 446151"/>
                <a:gd name="connsiteX4" fmla="*/ 959262 w 1074610"/>
                <a:gd name="connsiteY4" fmla="*/ 330708 h 446151"/>
                <a:gd name="connsiteX5" fmla="*/ 1074610 w 1074610"/>
                <a:gd name="connsiteY5" fmla="*/ 446056 h 446151"/>
                <a:gd name="connsiteX6" fmla="*/ 1074514 w 1074610"/>
                <a:gd name="connsiteY6" fmla="*/ 446056 h 446151"/>
                <a:gd name="connsiteX7" fmla="*/ 943180 w 1074610"/>
                <a:gd name="connsiteY7" fmla="*/ 446056 h 446151"/>
                <a:gd name="connsiteX8" fmla="*/ 943165 w 1074610"/>
                <a:gd name="connsiteY8" fmla="*/ 446151 h 446151"/>
                <a:gd name="connsiteX9" fmla="*/ 290036 w 1074610"/>
                <a:gd name="connsiteY9" fmla="*/ 446151 h 446151"/>
                <a:gd name="connsiteX10" fmla="*/ 290021 w 1074610"/>
                <a:gd name="connsiteY10" fmla="*/ 446056 h 446151"/>
                <a:gd name="connsiteX11" fmla="*/ 0 w 1074610"/>
                <a:gd name="connsiteY11" fmla="*/ 446056 h 446151"/>
                <a:gd name="connsiteX12" fmla="*/ 381 w 1074610"/>
                <a:gd name="connsiteY12" fmla="*/ 438436 h 446151"/>
                <a:gd name="connsiteX13" fmla="*/ 192215 w 1074610"/>
                <a:gd name="connsiteY13" fmla="*/ 253841 h 446151"/>
                <a:gd name="connsiteX14" fmla="*/ 238494 w 1074610"/>
                <a:gd name="connsiteY14" fmla="*/ 259461 h 446151"/>
                <a:gd name="connsiteX15" fmla="*/ 280679 w 1074610"/>
                <a:gd name="connsiteY15" fmla="*/ 275359 h 446151"/>
                <a:gd name="connsiteX16" fmla="*/ 316451 w 1074610"/>
                <a:gd name="connsiteY16" fmla="*/ 177315 h 446151"/>
                <a:gd name="connsiteX17" fmla="*/ 562737 w 1074610"/>
                <a:gd name="connsiteY17" fmla="*/ 4191 h 446151"/>
                <a:gd name="connsiteX18" fmla="*/ 563308 w 1074610"/>
                <a:gd name="connsiteY18" fmla="*/ 4191 h 446151"/>
                <a:gd name="connsiteX19" fmla="*/ 616648 w 1074610"/>
                <a:gd name="connsiteY19" fmla="*/ 0 h 446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074610" h="446151">
                  <a:moveTo>
                    <a:pt x="616648" y="0"/>
                  </a:moveTo>
                  <a:cubicBezTo>
                    <a:pt x="755595" y="0"/>
                    <a:pt x="875199" y="82725"/>
                    <a:pt x="928969" y="201642"/>
                  </a:cubicBezTo>
                  <a:lnTo>
                    <a:pt x="959029" y="330717"/>
                  </a:lnTo>
                  <a:lnTo>
                    <a:pt x="959071" y="330708"/>
                  </a:lnTo>
                  <a:lnTo>
                    <a:pt x="959262" y="330708"/>
                  </a:lnTo>
                  <a:cubicBezTo>
                    <a:pt x="1022984" y="330708"/>
                    <a:pt x="1074610" y="382334"/>
                    <a:pt x="1074610" y="446056"/>
                  </a:cubicBezTo>
                  <a:lnTo>
                    <a:pt x="1074514" y="446056"/>
                  </a:lnTo>
                  <a:lnTo>
                    <a:pt x="943180" y="446056"/>
                  </a:lnTo>
                  <a:lnTo>
                    <a:pt x="943165" y="446151"/>
                  </a:lnTo>
                  <a:lnTo>
                    <a:pt x="290036" y="446151"/>
                  </a:lnTo>
                  <a:lnTo>
                    <a:pt x="290021" y="446056"/>
                  </a:lnTo>
                  <a:lnTo>
                    <a:pt x="0" y="446056"/>
                  </a:lnTo>
                  <a:cubicBezTo>
                    <a:pt x="0" y="443579"/>
                    <a:pt x="95" y="441007"/>
                    <a:pt x="381" y="438436"/>
                  </a:cubicBezTo>
                  <a:cubicBezTo>
                    <a:pt x="4382" y="335851"/>
                    <a:pt x="88678" y="253841"/>
                    <a:pt x="192215" y="253841"/>
                  </a:cubicBezTo>
                  <a:cubicBezTo>
                    <a:pt x="208169" y="253841"/>
                    <a:pt x="223671" y="255794"/>
                    <a:pt x="238494" y="259461"/>
                  </a:cubicBezTo>
                  <a:lnTo>
                    <a:pt x="280679" y="275359"/>
                  </a:lnTo>
                  <a:lnTo>
                    <a:pt x="316451" y="177315"/>
                  </a:lnTo>
                  <a:cubicBezTo>
                    <a:pt x="366480" y="86576"/>
                    <a:pt x="456438" y="20979"/>
                    <a:pt x="562737" y="4191"/>
                  </a:cubicBezTo>
                  <a:cubicBezTo>
                    <a:pt x="562927" y="4191"/>
                    <a:pt x="563118" y="4191"/>
                    <a:pt x="563308" y="4191"/>
                  </a:cubicBezTo>
                  <a:cubicBezTo>
                    <a:pt x="580644" y="1429"/>
                    <a:pt x="598456" y="0"/>
                    <a:pt x="616648" y="0"/>
                  </a:cubicBezTo>
                  <a:close/>
                </a:path>
              </a:pathLst>
            </a:custGeom>
            <a:solidFill>
              <a:srgbClr val="FFFFFF"/>
            </a:solidFill>
            <a:ln w="0" cap="flat">
              <a:noFill/>
              <a:prstDash val="solid"/>
              <a:miter/>
            </a:ln>
          </p:spPr>
          <p:txBody>
            <a:bodyPr rtlCol="1" anchor="ctr"/>
            <a:lstStyle/>
            <a:p>
              <a:pPr algn="r" rtl="1"/>
              <a:endParaRPr lang="ar-SA" dirty="0"/>
            </a:p>
          </p:txBody>
        </p:sp>
      </p:grpSp>
      <p:grpSp>
        <p:nvGrpSpPr>
          <p:cNvPr id="106" name="مجموعة 105">
            <a:extLst>
              <a:ext uri="{FF2B5EF4-FFF2-40B4-BE49-F238E27FC236}">
                <a16:creationId xmlns:a16="http://schemas.microsoft.com/office/drawing/2014/main" id="{8AD8B25A-0624-A543-1478-E5620123248D}"/>
              </a:ext>
            </a:extLst>
          </p:cNvPr>
          <p:cNvGrpSpPr/>
          <p:nvPr/>
        </p:nvGrpSpPr>
        <p:grpSpPr>
          <a:xfrm>
            <a:off x="6884561" y="3709900"/>
            <a:ext cx="3533470" cy="2721671"/>
            <a:chOff x="7789004" y="817076"/>
            <a:chExt cx="2092140" cy="1611480"/>
          </a:xfrm>
        </p:grpSpPr>
        <p:grpSp>
          <p:nvGrpSpPr>
            <p:cNvPr id="107" name="مجموعة 106">
              <a:extLst>
                <a:ext uri="{FF2B5EF4-FFF2-40B4-BE49-F238E27FC236}">
                  <a16:creationId xmlns:a16="http://schemas.microsoft.com/office/drawing/2014/main" id="{356BBD99-15EF-EAFD-072B-642F94E53980}"/>
                </a:ext>
              </a:extLst>
            </p:cNvPr>
            <p:cNvGrpSpPr/>
            <p:nvPr/>
          </p:nvGrpSpPr>
          <p:grpSpPr>
            <a:xfrm>
              <a:off x="8081614" y="817076"/>
              <a:ext cx="1799530" cy="1540377"/>
              <a:chOff x="2437458" y="1152322"/>
              <a:chExt cx="1226133" cy="1049556"/>
            </a:xfrm>
          </p:grpSpPr>
          <p:grpSp>
            <p:nvGrpSpPr>
              <p:cNvPr id="114" name="مجموعة 113">
                <a:extLst>
                  <a:ext uri="{FF2B5EF4-FFF2-40B4-BE49-F238E27FC236}">
                    <a16:creationId xmlns:a16="http://schemas.microsoft.com/office/drawing/2014/main" id="{B73F9DBF-6455-6D22-D68B-24967CD77495}"/>
                  </a:ext>
                </a:extLst>
              </p:cNvPr>
              <p:cNvGrpSpPr/>
              <p:nvPr/>
            </p:nvGrpSpPr>
            <p:grpSpPr>
              <a:xfrm>
                <a:off x="2437458" y="1152322"/>
                <a:ext cx="1226133" cy="1049556"/>
                <a:chOff x="1908541" y="1439193"/>
                <a:chExt cx="1226133" cy="1049556"/>
              </a:xfrm>
            </p:grpSpPr>
            <p:sp>
              <p:nvSpPr>
                <p:cNvPr id="116" name="شكل حر: شكل 115">
                  <a:extLst>
                    <a:ext uri="{FF2B5EF4-FFF2-40B4-BE49-F238E27FC236}">
                      <a16:creationId xmlns:a16="http://schemas.microsoft.com/office/drawing/2014/main" id="{09BDE22F-00A9-D32E-2EE4-043D8DD1D0EC}"/>
                    </a:ext>
                  </a:extLst>
                </p:cNvPr>
                <p:cNvSpPr/>
                <p:nvPr/>
              </p:nvSpPr>
              <p:spPr>
                <a:xfrm>
                  <a:off x="2310716" y="2127203"/>
                  <a:ext cx="184980" cy="184981"/>
                </a:xfrm>
                <a:custGeom>
                  <a:avLst/>
                  <a:gdLst>
                    <a:gd name="connsiteX0" fmla="*/ 9808 w 184980"/>
                    <a:gd name="connsiteY0" fmla="*/ 184982 h 184981"/>
                    <a:gd name="connsiteX1" fmla="*/ 2873 w 184980"/>
                    <a:gd name="connsiteY1" fmla="*/ 182108 h 184981"/>
                    <a:gd name="connsiteX2" fmla="*/ 2873 w 184980"/>
                    <a:gd name="connsiteY2" fmla="*/ 168238 h 184981"/>
                    <a:gd name="connsiteX3" fmla="*/ 168238 w 184980"/>
                    <a:gd name="connsiteY3" fmla="*/ 2873 h 184981"/>
                    <a:gd name="connsiteX4" fmla="*/ 182108 w 184980"/>
                    <a:gd name="connsiteY4" fmla="*/ 2873 h 184981"/>
                    <a:gd name="connsiteX5" fmla="*/ 182108 w 184980"/>
                    <a:gd name="connsiteY5" fmla="*/ 16743 h 184981"/>
                    <a:gd name="connsiteX6" fmla="*/ 16743 w 184980"/>
                    <a:gd name="connsiteY6" fmla="*/ 182108 h 184981"/>
                    <a:gd name="connsiteX7" fmla="*/ 9808 w 184980"/>
                    <a:gd name="connsiteY7" fmla="*/ 184982 h 18498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184980" h="184981">
                      <a:moveTo>
                        <a:pt x="9808" y="184982"/>
                      </a:moveTo>
                      <a:cubicBezTo>
                        <a:pt x="7297" y="184982"/>
                        <a:pt x="4790" y="184025"/>
                        <a:pt x="2873" y="182108"/>
                      </a:cubicBezTo>
                      <a:cubicBezTo>
                        <a:pt x="-958" y="178277"/>
                        <a:pt x="-958" y="172068"/>
                        <a:pt x="2873" y="168238"/>
                      </a:cubicBezTo>
                      <a:lnTo>
                        <a:pt x="168238" y="2873"/>
                      </a:lnTo>
                      <a:cubicBezTo>
                        <a:pt x="172068" y="-958"/>
                        <a:pt x="178277" y="-958"/>
                        <a:pt x="182108" y="2873"/>
                      </a:cubicBezTo>
                      <a:cubicBezTo>
                        <a:pt x="185938" y="6703"/>
                        <a:pt x="185938" y="12912"/>
                        <a:pt x="182108" y="16743"/>
                      </a:cubicBezTo>
                      <a:lnTo>
                        <a:pt x="16743" y="182108"/>
                      </a:lnTo>
                      <a:cubicBezTo>
                        <a:pt x="14825" y="184025"/>
                        <a:pt x="12314" y="184982"/>
                        <a:pt x="9808" y="184982"/>
                      </a:cubicBezTo>
                      <a:close/>
                    </a:path>
                  </a:pathLst>
                </a:custGeom>
                <a:solidFill>
                  <a:srgbClr val="86513B"/>
                </a:solidFill>
                <a:ln w="490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117" name="شكل حر: شكل 116">
                  <a:extLst>
                    <a:ext uri="{FF2B5EF4-FFF2-40B4-BE49-F238E27FC236}">
                      <a16:creationId xmlns:a16="http://schemas.microsoft.com/office/drawing/2014/main" id="{5E8E3A33-67D5-5FBA-CC1D-4594F75F0F9D}"/>
                    </a:ext>
                  </a:extLst>
                </p:cNvPr>
                <p:cNvSpPr/>
                <p:nvPr/>
              </p:nvSpPr>
              <p:spPr>
                <a:xfrm>
                  <a:off x="2006635" y="1439193"/>
                  <a:ext cx="1128039" cy="1049556"/>
                </a:xfrm>
                <a:custGeom>
                  <a:avLst/>
                  <a:gdLst>
                    <a:gd name="connsiteX0" fmla="*/ 742796 w 1128039"/>
                    <a:gd name="connsiteY0" fmla="*/ 738745 h 1049556"/>
                    <a:gd name="connsiteX1" fmla="*/ 264843 w 1128039"/>
                    <a:gd name="connsiteY1" fmla="*/ 106173 h 1049556"/>
                    <a:gd name="connsiteX2" fmla="*/ 294093 w 1128039"/>
                    <a:gd name="connsiteY2" fmla="*/ 89 h 1049556"/>
                    <a:gd name="connsiteX3" fmla="*/ 294084 w 1128039"/>
                    <a:gd name="connsiteY3" fmla="*/ 0 h 1049556"/>
                    <a:gd name="connsiteX4" fmla="*/ 20 w 1128039"/>
                    <a:gd name="connsiteY4" fmla="*/ 128081 h 1049556"/>
                    <a:gd name="connsiteX5" fmla="*/ 1123 w 1128039"/>
                    <a:gd name="connsiteY5" fmla="*/ 129695 h 1049556"/>
                    <a:gd name="connsiteX6" fmla="*/ 13443 w 1128039"/>
                    <a:gd name="connsiteY6" fmla="*/ 224911 h 1049556"/>
                    <a:gd name="connsiteX7" fmla="*/ 0 w 1128039"/>
                    <a:gd name="connsiteY7" fmla="*/ 335100 h 1049556"/>
                    <a:gd name="connsiteX8" fmla="*/ 0 w 1128039"/>
                    <a:gd name="connsiteY8" fmla="*/ 340358 h 1049556"/>
                    <a:gd name="connsiteX9" fmla="*/ 618806 w 1128039"/>
                    <a:gd name="connsiteY9" fmla="*/ 754229 h 1049556"/>
                    <a:gd name="connsiteX10" fmla="*/ 718416 w 1128039"/>
                    <a:gd name="connsiteY10" fmla="*/ 754999 h 1049556"/>
                    <a:gd name="connsiteX11" fmla="*/ 900098 w 1128039"/>
                    <a:gd name="connsiteY11" fmla="*/ 996688 h 1049556"/>
                    <a:gd name="connsiteX12" fmla="*/ 1128040 w 1128039"/>
                    <a:gd name="connsiteY12" fmla="*/ 1003716 h 1049556"/>
                    <a:gd name="connsiteX13" fmla="*/ 742796 w 1128039"/>
                    <a:gd name="connsiteY13" fmla="*/ 738745 h 104955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</a:cxnLst>
                  <a:rect l="l" t="t" r="r" b="b"/>
                  <a:pathLst>
                    <a:path w="1128039" h="1049556">
                      <a:moveTo>
                        <a:pt x="742796" y="738745"/>
                      </a:moveTo>
                      <a:lnTo>
                        <a:pt x="264843" y="106173"/>
                      </a:lnTo>
                      <a:cubicBezTo>
                        <a:pt x="264843" y="106173"/>
                        <a:pt x="225676" y="37628"/>
                        <a:pt x="294093" y="89"/>
                      </a:cubicBezTo>
                      <a:cubicBezTo>
                        <a:pt x="294138" y="64"/>
                        <a:pt x="294133" y="-5"/>
                        <a:pt x="294084" y="0"/>
                      </a:cubicBezTo>
                      <a:cubicBezTo>
                        <a:pt x="285726" y="304"/>
                        <a:pt x="2609" y="11462"/>
                        <a:pt x="20" y="128081"/>
                      </a:cubicBezTo>
                      <a:cubicBezTo>
                        <a:pt x="10" y="128616"/>
                        <a:pt x="721" y="129131"/>
                        <a:pt x="1123" y="129695"/>
                      </a:cubicBezTo>
                      <a:cubicBezTo>
                        <a:pt x="1123" y="129695"/>
                        <a:pt x="13443" y="147091"/>
                        <a:pt x="13443" y="224911"/>
                      </a:cubicBezTo>
                      <a:cubicBezTo>
                        <a:pt x="13443" y="307306"/>
                        <a:pt x="0" y="335100"/>
                        <a:pt x="0" y="335100"/>
                      </a:cubicBezTo>
                      <a:lnTo>
                        <a:pt x="0" y="340358"/>
                      </a:lnTo>
                      <a:cubicBezTo>
                        <a:pt x="0" y="575774"/>
                        <a:pt x="367690" y="753047"/>
                        <a:pt x="618806" y="754229"/>
                      </a:cubicBezTo>
                      <a:lnTo>
                        <a:pt x="718416" y="754999"/>
                      </a:lnTo>
                      <a:lnTo>
                        <a:pt x="900098" y="996688"/>
                      </a:lnTo>
                      <a:cubicBezTo>
                        <a:pt x="959845" y="1064296"/>
                        <a:pt x="1064237" y="1067519"/>
                        <a:pt x="1128040" y="1003716"/>
                      </a:cubicBezTo>
                      <a:lnTo>
                        <a:pt x="742796" y="738745"/>
                      </a:lnTo>
                      <a:close/>
                    </a:path>
                  </a:pathLst>
                </a:custGeom>
                <a:solidFill>
                  <a:srgbClr val="0FAFE8"/>
                </a:solidFill>
                <a:ln w="490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118" name="شكل حر: شكل 117">
                  <a:extLst>
                    <a:ext uri="{FF2B5EF4-FFF2-40B4-BE49-F238E27FC236}">
                      <a16:creationId xmlns:a16="http://schemas.microsoft.com/office/drawing/2014/main" id="{16FDA2D3-4DC6-9ABD-9AD1-9025C70549D8}"/>
                    </a:ext>
                  </a:extLst>
                </p:cNvPr>
                <p:cNvSpPr/>
                <p:nvPr/>
              </p:nvSpPr>
              <p:spPr>
                <a:xfrm>
                  <a:off x="2212620" y="2135616"/>
                  <a:ext cx="362934" cy="176568"/>
                </a:xfrm>
                <a:custGeom>
                  <a:avLst/>
                  <a:gdLst>
                    <a:gd name="connsiteX0" fmla="*/ 359951 w 362934"/>
                    <a:gd name="connsiteY0" fmla="*/ 2768 h 176568"/>
                    <a:gd name="connsiteX1" fmla="*/ 346081 w 362934"/>
                    <a:gd name="connsiteY1" fmla="*/ 2988 h 176568"/>
                    <a:gd name="connsiteX2" fmla="*/ 196930 w 362934"/>
                    <a:gd name="connsiteY2" fmla="*/ 156950 h 176568"/>
                    <a:gd name="connsiteX3" fmla="*/ 9809 w 362934"/>
                    <a:gd name="connsiteY3" fmla="*/ 156950 h 176568"/>
                    <a:gd name="connsiteX4" fmla="*/ 0 w 362934"/>
                    <a:gd name="connsiteY4" fmla="*/ 166759 h 176568"/>
                    <a:gd name="connsiteX5" fmla="*/ 9809 w 362934"/>
                    <a:gd name="connsiteY5" fmla="*/ 176568 h 176568"/>
                    <a:gd name="connsiteX6" fmla="*/ 264843 w 362934"/>
                    <a:gd name="connsiteY6" fmla="*/ 176568 h 176568"/>
                    <a:gd name="connsiteX7" fmla="*/ 274652 w 362934"/>
                    <a:gd name="connsiteY7" fmla="*/ 166759 h 176568"/>
                    <a:gd name="connsiteX8" fmla="*/ 264843 w 362934"/>
                    <a:gd name="connsiteY8" fmla="*/ 156950 h 176568"/>
                    <a:gd name="connsiteX9" fmla="*/ 224244 w 362934"/>
                    <a:gd name="connsiteY9" fmla="*/ 156950 h 176568"/>
                    <a:gd name="connsiteX10" fmla="*/ 360167 w 362934"/>
                    <a:gd name="connsiteY10" fmla="*/ 16642 h 176568"/>
                    <a:gd name="connsiteX11" fmla="*/ 359951 w 362934"/>
                    <a:gd name="connsiteY11" fmla="*/ 2768 h 176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362934" h="176568">
                      <a:moveTo>
                        <a:pt x="359951" y="2768"/>
                      </a:moveTo>
                      <a:cubicBezTo>
                        <a:pt x="356057" y="-1009"/>
                        <a:pt x="349848" y="-906"/>
                        <a:pt x="346081" y="2988"/>
                      </a:cubicBezTo>
                      <a:lnTo>
                        <a:pt x="196930" y="156950"/>
                      </a:lnTo>
                      <a:lnTo>
                        <a:pt x="9809" y="156950"/>
                      </a:lnTo>
                      <a:cubicBezTo>
                        <a:pt x="4394" y="156950"/>
                        <a:pt x="0" y="161345"/>
                        <a:pt x="0" y="166759"/>
                      </a:cubicBezTo>
                      <a:cubicBezTo>
                        <a:pt x="0" y="172174"/>
                        <a:pt x="4394" y="176568"/>
                        <a:pt x="9809" y="176568"/>
                      </a:cubicBezTo>
                      <a:lnTo>
                        <a:pt x="264843" y="176568"/>
                      </a:lnTo>
                      <a:cubicBezTo>
                        <a:pt x="270258" y="176568"/>
                        <a:pt x="274652" y="172174"/>
                        <a:pt x="274652" y="166759"/>
                      </a:cubicBezTo>
                      <a:cubicBezTo>
                        <a:pt x="274652" y="161345"/>
                        <a:pt x="270258" y="156950"/>
                        <a:pt x="264843" y="156950"/>
                      </a:cubicBezTo>
                      <a:lnTo>
                        <a:pt x="224244" y="156950"/>
                      </a:lnTo>
                      <a:lnTo>
                        <a:pt x="360167" y="16642"/>
                      </a:lnTo>
                      <a:cubicBezTo>
                        <a:pt x="363943" y="12748"/>
                        <a:pt x="363840" y="6539"/>
                        <a:pt x="359951" y="2768"/>
                      </a:cubicBezTo>
                      <a:close/>
                    </a:path>
                  </a:pathLst>
                </a:custGeom>
                <a:solidFill>
                  <a:srgbClr val="86513B"/>
                </a:solidFill>
                <a:ln w="490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grpSp>
              <p:nvGrpSpPr>
                <p:cNvPr id="119" name="رسم 2267" descr="طائر أصلي">
                  <a:extLst>
                    <a:ext uri="{FF2B5EF4-FFF2-40B4-BE49-F238E27FC236}">
                      <a16:creationId xmlns:a16="http://schemas.microsoft.com/office/drawing/2014/main" id="{083C915A-5683-1471-9E71-5F100C6EF6FF}"/>
                    </a:ext>
                  </a:extLst>
                </p:cNvPr>
                <p:cNvGrpSpPr/>
                <p:nvPr/>
              </p:nvGrpSpPr>
              <p:grpSpPr>
                <a:xfrm>
                  <a:off x="2179725" y="1765869"/>
                  <a:ext cx="538391" cy="316087"/>
                  <a:chOff x="2179725" y="1765869"/>
                  <a:chExt cx="538391" cy="316087"/>
                </a:xfrm>
              </p:grpSpPr>
              <p:sp>
                <p:nvSpPr>
                  <p:cNvPr id="125" name="شكل حر: شكل 124">
                    <a:extLst>
                      <a:ext uri="{FF2B5EF4-FFF2-40B4-BE49-F238E27FC236}">
                        <a16:creationId xmlns:a16="http://schemas.microsoft.com/office/drawing/2014/main" id="{7145A80D-CFC8-6FA4-62FE-70A3593BDF83}"/>
                      </a:ext>
                    </a:extLst>
                  </p:cNvPr>
                  <p:cNvSpPr/>
                  <p:nvPr/>
                </p:nvSpPr>
                <p:spPr>
                  <a:xfrm>
                    <a:off x="2179725" y="1765869"/>
                    <a:ext cx="538391" cy="316087"/>
                  </a:xfrm>
                  <a:custGeom>
                    <a:avLst/>
                    <a:gdLst>
                      <a:gd name="connsiteX0" fmla="*/ 316806 w 538391"/>
                      <a:gd name="connsiteY0" fmla="*/ 92095 h 316087"/>
                      <a:gd name="connsiteX1" fmla="*/ 6278 w 538391"/>
                      <a:gd name="connsiteY1" fmla="*/ 8871 h 316087"/>
                      <a:gd name="connsiteX2" fmla="*/ 0 w 538391"/>
                      <a:gd name="connsiteY2" fmla="*/ 10391 h 316087"/>
                      <a:gd name="connsiteX3" fmla="*/ 6459 w 538391"/>
                      <a:gd name="connsiteY3" fmla="*/ 33045 h 316087"/>
                      <a:gd name="connsiteX4" fmla="*/ 489704 w 538391"/>
                      <a:gd name="connsiteY4" fmla="*/ 305887 h 316087"/>
                      <a:gd name="connsiteX5" fmla="*/ 538391 w 538391"/>
                      <a:gd name="connsiteY5" fmla="*/ 299384 h 316087"/>
                      <a:gd name="connsiteX6" fmla="*/ 316806 w 538391"/>
                      <a:gd name="connsiteY6" fmla="*/ 92095 h 3160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538391" h="316087">
                        <a:moveTo>
                          <a:pt x="316806" y="92095"/>
                        </a:moveTo>
                        <a:cubicBezTo>
                          <a:pt x="233552" y="14212"/>
                          <a:pt x="117041" y="-16883"/>
                          <a:pt x="6278" y="8871"/>
                        </a:cubicBezTo>
                        <a:cubicBezTo>
                          <a:pt x="4184" y="9356"/>
                          <a:pt x="0" y="10391"/>
                          <a:pt x="0" y="10391"/>
                        </a:cubicBezTo>
                        <a:cubicBezTo>
                          <a:pt x="1903" y="17920"/>
                          <a:pt x="4056" y="25477"/>
                          <a:pt x="6459" y="33045"/>
                        </a:cubicBezTo>
                        <a:cubicBezTo>
                          <a:pt x="70698" y="235513"/>
                          <a:pt x="282470" y="352505"/>
                          <a:pt x="489704" y="305887"/>
                        </a:cubicBezTo>
                        <a:lnTo>
                          <a:pt x="538391" y="299384"/>
                        </a:lnTo>
                        <a:lnTo>
                          <a:pt x="316806" y="92095"/>
                        </a:lnTo>
                        <a:close/>
                      </a:path>
                    </a:pathLst>
                  </a:custGeom>
                  <a:solidFill>
                    <a:srgbClr val="0FAFE8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  <p:sp>
                <p:nvSpPr>
                  <p:cNvPr id="126" name="شكل حر: شكل 125">
                    <a:extLst>
                      <a:ext uri="{FF2B5EF4-FFF2-40B4-BE49-F238E27FC236}">
                        <a16:creationId xmlns:a16="http://schemas.microsoft.com/office/drawing/2014/main" id="{59BD69F3-F436-1CFB-F717-7F583B4797AB}"/>
                      </a:ext>
                    </a:extLst>
                  </p:cNvPr>
                  <p:cNvSpPr/>
                  <p:nvPr/>
                </p:nvSpPr>
                <p:spPr>
                  <a:xfrm>
                    <a:off x="2209093" y="1776348"/>
                    <a:ext cx="464642" cy="300209"/>
                  </a:xfrm>
                  <a:custGeom>
                    <a:avLst/>
                    <a:gdLst>
                      <a:gd name="connsiteX0" fmla="*/ 464643 w 464642"/>
                      <a:gd name="connsiteY0" fmla="*/ 252680 h 300209"/>
                      <a:gd name="connsiteX1" fmla="*/ 84186 w 464642"/>
                      <a:gd name="connsiteY1" fmla="*/ 120916 h 300209"/>
                      <a:gd name="connsiteX2" fmla="*/ 4924 w 464642"/>
                      <a:gd name="connsiteY2" fmla="*/ 0 h 300209"/>
                      <a:gd name="connsiteX3" fmla="*/ 0 w 464642"/>
                      <a:gd name="connsiteY3" fmla="*/ 1202 h 300209"/>
                      <a:gd name="connsiteX4" fmla="*/ 80429 w 464642"/>
                      <a:gd name="connsiteY4" fmla="*/ 124339 h 300209"/>
                      <a:gd name="connsiteX5" fmla="*/ 124991 w 464642"/>
                      <a:gd name="connsiteY5" fmla="*/ 160603 h 300209"/>
                      <a:gd name="connsiteX6" fmla="*/ 414156 w 464642"/>
                      <a:gd name="connsiteY6" fmla="*/ 300209 h 300209"/>
                      <a:gd name="connsiteX7" fmla="*/ 414602 w 464642"/>
                      <a:gd name="connsiteY7" fmla="*/ 295163 h 300209"/>
                      <a:gd name="connsiteX8" fmla="*/ 149224 w 464642"/>
                      <a:gd name="connsiteY8" fmla="*/ 176400 h 300209"/>
                      <a:gd name="connsiteX9" fmla="*/ 149293 w 464642"/>
                      <a:gd name="connsiteY9" fmla="*/ 176336 h 300209"/>
                      <a:gd name="connsiteX10" fmla="*/ 464466 w 464642"/>
                      <a:gd name="connsiteY10" fmla="*/ 257746 h 300209"/>
                      <a:gd name="connsiteX11" fmla="*/ 464643 w 464642"/>
                      <a:gd name="connsiteY11" fmla="*/ 252680 h 30020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464642" h="300209">
                        <a:moveTo>
                          <a:pt x="464643" y="252680"/>
                        </a:moveTo>
                        <a:cubicBezTo>
                          <a:pt x="350142" y="248594"/>
                          <a:pt x="191192" y="222414"/>
                          <a:pt x="84186" y="120916"/>
                        </a:cubicBezTo>
                        <a:cubicBezTo>
                          <a:pt x="20251" y="60276"/>
                          <a:pt x="5066" y="598"/>
                          <a:pt x="4924" y="0"/>
                        </a:cubicBezTo>
                        <a:lnTo>
                          <a:pt x="0" y="1202"/>
                        </a:lnTo>
                        <a:cubicBezTo>
                          <a:pt x="147" y="1810"/>
                          <a:pt x="15562" y="62689"/>
                          <a:pt x="80429" y="124339"/>
                        </a:cubicBezTo>
                        <a:cubicBezTo>
                          <a:pt x="94470" y="137684"/>
                          <a:pt x="109405" y="149715"/>
                          <a:pt x="124991" y="160603"/>
                        </a:cubicBezTo>
                        <a:cubicBezTo>
                          <a:pt x="127762" y="163546"/>
                          <a:pt x="243999" y="285197"/>
                          <a:pt x="414156" y="300209"/>
                        </a:cubicBezTo>
                        <a:lnTo>
                          <a:pt x="414602" y="295163"/>
                        </a:lnTo>
                        <a:cubicBezTo>
                          <a:pt x="286751" y="283882"/>
                          <a:pt x="189667" y="211678"/>
                          <a:pt x="149224" y="176400"/>
                        </a:cubicBezTo>
                        <a:cubicBezTo>
                          <a:pt x="149008" y="176209"/>
                          <a:pt x="149043" y="176184"/>
                          <a:pt x="149293" y="176336"/>
                        </a:cubicBezTo>
                        <a:cubicBezTo>
                          <a:pt x="249718" y="236618"/>
                          <a:pt x="371594" y="254431"/>
                          <a:pt x="464466" y="257746"/>
                        </a:cubicBezTo>
                        <a:lnTo>
                          <a:pt x="464643" y="252680"/>
                        </a:lnTo>
                        <a:close/>
                      </a:path>
                    </a:pathLst>
                  </a:custGeom>
                  <a:solidFill>
                    <a:srgbClr val="505050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  <p:sp>
                <p:nvSpPr>
                  <p:cNvPr id="127" name="شكل حر: شكل 126">
                    <a:extLst>
                      <a:ext uri="{FF2B5EF4-FFF2-40B4-BE49-F238E27FC236}">
                        <a16:creationId xmlns:a16="http://schemas.microsoft.com/office/drawing/2014/main" id="{63A163B5-06CD-091E-DF61-FEB68739636F}"/>
                      </a:ext>
                    </a:extLst>
                  </p:cNvPr>
                  <p:cNvSpPr/>
                  <p:nvPr/>
                </p:nvSpPr>
                <p:spPr>
                  <a:xfrm>
                    <a:off x="2243057" y="1769242"/>
                    <a:ext cx="395940" cy="232316"/>
                  </a:xfrm>
                  <a:custGeom>
                    <a:avLst/>
                    <a:gdLst>
                      <a:gd name="connsiteX0" fmla="*/ 395690 w 395940"/>
                      <a:gd name="connsiteY0" fmla="*/ 232316 h 232316"/>
                      <a:gd name="connsiteX1" fmla="*/ 87634 w 395940"/>
                      <a:gd name="connsiteY1" fmla="*/ 111891 h 232316"/>
                      <a:gd name="connsiteX2" fmla="*/ 0 w 395940"/>
                      <a:gd name="connsiteY2" fmla="*/ 2158 h 232316"/>
                      <a:gd name="connsiteX3" fmla="*/ 4591 w 395940"/>
                      <a:gd name="connsiteY3" fmla="*/ 0 h 232316"/>
                      <a:gd name="connsiteX4" fmla="*/ 395940 w 395940"/>
                      <a:gd name="connsiteY4" fmla="*/ 227255 h 232316"/>
                      <a:gd name="connsiteX5" fmla="*/ 395690 w 395940"/>
                      <a:gd name="connsiteY5" fmla="*/ 232316 h 2323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95940" h="232316">
                        <a:moveTo>
                          <a:pt x="395690" y="232316"/>
                        </a:moveTo>
                        <a:cubicBezTo>
                          <a:pt x="243793" y="224803"/>
                          <a:pt x="144330" y="162682"/>
                          <a:pt x="87634" y="111891"/>
                        </a:cubicBezTo>
                        <a:cubicBezTo>
                          <a:pt x="26161" y="56819"/>
                          <a:pt x="255" y="2697"/>
                          <a:pt x="0" y="2158"/>
                        </a:cubicBezTo>
                        <a:lnTo>
                          <a:pt x="4591" y="0"/>
                        </a:lnTo>
                        <a:cubicBezTo>
                          <a:pt x="5591" y="2129"/>
                          <a:pt x="108316" y="213027"/>
                          <a:pt x="395940" y="227255"/>
                        </a:cubicBezTo>
                        <a:lnTo>
                          <a:pt x="395690" y="232316"/>
                        </a:lnTo>
                        <a:close/>
                      </a:path>
                    </a:pathLst>
                  </a:custGeom>
                  <a:solidFill>
                    <a:srgbClr val="505050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</p:grpSp>
            <p:grpSp>
              <p:nvGrpSpPr>
                <p:cNvPr id="120" name="رسم 2267" descr="طائر أصلي">
                  <a:extLst>
                    <a:ext uri="{FF2B5EF4-FFF2-40B4-BE49-F238E27FC236}">
                      <a16:creationId xmlns:a16="http://schemas.microsoft.com/office/drawing/2014/main" id="{41731F29-4B8C-5E8A-E6B0-3A451923630E}"/>
                    </a:ext>
                  </a:extLst>
                </p:cNvPr>
                <p:cNvGrpSpPr/>
                <p:nvPr/>
              </p:nvGrpSpPr>
              <p:grpSpPr>
                <a:xfrm>
                  <a:off x="1908541" y="1567269"/>
                  <a:ext cx="209093" cy="207705"/>
                  <a:chOff x="1908541" y="1567269"/>
                  <a:chExt cx="209093" cy="207705"/>
                </a:xfrm>
              </p:grpSpPr>
              <p:sp>
                <p:nvSpPr>
                  <p:cNvPr id="121" name="شكل حر: شكل 120">
                    <a:extLst>
                      <a:ext uri="{FF2B5EF4-FFF2-40B4-BE49-F238E27FC236}">
                        <a16:creationId xmlns:a16="http://schemas.microsoft.com/office/drawing/2014/main" id="{AEB4604A-EA6D-DEA0-E343-0F80AA712A90}"/>
                      </a:ext>
                    </a:extLst>
                  </p:cNvPr>
                  <p:cNvSpPr/>
                  <p:nvPr/>
                </p:nvSpPr>
                <p:spPr>
                  <a:xfrm>
                    <a:off x="2006631" y="1567269"/>
                    <a:ext cx="111003" cy="207705"/>
                  </a:xfrm>
                  <a:custGeom>
                    <a:avLst/>
                    <a:gdLst>
                      <a:gd name="connsiteX0" fmla="*/ 49 w 111003"/>
                      <a:gd name="connsiteY0" fmla="*/ 0 h 207705"/>
                      <a:gd name="connsiteX1" fmla="*/ 111004 w 111003"/>
                      <a:gd name="connsiteY1" fmla="*/ 0 h 207705"/>
                      <a:gd name="connsiteX2" fmla="*/ 111004 w 111003"/>
                      <a:gd name="connsiteY2" fmla="*/ 7322 h 207705"/>
                      <a:gd name="connsiteX3" fmla="*/ 0 w 111003"/>
                      <a:gd name="connsiteY3" fmla="*/ 207706 h 207705"/>
                      <a:gd name="connsiteX4" fmla="*/ 0 w 111003"/>
                      <a:gd name="connsiteY4" fmla="*/ 207706 h 207705"/>
                      <a:gd name="connsiteX5" fmla="*/ 0 w 111003"/>
                      <a:gd name="connsiteY5" fmla="*/ 49 h 207705"/>
                      <a:gd name="connsiteX6" fmla="*/ 49 w 111003"/>
                      <a:gd name="connsiteY6" fmla="*/ 0 h 20770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11003" h="207705">
                        <a:moveTo>
                          <a:pt x="49" y="0"/>
                        </a:moveTo>
                        <a:lnTo>
                          <a:pt x="111004" y="0"/>
                        </a:lnTo>
                        <a:lnTo>
                          <a:pt x="111004" y="7322"/>
                        </a:lnTo>
                        <a:cubicBezTo>
                          <a:pt x="111004" y="88781"/>
                          <a:pt x="69060" y="164502"/>
                          <a:pt x="0" y="207706"/>
                        </a:cubicBezTo>
                        <a:lnTo>
                          <a:pt x="0" y="207706"/>
                        </a:lnTo>
                        <a:lnTo>
                          <a:pt x="0" y="49"/>
                        </a:lnTo>
                        <a:cubicBezTo>
                          <a:pt x="0" y="25"/>
                          <a:pt x="25" y="0"/>
                          <a:pt x="49" y="0"/>
                        </a:cubicBezTo>
                        <a:close/>
                      </a:path>
                    </a:pathLst>
                  </a:custGeom>
                  <a:solidFill>
                    <a:srgbClr val="505050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  <p:sp>
                <p:nvSpPr>
                  <p:cNvPr id="122" name="شكل حر: شكل 121">
                    <a:extLst>
                      <a:ext uri="{FF2B5EF4-FFF2-40B4-BE49-F238E27FC236}">
                        <a16:creationId xmlns:a16="http://schemas.microsoft.com/office/drawing/2014/main" id="{FD6AB33E-FA65-3439-52C2-51E3A15A0F56}"/>
                      </a:ext>
                    </a:extLst>
                  </p:cNvPr>
                  <p:cNvSpPr/>
                  <p:nvPr/>
                </p:nvSpPr>
                <p:spPr>
                  <a:xfrm>
                    <a:off x="2065485" y="1586319"/>
                    <a:ext cx="29427" cy="29427"/>
                  </a:xfrm>
                  <a:custGeom>
                    <a:avLst/>
                    <a:gdLst>
                      <a:gd name="connsiteX0" fmla="*/ 29427 w 29427"/>
                      <a:gd name="connsiteY0" fmla="*/ 14713 h 29427"/>
                      <a:gd name="connsiteX1" fmla="*/ 14713 w 29427"/>
                      <a:gd name="connsiteY1" fmla="*/ 29427 h 29427"/>
                      <a:gd name="connsiteX2" fmla="*/ 0 w 29427"/>
                      <a:gd name="connsiteY2" fmla="*/ 14713 h 29427"/>
                      <a:gd name="connsiteX3" fmla="*/ 14713 w 29427"/>
                      <a:gd name="connsiteY3" fmla="*/ 0 h 29427"/>
                      <a:gd name="connsiteX4" fmla="*/ 29427 w 29427"/>
                      <a:gd name="connsiteY4" fmla="*/ 14713 h 2942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9427" h="29427">
                        <a:moveTo>
                          <a:pt x="29427" y="14713"/>
                        </a:moveTo>
                        <a:cubicBezTo>
                          <a:pt x="29427" y="22840"/>
                          <a:pt x="22840" y="29427"/>
                          <a:pt x="14713" y="29427"/>
                        </a:cubicBezTo>
                        <a:cubicBezTo>
                          <a:pt x="6587" y="29427"/>
                          <a:pt x="0" y="22840"/>
                          <a:pt x="0" y="14713"/>
                        </a:cubicBezTo>
                        <a:cubicBezTo>
                          <a:pt x="0" y="6587"/>
                          <a:pt x="6587" y="0"/>
                          <a:pt x="14713" y="0"/>
                        </a:cubicBezTo>
                        <a:cubicBezTo>
                          <a:pt x="22840" y="0"/>
                          <a:pt x="29427" y="6587"/>
                          <a:pt x="29427" y="14713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  <p:sp>
                <p:nvSpPr>
                  <p:cNvPr id="123" name="شكل حر: شكل 122">
                    <a:extLst>
                      <a:ext uri="{FF2B5EF4-FFF2-40B4-BE49-F238E27FC236}">
                        <a16:creationId xmlns:a16="http://schemas.microsoft.com/office/drawing/2014/main" id="{37887380-09DA-D3F2-E896-9D1694B7D836}"/>
                      </a:ext>
                    </a:extLst>
                  </p:cNvPr>
                  <p:cNvSpPr/>
                  <p:nvPr/>
                </p:nvSpPr>
                <p:spPr>
                  <a:xfrm>
                    <a:off x="1908541" y="1584610"/>
                    <a:ext cx="137310" cy="98064"/>
                  </a:xfrm>
                  <a:custGeom>
                    <a:avLst/>
                    <a:gdLst>
                      <a:gd name="connsiteX0" fmla="*/ 98061 w 137310"/>
                      <a:gd name="connsiteY0" fmla="*/ 2 h 98064"/>
                      <a:gd name="connsiteX1" fmla="*/ 0 w 137310"/>
                      <a:gd name="connsiteY1" fmla="*/ 40945 h 98064"/>
                      <a:gd name="connsiteX2" fmla="*/ 98051 w 137310"/>
                      <a:gd name="connsiteY2" fmla="*/ 98058 h 98064"/>
                      <a:gd name="connsiteX3" fmla="*/ 98115 w 137310"/>
                      <a:gd name="connsiteY3" fmla="*/ 98043 h 98064"/>
                      <a:gd name="connsiteX4" fmla="*/ 137301 w 137310"/>
                      <a:gd name="connsiteY4" fmla="*/ 40979 h 98064"/>
                      <a:gd name="connsiteX5" fmla="*/ 137297 w 137310"/>
                      <a:gd name="connsiteY5" fmla="*/ 40915 h 98064"/>
                      <a:gd name="connsiteX6" fmla="*/ 98110 w 137310"/>
                      <a:gd name="connsiteY6" fmla="*/ 17 h 98064"/>
                      <a:gd name="connsiteX7" fmla="*/ 98061 w 137310"/>
                      <a:gd name="connsiteY7" fmla="*/ 2 h 9806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137310" h="98064">
                        <a:moveTo>
                          <a:pt x="98061" y="2"/>
                        </a:moveTo>
                        <a:lnTo>
                          <a:pt x="0" y="40945"/>
                        </a:lnTo>
                        <a:lnTo>
                          <a:pt x="98051" y="98058"/>
                        </a:lnTo>
                        <a:cubicBezTo>
                          <a:pt x="98075" y="98072"/>
                          <a:pt x="98100" y="98062"/>
                          <a:pt x="98115" y="98043"/>
                        </a:cubicBezTo>
                        <a:lnTo>
                          <a:pt x="137301" y="40979"/>
                        </a:lnTo>
                        <a:cubicBezTo>
                          <a:pt x="137316" y="40959"/>
                          <a:pt x="137311" y="40935"/>
                          <a:pt x="137297" y="40915"/>
                        </a:cubicBezTo>
                        <a:lnTo>
                          <a:pt x="98110" y="17"/>
                        </a:lnTo>
                        <a:cubicBezTo>
                          <a:pt x="98100" y="2"/>
                          <a:pt x="98080" y="-3"/>
                          <a:pt x="98061" y="2"/>
                        </a:cubicBezTo>
                        <a:close/>
                      </a:path>
                    </a:pathLst>
                  </a:custGeom>
                  <a:solidFill>
                    <a:srgbClr val="A1E2F3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  <p:sp>
                <p:nvSpPr>
                  <p:cNvPr id="124" name="شكل حر: شكل 123">
                    <a:extLst>
                      <a:ext uri="{FF2B5EF4-FFF2-40B4-BE49-F238E27FC236}">
                        <a16:creationId xmlns:a16="http://schemas.microsoft.com/office/drawing/2014/main" id="{A31F1DEF-63F1-660A-FB57-C6BBD36FD4AA}"/>
                      </a:ext>
                    </a:extLst>
                  </p:cNvPr>
                  <p:cNvSpPr/>
                  <p:nvPr/>
                </p:nvSpPr>
                <p:spPr>
                  <a:xfrm>
                    <a:off x="1926324" y="1623715"/>
                    <a:ext cx="121386" cy="3678"/>
                  </a:xfrm>
                  <a:custGeom>
                    <a:avLst/>
                    <a:gdLst>
                      <a:gd name="connsiteX0" fmla="*/ 119547 w 121386"/>
                      <a:gd name="connsiteY0" fmla="*/ 3678 h 3678"/>
                      <a:gd name="connsiteX1" fmla="*/ 1839 w 121386"/>
                      <a:gd name="connsiteY1" fmla="*/ 3678 h 3678"/>
                      <a:gd name="connsiteX2" fmla="*/ 0 w 121386"/>
                      <a:gd name="connsiteY2" fmla="*/ 1839 h 3678"/>
                      <a:gd name="connsiteX3" fmla="*/ 1839 w 121386"/>
                      <a:gd name="connsiteY3" fmla="*/ 0 h 3678"/>
                      <a:gd name="connsiteX4" fmla="*/ 119547 w 121386"/>
                      <a:gd name="connsiteY4" fmla="*/ 0 h 3678"/>
                      <a:gd name="connsiteX5" fmla="*/ 121386 w 121386"/>
                      <a:gd name="connsiteY5" fmla="*/ 1839 h 3678"/>
                      <a:gd name="connsiteX6" fmla="*/ 119547 w 121386"/>
                      <a:gd name="connsiteY6" fmla="*/ 3678 h 36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21386" h="3678">
                        <a:moveTo>
                          <a:pt x="119547" y="3678"/>
                        </a:moveTo>
                        <a:lnTo>
                          <a:pt x="1839" y="3678"/>
                        </a:lnTo>
                        <a:cubicBezTo>
                          <a:pt x="824" y="3678"/>
                          <a:pt x="0" y="2854"/>
                          <a:pt x="0" y="1839"/>
                        </a:cubicBezTo>
                        <a:cubicBezTo>
                          <a:pt x="0" y="824"/>
                          <a:pt x="824" y="0"/>
                          <a:pt x="1839" y="0"/>
                        </a:cubicBezTo>
                        <a:lnTo>
                          <a:pt x="119547" y="0"/>
                        </a:lnTo>
                        <a:cubicBezTo>
                          <a:pt x="120562" y="0"/>
                          <a:pt x="121386" y="824"/>
                          <a:pt x="121386" y="1839"/>
                        </a:cubicBezTo>
                        <a:cubicBezTo>
                          <a:pt x="121386" y="2854"/>
                          <a:pt x="120562" y="3678"/>
                          <a:pt x="119547" y="3678"/>
                        </a:cubicBezTo>
                        <a:close/>
                      </a:path>
                    </a:pathLst>
                  </a:custGeom>
                  <a:solidFill>
                    <a:srgbClr val="505050"/>
                  </a:solidFill>
                  <a:ln w="4901" cap="flat">
                    <a:noFill/>
                    <a:prstDash val="solid"/>
                    <a:miter/>
                  </a:ln>
                </p:spPr>
                <p:txBody>
                  <a:bodyPr rtlCol="1" anchor="ctr"/>
                  <a:lstStyle/>
                  <a:p>
                    <a:pPr algn="r" rtl="1"/>
                    <a:endParaRPr lang="ar-SA"/>
                  </a:p>
                </p:txBody>
              </p:sp>
            </p:grpSp>
          </p:grpSp>
          <p:sp>
            <p:nvSpPr>
              <p:cNvPr id="115" name="شكل بيضاوي 114">
                <a:extLst>
                  <a:ext uri="{FF2B5EF4-FFF2-40B4-BE49-F238E27FC236}">
                    <a16:creationId xmlns:a16="http://schemas.microsoft.com/office/drawing/2014/main" id="{B5CC3A86-9182-2006-32C6-25AFDFE0EF00}"/>
                  </a:ext>
                </a:extLst>
              </p:cNvPr>
              <p:cNvSpPr/>
              <p:nvPr/>
            </p:nvSpPr>
            <p:spPr>
              <a:xfrm>
                <a:off x="2582164" y="1353185"/>
                <a:ext cx="96266" cy="96266"/>
              </a:xfrm>
              <a:prstGeom prst="ellipse">
                <a:avLst/>
              </a:prstGeom>
              <a:solidFill>
                <a:srgbClr val="86513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 rtl="1"/>
                <a:endParaRPr lang="ar-SA" dirty="0"/>
              </a:p>
            </p:txBody>
          </p:sp>
        </p:grpSp>
        <p:grpSp>
          <p:nvGrpSpPr>
            <p:cNvPr id="108" name="مجموعة 107">
              <a:extLst>
                <a:ext uri="{FF2B5EF4-FFF2-40B4-BE49-F238E27FC236}">
                  <a16:creationId xmlns:a16="http://schemas.microsoft.com/office/drawing/2014/main" id="{2AA014FC-A4FF-13D4-9FB7-3575C09F847D}"/>
                </a:ext>
              </a:extLst>
            </p:cNvPr>
            <p:cNvGrpSpPr/>
            <p:nvPr/>
          </p:nvGrpSpPr>
          <p:grpSpPr>
            <a:xfrm>
              <a:off x="7789004" y="1671365"/>
              <a:ext cx="969641" cy="671075"/>
              <a:chOff x="639452" y="5546599"/>
              <a:chExt cx="1275698" cy="882893"/>
            </a:xfrm>
          </p:grpSpPr>
          <p:sp>
            <p:nvSpPr>
              <p:cNvPr id="112" name="grass">
                <a:extLst>
                  <a:ext uri="{FF2B5EF4-FFF2-40B4-BE49-F238E27FC236}">
                    <a16:creationId xmlns:a16="http://schemas.microsoft.com/office/drawing/2014/main" id="{D0E5F03A-9375-1F6F-D006-04B4F2116987}"/>
                  </a:ext>
                </a:extLst>
              </p:cNvPr>
              <p:cNvSpPr/>
              <p:nvPr/>
            </p:nvSpPr>
            <p:spPr>
              <a:xfrm rot="17853646">
                <a:off x="855546" y="5330505"/>
                <a:ext cx="843510" cy="1275698"/>
              </a:xfrm>
              <a:custGeom>
                <a:avLst/>
                <a:gdLst>
                  <a:gd name="connsiteX0" fmla="*/ 3440 w 9247"/>
                  <a:gd name="connsiteY0" fmla="*/ 0 h 12561"/>
                  <a:gd name="connsiteX1" fmla="*/ 23 w 9247"/>
                  <a:gd name="connsiteY1" fmla="*/ 9993 h 12561"/>
                  <a:gd name="connsiteX2" fmla="*/ 1869 w 9247"/>
                  <a:gd name="connsiteY2" fmla="*/ 12561 h 12561"/>
                  <a:gd name="connsiteX3" fmla="*/ 9107 w 9247"/>
                  <a:gd name="connsiteY3" fmla="*/ 5877 h 12561"/>
                  <a:gd name="connsiteX4" fmla="*/ 8575 w 9247"/>
                  <a:gd name="connsiteY4" fmla="*/ 5632 h 12561"/>
                  <a:gd name="connsiteX5" fmla="*/ 4658 w 9247"/>
                  <a:gd name="connsiteY5" fmla="*/ 7990 h 12561"/>
                  <a:gd name="connsiteX6" fmla="*/ 4658 w 9247"/>
                  <a:gd name="connsiteY6" fmla="*/ 7990 h 12561"/>
                  <a:gd name="connsiteX7" fmla="*/ 7055 w 9247"/>
                  <a:gd name="connsiteY7" fmla="*/ 3977 h 12561"/>
                  <a:gd name="connsiteX8" fmla="*/ 6683 w 9247"/>
                  <a:gd name="connsiteY8" fmla="*/ 3852 h 12561"/>
                  <a:gd name="connsiteX9" fmla="*/ 1782 w 9247"/>
                  <a:gd name="connsiteY9" fmla="*/ 8358 h 12561"/>
                  <a:gd name="connsiteX10" fmla="*/ 3598 w 9247"/>
                  <a:gd name="connsiteY10" fmla="*/ 21 h 12561"/>
                  <a:gd name="connsiteX11" fmla="*/ 3440 w 9247"/>
                  <a:gd name="connsiteY11" fmla="*/ 0 h 12561"/>
                  <a:gd name="connsiteX0" fmla="*/ 3695 w 9976"/>
                  <a:gd name="connsiteY0" fmla="*/ 0 h 10000"/>
                  <a:gd name="connsiteX1" fmla="*/ 0 w 9976"/>
                  <a:gd name="connsiteY1" fmla="*/ 7956 h 10000"/>
                  <a:gd name="connsiteX2" fmla="*/ 1996 w 9976"/>
                  <a:gd name="connsiteY2" fmla="*/ 10000 h 10000"/>
                  <a:gd name="connsiteX3" fmla="*/ 9824 w 9976"/>
                  <a:gd name="connsiteY3" fmla="*/ 4679 h 10000"/>
                  <a:gd name="connsiteX4" fmla="*/ 9248 w 9976"/>
                  <a:gd name="connsiteY4" fmla="*/ 4484 h 10000"/>
                  <a:gd name="connsiteX5" fmla="*/ 5012 w 9976"/>
                  <a:gd name="connsiteY5" fmla="*/ 6361 h 10000"/>
                  <a:gd name="connsiteX6" fmla="*/ 5012 w 9976"/>
                  <a:gd name="connsiteY6" fmla="*/ 6361 h 10000"/>
                  <a:gd name="connsiteX7" fmla="*/ 7605 w 9976"/>
                  <a:gd name="connsiteY7" fmla="*/ 3166 h 10000"/>
                  <a:gd name="connsiteX8" fmla="*/ 7202 w 9976"/>
                  <a:gd name="connsiteY8" fmla="*/ 3067 h 10000"/>
                  <a:gd name="connsiteX9" fmla="*/ 1902 w 9976"/>
                  <a:gd name="connsiteY9" fmla="*/ 6654 h 10000"/>
                  <a:gd name="connsiteX10" fmla="*/ 3866 w 9976"/>
                  <a:gd name="connsiteY10" fmla="*/ 17 h 10000"/>
                  <a:gd name="connsiteX11" fmla="*/ 3695 w 9976"/>
                  <a:gd name="connsiteY11" fmla="*/ 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976" h="10000" extrusionOk="0">
                    <a:moveTo>
                      <a:pt x="3695" y="0"/>
                    </a:moveTo>
                    <a:cubicBezTo>
                      <a:pt x="1447" y="0"/>
                      <a:pt x="283" y="6289"/>
                      <a:pt x="0" y="7956"/>
                    </a:cubicBezTo>
                    <a:lnTo>
                      <a:pt x="1996" y="10000"/>
                    </a:lnTo>
                    <a:cubicBezTo>
                      <a:pt x="6853" y="10000"/>
                      <a:pt x="10812" y="5743"/>
                      <a:pt x="9824" y="4679"/>
                    </a:cubicBezTo>
                    <a:cubicBezTo>
                      <a:pt x="9693" y="4543"/>
                      <a:pt x="9494" y="4484"/>
                      <a:pt x="9248" y="4484"/>
                    </a:cubicBezTo>
                    <a:cubicBezTo>
                      <a:pt x="8195" y="4484"/>
                      <a:pt x="6268" y="5571"/>
                      <a:pt x="5012" y="6361"/>
                    </a:cubicBezTo>
                    <a:lnTo>
                      <a:pt x="5012" y="6361"/>
                    </a:lnTo>
                    <a:cubicBezTo>
                      <a:pt x="6454" y="5360"/>
                      <a:pt x="8554" y="3710"/>
                      <a:pt x="7605" y="3166"/>
                    </a:cubicBezTo>
                    <a:cubicBezTo>
                      <a:pt x="7492" y="3098"/>
                      <a:pt x="7357" y="3067"/>
                      <a:pt x="7202" y="3067"/>
                    </a:cubicBezTo>
                    <a:cubicBezTo>
                      <a:pt x="5562" y="3067"/>
                      <a:pt x="1902" y="6654"/>
                      <a:pt x="1902" y="6654"/>
                    </a:cubicBezTo>
                    <a:cubicBezTo>
                      <a:pt x="1902" y="6654"/>
                      <a:pt x="6274" y="394"/>
                      <a:pt x="3866" y="17"/>
                    </a:cubicBezTo>
                    <a:cubicBezTo>
                      <a:pt x="3808" y="6"/>
                      <a:pt x="3751" y="0"/>
                      <a:pt x="3695" y="0"/>
                    </a:cubicBezTo>
                    <a:close/>
                  </a:path>
                </a:pathLst>
              </a:custGeom>
              <a:solidFill>
                <a:srgbClr val="A1E2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3" name="grass">
                <a:extLst>
                  <a:ext uri="{FF2B5EF4-FFF2-40B4-BE49-F238E27FC236}">
                    <a16:creationId xmlns:a16="http://schemas.microsoft.com/office/drawing/2014/main" id="{95303480-55B3-A3BC-59F6-71AD32002BE5}"/>
                  </a:ext>
                </a:extLst>
              </p:cNvPr>
              <p:cNvSpPr/>
              <p:nvPr/>
            </p:nvSpPr>
            <p:spPr>
              <a:xfrm rot="17853646">
                <a:off x="974577" y="5535662"/>
                <a:ext cx="727193" cy="1060468"/>
              </a:xfrm>
              <a:custGeom>
                <a:avLst/>
                <a:gdLst>
                  <a:gd name="connsiteX0" fmla="*/ 3440 w 9247"/>
                  <a:gd name="connsiteY0" fmla="*/ 0 h 12561"/>
                  <a:gd name="connsiteX1" fmla="*/ 23 w 9247"/>
                  <a:gd name="connsiteY1" fmla="*/ 9993 h 12561"/>
                  <a:gd name="connsiteX2" fmla="*/ 1869 w 9247"/>
                  <a:gd name="connsiteY2" fmla="*/ 12561 h 12561"/>
                  <a:gd name="connsiteX3" fmla="*/ 9107 w 9247"/>
                  <a:gd name="connsiteY3" fmla="*/ 5877 h 12561"/>
                  <a:gd name="connsiteX4" fmla="*/ 8575 w 9247"/>
                  <a:gd name="connsiteY4" fmla="*/ 5632 h 12561"/>
                  <a:gd name="connsiteX5" fmla="*/ 4658 w 9247"/>
                  <a:gd name="connsiteY5" fmla="*/ 7990 h 12561"/>
                  <a:gd name="connsiteX6" fmla="*/ 4658 w 9247"/>
                  <a:gd name="connsiteY6" fmla="*/ 7990 h 12561"/>
                  <a:gd name="connsiteX7" fmla="*/ 7055 w 9247"/>
                  <a:gd name="connsiteY7" fmla="*/ 3977 h 12561"/>
                  <a:gd name="connsiteX8" fmla="*/ 6683 w 9247"/>
                  <a:gd name="connsiteY8" fmla="*/ 3852 h 12561"/>
                  <a:gd name="connsiteX9" fmla="*/ 1782 w 9247"/>
                  <a:gd name="connsiteY9" fmla="*/ 8358 h 12561"/>
                  <a:gd name="connsiteX10" fmla="*/ 3598 w 9247"/>
                  <a:gd name="connsiteY10" fmla="*/ 21 h 12561"/>
                  <a:gd name="connsiteX11" fmla="*/ 3440 w 9247"/>
                  <a:gd name="connsiteY11" fmla="*/ 0 h 12561"/>
                  <a:gd name="connsiteX0" fmla="*/ 3695 w 9976"/>
                  <a:gd name="connsiteY0" fmla="*/ 0 h 10000"/>
                  <a:gd name="connsiteX1" fmla="*/ 0 w 9976"/>
                  <a:gd name="connsiteY1" fmla="*/ 7956 h 10000"/>
                  <a:gd name="connsiteX2" fmla="*/ 1996 w 9976"/>
                  <a:gd name="connsiteY2" fmla="*/ 10000 h 10000"/>
                  <a:gd name="connsiteX3" fmla="*/ 9824 w 9976"/>
                  <a:gd name="connsiteY3" fmla="*/ 4679 h 10000"/>
                  <a:gd name="connsiteX4" fmla="*/ 9248 w 9976"/>
                  <a:gd name="connsiteY4" fmla="*/ 4484 h 10000"/>
                  <a:gd name="connsiteX5" fmla="*/ 5012 w 9976"/>
                  <a:gd name="connsiteY5" fmla="*/ 6361 h 10000"/>
                  <a:gd name="connsiteX6" fmla="*/ 5012 w 9976"/>
                  <a:gd name="connsiteY6" fmla="*/ 6361 h 10000"/>
                  <a:gd name="connsiteX7" fmla="*/ 7605 w 9976"/>
                  <a:gd name="connsiteY7" fmla="*/ 3166 h 10000"/>
                  <a:gd name="connsiteX8" fmla="*/ 7202 w 9976"/>
                  <a:gd name="connsiteY8" fmla="*/ 3067 h 10000"/>
                  <a:gd name="connsiteX9" fmla="*/ 1902 w 9976"/>
                  <a:gd name="connsiteY9" fmla="*/ 6654 h 10000"/>
                  <a:gd name="connsiteX10" fmla="*/ 3866 w 9976"/>
                  <a:gd name="connsiteY10" fmla="*/ 17 h 10000"/>
                  <a:gd name="connsiteX11" fmla="*/ 3695 w 9976"/>
                  <a:gd name="connsiteY11" fmla="*/ 0 h 10000"/>
                  <a:gd name="connsiteX0" fmla="*/ 3704 w 9319"/>
                  <a:gd name="connsiteY0" fmla="*/ 0 h 10000"/>
                  <a:gd name="connsiteX1" fmla="*/ 0 w 9319"/>
                  <a:gd name="connsiteY1" fmla="*/ 7956 h 10000"/>
                  <a:gd name="connsiteX2" fmla="*/ 2001 w 9319"/>
                  <a:gd name="connsiteY2" fmla="*/ 10000 h 10000"/>
                  <a:gd name="connsiteX3" fmla="*/ 9270 w 9319"/>
                  <a:gd name="connsiteY3" fmla="*/ 4484 h 10000"/>
                  <a:gd name="connsiteX4" fmla="*/ 5024 w 9319"/>
                  <a:gd name="connsiteY4" fmla="*/ 6361 h 10000"/>
                  <a:gd name="connsiteX5" fmla="*/ 5024 w 9319"/>
                  <a:gd name="connsiteY5" fmla="*/ 6361 h 10000"/>
                  <a:gd name="connsiteX6" fmla="*/ 7623 w 9319"/>
                  <a:gd name="connsiteY6" fmla="*/ 3166 h 10000"/>
                  <a:gd name="connsiteX7" fmla="*/ 7219 w 9319"/>
                  <a:gd name="connsiteY7" fmla="*/ 3067 h 10000"/>
                  <a:gd name="connsiteX8" fmla="*/ 1907 w 9319"/>
                  <a:gd name="connsiteY8" fmla="*/ 6654 h 10000"/>
                  <a:gd name="connsiteX9" fmla="*/ 3875 w 9319"/>
                  <a:gd name="connsiteY9" fmla="*/ 17 h 10000"/>
                  <a:gd name="connsiteX10" fmla="*/ 3704 w 9319"/>
                  <a:gd name="connsiteY10" fmla="*/ 0 h 10000"/>
                  <a:gd name="connsiteX0" fmla="*/ 3975 w 8960"/>
                  <a:gd name="connsiteY0" fmla="*/ 0 h 10000"/>
                  <a:gd name="connsiteX1" fmla="*/ 0 w 8960"/>
                  <a:gd name="connsiteY1" fmla="*/ 7956 h 10000"/>
                  <a:gd name="connsiteX2" fmla="*/ 2147 w 8960"/>
                  <a:gd name="connsiteY2" fmla="*/ 10000 h 10000"/>
                  <a:gd name="connsiteX3" fmla="*/ 8890 w 8960"/>
                  <a:gd name="connsiteY3" fmla="*/ 6205 h 10000"/>
                  <a:gd name="connsiteX4" fmla="*/ 5391 w 8960"/>
                  <a:gd name="connsiteY4" fmla="*/ 6361 h 10000"/>
                  <a:gd name="connsiteX5" fmla="*/ 5391 w 8960"/>
                  <a:gd name="connsiteY5" fmla="*/ 6361 h 10000"/>
                  <a:gd name="connsiteX6" fmla="*/ 8180 w 8960"/>
                  <a:gd name="connsiteY6" fmla="*/ 3166 h 10000"/>
                  <a:gd name="connsiteX7" fmla="*/ 7747 w 8960"/>
                  <a:gd name="connsiteY7" fmla="*/ 3067 h 10000"/>
                  <a:gd name="connsiteX8" fmla="*/ 2046 w 8960"/>
                  <a:gd name="connsiteY8" fmla="*/ 6654 h 10000"/>
                  <a:gd name="connsiteX9" fmla="*/ 4158 w 8960"/>
                  <a:gd name="connsiteY9" fmla="*/ 17 h 10000"/>
                  <a:gd name="connsiteX10" fmla="*/ 3975 w 8960"/>
                  <a:gd name="connsiteY10" fmla="*/ 0 h 10000"/>
                  <a:gd name="connsiteX0" fmla="*/ 4436 w 10001"/>
                  <a:gd name="connsiteY0" fmla="*/ 0 h 10000"/>
                  <a:gd name="connsiteX1" fmla="*/ 0 w 10001"/>
                  <a:gd name="connsiteY1" fmla="*/ 7956 h 10000"/>
                  <a:gd name="connsiteX2" fmla="*/ 2396 w 10001"/>
                  <a:gd name="connsiteY2" fmla="*/ 10000 h 10000"/>
                  <a:gd name="connsiteX3" fmla="*/ 9922 w 10001"/>
                  <a:gd name="connsiteY3" fmla="*/ 6205 h 10000"/>
                  <a:gd name="connsiteX4" fmla="*/ 6017 w 10001"/>
                  <a:gd name="connsiteY4" fmla="*/ 6361 h 10000"/>
                  <a:gd name="connsiteX5" fmla="*/ 6017 w 10001"/>
                  <a:gd name="connsiteY5" fmla="*/ 6361 h 10000"/>
                  <a:gd name="connsiteX6" fmla="*/ 8646 w 10001"/>
                  <a:gd name="connsiteY6" fmla="*/ 3067 h 10000"/>
                  <a:gd name="connsiteX7" fmla="*/ 2283 w 10001"/>
                  <a:gd name="connsiteY7" fmla="*/ 6654 h 10000"/>
                  <a:gd name="connsiteX8" fmla="*/ 4641 w 10001"/>
                  <a:gd name="connsiteY8" fmla="*/ 17 h 10000"/>
                  <a:gd name="connsiteX9" fmla="*/ 4436 w 10001"/>
                  <a:gd name="connsiteY9" fmla="*/ 0 h 10000"/>
                  <a:gd name="connsiteX0" fmla="*/ 4436 w 10001"/>
                  <a:gd name="connsiteY0" fmla="*/ 0 h 10000"/>
                  <a:gd name="connsiteX1" fmla="*/ 0 w 10001"/>
                  <a:gd name="connsiteY1" fmla="*/ 7956 h 10000"/>
                  <a:gd name="connsiteX2" fmla="*/ 2396 w 10001"/>
                  <a:gd name="connsiteY2" fmla="*/ 10000 h 10000"/>
                  <a:gd name="connsiteX3" fmla="*/ 9922 w 10001"/>
                  <a:gd name="connsiteY3" fmla="*/ 6205 h 10000"/>
                  <a:gd name="connsiteX4" fmla="*/ 6017 w 10001"/>
                  <a:gd name="connsiteY4" fmla="*/ 6361 h 10000"/>
                  <a:gd name="connsiteX5" fmla="*/ 6017 w 10001"/>
                  <a:gd name="connsiteY5" fmla="*/ 6361 h 10000"/>
                  <a:gd name="connsiteX6" fmla="*/ 7459 w 10001"/>
                  <a:gd name="connsiteY6" fmla="*/ 4265 h 10000"/>
                  <a:gd name="connsiteX7" fmla="*/ 8646 w 10001"/>
                  <a:gd name="connsiteY7" fmla="*/ 3067 h 10000"/>
                  <a:gd name="connsiteX8" fmla="*/ 2283 w 10001"/>
                  <a:gd name="connsiteY8" fmla="*/ 6654 h 10000"/>
                  <a:gd name="connsiteX9" fmla="*/ 4641 w 10001"/>
                  <a:gd name="connsiteY9" fmla="*/ 17 h 10000"/>
                  <a:gd name="connsiteX10" fmla="*/ 4436 w 10001"/>
                  <a:gd name="connsiteY10" fmla="*/ 0 h 10000"/>
                  <a:gd name="connsiteX0" fmla="*/ 4641 w 10001"/>
                  <a:gd name="connsiteY0" fmla="*/ 0 h 9983"/>
                  <a:gd name="connsiteX1" fmla="*/ 0 w 10001"/>
                  <a:gd name="connsiteY1" fmla="*/ 7939 h 9983"/>
                  <a:gd name="connsiteX2" fmla="*/ 2396 w 10001"/>
                  <a:gd name="connsiteY2" fmla="*/ 9983 h 9983"/>
                  <a:gd name="connsiteX3" fmla="*/ 9922 w 10001"/>
                  <a:gd name="connsiteY3" fmla="*/ 6188 h 9983"/>
                  <a:gd name="connsiteX4" fmla="*/ 6017 w 10001"/>
                  <a:gd name="connsiteY4" fmla="*/ 6344 h 9983"/>
                  <a:gd name="connsiteX5" fmla="*/ 6017 w 10001"/>
                  <a:gd name="connsiteY5" fmla="*/ 6344 h 9983"/>
                  <a:gd name="connsiteX6" fmla="*/ 7459 w 10001"/>
                  <a:gd name="connsiteY6" fmla="*/ 4248 h 9983"/>
                  <a:gd name="connsiteX7" fmla="*/ 8646 w 10001"/>
                  <a:gd name="connsiteY7" fmla="*/ 3050 h 9983"/>
                  <a:gd name="connsiteX8" fmla="*/ 2283 w 10001"/>
                  <a:gd name="connsiteY8" fmla="*/ 6637 h 9983"/>
                  <a:gd name="connsiteX9" fmla="*/ 4641 w 10001"/>
                  <a:gd name="connsiteY9" fmla="*/ 0 h 9983"/>
                  <a:gd name="connsiteX0" fmla="*/ 3169 w 10000"/>
                  <a:gd name="connsiteY0" fmla="*/ 0 h 8327"/>
                  <a:gd name="connsiteX1" fmla="*/ 0 w 10000"/>
                  <a:gd name="connsiteY1" fmla="*/ 6280 h 8327"/>
                  <a:gd name="connsiteX2" fmla="*/ 2396 w 10000"/>
                  <a:gd name="connsiteY2" fmla="*/ 8327 h 8327"/>
                  <a:gd name="connsiteX3" fmla="*/ 9921 w 10000"/>
                  <a:gd name="connsiteY3" fmla="*/ 4526 h 8327"/>
                  <a:gd name="connsiteX4" fmla="*/ 6016 w 10000"/>
                  <a:gd name="connsiteY4" fmla="*/ 4682 h 8327"/>
                  <a:gd name="connsiteX5" fmla="*/ 6016 w 10000"/>
                  <a:gd name="connsiteY5" fmla="*/ 4682 h 8327"/>
                  <a:gd name="connsiteX6" fmla="*/ 7458 w 10000"/>
                  <a:gd name="connsiteY6" fmla="*/ 2582 h 8327"/>
                  <a:gd name="connsiteX7" fmla="*/ 8645 w 10000"/>
                  <a:gd name="connsiteY7" fmla="*/ 1382 h 8327"/>
                  <a:gd name="connsiteX8" fmla="*/ 2283 w 10000"/>
                  <a:gd name="connsiteY8" fmla="*/ 4975 h 8327"/>
                  <a:gd name="connsiteX9" fmla="*/ 3169 w 10000"/>
                  <a:gd name="connsiteY9" fmla="*/ 0 h 8327"/>
                  <a:gd name="connsiteX0" fmla="*/ 3169 w 10000"/>
                  <a:gd name="connsiteY0" fmla="*/ 0 h 10000"/>
                  <a:gd name="connsiteX1" fmla="*/ 0 w 10000"/>
                  <a:gd name="connsiteY1" fmla="*/ 7542 h 10000"/>
                  <a:gd name="connsiteX2" fmla="*/ 2396 w 10000"/>
                  <a:gd name="connsiteY2" fmla="*/ 10000 h 10000"/>
                  <a:gd name="connsiteX3" fmla="*/ 9921 w 10000"/>
                  <a:gd name="connsiteY3" fmla="*/ 5435 h 10000"/>
                  <a:gd name="connsiteX4" fmla="*/ 6016 w 10000"/>
                  <a:gd name="connsiteY4" fmla="*/ 5623 h 10000"/>
                  <a:gd name="connsiteX5" fmla="*/ 6016 w 10000"/>
                  <a:gd name="connsiteY5" fmla="*/ 5623 h 10000"/>
                  <a:gd name="connsiteX6" fmla="*/ 7458 w 10000"/>
                  <a:gd name="connsiteY6" fmla="*/ 3101 h 10000"/>
                  <a:gd name="connsiteX7" fmla="*/ 8645 w 10000"/>
                  <a:gd name="connsiteY7" fmla="*/ 1660 h 10000"/>
                  <a:gd name="connsiteX8" fmla="*/ 2283 w 10000"/>
                  <a:gd name="connsiteY8" fmla="*/ 5975 h 10000"/>
                  <a:gd name="connsiteX9" fmla="*/ 3169 w 10000"/>
                  <a:gd name="connsiteY9" fmla="*/ 0 h 10000"/>
                  <a:gd name="connsiteX0" fmla="*/ 3169 w 10000"/>
                  <a:gd name="connsiteY0" fmla="*/ 0 h 10000"/>
                  <a:gd name="connsiteX1" fmla="*/ 0 w 10000"/>
                  <a:gd name="connsiteY1" fmla="*/ 7542 h 10000"/>
                  <a:gd name="connsiteX2" fmla="*/ 2396 w 10000"/>
                  <a:gd name="connsiteY2" fmla="*/ 10000 h 10000"/>
                  <a:gd name="connsiteX3" fmla="*/ 9921 w 10000"/>
                  <a:gd name="connsiteY3" fmla="*/ 5435 h 10000"/>
                  <a:gd name="connsiteX4" fmla="*/ 6016 w 10000"/>
                  <a:gd name="connsiteY4" fmla="*/ 5623 h 10000"/>
                  <a:gd name="connsiteX5" fmla="*/ 6016 w 10000"/>
                  <a:gd name="connsiteY5" fmla="*/ 5623 h 10000"/>
                  <a:gd name="connsiteX6" fmla="*/ 8645 w 10000"/>
                  <a:gd name="connsiteY6" fmla="*/ 1660 h 10000"/>
                  <a:gd name="connsiteX7" fmla="*/ 2283 w 10000"/>
                  <a:gd name="connsiteY7" fmla="*/ 5975 h 10000"/>
                  <a:gd name="connsiteX8" fmla="*/ 3169 w 10000"/>
                  <a:gd name="connsiteY8" fmla="*/ 0 h 10000"/>
                  <a:gd name="connsiteX0" fmla="*/ 3169 w 10000"/>
                  <a:gd name="connsiteY0" fmla="*/ 0 h 10000"/>
                  <a:gd name="connsiteX1" fmla="*/ 0 w 10000"/>
                  <a:gd name="connsiteY1" fmla="*/ 7542 h 10000"/>
                  <a:gd name="connsiteX2" fmla="*/ 2396 w 10000"/>
                  <a:gd name="connsiteY2" fmla="*/ 10000 h 10000"/>
                  <a:gd name="connsiteX3" fmla="*/ 9921 w 10000"/>
                  <a:gd name="connsiteY3" fmla="*/ 5435 h 10000"/>
                  <a:gd name="connsiteX4" fmla="*/ 6016 w 10000"/>
                  <a:gd name="connsiteY4" fmla="*/ 5623 h 10000"/>
                  <a:gd name="connsiteX5" fmla="*/ 6016 w 10000"/>
                  <a:gd name="connsiteY5" fmla="*/ 5623 h 10000"/>
                  <a:gd name="connsiteX6" fmla="*/ 8645 w 10000"/>
                  <a:gd name="connsiteY6" fmla="*/ 1660 h 10000"/>
                  <a:gd name="connsiteX7" fmla="*/ 2283 w 10000"/>
                  <a:gd name="connsiteY7" fmla="*/ 5975 h 10000"/>
                  <a:gd name="connsiteX8" fmla="*/ 3169 w 10000"/>
                  <a:gd name="connsiteY8" fmla="*/ 0 h 10000"/>
                  <a:gd name="connsiteX0" fmla="*/ 3169 w 9921"/>
                  <a:gd name="connsiteY0" fmla="*/ 0 h 10000"/>
                  <a:gd name="connsiteX1" fmla="*/ 0 w 9921"/>
                  <a:gd name="connsiteY1" fmla="*/ 7542 h 10000"/>
                  <a:gd name="connsiteX2" fmla="*/ 2396 w 9921"/>
                  <a:gd name="connsiteY2" fmla="*/ 10000 h 10000"/>
                  <a:gd name="connsiteX3" fmla="*/ 9921 w 9921"/>
                  <a:gd name="connsiteY3" fmla="*/ 5435 h 10000"/>
                  <a:gd name="connsiteX4" fmla="*/ 6016 w 9921"/>
                  <a:gd name="connsiteY4" fmla="*/ 5623 h 10000"/>
                  <a:gd name="connsiteX5" fmla="*/ 6016 w 9921"/>
                  <a:gd name="connsiteY5" fmla="*/ 5623 h 10000"/>
                  <a:gd name="connsiteX6" fmla="*/ 8645 w 9921"/>
                  <a:gd name="connsiteY6" fmla="*/ 1660 h 10000"/>
                  <a:gd name="connsiteX7" fmla="*/ 2283 w 9921"/>
                  <a:gd name="connsiteY7" fmla="*/ 5975 h 10000"/>
                  <a:gd name="connsiteX8" fmla="*/ 3169 w 9921"/>
                  <a:gd name="connsiteY8" fmla="*/ 0 h 10000"/>
                  <a:gd name="connsiteX0" fmla="*/ 3194 w 10000"/>
                  <a:gd name="connsiteY0" fmla="*/ 0 h 10000"/>
                  <a:gd name="connsiteX1" fmla="*/ 0 w 10000"/>
                  <a:gd name="connsiteY1" fmla="*/ 7542 h 10000"/>
                  <a:gd name="connsiteX2" fmla="*/ 2415 w 10000"/>
                  <a:gd name="connsiteY2" fmla="*/ 10000 h 10000"/>
                  <a:gd name="connsiteX3" fmla="*/ 10000 w 10000"/>
                  <a:gd name="connsiteY3" fmla="*/ 5435 h 10000"/>
                  <a:gd name="connsiteX4" fmla="*/ 6064 w 10000"/>
                  <a:gd name="connsiteY4" fmla="*/ 5623 h 10000"/>
                  <a:gd name="connsiteX5" fmla="*/ 6064 w 10000"/>
                  <a:gd name="connsiteY5" fmla="*/ 5623 h 10000"/>
                  <a:gd name="connsiteX6" fmla="*/ 8714 w 10000"/>
                  <a:gd name="connsiteY6" fmla="*/ 1660 h 10000"/>
                  <a:gd name="connsiteX7" fmla="*/ 2301 w 10000"/>
                  <a:gd name="connsiteY7" fmla="*/ 5975 h 10000"/>
                  <a:gd name="connsiteX8" fmla="*/ 3194 w 10000"/>
                  <a:gd name="connsiteY8" fmla="*/ 0 h 10000"/>
                  <a:gd name="connsiteX0" fmla="*/ 3194 w 10000"/>
                  <a:gd name="connsiteY0" fmla="*/ 0 h 10000"/>
                  <a:gd name="connsiteX1" fmla="*/ 0 w 10000"/>
                  <a:gd name="connsiteY1" fmla="*/ 7542 h 10000"/>
                  <a:gd name="connsiteX2" fmla="*/ 2415 w 10000"/>
                  <a:gd name="connsiteY2" fmla="*/ 10000 h 10000"/>
                  <a:gd name="connsiteX3" fmla="*/ 10000 w 10000"/>
                  <a:gd name="connsiteY3" fmla="*/ 5435 h 10000"/>
                  <a:gd name="connsiteX4" fmla="*/ 6064 w 10000"/>
                  <a:gd name="connsiteY4" fmla="*/ 5623 h 10000"/>
                  <a:gd name="connsiteX5" fmla="*/ 6064 w 10000"/>
                  <a:gd name="connsiteY5" fmla="*/ 5623 h 10000"/>
                  <a:gd name="connsiteX6" fmla="*/ 8714 w 10000"/>
                  <a:gd name="connsiteY6" fmla="*/ 1660 h 10000"/>
                  <a:gd name="connsiteX7" fmla="*/ 2301 w 10000"/>
                  <a:gd name="connsiteY7" fmla="*/ 5975 h 10000"/>
                  <a:gd name="connsiteX8" fmla="*/ 3194 w 10000"/>
                  <a:gd name="connsiteY8" fmla="*/ 0 h 10000"/>
                  <a:gd name="connsiteX0" fmla="*/ 3194 w 10000"/>
                  <a:gd name="connsiteY0" fmla="*/ 0 h 10000"/>
                  <a:gd name="connsiteX1" fmla="*/ 0 w 10000"/>
                  <a:gd name="connsiteY1" fmla="*/ 7542 h 10000"/>
                  <a:gd name="connsiteX2" fmla="*/ 2415 w 10000"/>
                  <a:gd name="connsiteY2" fmla="*/ 10000 h 10000"/>
                  <a:gd name="connsiteX3" fmla="*/ 10000 w 10000"/>
                  <a:gd name="connsiteY3" fmla="*/ 5435 h 10000"/>
                  <a:gd name="connsiteX4" fmla="*/ 6064 w 10000"/>
                  <a:gd name="connsiteY4" fmla="*/ 5623 h 10000"/>
                  <a:gd name="connsiteX5" fmla="*/ 6064 w 10000"/>
                  <a:gd name="connsiteY5" fmla="*/ 5623 h 10000"/>
                  <a:gd name="connsiteX6" fmla="*/ 5953 w 10000"/>
                  <a:gd name="connsiteY6" fmla="*/ 4231 h 10000"/>
                  <a:gd name="connsiteX7" fmla="*/ 2301 w 10000"/>
                  <a:gd name="connsiteY7" fmla="*/ 5975 h 10000"/>
                  <a:gd name="connsiteX8" fmla="*/ 3194 w 10000"/>
                  <a:gd name="connsiteY8" fmla="*/ 0 h 10000"/>
                  <a:gd name="connsiteX0" fmla="*/ 3194 w 10000"/>
                  <a:gd name="connsiteY0" fmla="*/ 0 h 10000"/>
                  <a:gd name="connsiteX1" fmla="*/ 0 w 10000"/>
                  <a:gd name="connsiteY1" fmla="*/ 7542 h 10000"/>
                  <a:gd name="connsiteX2" fmla="*/ 2415 w 10000"/>
                  <a:gd name="connsiteY2" fmla="*/ 10000 h 10000"/>
                  <a:gd name="connsiteX3" fmla="*/ 10000 w 10000"/>
                  <a:gd name="connsiteY3" fmla="*/ 5435 h 10000"/>
                  <a:gd name="connsiteX4" fmla="*/ 6064 w 10000"/>
                  <a:gd name="connsiteY4" fmla="*/ 5623 h 10000"/>
                  <a:gd name="connsiteX5" fmla="*/ 2004 w 10000"/>
                  <a:gd name="connsiteY5" fmla="*/ 7951 h 10000"/>
                  <a:gd name="connsiteX6" fmla="*/ 5953 w 10000"/>
                  <a:gd name="connsiteY6" fmla="*/ 4231 h 10000"/>
                  <a:gd name="connsiteX7" fmla="*/ 2301 w 10000"/>
                  <a:gd name="connsiteY7" fmla="*/ 5975 h 10000"/>
                  <a:gd name="connsiteX8" fmla="*/ 3194 w 10000"/>
                  <a:gd name="connsiteY8" fmla="*/ 0 h 10000"/>
                  <a:gd name="connsiteX0" fmla="*/ 3194 w 10000"/>
                  <a:gd name="connsiteY0" fmla="*/ 0 h 10000"/>
                  <a:gd name="connsiteX1" fmla="*/ 0 w 10000"/>
                  <a:gd name="connsiteY1" fmla="*/ 7542 h 10000"/>
                  <a:gd name="connsiteX2" fmla="*/ 2415 w 10000"/>
                  <a:gd name="connsiteY2" fmla="*/ 10000 h 10000"/>
                  <a:gd name="connsiteX3" fmla="*/ 10000 w 10000"/>
                  <a:gd name="connsiteY3" fmla="*/ 5435 h 10000"/>
                  <a:gd name="connsiteX4" fmla="*/ 2004 w 10000"/>
                  <a:gd name="connsiteY4" fmla="*/ 7951 h 10000"/>
                  <a:gd name="connsiteX5" fmla="*/ 5953 w 10000"/>
                  <a:gd name="connsiteY5" fmla="*/ 4231 h 10000"/>
                  <a:gd name="connsiteX6" fmla="*/ 2301 w 10000"/>
                  <a:gd name="connsiteY6" fmla="*/ 5975 h 10000"/>
                  <a:gd name="connsiteX7" fmla="*/ 3194 w 10000"/>
                  <a:gd name="connsiteY7" fmla="*/ 0 h 10000"/>
                  <a:gd name="connsiteX0" fmla="*/ 3194 w 10000"/>
                  <a:gd name="connsiteY0" fmla="*/ 0 h 10000"/>
                  <a:gd name="connsiteX1" fmla="*/ 0 w 10000"/>
                  <a:gd name="connsiteY1" fmla="*/ 7542 h 10000"/>
                  <a:gd name="connsiteX2" fmla="*/ 2415 w 10000"/>
                  <a:gd name="connsiteY2" fmla="*/ 10000 h 10000"/>
                  <a:gd name="connsiteX3" fmla="*/ 10000 w 10000"/>
                  <a:gd name="connsiteY3" fmla="*/ 5435 h 10000"/>
                  <a:gd name="connsiteX4" fmla="*/ 2004 w 10000"/>
                  <a:gd name="connsiteY4" fmla="*/ 7951 h 10000"/>
                  <a:gd name="connsiteX5" fmla="*/ 5953 w 10000"/>
                  <a:gd name="connsiteY5" fmla="*/ 4231 h 10000"/>
                  <a:gd name="connsiteX6" fmla="*/ 1231 w 10000"/>
                  <a:gd name="connsiteY6" fmla="*/ 7032 h 10000"/>
                  <a:gd name="connsiteX7" fmla="*/ 3194 w 10000"/>
                  <a:gd name="connsiteY7" fmla="*/ 0 h 10000"/>
                  <a:gd name="connsiteX0" fmla="*/ 3194 w 10406"/>
                  <a:gd name="connsiteY0" fmla="*/ 0 h 10000"/>
                  <a:gd name="connsiteX1" fmla="*/ 0 w 10406"/>
                  <a:gd name="connsiteY1" fmla="*/ 7542 h 10000"/>
                  <a:gd name="connsiteX2" fmla="*/ 2415 w 10406"/>
                  <a:gd name="connsiteY2" fmla="*/ 10000 h 10000"/>
                  <a:gd name="connsiteX3" fmla="*/ 10406 w 10406"/>
                  <a:gd name="connsiteY3" fmla="*/ 5093 h 10000"/>
                  <a:gd name="connsiteX4" fmla="*/ 2004 w 10406"/>
                  <a:gd name="connsiteY4" fmla="*/ 7951 h 10000"/>
                  <a:gd name="connsiteX5" fmla="*/ 5953 w 10406"/>
                  <a:gd name="connsiteY5" fmla="*/ 4231 h 10000"/>
                  <a:gd name="connsiteX6" fmla="*/ 1231 w 10406"/>
                  <a:gd name="connsiteY6" fmla="*/ 7032 h 10000"/>
                  <a:gd name="connsiteX7" fmla="*/ 3194 w 10406"/>
                  <a:gd name="connsiteY7" fmla="*/ 0 h 10000"/>
                  <a:gd name="connsiteX0" fmla="*/ 3194 w 10406"/>
                  <a:gd name="connsiteY0" fmla="*/ 0 h 10000"/>
                  <a:gd name="connsiteX1" fmla="*/ 0 w 10406"/>
                  <a:gd name="connsiteY1" fmla="*/ 7542 h 10000"/>
                  <a:gd name="connsiteX2" fmla="*/ 2415 w 10406"/>
                  <a:gd name="connsiteY2" fmla="*/ 10000 h 10000"/>
                  <a:gd name="connsiteX3" fmla="*/ 10406 w 10406"/>
                  <a:gd name="connsiteY3" fmla="*/ 5093 h 10000"/>
                  <a:gd name="connsiteX4" fmla="*/ 2357 w 10406"/>
                  <a:gd name="connsiteY4" fmla="*/ 8397 h 10000"/>
                  <a:gd name="connsiteX5" fmla="*/ 5953 w 10406"/>
                  <a:gd name="connsiteY5" fmla="*/ 4231 h 10000"/>
                  <a:gd name="connsiteX6" fmla="*/ 1231 w 10406"/>
                  <a:gd name="connsiteY6" fmla="*/ 7032 h 10000"/>
                  <a:gd name="connsiteX7" fmla="*/ 3194 w 10406"/>
                  <a:gd name="connsiteY7" fmla="*/ 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406" h="10000" extrusionOk="0">
                    <a:moveTo>
                      <a:pt x="3194" y="0"/>
                    </a:moveTo>
                    <a:cubicBezTo>
                      <a:pt x="2811" y="261"/>
                      <a:pt x="377" y="5540"/>
                      <a:pt x="0" y="7542"/>
                    </a:cubicBezTo>
                    <a:lnTo>
                      <a:pt x="2415" y="10000"/>
                    </a:lnTo>
                    <a:cubicBezTo>
                      <a:pt x="5079" y="8364"/>
                      <a:pt x="10416" y="5360"/>
                      <a:pt x="10406" y="5093"/>
                    </a:cubicBezTo>
                    <a:cubicBezTo>
                      <a:pt x="10396" y="4826"/>
                      <a:pt x="5040" y="7296"/>
                      <a:pt x="2357" y="8397"/>
                    </a:cubicBezTo>
                    <a:cubicBezTo>
                      <a:pt x="3673" y="7157"/>
                      <a:pt x="6141" y="4459"/>
                      <a:pt x="5953" y="4231"/>
                    </a:cubicBezTo>
                    <a:cubicBezTo>
                      <a:pt x="5765" y="4004"/>
                      <a:pt x="2448" y="6451"/>
                      <a:pt x="1231" y="7032"/>
                    </a:cubicBezTo>
                    <a:lnTo>
                      <a:pt x="3194" y="0"/>
                    </a:lnTo>
                    <a:close/>
                  </a:path>
                </a:pathLst>
              </a:custGeom>
              <a:solidFill>
                <a:srgbClr val="0FAF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9" name="مجموعة 108">
              <a:extLst>
                <a:ext uri="{FF2B5EF4-FFF2-40B4-BE49-F238E27FC236}">
                  <a16:creationId xmlns:a16="http://schemas.microsoft.com/office/drawing/2014/main" id="{55653CFF-952B-9048-CC78-4A088CF04B85}"/>
                </a:ext>
              </a:extLst>
            </p:cNvPr>
            <p:cNvGrpSpPr/>
            <p:nvPr/>
          </p:nvGrpSpPr>
          <p:grpSpPr>
            <a:xfrm>
              <a:off x="9049672" y="1873385"/>
              <a:ext cx="423563" cy="555171"/>
              <a:chOff x="10279048" y="5223083"/>
              <a:chExt cx="886123" cy="1161457"/>
            </a:xfrm>
          </p:grpSpPr>
          <p:sp>
            <p:nvSpPr>
              <p:cNvPr id="110" name="grass">
                <a:extLst>
                  <a:ext uri="{FF2B5EF4-FFF2-40B4-BE49-F238E27FC236}">
                    <a16:creationId xmlns:a16="http://schemas.microsoft.com/office/drawing/2014/main" id="{5E3463C5-9B70-EAC6-FF35-7BF7F18438A1}"/>
                  </a:ext>
                </a:extLst>
              </p:cNvPr>
              <p:cNvSpPr/>
              <p:nvPr/>
            </p:nvSpPr>
            <p:spPr>
              <a:xfrm rot="20188726">
                <a:off x="10279048" y="5223083"/>
                <a:ext cx="886123" cy="1151726"/>
              </a:xfrm>
              <a:custGeom>
                <a:avLst/>
                <a:gdLst>
                  <a:gd name="connsiteX0" fmla="*/ 3424 w 9252"/>
                  <a:gd name="connsiteY0" fmla="*/ 0 h 11083"/>
                  <a:gd name="connsiteX1" fmla="*/ 7 w 9252"/>
                  <a:gd name="connsiteY1" fmla="*/ 9993 h 11083"/>
                  <a:gd name="connsiteX2" fmla="*/ 2460 w 9252"/>
                  <a:gd name="connsiteY2" fmla="*/ 10819 h 11083"/>
                  <a:gd name="connsiteX3" fmla="*/ 9091 w 9252"/>
                  <a:gd name="connsiteY3" fmla="*/ 5877 h 11083"/>
                  <a:gd name="connsiteX4" fmla="*/ 8559 w 9252"/>
                  <a:gd name="connsiteY4" fmla="*/ 5632 h 11083"/>
                  <a:gd name="connsiteX5" fmla="*/ 4642 w 9252"/>
                  <a:gd name="connsiteY5" fmla="*/ 7990 h 11083"/>
                  <a:gd name="connsiteX6" fmla="*/ 4642 w 9252"/>
                  <a:gd name="connsiteY6" fmla="*/ 7990 h 11083"/>
                  <a:gd name="connsiteX7" fmla="*/ 7039 w 9252"/>
                  <a:gd name="connsiteY7" fmla="*/ 3977 h 11083"/>
                  <a:gd name="connsiteX8" fmla="*/ 6667 w 9252"/>
                  <a:gd name="connsiteY8" fmla="*/ 3852 h 11083"/>
                  <a:gd name="connsiteX9" fmla="*/ 1766 w 9252"/>
                  <a:gd name="connsiteY9" fmla="*/ 8358 h 11083"/>
                  <a:gd name="connsiteX10" fmla="*/ 3582 w 9252"/>
                  <a:gd name="connsiteY10" fmla="*/ 21 h 11083"/>
                  <a:gd name="connsiteX11" fmla="*/ 3424 w 9252"/>
                  <a:gd name="connsiteY11" fmla="*/ 0 h 11083"/>
                  <a:gd name="connsiteX0" fmla="*/ 3693 w 9993"/>
                  <a:gd name="connsiteY0" fmla="*/ 0 h 9762"/>
                  <a:gd name="connsiteX1" fmla="*/ 0 w 9993"/>
                  <a:gd name="connsiteY1" fmla="*/ 9017 h 9762"/>
                  <a:gd name="connsiteX2" fmla="*/ 2651 w 9993"/>
                  <a:gd name="connsiteY2" fmla="*/ 9762 h 9762"/>
                  <a:gd name="connsiteX3" fmla="*/ 9818 w 9993"/>
                  <a:gd name="connsiteY3" fmla="*/ 5303 h 9762"/>
                  <a:gd name="connsiteX4" fmla="*/ 9243 w 9993"/>
                  <a:gd name="connsiteY4" fmla="*/ 5082 h 9762"/>
                  <a:gd name="connsiteX5" fmla="*/ 5009 w 9993"/>
                  <a:gd name="connsiteY5" fmla="*/ 7209 h 9762"/>
                  <a:gd name="connsiteX6" fmla="*/ 5009 w 9993"/>
                  <a:gd name="connsiteY6" fmla="*/ 7209 h 9762"/>
                  <a:gd name="connsiteX7" fmla="*/ 7600 w 9993"/>
                  <a:gd name="connsiteY7" fmla="*/ 3588 h 9762"/>
                  <a:gd name="connsiteX8" fmla="*/ 7198 w 9993"/>
                  <a:gd name="connsiteY8" fmla="*/ 3476 h 9762"/>
                  <a:gd name="connsiteX9" fmla="*/ 1901 w 9993"/>
                  <a:gd name="connsiteY9" fmla="*/ 7541 h 9762"/>
                  <a:gd name="connsiteX10" fmla="*/ 3864 w 9993"/>
                  <a:gd name="connsiteY10" fmla="*/ 19 h 9762"/>
                  <a:gd name="connsiteX11" fmla="*/ 3693 w 9993"/>
                  <a:gd name="connsiteY11" fmla="*/ 0 h 97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9993" h="9762" extrusionOk="0">
                    <a:moveTo>
                      <a:pt x="3693" y="0"/>
                    </a:moveTo>
                    <a:cubicBezTo>
                      <a:pt x="1446" y="0"/>
                      <a:pt x="174" y="7390"/>
                      <a:pt x="0" y="9017"/>
                    </a:cubicBezTo>
                    <a:lnTo>
                      <a:pt x="2651" y="9762"/>
                    </a:lnTo>
                    <a:cubicBezTo>
                      <a:pt x="7505" y="9762"/>
                      <a:pt x="10806" y="6509"/>
                      <a:pt x="9818" y="5303"/>
                    </a:cubicBezTo>
                    <a:cubicBezTo>
                      <a:pt x="9687" y="5149"/>
                      <a:pt x="9488" y="5082"/>
                      <a:pt x="9243" y="5082"/>
                    </a:cubicBezTo>
                    <a:cubicBezTo>
                      <a:pt x="8190" y="5082"/>
                      <a:pt x="6264" y="6314"/>
                      <a:pt x="5009" y="7209"/>
                    </a:cubicBezTo>
                    <a:lnTo>
                      <a:pt x="5009" y="7209"/>
                    </a:lnTo>
                    <a:cubicBezTo>
                      <a:pt x="6450" y="6075"/>
                      <a:pt x="8549" y="4205"/>
                      <a:pt x="7600" y="3588"/>
                    </a:cubicBezTo>
                    <a:cubicBezTo>
                      <a:pt x="7488" y="3512"/>
                      <a:pt x="7353" y="3476"/>
                      <a:pt x="7198" y="3476"/>
                    </a:cubicBezTo>
                    <a:cubicBezTo>
                      <a:pt x="5558" y="3476"/>
                      <a:pt x="1901" y="7541"/>
                      <a:pt x="1901" y="7541"/>
                    </a:cubicBezTo>
                    <a:cubicBezTo>
                      <a:pt x="1901" y="7541"/>
                      <a:pt x="6271" y="447"/>
                      <a:pt x="3864" y="19"/>
                    </a:cubicBezTo>
                    <a:cubicBezTo>
                      <a:pt x="3805" y="6"/>
                      <a:pt x="3749" y="0"/>
                      <a:pt x="3693" y="0"/>
                    </a:cubicBezTo>
                    <a:close/>
                  </a:path>
                </a:pathLst>
              </a:custGeom>
              <a:solidFill>
                <a:srgbClr val="A1E2F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111" name="grass">
                <a:extLst>
                  <a:ext uri="{FF2B5EF4-FFF2-40B4-BE49-F238E27FC236}">
                    <a16:creationId xmlns:a16="http://schemas.microsoft.com/office/drawing/2014/main" id="{3405D45E-163F-0C01-2495-17A3FB766D86}"/>
                  </a:ext>
                </a:extLst>
              </p:cNvPr>
              <p:cNvSpPr/>
              <p:nvPr/>
            </p:nvSpPr>
            <p:spPr>
              <a:xfrm rot="20188726">
                <a:off x="10341406" y="5534802"/>
                <a:ext cx="774482" cy="849738"/>
              </a:xfrm>
              <a:custGeom>
                <a:avLst/>
                <a:gdLst>
                  <a:gd name="connsiteX0" fmla="*/ 3424 w 9252"/>
                  <a:gd name="connsiteY0" fmla="*/ 0 h 11083"/>
                  <a:gd name="connsiteX1" fmla="*/ 7 w 9252"/>
                  <a:gd name="connsiteY1" fmla="*/ 9993 h 11083"/>
                  <a:gd name="connsiteX2" fmla="*/ 2460 w 9252"/>
                  <a:gd name="connsiteY2" fmla="*/ 10819 h 11083"/>
                  <a:gd name="connsiteX3" fmla="*/ 9091 w 9252"/>
                  <a:gd name="connsiteY3" fmla="*/ 5877 h 11083"/>
                  <a:gd name="connsiteX4" fmla="*/ 8559 w 9252"/>
                  <a:gd name="connsiteY4" fmla="*/ 5632 h 11083"/>
                  <a:gd name="connsiteX5" fmla="*/ 4642 w 9252"/>
                  <a:gd name="connsiteY5" fmla="*/ 7990 h 11083"/>
                  <a:gd name="connsiteX6" fmla="*/ 4642 w 9252"/>
                  <a:gd name="connsiteY6" fmla="*/ 7990 h 11083"/>
                  <a:gd name="connsiteX7" fmla="*/ 7039 w 9252"/>
                  <a:gd name="connsiteY7" fmla="*/ 3977 h 11083"/>
                  <a:gd name="connsiteX8" fmla="*/ 6667 w 9252"/>
                  <a:gd name="connsiteY8" fmla="*/ 3852 h 11083"/>
                  <a:gd name="connsiteX9" fmla="*/ 1766 w 9252"/>
                  <a:gd name="connsiteY9" fmla="*/ 8358 h 11083"/>
                  <a:gd name="connsiteX10" fmla="*/ 3582 w 9252"/>
                  <a:gd name="connsiteY10" fmla="*/ 21 h 11083"/>
                  <a:gd name="connsiteX11" fmla="*/ 3424 w 9252"/>
                  <a:gd name="connsiteY11" fmla="*/ 0 h 11083"/>
                  <a:gd name="connsiteX0" fmla="*/ 3693 w 9993"/>
                  <a:gd name="connsiteY0" fmla="*/ 0 h 9762"/>
                  <a:gd name="connsiteX1" fmla="*/ 0 w 9993"/>
                  <a:gd name="connsiteY1" fmla="*/ 9017 h 9762"/>
                  <a:gd name="connsiteX2" fmla="*/ 2651 w 9993"/>
                  <a:gd name="connsiteY2" fmla="*/ 9762 h 9762"/>
                  <a:gd name="connsiteX3" fmla="*/ 9818 w 9993"/>
                  <a:gd name="connsiteY3" fmla="*/ 5303 h 9762"/>
                  <a:gd name="connsiteX4" fmla="*/ 9243 w 9993"/>
                  <a:gd name="connsiteY4" fmla="*/ 5082 h 9762"/>
                  <a:gd name="connsiteX5" fmla="*/ 5009 w 9993"/>
                  <a:gd name="connsiteY5" fmla="*/ 7209 h 9762"/>
                  <a:gd name="connsiteX6" fmla="*/ 5009 w 9993"/>
                  <a:gd name="connsiteY6" fmla="*/ 7209 h 9762"/>
                  <a:gd name="connsiteX7" fmla="*/ 7600 w 9993"/>
                  <a:gd name="connsiteY7" fmla="*/ 3588 h 9762"/>
                  <a:gd name="connsiteX8" fmla="*/ 7198 w 9993"/>
                  <a:gd name="connsiteY8" fmla="*/ 3476 h 9762"/>
                  <a:gd name="connsiteX9" fmla="*/ 1901 w 9993"/>
                  <a:gd name="connsiteY9" fmla="*/ 7541 h 9762"/>
                  <a:gd name="connsiteX10" fmla="*/ 3864 w 9993"/>
                  <a:gd name="connsiteY10" fmla="*/ 19 h 9762"/>
                  <a:gd name="connsiteX11" fmla="*/ 3693 w 9993"/>
                  <a:gd name="connsiteY11" fmla="*/ 0 h 9762"/>
                  <a:gd name="connsiteX0" fmla="*/ 3696 w 9280"/>
                  <a:gd name="connsiteY0" fmla="*/ 0 h 10000"/>
                  <a:gd name="connsiteX1" fmla="*/ 0 w 9280"/>
                  <a:gd name="connsiteY1" fmla="*/ 9237 h 10000"/>
                  <a:gd name="connsiteX2" fmla="*/ 2653 w 9280"/>
                  <a:gd name="connsiteY2" fmla="*/ 10000 h 10000"/>
                  <a:gd name="connsiteX3" fmla="*/ 9249 w 9280"/>
                  <a:gd name="connsiteY3" fmla="*/ 5206 h 10000"/>
                  <a:gd name="connsiteX4" fmla="*/ 5013 w 9280"/>
                  <a:gd name="connsiteY4" fmla="*/ 7385 h 10000"/>
                  <a:gd name="connsiteX5" fmla="*/ 5013 w 9280"/>
                  <a:gd name="connsiteY5" fmla="*/ 7385 h 10000"/>
                  <a:gd name="connsiteX6" fmla="*/ 7605 w 9280"/>
                  <a:gd name="connsiteY6" fmla="*/ 3675 h 10000"/>
                  <a:gd name="connsiteX7" fmla="*/ 7203 w 9280"/>
                  <a:gd name="connsiteY7" fmla="*/ 3561 h 10000"/>
                  <a:gd name="connsiteX8" fmla="*/ 1902 w 9280"/>
                  <a:gd name="connsiteY8" fmla="*/ 7725 h 10000"/>
                  <a:gd name="connsiteX9" fmla="*/ 3867 w 9280"/>
                  <a:gd name="connsiteY9" fmla="*/ 19 h 10000"/>
                  <a:gd name="connsiteX10" fmla="*/ 3696 w 9280"/>
                  <a:gd name="connsiteY10" fmla="*/ 0 h 10000"/>
                  <a:gd name="connsiteX0" fmla="*/ 3983 w 9457"/>
                  <a:gd name="connsiteY0" fmla="*/ 0 h 10000"/>
                  <a:gd name="connsiteX1" fmla="*/ 0 w 9457"/>
                  <a:gd name="connsiteY1" fmla="*/ 9237 h 10000"/>
                  <a:gd name="connsiteX2" fmla="*/ 2859 w 9457"/>
                  <a:gd name="connsiteY2" fmla="*/ 10000 h 10000"/>
                  <a:gd name="connsiteX3" fmla="*/ 9418 w 9457"/>
                  <a:gd name="connsiteY3" fmla="*/ 6382 h 10000"/>
                  <a:gd name="connsiteX4" fmla="*/ 5402 w 9457"/>
                  <a:gd name="connsiteY4" fmla="*/ 7385 h 10000"/>
                  <a:gd name="connsiteX5" fmla="*/ 5402 w 9457"/>
                  <a:gd name="connsiteY5" fmla="*/ 7385 h 10000"/>
                  <a:gd name="connsiteX6" fmla="*/ 8195 w 9457"/>
                  <a:gd name="connsiteY6" fmla="*/ 3675 h 10000"/>
                  <a:gd name="connsiteX7" fmla="*/ 7762 w 9457"/>
                  <a:gd name="connsiteY7" fmla="*/ 3561 h 10000"/>
                  <a:gd name="connsiteX8" fmla="*/ 2050 w 9457"/>
                  <a:gd name="connsiteY8" fmla="*/ 7725 h 10000"/>
                  <a:gd name="connsiteX9" fmla="*/ 4167 w 9457"/>
                  <a:gd name="connsiteY9" fmla="*/ 19 h 10000"/>
                  <a:gd name="connsiteX10" fmla="*/ 3983 w 9457"/>
                  <a:gd name="connsiteY10" fmla="*/ 0 h 10000"/>
                  <a:gd name="connsiteX0" fmla="*/ 4212 w 10000"/>
                  <a:gd name="connsiteY0" fmla="*/ 0 h 10000"/>
                  <a:gd name="connsiteX1" fmla="*/ 0 w 10000"/>
                  <a:gd name="connsiteY1" fmla="*/ 9237 h 10000"/>
                  <a:gd name="connsiteX2" fmla="*/ 3023 w 10000"/>
                  <a:gd name="connsiteY2" fmla="*/ 10000 h 10000"/>
                  <a:gd name="connsiteX3" fmla="*/ 9959 w 10000"/>
                  <a:gd name="connsiteY3" fmla="*/ 6382 h 10000"/>
                  <a:gd name="connsiteX4" fmla="*/ 5712 w 10000"/>
                  <a:gd name="connsiteY4" fmla="*/ 7385 h 10000"/>
                  <a:gd name="connsiteX5" fmla="*/ 5712 w 10000"/>
                  <a:gd name="connsiteY5" fmla="*/ 7385 h 10000"/>
                  <a:gd name="connsiteX6" fmla="*/ 8208 w 10000"/>
                  <a:gd name="connsiteY6" fmla="*/ 3561 h 10000"/>
                  <a:gd name="connsiteX7" fmla="*/ 2168 w 10000"/>
                  <a:gd name="connsiteY7" fmla="*/ 7725 h 10000"/>
                  <a:gd name="connsiteX8" fmla="*/ 4406 w 10000"/>
                  <a:gd name="connsiteY8" fmla="*/ 19 h 10000"/>
                  <a:gd name="connsiteX9" fmla="*/ 4212 w 10000"/>
                  <a:gd name="connsiteY9" fmla="*/ 0 h 10000"/>
                  <a:gd name="connsiteX0" fmla="*/ 4212 w 10000"/>
                  <a:gd name="connsiteY0" fmla="*/ 0 h 10000"/>
                  <a:gd name="connsiteX1" fmla="*/ 0 w 10000"/>
                  <a:gd name="connsiteY1" fmla="*/ 9237 h 10000"/>
                  <a:gd name="connsiteX2" fmla="*/ 3023 w 10000"/>
                  <a:gd name="connsiteY2" fmla="*/ 10000 h 10000"/>
                  <a:gd name="connsiteX3" fmla="*/ 9959 w 10000"/>
                  <a:gd name="connsiteY3" fmla="*/ 6382 h 10000"/>
                  <a:gd name="connsiteX4" fmla="*/ 5712 w 10000"/>
                  <a:gd name="connsiteY4" fmla="*/ 7385 h 10000"/>
                  <a:gd name="connsiteX5" fmla="*/ 5712 w 10000"/>
                  <a:gd name="connsiteY5" fmla="*/ 7385 h 10000"/>
                  <a:gd name="connsiteX6" fmla="*/ 7728 w 10000"/>
                  <a:gd name="connsiteY6" fmla="*/ 4526 h 10000"/>
                  <a:gd name="connsiteX7" fmla="*/ 2168 w 10000"/>
                  <a:gd name="connsiteY7" fmla="*/ 7725 h 10000"/>
                  <a:gd name="connsiteX8" fmla="*/ 4406 w 10000"/>
                  <a:gd name="connsiteY8" fmla="*/ 19 h 10000"/>
                  <a:gd name="connsiteX9" fmla="*/ 4212 w 10000"/>
                  <a:gd name="connsiteY9" fmla="*/ 0 h 10000"/>
                  <a:gd name="connsiteX0" fmla="*/ 4406 w 10000"/>
                  <a:gd name="connsiteY0" fmla="*/ 0 h 9981"/>
                  <a:gd name="connsiteX1" fmla="*/ 0 w 10000"/>
                  <a:gd name="connsiteY1" fmla="*/ 9218 h 9981"/>
                  <a:gd name="connsiteX2" fmla="*/ 3023 w 10000"/>
                  <a:gd name="connsiteY2" fmla="*/ 9981 h 9981"/>
                  <a:gd name="connsiteX3" fmla="*/ 9959 w 10000"/>
                  <a:gd name="connsiteY3" fmla="*/ 6363 h 9981"/>
                  <a:gd name="connsiteX4" fmla="*/ 5712 w 10000"/>
                  <a:gd name="connsiteY4" fmla="*/ 7366 h 9981"/>
                  <a:gd name="connsiteX5" fmla="*/ 5712 w 10000"/>
                  <a:gd name="connsiteY5" fmla="*/ 7366 h 9981"/>
                  <a:gd name="connsiteX6" fmla="*/ 7728 w 10000"/>
                  <a:gd name="connsiteY6" fmla="*/ 4507 h 9981"/>
                  <a:gd name="connsiteX7" fmla="*/ 2168 w 10000"/>
                  <a:gd name="connsiteY7" fmla="*/ 7706 h 9981"/>
                  <a:gd name="connsiteX8" fmla="*/ 4406 w 10000"/>
                  <a:gd name="connsiteY8" fmla="*/ 0 h 9981"/>
                  <a:gd name="connsiteX0" fmla="*/ 2870 w 10000"/>
                  <a:gd name="connsiteY0" fmla="*/ 0 h 7392"/>
                  <a:gd name="connsiteX1" fmla="*/ 0 w 10000"/>
                  <a:gd name="connsiteY1" fmla="*/ 6628 h 7392"/>
                  <a:gd name="connsiteX2" fmla="*/ 3023 w 10000"/>
                  <a:gd name="connsiteY2" fmla="*/ 7392 h 7392"/>
                  <a:gd name="connsiteX3" fmla="*/ 9959 w 10000"/>
                  <a:gd name="connsiteY3" fmla="*/ 3767 h 7392"/>
                  <a:gd name="connsiteX4" fmla="*/ 5712 w 10000"/>
                  <a:gd name="connsiteY4" fmla="*/ 4772 h 7392"/>
                  <a:gd name="connsiteX5" fmla="*/ 5712 w 10000"/>
                  <a:gd name="connsiteY5" fmla="*/ 4772 h 7392"/>
                  <a:gd name="connsiteX6" fmla="*/ 7728 w 10000"/>
                  <a:gd name="connsiteY6" fmla="*/ 1908 h 7392"/>
                  <a:gd name="connsiteX7" fmla="*/ 2168 w 10000"/>
                  <a:gd name="connsiteY7" fmla="*/ 5113 h 7392"/>
                  <a:gd name="connsiteX8" fmla="*/ 2870 w 10000"/>
                  <a:gd name="connsiteY8" fmla="*/ 0 h 7392"/>
                  <a:gd name="connsiteX0" fmla="*/ 2870 w 10000"/>
                  <a:gd name="connsiteY0" fmla="*/ 0 h 10000"/>
                  <a:gd name="connsiteX1" fmla="*/ 0 w 10000"/>
                  <a:gd name="connsiteY1" fmla="*/ 8966 h 10000"/>
                  <a:gd name="connsiteX2" fmla="*/ 3023 w 10000"/>
                  <a:gd name="connsiteY2" fmla="*/ 10000 h 10000"/>
                  <a:gd name="connsiteX3" fmla="*/ 9959 w 10000"/>
                  <a:gd name="connsiteY3" fmla="*/ 5096 h 10000"/>
                  <a:gd name="connsiteX4" fmla="*/ 5712 w 10000"/>
                  <a:gd name="connsiteY4" fmla="*/ 6456 h 10000"/>
                  <a:gd name="connsiteX5" fmla="*/ 5712 w 10000"/>
                  <a:gd name="connsiteY5" fmla="*/ 6456 h 10000"/>
                  <a:gd name="connsiteX6" fmla="*/ 7728 w 10000"/>
                  <a:gd name="connsiteY6" fmla="*/ 2581 h 10000"/>
                  <a:gd name="connsiteX7" fmla="*/ 2168 w 10000"/>
                  <a:gd name="connsiteY7" fmla="*/ 6917 h 10000"/>
                  <a:gd name="connsiteX8" fmla="*/ 2870 w 10000"/>
                  <a:gd name="connsiteY8" fmla="*/ 0 h 10000"/>
                  <a:gd name="connsiteX0" fmla="*/ 2870 w 9959"/>
                  <a:gd name="connsiteY0" fmla="*/ 0 h 10000"/>
                  <a:gd name="connsiteX1" fmla="*/ 0 w 9959"/>
                  <a:gd name="connsiteY1" fmla="*/ 8966 h 10000"/>
                  <a:gd name="connsiteX2" fmla="*/ 3023 w 9959"/>
                  <a:gd name="connsiteY2" fmla="*/ 10000 h 10000"/>
                  <a:gd name="connsiteX3" fmla="*/ 9959 w 9959"/>
                  <a:gd name="connsiteY3" fmla="*/ 5096 h 10000"/>
                  <a:gd name="connsiteX4" fmla="*/ 5712 w 9959"/>
                  <a:gd name="connsiteY4" fmla="*/ 6456 h 10000"/>
                  <a:gd name="connsiteX5" fmla="*/ 5712 w 9959"/>
                  <a:gd name="connsiteY5" fmla="*/ 6456 h 10000"/>
                  <a:gd name="connsiteX6" fmla="*/ 7728 w 9959"/>
                  <a:gd name="connsiteY6" fmla="*/ 2581 h 10000"/>
                  <a:gd name="connsiteX7" fmla="*/ 2168 w 9959"/>
                  <a:gd name="connsiteY7" fmla="*/ 6917 h 10000"/>
                  <a:gd name="connsiteX8" fmla="*/ 2870 w 9959"/>
                  <a:gd name="connsiteY8" fmla="*/ 0 h 10000"/>
                  <a:gd name="connsiteX0" fmla="*/ 2882 w 10000"/>
                  <a:gd name="connsiteY0" fmla="*/ 0 h 10000"/>
                  <a:gd name="connsiteX1" fmla="*/ 0 w 10000"/>
                  <a:gd name="connsiteY1" fmla="*/ 8966 h 10000"/>
                  <a:gd name="connsiteX2" fmla="*/ 3035 w 10000"/>
                  <a:gd name="connsiteY2" fmla="*/ 10000 h 10000"/>
                  <a:gd name="connsiteX3" fmla="*/ 10000 w 10000"/>
                  <a:gd name="connsiteY3" fmla="*/ 5096 h 10000"/>
                  <a:gd name="connsiteX4" fmla="*/ 5736 w 10000"/>
                  <a:gd name="connsiteY4" fmla="*/ 6456 h 10000"/>
                  <a:gd name="connsiteX5" fmla="*/ 5736 w 10000"/>
                  <a:gd name="connsiteY5" fmla="*/ 6456 h 10000"/>
                  <a:gd name="connsiteX6" fmla="*/ 7760 w 10000"/>
                  <a:gd name="connsiteY6" fmla="*/ 2581 h 10000"/>
                  <a:gd name="connsiteX7" fmla="*/ 2177 w 10000"/>
                  <a:gd name="connsiteY7" fmla="*/ 6917 h 10000"/>
                  <a:gd name="connsiteX8" fmla="*/ 2882 w 10000"/>
                  <a:gd name="connsiteY8" fmla="*/ 0 h 10000"/>
                  <a:gd name="connsiteX0" fmla="*/ 2882 w 10000"/>
                  <a:gd name="connsiteY0" fmla="*/ 0 h 10000"/>
                  <a:gd name="connsiteX1" fmla="*/ 0 w 10000"/>
                  <a:gd name="connsiteY1" fmla="*/ 8966 h 10000"/>
                  <a:gd name="connsiteX2" fmla="*/ 3035 w 10000"/>
                  <a:gd name="connsiteY2" fmla="*/ 10000 h 10000"/>
                  <a:gd name="connsiteX3" fmla="*/ 10000 w 10000"/>
                  <a:gd name="connsiteY3" fmla="*/ 5096 h 10000"/>
                  <a:gd name="connsiteX4" fmla="*/ 5736 w 10000"/>
                  <a:gd name="connsiteY4" fmla="*/ 6456 h 10000"/>
                  <a:gd name="connsiteX5" fmla="*/ 5736 w 10000"/>
                  <a:gd name="connsiteY5" fmla="*/ 6456 h 10000"/>
                  <a:gd name="connsiteX6" fmla="*/ 7760 w 10000"/>
                  <a:gd name="connsiteY6" fmla="*/ 2581 h 10000"/>
                  <a:gd name="connsiteX7" fmla="*/ 2177 w 10000"/>
                  <a:gd name="connsiteY7" fmla="*/ 6917 h 10000"/>
                  <a:gd name="connsiteX8" fmla="*/ 2882 w 10000"/>
                  <a:gd name="connsiteY8" fmla="*/ 0 h 10000"/>
                  <a:gd name="connsiteX0" fmla="*/ 2882 w 10000"/>
                  <a:gd name="connsiteY0" fmla="*/ 0 h 10000"/>
                  <a:gd name="connsiteX1" fmla="*/ 0 w 10000"/>
                  <a:gd name="connsiteY1" fmla="*/ 8966 h 10000"/>
                  <a:gd name="connsiteX2" fmla="*/ 3035 w 10000"/>
                  <a:gd name="connsiteY2" fmla="*/ 10000 h 10000"/>
                  <a:gd name="connsiteX3" fmla="*/ 10000 w 10000"/>
                  <a:gd name="connsiteY3" fmla="*/ 5096 h 10000"/>
                  <a:gd name="connsiteX4" fmla="*/ 5736 w 10000"/>
                  <a:gd name="connsiteY4" fmla="*/ 6456 h 10000"/>
                  <a:gd name="connsiteX5" fmla="*/ 2826 w 10000"/>
                  <a:gd name="connsiteY5" fmla="*/ 8431 h 10000"/>
                  <a:gd name="connsiteX6" fmla="*/ 7760 w 10000"/>
                  <a:gd name="connsiteY6" fmla="*/ 2581 h 10000"/>
                  <a:gd name="connsiteX7" fmla="*/ 2177 w 10000"/>
                  <a:gd name="connsiteY7" fmla="*/ 6917 h 10000"/>
                  <a:gd name="connsiteX8" fmla="*/ 2882 w 10000"/>
                  <a:gd name="connsiteY8" fmla="*/ 0 h 10000"/>
                  <a:gd name="connsiteX0" fmla="*/ 2882 w 10000"/>
                  <a:gd name="connsiteY0" fmla="*/ 0 h 10000"/>
                  <a:gd name="connsiteX1" fmla="*/ 0 w 10000"/>
                  <a:gd name="connsiteY1" fmla="*/ 8966 h 10000"/>
                  <a:gd name="connsiteX2" fmla="*/ 3035 w 10000"/>
                  <a:gd name="connsiteY2" fmla="*/ 10000 h 10000"/>
                  <a:gd name="connsiteX3" fmla="*/ 10000 w 10000"/>
                  <a:gd name="connsiteY3" fmla="*/ 5096 h 10000"/>
                  <a:gd name="connsiteX4" fmla="*/ 5736 w 10000"/>
                  <a:gd name="connsiteY4" fmla="*/ 6456 h 10000"/>
                  <a:gd name="connsiteX5" fmla="*/ 2826 w 10000"/>
                  <a:gd name="connsiteY5" fmla="*/ 8431 h 10000"/>
                  <a:gd name="connsiteX6" fmla="*/ 7760 w 10000"/>
                  <a:gd name="connsiteY6" fmla="*/ 2581 h 10000"/>
                  <a:gd name="connsiteX7" fmla="*/ 1454 w 10000"/>
                  <a:gd name="connsiteY7" fmla="*/ 7608 h 10000"/>
                  <a:gd name="connsiteX8" fmla="*/ 2882 w 10000"/>
                  <a:gd name="connsiteY8" fmla="*/ 0 h 10000"/>
                  <a:gd name="connsiteX0" fmla="*/ 2882 w 10000"/>
                  <a:gd name="connsiteY0" fmla="*/ 0 h 10000"/>
                  <a:gd name="connsiteX1" fmla="*/ 0 w 10000"/>
                  <a:gd name="connsiteY1" fmla="*/ 8966 h 10000"/>
                  <a:gd name="connsiteX2" fmla="*/ 3035 w 10000"/>
                  <a:gd name="connsiteY2" fmla="*/ 10000 h 10000"/>
                  <a:gd name="connsiteX3" fmla="*/ 10000 w 10000"/>
                  <a:gd name="connsiteY3" fmla="*/ 5096 h 10000"/>
                  <a:gd name="connsiteX4" fmla="*/ 2826 w 10000"/>
                  <a:gd name="connsiteY4" fmla="*/ 8431 h 10000"/>
                  <a:gd name="connsiteX5" fmla="*/ 7760 w 10000"/>
                  <a:gd name="connsiteY5" fmla="*/ 2581 h 10000"/>
                  <a:gd name="connsiteX6" fmla="*/ 1454 w 10000"/>
                  <a:gd name="connsiteY6" fmla="*/ 7608 h 10000"/>
                  <a:gd name="connsiteX7" fmla="*/ 2882 w 10000"/>
                  <a:gd name="connsiteY7" fmla="*/ 0 h 10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0000" h="10000" extrusionOk="0">
                    <a:moveTo>
                      <a:pt x="2882" y="0"/>
                    </a:moveTo>
                    <a:cubicBezTo>
                      <a:pt x="2519" y="341"/>
                      <a:pt x="232" y="6711"/>
                      <a:pt x="0" y="8966"/>
                    </a:cubicBezTo>
                    <a:lnTo>
                      <a:pt x="3035" y="10000"/>
                    </a:lnTo>
                    <a:cubicBezTo>
                      <a:pt x="4800" y="9090"/>
                      <a:pt x="9549" y="5687"/>
                      <a:pt x="10000" y="5096"/>
                    </a:cubicBezTo>
                    <a:lnTo>
                      <a:pt x="2826" y="8431"/>
                    </a:lnTo>
                    <a:cubicBezTo>
                      <a:pt x="4471" y="6481"/>
                      <a:pt x="7989" y="2718"/>
                      <a:pt x="7760" y="2581"/>
                    </a:cubicBezTo>
                    <a:cubicBezTo>
                      <a:pt x="7531" y="2444"/>
                      <a:pt x="3315" y="6163"/>
                      <a:pt x="1454" y="7608"/>
                    </a:cubicBezTo>
                    <a:lnTo>
                      <a:pt x="2882" y="0"/>
                    </a:lnTo>
                    <a:close/>
                  </a:path>
                </a:pathLst>
              </a:custGeom>
              <a:solidFill>
                <a:srgbClr val="0FAF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 typeface="Arial"/>
                  <a:buNone/>
                  <a:tabLst/>
                  <a:defRPr/>
                </a:pPr>
                <a:endPara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28" name="مجموعة 127">
            <a:extLst>
              <a:ext uri="{FF2B5EF4-FFF2-40B4-BE49-F238E27FC236}">
                <a16:creationId xmlns:a16="http://schemas.microsoft.com/office/drawing/2014/main" id="{2FC16D8B-31D3-3EE2-3150-F1F19DFC854F}"/>
              </a:ext>
            </a:extLst>
          </p:cNvPr>
          <p:cNvGrpSpPr/>
          <p:nvPr/>
        </p:nvGrpSpPr>
        <p:grpSpPr>
          <a:xfrm>
            <a:off x="7263662" y="568707"/>
            <a:ext cx="2315482" cy="2377978"/>
            <a:chOff x="4612568" y="1936471"/>
            <a:chExt cx="1788419" cy="1836689"/>
          </a:xfrm>
        </p:grpSpPr>
        <p:grpSp>
          <p:nvGrpSpPr>
            <p:cNvPr id="129" name="رسم 16">
              <a:extLst>
                <a:ext uri="{FF2B5EF4-FFF2-40B4-BE49-F238E27FC236}">
                  <a16:creationId xmlns:a16="http://schemas.microsoft.com/office/drawing/2014/main" id="{A7553D3E-AC6D-B8D6-016C-05EECE1998A8}"/>
                </a:ext>
              </a:extLst>
            </p:cNvPr>
            <p:cNvGrpSpPr/>
            <p:nvPr/>
          </p:nvGrpSpPr>
          <p:grpSpPr>
            <a:xfrm rot="16385272">
              <a:off x="4874326" y="1814068"/>
              <a:ext cx="1404258" cy="1649064"/>
              <a:chOff x="4654177" y="1983405"/>
              <a:chExt cx="1404258" cy="1649064"/>
            </a:xfrm>
          </p:grpSpPr>
          <p:sp>
            <p:nvSpPr>
              <p:cNvPr id="133" name="شكل حر: شكل 132">
                <a:extLst>
                  <a:ext uri="{FF2B5EF4-FFF2-40B4-BE49-F238E27FC236}">
                    <a16:creationId xmlns:a16="http://schemas.microsoft.com/office/drawing/2014/main" id="{A8FC01A1-B79D-4FDF-B8C3-2D0EA2E6D1D1}"/>
                  </a:ext>
                </a:extLst>
              </p:cNvPr>
              <p:cNvSpPr/>
              <p:nvPr/>
            </p:nvSpPr>
            <p:spPr>
              <a:xfrm>
                <a:off x="4654177" y="1983405"/>
                <a:ext cx="1404258" cy="1649064"/>
              </a:xfrm>
              <a:custGeom>
                <a:avLst/>
                <a:gdLst>
                  <a:gd name="connsiteX0" fmla="*/ 1348267 w 1404258"/>
                  <a:gd name="connsiteY0" fmla="*/ 1221730 h 1649064"/>
                  <a:gd name="connsiteX1" fmla="*/ 1167562 w 1404258"/>
                  <a:gd name="connsiteY1" fmla="*/ 1472700 h 1649064"/>
                  <a:gd name="connsiteX2" fmla="*/ 1079226 w 1404258"/>
                  <a:gd name="connsiteY2" fmla="*/ 1539158 h 1649064"/>
                  <a:gd name="connsiteX3" fmla="*/ 392101 w 1404258"/>
                  <a:gd name="connsiteY3" fmla="*/ 1576941 h 1649064"/>
                  <a:gd name="connsiteX4" fmla="*/ 392026 w 1404258"/>
                  <a:gd name="connsiteY4" fmla="*/ 1576941 h 1649064"/>
                  <a:gd name="connsiteX5" fmla="*/ 341474 w 1404258"/>
                  <a:gd name="connsiteY5" fmla="*/ 1549462 h 1649064"/>
                  <a:gd name="connsiteX6" fmla="*/ 109918 w 1404258"/>
                  <a:gd name="connsiteY6" fmla="*/ 1324030 h 1649064"/>
                  <a:gd name="connsiteX7" fmla="*/ 81916 w 1404258"/>
                  <a:gd name="connsiteY7" fmla="*/ 1275942 h 1649064"/>
                  <a:gd name="connsiteX8" fmla="*/ 32036 w 1404258"/>
                  <a:gd name="connsiteY8" fmla="*/ 1156841 h 1649064"/>
                  <a:gd name="connsiteX9" fmla="*/ 674 w 1404258"/>
                  <a:gd name="connsiteY9" fmla="*/ 916922 h 1649064"/>
                  <a:gd name="connsiteX10" fmla="*/ 674 w 1404258"/>
                  <a:gd name="connsiteY10" fmla="*/ 916773 h 1649064"/>
                  <a:gd name="connsiteX11" fmla="*/ 104915 w 1404258"/>
                  <a:gd name="connsiteY11" fmla="*/ 577541 h 1649064"/>
                  <a:gd name="connsiteX12" fmla="*/ 189518 w 1404258"/>
                  <a:gd name="connsiteY12" fmla="*/ 466953 h 1649064"/>
                  <a:gd name="connsiteX13" fmla="*/ 200420 w 1404258"/>
                  <a:gd name="connsiteY13" fmla="*/ 356066 h 1649064"/>
                  <a:gd name="connsiteX14" fmla="*/ 172418 w 1404258"/>
                  <a:gd name="connsiteY14" fmla="*/ 312159 h 1649064"/>
                  <a:gd name="connsiteX15" fmla="*/ 125301 w 1404258"/>
                  <a:gd name="connsiteY15" fmla="*/ 289086 h 1649064"/>
                  <a:gd name="connsiteX16" fmla="*/ 102899 w 1404258"/>
                  <a:gd name="connsiteY16" fmla="*/ 296702 h 1649064"/>
                  <a:gd name="connsiteX17" fmla="*/ 75868 w 1404258"/>
                  <a:gd name="connsiteY17" fmla="*/ 304543 h 1649064"/>
                  <a:gd name="connsiteX18" fmla="*/ 48090 w 1404258"/>
                  <a:gd name="connsiteY18" fmla="*/ 296254 h 1649064"/>
                  <a:gd name="connsiteX19" fmla="*/ 33305 w 1404258"/>
                  <a:gd name="connsiteY19" fmla="*/ 281245 h 1649064"/>
                  <a:gd name="connsiteX20" fmla="*/ 10307 w 1404258"/>
                  <a:gd name="connsiteY20" fmla="*/ 245179 h 1649064"/>
                  <a:gd name="connsiteX21" fmla="*/ 25764 w 1404258"/>
                  <a:gd name="connsiteY21" fmla="*/ 175660 h 1649064"/>
                  <a:gd name="connsiteX22" fmla="*/ 79826 w 1404258"/>
                  <a:gd name="connsiteY22" fmla="*/ 141237 h 1649064"/>
                  <a:gd name="connsiteX23" fmla="*/ 90877 w 1404258"/>
                  <a:gd name="connsiteY23" fmla="*/ 134218 h 1649064"/>
                  <a:gd name="connsiteX24" fmla="*/ 269192 w 1404258"/>
                  <a:gd name="connsiteY24" fmla="*/ 20792 h 1649064"/>
                  <a:gd name="connsiteX25" fmla="*/ 270984 w 1404258"/>
                  <a:gd name="connsiteY25" fmla="*/ 19672 h 1649064"/>
                  <a:gd name="connsiteX26" fmla="*/ 289503 w 1404258"/>
                  <a:gd name="connsiteY26" fmla="*/ 7874 h 1649064"/>
                  <a:gd name="connsiteX27" fmla="*/ 359022 w 1404258"/>
                  <a:gd name="connsiteY27" fmla="*/ 23331 h 1649064"/>
                  <a:gd name="connsiteX28" fmla="*/ 382020 w 1404258"/>
                  <a:gd name="connsiteY28" fmla="*/ 59397 h 1649064"/>
                  <a:gd name="connsiteX29" fmla="*/ 384559 w 1404258"/>
                  <a:gd name="connsiteY29" fmla="*/ 63952 h 1649064"/>
                  <a:gd name="connsiteX30" fmla="*/ 373134 w 1404258"/>
                  <a:gd name="connsiteY30" fmla="*/ 124062 h 1649064"/>
                  <a:gd name="connsiteX31" fmla="*/ 366638 w 1404258"/>
                  <a:gd name="connsiteY31" fmla="*/ 128991 h 1649064"/>
                  <a:gd name="connsiteX32" fmla="*/ 343341 w 1404258"/>
                  <a:gd name="connsiteY32" fmla="*/ 171553 h 1649064"/>
                  <a:gd name="connsiteX33" fmla="*/ 351181 w 1404258"/>
                  <a:gd name="connsiteY33" fmla="*/ 198584 h 1649064"/>
                  <a:gd name="connsiteX34" fmla="*/ 379183 w 1404258"/>
                  <a:gd name="connsiteY34" fmla="*/ 242491 h 1649064"/>
                  <a:gd name="connsiteX35" fmla="*/ 484245 w 1404258"/>
                  <a:gd name="connsiteY35" fmla="*/ 279528 h 1649064"/>
                  <a:gd name="connsiteX36" fmla="*/ 1219160 w 1404258"/>
                  <a:gd name="connsiteY36" fmla="*/ 471881 h 1649064"/>
                  <a:gd name="connsiteX37" fmla="*/ 1231257 w 1404258"/>
                  <a:gd name="connsiteY37" fmla="*/ 485471 h 1649064"/>
                  <a:gd name="connsiteX38" fmla="*/ 1241412 w 1404258"/>
                  <a:gd name="connsiteY38" fmla="*/ 497419 h 1649064"/>
                  <a:gd name="connsiteX39" fmla="*/ 1285244 w 1404258"/>
                  <a:gd name="connsiteY39" fmla="*/ 556110 h 1649064"/>
                  <a:gd name="connsiteX40" fmla="*/ 1294354 w 1404258"/>
                  <a:gd name="connsiteY40" fmla="*/ 570074 h 1649064"/>
                  <a:gd name="connsiteX41" fmla="*/ 1353942 w 1404258"/>
                  <a:gd name="connsiteY41" fmla="*/ 686113 h 1649064"/>
                  <a:gd name="connsiteX42" fmla="*/ 1395384 w 1404258"/>
                  <a:gd name="connsiteY42" fmla="*/ 835530 h 1649064"/>
                  <a:gd name="connsiteX43" fmla="*/ 1348192 w 1404258"/>
                  <a:gd name="connsiteY43" fmla="*/ 1221879 h 16490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</a:cxnLst>
                <a:rect l="l" t="t" r="r" b="b"/>
                <a:pathLst>
                  <a:path w="1404258" h="1649064">
                    <a:moveTo>
                      <a:pt x="1348267" y="1221730"/>
                    </a:moveTo>
                    <a:cubicBezTo>
                      <a:pt x="1308318" y="1315965"/>
                      <a:pt x="1247535" y="1402136"/>
                      <a:pt x="1167562" y="1472700"/>
                    </a:cubicBezTo>
                    <a:cubicBezTo>
                      <a:pt x="1140307" y="1496819"/>
                      <a:pt x="1110887" y="1519071"/>
                      <a:pt x="1079226" y="1539158"/>
                    </a:cubicBezTo>
                    <a:cubicBezTo>
                      <a:pt x="864920" y="1675582"/>
                      <a:pt x="604690" y="1681257"/>
                      <a:pt x="392101" y="1576941"/>
                    </a:cubicBezTo>
                    <a:lnTo>
                      <a:pt x="392026" y="1576941"/>
                    </a:lnTo>
                    <a:cubicBezTo>
                      <a:pt x="374777" y="1568503"/>
                      <a:pt x="357976" y="1559319"/>
                      <a:pt x="341474" y="1549462"/>
                    </a:cubicBezTo>
                    <a:cubicBezTo>
                      <a:pt x="250599" y="1495176"/>
                      <a:pt x="170701" y="1419385"/>
                      <a:pt x="109918" y="1324030"/>
                    </a:cubicBezTo>
                    <a:cubicBezTo>
                      <a:pt x="99838" y="1308199"/>
                      <a:pt x="90504" y="1292220"/>
                      <a:pt x="81916" y="1275942"/>
                    </a:cubicBezTo>
                    <a:cubicBezTo>
                      <a:pt x="61307" y="1237262"/>
                      <a:pt x="44730" y="1197387"/>
                      <a:pt x="32036" y="1156841"/>
                    </a:cubicBezTo>
                    <a:cubicBezTo>
                      <a:pt x="7320" y="1078212"/>
                      <a:pt x="-2835" y="997044"/>
                      <a:pt x="674" y="916922"/>
                    </a:cubicBezTo>
                    <a:lnTo>
                      <a:pt x="674" y="916773"/>
                    </a:lnTo>
                    <a:cubicBezTo>
                      <a:pt x="5901" y="797299"/>
                      <a:pt x="41519" y="680139"/>
                      <a:pt x="104915" y="577541"/>
                    </a:cubicBezTo>
                    <a:cubicBezTo>
                      <a:pt x="129109" y="538339"/>
                      <a:pt x="157409" y="501227"/>
                      <a:pt x="189518" y="466953"/>
                    </a:cubicBezTo>
                    <a:cubicBezTo>
                      <a:pt x="217968" y="436636"/>
                      <a:pt x="222747" y="391162"/>
                      <a:pt x="200420" y="356066"/>
                    </a:cubicBezTo>
                    <a:lnTo>
                      <a:pt x="172418" y="312159"/>
                    </a:lnTo>
                    <a:cubicBezTo>
                      <a:pt x="161964" y="295732"/>
                      <a:pt x="143446" y="287443"/>
                      <a:pt x="125301" y="289086"/>
                    </a:cubicBezTo>
                    <a:cubicBezTo>
                      <a:pt x="117609" y="289758"/>
                      <a:pt x="109918" y="292297"/>
                      <a:pt x="102899" y="296702"/>
                    </a:cubicBezTo>
                    <a:cubicBezTo>
                      <a:pt x="94461" y="302004"/>
                      <a:pt x="85127" y="304543"/>
                      <a:pt x="75868" y="304543"/>
                    </a:cubicBezTo>
                    <a:cubicBezTo>
                      <a:pt x="66012" y="304543"/>
                      <a:pt x="56379" y="301631"/>
                      <a:pt x="48090" y="296254"/>
                    </a:cubicBezTo>
                    <a:cubicBezTo>
                      <a:pt x="42341" y="292446"/>
                      <a:pt x="37263" y="287443"/>
                      <a:pt x="33305" y="281245"/>
                    </a:cubicBezTo>
                    <a:lnTo>
                      <a:pt x="10307" y="245179"/>
                    </a:lnTo>
                    <a:cubicBezTo>
                      <a:pt x="-4628" y="221732"/>
                      <a:pt x="2317" y="190595"/>
                      <a:pt x="25764" y="175660"/>
                    </a:cubicBezTo>
                    <a:lnTo>
                      <a:pt x="79826" y="141237"/>
                    </a:lnTo>
                    <a:lnTo>
                      <a:pt x="90877" y="134218"/>
                    </a:lnTo>
                    <a:lnTo>
                      <a:pt x="269192" y="20792"/>
                    </a:lnTo>
                    <a:lnTo>
                      <a:pt x="270984" y="19672"/>
                    </a:lnTo>
                    <a:lnTo>
                      <a:pt x="289503" y="7874"/>
                    </a:lnTo>
                    <a:cubicBezTo>
                      <a:pt x="312949" y="-7060"/>
                      <a:pt x="344162" y="-116"/>
                      <a:pt x="359022" y="23331"/>
                    </a:cubicBezTo>
                    <a:lnTo>
                      <a:pt x="382020" y="59397"/>
                    </a:lnTo>
                    <a:cubicBezTo>
                      <a:pt x="382916" y="60891"/>
                      <a:pt x="383812" y="62384"/>
                      <a:pt x="384559" y="63952"/>
                    </a:cubicBezTo>
                    <a:cubicBezTo>
                      <a:pt x="394789" y="84337"/>
                      <a:pt x="389936" y="109054"/>
                      <a:pt x="373134" y="124062"/>
                    </a:cubicBezTo>
                    <a:cubicBezTo>
                      <a:pt x="371118" y="125855"/>
                      <a:pt x="368953" y="127497"/>
                      <a:pt x="366638" y="128991"/>
                    </a:cubicBezTo>
                    <a:cubicBezTo>
                      <a:pt x="351554" y="138549"/>
                      <a:pt x="343341" y="154902"/>
                      <a:pt x="343341" y="171553"/>
                    </a:cubicBezTo>
                    <a:cubicBezTo>
                      <a:pt x="343341" y="180813"/>
                      <a:pt x="345879" y="190147"/>
                      <a:pt x="351181" y="198584"/>
                    </a:cubicBezTo>
                    <a:lnTo>
                      <a:pt x="379183" y="242491"/>
                    </a:lnTo>
                    <a:cubicBezTo>
                      <a:pt x="401510" y="277587"/>
                      <a:pt x="444744" y="292446"/>
                      <a:pt x="484245" y="279528"/>
                    </a:cubicBezTo>
                    <a:cubicBezTo>
                      <a:pt x="743504" y="194627"/>
                      <a:pt x="1032706" y="268551"/>
                      <a:pt x="1219160" y="471881"/>
                    </a:cubicBezTo>
                    <a:cubicBezTo>
                      <a:pt x="1223267" y="476361"/>
                      <a:pt x="1227299" y="480842"/>
                      <a:pt x="1231257" y="485471"/>
                    </a:cubicBezTo>
                    <a:cubicBezTo>
                      <a:pt x="1234692" y="489354"/>
                      <a:pt x="1238052" y="493387"/>
                      <a:pt x="1241412" y="497419"/>
                    </a:cubicBezTo>
                    <a:cubicBezTo>
                      <a:pt x="1256869" y="516012"/>
                      <a:pt x="1271505" y="535576"/>
                      <a:pt x="1285244" y="556110"/>
                    </a:cubicBezTo>
                    <a:cubicBezTo>
                      <a:pt x="1288380" y="560740"/>
                      <a:pt x="1291367" y="565370"/>
                      <a:pt x="1294354" y="570074"/>
                    </a:cubicBezTo>
                    <a:cubicBezTo>
                      <a:pt x="1318174" y="607559"/>
                      <a:pt x="1338037" y="646388"/>
                      <a:pt x="1353942" y="686113"/>
                    </a:cubicBezTo>
                    <a:cubicBezTo>
                      <a:pt x="1373580" y="734873"/>
                      <a:pt x="1387245" y="784978"/>
                      <a:pt x="1395384" y="835530"/>
                    </a:cubicBezTo>
                    <a:cubicBezTo>
                      <a:pt x="1416516" y="966802"/>
                      <a:pt x="1399566" y="1100912"/>
                      <a:pt x="1348192" y="1221879"/>
                    </a:cubicBezTo>
                    <a:close/>
                  </a:path>
                </a:pathLst>
              </a:custGeom>
              <a:solidFill>
                <a:srgbClr val="D9ECF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34" name="شكل حر: شكل 133">
                <a:extLst>
                  <a:ext uri="{FF2B5EF4-FFF2-40B4-BE49-F238E27FC236}">
                    <a16:creationId xmlns:a16="http://schemas.microsoft.com/office/drawing/2014/main" id="{94283A90-DF16-97F6-802C-DB2AEFB2D1E0}"/>
                  </a:ext>
                </a:extLst>
              </p:cNvPr>
              <p:cNvSpPr/>
              <p:nvPr/>
            </p:nvSpPr>
            <p:spPr>
              <a:xfrm>
                <a:off x="4730780" y="2736726"/>
                <a:ext cx="1250621" cy="818990"/>
              </a:xfrm>
              <a:custGeom>
                <a:avLst/>
                <a:gdLst>
                  <a:gd name="connsiteX0" fmla="*/ 961405 w 1250621"/>
                  <a:gd name="connsiteY0" fmla="*/ 721097 h 818990"/>
                  <a:gd name="connsiteX1" fmla="*/ 626280 w 1250621"/>
                  <a:gd name="connsiteY1" fmla="*/ 818991 h 818990"/>
                  <a:gd name="connsiteX2" fmla="*/ 98056 w 1250621"/>
                  <a:gd name="connsiteY2" fmla="*/ 529415 h 818990"/>
                  <a:gd name="connsiteX3" fmla="*/ 13005 w 1250621"/>
                  <a:gd name="connsiteY3" fmla="*/ 66304 h 818990"/>
                  <a:gd name="connsiteX4" fmla="*/ 143680 w 1250621"/>
                  <a:gd name="connsiteY4" fmla="*/ 12690 h 818990"/>
                  <a:gd name="connsiteX5" fmla="*/ 466708 w 1250621"/>
                  <a:gd name="connsiteY5" fmla="*/ 33150 h 818990"/>
                  <a:gd name="connsiteX6" fmla="*/ 939750 w 1250621"/>
                  <a:gd name="connsiteY6" fmla="*/ 165318 h 818990"/>
                  <a:gd name="connsiteX7" fmla="*/ 1235598 w 1250621"/>
                  <a:gd name="connsiteY7" fmla="*/ 56373 h 818990"/>
                  <a:gd name="connsiteX8" fmla="*/ 961330 w 1250621"/>
                  <a:gd name="connsiteY8" fmla="*/ 721097 h 8189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50621" h="818990">
                    <a:moveTo>
                      <a:pt x="961405" y="721097"/>
                    </a:moveTo>
                    <a:cubicBezTo>
                      <a:pt x="860748" y="785164"/>
                      <a:pt x="744858" y="818991"/>
                      <a:pt x="626280" y="818991"/>
                    </a:cubicBezTo>
                    <a:cubicBezTo>
                      <a:pt x="411003" y="818991"/>
                      <a:pt x="213497" y="710717"/>
                      <a:pt x="98056" y="529415"/>
                    </a:cubicBezTo>
                    <a:cubicBezTo>
                      <a:pt x="8077" y="388063"/>
                      <a:pt x="-19178" y="221695"/>
                      <a:pt x="13005" y="66304"/>
                    </a:cubicBezTo>
                    <a:cubicBezTo>
                      <a:pt x="53103" y="41364"/>
                      <a:pt x="97757" y="23219"/>
                      <a:pt x="143680" y="12690"/>
                    </a:cubicBezTo>
                    <a:cubicBezTo>
                      <a:pt x="250086" y="-11727"/>
                      <a:pt x="362317" y="1265"/>
                      <a:pt x="466708" y="33150"/>
                    </a:cubicBezTo>
                    <a:cubicBezTo>
                      <a:pt x="624413" y="81313"/>
                      <a:pt x="775100" y="172785"/>
                      <a:pt x="939750" y="165318"/>
                    </a:cubicBezTo>
                    <a:cubicBezTo>
                      <a:pt x="1046605" y="160465"/>
                      <a:pt x="1144200" y="114542"/>
                      <a:pt x="1235598" y="56373"/>
                    </a:cubicBezTo>
                    <a:cubicBezTo>
                      <a:pt x="1291527" y="306223"/>
                      <a:pt x="1189376" y="575786"/>
                      <a:pt x="961330" y="721097"/>
                    </a:cubicBezTo>
                    <a:close/>
                  </a:path>
                </a:pathLst>
              </a:custGeom>
              <a:solidFill>
                <a:srgbClr val="99CCF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grpSp>
            <p:nvGrpSpPr>
              <p:cNvPr id="135" name="رسم 16">
                <a:extLst>
                  <a:ext uri="{FF2B5EF4-FFF2-40B4-BE49-F238E27FC236}">
                    <a16:creationId xmlns:a16="http://schemas.microsoft.com/office/drawing/2014/main" id="{EF9C469A-20A7-F878-1444-CDABC627414F}"/>
                  </a:ext>
                </a:extLst>
              </p:cNvPr>
              <p:cNvGrpSpPr/>
              <p:nvPr/>
            </p:nvGrpSpPr>
            <p:grpSpPr>
              <a:xfrm>
                <a:off x="4662095" y="2420912"/>
                <a:ext cx="1380298" cy="1133460"/>
                <a:chOff x="4662095" y="2420912"/>
                <a:chExt cx="1380298" cy="1133460"/>
              </a:xfrm>
              <a:solidFill>
                <a:srgbClr val="000000">
                  <a:alpha val="70000"/>
                </a:srgbClr>
              </a:solidFill>
            </p:grpSpPr>
            <p:sp>
              <p:nvSpPr>
                <p:cNvPr id="141" name="شكل حر: شكل 140">
                  <a:extLst>
                    <a:ext uri="{FF2B5EF4-FFF2-40B4-BE49-F238E27FC236}">
                      <a16:creationId xmlns:a16="http://schemas.microsoft.com/office/drawing/2014/main" id="{1BA38A78-E6D8-A826-7F4D-CEE6DADB35B6}"/>
                    </a:ext>
                  </a:extLst>
                </p:cNvPr>
                <p:cNvSpPr/>
                <p:nvPr/>
              </p:nvSpPr>
              <p:spPr>
                <a:xfrm>
                  <a:off x="4662095" y="2529061"/>
                  <a:ext cx="502413" cy="1025311"/>
                </a:xfrm>
                <a:custGeom>
                  <a:avLst/>
                  <a:gdLst>
                    <a:gd name="connsiteX0" fmla="*/ 486931 w 502413"/>
                    <a:gd name="connsiteY0" fmla="*/ 878881 h 1025311"/>
                    <a:gd name="connsiteX1" fmla="*/ 485363 w 502413"/>
                    <a:gd name="connsiteY1" fmla="*/ 943098 h 1025311"/>
                    <a:gd name="connsiteX2" fmla="*/ 456615 w 502413"/>
                    <a:gd name="connsiteY2" fmla="*/ 957062 h 1025311"/>
                    <a:gd name="connsiteX3" fmla="*/ 447580 w 502413"/>
                    <a:gd name="connsiteY3" fmla="*/ 962737 h 1025311"/>
                    <a:gd name="connsiteX4" fmla="*/ 444593 w 502413"/>
                    <a:gd name="connsiteY4" fmla="*/ 978194 h 1025311"/>
                    <a:gd name="connsiteX5" fmla="*/ 444294 w 502413"/>
                    <a:gd name="connsiteY5" fmla="*/ 985287 h 1025311"/>
                    <a:gd name="connsiteX6" fmla="*/ 437872 w 502413"/>
                    <a:gd name="connsiteY6" fmla="*/ 990514 h 1025311"/>
                    <a:gd name="connsiteX7" fmla="*/ 427866 w 502413"/>
                    <a:gd name="connsiteY7" fmla="*/ 992605 h 1025311"/>
                    <a:gd name="connsiteX8" fmla="*/ 418906 w 502413"/>
                    <a:gd name="connsiteY8" fmla="*/ 997160 h 1025311"/>
                    <a:gd name="connsiteX9" fmla="*/ 414127 w 502413"/>
                    <a:gd name="connsiteY9" fmla="*/ 1014260 h 1025311"/>
                    <a:gd name="connsiteX10" fmla="*/ 401806 w 502413"/>
                    <a:gd name="connsiteY10" fmla="*/ 1022474 h 1025311"/>
                    <a:gd name="connsiteX11" fmla="*/ 387320 w 502413"/>
                    <a:gd name="connsiteY11" fmla="*/ 1025311 h 1025311"/>
                    <a:gd name="connsiteX12" fmla="*/ 337290 w 502413"/>
                    <a:gd name="connsiteY12" fmla="*/ 998056 h 1025311"/>
                    <a:gd name="connsiteX13" fmla="*/ 335647 w 502413"/>
                    <a:gd name="connsiteY13" fmla="*/ 982002 h 1025311"/>
                    <a:gd name="connsiteX14" fmla="*/ 305107 w 502413"/>
                    <a:gd name="connsiteY14" fmla="*/ 926596 h 1025311"/>
                    <a:gd name="connsiteX15" fmla="*/ 244922 w 502413"/>
                    <a:gd name="connsiteY15" fmla="*/ 851700 h 1025311"/>
                    <a:gd name="connsiteX16" fmla="*/ 217816 w 502413"/>
                    <a:gd name="connsiteY16" fmla="*/ 749401 h 1025311"/>
                    <a:gd name="connsiteX17" fmla="*/ 217293 w 502413"/>
                    <a:gd name="connsiteY17" fmla="*/ 692203 h 1025311"/>
                    <a:gd name="connsiteX18" fmla="*/ 165397 w 502413"/>
                    <a:gd name="connsiteY18" fmla="*/ 665620 h 1025311"/>
                    <a:gd name="connsiteX19" fmla="*/ 121938 w 502413"/>
                    <a:gd name="connsiteY19" fmla="*/ 590426 h 1025311"/>
                    <a:gd name="connsiteX20" fmla="*/ 67951 w 502413"/>
                    <a:gd name="connsiteY20" fmla="*/ 577209 h 1025311"/>
                    <a:gd name="connsiteX21" fmla="*/ 52345 w 502413"/>
                    <a:gd name="connsiteY21" fmla="*/ 510751 h 1025311"/>
                    <a:gd name="connsiteX22" fmla="*/ 0 w 502413"/>
                    <a:gd name="connsiteY22" fmla="*/ 372162 h 1025311"/>
                    <a:gd name="connsiteX23" fmla="*/ 0 w 502413"/>
                    <a:gd name="connsiteY23" fmla="*/ 372012 h 1025311"/>
                    <a:gd name="connsiteX24" fmla="*/ 103121 w 502413"/>
                    <a:gd name="connsiteY24" fmla="*/ 36290 h 1025311"/>
                    <a:gd name="connsiteX25" fmla="*/ 107975 w 502413"/>
                    <a:gd name="connsiteY25" fmla="*/ 36290 h 1025311"/>
                    <a:gd name="connsiteX26" fmla="*/ 156884 w 502413"/>
                    <a:gd name="connsiteY26" fmla="*/ 19265 h 1025311"/>
                    <a:gd name="connsiteX27" fmla="*/ 209005 w 502413"/>
                    <a:gd name="connsiteY27" fmla="*/ 0 h 1025311"/>
                    <a:gd name="connsiteX28" fmla="*/ 199671 w 502413"/>
                    <a:gd name="connsiteY28" fmla="*/ 27180 h 1025311"/>
                    <a:gd name="connsiteX29" fmla="*/ 147102 w 502413"/>
                    <a:gd name="connsiteY29" fmla="*/ 108423 h 1025311"/>
                    <a:gd name="connsiteX30" fmla="*/ 178240 w 502413"/>
                    <a:gd name="connsiteY30" fmla="*/ 133960 h 1025311"/>
                    <a:gd name="connsiteX31" fmla="*/ 185334 w 502413"/>
                    <a:gd name="connsiteY31" fmla="*/ 145236 h 1025311"/>
                    <a:gd name="connsiteX32" fmla="*/ 180704 w 502413"/>
                    <a:gd name="connsiteY32" fmla="*/ 168160 h 1025311"/>
                    <a:gd name="connsiteX33" fmla="*/ 200642 w 502413"/>
                    <a:gd name="connsiteY33" fmla="*/ 186678 h 1025311"/>
                    <a:gd name="connsiteX34" fmla="*/ 217368 w 502413"/>
                    <a:gd name="connsiteY34" fmla="*/ 153375 h 1025311"/>
                    <a:gd name="connsiteX35" fmla="*/ 234244 w 502413"/>
                    <a:gd name="connsiteY35" fmla="*/ 90502 h 1025311"/>
                    <a:gd name="connsiteX36" fmla="*/ 241487 w 502413"/>
                    <a:gd name="connsiteY36" fmla="*/ 52569 h 1025311"/>
                    <a:gd name="connsiteX37" fmla="*/ 263515 w 502413"/>
                    <a:gd name="connsiteY37" fmla="*/ 46968 h 1025311"/>
                    <a:gd name="connsiteX38" fmla="*/ 272924 w 502413"/>
                    <a:gd name="connsiteY38" fmla="*/ 78853 h 1025311"/>
                    <a:gd name="connsiteX39" fmla="*/ 285543 w 502413"/>
                    <a:gd name="connsiteY39" fmla="*/ 80496 h 1025311"/>
                    <a:gd name="connsiteX40" fmla="*/ 293085 w 502413"/>
                    <a:gd name="connsiteY40" fmla="*/ 68474 h 1025311"/>
                    <a:gd name="connsiteX41" fmla="*/ 309587 w 502413"/>
                    <a:gd name="connsiteY41" fmla="*/ 69220 h 1025311"/>
                    <a:gd name="connsiteX42" fmla="*/ 313171 w 502413"/>
                    <a:gd name="connsiteY42" fmla="*/ 92592 h 1025311"/>
                    <a:gd name="connsiteX43" fmla="*/ 330346 w 502413"/>
                    <a:gd name="connsiteY43" fmla="*/ 123282 h 1025311"/>
                    <a:gd name="connsiteX44" fmla="*/ 346325 w 502413"/>
                    <a:gd name="connsiteY44" fmla="*/ 132318 h 1025311"/>
                    <a:gd name="connsiteX45" fmla="*/ 302792 w 502413"/>
                    <a:gd name="connsiteY45" fmla="*/ 189441 h 1025311"/>
                    <a:gd name="connsiteX46" fmla="*/ 289127 w 502413"/>
                    <a:gd name="connsiteY46" fmla="*/ 215576 h 1025311"/>
                    <a:gd name="connsiteX47" fmla="*/ 301149 w 502413"/>
                    <a:gd name="connsiteY47" fmla="*/ 234692 h 1025311"/>
                    <a:gd name="connsiteX48" fmla="*/ 306600 w 502413"/>
                    <a:gd name="connsiteY48" fmla="*/ 259557 h 1025311"/>
                    <a:gd name="connsiteX49" fmla="*/ 248581 w 502413"/>
                    <a:gd name="connsiteY49" fmla="*/ 275388 h 1025311"/>
                    <a:gd name="connsiteX50" fmla="*/ 230286 w 502413"/>
                    <a:gd name="connsiteY50" fmla="*/ 319369 h 1025311"/>
                    <a:gd name="connsiteX51" fmla="*/ 174955 w 502413"/>
                    <a:gd name="connsiteY51" fmla="*/ 451089 h 1025311"/>
                    <a:gd name="connsiteX52" fmla="*/ 185707 w 502413"/>
                    <a:gd name="connsiteY52" fmla="*/ 467815 h 1025311"/>
                    <a:gd name="connsiteX53" fmla="*/ 186380 w 502413"/>
                    <a:gd name="connsiteY53" fmla="*/ 490441 h 1025311"/>
                    <a:gd name="connsiteX54" fmla="*/ 173835 w 502413"/>
                    <a:gd name="connsiteY54" fmla="*/ 479838 h 1025311"/>
                    <a:gd name="connsiteX55" fmla="*/ 160170 w 502413"/>
                    <a:gd name="connsiteY55" fmla="*/ 445937 h 1025311"/>
                    <a:gd name="connsiteX56" fmla="*/ 140083 w 502413"/>
                    <a:gd name="connsiteY56" fmla="*/ 438470 h 1025311"/>
                    <a:gd name="connsiteX57" fmla="*/ 126045 w 502413"/>
                    <a:gd name="connsiteY57" fmla="*/ 456092 h 1025311"/>
                    <a:gd name="connsiteX58" fmla="*/ 114247 w 502413"/>
                    <a:gd name="connsiteY58" fmla="*/ 443249 h 1025311"/>
                    <a:gd name="connsiteX59" fmla="*/ 92966 w 502413"/>
                    <a:gd name="connsiteY59" fmla="*/ 466621 h 1025311"/>
                    <a:gd name="connsiteX60" fmla="*/ 91771 w 502413"/>
                    <a:gd name="connsiteY60" fmla="*/ 469757 h 1025311"/>
                    <a:gd name="connsiteX61" fmla="*/ 89232 w 502413"/>
                    <a:gd name="connsiteY61" fmla="*/ 524566 h 1025311"/>
                    <a:gd name="connsiteX62" fmla="*/ 103121 w 502413"/>
                    <a:gd name="connsiteY62" fmla="*/ 554882 h 1025311"/>
                    <a:gd name="connsiteX63" fmla="*/ 141726 w 502413"/>
                    <a:gd name="connsiteY63" fmla="*/ 554285 h 1025311"/>
                    <a:gd name="connsiteX64" fmla="*/ 168832 w 502413"/>
                    <a:gd name="connsiteY64" fmla="*/ 623132 h 1025311"/>
                    <a:gd name="connsiteX65" fmla="*/ 214531 w 502413"/>
                    <a:gd name="connsiteY65" fmla="*/ 653000 h 1025311"/>
                    <a:gd name="connsiteX66" fmla="*/ 249103 w 502413"/>
                    <a:gd name="connsiteY66" fmla="*/ 627612 h 1025311"/>
                    <a:gd name="connsiteX67" fmla="*/ 277628 w 502413"/>
                    <a:gd name="connsiteY67" fmla="*/ 655166 h 1025311"/>
                    <a:gd name="connsiteX68" fmla="*/ 314441 w 502413"/>
                    <a:gd name="connsiteY68" fmla="*/ 658899 h 1025311"/>
                    <a:gd name="connsiteX69" fmla="*/ 338858 w 502413"/>
                    <a:gd name="connsiteY69" fmla="*/ 695488 h 1025311"/>
                    <a:gd name="connsiteX70" fmla="*/ 364321 w 502413"/>
                    <a:gd name="connsiteY70" fmla="*/ 704673 h 1025311"/>
                    <a:gd name="connsiteX71" fmla="*/ 381122 w 502413"/>
                    <a:gd name="connsiteY71" fmla="*/ 733197 h 1025311"/>
                    <a:gd name="connsiteX72" fmla="*/ 425850 w 502413"/>
                    <a:gd name="connsiteY72" fmla="*/ 785915 h 1025311"/>
                    <a:gd name="connsiteX73" fmla="*/ 488126 w 502413"/>
                    <a:gd name="connsiteY73" fmla="*/ 806300 h 1025311"/>
                    <a:gd name="connsiteX74" fmla="*/ 502314 w 502413"/>
                    <a:gd name="connsiteY74" fmla="*/ 847146 h 1025311"/>
                    <a:gd name="connsiteX75" fmla="*/ 487081 w 502413"/>
                    <a:gd name="connsiteY75" fmla="*/ 879105 h 10253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</a:cxnLst>
                  <a:rect l="l" t="t" r="r" b="b"/>
                  <a:pathLst>
                    <a:path w="502413" h="1025311">
                      <a:moveTo>
                        <a:pt x="486931" y="878881"/>
                      </a:moveTo>
                      <a:cubicBezTo>
                        <a:pt x="480883" y="900760"/>
                        <a:pt x="492830" y="927567"/>
                        <a:pt x="485363" y="943098"/>
                      </a:cubicBezTo>
                      <a:cubicBezTo>
                        <a:pt x="479763" y="954896"/>
                        <a:pt x="467517" y="952955"/>
                        <a:pt x="456615" y="957062"/>
                      </a:cubicBezTo>
                      <a:cubicBezTo>
                        <a:pt x="453031" y="958406"/>
                        <a:pt x="449670" y="960048"/>
                        <a:pt x="447580" y="962737"/>
                      </a:cubicBezTo>
                      <a:cubicBezTo>
                        <a:pt x="444443" y="966769"/>
                        <a:pt x="444518" y="973340"/>
                        <a:pt x="444593" y="978194"/>
                      </a:cubicBezTo>
                      <a:cubicBezTo>
                        <a:pt x="444593" y="980508"/>
                        <a:pt x="445265" y="983122"/>
                        <a:pt x="444294" y="985287"/>
                      </a:cubicBezTo>
                      <a:cubicBezTo>
                        <a:pt x="443174" y="987826"/>
                        <a:pt x="440411" y="989618"/>
                        <a:pt x="437872" y="990514"/>
                      </a:cubicBezTo>
                      <a:cubicBezTo>
                        <a:pt x="434662" y="991709"/>
                        <a:pt x="431227" y="991933"/>
                        <a:pt x="427866" y="992605"/>
                      </a:cubicBezTo>
                      <a:cubicBezTo>
                        <a:pt x="424506" y="993277"/>
                        <a:pt x="421071" y="994472"/>
                        <a:pt x="418906" y="997160"/>
                      </a:cubicBezTo>
                      <a:cubicBezTo>
                        <a:pt x="415098" y="1001790"/>
                        <a:pt x="416516" y="1008809"/>
                        <a:pt x="414127" y="1014260"/>
                      </a:cubicBezTo>
                      <a:cubicBezTo>
                        <a:pt x="411737" y="1019711"/>
                        <a:pt x="406958" y="1020906"/>
                        <a:pt x="401806" y="1022474"/>
                      </a:cubicBezTo>
                      <a:cubicBezTo>
                        <a:pt x="397177" y="1023892"/>
                        <a:pt x="392248" y="1025311"/>
                        <a:pt x="387320" y="1025311"/>
                      </a:cubicBezTo>
                      <a:cubicBezTo>
                        <a:pt x="370295" y="1016948"/>
                        <a:pt x="353643" y="1007913"/>
                        <a:pt x="337290" y="998056"/>
                      </a:cubicBezTo>
                      <a:cubicBezTo>
                        <a:pt x="337290" y="993576"/>
                        <a:pt x="337813" y="988498"/>
                        <a:pt x="335647" y="982002"/>
                      </a:cubicBezTo>
                      <a:cubicBezTo>
                        <a:pt x="331167" y="968785"/>
                        <a:pt x="318772" y="946608"/>
                        <a:pt x="305107" y="926596"/>
                      </a:cubicBezTo>
                      <a:cubicBezTo>
                        <a:pt x="288007" y="901656"/>
                        <a:pt x="264934" y="878358"/>
                        <a:pt x="244922" y="851700"/>
                      </a:cubicBezTo>
                      <a:cubicBezTo>
                        <a:pt x="216024" y="812199"/>
                        <a:pt x="204151" y="789126"/>
                        <a:pt x="217816" y="749401"/>
                      </a:cubicBezTo>
                      <a:cubicBezTo>
                        <a:pt x="223118" y="734317"/>
                        <a:pt x="226777" y="711020"/>
                        <a:pt x="217293" y="692203"/>
                      </a:cubicBezTo>
                      <a:cubicBezTo>
                        <a:pt x="204002" y="665993"/>
                        <a:pt x="182123" y="679434"/>
                        <a:pt x="165397" y="665620"/>
                      </a:cubicBezTo>
                      <a:cubicBezTo>
                        <a:pt x="146878" y="650611"/>
                        <a:pt x="138515" y="606181"/>
                        <a:pt x="121938" y="590426"/>
                      </a:cubicBezTo>
                      <a:cubicBezTo>
                        <a:pt x="102598" y="572654"/>
                        <a:pt x="82736" y="601925"/>
                        <a:pt x="67951" y="577209"/>
                      </a:cubicBezTo>
                      <a:cubicBezTo>
                        <a:pt x="58468" y="561677"/>
                        <a:pt x="56675" y="533526"/>
                        <a:pt x="52345" y="510751"/>
                      </a:cubicBezTo>
                      <a:cubicBezTo>
                        <a:pt x="37784" y="439291"/>
                        <a:pt x="7243" y="428762"/>
                        <a:pt x="0" y="372162"/>
                      </a:cubicBezTo>
                      <a:lnTo>
                        <a:pt x="0" y="372012"/>
                      </a:lnTo>
                      <a:cubicBezTo>
                        <a:pt x="5152" y="253733"/>
                        <a:pt x="40397" y="137843"/>
                        <a:pt x="103121" y="36290"/>
                      </a:cubicBezTo>
                      <a:cubicBezTo>
                        <a:pt x="104614" y="36514"/>
                        <a:pt x="106183" y="36514"/>
                        <a:pt x="107975" y="36290"/>
                      </a:cubicBezTo>
                      <a:cubicBezTo>
                        <a:pt x="121191" y="34722"/>
                        <a:pt x="140606" y="22476"/>
                        <a:pt x="156884" y="19265"/>
                      </a:cubicBezTo>
                      <a:cubicBezTo>
                        <a:pt x="172267" y="16204"/>
                        <a:pt x="189068" y="9334"/>
                        <a:pt x="209005" y="0"/>
                      </a:cubicBezTo>
                      <a:cubicBezTo>
                        <a:pt x="214381" y="2688"/>
                        <a:pt x="208258" y="16801"/>
                        <a:pt x="199671" y="27180"/>
                      </a:cubicBezTo>
                      <a:cubicBezTo>
                        <a:pt x="185707" y="42413"/>
                        <a:pt x="126194" y="87813"/>
                        <a:pt x="147102" y="108423"/>
                      </a:cubicBezTo>
                      <a:cubicBezTo>
                        <a:pt x="156212" y="117234"/>
                        <a:pt x="166592" y="125821"/>
                        <a:pt x="178240" y="133960"/>
                      </a:cubicBezTo>
                      <a:cubicBezTo>
                        <a:pt x="181451" y="136275"/>
                        <a:pt x="185035" y="138963"/>
                        <a:pt x="185334" y="145236"/>
                      </a:cubicBezTo>
                      <a:cubicBezTo>
                        <a:pt x="185707" y="152031"/>
                        <a:pt x="182049" y="160319"/>
                        <a:pt x="180704" y="168160"/>
                      </a:cubicBezTo>
                      <a:cubicBezTo>
                        <a:pt x="177643" y="185782"/>
                        <a:pt x="189665" y="197356"/>
                        <a:pt x="200642" y="186678"/>
                      </a:cubicBezTo>
                      <a:cubicBezTo>
                        <a:pt x="208258" y="179136"/>
                        <a:pt x="213112" y="165472"/>
                        <a:pt x="217368" y="153375"/>
                      </a:cubicBezTo>
                      <a:cubicBezTo>
                        <a:pt x="225059" y="131571"/>
                        <a:pt x="233348" y="109244"/>
                        <a:pt x="234244" y="90502"/>
                      </a:cubicBezTo>
                      <a:cubicBezTo>
                        <a:pt x="234841" y="77359"/>
                        <a:pt x="232825" y="63844"/>
                        <a:pt x="241487" y="52569"/>
                      </a:cubicBezTo>
                      <a:cubicBezTo>
                        <a:pt x="248581" y="43309"/>
                        <a:pt x="258661" y="42040"/>
                        <a:pt x="263515" y="46968"/>
                      </a:cubicBezTo>
                      <a:cubicBezTo>
                        <a:pt x="270011" y="53689"/>
                        <a:pt x="268667" y="68250"/>
                        <a:pt x="272924" y="78853"/>
                      </a:cubicBezTo>
                      <a:cubicBezTo>
                        <a:pt x="274865" y="83781"/>
                        <a:pt x="280764" y="85797"/>
                        <a:pt x="285543" y="80496"/>
                      </a:cubicBezTo>
                      <a:cubicBezTo>
                        <a:pt x="288604" y="77135"/>
                        <a:pt x="290173" y="72058"/>
                        <a:pt x="293085" y="68474"/>
                      </a:cubicBezTo>
                      <a:cubicBezTo>
                        <a:pt x="298760" y="61305"/>
                        <a:pt x="306750" y="63097"/>
                        <a:pt x="309587" y="69220"/>
                      </a:cubicBezTo>
                      <a:cubicBezTo>
                        <a:pt x="312425" y="75343"/>
                        <a:pt x="312051" y="84379"/>
                        <a:pt x="313171" y="92592"/>
                      </a:cubicBezTo>
                      <a:cubicBezTo>
                        <a:pt x="314963" y="105809"/>
                        <a:pt x="321161" y="117085"/>
                        <a:pt x="330346" y="123282"/>
                      </a:cubicBezTo>
                      <a:cubicBezTo>
                        <a:pt x="335423" y="126717"/>
                        <a:pt x="341248" y="128584"/>
                        <a:pt x="346325" y="132318"/>
                      </a:cubicBezTo>
                      <a:cubicBezTo>
                        <a:pt x="386648" y="162485"/>
                        <a:pt x="314291" y="182422"/>
                        <a:pt x="302792" y="189441"/>
                      </a:cubicBezTo>
                      <a:cubicBezTo>
                        <a:pt x="295549" y="193847"/>
                        <a:pt x="288380" y="204823"/>
                        <a:pt x="289127" y="215576"/>
                      </a:cubicBezTo>
                      <a:cubicBezTo>
                        <a:pt x="289799" y="225134"/>
                        <a:pt x="296146" y="229539"/>
                        <a:pt x="301149" y="234692"/>
                      </a:cubicBezTo>
                      <a:cubicBezTo>
                        <a:pt x="306152" y="239844"/>
                        <a:pt x="310633" y="250373"/>
                        <a:pt x="306600" y="259557"/>
                      </a:cubicBezTo>
                      <a:cubicBezTo>
                        <a:pt x="286738" y="255152"/>
                        <a:pt x="264411" y="252613"/>
                        <a:pt x="248581" y="275388"/>
                      </a:cubicBezTo>
                      <a:cubicBezTo>
                        <a:pt x="240292" y="287260"/>
                        <a:pt x="235663" y="303912"/>
                        <a:pt x="230286" y="319369"/>
                      </a:cubicBezTo>
                      <a:cubicBezTo>
                        <a:pt x="219384" y="348192"/>
                        <a:pt x="157258" y="412633"/>
                        <a:pt x="174955" y="451089"/>
                      </a:cubicBezTo>
                      <a:cubicBezTo>
                        <a:pt x="177867" y="457735"/>
                        <a:pt x="182422" y="461468"/>
                        <a:pt x="185707" y="467815"/>
                      </a:cubicBezTo>
                      <a:cubicBezTo>
                        <a:pt x="188993" y="474163"/>
                        <a:pt x="190337" y="485886"/>
                        <a:pt x="186380" y="490441"/>
                      </a:cubicBezTo>
                      <a:cubicBezTo>
                        <a:pt x="182198" y="495369"/>
                        <a:pt x="176747" y="487379"/>
                        <a:pt x="173835" y="479838"/>
                      </a:cubicBezTo>
                      <a:cubicBezTo>
                        <a:pt x="169280" y="468189"/>
                        <a:pt x="165696" y="455345"/>
                        <a:pt x="160170" y="445937"/>
                      </a:cubicBezTo>
                      <a:cubicBezTo>
                        <a:pt x="154644" y="436528"/>
                        <a:pt x="146356" y="431600"/>
                        <a:pt x="140083" y="438470"/>
                      </a:cubicBezTo>
                      <a:cubicBezTo>
                        <a:pt x="135006" y="443995"/>
                        <a:pt x="131645" y="456540"/>
                        <a:pt x="126045" y="456092"/>
                      </a:cubicBezTo>
                      <a:cubicBezTo>
                        <a:pt x="121415" y="455793"/>
                        <a:pt x="118429" y="446534"/>
                        <a:pt x="114247" y="443249"/>
                      </a:cubicBezTo>
                      <a:cubicBezTo>
                        <a:pt x="106183" y="436752"/>
                        <a:pt x="97670" y="454151"/>
                        <a:pt x="92966" y="466621"/>
                      </a:cubicBezTo>
                      <a:cubicBezTo>
                        <a:pt x="92518" y="467741"/>
                        <a:pt x="92144" y="468712"/>
                        <a:pt x="91771" y="469757"/>
                      </a:cubicBezTo>
                      <a:cubicBezTo>
                        <a:pt x="86544" y="484318"/>
                        <a:pt x="86320" y="506943"/>
                        <a:pt x="89232" y="524566"/>
                      </a:cubicBezTo>
                      <a:cubicBezTo>
                        <a:pt x="91398" y="537932"/>
                        <a:pt x="96475" y="550551"/>
                        <a:pt x="103121" y="554882"/>
                      </a:cubicBezTo>
                      <a:cubicBezTo>
                        <a:pt x="114919" y="562723"/>
                        <a:pt x="129181" y="542337"/>
                        <a:pt x="141726" y="554285"/>
                      </a:cubicBezTo>
                      <a:cubicBezTo>
                        <a:pt x="153972" y="566232"/>
                        <a:pt x="159946" y="603045"/>
                        <a:pt x="168832" y="623132"/>
                      </a:cubicBezTo>
                      <a:cubicBezTo>
                        <a:pt x="180182" y="648744"/>
                        <a:pt x="198476" y="665620"/>
                        <a:pt x="214531" y="653000"/>
                      </a:cubicBezTo>
                      <a:cubicBezTo>
                        <a:pt x="225806" y="644189"/>
                        <a:pt x="234767" y="621564"/>
                        <a:pt x="249103" y="627612"/>
                      </a:cubicBezTo>
                      <a:cubicBezTo>
                        <a:pt x="259333" y="631943"/>
                        <a:pt x="267099" y="650013"/>
                        <a:pt x="277628" y="655166"/>
                      </a:cubicBezTo>
                      <a:cubicBezTo>
                        <a:pt x="289874" y="661214"/>
                        <a:pt x="302717" y="648072"/>
                        <a:pt x="314441" y="658899"/>
                      </a:cubicBezTo>
                      <a:cubicBezTo>
                        <a:pt x="324148" y="667934"/>
                        <a:pt x="328330" y="689664"/>
                        <a:pt x="338858" y="695488"/>
                      </a:cubicBezTo>
                      <a:cubicBezTo>
                        <a:pt x="347520" y="700267"/>
                        <a:pt x="355659" y="695638"/>
                        <a:pt x="364321" y="704673"/>
                      </a:cubicBezTo>
                      <a:cubicBezTo>
                        <a:pt x="370892" y="711542"/>
                        <a:pt x="376045" y="724162"/>
                        <a:pt x="381122" y="733197"/>
                      </a:cubicBezTo>
                      <a:cubicBezTo>
                        <a:pt x="393368" y="754926"/>
                        <a:pt x="406958" y="778523"/>
                        <a:pt x="425850" y="785915"/>
                      </a:cubicBezTo>
                      <a:cubicBezTo>
                        <a:pt x="447878" y="794502"/>
                        <a:pt x="467890" y="779568"/>
                        <a:pt x="488126" y="806300"/>
                      </a:cubicBezTo>
                      <a:cubicBezTo>
                        <a:pt x="496041" y="816680"/>
                        <a:pt x="503359" y="834302"/>
                        <a:pt x="502314" y="847146"/>
                      </a:cubicBezTo>
                      <a:cubicBezTo>
                        <a:pt x="501194" y="860810"/>
                        <a:pt x="490441" y="867157"/>
                        <a:pt x="487081" y="879105"/>
                      </a:cubicBezTo>
                      <a:close/>
                    </a:path>
                  </a:pathLst>
                </a:custGeom>
                <a:solidFill>
                  <a:srgbClr val="3BBBEC">
                    <a:alpha val="70000"/>
                  </a:srgbClr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142" name="شكل حر: شكل 141">
                  <a:extLst>
                    <a:ext uri="{FF2B5EF4-FFF2-40B4-BE49-F238E27FC236}">
                      <a16:creationId xmlns:a16="http://schemas.microsoft.com/office/drawing/2014/main" id="{3573B46D-A51E-64D2-DA6F-CD2B9CD54100}"/>
                    </a:ext>
                  </a:extLst>
                </p:cNvPr>
                <p:cNvSpPr/>
                <p:nvPr/>
              </p:nvSpPr>
              <p:spPr>
                <a:xfrm>
                  <a:off x="5229023" y="2447607"/>
                  <a:ext cx="813370" cy="1071805"/>
                </a:xfrm>
                <a:custGeom>
                  <a:avLst/>
                  <a:gdLst>
                    <a:gd name="connsiteX0" fmla="*/ 813371 w 813370"/>
                    <a:gd name="connsiteY0" fmla="*/ 372896 h 1071805"/>
                    <a:gd name="connsiteX1" fmla="*/ 810682 w 813370"/>
                    <a:gd name="connsiteY1" fmla="*/ 380288 h 1071805"/>
                    <a:gd name="connsiteX2" fmla="*/ 806426 w 813370"/>
                    <a:gd name="connsiteY2" fmla="*/ 369760 h 1071805"/>
                    <a:gd name="connsiteX3" fmla="*/ 802618 w 813370"/>
                    <a:gd name="connsiteY3" fmla="*/ 389025 h 1071805"/>
                    <a:gd name="connsiteX4" fmla="*/ 805082 w 813370"/>
                    <a:gd name="connsiteY4" fmla="*/ 397388 h 1071805"/>
                    <a:gd name="connsiteX5" fmla="*/ 803589 w 813370"/>
                    <a:gd name="connsiteY5" fmla="*/ 416728 h 1071805"/>
                    <a:gd name="connsiteX6" fmla="*/ 806053 w 813370"/>
                    <a:gd name="connsiteY6" fmla="*/ 434201 h 1071805"/>
                    <a:gd name="connsiteX7" fmla="*/ 809637 w 813370"/>
                    <a:gd name="connsiteY7" fmla="*/ 449658 h 1071805"/>
                    <a:gd name="connsiteX8" fmla="*/ 809264 w 813370"/>
                    <a:gd name="connsiteY8" fmla="*/ 482364 h 1071805"/>
                    <a:gd name="connsiteX9" fmla="*/ 803365 w 813370"/>
                    <a:gd name="connsiteY9" fmla="*/ 505885 h 1071805"/>
                    <a:gd name="connsiteX10" fmla="*/ 796196 w 813370"/>
                    <a:gd name="connsiteY10" fmla="*/ 539039 h 1071805"/>
                    <a:gd name="connsiteX11" fmla="*/ 785070 w 813370"/>
                    <a:gd name="connsiteY11" fmla="*/ 539637 h 1071805"/>
                    <a:gd name="connsiteX12" fmla="*/ 778648 w 813370"/>
                    <a:gd name="connsiteY12" fmla="*/ 586754 h 1071805"/>
                    <a:gd name="connsiteX13" fmla="*/ 784921 w 813370"/>
                    <a:gd name="connsiteY13" fmla="*/ 603182 h 1071805"/>
                    <a:gd name="connsiteX14" fmla="*/ 783427 w 813370"/>
                    <a:gd name="connsiteY14" fmla="*/ 635589 h 1071805"/>
                    <a:gd name="connsiteX15" fmla="*/ 772451 w 813370"/>
                    <a:gd name="connsiteY15" fmla="*/ 645296 h 1071805"/>
                    <a:gd name="connsiteX16" fmla="*/ 762744 w 813370"/>
                    <a:gd name="connsiteY16" fmla="*/ 626255 h 1071805"/>
                    <a:gd name="connsiteX17" fmla="*/ 749676 w 813370"/>
                    <a:gd name="connsiteY17" fmla="*/ 617892 h 1071805"/>
                    <a:gd name="connsiteX18" fmla="*/ 744822 w 813370"/>
                    <a:gd name="connsiteY18" fmla="*/ 588024 h 1071805"/>
                    <a:gd name="connsiteX19" fmla="*/ 733099 w 813370"/>
                    <a:gd name="connsiteY19" fmla="*/ 574956 h 1071805"/>
                    <a:gd name="connsiteX20" fmla="*/ 727275 w 813370"/>
                    <a:gd name="connsiteY20" fmla="*/ 536874 h 1071805"/>
                    <a:gd name="connsiteX21" fmla="*/ 709129 w 813370"/>
                    <a:gd name="connsiteY21" fmla="*/ 551584 h 1071805"/>
                    <a:gd name="connsiteX22" fmla="*/ 701812 w 813370"/>
                    <a:gd name="connsiteY22" fmla="*/ 575554 h 1071805"/>
                    <a:gd name="connsiteX23" fmla="*/ 689640 w 813370"/>
                    <a:gd name="connsiteY23" fmla="*/ 576748 h 1071805"/>
                    <a:gd name="connsiteX24" fmla="*/ 670674 w 813370"/>
                    <a:gd name="connsiteY24" fmla="*/ 603929 h 1071805"/>
                    <a:gd name="connsiteX25" fmla="*/ 667687 w 813370"/>
                    <a:gd name="connsiteY25" fmla="*/ 652764 h 1071805"/>
                    <a:gd name="connsiteX26" fmla="*/ 648795 w 813370"/>
                    <a:gd name="connsiteY26" fmla="*/ 659484 h 1071805"/>
                    <a:gd name="connsiteX27" fmla="*/ 641925 w 813370"/>
                    <a:gd name="connsiteY27" fmla="*/ 621327 h 1071805"/>
                    <a:gd name="connsiteX28" fmla="*/ 640507 w 813370"/>
                    <a:gd name="connsiteY28" fmla="*/ 578167 h 1071805"/>
                    <a:gd name="connsiteX29" fmla="*/ 599661 w 813370"/>
                    <a:gd name="connsiteY29" fmla="*/ 506408 h 1071805"/>
                    <a:gd name="connsiteX30" fmla="*/ 565462 w 813370"/>
                    <a:gd name="connsiteY30" fmla="*/ 498567 h 1071805"/>
                    <a:gd name="connsiteX31" fmla="*/ 532607 w 813370"/>
                    <a:gd name="connsiteY31" fmla="*/ 498194 h 1071805"/>
                    <a:gd name="connsiteX32" fmla="*/ 534921 w 813370"/>
                    <a:gd name="connsiteY32" fmla="*/ 511784 h 1071805"/>
                    <a:gd name="connsiteX33" fmla="*/ 532308 w 813370"/>
                    <a:gd name="connsiteY33" fmla="*/ 526644 h 1071805"/>
                    <a:gd name="connsiteX34" fmla="*/ 540522 w 813370"/>
                    <a:gd name="connsiteY34" fmla="*/ 537845 h 1071805"/>
                    <a:gd name="connsiteX35" fmla="*/ 548960 w 813370"/>
                    <a:gd name="connsiteY35" fmla="*/ 548373 h 1071805"/>
                    <a:gd name="connsiteX36" fmla="*/ 544703 w 813370"/>
                    <a:gd name="connsiteY36" fmla="*/ 576599 h 1071805"/>
                    <a:gd name="connsiteX37" fmla="*/ 526857 w 813370"/>
                    <a:gd name="connsiteY37" fmla="*/ 586456 h 1071805"/>
                    <a:gd name="connsiteX38" fmla="*/ 508413 w 813370"/>
                    <a:gd name="connsiteY38" fmla="*/ 595789 h 1071805"/>
                    <a:gd name="connsiteX39" fmla="*/ 480710 w 813370"/>
                    <a:gd name="connsiteY39" fmla="*/ 635440 h 1071805"/>
                    <a:gd name="connsiteX40" fmla="*/ 458682 w 813370"/>
                    <a:gd name="connsiteY40" fmla="*/ 621626 h 1071805"/>
                    <a:gd name="connsiteX41" fmla="*/ 446585 w 813370"/>
                    <a:gd name="connsiteY41" fmla="*/ 586381 h 1071805"/>
                    <a:gd name="connsiteX42" fmla="*/ 431278 w 813370"/>
                    <a:gd name="connsiteY42" fmla="*/ 537397 h 1071805"/>
                    <a:gd name="connsiteX43" fmla="*/ 403351 w 813370"/>
                    <a:gd name="connsiteY43" fmla="*/ 505661 h 1071805"/>
                    <a:gd name="connsiteX44" fmla="*/ 383040 w 813370"/>
                    <a:gd name="connsiteY44" fmla="*/ 523134 h 1071805"/>
                    <a:gd name="connsiteX45" fmla="*/ 396257 w 813370"/>
                    <a:gd name="connsiteY45" fmla="*/ 551061 h 1071805"/>
                    <a:gd name="connsiteX46" fmla="*/ 411042 w 813370"/>
                    <a:gd name="connsiteY46" fmla="*/ 608782 h 1071805"/>
                    <a:gd name="connsiteX47" fmla="*/ 448004 w 813370"/>
                    <a:gd name="connsiteY47" fmla="*/ 656348 h 1071805"/>
                    <a:gd name="connsiteX48" fmla="*/ 462192 w 813370"/>
                    <a:gd name="connsiteY48" fmla="*/ 674120 h 1071805"/>
                    <a:gd name="connsiteX49" fmla="*/ 483473 w 813370"/>
                    <a:gd name="connsiteY49" fmla="*/ 682408 h 1071805"/>
                    <a:gd name="connsiteX50" fmla="*/ 458906 w 813370"/>
                    <a:gd name="connsiteY50" fmla="*/ 765144 h 1071805"/>
                    <a:gd name="connsiteX51" fmla="*/ 409100 w 813370"/>
                    <a:gd name="connsiteY51" fmla="*/ 836903 h 1071805"/>
                    <a:gd name="connsiteX52" fmla="*/ 413357 w 813370"/>
                    <a:gd name="connsiteY52" fmla="*/ 897536 h 1071805"/>
                    <a:gd name="connsiteX53" fmla="*/ 394017 w 813370"/>
                    <a:gd name="connsiteY53" fmla="*/ 947640 h 1071805"/>
                    <a:gd name="connsiteX54" fmla="*/ 370570 w 813370"/>
                    <a:gd name="connsiteY54" fmla="*/ 977733 h 1071805"/>
                    <a:gd name="connsiteX55" fmla="*/ 366463 w 813370"/>
                    <a:gd name="connsiteY55" fmla="*/ 1000060 h 1071805"/>
                    <a:gd name="connsiteX56" fmla="*/ 355337 w 813370"/>
                    <a:gd name="connsiteY56" fmla="*/ 1010066 h 1071805"/>
                    <a:gd name="connsiteX57" fmla="*/ 337341 w 813370"/>
                    <a:gd name="connsiteY57" fmla="*/ 1038739 h 1071805"/>
                    <a:gd name="connsiteX58" fmla="*/ 295675 w 813370"/>
                    <a:gd name="connsiteY58" fmla="*/ 1070027 h 1071805"/>
                    <a:gd name="connsiteX59" fmla="*/ 254755 w 813370"/>
                    <a:gd name="connsiteY59" fmla="*/ 1060319 h 1071805"/>
                    <a:gd name="connsiteX60" fmla="*/ 246989 w 813370"/>
                    <a:gd name="connsiteY60" fmla="*/ 1029704 h 1071805"/>
                    <a:gd name="connsiteX61" fmla="*/ 223766 w 813370"/>
                    <a:gd name="connsiteY61" fmla="*/ 947118 h 1071805"/>
                    <a:gd name="connsiteX62" fmla="*/ 235639 w 813370"/>
                    <a:gd name="connsiteY62" fmla="*/ 904256 h 1071805"/>
                    <a:gd name="connsiteX63" fmla="*/ 221153 w 813370"/>
                    <a:gd name="connsiteY63" fmla="*/ 832049 h 1071805"/>
                    <a:gd name="connsiteX64" fmla="*/ 205322 w 813370"/>
                    <a:gd name="connsiteY64" fmla="*/ 778137 h 1071805"/>
                    <a:gd name="connsiteX65" fmla="*/ 195391 w 813370"/>
                    <a:gd name="connsiteY65" fmla="*/ 748641 h 1071805"/>
                    <a:gd name="connsiteX66" fmla="*/ 127216 w 813370"/>
                    <a:gd name="connsiteY66" fmla="*/ 739382 h 1071805"/>
                    <a:gd name="connsiteX67" fmla="*/ 88686 w 813370"/>
                    <a:gd name="connsiteY67" fmla="*/ 750210 h 1071805"/>
                    <a:gd name="connsiteX68" fmla="*/ 55681 w 813370"/>
                    <a:gd name="connsiteY68" fmla="*/ 726837 h 1071805"/>
                    <a:gd name="connsiteX69" fmla="*/ 16329 w 813370"/>
                    <a:gd name="connsiteY69" fmla="*/ 670386 h 1071805"/>
                    <a:gd name="connsiteX70" fmla="*/ 798 w 813370"/>
                    <a:gd name="connsiteY70" fmla="*/ 621402 h 1071805"/>
                    <a:gd name="connsiteX71" fmla="*/ 7668 w 813370"/>
                    <a:gd name="connsiteY71" fmla="*/ 598627 h 1071805"/>
                    <a:gd name="connsiteX72" fmla="*/ 350 w 813370"/>
                    <a:gd name="connsiteY72" fmla="*/ 560769 h 1071805"/>
                    <a:gd name="connsiteX73" fmla="*/ 19242 w 813370"/>
                    <a:gd name="connsiteY73" fmla="*/ 513203 h 1071805"/>
                    <a:gd name="connsiteX74" fmla="*/ 62252 w 813370"/>
                    <a:gd name="connsiteY74" fmla="*/ 427630 h 1071805"/>
                    <a:gd name="connsiteX75" fmla="*/ 75245 w 813370"/>
                    <a:gd name="connsiteY75" fmla="*/ 389921 h 1071805"/>
                    <a:gd name="connsiteX76" fmla="*/ 107727 w 813370"/>
                    <a:gd name="connsiteY76" fmla="*/ 391564 h 1071805"/>
                    <a:gd name="connsiteX77" fmla="*/ 157831 w 813370"/>
                    <a:gd name="connsiteY77" fmla="*/ 377824 h 1071805"/>
                    <a:gd name="connsiteX78" fmla="*/ 207562 w 813370"/>
                    <a:gd name="connsiteY78" fmla="*/ 380213 h 1071805"/>
                    <a:gd name="connsiteX79" fmla="*/ 284847 w 813370"/>
                    <a:gd name="connsiteY79" fmla="*/ 438905 h 1071805"/>
                    <a:gd name="connsiteX80" fmla="*/ 303664 w 813370"/>
                    <a:gd name="connsiteY80" fmla="*/ 425091 h 1071805"/>
                    <a:gd name="connsiteX81" fmla="*/ 342045 w 813370"/>
                    <a:gd name="connsiteY81" fmla="*/ 444132 h 1071805"/>
                    <a:gd name="connsiteX82" fmla="*/ 389760 w 813370"/>
                    <a:gd name="connsiteY82" fmla="*/ 414413 h 1071805"/>
                    <a:gd name="connsiteX83" fmla="*/ 389686 w 813370"/>
                    <a:gd name="connsiteY83" fmla="*/ 391190 h 1071805"/>
                    <a:gd name="connsiteX84" fmla="*/ 376170 w 813370"/>
                    <a:gd name="connsiteY84" fmla="*/ 380139 h 1071805"/>
                    <a:gd name="connsiteX85" fmla="*/ 327261 w 813370"/>
                    <a:gd name="connsiteY85" fmla="*/ 378421 h 1071805"/>
                    <a:gd name="connsiteX86" fmla="*/ 279172 w 813370"/>
                    <a:gd name="connsiteY86" fmla="*/ 359306 h 1071805"/>
                    <a:gd name="connsiteX87" fmla="*/ 260131 w 813370"/>
                    <a:gd name="connsiteY87" fmla="*/ 332200 h 1071805"/>
                    <a:gd name="connsiteX88" fmla="*/ 216598 w 813370"/>
                    <a:gd name="connsiteY88" fmla="*/ 295611 h 1071805"/>
                    <a:gd name="connsiteX89" fmla="*/ 165149 w 813370"/>
                    <a:gd name="connsiteY89" fmla="*/ 286352 h 1071805"/>
                    <a:gd name="connsiteX90" fmla="*/ 128710 w 813370"/>
                    <a:gd name="connsiteY90" fmla="*/ 335411 h 1071805"/>
                    <a:gd name="connsiteX91" fmla="*/ 124080 w 813370"/>
                    <a:gd name="connsiteY91" fmla="*/ 348030 h 1071805"/>
                    <a:gd name="connsiteX92" fmla="*/ 118778 w 813370"/>
                    <a:gd name="connsiteY92" fmla="*/ 358633 h 1071805"/>
                    <a:gd name="connsiteX93" fmla="*/ 92718 w 813370"/>
                    <a:gd name="connsiteY93" fmla="*/ 374613 h 1071805"/>
                    <a:gd name="connsiteX94" fmla="*/ 66508 w 813370"/>
                    <a:gd name="connsiteY94" fmla="*/ 366026 h 1071805"/>
                    <a:gd name="connsiteX95" fmla="*/ 65836 w 813370"/>
                    <a:gd name="connsiteY95" fmla="*/ 334888 h 1071805"/>
                    <a:gd name="connsiteX96" fmla="*/ 58892 w 813370"/>
                    <a:gd name="connsiteY96" fmla="*/ 296432 h 1071805"/>
                    <a:gd name="connsiteX97" fmla="*/ 71735 w 813370"/>
                    <a:gd name="connsiteY97" fmla="*/ 287397 h 1071805"/>
                    <a:gd name="connsiteX98" fmla="*/ 86520 w 813370"/>
                    <a:gd name="connsiteY98" fmla="*/ 292101 h 1071805"/>
                    <a:gd name="connsiteX99" fmla="*/ 114298 w 813370"/>
                    <a:gd name="connsiteY99" fmla="*/ 289488 h 1071805"/>
                    <a:gd name="connsiteX100" fmla="*/ 119898 w 813370"/>
                    <a:gd name="connsiteY100" fmla="*/ 255960 h 1071805"/>
                    <a:gd name="connsiteX101" fmla="*/ 102575 w 813370"/>
                    <a:gd name="connsiteY101" fmla="*/ 243490 h 1071805"/>
                    <a:gd name="connsiteX102" fmla="*/ 95033 w 813370"/>
                    <a:gd name="connsiteY102" fmla="*/ 222732 h 1071805"/>
                    <a:gd name="connsiteX103" fmla="*/ 112954 w 813370"/>
                    <a:gd name="connsiteY103" fmla="*/ 218476 h 1071805"/>
                    <a:gd name="connsiteX104" fmla="*/ 144764 w 813370"/>
                    <a:gd name="connsiteY104" fmla="*/ 195253 h 1071805"/>
                    <a:gd name="connsiteX105" fmla="*/ 182174 w 813370"/>
                    <a:gd name="connsiteY105" fmla="*/ 160381 h 1071805"/>
                    <a:gd name="connsiteX106" fmla="*/ 207338 w 813370"/>
                    <a:gd name="connsiteY106" fmla="*/ 127003 h 1071805"/>
                    <a:gd name="connsiteX107" fmla="*/ 182697 w 813370"/>
                    <a:gd name="connsiteY107" fmla="*/ 99599 h 1071805"/>
                    <a:gd name="connsiteX108" fmla="*/ 159400 w 813370"/>
                    <a:gd name="connsiteY108" fmla="*/ 115429 h 1071805"/>
                    <a:gd name="connsiteX109" fmla="*/ 149319 w 813370"/>
                    <a:gd name="connsiteY109" fmla="*/ 89966 h 1071805"/>
                    <a:gd name="connsiteX110" fmla="*/ 168435 w 813370"/>
                    <a:gd name="connsiteY110" fmla="*/ 61815 h 1071805"/>
                    <a:gd name="connsiteX111" fmla="*/ 186729 w 813370"/>
                    <a:gd name="connsiteY111" fmla="*/ 49942 h 1071805"/>
                    <a:gd name="connsiteX112" fmla="*/ 195316 w 813370"/>
                    <a:gd name="connsiteY112" fmla="*/ 28736 h 1071805"/>
                    <a:gd name="connsiteX113" fmla="*/ 211595 w 813370"/>
                    <a:gd name="connsiteY113" fmla="*/ 15818 h 1071805"/>
                    <a:gd name="connsiteX114" fmla="*/ 237207 w 813370"/>
                    <a:gd name="connsiteY114" fmla="*/ 4393 h 1071805"/>
                    <a:gd name="connsiteX115" fmla="*/ 293584 w 813370"/>
                    <a:gd name="connsiteY115" fmla="*/ 4766 h 1071805"/>
                    <a:gd name="connsiteX116" fmla="*/ 348990 w 813370"/>
                    <a:gd name="connsiteY116" fmla="*/ 45163 h 1071805"/>
                    <a:gd name="connsiteX117" fmla="*/ 376544 w 813370"/>
                    <a:gd name="connsiteY117" fmla="*/ 40758 h 1071805"/>
                    <a:gd name="connsiteX118" fmla="*/ 388939 w 813370"/>
                    <a:gd name="connsiteY118" fmla="*/ 25376 h 1071805"/>
                    <a:gd name="connsiteX119" fmla="*/ 408055 w 813370"/>
                    <a:gd name="connsiteY119" fmla="*/ 26421 h 1071805"/>
                    <a:gd name="connsiteX120" fmla="*/ 430830 w 813370"/>
                    <a:gd name="connsiteY120" fmla="*/ 22090 h 1071805"/>
                    <a:gd name="connsiteX121" fmla="*/ 472123 w 813370"/>
                    <a:gd name="connsiteY121" fmla="*/ 25898 h 1071805"/>
                    <a:gd name="connsiteX122" fmla="*/ 504455 w 813370"/>
                    <a:gd name="connsiteY122" fmla="*/ 42475 h 1071805"/>
                    <a:gd name="connsiteX123" fmla="*/ 525961 w 813370"/>
                    <a:gd name="connsiteY123" fmla="*/ 39862 h 1071805"/>
                    <a:gd name="connsiteX124" fmla="*/ 509459 w 813370"/>
                    <a:gd name="connsiteY124" fmla="*/ 24256 h 1071805"/>
                    <a:gd name="connsiteX125" fmla="*/ 538506 w 813370"/>
                    <a:gd name="connsiteY125" fmla="*/ 20821 h 1071805"/>
                    <a:gd name="connsiteX126" fmla="*/ 544927 w 813370"/>
                    <a:gd name="connsiteY126" fmla="*/ 19626 h 1071805"/>
                    <a:gd name="connsiteX127" fmla="*/ 538282 w 813370"/>
                    <a:gd name="connsiteY127" fmla="*/ 13652 h 1071805"/>
                    <a:gd name="connsiteX128" fmla="*/ 553067 w 813370"/>
                    <a:gd name="connsiteY128" fmla="*/ 14324 h 1071805"/>
                    <a:gd name="connsiteX129" fmla="*/ 555755 w 813370"/>
                    <a:gd name="connsiteY129" fmla="*/ 9247 h 1071805"/>
                    <a:gd name="connsiteX130" fmla="*/ 567627 w 813370"/>
                    <a:gd name="connsiteY130" fmla="*/ 7977 h 1071805"/>
                    <a:gd name="connsiteX131" fmla="*/ 593912 w 813370"/>
                    <a:gd name="connsiteY131" fmla="*/ 8276 h 1071805"/>
                    <a:gd name="connsiteX132" fmla="*/ 638640 w 813370"/>
                    <a:gd name="connsiteY132" fmla="*/ 12831 h 1071805"/>
                    <a:gd name="connsiteX133" fmla="*/ 638864 w 813370"/>
                    <a:gd name="connsiteY133" fmla="*/ 12831 h 1071805"/>
                    <a:gd name="connsiteX134" fmla="*/ 650886 w 813370"/>
                    <a:gd name="connsiteY134" fmla="*/ 26272 h 1071805"/>
                    <a:gd name="connsiteX135" fmla="*/ 649094 w 813370"/>
                    <a:gd name="connsiteY135" fmla="*/ 26272 h 1071805"/>
                    <a:gd name="connsiteX136" fmla="*/ 657980 w 813370"/>
                    <a:gd name="connsiteY136" fmla="*/ 36726 h 1071805"/>
                    <a:gd name="connsiteX137" fmla="*/ 660967 w 813370"/>
                    <a:gd name="connsiteY137" fmla="*/ 38070 h 1071805"/>
                    <a:gd name="connsiteX138" fmla="*/ 713386 w 813370"/>
                    <a:gd name="connsiteY138" fmla="*/ 109978 h 1071805"/>
                    <a:gd name="connsiteX139" fmla="*/ 813371 w 813370"/>
                    <a:gd name="connsiteY139" fmla="*/ 372672 h 107180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</a:cxnLst>
                  <a:rect l="l" t="t" r="r" b="b"/>
                  <a:pathLst>
                    <a:path w="813370" h="1071805">
                      <a:moveTo>
                        <a:pt x="813371" y="372896"/>
                      </a:moveTo>
                      <a:cubicBezTo>
                        <a:pt x="812997" y="377525"/>
                        <a:pt x="812176" y="381408"/>
                        <a:pt x="810682" y="380288"/>
                      </a:cubicBezTo>
                      <a:cubicBezTo>
                        <a:pt x="809114" y="379093"/>
                        <a:pt x="808144" y="373792"/>
                        <a:pt x="806426" y="369760"/>
                      </a:cubicBezTo>
                      <a:cubicBezTo>
                        <a:pt x="802842" y="361098"/>
                        <a:pt x="797092" y="370357"/>
                        <a:pt x="802618" y="389025"/>
                      </a:cubicBezTo>
                      <a:cubicBezTo>
                        <a:pt x="803439" y="391937"/>
                        <a:pt x="804485" y="394028"/>
                        <a:pt x="805082" y="397388"/>
                      </a:cubicBezTo>
                      <a:cubicBezTo>
                        <a:pt x="806650" y="406050"/>
                        <a:pt x="803813" y="408813"/>
                        <a:pt x="803589" y="416728"/>
                      </a:cubicBezTo>
                      <a:cubicBezTo>
                        <a:pt x="803439" y="422104"/>
                        <a:pt x="804709" y="429123"/>
                        <a:pt x="806053" y="434201"/>
                      </a:cubicBezTo>
                      <a:cubicBezTo>
                        <a:pt x="807322" y="439353"/>
                        <a:pt x="808741" y="443833"/>
                        <a:pt x="809637" y="449658"/>
                      </a:cubicBezTo>
                      <a:cubicBezTo>
                        <a:pt x="811429" y="461232"/>
                        <a:pt x="810832" y="474001"/>
                        <a:pt x="809264" y="482364"/>
                      </a:cubicBezTo>
                      <a:cubicBezTo>
                        <a:pt x="807696" y="490652"/>
                        <a:pt x="805231" y="496477"/>
                        <a:pt x="803365" y="505885"/>
                      </a:cubicBezTo>
                      <a:cubicBezTo>
                        <a:pt x="801274" y="516937"/>
                        <a:pt x="800079" y="533290"/>
                        <a:pt x="796196" y="539039"/>
                      </a:cubicBezTo>
                      <a:cubicBezTo>
                        <a:pt x="792985" y="543744"/>
                        <a:pt x="789028" y="539637"/>
                        <a:pt x="785070" y="539637"/>
                      </a:cubicBezTo>
                      <a:cubicBezTo>
                        <a:pt x="776632" y="539413"/>
                        <a:pt x="771256" y="569580"/>
                        <a:pt x="778648" y="586754"/>
                      </a:cubicBezTo>
                      <a:cubicBezTo>
                        <a:pt x="780889" y="592131"/>
                        <a:pt x="783502" y="596088"/>
                        <a:pt x="784921" y="603182"/>
                      </a:cubicBezTo>
                      <a:cubicBezTo>
                        <a:pt x="786788" y="612441"/>
                        <a:pt x="786116" y="626181"/>
                        <a:pt x="783427" y="635589"/>
                      </a:cubicBezTo>
                      <a:cubicBezTo>
                        <a:pt x="780665" y="644998"/>
                        <a:pt x="775960" y="649254"/>
                        <a:pt x="772451" y="645296"/>
                      </a:cubicBezTo>
                      <a:cubicBezTo>
                        <a:pt x="768866" y="641264"/>
                        <a:pt x="766776" y="630064"/>
                        <a:pt x="762744" y="626255"/>
                      </a:cubicBezTo>
                      <a:cubicBezTo>
                        <a:pt x="758711" y="622447"/>
                        <a:pt x="752812" y="626479"/>
                        <a:pt x="749676" y="617892"/>
                      </a:cubicBezTo>
                      <a:cubicBezTo>
                        <a:pt x="746838" y="610126"/>
                        <a:pt x="748033" y="595715"/>
                        <a:pt x="744822" y="588024"/>
                      </a:cubicBezTo>
                      <a:cubicBezTo>
                        <a:pt x="741836" y="580780"/>
                        <a:pt x="736235" y="582573"/>
                        <a:pt x="733099" y="574956"/>
                      </a:cubicBezTo>
                      <a:cubicBezTo>
                        <a:pt x="729141" y="565174"/>
                        <a:pt x="731680" y="546432"/>
                        <a:pt x="727275" y="536874"/>
                      </a:cubicBezTo>
                      <a:cubicBezTo>
                        <a:pt x="721301" y="523956"/>
                        <a:pt x="711818" y="537919"/>
                        <a:pt x="709129" y="551584"/>
                      </a:cubicBezTo>
                      <a:cubicBezTo>
                        <a:pt x="707412" y="560545"/>
                        <a:pt x="705919" y="571223"/>
                        <a:pt x="701812" y="575554"/>
                      </a:cubicBezTo>
                      <a:cubicBezTo>
                        <a:pt x="698153" y="579436"/>
                        <a:pt x="693897" y="576748"/>
                        <a:pt x="689640" y="576748"/>
                      </a:cubicBezTo>
                      <a:cubicBezTo>
                        <a:pt x="681949" y="576748"/>
                        <a:pt x="673885" y="588472"/>
                        <a:pt x="670674" y="603929"/>
                      </a:cubicBezTo>
                      <a:cubicBezTo>
                        <a:pt x="667463" y="619834"/>
                        <a:pt x="671719" y="637381"/>
                        <a:pt x="667687" y="652764"/>
                      </a:cubicBezTo>
                      <a:cubicBezTo>
                        <a:pt x="664252" y="665906"/>
                        <a:pt x="654171" y="668071"/>
                        <a:pt x="648795" y="659484"/>
                      </a:cubicBezTo>
                      <a:cubicBezTo>
                        <a:pt x="643493" y="650897"/>
                        <a:pt x="642075" y="635739"/>
                        <a:pt x="641925" y="621327"/>
                      </a:cubicBezTo>
                      <a:cubicBezTo>
                        <a:pt x="641776" y="606915"/>
                        <a:pt x="642597" y="592131"/>
                        <a:pt x="640507" y="578167"/>
                      </a:cubicBezTo>
                      <a:cubicBezTo>
                        <a:pt x="636549" y="550912"/>
                        <a:pt x="614820" y="518654"/>
                        <a:pt x="599661" y="506408"/>
                      </a:cubicBezTo>
                      <a:cubicBezTo>
                        <a:pt x="588983" y="497746"/>
                        <a:pt x="577111" y="498194"/>
                        <a:pt x="565462" y="498567"/>
                      </a:cubicBezTo>
                      <a:cubicBezTo>
                        <a:pt x="557024" y="498941"/>
                        <a:pt x="539999" y="491399"/>
                        <a:pt x="532607" y="498194"/>
                      </a:cubicBezTo>
                      <a:cubicBezTo>
                        <a:pt x="533428" y="502749"/>
                        <a:pt x="534175" y="507229"/>
                        <a:pt x="534921" y="511784"/>
                      </a:cubicBezTo>
                      <a:cubicBezTo>
                        <a:pt x="531561" y="513203"/>
                        <a:pt x="530665" y="521267"/>
                        <a:pt x="532308" y="526644"/>
                      </a:cubicBezTo>
                      <a:cubicBezTo>
                        <a:pt x="534025" y="532020"/>
                        <a:pt x="537386" y="535156"/>
                        <a:pt x="540522" y="537845"/>
                      </a:cubicBezTo>
                      <a:cubicBezTo>
                        <a:pt x="543733" y="540607"/>
                        <a:pt x="547018" y="543370"/>
                        <a:pt x="548960" y="548373"/>
                      </a:cubicBezTo>
                      <a:cubicBezTo>
                        <a:pt x="552395" y="557334"/>
                        <a:pt x="549706" y="570103"/>
                        <a:pt x="544703" y="576599"/>
                      </a:cubicBezTo>
                      <a:cubicBezTo>
                        <a:pt x="539700" y="583095"/>
                        <a:pt x="533129" y="584887"/>
                        <a:pt x="526857" y="586456"/>
                      </a:cubicBezTo>
                      <a:cubicBezTo>
                        <a:pt x="520510" y="587949"/>
                        <a:pt x="513864" y="589517"/>
                        <a:pt x="508413" y="595789"/>
                      </a:cubicBezTo>
                      <a:cubicBezTo>
                        <a:pt x="499079" y="606542"/>
                        <a:pt x="492433" y="631632"/>
                        <a:pt x="480710" y="635440"/>
                      </a:cubicBezTo>
                      <a:cubicBezTo>
                        <a:pt x="472571" y="638128"/>
                        <a:pt x="464208" y="631557"/>
                        <a:pt x="458682" y="621626"/>
                      </a:cubicBezTo>
                      <a:cubicBezTo>
                        <a:pt x="453082" y="611769"/>
                        <a:pt x="449796" y="599000"/>
                        <a:pt x="446585" y="586381"/>
                      </a:cubicBezTo>
                      <a:cubicBezTo>
                        <a:pt x="442329" y="569580"/>
                        <a:pt x="438073" y="552405"/>
                        <a:pt x="431278" y="537397"/>
                      </a:cubicBezTo>
                      <a:cubicBezTo>
                        <a:pt x="424483" y="522462"/>
                        <a:pt x="414850" y="509619"/>
                        <a:pt x="403351" y="505661"/>
                      </a:cubicBezTo>
                      <a:cubicBezTo>
                        <a:pt x="394539" y="502600"/>
                        <a:pt x="382891" y="509021"/>
                        <a:pt x="383040" y="523134"/>
                      </a:cubicBezTo>
                      <a:cubicBezTo>
                        <a:pt x="383189" y="534932"/>
                        <a:pt x="391254" y="542175"/>
                        <a:pt x="396257" y="551061"/>
                      </a:cubicBezTo>
                      <a:cubicBezTo>
                        <a:pt x="405143" y="566892"/>
                        <a:pt x="404769" y="590637"/>
                        <a:pt x="411042" y="608782"/>
                      </a:cubicBezTo>
                      <a:cubicBezTo>
                        <a:pt x="419106" y="632154"/>
                        <a:pt x="435758" y="641414"/>
                        <a:pt x="448004" y="656348"/>
                      </a:cubicBezTo>
                      <a:cubicBezTo>
                        <a:pt x="452858" y="662247"/>
                        <a:pt x="456741" y="670013"/>
                        <a:pt x="462192" y="674120"/>
                      </a:cubicBezTo>
                      <a:cubicBezTo>
                        <a:pt x="468763" y="679197"/>
                        <a:pt x="476752" y="678451"/>
                        <a:pt x="483473" y="682408"/>
                      </a:cubicBezTo>
                      <a:cubicBezTo>
                        <a:pt x="504082" y="694580"/>
                        <a:pt x="467419" y="754541"/>
                        <a:pt x="458906" y="765144"/>
                      </a:cubicBezTo>
                      <a:cubicBezTo>
                        <a:pt x="440761" y="788367"/>
                        <a:pt x="414327" y="797402"/>
                        <a:pt x="409100" y="836903"/>
                      </a:cubicBezTo>
                      <a:cubicBezTo>
                        <a:pt x="406113" y="858931"/>
                        <a:pt x="413805" y="877674"/>
                        <a:pt x="413357" y="897536"/>
                      </a:cubicBezTo>
                      <a:cubicBezTo>
                        <a:pt x="412983" y="915980"/>
                        <a:pt x="405441" y="934872"/>
                        <a:pt x="394017" y="947640"/>
                      </a:cubicBezTo>
                      <a:cubicBezTo>
                        <a:pt x="385280" y="957348"/>
                        <a:pt x="373557" y="965636"/>
                        <a:pt x="370570" y="977733"/>
                      </a:cubicBezTo>
                      <a:cubicBezTo>
                        <a:pt x="368628" y="985573"/>
                        <a:pt x="370869" y="993339"/>
                        <a:pt x="366463" y="1000060"/>
                      </a:cubicBezTo>
                      <a:cubicBezTo>
                        <a:pt x="363625" y="1004391"/>
                        <a:pt x="359071" y="1006855"/>
                        <a:pt x="355337" y="1010066"/>
                      </a:cubicBezTo>
                      <a:cubicBezTo>
                        <a:pt x="346302" y="1017981"/>
                        <a:pt x="342717" y="1029480"/>
                        <a:pt x="337341" y="1038739"/>
                      </a:cubicBezTo>
                      <a:cubicBezTo>
                        <a:pt x="328231" y="1054346"/>
                        <a:pt x="312177" y="1065845"/>
                        <a:pt x="295675" y="1070027"/>
                      </a:cubicBezTo>
                      <a:cubicBezTo>
                        <a:pt x="279098" y="1074134"/>
                        <a:pt x="262371" y="1071221"/>
                        <a:pt x="254755" y="1060319"/>
                      </a:cubicBezTo>
                      <a:cubicBezTo>
                        <a:pt x="249378" y="1052554"/>
                        <a:pt x="249005" y="1041353"/>
                        <a:pt x="246989" y="1029704"/>
                      </a:cubicBezTo>
                      <a:cubicBezTo>
                        <a:pt x="243255" y="1005884"/>
                        <a:pt x="209728" y="984379"/>
                        <a:pt x="223766" y="947118"/>
                      </a:cubicBezTo>
                      <a:cubicBezTo>
                        <a:pt x="228918" y="933826"/>
                        <a:pt x="234071" y="919639"/>
                        <a:pt x="235639" y="904256"/>
                      </a:cubicBezTo>
                      <a:cubicBezTo>
                        <a:pt x="237879" y="882079"/>
                        <a:pt x="227649" y="854376"/>
                        <a:pt x="221153" y="832049"/>
                      </a:cubicBezTo>
                      <a:cubicBezTo>
                        <a:pt x="216075" y="814651"/>
                        <a:pt x="209877" y="796879"/>
                        <a:pt x="205322" y="778137"/>
                      </a:cubicBezTo>
                      <a:cubicBezTo>
                        <a:pt x="202485" y="766712"/>
                        <a:pt x="202336" y="756781"/>
                        <a:pt x="195391" y="748641"/>
                      </a:cubicBezTo>
                      <a:cubicBezTo>
                        <a:pt x="177993" y="728107"/>
                        <a:pt x="147676" y="734977"/>
                        <a:pt x="127216" y="739382"/>
                      </a:cubicBezTo>
                      <a:cubicBezTo>
                        <a:pt x="114373" y="742145"/>
                        <a:pt x="101156" y="747969"/>
                        <a:pt x="88686" y="750210"/>
                      </a:cubicBezTo>
                      <a:cubicBezTo>
                        <a:pt x="75245" y="752748"/>
                        <a:pt x="65164" y="740428"/>
                        <a:pt x="55681" y="726837"/>
                      </a:cubicBezTo>
                      <a:cubicBezTo>
                        <a:pt x="42614" y="708244"/>
                        <a:pt x="29472" y="689427"/>
                        <a:pt x="16329" y="670386"/>
                      </a:cubicBezTo>
                      <a:cubicBezTo>
                        <a:pt x="7145" y="657095"/>
                        <a:pt x="-2936" y="639323"/>
                        <a:pt x="798" y="621402"/>
                      </a:cubicBezTo>
                      <a:cubicBezTo>
                        <a:pt x="2440" y="613412"/>
                        <a:pt x="6771" y="606915"/>
                        <a:pt x="7668" y="598627"/>
                      </a:cubicBezTo>
                      <a:cubicBezTo>
                        <a:pt x="9086" y="585634"/>
                        <a:pt x="1843" y="573836"/>
                        <a:pt x="350" y="560769"/>
                      </a:cubicBezTo>
                      <a:cubicBezTo>
                        <a:pt x="-1816" y="541429"/>
                        <a:pt x="8713" y="524702"/>
                        <a:pt x="19242" y="513203"/>
                      </a:cubicBezTo>
                      <a:cubicBezTo>
                        <a:pt x="37536" y="493266"/>
                        <a:pt x="55532" y="460410"/>
                        <a:pt x="62252" y="427630"/>
                      </a:cubicBezTo>
                      <a:cubicBezTo>
                        <a:pt x="65090" y="413666"/>
                        <a:pt x="66882" y="397313"/>
                        <a:pt x="75245" y="389921"/>
                      </a:cubicBezTo>
                      <a:cubicBezTo>
                        <a:pt x="84728" y="381558"/>
                        <a:pt x="96750" y="389249"/>
                        <a:pt x="107727" y="391564"/>
                      </a:cubicBezTo>
                      <a:cubicBezTo>
                        <a:pt x="124827" y="395148"/>
                        <a:pt x="141553" y="385142"/>
                        <a:pt x="157831" y="377824"/>
                      </a:cubicBezTo>
                      <a:cubicBezTo>
                        <a:pt x="174110" y="370581"/>
                        <a:pt x="192852" y="366549"/>
                        <a:pt x="207562" y="380213"/>
                      </a:cubicBezTo>
                      <a:cubicBezTo>
                        <a:pt x="202112" y="425166"/>
                        <a:pt x="263491" y="453391"/>
                        <a:pt x="284847" y="438905"/>
                      </a:cubicBezTo>
                      <a:cubicBezTo>
                        <a:pt x="291269" y="434574"/>
                        <a:pt x="296720" y="427107"/>
                        <a:pt x="303664" y="425091"/>
                      </a:cubicBezTo>
                      <a:cubicBezTo>
                        <a:pt x="316732" y="421208"/>
                        <a:pt x="329127" y="437412"/>
                        <a:pt x="342045" y="444132"/>
                      </a:cubicBezTo>
                      <a:cubicBezTo>
                        <a:pt x="360863" y="453914"/>
                        <a:pt x="382443" y="440175"/>
                        <a:pt x="389760" y="414413"/>
                      </a:cubicBezTo>
                      <a:cubicBezTo>
                        <a:pt x="391777" y="407170"/>
                        <a:pt x="392747" y="398209"/>
                        <a:pt x="389686" y="391190"/>
                      </a:cubicBezTo>
                      <a:cubicBezTo>
                        <a:pt x="386774" y="384395"/>
                        <a:pt x="381248" y="381632"/>
                        <a:pt x="376170" y="380139"/>
                      </a:cubicBezTo>
                      <a:cubicBezTo>
                        <a:pt x="360041" y="375434"/>
                        <a:pt x="343763" y="378421"/>
                        <a:pt x="327261" y="378421"/>
                      </a:cubicBezTo>
                      <a:cubicBezTo>
                        <a:pt x="310833" y="378421"/>
                        <a:pt x="292912" y="374762"/>
                        <a:pt x="279172" y="359306"/>
                      </a:cubicBezTo>
                      <a:cubicBezTo>
                        <a:pt x="272078" y="351390"/>
                        <a:pt x="266628" y="340936"/>
                        <a:pt x="260131" y="332200"/>
                      </a:cubicBezTo>
                      <a:cubicBezTo>
                        <a:pt x="247661" y="315473"/>
                        <a:pt x="231905" y="305393"/>
                        <a:pt x="216598" y="295611"/>
                      </a:cubicBezTo>
                      <a:cubicBezTo>
                        <a:pt x="199199" y="284709"/>
                        <a:pt x="182473" y="274479"/>
                        <a:pt x="165149" y="286352"/>
                      </a:cubicBezTo>
                      <a:cubicBezTo>
                        <a:pt x="149916" y="296880"/>
                        <a:pt x="136998" y="313457"/>
                        <a:pt x="128710" y="335411"/>
                      </a:cubicBezTo>
                      <a:cubicBezTo>
                        <a:pt x="127142" y="339592"/>
                        <a:pt x="125723" y="343923"/>
                        <a:pt x="124080" y="348030"/>
                      </a:cubicBezTo>
                      <a:cubicBezTo>
                        <a:pt x="122587" y="351838"/>
                        <a:pt x="120869" y="355497"/>
                        <a:pt x="118778" y="358633"/>
                      </a:cubicBezTo>
                      <a:cubicBezTo>
                        <a:pt x="112133" y="368415"/>
                        <a:pt x="102127" y="371701"/>
                        <a:pt x="92718" y="374613"/>
                      </a:cubicBezTo>
                      <a:cubicBezTo>
                        <a:pt x="83309" y="377451"/>
                        <a:pt x="70914" y="378496"/>
                        <a:pt x="66508" y="366026"/>
                      </a:cubicBezTo>
                      <a:cubicBezTo>
                        <a:pt x="63148" y="356543"/>
                        <a:pt x="66956" y="345193"/>
                        <a:pt x="65836" y="334888"/>
                      </a:cubicBezTo>
                      <a:cubicBezTo>
                        <a:pt x="64343" y="321149"/>
                        <a:pt x="54561" y="308529"/>
                        <a:pt x="58892" y="296432"/>
                      </a:cubicBezTo>
                      <a:cubicBezTo>
                        <a:pt x="61207" y="290085"/>
                        <a:pt x="66732" y="287173"/>
                        <a:pt x="71735" y="287397"/>
                      </a:cubicBezTo>
                      <a:cubicBezTo>
                        <a:pt x="76813" y="287621"/>
                        <a:pt x="81667" y="290235"/>
                        <a:pt x="86520" y="292101"/>
                      </a:cubicBezTo>
                      <a:cubicBezTo>
                        <a:pt x="95780" y="295686"/>
                        <a:pt x="106234" y="296507"/>
                        <a:pt x="114298" y="289488"/>
                      </a:cubicBezTo>
                      <a:cubicBezTo>
                        <a:pt x="122363" y="282469"/>
                        <a:pt x="126021" y="265892"/>
                        <a:pt x="119898" y="255960"/>
                      </a:cubicBezTo>
                      <a:cubicBezTo>
                        <a:pt x="115642" y="249016"/>
                        <a:pt x="108474" y="247373"/>
                        <a:pt x="102575" y="243490"/>
                      </a:cubicBezTo>
                      <a:cubicBezTo>
                        <a:pt x="96676" y="239607"/>
                        <a:pt x="91374" y="229826"/>
                        <a:pt x="95033" y="222732"/>
                      </a:cubicBezTo>
                      <a:cubicBezTo>
                        <a:pt x="98617" y="215713"/>
                        <a:pt x="106607" y="218251"/>
                        <a:pt x="112954" y="218476"/>
                      </a:cubicBezTo>
                      <a:cubicBezTo>
                        <a:pt x="125723" y="218924"/>
                        <a:pt x="136550" y="207125"/>
                        <a:pt x="144764" y="195253"/>
                      </a:cubicBezTo>
                      <a:cubicBezTo>
                        <a:pt x="156861" y="177854"/>
                        <a:pt x="165597" y="168296"/>
                        <a:pt x="182174" y="160381"/>
                      </a:cubicBezTo>
                      <a:cubicBezTo>
                        <a:pt x="194047" y="154781"/>
                        <a:pt x="207861" y="143431"/>
                        <a:pt x="207338" y="127003"/>
                      </a:cubicBezTo>
                      <a:cubicBezTo>
                        <a:pt x="206890" y="113114"/>
                        <a:pt x="195018" y="95119"/>
                        <a:pt x="182697" y="99599"/>
                      </a:cubicBezTo>
                      <a:cubicBezTo>
                        <a:pt x="174184" y="102511"/>
                        <a:pt x="170302" y="117221"/>
                        <a:pt x="159400" y="115429"/>
                      </a:cubicBezTo>
                      <a:cubicBezTo>
                        <a:pt x="149916" y="113712"/>
                        <a:pt x="147153" y="99300"/>
                        <a:pt x="149319" y="89966"/>
                      </a:cubicBezTo>
                      <a:cubicBezTo>
                        <a:pt x="152156" y="77645"/>
                        <a:pt x="159101" y="67789"/>
                        <a:pt x="168435" y="61815"/>
                      </a:cubicBezTo>
                      <a:cubicBezTo>
                        <a:pt x="174782" y="57783"/>
                        <a:pt x="182324" y="55244"/>
                        <a:pt x="186729" y="49942"/>
                      </a:cubicBezTo>
                      <a:cubicBezTo>
                        <a:pt x="192031" y="43521"/>
                        <a:pt x="191882" y="34859"/>
                        <a:pt x="195316" y="28736"/>
                      </a:cubicBezTo>
                      <a:cubicBezTo>
                        <a:pt x="198751" y="22762"/>
                        <a:pt x="205322" y="19103"/>
                        <a:pt x="211595" y="15818"/>
                      </a:cubicBezTo>
                      <a:cubicBezTo>
                        <a:pt x="220182" y="11263"/>
                        <a:pt x="228396" y="7305"/>
                        <a:pt x="237207" y="4393"/>
                      </a:cubicBezTo>
                      <a:cubicBezTo>
                        <a:pt x="253112" y="-610"/>
                        <a:pt x="273348" y="-2402"/>
                        <a:pt x="293584" y="4766"/>
                      </a:cubicBezTo>
                      <a:cubicBezTo>
                        <a:pt x="318076" y="12681"/>
                        <a:pt x="320913" y="36278"/>
                        <a:pt x="348990" y="45163"/>
                      </a:cubicBezTo>
                      <a:cubicBezTo>
                        <a:pt x="360564" y="48524"/>
                        <a:pt x="371466" y="46582"/>
                        <a:pt x="376544" y="40758"/>
                      </a:cubicBezTo>
                      <a:cubicBezTo>
                        <a:pt x="381323" y="35158"/>
                        <a:pt x="381323" y="27018"/>
                        <a:pt x="388939" y="25376"/>
                      </a:cubicBezTo>
                      <a:cubicBezTo>
                        <a:pt x="394166" y="24181"/>
                        <a:pt x="401708" y="26122"/>
                        <a:pt x="408055" y="26421"/>
                      </a:cubicBezTo>
                      <a:cubicBezTo>
                        <a:pt x="417687" y="26869"/>
                        <a:pt x="423885" y="23808"/>
                        <a:pt x="430830" y="22090"/>
                      </a:cubicBezTo>
                      <a:cubicBezTo>
                        <a:pt x="441433" y="19402"/>
                        <a:pt x="455471" y="19551"/>
                        <a:pt x="472123" y="25898"/>
                      </a:cubicBezTo>
                      <a:cubicBezTo>
                        <a:pt x="482875" y="30005"/>
                        <a:pt x="493703" y="36800"/>
                        <a:pt x="504455" y="42475"/>
                      </a:cubicBezTo>
                      <a:cubicBezTo>
                        <a:pt x="517299" y="49494"/>
                        <a:pt x="538879" y="55393"/>
                        <a:pt x="525961" y="39862"/>
                      </a:cubicBezTo>
                      <a:cubicBezTo>
                        <a:pt x="520958" y="34112"/>
                        <a:pt x="512669" y="28736"/>
                        <a:pt x="509459" y="24256"/>
                      </a:cubicBezTo>
                      <a:cubicBezTo>
                        <a:pt x="504157" y="16863"/>
                        <a:pt x="531561" y="20821"/>
                        <a:pt x="538506" y="20821"/>
                      </a:cubicBezTo>
                      <a:cubicBezTo>
                        <a:pt x="541343" y="20821"/>
                        <a:pt x="544330" y="20821"/>
                        <a:pt x="544927" y="19626"/>
                      </a:cubicBezTo>
                      <a:cubicBezTo>
                        <a:pt x="545599" y="18356"/>
                        <a:pt x="542911" y="15594"/>
                        <a:pt x="538282" y="13652"/>
                      </a:cubicBezTo>
                      <a:cubicBezTo>
                        <a:pt x="546495" y="16340"/>
                        <a:pt x="551424" y="15967"/>
                        <a:pt x="553067" y="14324"/>
                      </a:cubicBezTo>
                      <a:cubicBezTo>
                        <a:pt x="554709" y="12756"/>
                        <a:pt x="553963" y="10367"/>
                        <a:pt x="555755" y="9247"/>
                      </a:cubicBezTo>
                      <a:cubicBezTo>
                        <a:pt x="557696" y="7977"/>
                        <a:pt x="562699" y="8052"/>
                        <a:pt x="567627" y="7977"/>
                      </a:cubicBezTo>
                      <a:cubicBezTo>
                        <a:pt x="576140" y="7977"/>
                        <a:pt x="584578" y="7977"/>
                        <a:pt x="593912" y="8276"/>
                      </a:cubicBezTo>
                      <a:cubicBezTo>
                        <a:pt x="606830" y="8724"/>
                        <a:pt x="621689" y="9695"/>
                        <a:pt x="638640" y="12831"/>
                      </a:cubicBezTo>
                      <a:cubicBezTo>
                        <a:pt x="638715" y="12831"/>
                        <a:pt x="638789" y="12831"/>
                        <a:pt x="638864" y="12831"/>
                      </a:cubicBezTo>
                      <a:cubicBezTo>
                        <a:pt x="642896" y="17236"/>
                        <a:pt x="646928" y="21717"/>
                        <a:pt x="650886" y="26272"/>
                      </a:cubicBezTo>
                      <a:cubicBezTo>
                        <a:pt x="650214" y="26272"/>
                        <a:pt x="649616" y="26272"/>
                        <a:pt x="649094" y="26272"/>
                      </a:cubicBezTo>
                      <a:cubicBezTo>
                        <a:pt x="643941" y="26570"/>
                        <a:pt x="647675" y="31648"/>
                        <a:pt x="657980" y="36726"/>
                      </a:cubicBezTo>
                      <a:cubicBezTo>
                        <a:pt x="659100" y="37248"/>
                        <a:pt x="660070" y="37696"/>
                        <a:pt x="660967" y="38070"/>
                      </a:cubicBezTo>
                      <a:cubicBezTo>
                        <a:pt x="679709" y="60620"/>
                        <a:pt x="697257" y="84590"/>
                        <a:pt x="713386" y="109978"/>
                      </a:cubicBezTo>
                      <a:cubicBezTo>
                        <a:pt x="765880" y="192490"/>
                        <a:pt x="798810" y="281871"/>
                        <a:pt x="813371" y="372672"/>
                      </a:cubicBezTo>
                      <a:close/>
                    </a:path>
                  </a:pathLst>
                </a:custGeom>
                <a:solidFill>
                  <a:srgbClr val="3BBBE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143" name="شكل حر: شكل 142">
                  <a:extLst>
                    <a:ext uri="{FF2B5EF4-FFF2-40B4-BE49-F238E27FC236}">
                      <a16:creationId xmlns:a16="http://schemas.microsoft.com/office/drawing/2014/main" id="{D108789A-3019-56B4-91C1-CEDB91B82CB3}"/>
                    </a:ext>
                  </a:extLst>
                </p:cNvPr>
                <p:cNvSpPr/>
                <p:nvPr/>
              </p:nvSpPr>
              <p:spPr>
                <a:xfrm>
                  <a:off x="4992043" y="2420912"/>
                  <a:ext cx="298400" cy="174783"/>
                </a:xfrm>
                <a:custGeom>
                  <a:avLst/>
                  <a:gdLst>
                    <a:gd name="connsiteX0" fmla="*/ 70589 w 298400"/>
                    <a:gd name="connsiteY0" fmla="*/ 55133 h 174783"/>
                    <a:gd name="connsiteX1" fmla="*/ 77235 w 298400"/>
                    <a:gd name="connsiteY1" fmla="*/ 56178 h 174783"/>
                    <a:gd name="connsiteX2" fmla="*/ 87465 w 298400"/>
                    <a:gd name="connsiteY2" fmla="*/ 69544 h 174783"/>
                    <a:gd name="connsiteX3" fmla="*/ 65287 w 298400"/>
                    <a:gd name="connsiteY3" fmla="*/ 106283 h 174783"/>
                    <a:gd name="connsiteX4" fmla="*/ 111285 w 298400"/>
                    <a:gd name="connsiteY4" fmla="*/ 161838 h 174783"/>
                    <a:gd name="connsiteX5" fmla="*/ 143169 w 298400"/>
                    <a:gd name="connsiteY5" fmla="*/ 111136 h 174783"/>
                    <a:gd name="connsiteX6" fmla="*/ 193796 w 298400"/>
                    <a:gd name="connsiteY6" fmla="*/ 88511 h 174783"/>
                    <a:gd name="connsiteX7" fmla="*/ 236284 w 298400"/>
                    <a:gd name="connsiteY7" fmla="*/ 60136 h 174783"/>
                    <a:gd name="connsiteX8" fmla="*/ 240093 w 298400"/>
                    <a:gd name="connsiteY8" fmla="*/ 49159 h 174783"/>
                    <a:gd name="connsiteX9" fmla="*/ 255998 w 298400"/>
                    <a:gd name="connsiteY9" fmla="*/ 38257 h 174783"/>
                    <a:gd name="connsiteX10" fmla="*/ 277802 w 298400"/>
                    <a:gd name="connsiteY10" fmla="*/ 31686 h 174783"/>
                    <a:gd name="connsiteX11" fmla="*/ 292139 w 298400"/>
                    <a:gd name="connsiteY11" fmla="*/ 25414 h 174783"/>
                    <a:gd name="connsiteX12" fmla="*/ 298187 w 298400"/>
                    <a:gd name="connsiteY12" fmla="*/ 11749 h 174783"/>
                    <a:gd name="connsiteX13" fmla="*/ 290794 w 298400"/>
                    <a:gd name="connsiteY13" fmla="*/ 2788 h 174783"/>
                    <a:gd name="connsiteX14" fmla="*/ 279220 w 298400"/>
                    <a:gd name="connsiteY14" fmla="*/ 100 h 174783"/>
                    <a:gd name="connsiteX15" fmla="*/ 247784 w 298400"/>
                    <a:gd name="connsiteY15" fmla="*/ 6074 h 174783"/>
                    <a:gd name="connsiteX16" fmla="*/ 213286 w 298400"/>
                    <a:gd name="connsiteY16" fmla="*/ 17573 h 174783"/>
                    <a:gd name="connsiteX17" fmla="*/ 197605 w 298400"/>
                    <a:gd name="connsiteY17" fmla="*/ 12271 h 174783"/>
                    <a:gd name="connsiteX18" fmla="*/ 161165 w 298400"/>
                    <a:gd name="connsiteY18" fmla="*/ 13093 h 174783"/>
                    <a:gd name="connsiteX19" fmla="*/ 149292 w 298400"/>
                    <a:gd name="connsiteY19" fmla="*/ 5103 h 174783"/>
                    <a:gd name="connsiteX20" fmla="*/ 123904 w 298400"/>
                    <a:gd name="connsiteY20" fmla="*/ 4058 h 174783"/>
                    <a:gd name="connsiteX21" fmla="*/ 99636 w 298400"/>
                    <a:gd name="connsiteY21" fmla="*/ 13615 h 174783"/>
                    <a:gd name="connsiteX22" fmla="*/ 74098 w 298400"/>
                    <a:gd name="connsiteY22" fmla="*/ 15482 h 174783"/>
                    <a:gd name="connsiteX23" fmla="*/ 58119 w 298400"/>
                    <a:gd name="connsiteY23" fmla="*/ 18618 h 174783"/>
                    <a:gd name="connsiteX24" fmla="*/ 36763 w 298400"/>
                    <a:gd name="connsiteY24" fmla="*/ 22352 h 174783"/>
                    <a:gd name="connsiteX25" fmla="*/ 15556 w 298400"/>
                    <a:gd name="connsiteY25" fmla="*/ 26235 h 174783"/>
                    <a:gd name="connsiteX26" fmla="*/ 5625 w 298400"/>
                    <a:gd name="connsiteY26" fmla="*/ 39078 h 174783"/>
                    <a:gd name="connsiteX27" fmla="*/ 32357 w 298400"/>
                    <a:gd name="connsiteY27" fmla="*/ 33105 h 174783"/>
                    <a:gd name="connsiteX28" fmla="*/ 53340 w 298400"/>
                    <a:gd name="connsiteY28" fmla="*/ 30342 h 174783"/>
                    <a:gd name="connsiteX29" fmla="*/ 60434 w 298400"/>
                    <a:gd name="connsiteY29" fmla="*/ 37062 h 174783"/>
                    <a:gd name="connsiteX30" fmla="*/ 56327 w 298400"/>
                    <a:gd name="connsiteY30" fmla="*/ 51474 h 174783"/>
                    <a:gd name="connsiteX31" fmla="*/ 70365 w 298400"/>
                    <a:gd name="connsiteY31" fmla="*/ 54909 h 1747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298400" h="174783">
                      <a:moveTo>
                        <a:pt x="70589" y="55133"/>
                      </a:moveTo>
                      <a:cubicBezTo>
                        <a:pt x="72829" y="55282"/>
                        <a:pt x="75069" y="55581"/>
                        <a:pt x="77235" y="56178"/>
                      </a:cubicBezTo>
                      <a:cubicBezTo>
                        <a:pt x="83656" y="57970"/>
                        <a:pt x="88361" y="62376"/>
                        <a:pt x="87465" y="69544"/>
                      </a:cubicBezTo>
                      <a:cubicBezTo>
                        <a:pt x="86120" y="80372"/>
                        <a:pt x="73128" y="92692"/>
                        <a:pt x="65287" y="106283"/>
                      </a:cubicBezTo>
                      <a:cubicBezTo>
                        <a:pt x="45201" y="137794"/>
                        <a:pt x="71112" y="202310"/>
                        <a:pt x="111285" y="161838"/>
                      </a:cubicBezTo>
                      <a:cubicBezTo>
                        <a:pt x="125622" y="147128"/>
                        <a:pt x="130102" y="124801"/>
                        <a:pt x="143169" y="111136"/>
                      </a:cubicBezTo>
                      <a:cubicBezTo>
                        <a:pt x="156983" y="96501"/>
                        <a:pt x="176323" y="93215"/>
                        <a:pt x="193796" y="88511"/>
                      </a:cubicBezTo>
                      <a:cubicBezTo>
                        <a:pt x="211344" y="83956"/>
                        <a:pt x="231356" y="74174"/>
                        <a:pt x="236284" y="60136"/>
                      </a:cubicBezTo>
                      <a:cubicBezTo>
                        <a:pt x="237703" y="56253"/>
                        <a:pt x="237778" y="52445"/>
                        <a:pt x="240093" y="49159"/>
                      </a:cubicBezTo>
                      <a:cubicBezTo>
                        <a:pt x="240093" y="45500"/>
                        <a:pt x="253160" y="39452"/>
                        <a:pt x="255998" y="38257"/>
                      </a:cubicBezTo>
                      <a:cubicBezTo>
                        <a:pt x="262718" y="35270"/>
                        <a:pt x="270633" y="33851"/>
                        <a:pt x="277802" y="31686"/>
                      </a:cubicBezTo>
                      <a:cubicBezTo>
                        <a:pt x="282879" y="30192"/>
                        <a:pt x="288032" y="28624"/>
                        <a:pt x="292139" y="25414"/>
                      </a:cubicBezTo>
                      <a:cubicBezTo>
                        <a:pt x="296320" y="22203"/>
                        <a:pt x="299232" y="16901"/>
                        <a:pt x="298187" y="11749"/>
                      </a:cubicBezTo>
                      <a:cubicBezTo>
                        <a:pt x="297366" y="7866"/>
                        <a:pt x="294379" y="4655"/>
                        <a:pt x="290794" y="2788"/>
                      </a:cubicBezTo>
                      <a:cubicBezTo>
                        <a:pt x="287210" y="921"/>
                        <a:pt x="283178" y="324"/>
                        <a:pt x="279220" y="100"/>
                      </a:cubicBezTo>
                      <a:cubicBezTo>
                        <a:pt x="268468" y="-497"/>
                        <a:pt x="257566" y="1593"/>
                        <a:pt x="247784" y="6074"/>
                      </a:cubicBezTo>
                      <a:cubicBezTo>
                        <a:pt x="236583" y="11301"/>
                        <a:pt x="225382" y="19888"/>
                        <a:pt x="213286" y="17573"/>
                      </a:cubicBezTo>
                      <a:cubicBezTo>
                        <a:pt x="207835" y="16528"/>
                        <a:pt x="203056" y="13391"/>
                        <a:pt x="197605" y="12271"/>
                      </a:cubicBezTo>
                      <a:cubicBezTo>
                        <a:pt x="185508" y="9882"/>
                        <a:pt x="172440" y="18096"/>
                        <a:pt x="161165" y="13093"/>
                      </a:cubicBezTo>
                      <a:cubicBezTo>
                        <a:pt x="156759" y="11151"/>
                        <a:pt x="153474" y="7492"/>
                        <a:pt x="149292" y="5103"/>
                      </a:cubicBezTo>
                      <a:cubicBezTo>
                        <a:pt x="141676" y="847"/>
                        <a:pt x="132267" y="1519"/>
                        <a:pt x="123904" y="4058"/>
                      </a:cubicBezTo>
                      <a:cubicBezTo>
                        <a:pt x="115616" y="6596"/>
                        <a:pt x="107850" y="10853"/>
                        <a:pt x="99636" y="13615"/>
                      </a:cubicBezTo>
                      <a:cubicBezTo>
                        <a:pt x="90750" y="16528"/>
                        <a:pt x="82984" y="14810"/>
                        <a:pt x="74098" y="15482"/>
                      </a:cubicBezTo>
                      <a:cubicBezTo>
                        <a:pt x="68797" y="15856"/>
                        <a:pt x="62076" y="17722"/>
                        <a:pt x="58119" y="18618"/>
                      </a:cubicBezTo>
                      <a:cubicBezTo>
                        <a:pt x="51473" y="20112"/>
                        <a:pt x="43483" y="21456"/>
                        <a:pt x="36763" y="22352"/>
                      </a:cubicBezTo>
                      <a:cubicBezTo>
                        <a:pt x="30042" y="23248"/>
                        <a:pt x="23023" y="24069"/>
                        <a:pt x="15556" y="26235"/>
                      </a:cubicBezTo>
                      <a:cubicBezTo>
                        <a:pt x="1667" y="29894"/>
                        <a:pt x="-5875" y="39377"/>
                        <a:pt x="5625" y="39078"/>
                      </a:cubicBezTo>
                      <a:cubicBezTo>
                        <a:pt x="13017" y="38705"/>
                        <a:pt x="23173" y="35270"/>
                        <a:pt x="32357" y="33105"/>
                      </a:cubicBezTo>
                      <a:cubicBezTo>
                        <a:pt x="40123" y="31238"/>
                        <a:pt x="47739" y="30043"/>
                        <a:pt x="53340" y="30342"/>
                      </a:cubicBezTo>
                      <a:cubicBezTo>
                        <a:pt x="58940" y="30715"/>
                        <a:pt x="62300" y="32881"/>
                        <a:pt x="60434" y="37062"/>
                      </a:cubicBezTo>
                      <a:cubicBezTo>
                        <a:pt x="58343" y="41692"/>
                        <a:pt x="53489" y="46994"/>
                        <a:pt x="56327" y="51474"/>
                      </a:cubicBezTo>
                      <a:cubicBezTo>
                        <a:pt x="58417" y="54834"/>
                        <a:pt x="64242" y="54535"/>
                        <a:pt x="70365" y="54909"/>
                      </a:cubicBezTo>
                      <a:close/>
                    </a:path>
                  </a:pathLst>
                </a:custGeom>
                <a:solidFill>
                  <a:srgbClr val="3BBBEC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144" name="شكل حر: شكل 143">
                  <a:extLst>
                    <a:ext uri="{FF2B5EF4-FFF2-40B4-BE49-F238E27FC236}">
                      <a16:creationId xmlns:a16="http://schemas.microsoft.com/office/drawing/2014/main" id="{9434F328-8804-BF0E-4619-96CC61D5FE0A}"/>
                    </a:ext>
                  </a:extLst>
                </p:cNvPr>
                <p:cNvSpPr/>
                <p:nvPr/>
              </p:nvSpPr>
              <p:spPr>
                <a:xfrm>
                  <a:off x="5812899" y="3202465"/>
                  <a:ext cx="182749" cy="248711"/>
                </a:xfrm>
                <a:custGeom>
                  <a:avLst/>
                  <a:gdLst>
                    <a:gd name="connsiteX0" fmla="*/ 182750 w 182749"/>
                    <a:gd name="connsiteY0" fmla="*/ 355 h 248711"/>
                    <a:gd name="connsiteX1" fmla="*/ 3912 w 182749"/>
                    <a:gd name="connsiteY1" fmla="*/ 248711 h 248711"/>
                    <a:gd name="connsiteX2" fmla="*/ 1448 w 182749"/>
                    <a:gd name="connsiteY2" fmla="*/ 243186 h 248711"/>
                    <a:gd name="connsiteX3" fmla="*/ 925 w 182749"/>
                    <a:gd name="connsiteY3" fmla="*/ 222800 h 248711"/>
                    <a:gd name="connsiteX4" fmla="*/ 9363 w 182749"/>
                    <a:gd name="connsiteY4" fmla="*/ 195695 h 248711"/>
                    <a:gd name="connsiteX5" fmla="*/ 84557 w 182749"/>
                    <a:gd name="connsiteY5" fmla="*/ 116469 h 248711"/>
                    <a:gd name="connsiteX6" fmla="*/ 117114 w 182749"/>
                    <a:gd name="connsiteY6" fmla="*/ 63676 h 248711"/>
                    <a:gd name="connsiteX7" fmla="*/ 128464 w 182749"/>
                    <a:gd name="connsiteY7" fmla="*/ 50907 h 248711"/>
                    <a:gd name="connsiteX8" fmla="*/ 141606 w 182749"/>
                    <a:gd name="connsiteY8" fmla="*/ 54715 h 248711"/>
                    <a:gd name="connsiteX9" fmla="*/ 151164 w 182749"/>
                    <a:gd name="connsiteY9" fmla="*/ 37765 h 248711"/>
                    <a:gd name="connsiteX10" fmla="*/ 158631 w 182749"/>
                    <a:gd name="connsiteY10" fmla="*/ 16409 h 248711"/>
                    <a:gd name="connsiteX11" fmla="*/ 178792 w 182749"/>
                    <a:gd name="connsiteY11" fmla="*/ 131 h 248711"/>
                    <a:gd name="connsiteX12" fmla="*/ 182750 w 182749"/>
                    <a:gd name="connsiteY12" fmla="*/ 205 h 24871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</a:cxnLst>
                  <a:rect l="l" t="t" r="r" b="b"/>
                  <a:pathLst>
                    <a:path w="182749" h="248711">
                      <a:moveTo>
                        <a:pt x="182750" y="355"/>
                      </a:moveTo>
                      <a:cubicBezTo>
                        <a:pt x="143249" y="93619"/>
                        <a:pt x="83064" y="178894"/>
                        <a:pt x="3912" y="248711"/>
                      </a:cubicBezTo>
                      <a:cubicBezTo>
                        <a:pt x="3091" y="246919"/>
                        <a:pt x="2195" y="245127"/>
                        <a:pt x="1448" y="243186"/>
                      </a:cubicBezTo>
                      <a:cubicBezTo>
                        <a:pt x="-344" y="238033"/>
                        <a:pt x="-419" y="231089"/>
                        <a:pt x="925" y="222800"/>
                      </a:cubicBezTo>
                      <a:cubicBezTo>
                        <a:pt x="2269" y="214661"/>
                        <a:pt x="5107" y="205327"/>
                        <a:pt x="9363" y="195695"/>
                      </a:cubicBezTo>
                      <a:cubicBezTo>
                        <a:pt x="30794" y="145142"/>
                        <a:pt x="58646" y="140961"/>
                        <a:pt x="84557" y="116469"/>
                      </a:cubicBezTo>
                      <a:cubicBezTo>
                        <a:pt x="98222" y="103177"/>
                        <a:pt x="107108" y="82941"/>
                        <a:pt x="117114" y="63676"/>
                      </a:cubicBezTo>
                      <a:cubicBezTo>
                        <a:pt x="120549" y="57105"/>
                        <a:pt x="124805" y="51654"/>
                        <a:pt x="128464" y="50907"/>
                      </a:cubicBezTo>
                      <a:cubicBezTo>
                        <a:pt x="133616" y="49936"/>
                        <a:pt x="136454" y="58150"/>
                        <a:pt x="141606" y="54715"/>
                      </a:cubicBezTo>
                      <a:cubicBezTo>
                        <a:pt x="145190" y="52326"/>
                        <a:pt x="148625" y="45008"/>
                        <a:pt x="151164" y="37765"/>
                      </a:cubicBezTo>
                      <a:cubicBezTo>
                        <a:pt x="153703" y="30522"/>
                        <a:pt x="155719" y="22756"/>
                        <a:pt x="158631" y="16409"/>
                      </a:cubicBezTo>
                      <a:cubicBezTo>
                        <a:pt x="165053" y="2371"/>
                        <a:pt x="172819" y="653"/>
                        <a:pt x="178792" y="131"/>
                      </a:cubicBezTo>
                      <a:cubicBezTo>
                        <a:pt x="180137" y="-19"/>
                        <a:pt x="181481" y="-93"/>
                        <a:pt x="182750" y="205"/>
                      </a:cubicBezTo>
                      <a:close/>
                    </a:path>
                  </a:pathLst>
                </a:custGeom>
                <a:solidFill>
                  <a:srgbClr val="000000">
                    <a:alpha val="70000"/>
                  </a:srgbClr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</p:grpSp>
          <p:sp>
            <p:nvSpPr>
              <p:cNvPr id="136" name="شكل حر: شكل 135">
                <a:extLst>
                  <a:ext uri="{FF2B5EF4-FFF2-40B4-BE49-F238E27FC236}">
                    <a16:creationId xmlns:a16="http://schemas.microsoft.com/office/drawing/2014/main" id="{5E5C1DFE-D4D0-6C16-A09B-0DEBAB47F12C}"/>
                  </a:ext>
                </a:extLst>
              </p:cNvPr>
              <p:cNvSpPr/>
              <p:nvPr/>
            </p:nvSpPr>
            <p:spPr>
              <a:xfrm>
                <a:off x="4822718" y="2163819"/>
                <a:ext cx="152538" cy="95454"/>
              </a:xfrm>
              <a:custGeom>
                <a:avLst/>
                <a:gdLst>
                  <a:gd name="connsiteX0" fmla="*/ 149636 w 152538"/>
                  <a:gd name="connsiteY0" fmla="*/ 174 h 95454"/>
                  <a:gd name="connsiteX1" fmla="*/ 110134 w 152538"/>
                  <a:gd name="connsiteY1" fmla="*/ 22874 h 95454"/>
                  <a:gd name="connsiteX2" fmla="*/ 76010 w 152538"/>
                  <a:gd name="connsiteY2" fmla="*/ 44081 h 95454"/>
                  <a:gd name="connsiteX3" fmla="*/ 293 w 152538"/>
                  <a:gd name="connsiteY3" fmla="*/ 94335 h 95454"/>
                  <a:gd name="connsiteX4" fmla="*/ 592 w 152538"/>
                  <a:gd name="connsiteY4" fmla="*/ 95455 h 95454"/>
                  <a:gd name="connsiteX5" fmla="*/ 88106 w 152538"/>
                  <a:gd name="connsiteY5" fmla="*/ 72083 h 95454"/>
                  <a:gd name="connsiteX6" fmla="*/ 152324 w 152538"/>
                  <a:gd name="connsiteY6" fmla="*/ 3833 h 95454"/>
                  <a:gd name="connsiteX7" fmla="*/ 149636 w 152538"/>
                  <a:gd name="connsiteY7" fmla="*/ 174 h 95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52538" h="95454">
                    <a:moveTo>
                      <a:pt x="149636" y="174"/>
                    </a:moveTo>
                    <a:cubicBezTo>
                      <a:pt x="135149" y="6148"/>
                      <a:pt x="124023" y="16005"/>
                      <a:pt x="110134" y="22874"/>
                    </a:cubicBezTo>
                    <a:cubicBezTo>
                      <a:pt x="98187" y="28773"/>
                      <a:pt x="87210" y="36763"/>
                      <a:pt x="76010" y="44081"/>
                    </a:cubicBezTo>
                    <a:cubicBezTo>
                      <a:pt x="50621" y="60658"/>
                      <a:pt x="25756" y="77907"/>
                      <a:pt x="293" y="94335"/>
                    </a:cubicBezTo>
                    <a:cubicBezTo>
                      <a:pt x="-230" y="94633"/>
                      <a:pt x="-6" y="95455"/>
                      <a:pt x="592" y="95455"/>
                    </a:cubicBezTo>
                    <a:cubicBezTo>
                      <a:pt x="31132" y="95156"/>
                      <a:pt x="60851" y="87838"/>
                      <a:pt x="88106" y="72083"/>
                    </a:cubicBezTo>
                    <a:cubicBezTo>
                      <a:pt x="113793" y="57298"/>
                      <a:pt x="140750" y="32806"/>
                      <a:pt x="152324" y="3833"/>
                    </a:cubicBezTo>
                    <a:cubicBezTo>
                      <a:pt x="153070" y="2041"/>
                      <a:pt x="151801" y="-722"/>
                      <a:pt x="149636" y="174"/>
                    </a:cubicBezTo>
                    <a:close/>
                  </a:path>
                </a:pathLst>
              </a:custGeom>
              <a:solidFill>
                <a:srgbClr val="99CCFF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sp>
            <p:nvSpPr>
              <p:cNvPr id="137" name="شكل حر: شكل 136">
                <a:extLst>
                  <a:ext uri="{FF2B5EF4-FFF2-40B4-BE49-F238E27FC236}">
                    <a16:creationId xmlns:a16="http://schemas.microsoft.com/office/drawing/2014/main" id="{5900C8B8-56B4-DDC4-E6AE-9315D9E2E322}"/>
                  </a:ext>
                </a:extLst>
              </p:cNvPr>
              <p:cNvSpPr/>
              <p:nvPr/>
            </p:nvSpPr>
            <p:spPr>
              <a:xfrm>
                <a:off x="4686213" y="2539366"/>
                <a:ext cx="1372147" cy="1093103"/>
              </a:xfrm>
              <a:custGeom>
                <a:avLst/>
                <a:gdLst>
                  <a:gd name="connsiteX0" fmla="*/ 1316231 w 1372147"/>
                  <a:gd name="connsiteY0" fmla="*/ 665769 h 1093103"/>
                  <a:gd name="connsiteX1" fmla="*/ 1135526 w 1372147"/>
                  <a:gd name="connsiteY1" fmla="*/ 916739 h 1093103"/>
                  <a:gd name="connsiteX2" fmla="*/ 1047190 w 1372147"/>
                  <a:gd name="connsiteY2" fmla="*/ 983197 h 1093103"/>
                  <a:gd name="connsiteX3" fmla="*/ 360065 w 1372147"/>
                  <a:gd name="connsiteY3" fmla="*/ 1020980 h 1093103"/>
                  <a:gd name="connsiteX4" fmla="*/ 359990 w 1372147"/>
                  <a:gd name="connsiteY4" fmla="*/ 1020980 h 1093103"/>
                  <a:gd name="connsiteX5" fmla="*/ 309438 w 1372147"/>
                  <a:gd name="connsiteY5" fmla="*/ 993501 h 1093103"/>
                  <a:gd name="connsiteX6" fmla="*/ 77882 w 1372147"/>
                  <a:gd name="connsiteY6" fmla="*/ 768069 h 1093103"/>
                  <a:gd name="connsiteX7" fmla="*/ 49880 w 1372147"/>
                  <a:gd name="connsiteY7" fmla="*/ 719980 h 1093103"/>
                  <a:gd name="connsiteX8" fmla="*/ 0 w 1372147"/>
                  <a:gd name="connsiteY8" fmla="*/ 600880 h 1093103"/>
                  <a:gd name="connsiteX9" fmla="*/ 205943 w 1372147"/>
                  <a:gd name="connsiteY9" fmla="*/ 788230 h 1093103"/>
                  <a:gd name="connsiteX10" fmla="*/ 256869 w 1372147"/>
                  <a:gd name="connsiteY10" fmla="*/ 815933 h 1093103"/>
                  <a:gd name="connsiteX11" fmla="*/ 949147 w 1372147"/>
                  <a:gd name="connsiteY11" fmla="*/ 777925 h 1093103"/>
                  <a:gd name="connsiteX12" fmla="*/ 1038080 w 1372147"/>
                  <a:gd name="connsiteY12" fmla="*/ 710945 h 1093103"/>
                  <a:gd name="connsiteX13" fmla="*/ 1220129 w 1372147"/>
                  <a:gd name="connsiteY13" fmla="*/ 458108 h 1093103"/>
                  <a:gd name="connsiteX14" fmla="*/ 1267694 w 1372147"/>
                  <a:gd name="connsiteY14" fmla="*/ 68847 h 1093103"/>
                  <a:gd name="connsiteX15" fmla="*/ 1253133 w 1372147"/>
                  <a:gd name="connsiteY15" fmla="*/ 0 h 1093103"/>
                  <a:gd name="connsiteX16" fmla="*/ 1262243 w 1372147"/>
                  <a:gd name="connsiteY16" fmla="*/ 13964 h 1093103"/>
                  <a:gd name="connsiteX17" fmla="*/ 1321831 w 1372147"/>
                  <a:gd name="connsiteY17" fmla="*/ 130003 h 1093103"/>
                  <a:gd name="connsiteX18" fmla="*/ 1363274 w 1372147"/>
                  <a:gd name="connsiteY18" fmla="*/ 279420 h 1093103"/>
                  <a:gd name="connsiteX19" fmla="*/ 1316081 w 1372147"/>
                  <a:gd name="connsiteY19" fmla="*/ 665769 h 10931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372147" h="1093103">
                    <a:moveTo>
                      <a:pt x="1316231" y="665769"/>
                    </a:moveTo>
                    <a:cubicBezTo>
                      <a:pt x="1276282" y="760004"/>
                      <a:pt x="1215499" y="846175"/>
                      <a:pt x="1135526" y="916739"/>
                    </a:cubicBezTo>
                    <a:cubicBezTo>
                      <a:pt x="1108271" y="940858"/>
                      <a:pt x="1078851" y="963110"/>
                      <a:pt x="1047190" y="983197"/>
                    </a:cubicBezTo>
                    <a:cubicBezTo>
                      <a:pt x="832883" y="1119621"/>
                      <a:pt x="572654" y="1125296"/>
                      <a:pt x="360065" y="1020980"/>
                    </a:cubicBezTo>
                    <a:lnTo>
                      <a:pt x="359990" y="1020980"/>
                    </a:lnTo>
                    <a:cubicBezTo>
                      <a:pt x="342741" y="1012542"/>
                      <a:pt x="325940" y="1003358"/>
                      <a:pt x="309438" y="993501"/>
                    </a:cubicBezTo>
                    <a:cubicBezTo>
                      <a:pt x="218563" y="939215"/>
                      <a:pt x="138665" y="863424"/>
                      <a:pt x="77882" y="768069"/>
                    </a:cubicBezTo>
                    <a:cubicBezTo>
                      <a:pt x="67802" y="752238"/>
                      <a:pt x="58468" y="736259"/>
                      <a:pt x="49880" y="719980"/>
                    </a:cubicBezTo>
                    <a:cubicBezTo>
                      <a:pt x="29271" y="681301"/>
                      <a:pt x="12694" y="641426"/>
                      <a:pt x="0" y="600880"/>
                    </a:cubicBezTo>
                    <a:cubicBezTo>
                      <a:pt x="56974" y="678463"/>
                      <a:pt x="127464" y="741336"/>
                      <a:pt x="205943" y="788230"/>
                    </a:cubicBezTo>
                    <a:cubicBezTo>
                      <a:pt x="222595" y="798236"/>
                      <a:pt x="239545" y="807420"/>
                      <a:pt x="256869" y="815933"/>
                    </a:cubicBezTo>
                    <a:cubicBezTo>
                      <a:pt x="471026" y="921070"/>
                      <a:pt x="733197" y="915395"/>
                      <a:pt x="949147" y="777925"/>
                    </a:cubicBezTo>
                    <a:cubicBezTo>
                      <a:pt x="980957" y="757615"/>
                      <a:pt x="1010676" y="735213"/>
                      <a:pt x="1038080" y="710945"/>
                    </a:cubicBezTo>
                    <a:cubicBezTo>
                      <a:pt x="1118651" y="639858"/>
                      <a:pt x="1179881" y="553015"/>
                      <a:pt x="1220129" y="458108"/>
                    </a:cubicBezTo>
                    <a:cubicBezTo>
                      <a:pt x="1271876" y="336245"/>
                      <a:pt x="1288901" y="201090"/>
                      <a:pt x="1267694" y="68847"/>
                    </a:cubicBezTo>
                    <a:cubicBezTo>
                      <a:pt x="1264035" y="45773"/>
                      <a:pt x="1259107" y="22775"/>
                      <a:pt x="1253133" y="0"/>
                    </a:cubicBezTo>
                    <a:cubicBezTo>
                      <a:pt x="1256270" y="4630"/>
                      <a:pt x="1259256" y="9259"/>
                      <a:pt x="1262243" y="13964"/>
                    </a:cubicBezTo>
                    <a:cubicBezTo>
                      <a:pt x="1286063" y="51449"/>
                      <a:pt x="1305926" y="90278"/>
                      <a:pt x="1321831" y="130003"/>
                    </a:cubicBezTo>
                    <a:cubicBezTo>
                      <a:pt x="1341470" y="178763"/>
                      <a:pt x="1355134" y="228867"/>
                      <a:pt x="1363274" y="279420"/>
                    </a:cubicBezTo>
                    <a:cubicBezTo>
                      <a:pt x="1384406" y="410692"/>
                      <a:pt x="1367455" y="544802"/>
                      <a:pt x="1316081" y="665769"/>
                    </a:cubicBezTo>
                    <a:close/>
                  </a:path>
                </a:pathLst>
              </a:custGeom>
              <a:solidFill>
                <a:srgbClr val="0FAFE8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  <p:grpSp>
            <p:nvGrpSpPr>
              <p:cNvPr id="138" name="رسم 16">
                <a:extLst>
                  <a:ext uri="{FF2B5EF4-FFF2-40B4-BE49-F238E27FC236}">
                    <a16:creationId xmlns:a16="http://schemas.microsoft.com/office/drawing/2014/main" id="{2C328EC1-A6CE-B29D-8D17-18BAC8F7880B}"/>
                  </a:ext>
                </a:extLst>
              </p:cNvPr>
              <p:cNvGrpSpPr/>
              <p:nvPr/>
            </p:nvGrpSpPr>
            <p:grpSpPr>
              <a:xfrm>
                <a:off x="5539677" y="2909364"/>
                <a:ext cx="437100" cy="602580"/>
                <a:chOff x="5539677" y="2909364"/>
                <a:chExt cx="437100" cy="602580"/>
              </a:xfrm>
              <a:solidFill>
                <a:srgbClr val="FFFFFF"/>
              </a:solidFill>
            </p:grpSpPr>
            <p:sp>
              <p:nvSpPr>
                <p:cNvPr id="139" name="شكل حر: شكل 138">
                  <a:extLst>
                    <a:ext uri="{FF2B5EF4-FFF2-40B4-BE49-F238E27FC236}">
                      <a16:creationId xmlns:a16="http://schemas.microsoft.com/office/drawing/2014/main" id="{AB7E73EE-1F10-F12E-F416-5AD345454ED4}"/>
                    </a:ext>
                  </a:extLst>
                </p:cNvPr>
                <p:cNvSpPr/>
                <p:nvPr/>
              </p:nvSpPr>
              <p:spPr>
                <a:xfrm rot="9548093">
                  <a:off x="5666221" y="2909364"/>
                  <a:ext cx="310556" cy="313600"/>
                </a:xfrm>
                <a:custGeom>
                  <a:avLst/>
                  <a:gdLst>
                    <a:gd name="connsiteX0" fmla="*/ 298672 w 310556"/>
                    <a:gd name="connsiteY0" fmla="*/ 44298 h 313600"/>
                    <a:gd name="connsiteX1" fmla="*/ 260963 w 310556"/>
                    <a:gd name="connsiteY1" fmla="*/ 10845 h 313600"/>
                    <a:gd name="connsiteX2" fmla="*/ 167773 w 310556"/>
                    <a:gd name="connsiteY2" fmla="*/ 5768 h 313600"/>
                    <a:gd name="connsiteX3" fmla="*/ 69207 w 310556"/>
                    <a:gd name="connsiteY3" fmla="*/ 59456 h 313600"/>
                    <a:gd name="connsiteX4" fmla="*/ 360 w 310556"/>
                    <a:gd name="connsiteY4" fmla="*/ 194761 h 313600"/>
                    <a:gd name="connsiteX5" fmla="*/ 57185 w 310556"/>
                    <a:gd name="connsiteY5" fmla="*/ 299375 h 313600"/>
                    <a:gd name="connsiteX6" fmla="*/ 306214 w 310556"/>
                    <a:gd name="connsiteY6" fmla="*/ 131813 h 313600"/>
                    <a:gd name="connsiteX7" fmla="*/ 307035 w 310556"/>
                    <a:gd name="connsiteY7" fmla="*/ 127780 h 313600"/>
                    <a:gd name="connsiteX8" fmla="*/ 298747 w 310556"/>
                    <a:gd name="connsiteY8" fmla="*/ 44298 h 3136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10556" h="313600">
                      <a:moveTo>
                        <a:pt x="298672" y="44298"/>
                      </a:moveTo>
                      <a:cubicBezTo>
                        <a:pt x="290832" y="30783"/>
                        <a:pt x="278735" y="19208"/>
                        <a:pt x="260963" y="10845"/>
                      </a:cubicBezTo>
                      <a:cubicBezTo>
                        <a:pt x="232289" y="-2745"/>
                        <a:pt x="198463" y="-2521"/>
                        <a:pt x="167773" y="5768"/>
                      </a:cubicBezTo>
                      <a:cubicBezTo>
                        <a:pt x="131633" y="15475"/>
                        <a:pt x="96089" y="33769"/>
                        <a:pt x="69207" y="59456"/>
                      </a:cubicBezTo>
                      <a:cubicBezTo>
                        <a:pt x="33066" y="93954"/>
                        <a:pt x="4318" y="144582"/>
                        <a:pt x="360" y="194761"/>
                      </a:cubicBezTo>
                      <a:cubicBezTo>
                        <a:pt x="-3074" y="237995"/>
                        <a:pt x="18207" y="279438"/>
                        <a:pt x="57185" y="299375"/>
                      </a:cubicBezTo>
                      <a:cubicBezTo>
                        <a:pt x="167624" y="355827"/>
                        <a:pt x="284709" y="232768"/>
                        <a:pt x="306214" y="131813"/>
                      </a:cubicBezTo>
                      <a:cubicBezTo>
                        <a:pt x="306513" y="130469"/>
                        <a:pt x="306737" y="129125"/>
                        <a:pt x="307035" y="127780"/>
                      </a:cubicBezTo>
                      <a:cubicBezTo>
                        <a:pt x="312860" y="97464"/>
                        <a:pt x="312337" y="67819"/>
                        <a:pt x="298747" y="44298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  <p:sp>
              <p:nvSpPr>
                <p:cNvPr id="140" name="شكل حر: شكل 139">
                  <a:extLst>
                    <a:ext uri="{FF2B5EF4-FFF2-40B4-BE49-F238E27FC236}">
                      <a16:creationId xmlns:a16="http://schemas.microsoft.com/office/drawing/2014/main" id="{A4E1813A-63FA-CFB8-861B-C167452EA94C}"/>
                    </a:ext>
                  </a:extLst>
                </p:cNvPr>
                <p:cNvSpPr/>
                <p:nvPr/>
              </p:nvSpPr>
              <p:spPr>
                <a:xfrm rot="12886636">
                  <a:off x="5539677" y="3303519"/>
                  <a:ext cx="152356" cy="208425"/>
                </a:xfrm>
                <a:custGeom>
                  <a:avLst/>
                  <a:gdLst>
                    <a:gd name="connsiteX0" fmla="*/ 112182 w 152356"/>
                    <a:gd name="connsiteY0" fmla="*/ 5000 h 208425"/>
                    <a:gd name="connsiteX1" fmla="*/ 82837 w 152356"/>
                    <a:gd name="connsiteY1" fmla="*/ 520 h 208425"/>
                    <a:gd name="connsiteX2" fmla="*/ 35196 w 152356"/>
                    <a:gd name="connsiteY2" fmla="*/ 27850 h 208425"/>
                    <a:gd name="connsiteX3" fmla="*/ 3760 w 152356"/>
                    <a:gd name="connsiteY3" fmla="*/ 85869 h 208425"/>
                    <a:gd name="connsiteX4" fmla="*/ 13094 w 152356"/>
                    <a:gd name="connsiteY4" fmla="*/ 174654 h 208425"/>
                    <a:gd name="connsiteX5" fmla="*/ 74548 w 152356"/>
                    <a:gd name="connsiteY5" fmla="*/ 208106 h 208425"/>
                    <a:gd name="connsiteX6" fmla="*/ 143843 w 152356"/>
                    <a:gd name="connsiteY6" fmla="*/ 45846 h 208425"/>
                    <a:gd name="connsiteX7" fmla="*/ 142947 w 152356"/>
                    <a:gd name="connsiteY7" fmla="*/ 43606 h 208425"/>
                    <a:gd name="connsiteX8" fmla="*/ 112182 w 152356"/>
                    <a:gd name="connsiteY8" fmla="*/ 5075 h 2084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52356" h="208425">
                      <a:moveTo>
                        <a:pt x="112182" y="5000"/>
                      </a:moveTo>
                      <a:cubicBezTo>
                        <a:pt x="103969" y="819"/>
                        <a:pt x="94336" y="-973"/>
                        <a:pt x="82837" y="520"/>
                      </a:cubicBezTo>
                      <a:cubicBezTo>
                        <a:pt x="64318" y="2984"/>
                        <a:pt x="47741" y="13961"/>
                        <a:pt x="35196" y="27850"/>
                      </a:cubicBezTo>
                      <a:cubicBezTo>
                        <a:pt x="20486" y="44203"/>
                        <a:pt x="8763" y="64588"/>
                        <a:pt x="3760" y="85869"/>
                      </a:cubicBezTo>
                      <a:cubicBezTo>
                        <a:pt x="-3035" y="114469"/>
                        <a:pt x="-1019" y="148668"/>
                        <a:pt x="13094" y="174654"/>
                      </a:cubicBezTo>
                      <a:cubicBezTo>
                        <a:pt x="25265" y="197055"/>
                        <a:pt x="48936" y="210720"/>
                        <a:pt x="74548" y="208106"/>
                      </a:cubicBezTo>
                      <a:cubicBezTo>
                        <a:pt x="147054" y="200639"/>
                        <a:pt x="165498" y="102521"/>
                        <a:pt x="143843" y="45846"/>
                      </a:cubicBezTo>
                      <a:cubicBezTo>
                        <a:pt x="143544" y="45099"/>
                        <a:pt x="143246" y="44352"/>
                        <a:pt x="142947" y="43606"/>
                      </a:cubicBezTo>
                      <a:cubicBezTo>
                        <a:pt x="136152" y="26804"/>
                        <a:pt x="126370" y="12318"/>
                        <a:pt x="112182" y="507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0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pPr algn="r" rtl="1"/>
                  <a:endParaRPr lang="ar-SA"/>
                </a:p>
              </p:txBody>
            </p:sp>
          </p:grpSp>
        </p:grpSp>
        <p:grpSp>
          <p:nvGrpSpPr>
            <p:cNvPr id="130" name="مجموعة 129">
              <a:extLst>
                <a:ext uri="{FF2B5EF4-FFF2-40B4-BE49-F238E27FC236}">
                  <a16:creationId xmlns:a16="http://schemas.microsoft.com/office/drawing/2014/main" id="{0FB77A63-E6D5-5476-8A00-3AB70EFA21E3}"/>
                </a:ext>
              </a:extLst>
            </p:cNvPr>
            <p:cNvGrpSpPr/>
            <p:nvPr/>
          </p:nvGrpSpPr>
          <p:grpSpPr>
            <a:xfrm>
              <a:off x="4612568" y="3194775"/>
              <a:ext cx="178033" cy="578385"/>
              <a:chOff x="8727289" y="3296146"/>
              <a:chExt cx="299071" cy="971608"/>
            </a:xfrm>
          </p:grpSpPr>
          <p:sp>
            <p:nvSpPr>
              <p:cNvPr id="131" name="شكل حر: شكل 130">
                <a:extLst>
                  <a:ext uri="{FF2B5EF4-FFF2-40B4-BE49-F238E27FC236}">
                    <a16:creationId xmlns:a16="http://schemas.microsoft.com/office/drawing/2014/main" id="{EBB99F70-AD9F-2852-A113-14B8307181AD}"/>
                  </a:ext>
                </a:extLst>
              </p:cNvPr>
              <p:cNvSpPr/>
              <p:nvPr/>
            </p:nvSpPr>
            <p:spPr>
              <a:xfrm>
                <a:off x="8727289" y="3296146"/>
                <a:ext cx="299071" cy="971608"/>
              </a:xfrm>
              <a:custGeom>
                <a:avLst/>
                <a:gdLst>
                  <a:gd name="connsiteX0" fmla="*/ 149536 w 299071"/>
                  <a:gd name="connsiteY0" fmla="*/ 971609 h 971608"/>
                  <a:gd name="connsiteX1" fmla="*/ 149536 w 299071"/>
                  <a:gd name="connsiteY1" fmla="*/ 0 h 971608"/>
                  <a:gd name="connsiteX2" fmla="*/ 149536 w 299071"/>
                  <a:gd name="connsiteY2" fmla="*/ 971609 h 971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9071" h="971608">
                    <a:moveTo>
                      <a:pt x="149536" y="971609"/>
                    </a:moveTo>
                    <a:cubicBezTo>
                      <a:pt x="485992" y="971609"/>
                      <a:pt x="149536" y="0"/>
                      <a:pt x="149536" y="0"/>
                    </a:cubicBezTo>
                    <a:cubicBezTo>
                      <a:pt x="149536" y="0"/>
                      <a:pt x="-186920" y="971609"/>
                      <a:pt x="149536" y="971609"/>
                    </a:cubicBezTo>
                    <a:close/>
                  </a:path>
                </a:pathLst>
              </a:custGeom>
              <a:solidFill>
                <a:srgbClr val="3BBBEC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 dirty="0"/>
              </a:p>
            </p:txBody>
          </p:sp>
          <p:sp>
            <p:nvSpPr>
              <p:cNvPr id="132" name="شكل حر: شكل 131">
                <a:extLst>
                  <a:ext uri="{FF2B5EF4-FFF2-40B4-BE49-F238E27FC236}">
                    <a16:creationId xmlns:a16="http://schemas.microsoft.com/office/drawing/2014/main" id="{291C48C1-4233-A65E-8795-BCAE00F00441}"/>
                  </a:ext>
                </a:extLst>
              </p:cNvPr>
              <p:cNvSpPr/>
              <p:nvPr/>
            </p:nvSpPr>
            <p:spPr>
              <a:xfrm>
                <a:off x="8900367" y="3545622"/>
                <a:ext cx="81845" cy="664559"/>
              </a:xfrm>
              <a:custGeom>
                <a:avLst/>
                <a:gdLst>
                  <a:gd name="connsiteX0" fmla="*/ 16239 w 81845"/>
                  <a:gd name="connsiteY0" fmla="*/ 0 h 664559"/>
                  <a:gd name="connsiteX1" fmla="*/ 61752 w 81845"/>
                  <a:gd name="connsiteY1" fmla="*/ 625039 h 664559"/>
                  <a:gd name="connsiteX2" fmla="*/ 1743 w 81845"/>
                  <a:gd name="connsiteY2" fmla="*/ 609531 h 664559"/>
                  <a:gd name="connsiteX3" fmla="*/ 16576 w 81845"/>
                  <a:gd name="connsiteY3" fmla="*/ 0 h 6645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1845" h="664559">
                    <a:moveTo>
                      <a:pt x="16239" y="0"/>
                    </a:moveTo>
                    <a:cubicBezTo>
                      <a:pt x="16239" y="0"/>
                      <a:pt x="125806" y="432538"/>
                      <a:pt x="61752" y="625039"/>
                    </a:cubicBezTo>
                    <a:cubicBezTo>
                      <a:pt x="41187" y="687408"/>
                      <a:pt x="-10057" y="671226"/>
                      <a:pt x="1743" y="609531"/>
                    </a:cubicBezTo>
                    <a:cubicBezTo>
                      <a:pt x="21970" y="500638"/>
                      <a:pt x="37141" y="259253"/>
                      <a:pt x="16576" y="0"/>
                    </a:cubicBezTo>
                    <a:close/>
                  </a:path>
                </a:pathLst>
              </a:custGeom>
              <a:solidFill>
                <a:srgbClr val="A1E2F3"/>
              </a:solidFill>
              <a:ln w="0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pPr algn="r" rtl="1"/>
                <a:endParaRPr lang="ar-SA"/>
              </a:p>
            </p:txBody>
          </p:sp>
        </p:grpSp>
      </p:grpSp>
      <p:grpSp>
        <p:nvGrpSpPr>
          <p:cNvPr id="145" name="مجموعة 144">
            <a:extLst>
              <a:ext uri="{FF2B5EF4-FFF2-40B4-BE49-F238E27FC236}">
                <a16:creationId xmlns:a16="http://schemas.microsoft.com/office/drawing/2014/main" id="{D84F3258-C2B6-724F-79EF-B655EC62D8BC}"/>
              </a:ext>
            </a:extLst>
          </p:cNvPr>
          <p:cNvGrpSpPr/>
          <p:nvPr/>
        </p:nvGrpSpPr>
        <p:grpSpPr>
          <a:xfrm rot="1754521">
            <a:off x="899146" y="814675"/>
            <a:ext cx="1954600" cy="1351948"/>
            <a:chOff x="6629176" y="3979860"/>
            <a:chExt cx="1556252" cy="1076420"/>
          </a:xfrm>
        </p:grpSpPr>
        <p:grpSp>
          <p:nvGrpSpPr>
            <p:cNvPr id="146" name="رسم 2269" descr="فراشه">
              <a:extLst>
                <a:ext uri="{FF2B5EF4-FFF2-40B4-BE49-F238E27FC236}">
                  <a16:creationId xmlns:a16="http://schemas.microsoft.com/office/drawing/2014/main" id="{A1BE0A3A-5597-97D2-A3E4-B312A5CA592C}"/>
                </a:ext>
              </a:extLst>
            </p:cNvPr>
            <p:cNvGrpSpPr/>
            <p:nvPr/>
          </p:nvGrpSpPr>
          <p:grpSpPr>
            <a:xfrm>
              <a:off x="6629176" y="4049149"/>
              <a:ext cx="778560" cy="1007131"/>
              <a:chOff x="6629176" y="4049149"/>
              <a:chExt cx="778560" cy="1007131"/>
            </a:xfrm>
          </p:grpSpPr>
          <p:sp>
            <p:nvSpPr>
              <p:cNvPr id="166" name="شكل حر: شكل 165">
                <a:extLst>
                  <a:ext uri="{FF2B5EF4-FFF2-40B4-BE49-F238E27FC236}">
                    <a16:creationId xmlns:a16="http://schemas.microsoft.com/office/drawing/2014/main" id="{B7849E01-E3EF-A612-FFA2-472B61D53D52}"/>
                  </a:ext>
                </a:extLst>
              </p:cNvPr>
              <p:cNvSpPr/>
              <p:nvPr/>
            </p:nvSpPr>
            <p:spPr>
              <a:xfrm>
                <a:off x="6782468" y="4122335"/>
                <a:ext cx="625267" cy="933945"/>
              </a:xfrm>
              <a:custGeom>
                <a:avLst/>
                <a:gdLst>
                  <a:gd name="connsiteX0" fmla="*/ 582163 w 625267"/>
                  <a:gd name="connsiteY0" fmla="*/ 353617 h 933945"/>
                  <a:gd name="connsiteX1" fmla="*/ 192407 w 625267"/>
                  <a:gd name="connsiteY1" fmla="*/ 656 h 933945"/>
                  <a:gd name="connsiteX2" fmla="*/ 8386 w 625267"/>
                  <a:gd name="connsiteY2" fmla="*/ 116873 h 933945"/>
                  <a:gd name="connsiteX3" fmla="*/ 57978 w 625267"/>
                  <a:gd name="connsiteY3" fmla="*/ 373946 h 933945"/>
                  <a:gd name="connsiteX4" fmla="*/ 228408 w 625267"/>
                  <a:gd name="connsiteY4" fmla="*/ 430380 h 933945"/>
                  <a:gd name="connsiteX5" fmla="*/ 285128 w 625267"/>
                  <a:gd name="connsiteY5" fmla="*/ 430380 h 933945"/>
                  <a:gd name="connsiteX6" fmla="*/ 284911 w 625267"/>
                  <a:gd name="connsiteY6" fmla="*/ 431884 h 933945"/>
                  <a:gd name="connsiteX7" fmla="*/ 30264 w 625267"/>
                  <a:gd name="connsiteY7" fmla="*/ 672269 h 933945"/>
                  <a:gd name="connsiteX8" fmla="*/ 26540 w 625267"/>
                  <a:gd name="connsiteY8" fmla="*/ 718368 h 933945"/>
                  <a:gd name="connsiteX9" fmla="*/ 26540 w 625267"/>
                  <a:gd name="connsiteY9" fmla="*/ 933896 h 933945"/>
                  <a:gd name="connsiteX10" fmla="*/ 26589 w 625267"/>
                  <a:gd name="connsiteY10" fmla="*/ 933945 h 933945"/>
                  <a:gd name="connsiteX11" fmla="*/ 274759 w 625267"/>
                  <a:gd name="connsiteY11" fmla="*/ 872885 h 933945"/>
                  <a:gd name="connsiteX12" fmla="*/ 492925 w 625267"/>
                  <a:gd name="connsiteY12" fmla="*/ 663291 h 933945"/>
                  <a:gd name="connsiteX13" fmla="*/ 624617 w 625267"/>
                  <a:gd name="connsiteY13" fmla="*/ 432831 h 933945"/>
                  <a:gd name="connsiteX14" fmla="*/ 624617 w 625267"/>
                  <a:gd name="connsiteY14" fmla="*/ 427938 h 933945"/>
                  <a:gd name="connsiteX15" fmla="*/ 582163 w 625267"/>
                  <a:gd name="connsiteY15" fmla="*/ 353617 h 933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625267" h="933945">
                    <a:moveTo>
                      <a:pt x="582163" y="353617"/>
                    </a:moveTo>
                    <a:cubicBezTo>
                      <a:pt x="491480" y="194933"/>
                      <a:pt x="353820" y="72846"/>
                      <a:pt x="192407" y="656"/>
                    </a:cubicBezTo>
                    <a:cubicBezTo>
                      <a:pt x="136645" y="-3492"/>
                      <a:pt x="45236" y="9388"/>
                      <a:pt x="8386" y="116873"/>
                    </a:cubicBezTo>
                    <a:cubicBezTo>
                      <a:pt x="-15292" y="185935"/>
                      <a:pt x="14306" y="318139"/>
                      <a:pt x="57978" y="373946"/>
                    </a:cubicBezTo>
                    <a:cubicBezTo>
                      <a:pt x="106228" y="409686"/>
                      <a:pt x="165498" y="430380"/>
                      <a:pt x="228408" y="430380"/>
                    </a:cubicBezTo>
                    <a:lnTo>
                      <a:pt x="285128" y="430380"/>
                    </a:lnTo>
                    <a:cubicBezTo>
                      <a:pt x="285128" y="430380"/>
                      <a:pt x="294648" y="430888"/>
                      <a:pt x="284911" y="431884"/>
                    </a:cubicBezTo>
                    <a:cubicBezTo>
                      <a:pt x="155069" y="445154"/>
                      <a:pt x="50786" y="544702"/>
                      <a:pt x="30264" y="672269"/>
                    </a:cubicBezTo>
                    <a:cubicBezTo>
                      <a:pt x="27842" y="687285"/>
                      <a:pt x="26540" y="702672"/>
                      <a:pt x="26540" y="718368"/>
                    </a:cubicBezTo>
                    <a:lnTo>
                      <a:pt x="26540" y="933896"/>
                    </a:lnTo>
                    <a:cubicBezTo>
                      <a:pt x="26540" y="933926"/>
                      <a:pt x="26565" y="933945"/>
                      <a:pt x="26589" y="933945"/>
                    </a:cubicBezTo>
                    <a:cubicBezTo>
                      <a:pt x="114574" y="933935"/>
                      <a:pt x="199363" y="912201"/>
                      <a:pt x="274759" y="872885"/>
                    </a:cubicBezTo>
                    <a:cubicBezTo>
                      <a:pt x="364529" y="826075"/>
                      <a:pt x="440951" y="754246"/>
                      <a:pt x="492925" y="663291"/>
                    </a:cubicBezTo>
                    <a:lnTo>
                      <a:pt x="624617" y="432831"/>
                    </a:lnTo>
                    <a:cubicBezTo>
                      <a:pt x="625485" y="431317"/>
                      <a:pt x="625485" y="429452"/>
                      <a:pt x="624617" y="427938"/>
                    </a:cubicBezTo>
                    <a:lnTo>
                      <a:pt x="582163" y="353617"/>
                    </a:lnTo>
                    <a:close/>
                  </a:path>
                </a:pathLst>
              </a:custGeom>
              <a:solidFill>
                <a:srgbClr val="A1E2F3"/>
              </a:solidFill>
              <a:ln w="4921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167" name="شكل حر: شكل 166">
                <a:extLst>
                  <a:ext uri="{FF2B5EF4-FFF2-40B4-BE49-F238E27FC236}">
                    <a16:creationId xmlns:a16="http://schemas.microsoft.com/office/drawing/2014/main" id="{E5006AD0-A874-826C-8023-50FBE6909916}"/>
                  </a:ext>
                </a:extLst>
              </p:cNvPr>
              <p:cNvSpPr/>
              <p:nvPr/>
            </p:nvSpPr>
            <p:spPr>
              <a:xfrm>
                <a:off x="6629176" y="4049149"/>
                <a:ext cx="345654" cy="447057"/>
              </a:xfrm>
              <a:custGeom>
                <a:avLst/>
                <a:gdLst>
                  <a:gd name="connsiteX0" fmla="*/ 345635 w 345654"/>
                  <a:gd name="connsiteY0" fmla="*/ 73891 h 447057"/>
                  <a:gd name="connsiteX1" fmla="*/ 345626 w 345654"/>
                  <a:gd name="connsiteY1" fmla="*/ 73808 h 447057"/>
                  <a:gd name="connsiteX2" fmla="*/ 10773 w 345654"/>
                  <a:gd name="connsiteY2" fmla="*/ 69 h 447057"/>
                  <a:gd name="connsiteX3" fmla="*/ 20 w 345654"/>
                  <a:gd name="connsiteY3" fmla="*/ 0 h 447057"/>
                  <a:gd name="connsiteX4" fmla="*/ 15 w 345654"/>
                  <a:gd name="connsiteY4" fmla="*/ 64 h 447057"/>
                  <a:gd name="connsiteX5" fmla="*/ 111935 w 345654"/>
                  <a:gd name="connsiteY5" fmla="*/ 313448 h 447057"/>
                  <a:gd name="connsiteX6" fmla="*/ 211167 w 345654"/>
                  <a:gd name="connsiteY6" fmla="*/ 447048 h 447057"/>
                  <a:gd name="connsiteX7" fmla="*/ 211246 w 345654"/>
                  <a:gd name="connsiteY7" fmla="*/ 446999 h 447057"/>
                  <a:gd name="connsiteX8" fmla="*/ 203812 w 345654"/>
                  <a:gd name="connsiteY8" fmla="*/ 371672 h 447057"/>
                  <a:gd name="connsiteX9" fmla="*/ 345635 w 345654"/>
                  <a:gd name="connsiteY9" fmla="*/ 73891 h 447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5654" h="447057">
                    <a:moveTo>
                      <a:pt x="345635" y="73891"/>
                    </a:moveTo>
                    <a:cubicBezTo>
                      <a:pt x="345665" y="73867"/>
                      <a:pt x="345660" y="73822"/>
                      <a:pt x="345626" y="73808"/>
                    </a:cubicBezTo>
                    <a:cubicBezTo>
                      <a:pt x="241781" y="27378"/>
                      <a:pt x="128134" y="1559"/>
                      <a:pt x="10773" y="69"/>
                    </a:cubicBezTo>
                    <a:cubicBezTo>
                      <a:pt x="9313" y="49"/>
                      <a:pt x="577" y="5"/>
                      <a:pt x="20" y="0"/>
                    </a:cubicBezTo>
                    <a:cubicBezTo>
                      <a:pt x="-15" y="0"/>
                      <a:pt x="5" y="34"/>
                      <a:pt x="15" y="64"/>
                    </a:cubicBezTo>
                    <a:lnTo>
                      <a:pt x="111935" y="313448"/>
                    </a:lnTo>
                    <a:cubicBezTo>
                      <a:pt x="131484" y="368165"/>
                      <a:pt x="166632" y="414017"/>
                      <a:pt x="211167" y="447048"/>
                    </a:cubicBezTo>
                    <a:cubicBezTo>
                      <a:pt x="211201" y="447073"/>
                      <a:pt x="211256" y="447043"/>
                      <a:pt x="211246" y="446999"/>
                    </a:cubicBezTo>
                    <a:cubicBezTo>
                      <a:pt x="206401" y="422635"/>
                      <a:pt x="203812" y="397457"/>
                      <a:pt x="203812" y="371672"/>
                    </a:cubicBezTo>
                    <a:cubicBezTo>
                      <a:pt x="203817" y="251484"/>
                      <a:pt x="259120" y="144241"/>
                      <a:pt x="345635" y="73891"/>
                    </a:cubicBezTo>
                    <a:close/>
                  </a:path>
                </a:pathLst>
              </a:custGeom>
              <a:solidFill>
                <a:srgbClr val="0FAFE8"/>
              </a:solidFill>
              <a:ln w="4921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 dirty="0"/>
              </a:p>
            </p:txBody>
          </p:sp>
          <p:grpSp>
            <p:nvGrpSpPr>
              <p:cNvPr id="168" name="رسم 2269" descr="فراشه">
                <a:extLst>
                  <a:ext uri="{FF2B5EF4-FFF2-40B4-BE49-F238E27FC236}">
                    <a16:creationId xmlns:a16="http://schemas.microsoft.com/office/drawing/2014/main" id="{D940F4AC-509D-52DD-215E-ABD81B834771}"/>
                  </a:ext>
                </a:extLst>
              </p:cNvPr>
              <p:cNvGrpSpPr/>
              <p:nvPr/>
            </p:nvGrpSpPr>
            <p:grpSpPr>
              <a:xfrm>
                <a:off x="6916917" y="4211040"/>
                <a:ext cx="282813" cy="665392"/>
                <a:chOff x="6916917" y="4211040"/>
                <a:chExt cx="282813" cy="665392"/>
              </a:xfrm>
            </p:grpSpPr>
            <p:sp>
              <p:nvSpPr>
                <p:cNvPr id="172" name="شكل حر: شكل 171">
                  <a:extLst>
                    <a:ext uri="{FF2B5EF4-FFF2-40B4-BE49-F238E27FC236}">
                      <a16:creationId xmlns:a16="http://schemas.microsoft.com/office/drawing/2014/main" id="{C10B4624-B74C-DCB4-8ABA-40E236E061E2}"/>
                    </a:ext>
                  </a:extLst>
                </p:cNvPr>
                <p:cNvSpPr/>
                <p:nvPr/>
              </p:nvSpPr>
              <p:spPr>
                <a:xfrm>
                  <a:off x="6916917" y="4720569"/>
                  <a:ext cx="155863" cy="155863"/>
                </a:xfrm>
                <a:custGeom>
                  <a:avLst/>
                  <a:gdLst>
                    <a:gd name="connsiteX0" fmla="*/ 155863 w 155863"/>
                    <a:gd name="connsiteY0" fmla="*/ 77932 h 155863"/>
                    <a:gd name="connsiteX1" fmla="*/ 77932 w 155863"/>
                    <a:gd name="connsiteY1" fmla="*/ 155863 h 155863"/>
                    <a:gd name="connsiteX2" fmla="*/ 0 w 155863"/>
                    <a:gd name="connsiteY2" fmla="*/ 77932 h 155863"/>
                    <a:gd name="connsiteX3" fmla="*/ 77932 w 155863"/>
                    <a:gd name="connsiteY3" fmla="*/ 0 h 155863"/>
                    <a:gd name="connsiteX4" fmla="*/ 155863 w 155863"/>
                    <a:gd name="connsiteY4" fmla="*/ 77932 h 1558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5863" h="155863">
                      <a:moveTo>
                        <a:pt x="155863" y="77932"/>
                      </a:moveTo>
                      <a:cubicBezTo>
                        <a:pt x="155863" y="120972"/>
                        <a:pt x="120972" y="155863"/>
                        <a:pt x="77932" y="155863"/>
                      </a:cubicBezTo>
                      <a:cubicBezTo>
                        <a:pt x="34891" y="155863"/>
                        <a:pt x="0" y="120972"/>
                        <a:pt x="0" y="77932"/>
                      </a:cubicBezTo>
                      <a:cubicBezTo>
                        <a:pt x="0" y="34891"/>
                        <a:pt x="34891" y="0"/>
                        <a:pt x="77932" y="0"/>
                      </a:cubicBezTo>
                      <a:cubicBezTo>
                        <a:pt x="120972" y="0"/>
                        <a:pt x="155863" y="34891"/>
                        <a:pt x="155863" y="77932"/>
                      </a:cubicBezTo>
                      <a:close/>
                    </a:path>
                  </a:pathLst>
                </a:custGeom>
                <a:solidFill>
                  <a:srgbClr val="F1F1F1"/>
                </a:solidFill>
                <a:ln w="492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  <p:sp>
              <p:nvSpPr>
                <p:cNvPr id="173" name="شكل حر: شكل 172">
                  <a:extLst>
                    <a:ext uri="{FF2B5EF4-FFF2-40B4-BE49-F238E27FC236}">
                      <a16:creationId xmlns:a16="http://schemas.microsoft.com/office/drawing/2014/main" id="{2470C3D3-977F-8637-6F04-11BC30AB4B2C}"/>
                    </a:ext>
                  </a:extLst>
                </p:cNvPr>
                <p:cNvSpPr/>
                <p:nvPr/>
              </p:nvSpPr>
              <p:spPr>
                <a:xfrm>
                  <a:off x="7110730" y="4705455"/>
                  <a:ext cx="89001" cy="89001"/>
                </a:xfrm>
                <a:custGeom>
                  <a:avLst/>
                  <a:gdLst>
                    <a:gd name="connsiteX0" fmla="*/ 89001 w 89001"/>
                    <a:gd name="connsiteY0" fmla="*/ 44501 h 89001"/>
                    <a:gd name="connsiteX1" fmla="*/ 44501 w 89001"/>
                    <a:gd name="connsiteY1" fmla="*/ 89001 h 89001"/>
                    <a:gd name="connsiteX2" fmla="*/ 0 w 89001"/>
                    <a:gd name="connsiteY2" fmla="*/ 44501 h 89001"/>
                    <a:gd name="connsiteX3" fmla="*/ 44501 w 89001"/>
                    <a:gd name="connsiteY3" fmla="*/ 0 h 89001"/>
                    <a:gd name="connsiteX4" fmla="*/ 89001 w 89001"/>
                    <a:gd name="connsiteY4" fmla="*/ 44501 h 890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9001" h="89001">
                      <a:moveTo>
                        <a:pt x="89001" y="44501"/>
                      </a:moveTo>
                      <a:cubicBezTo>
                        <a:pt x="89001" y="69077"/>
                        <a:pt x="69078" y="89001"/>
                        <a:pt x="44501" y="89001"/>
                      </a:cubicBezTo>
                      <a:cubicBezTo>
                        <a:pt x="19924" y="89001"/>
                        <a:pt x="0" y="69077"/>
                        <a:pt x="0" y="44501"/>
                      </a:cubicBezTo>
                      <a:cubicBezTo>
                        <a:pt x="0" y="19924"/>
                        <a:pt x="19924" y="0"/>
                        <a:pt x="44501" y="0"/>
                      </a:cubicBezTo>
                      <a:cubicBezTo>
                        <a:pt x="69078" y="0"/>
                        <a:pt x="89001" y="19924"/>
                        <a:pt x="89001" y="4450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492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  <p:sp>
              <p:nvSpPr>
                <p:cNvPr id="174" name="شكل حر: شكل 173">
                  <a:extLst>
                    <a:ext uri="{FF2B5EF4-FFF2-40B4-BE49-F238E27FC236}">
                      <a16:creationId xmlns:a16="http://schemas.microsoft.com/office/drawing/2014/main" id="{3AC890BD-AB67-AD05-F0A5-E82861DCA1C7}"/>
                    </a:ext>
                  </a:extLst>
                </p:cNvPr>
                <p:cNvSpPr/>
                <p:nvPr/>
              </p:nvSpPr>
              <p:spPr>
                <a:xfrm>
                  <a:off x="6916917" y="4211040"/>
                  <a:ext cx="155863" cy="155863"/>
                </a:xfrm>
                <a:custGeom>
                  <a:avLst/>
                  <a:gdLst>
                    <a:gd name="connsiteX0" fmla="*/ 155863 w 155863"/>
                    <a:gd name="connsiteY0" fmla="*/ 77932 h 155863"/>
                    <a:gd name="connsiteX1" fmla="*/ 77932 w 155863"/>
                    <a:gd name="connsiteY1" fmla="*/ 155863 h 155863"/>
                    <a:gd name="connsiteX2" fmla="*/ 0 w 155863"/>
                    <a:gd name="connsiteY2" fmla="*/ 77932 h 155863"/>
                    <a:gd name="connsiteX3" fmla="*/ 77932 w 155863"/>
                    <a:gd name="connsiteY3" fmla="*/ 0 h 155863"/>
                    <a:gd name="connsiteX4" fmla="*/ 155863 w 155863"/>
                    <a:gd name="connsiteY4" fmla="*/ 77932 h 1558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5863" h="155863">
                      <a:moveTo>
                        <a:pt x="155863" y="77932"/>
                      </a:moveTo>
                      <a:cubicBezTo>
                        <a:pt x="155863" y="120972"/>
                        <a:pt x="120972" y="155863"/>
                        <a:pt x="77932" y="155863"/>
                      </a:cubicBezTo>
                      <a:cubicBezTo>
                        <a:pt x="34891" y="155863"/>
                        <a:pt x="0" y="120972"/>
                        <a:pt x="0" y="77932"/>
                      </a:cubicBezTo>
                      <a:cubicBezTo>
                        <a:pt x="0" y="34891"/>
                        <a:pt x="34891" y="0"/>
                        <a:pt x="77932" y="0"/>
                      </a:cubicBezTo>
                      <a:cubicBezTo>
                        <a:pt x="120972" y="0"/>
                        <a:pt x="155863" y="34891"/>
                        <a:pt x="155863" y="77932"/>
                      </a:cubicBezTo>
                      <a:close/>
                    </a:path>
                  </a:pathLst>
                </a:custGeom>
                <a:solidFill>
                  <a:srgbClr val="F1F1F1"/>
                </a:solidFill>
                <a:ln w="492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</p:grpSp>
          <p:grpSp>
            <p:nvGrpSpPr>
              <p:cNvPr id="169" name="رسم 2269" descr="فراشه">
                <a:extLst>
                  <a:ext uri="{FF2B5EF4-FFF2-40B4-BE49-F238E27FC236}">
                    <a16:creationId xmlns:a16="http://schemas.microsoft.com/office/drawing/2014/main" id="{2F2D7983-00D6-5164-1CDA-632378DAB361}"/>
                  </a:ext>
                </a:extLst>
              </p:cNvPr>
              <p:cNvGrpSpPr/>
              <p:nvPr/>
            </p:nvGrpSpPr>
            <p:grpSpPr>
              <a:xfrm>
                <a:off x="6789429" y="4116474"/>
                <a:ext cx="108821" cy="142169"/>
                <a:chOff x="6789429" y="4116474"/>
                <a:chExt cx="108821" cy="142169"/>
              </a:xfrm>
              <a:solidFill>
                <a:srgbClr val="505050"/>
              </a:solidFill>
            </p:grpSpPr>
            <p:sp>
              <p:nvSpPr>
                <p:cNvPr id="170" name="شكل حر: شكل 169">
                  <a:extLst>
                    <a:ext uri="{FF2B5EF4-FFF2-40B4-BE49-F238E27FC236}">
                      <a16:creationId xmlns:a16="http://schemas.microsoft.com/office/drawing/2014/main" id="{CE1D46AB-09D1-C11F-BB30-E20D3954815A}"/>
                    </a:ext>
                  </a:extLst>
                </p:cNvPr>
                <p:cNvSpPr/>
                <p:nvPr/>
              </p:nvSpPr>
              <p:spPr>
                <a:xfrm>
                  <a:off x="6821760" y="4116474"/>
                  <a:ext cx="76491" cy="76491"/>
                </a:xfrm>
                <a:custGeom>
                  <a:avLst/>
                  <a:gdLst>
                    <a:gd name="connsiteX0" fmla="*/ 76491 w 76491"/>
                    <a:gd name="connsiteY0" fmla="*/ 38246 h 76491"/>
                    <a:gd name="connsiteX1" fmla="*/ 38246 w 76491"/>
                    <a:gd name="connsiteY1" fmla="*/ 76491 h 76491"/>
                    <a:gd name="connsiteX2" fmla="*/ 0 w 76491"/>
                    <a:gd name="connsiteY2" fmla="*/ 38246 h 76491"/>
                    <a:gd name="connsiteX3" fmla="*/ 38246 w 76491"/>
                    <a:gd name="connsiteY3" fmla="*/ 0 h 76491"/>
                    <a:gd name="connsiteX4" fmla="*/ 76491 w 76491"/>
                    <a:gd name="connsiteY4" fmla="*/ 38246 h 764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6491" h="76491">
                      <a:moveTo>
                        <a:pt x="76491" y="38246"/>
                      </a:moveTo>
                      <a:cubicBezTo>
                        <a:pt x="76491" y="59368"/>
                        <a:pt x="59368" y="76491"/>
                        <a:pt x="38246" y="76491"/>
                      </a:cubicBezTo>
                      <a:cubicBezTo>
                        <a:pt x="17123" y="76491"/>
                        <a:pt x="0" y="59368"/>
                        <a:pt x="0" y="38246"/>
                      </a:cubicBezTo>
                      <a:cubicBezTo>
                        <a:pt x="0" y="17123"/>
                        <a:pt x="17123" y="0"/>
                        <a:pt x="38246" y="0"/>
                      </a:cubicBezTo>
                      <a:cubicBezTo>
                        <a:pt x="59368" y="0"/>
                        <a:pt x="76491" y="17123"/>
                        <a:pt x="76491" y="38246"/>
                      </a:cubicBezTo>
                      <a:close/>
                    </a:path>
                  </a:pathLst>
                </a:custGeom>
                <a:solidFill>
                  <a:srgbClr val="505050"/>
                </a:solidFill>
                <a:ln w="492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  <p:sp>
              <p:nvSpPr>
                <p:cNvPr id="171" name="شكل حر: شكل 170">
                  <a:extLst>
                    <a:ext uri="{FF2B5EF4-FFF2-40B4-BE49-F238E27FC236}">
                      <a16:creationId xmlns:a16="http://schemas.microsoft.com/office/drawing/2014/main" id="{2CA2B6F1-63EB-A870-BABB-EEC4327CF1EA}"/>
                    </a:ext>
                  </a:extLst>
                </p:cNvPr>
                <p:cNvSpPr/>
                <p:nvPr/>
              </p:nvSpPr>
              <p:spPr>
                <a:xfrm>
                  <a:off x="6789429" y="4212036"/>
                  <a:ext cx="46606" cy="46606"/>
                </a:xfrm>
                <a:custGeom>
                  <a:avLst/>
                  <a:gdLst>
                    <a:gd name="connsiteX0" fmla="*/ 46607 w 46606"/>
                    <a:gd name="connsiteY0" fmla="*/ 23303 h 46606"/>
                    <a:gd name="connsiteX1" fmla="*/ 23303 w 46606"/>
                    <a:gd name="connsiteY1" fmla="*/ 46607 h 46606"/>
                    <a:gd name="connsiteX2" fmla="*/ 0 w 46606"/>
                    <a:gd name="connsiteY2" fmla="*/ 23303 h 46606"/>
                    <a:gd name="connsiteX3" fmla="*/ 23303 w 46606"/>
                    <a:gd name="connsiteY3" fmla="*/ 0 h 46606"/>
                    <a:gd name="connsiteX4" fmla="*/ 46607 w 46606"/>
                    <a:gd name="connsiteY4" fmla="*/ 23303 h 466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6606" h="46606">
                      <a:moveTo>
                        <a:pt x="46607" y="23303"/>
                      </a:moveTo>
                      <a:cubicBezTo>
                        <a:pt x="46607" y="36174"/>
                        <a:pt x="36174" y="46607"/>
                        <a:pt x="23303" y="46607"/>
                      </a:cubicBezTo>
                      <a:cubicBezTo>
                        <a:pt x="10433" y="46607"/>
                        <a:pt x="0" y="36174"/>
                        <a:pt x="0" y="23303"/>
                      </a:cubicBezTo>
                      <a:cubicBezTo>
                        <a:pt x="0" y="10433"/>
                        <a:pt x="10433" y="0"/>
                        <a:pt x="23303" y="0"/>
                      </a:cubicBezTo>
                      <a:cubicBezTo>
                        <a:pt x="36174" y="0"/>
                        <a:pt x="46607" y="10433"/>
                        <a:pt x="46607" y="23303"/>
                      </a:cubicBezTo>
                      <a:close/>
                    </a:path>
                  </a:pathLst>
                </a:custGeom>
                <a:solidFill>
                  <a:srgbClr val="505050"/>
                </a:solidFill>
                <a:ln w="492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</p:grpSp>
        </p:grpSp>
        <p:grpSp>
          <p:nvGrpSpPr>
            <p:cNvPr id="147" name="رسم 2269" descr="فراشه">
              <a:extLst>
                <a:ext uri="{FF2B5EF4-FFF2-40B4-BE49-F238E27FC236}">
                  <a16:creationId xmlns:a16="http://schemas.microsoft.com/office/drawing/2014/main" id="{8CF1543F-6BFB-F835-5826-B987707A32B2}"/>
                </a:ext>
              </a:extLst>
            </p:cNvPr>
            <p:cNvGrpSpPr/>
            <p:nvPr/>
          </p:nvGrpSpPr>
          <p:grpSpPr>
            <a:xfrm>
              <a:off x="7406878" y="4049149"/>
              <a:ext cx="778550" cy="1007131"/>
              <a:chOff x="7406878" y="4049149"/>
              <a:chExt cx="778550" cy="1007131"/>
            </a:xfrm>
          </p:grpSpPr>
          <p:sp>
            <p:nvSpPr>
              <p:cNvPr id="157" name="شكل حر: شكل 156">
                <a:extLst>
                  <a:ext uri="{FF2B5EF4-FFF2-40B4-BE49-F238E27FC236}">
                    <a16:creationId xmlns:a16="http://schemas.microsoft.com/office/drawing/2014/main" id="{023C656B-9C14-E9E0-A06A-8DA6B4EDD41E}"/>
                  </a:ext>
                </a:extLst>
              </p:cNvPr>
              <p:cNvSpPr/>
              <p:nvPr/>
            </p:nvSpPr>
            <p:spPr>
              <a:xfrm>
                <a:off x="7406878" y="4122335"/>
                <a:ext cx="625263" cy="933945"/>
              </a:xfrm>
              <a:custGeom>
                <a:avLst/>
                <a:gdLst>
                  <a:gd name="connsiteX0" fmla="*/ 43100 w 625263"/>
                  <a:gd name="connsiteY0" fmla="*/ 353617 h 933945"/>
                  <a:gd name="connsiteX1" fmla="*/ 432856 w 625263"/>
                  <a:gd name="connsiteY1" fmla="*/ 656 h 933945"/>
                  <a:gd name="connsiteX2" fmla="*/ 616877 w 625263"/>
                  <a:gd name="connsiteY2" fmla="*/ 116873 h 933945"/>
                  <a:gd name="connsiteX3" fmla="*/ 567285 w 625263"/>
                  <a:gd name="connsiteY3" fmla="*/ 373946 h 933945"/>
                  <a:gd name="connsiteX4" fmla="*/ 396855 w 625263"/>
                  <a:gd name="connsiteY4" fmla="*/ 430380 h 933945"/>
                  <a:gd name="connsiteX5" fmla="*/ 340140 w 625263"/>
                  <a:gd name="connsiteY5" fmla="*/ 430380 h 933945"/>
                  <a:gd name="connsiteX6" fmla="*/ 340357 w 625263"/>
                  <a:gd name="connsiteY6" fmla="*/ 431884 h 933945"/>
                  <a:gd name="connsiteX7" fmla="*/ 595004 w 625263"/>
                  <a:gd name="connsiteY7" fmla="*/ 672269 h 933945"/>
                  <a:gd name="connsiteX8" fmla="*/ 598728 w 625263"/>
                  <a:gd name="connsiteY8" fmla="*/ 718368 h 933945"/>
                  <a:gd name="connsiteX9" fmla="*/ 598728 w 625263"/>
                  <a:gd name="connsiteY9" fmla="*/ 933896 h 933945"/>
                  <a:gd name="connsiteX10" fmla="*/ 598679 w 625263"/>
                  <a:gd name="connsiteY10" fmla="*/ 933945 h 933945"/>
                  <a:gd name="connsiteX11" fmla="*/ 350509 w 625263"/>
                  <a:gd name="connsiteY11" fmla="*/ 872885 h 933945"/>
                  <a:gd name="connsiteX12" fmla="*/ 132343 w 625263"/>
                  <a:gd name="connsiteY12" fmla="*/ 663291 h 933945"/>
                  <a:gd name="connsiteX13" fmla="*/ 651 w 625263"/>
                  <a:gd name="connsiteY13" fmla="*/ 432831 h 933945"/>
                  <a:gd name="connsiteX14" fmla="*/ 651 w 625263"/>
                  <a:gd name="connsiteY14" fmla="*/ 427938 h 933945"/>
                  <a:gd name="connsiteX15" fmla="*/ 43100 w 625263"/>
                  <a:gd name="connsiteY15" fmla="*/ 353617 h 9339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625263" h="933945">
                    <a:moveTo>
                      <a:pt x="43100" y="353617"/>
                    </a:moveTo>
                    <a:cubicBezTo>
                      <a:pt x="133783" y="194933"/>
                      <a:pt x="271443" y="72846"/>
                      <a:pt x="432856" y="656"/>
                    </a:cubicBezTo>
                    <a:cubicBezTo>
                      <a:pt x="488619" y="-3492"/>
                      <a:pt x="580022" y="9388"/>
                      <a:pt x="616877" y="116873"/>
                    </a:cubicBezTo>
                    <a:cubicBezTo>
                      <a:pt x="640555" y="185935"/>
                      <a:pt x="610957" y="318139"/>
                      <a:pt x="567285" y="373946"/>
                    </a:cubicBezTo>
                    <a:cubicBezTo>
                      <a:pt x="519035" y="409686"/>
                      <a:pt x="459765" y="430380"/>
                      <a:pt x="396855" y="430380"/>
                    </a:cubicBezTo>
                    <a:lnTo>
                      <a:pt x="340140" y="430380"/>
                    </a:lnTo>
                    <a:cubicBezTo>
                      <a:pt x="340140" y="430380"/>
                      <a:pt x="330620" y="430888"/>
                      <a:pt x="340357" y="431884"/>
                    </a:cubicBezTo>
                    <a:cubicBezTo>
                      <a:pt x="470199" y="445154"/>
                      <a:pt x="574482" y="544702"/>
                      <a:pt x="595004" y="672269"/>
                    </a:cubicBezTo>
                    <a:cubicBezTo>
                      <a:pt x="597426" y="687285"/>
                      <a:pt x="598728" y="702672"/>
                      <a:pt x="598728" y="718368"/>
                    </a:cubicBezTo>
                    <a:lnTo>
                      <a:pt x="598728" y="933896"/>
                    </a:lnTo>
                    <a:cubicBezTo>
                      <a:pt x="598728" y="933926"/>
                      <a:pt x="598703" y="933945"/>
                      <a:pt x="598679" y="933945"/>
                    </a:cubicBezTo>
                    <a:cubicBezTo>
                      <a:pt x="510694" y="933935"/>
                      <a:pt x="425905" y="912201"/>
                      <a:pt x="350509" y="872885"/>
                    </a:cubicBezTo>
                    <a:cubicBezTo>
                      <a:pt x="260739" y="826075"/>
                      <a:pt x="184317" y="754246"/>
                      <a:pt x="132343" y="663291"/>
                    </a:cubicBezTo>
                    <a:lnTo>
                      <a:pt x="651" y="432831"/>
                    </a:lnTo>
                    <a:cubicBezTo>
                      <a:pt x="-217" y="431317"/>
                      <a:pt x="-217" y="429452"/>
                      <a:pt x="651" y="427938"/>
                    </a:cubicBezTo>
                    <a:lnTo>
                      <a:pt x="43100" y="353617"/>
                    </a:lnTo>
                    <a:close/>
                  </a:path>
                </a:pathLst>
              </a:custGeom>
              <a:solidFill>
                <a:srgbClr val="A1E2F3"/>
              </a:solidFill>
              <a:ln w="4921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158" name="شكل حر: شكل 157">
                <a:extLst>
                  <a:ext uri="{FF2B5EF4-FFF2-40B4-BE49-F238E27FC236}">
                    <a16:creationId xmlns:a16="http://schemas.microsoft.com/office/drawing/2014/main" id="{E4B14079-901C-4507-F40F-29EA4E82E377}"/>
                  </a:ext>
                </a:extLst>
              </p:cNvPr>
              <p:cNvSpPr/>
              <p:nvPr/>
            </p:nvSpPr>
            <p:spPr>
              <a:xfrm>
                <a:off x="7839773" y="4049149"/>
                <a:ext cx="345654" cy="447057"/>
              </a:xfrm>
              <a:custGeom>
                <a:avLst/>
                <a:gdLst>
                  <a:gd name="connsiteX0" fmla="*/ 19 w 345654"/>
                  <a:gd name="connsiteY0" fmla="*/ 73891 h 447057"/>
                  <a:gd name="connsiteX1" fmla="*/ 29 w 345654"/>
                  <a:gd name="connsiteY1" fmla="*/ 73808 h 447057"/>
                  <a:gd name="connsiteX2" fmla="*/ 335153 w 345654"/>
                  <a:gd name="connsiteY2" fmla="*/ 64 h 447057"/>
                  <a:gd name="connsiteX3" fmla="*/ 345635 w 345654"/>
                  <a:gd name="connsiteY3" fmla="*/ 0 h 447057"/>
                  <a:gd name="connsiteX4" fmla="*/ 345640 w 345654"/>
                  <a:gd name="connsiteY4" fmla="*/ 64 h 447057"/>
                  <a:gd name="connsiteX5" fmla="*/ 233720 w 345654"/>
                  <a:gd name="connsiteY5" fmla="*/ 313448 h 447057"/>
                  <a:gd name="connsiteX6" fmla="*/ 134488 w 345654"/>
                  <a:gd name="connsiteY6" fmla="*/ 447048 h 447057"/>
                  <a:gd name="connsiteX7" fmla="*/ 134409 w 345654"/>
                  <a:gd name="connsiteY7" fmla="*/ 446999 h 447057"/>
                  <a:gd name="connsiteX8" fmla="*/ 141843 w 345654"/>
                  <a:gd name="connsiteY8" fmla="*/ 371672 h 447057"/>
                  <a:gd name="connsiteX9" fmla="*/ 19 w 345654"/>
                  <a:gd name="connsiteY9" fmla="*/ 73891 h 4470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345654" h="447057">
                    <a:moveTo>
                      <a:pt x="19" y="73891"/>
                    </a:moveTo>
                    <a:cubicBezTo>
                      <a:pt x="-10" y="73867"/>
                      <a:pt x="-5" y="73822"/>
                      <a:pt x="29" y="73808"/>
                    </a:cubicBezTo>
                    <a:cubicBezTo>
                      <a:pt x="103953" y="27344"/>
                      <a:pt x="217698" y="1519"/>
                      <a:pt x="335153" y="64"/>
                    </a:cubicBezTo>
                    <a:cubicBezTo>
                      <a:pt x="336494" y="49"/>
                      <a:pt x="345078" y="0"/>
                      <a:pt x="345635" y="0"/>
                    </a:cubicBezTo>
                    <a:cubicBezTo>
                      <a:pt x="345670" y="0"/>
                      <a:pt x="345650" y="34"/>
                      <a:pt x="345640" y="64"/>
                    </a:cubicBezTo>
                    <a:lnTo>
                      <a:pt x="233720" y="313448"/>
                    </a:lnTo>
                    <a:cubicBezTo>
                      <a:pt x="214171" y="368165"/>
                      <a:pt x="179023" y="414017"/>
                      <a:pt x="134488" y="447048"/>
                    </a:cubicBezTo>
                    <a:cubicBezTo>
                      <a:pt x="134454" y="447073"/>
                      <a:pt x="134399" y="447043"/>
                      <a:pt x="134409" y="446999"/>
                    </a:cubicBezTo>
                    <a:cubicBezTo>
                      <a:pt x="139253" y="422635"/>
                      <a:pt x="141843" y="397457"/>
                      <a:pt x="141843" y="371672"/>
                    </a:cubicBezTo>
                    <a:cubicBezTo>
                      <a:pt x="141843" y="251484"/>
                      <a:pt x="86534" y="144241"/>
                      <a:pt x="19" y="73891"/>
                    </a:cubicBezTo>
                    <a:close/>
                  </a:path>
                </a:pathLst>
              </a:custGeom>
              <a:solidFill>
                <a:srgbClr val="0FAFE8"/>
              </a:solidFill>
              <a:ln w="4921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grpSp>
            <p:nvGrpSpPr>
              <p:cNvPr id="159" name="رسم 2269" descr="فراشه">
                <a:extLst>
                  <a:ext uri="{FF2B5EF4-FFF2-40B4-BE49-F238E27FC236}">
                    <a16:creationId xmlns:a16="http://schemas.microsoft.com/office/drawing/2014/main" id="{747ABD4A-C028-89E3-AB61-33EBC080C39F}"/>
                  </a:ext>
                </a:extLst>
              </p:cNvPr>
              <p:cNvGrpSpPr/>
              <p:nvPr/>
            </p:nvGrpSpPr>
            <p:grpSpPr>
              <a:xfrm>
                <a:off x="7614873" y="4211040"/>
                <a:ext cx="282813" cy="665392"/>
                <a:chOff x="7614873" y="4211040"/>
                <a:chExt cx="282813" cy="665392"/>
              </a:xfrm>
            </p:grpSpPr>
            <p:sp>
              <p:nvSpPr>
                <p:cNvPr id="163" name="شكل حر: شكل 162">
                  <a:extLst>
                    <a:ext uri="{FF2B5EF4-FFF2-40B4-BE49-F238E27FC236}">
                      <a16:creationId xmlns:a16="http://schemas.microsoft.com/office/drawing/2014/main" id="{4629B7CB-BD5B-DA56-1CD1-8C95A6ED3658}"/>
                    </a:ext>
                  </a:extLst>
                </p:cNvPr>
                <p:cNvSpPr/>
                <p:nvPr/>
              </p:nvSpPr>
              <p:spPr>
                <a:xfrm>
                  <a:off x="7741823" y="4720569"/>
                  <a:ext cx="155863" cy="155863"/>
                </a:xfrm>
                <a:custGeom>
                  <a:avLst/>
                  <a:gdLst>
                    <a:gd name="connsiteX0" fmla="*/ 155863 w 155863"/>
                    <a:gd name="connsiteY0" fmla="*/ 77932 h 155863"/>
                    <a:gd name="connsiteX1" fmla="*/ 77931 w 155863"/>
                    <a:gd name="connsiteY1" fmla="*/ 155863 h 155863"/>
                    <a:gd name="connsiteX2" fmla="*/ 0 w 155863"/>
                    <a:gd name="connsiteY2" fmla="*/ 77932 h 155863"/>
                    <a:gd name="connsiteX3" fmla="*/ 77931 w 155863"/>
                    <a:gd name="connsiteY3" fmla="*/ 0 h 155863"/>
                    <a:gd name="connsiteX4" fmla="*/ 155863 w 155863"/>
                    <a:gd name="connsiteY4" fmla="*/ 77932 h 1558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5863" h="155863">
                      <a:moveTo>
                        <a:pt x="155863" y="77932"/>
                      </a:moveTo>
                      <a:cubicBezTo>
                        <a:pt x="155863" y="120972"/>
                        <a:pt x="120972" y="155863"/>
                        <a:pt x="77931" y="155863"/>
                      </a:cubicBezTo>
                      <a:cubicBezTo>
                        <a:pt x="34891" y="155863"/>
                        <a:pt x="0" y="120972"/>
                        <a:pt x="0" y="77932"/>
                      </a:cubicBezTo>
                      <a:cubicBezTo>
                        <a:pt x="0" y="34891"/>
                        <a:pt x="34891" y="0"/>
                        <a:pt x="77931" y="0"/>
                      </a:cubicBezTo>
                      <a:cubicBezTo>
                        <a:pt x="120972" y="0"/>
                        <a:pt x="155863" y="34891"/>
                        <a:pt x="155863" y="77932"/>
                      </a:cubicBezTo>
                      <a:close/>
                    </a:path>
                  </a:pathLst>
                </a:custGeom>
                <a:solidFill>
                  <a:srgbClr val="F1F1F1"/>
                </a:solidFill>
                <a:ln w="492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  <p:sp>
              <p:nvSpPr>
                <p:cNvPr id="164" name="شكل حر: شكل 163">
                  <a:extLst>
                    <a:ext uri="{FF2B5EF4-FFF2-40B4-BE49-F238E27FC236}">
                      <a16:creationId xmlns:a16="http://schemas.microsoft.com/office/drawing/2014/main" id="{EB706562-A398-E779-9C9F-ED3BA8861726}"/>
                    </a:ext>
                  </a:extLst>
                </p:cNvPr>
                <p:cNvSpPr/>
                <p:nvPr/>
              </p:nvSpPr>
              <p:spPr>
                <a:xfrm>
                  <a:off x="7741823" y="4211040"/>
                  <a:ext cx="155863" cy="155863"/>
                </a:xfrm>
                <a:custGeom>
                  <a:avLst/>
                  <a:gdLst>
                    <a:gd name="connsiteX0" fmla="*/ 155863 w 155863"/>
                    <a:gd name="connsiteY0" fmla="*/ 77932 h 155863"/>
                    <a:gd name="connsiteX1" fmla="*/ 77931 w 155863"/>
                    <a:gd name="connsiteY1" fmla="*/ 155863 h 155863"/>
                    <a:gd name="connsiteX2" fmla="*/ 0 w 155863"/>
                    <a:gd name="connsiteY2" fmla="*/ 77932 h 155863"/>
                    <a:gd name="connsiteX3" fmla="*/ 77931 w 155863"/>
                    <a:gd name="connsiteY3" fmla="*/ 0 h 155863"/>
                    <a:gd name="connsiteX4" fmla="*/ 155863 w 155863"/>
                    <a:gd name="connsiteY4" fmla="*/ 77932 h 15586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55863" h="155863">
                      <a:moveTo>
                        <a:pt x="155863" y="77932"/>
                      </a:moveTo>
                      <a:cubicBezTo>
                        <a:pt x="155863" y="120972"/>
                        <a:pt x="120972" y="155863"/>
                        <a:pt x="77931" y="155863"/>
                      </a:cubicBezTo>
                      <a:cubicBezTo>
                        <a:pt x="34891" y="155863"/>
                        <a:pt x="0" y="120972"/>
                        <a:pt x="0" y="77932"/>
                      </a:cubicBezTo>
                      <a:cubicBezTo>
                        <a:pt x="0" y="34891"/>
                        <a:pt x="34891" y="0"/>
                        <a:pt x="77931" y="0"/>
                      </a:cubicBezTo>
                      <a:cubicBezTo>
                        <a:pt x="120972" y="0"/>
                        <a:pt x="155863" y="34891"/>
                        <a:pt x="155863" y="77932"/>
                      </a:cubicBezTo>
                      <a:close/>
                    </a:path>
                  </a:pathLst>
                </a:custGeom>
                <a:solidFill>
                  <a:srgbClr val="F1F1F1"/>
                </a:solidFill>
                <a:ln w="492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  <p:sp>
              <p:nvSpPr>
                <p:cNvPr id="165" name="شكل حر: شكل 164">
                  <a:extLst>
                    <a:ext uri="{FF2B5EF4-FFF2-40B4-BE49-F238E27FC236}">
                      <a16:creationId xmlns:a16="http://schemas.microsoft.com/office/drawing/2014/main" id="{C3306094-DDCE-B2C6-2A0C-0E63EC962DA2}"/>
                    </a:ext>
                  </a:extLst>
                </p:cNvPr>
                <p:cNvSpPr/>
                <p:nvPr/>
              </p:nvSpPr>
              <p:spPr>
                <a:xfrm>
                  <a:off x="7614873" y="4705455"/>
                  <a:ext cx="89001" cy="89001"/>
                </a:xfrm>
                <a:custGeom>
                  <a:avLst/>
                  <a:gdLst>
                    <a:gd name="connsiteX0" fmla="*/ 89001 w 89001"/>
                    <a:gd name="connsiteY0" fmla="*/ 44501 h 89001"/>
                    <a:gd name="connsiteX1" fmla="*/ 44501 w 89001"/>
                    <a:gd name="connsiteY1" fmla="*/ 89001 h 89001"/>
                    <a:gd name="connsiteX2" fmla="*/ 0 w 89001"/>
                    <a:gd name="connsiteY2" fmla="*/ 44501 h 89001"/>
                    <a:gd name="connsiteX3" fmla="*/ 44501 w 89001"/>
                    <a:gd name="connsiteY3" fmla="*/ 0 h 89001"/>
                    <a:gd name="connsiteX4" fmla="*/ 89001 w 89001"/>
                    <a:gd name="connsiteY4" fmla="*/ 44501 h 8900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89001" h="89001">
                      <a:moveTo>
                        <a:pt x="89001" y="44501"/>
                      </a:moveTo>
                      <a:cubicBezTo>
                        <a:pt x="89001" y="69077"/>
                        <a:pt x="69078" y="89001"/>
                        <a:pt x="44501" y="89001"/>
                      </a:cubicBezTo>
                      <a:cubicBezTo>
                        <a:pt x="19924" y="89001"/>
                        <a:pt x="0" y="69077"/>
                        <a:pt x="0" y="44501"/>
                      </a:cubicBezTo>
                      <a:cubicBezTo>
                        <a:pt x="0" y="19924"/>
                        <a:pt x="19924" y="0"/>
                        <a:pt x="44501" y="0"/>
                      </a:cubicBezTo>
                      <a:cubicBezTo>
                        <a:pt x="69078" y="0"/>
                        <a:pt x="89001" y="19924"/>
                        <a:pt x="89001" y="4450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492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</p:grpSp>
          <p:grpSp>
            <p:nvGrpSpPr>
              <p:cNvPr id="160" name="رسم 2269" descr="فراشه">
                <a:extLst>
                  <a:ext uri="{FF2B5EF4-FFF2-40B4-BE49-F238E27FC236}">
                    <a16:creationId xmlns:a16="http://schemas.microsoft.com/office/drawing/2014/main" id="{BA9B927A-DA56-9E25-085D-6D9E6CD8FEFD}"/>
                  </a:ext>
                </a:extLst>
              </p:cNvPr>
              <p:cNvGrpSpPr/>
              <p:nvPr/>
            </p:nvGrpSpPr>
            <p:grpSpPr>
              <a:xfrm>
                <a:off x="7915815" y="4116474"/>
                <a:ext cx="108821" cy="142169"/>
                <a:chOff x="7915815" y="4116474"/>
                <a:chExt cx="108821" cy="142169"/>
              </a:xfrm>
              <a:solidFill>
                <a:srgbClr val="505050"/>
              </a:solidFill>
            </p:grpSpPr>
            <p:sp>
              <p:nvSpPr>
                <p:cNvPr id="161" name="شكل حر: شكل 160">
                  <a:extLst>
                    <a:ext uri="{FF2B5EF4-FFF2-40B4-BE49-F238E27FC236}">
                      <a16:creationId xmlns:a16="http://schemas.microsoft.com/office/drawing/2014/main" id="{F40E322D-504C-4074-D819-1DCEF00F6593}"/>
                    </a:ext>
                  </a:extLst>
                </p:cNvPr>
                <p:cNvSpPr/>
                <p:nvPr/>
              </p:nvSpPr>
              <p:spPr>
                <a:xfrm>
                  <a:off x="7915815" y="4116474"/>
                  <a:ext cx="76491" cy="76491"/>
                </a:xfrm>
                <a:custGeom>
                  <a:avLst/>
                  <a:gdLst>
                    <a:gd name="connsiteX0" fmla="*/ 76491 w 76491"/>
                    <a:gd name="connsiteY0" fmla="*/ 38246 h 76491"/>
                    <a:gd name="connsiteX1" fmla="*/ 38246 w 76491"/>
                    <a:gd name="connsiteY1" fmla="*/ 76491 h 76491"/>
                    <a:gd name="connsiteX2" fmla="*/ 0 w 76491"/>
                    <a:gd name="connsiteY2" fmla="*/ 38246 h 76491"/>
                    <a:gd name="connsiteX3" fmla="*/ 38246 w 76491"/>
                    <a:gd name="connsiteY3" fmla="*/ 0 h 76491"/>
                    <a:gd name="connsiteX4" fmla="*/ 76491 w 76491"/>
                    <a:gd name="connsiteY4" fmla="*/ 38246 h 7649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76491" h="76491">
                      <a:moveTo>
                        <a:pt x="76491" y="38246"/>
                      </a:moveTo>
                      <a:cubicBezTo>
                        <a:pt x="76491" y="59368"/>
                        <a:pt x="59368" y="76491"/>
                        <a:pt x="38246" y="76491"/>
                      </a:cubicBezTo>
                      <a:cubicBezTo>
                        <a:pt x="17123" y="76491"/>
                        <a:pt x="0" y="59368"/>
                        <a:pt x="0" y="38246"/>
                      </a:cubicBezTo>
                      <a:cubicBezTo>
                        <a:pt x="0" y="17123"/>
                        <a:pt x="17123" y="0"/>
                        <a:pt x="38246" y="0"/>
                      </a:cubicBezTo>
                      <a:cubicBezTo>
                        <a:pt x="59368" y="0"/>
                        <a:pt x="76491" y="17123"/>
                        <a:pt x="76491" y="38246"/>
                      </a:cubicBezTo>
                      <a:close/>
                    </a:path>
                  </a:pathLst>
                </a:custGeom>
                <a:solidFill>
                  <a:srgbClr val="505050"/>
                </a:solidFill>
                <a:ln w="492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  <p:sp>
              <p:nvSpPr>
                <p:cNvPr id="162" name="شكل حر: شكل 161">
                  <a:extLst>
                    <a:ext uri="{FF2B5EF4-FFF2-40B4-BE49-F238E27FC236}">
                      <a16:creationId xmlns:a16="http://schemas.microsoft.com/office/drawing/2014/main" id="{7A9F38BB-60FA-B230-5551-98DE5747D13B}"/>
                    </a:ext>
                  </a:extLst>
                </p:cNvPr>
                <p:cNvSpPr/>
                <p:nvPr/>
              </p:nvSpPr>
              <p:spPr>
                <a:xfrm>
                  <a:off x="7978030" y="4212036"/>
                  <a:ext cx="46606" cy="46606"/>
                </a:xfrm>
                <a:custGeom>
                  <a:avLst/>
                  <a:gdLst>
                    <a:gd name="connsiteX0" fmla="*/ 46607 w 46606"/>
                    <a:gd name="connsiteY0" fmla="*/ 23303 h 46606"/>
                    <a:gd name="connsiteX1" fmla="*/ 23304 w 46606"/>
                    <a:gd name="connsiteY1" fmla="*/ 46607 h 46606"/>
                    <a:gd name="connsiteX2" fmla="*/ 0 w 46606"/>
                    <a:gd name="connsiteY2" fmla="*/ 23303 h 46606"/>
                    <a:gd name="connsiteX3" fmla="*/ 23304 w 46606"/>
                    <a:gd name="connsiteY3" fmla="*/ 0 h 46606"/>
                    <a:gd name="connsiteX4" fmla="*/ 46607 w 46606"/>
                    <a:gd name="connsiteY4" fmla="*/ 23303 h 4660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6606" h="46606">
                      <a:moveTo>
                        <a:pt x="46607" y="23303"/>
                      </a:moveTo>
                      <a:cubicBezTo>
                        <a:pt x="46607" y="36174"/>
                        <a:pt x="36174" y="46607"/>
                        <a:pt x="23304" y="46607"/>
                      </a:cubicBezTo>
                      <a:cubicBezTo>
                        <a:pt x="10433" y="46607"/>
                        <a:pt x="0" y="36174"/>
                        <a:pt x="0" y="23303"/>
                      </a:cubicBezTo>
                      <a:cubicBezTo>
                        <a:pt x="0" y="10433"/>
                        <a:pt x="10433" y="0"/>
                        <a:pt x="23304" y="0"/>
                      </a:cubicBezTo>
                      <a:cubicBezTo>
                        <a:pt x="36174" y="0"/>
                        <a:pt x="46607" y="10433"/>
                        <a:pt x="46607" y="23303"/>
                      </a:cubicBezTo>
                      <a:close/>
                    </a:path>
                  </a:pathLst>
                </a:custGeom>
                <a:solidFill>
                  <a:srgbClr val="505050"/>
                </a:solidFill>
                <a:ln w="492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</p:grpSp>
        </p:grpSp>
        <p:grpSp>
          <p:nvGrpSpPr>
            <p:cNvPr id="148" name="رسم 2269" descr="فراشه">
              <a:extLst>
                <a:ext uri="{FF2B5EF4-FFF2-40B4-BE49-F238E27FC236}">
                  <a16:creationId xmlns:a16="http://schemas.microsoft.com/office/drawing/2014/main" id="{D8A05C0F-8E49-12EC-7EF0-E2C8240F83C0}"/>
                </a:ext>
              </a:extLst>
            </p:cNvPr>
            <p:cNvGrpSpPr/>
            <p:nvPr/>
          </p:nvGrpSpPr>
          <p:grpSpPr>
            <a:xfrm>
              <a:off x="7245041" y="3979860"/>
              <a:ext cx="322110" cy="885261"/>
              <a:chOff x="7245041" y="3979860"/>
              <a:chExt cx="322110" cy="885261"/>
            </a:xfrm>
          </p:grpSpPr>
          <p:sp>
            <p:nvSpPr>
              <p:cNvPr id="149" name="شكل حر: شكل 148">
                <a:extLst>
                  <a:ext uri="{FF2B5EF4-FFF2-40B4-BE49-F238E27FC236}">
                    <a16:creationId xmlns:a16="http://schemas.microsoft.com/office/drawing/2014/main" id="{4AA8C895-4EC8-DB6D-D738-A48AE469734B}"/>
                  </a:ext>
                </a:extLst>
              </p:cNvPr>
              <p:cNvSpPr/>
              <p:nvPr/>
            </p:nvSpPr>
            <p:spPr>
              <a:xfrm>
                <a:off x="7375282" y="4612305"/>
                <a:ext cx="61662" cy="252816"/>
              </a:xfrm>
              <a:custGeom>
                <a:avLst/>
                <a:gdLst>
                  <a:gd name="connsiteX0" fmla="*/ 61663 w 61662"/>
                  <a:gd name="connsiteY0" fmla="*/ 98660 h 252816"/>
                  <a:gd name="connsiteX1" fmla="*/ 30831 w 61662"/>
                  <a:gd name="connsiteY1" fmla="*/ 252816 h 252816"/>
                  <a:gd name="connsiteX2" fmla="*/ 0 w 61662"/>
                  <a:gd name="connsiteY2" fmla="*/ 98660 h 252816"/>
                  <a:gd name="connsiteX3" fmla="*/ 30831 w 61662"/>
                  <a:gd name="connsiteY3" fmla="*/ 0 h 252816"/>
                  <a:gd name="connsiteX4" fmla="*/ 61663 w 61662"/>
                  <a:gd name="connsiteY4" fmla="*/ 98660 h 2528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61662" h="252816">
                    <a:moveTo>
                      <a:pt x="61663" y="98660"/>
                    </a:moveTo>
                    <a:cubicBezTo>
                      <a:pt x="61663" y="183799"/>
                      <a:pt x="47860" y="252816"/>
                      <a:pt x="30831" y="252816"/>
                    </a:cubicBezTo>
                    <a:cubicBezTo>
                      <a:pt x="13802" y="252816"/>
                      <a:pt x="0" y="183799"/>
                      <a:pt x="0" y="98660"/>
                    </a:cubicBezTo>
                    <a:cubicBezTo>
                      <a:pt x="0" y="13521"/>
                      <a:pt x="13802" y="0"/>
                      <a:pt x="30831" y="0"/>
                    </a:cubicBezTo>
                    <a:cubicBezTo>
                      <a:pt x="47860" y="5"/>
                      <a:pt x="61663" y="13526"/>
                      <a:pt x="61663" y="98660"/>
                    </a:cubicBezTo>
                    <a:close/>
                  </a:path>
                </a:pathLst>
              </a:custGeom>
              <a:solidFill>
                <a:srgbClr val="0FAFE8"/>
              </a:solidFill>
              <a:ln w="4921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grpSp>
            <p:nvGrpSpPr>
              <p:cNvPr id="150" name="رسم 2269" descr="فراشه">
                <a:extLst>
                  <a:ext uri="{FF2B5EF4-FFF2-40B4-BE49-F238E27FC236}">
                    <a16:creationId xmlns:a16="http://schemas.microsoft.com/office/drawing/2014/main" id="{258498FC-B897-5E57-434A-5B00221E2640}"/>
                  </a:ext>
                </a:extLst>
              </p:cNvPr>
              <p:cNvGrpSpPr/>
              <p:nvPr/>
            </p:nvGrpSpPr>
            <p:grpSpPr>
              <a:xfrm>
                <a:off x="7376239" y="4749196"/>
                <a:ext cx="59748" cy="50193"/>
                <a:chOff x="7376239" y="4749196"/>
                <a:chExt cx="59748" cy="50193"/>
              </a:xfrm>
              <a:solidFill>
                <a:srgbClr val="737373"/>
              </a:solidFill>
            </p:grpSpPr>
            <p:sp>
              <p:nvSpPr>
                <p:cNvPr id="154" name="شكل حر: شكل 153">
                  <a:extLst>
                    <a:ext uri="{FF2B5EF4-FFF2-40B4-BE49-F238E27FC236}">
                      <a16:creationId xmlns:a16="http://schemas.microsoft.com/office/drawing/2014/main" id="{80A1800F-871F-A55D-E0A0-014A4870518F}"/>
                    </a:ext>
                  </a:extLst>
                </p:cNvPr>
                <p:cNvSpPr/>
                <p:nvPr/>
              </p:nvSpPr>
              <p:spPr>
                <a:xfrm>
                  <a:off x="7376239" y="4749196"/>
                  <a:ext cx="59748" cy="9866"/>
                </a:xfrm>
                <a:custGeom>
                  <a:avLst/>
                  <a:gdLst>
                    <a:gd name="connsiteX0" fmla="*/ 59748 w 59748"/>
                    <a:gd name="connsiteY0" fmla="*/ 0 h 9866"/>
                    <a:gd name="connsiteX1" fmla="*/ 0 w 59748"/>
                    <a:gd name="connsiteY1" fmla="*/ 0 h 9866"/>
                    <a:gd name="connsiteX2" fmla="*/ 582 w 59748"/>
                    <a:gd name="connsiteY2" fmla="*/ 9866 h 9866"/>
                    <a:gd name="connsiteX3" fmla="*/ 59166 w 59748"/>
                    <a:gd name="connsiteY3" fmla="*/ 9866 h 9866"/>
                    <a:gd name="connsiteX4" fmla="*/ 59748 w 59748"/>
                    <a:gd name="connsiteY4" fmla="*/ 0 h 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9748" h="9866">
                      <a:moveTo>
                        <a:pt x="59748" y="0"/>
                      </a:moveTo>
                      <a:lnTo>
                        <a:pt x="0" y="0"/>
                      </a:lnTo>
                      <a:cubicBezTo>
                        <a:pt x="168" y="3340"/>
                        <a:pt x="370" y="6620"/>
                        <a:pt x="582" y="9866"/>
                      </a:cubicBezTo>
                      <a:lnTo>
                        <a:pt x="59166" y="9866"/>
                      </a:lnTo>
                      <a:cubicBezTo>
                        <a:pt x="59383" y="6620"/>
                        <a:pt x="59581" y="3340"/>
                        <a:pt x="59748" y="0"/>
                      </a:cubicBezTo>
                      <a:close/>
                    </a:path>
                  </a:pathLst>
                </a:custGeom>
                <a:solidFill>
                  <a:srgbClr val="737373"/>
                </a:solidFill>
                <a:ln w="492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  <p:sp>
              <p:nvSpPr>
                <p:cNvPr id="155" name="شكل حر: شكل 154">
                  <a:extLst>
                    <a:ext uri="{FF2B5EF4-FFF2-40B4-BE49-F238E27FC236}">
                      <a16:creationId xmlns:a16="http://schemas.microsoft.com/office/drawing/2014/main" id="{F7FA9AA8-389D-AA7B-BD72-D74D9DFE9CA8}"/>
                    </a:ext>
                  </a:extLst>
                </p:cNvPr>
                <p:cNvSpPr/>
                <p:nvPr/>
              </p:nvSpPr>
              <p:spPr>
                <a:xfrm>
                  <a:off x="7377551" y="4769031"/>
                  <a:ext cx="57124" cy="9866"/>
                </a:xfrm>
                <a:custGeom>
                  <a:avLst/>
                  <a:gdLst>
                    <a:gd name="connsiteX0" fmla="*/ 57124 w 57124"/>
                    <a:gd name="connsiteY0" fmla="*/ 0 h 9866"/>
                    <a:gd name="connsiteX1" fmla="*/ 0 w 57124"/>
                    <a:gd name="connsiteY1" fmla="*/ 0 h 9866"/>
                    <a:gd name="connsiteX2" fmla="*/ 883 w 57124"/>
                    <a:gd name="connsiteY2" fmla="*/ 9866 h 9866"/>
                    <a:gd name="connsiteX3" fmla="*/ 56241 w 57124"/>
                    <a:gd name="connsiteY3" fmla="*/ 9866 h 9866"/>
                    <a:gd name="connsiteX4" fmla="*/ 57124 w 57124"/>
                    <a:gd name="connsiteY4" fmla="*/ 0 h 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7124" h="9866">
                      <a:moveTo>
                        <a:pt x="57124" y="0"/>
                      </a:moveTo>
                      <a:lnTo>
                        <a:pt x="0" y="0"/>
                      </a:lnTo>
                      <a:cubicBezTo>
                        <a:pt x="271" y="3350"/>
                        <a:pt x="567" y="6640"/>
                        <a:pt x="883" y="9866"/>
                      </a:cubicBezTo>
                      <a:lnTo>
                        <a:pt x="56241" y="9866"/>
                      </a:lnTo>
                      <a:cubicBezTo>
                        <a:pt x="56557" y="6645"/>
                        <a:pt x="56853" y="3350"/>
                        <a:pt x="57124" y="0"/>
                      </a:cubicBezTo>
                      <a:close/>
                    </a:path>
                  </a:pathLst>
                </a:custGeom>
                <a:solidFill>
                  <a:srgbClr val="737373"/>
                </a:solidFill>
                <a:ln w="492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  <p:sp>
              <p:nvSpPr>
                <p:cNvPr id="156" name="شكل حر: شكل 155">
                  <a:extLst>
                    <a:ext uri="{FF2B5EF4-FFF2-40B4-BE49-F238E27FC236}">
                      <a16:creationId xmlns:a16="http://schemas.microsoft.com/office/drawing/2014/main" id="{ACC0B9AD-A988-08A1-AAD2-10C183BF7B28}"/>
                    </a:ext>
                  </a:extLst>
                </p:cNvPr>
                <p:cNvSpPr/>
                <p:nvPr/>
              </p:nvSpPr>
              <p:spPr>
                <a:xfrm>
                  <a:off x="7379588" y="4789523"/>
                  <a:ext cx="53054" cy="9866"/>
                </a:xfrm>
                <a:custGeom>
                  <a:avLst/>
                  <a:gdLst>
                    <a:gd name="connsiteX0" fmla="*/ 53054 w 53054"/>
                    <a:gd name="connsiteY0" fmla="*/ 0 h 9866"/>
                    <a:gd name="connsiteX1" fmla="*/ 0 w 53054"/>
                    <a:gd name="connsiteY1" fmla="*/ 0 h 9866"/>
                    <a:gd name="connsiteX2" fmla="*/ 1278 w 53054"/>
                    <a:gd name="connsiteY2" fmla="*/ 9866 h 9866"/>
                    <a:gd name="connsiteX3" fmla="*/ 51772 w 53054"/>
                    <a:gd name="connsiteY3" fmla="*/ 9866 h 9866"/>
                    <a:gd name="connsiteX4" fmla="*/ 53054 w 53054"/>
                    <a:gd name="connsiteY4" fmla="*/ 0 h 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53054" h="9866">
                      <a:moveTo>
                        <a:pt x="53054" y="0"/>
                      </a:moveTo>
                      <a:lnTo>
                        <a:pt x="0" y="0"/>
                      </a:lnTo>
                      <a:cubicBezTo>
                        <a:pt x="400" y="3379"/>
                        <a:pt x="829" y="6660"/>
                        <a:pt x="1278" y="9866"/>
                      </a:cubicBezTo>
                      <a:lnTo>
                        <a:pt x="51772" y="9866"/>
                      </a:lnTo>
                      <a:cubicBezTo>
                        <a:pt x="52226" y="6665"/>
                        <a:pt x="52650" y="3379"/>
                        <a:pt x="53054" y="0"/>
                      </a:cubicBezTo>
                      <a:close/>
                    </a:path>
                  </a:pathLst>
                </a:custGeom>
                <a:solidFill>
                  <a:srgbClr val="737373"/>
                </a:solidFill>
                <a:ln w="4921" cap="flat">
                  <a:noFill/>
                  <a:prstDash val="solid"/>
                  <a:miter/>
                </a:ln>
              </p:spPr>
              <p:txBody>
                <a:bodyPr rtlCol="1" anchor="ctr"/>
                <a:lstStyle/>
                <a:p>
                  <a:endParaRPr lang="ar-SA"/>
                </a:p>
              </p:txBody>
            </p:sp>
          </p:grpSp>
          <p:sp>
            <p:nvSpPr>
              <p:cNvPr id="151" name="شكل حر: شكل 150">
                <a:extLst>
                  <a:ext uri="{FF2B5EF4-FFF2-40B4-BE49-F238E27FC236}">
                    <a16:creationId xmlns:a16="http://schemas.microsoft.com/office/drawing/2014/main" id="{1048231E-2B3E-B248-F787-43A1B7F28810}"/>
                  </a:ext>
                </a:extLst>
              </p:cNvPr>
              <p:cNvSpPr/>
              <p:nvPr/>
            </p:nvSpPr>
            <p:spPr>
              <a:xfrm>
                <a:off x="7245041" y="3979860"/>
                <a:ext cx="322110" cy="400850"/>
              </a:xfrm>
              <a:custGeom>
                <a:avLst/>
                <a:gdLst>
                  <a:gd name="connsiteX0" fmla="*/ 315135 w 322110"/>
                  <a:gd name="connsiteY0" fmla="*/ 0 h 400850"/>
                  <a:gd name="connsiteX1" fmla="*/ 161102 w 322110"/>
                  <a:gd name="connsiteY1" fmla="*/ 310128 h 400850"/>
                  <a:gd name="connsiteX2" fmla="*/ 161013 w 322110"/>
                  <a:gd name="connsiteY2" fmla="*/ 310128 h 400850"/>
                  <a:gd name="connsiteX3" fmla="*/ 6975 w 322110"/>
                  <a:gd name="connsiteY3" fmla="*/ 0 h 400850"/>
                  <a:gd name="connsiteX4" fmla="*/ 0 w 322110"/>
                  <a:gd name="connsiteY4" fmla="*/ 6975 h 400850"/>
                  <a:gd name="connsiteX5" fmla="*/ 156125 w 322110"/>
                  <a:gd name="connsiteY5" fmla="*/ 383896 h 400850"/>
                  <a:gd name="connsiteX6" fmla="*/ 156125 w 322110"/>
                  <a:gd name="connsiteY6" fmla="*/ 383896 h 400850"/>
                  <a:gd name="connsiteX7" fmla="*/ 156125 w 322110"/>
                  <a:gd name="connsiteY7" fmla="*/ 400851 h 400850"/>
                  <a:gd name="connsiteX8" fmla="*/ 165991 w 322110"/>
                  <a:gd name="connsiteY8" fmla="*/ 400851 h 400850"/>
                  <a:gd name="connsiteX9" fmla="*/ 165991 w 322110"/>
                  <a:gd name="connsiteY9" fmla="*/ 383896 h 400850"/>
                  <a:gd name="connsiteX10" fmla="*/ 322110 w 322110"/>
                  <a:gd name="connsiteY10" fmla="*/ 6975 h 400850"/>
                  <a:gd name="connsiteX11" fmla="*/ 315135 w 322110"/>
                  <a:gd name="connsiteY11" fmla="*/ 0 h 400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22110" h="400850">
                    <a:moveTo>
                      <a:pt x="315135" y="0"/>
                    </a:moveTo>
                    <a:cubicBezTo>
                      <a:pt x="230194" y="84941"/>
                      <a:pt x="176902" y="193083"/>
                      <a:pt x="161102" y="310128"/>
                    </a:cubicBezTo>
                    <a:cubicBezTo>
                      <a:pt x="161092" y="310182"/>
                      <a:pt x="161018" y="310182"/>
                      <a:pt x="161013" y="310128"/>
                    </a:cubicBezTo>
                    <a:cubicBezTo>
                      <a:pt x="145208" y="193083"/>
                      <a:pt x="91917" y="84941"/>
                      <a:pt x="6975" y="0"/>
                    </a:cubicBezTo>
                    <a:lnTo>
                      <a:pt x="0" y="6975"/>
                    </a:lnTo>
                    <a:cubicBezTo>
                      <a:pt x="100678" y="107658"/>
                      <a:pt x="156125" y="241515"/>
                      <a:pt x="156125" y="383896"/>
                    </a:cubicBezTo>
                    <a:lnTo>
                      <a:pt x="156125" y="383896"/>
                    </a:lnTo>
                    <a:lnTo>
                      <a:pt x="156125" y="400851"/>
                    </a:lnTo>
                    <a:lnTo>
                      <a:pt x="165991" y="400851"/>
                    </a:lnTo>
                    <a:lnTo>
                      <a:pt x="165991" y="383896"/>
                    </a:lnTo>
                    <a:cubicBezTo>
                      <a:pt x="165991" y="241510"/>
                      <a:pt x="221433" y="107648"/>
                      <a:pt x="322110" y="6975"/>
                    </a:cubicBezTo>
                    <a:lnTo>
                      <a:pt x="315135" y="0"/>
                    </a:lnTo>
                    <a:close/>
                  </a:path>
                </a:pathLst>
              </a:custGeom>
              <a:solidFill>
                <a:srgbClr val="505050"/>
              </a:solidFill>
              <a:ln w="4921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152" name="شكل حر: شكل 151">
                <a:extLst>
                  <a:ext uri="{FF2B5EF4-FFF2-40B4-BE49-F238E27FC236}">
                    <a16:creationId xmlns:a16="http://schemas.microsoft.com/office/drawing/2014/main" id="{08A132E9-84BC-E263-A576-F9C9B2DD261E}"/>
                  </a:ext>
                </a:extLst>
              </p:cNvPr>
              <p:cNvSpPr/>
              <p:nvPr/>
            </p:nvSpPr>
            <p:spPr>
              <a:xfrm>
                <a:off x="7344451" y="4363014"/>
                <a:ext cx="123329" cy="366456"/>
              </a:xfrm>
              <a:custGeom>
                <a:avLst/>
                <a:gdLst>
                  <a:gd name="connsiteX0" fmla="*/ 113711 w 123329"/>
                  <a:gd name="connsiteY0" fmla="*/ 119735 h 366456"/>
                  <a:gd name="connsiteX1" fmla="*/ 110297 w 123329"/>
                  <a:gd name="connsiteY1" fmla="*/ 66390 h 366456"/>
                  <a:gd name="connsiteX2" fmla="*/ 110400 w 123329"/>
                  <a:gd name="connsiteY2" fmla="*/ 50407 h 366456"/>
                  <a:gd name="connsiteX3" fmla="*/ 94423 w 123329"/>
                  <a:gd name="connsiteY3" fmla="*/ 21440 h 366456"/>
                  <a:gd name="connsiteX4" fmla="*/ 97905 w 123329"/>
                  <a:gd name="connsiteY4" fmla="*/ 8447 h 366456"/>
                  <a:gd name="connsiteX5" fmla="*/ 89756 w 123329"/>
                  <a:gd name="connsiteY5" fmla="*/ 505 h 366456"/>
                  <a:gd name="connsiteX6" fmla="*/ 74029 w 123329"/>
                  <a:gd name="connsiteY6" fmla="*/ 10459 h 366456"/>
                  <a:gd name="connsiteX7" fmla="*/ 67449 w 123329"/>
                  <a:gd name="connsiteY7" fmla="*/ 9137 h 366456"/>
                  <a:gd name="connsiteX8" fmla="*/ 51787 w 123329"/>
                  <a:gd name="connsiteY8" fmla="*/ 9823 h 366456"/>
                  <a:gd name="connsiteX9" fmla="*/ 36761 w 123329"/>
                  <a:gd name="connsiteY9" fmla="*/ 342 h 366456"/>
                  <a:gd name="connsiteX10" fmla="*/ 27857 w 123329"/>
                  <a:gd name="connsiteY10" fmla="*/ 8905 h 366456"/>
                  <a:gd name="connsiteX11" fmla="*/ 30264 w 123329"/>
                  <a:gd name="connsiteY11" fmla="*/ 20167 h 366456"/>
                  <a:gd name="connsiteX12" fmla="*/ 12333 w 123329"/>
                  <a:gd name="connsiteY12" fmla="*/ 58137 h 366456"/>
                  <a:gd name="connsiteX13" fmla="*/ 12924 w 123329"/>
                  <a:gd name="connsiteY13" fmla="*/ 65778 h 366456"/>
                  <a:gd name="connsiteX14" fmla="*/ 9950 w 123329"/>
                  <a:gd name="connsiteY14" fmla="*/ 118615 h 366456"/>
                  <a:gd name="connsiteX15" fmla="*/ 0 w 123329"/>
                  <a:gd name="connsiteY15" fmla="*/ 199961 h 366456"/>
                  <a:gd name="connsiteX16" fmla="*/ 61663 w 123329"/>
                  <a:gd name="connsiteY16" fmla="*/ 366449 h 366456"/>
                  <a:gd name="connsiteX17" fmla="*/ 61667 w 123329"/>
                  <a:gd name="connsiteY17" fmla="*/ 366449 h 366456"/>
                  <a:gd name="connsiteX18" fmla="*/ 123330 w 123329"/>
                  <a:gd name="connsiteY18" fmla="*/ 199961 h 366456"/>
                  <a:gd name="connsiteX19" fmla="*/ 113711 w 123329"/>
                  <a:gd name="connsiteY19" fmla="*/ 119735 h 3664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</a:cxnLst>
                <a:rect l="l" t="t" r="r" b="b"/>
                <a:pathLst>
                  <a:path w="123329" h="366456">
                    <a:moveTo>
                      <a:pt x="113711" y="119735"/>
                    </a:moveTo>
                    <a:cubicBezTo>
                      <a:pt x="108620" y="102401"/>
                      <a:pt x="107273" y="84203"/>
                      <a:pt x="110297" y="66390"/>
                    </a:cubicBezTo>
                    <a:cubicBezTo>
                      <a:pt x="111160" y="61289"/>
                      <a:pt x="111244" y="55922"/>
                      <a:pt x="110400" y="50407"/>
                    </a:cubicBezTo>
                    <a:cubicBezTo>
                      <a:pt x="108654" y="38982"/>
                      <a:pt x="102744" y="28874"/>
                      <a:pt x="94423" y="21440"/>
                    </a:cubicBezTo>
                    <a:cubicBezTo>
                      <a:pt x="97772" y="18401"/>
                      <a:pt x="99503" y="13607"/>
                      <a:pt x="97905" y="8447"/>
                    </a:cubicBezTo>
                    <a:cubicBezTo>
                      <a:pt x="96726" y="4648"/>
                      <a:pt x="93589" y="1580"/>
                      <a:pt x="89756" y="505"/>
                    </a:cubicBezTo>
                    <a:cubicBezTo>
                      <a:pt x="82055" y="-1661"/>
                      <a:pt x="75110" y="3430"/>
                      <a:pt x="74029" y="10459"/>
                    </a:cubicBezTo>
                    <a:cubicBezTo>
                      <a:pt x="71874" y="9897"/>
                      <a:pt x="69698" y="9394"/>
                      <a:pt x="67449" y="9137"/>
                    </a:cubicBezTo>
                    <a:cubicBezTo>
                      <a:pt x="62037" y="8521"/>
                      <a:pt x="56779" y="8807"/>
                      <a:pt x="51787" y="9823"/>
                    </a:cubicBezTo>
                    <a:cubicBezTo>
                      <a:pt x="50445" y="3311"/>
                      <a:pt x="43958" y="-1326"/>
                      <a:pt x="36761" y="342"/>
                    </a:cubicBezTo>
                    <a:cubicBezTo>
                      <a:pt x="32523" y="1323"/>
                      <a:pt x="29021" y="4717"/>
                      <a:pt x="27857" y="8905"/>
                    </a:cubicBezTo>
                    <a:cubicBezTo>
                      <a:pt x="26653" y="13242"/>
                      <a:pt x="27832" y="17242"/>
                      <a:pt x="30264" y="20167"/>
                    </a:cubicBezTo>
                    <a:cubicBezTo>
                      <a:pt x="19332" y="29215"/>
                      <a:pt x="12333" y="42840"/>
                      <a:pt x="12333" y="58137"/>
                    </a:cubicBezTo>
                    <a:cubicBezTo>
                      <a:pt x="12333" y="60736"/>
                      <a:pt x="12535" y="63292"/>
                      <a:pt x="12924" y="65778"/>
                    </a:cubicBezTo>
                    <a:cubicBezTo>
                      <a:pt x="15687" y="83487"/>
                      <a:pt x="15125" y="101454"/>
                      <a:pt x="9950" y="118615"/>
                    </a:cubicBezTo>
                    <a:cubicBezTo>
                      <a:pt x="3655" y="139492"/>
                      <a:pt x="0" y="166525"/>
                      <a:pt x="0" y="199961"/>
                    </a:cubicBezTo>
                    <a:cubicBezTo>
                      <a:pt x="0" y="291650"/>
                      <a:pt x="61312" y="366025"/>
                      <a:pt x="61663" y="366449"/>
                    </a:cubicBezTo>
                    <a:cubicBezTo>
                      <a:pt x="61667" y="366459"/>
                      <a:pt x="61658" y="366459"/>
                      <a:pt x="61667" y="366449"/>
                    </a:cubicBezTo>
                    <a:cubicBezTo>
                      <a:pt x="62018" y="366030"/>
                      <a:pt x="123330" y="291650"/>
                      <a:pt x="123330" y="199961"/>
                    </a:cubicBezTo>
                    <a:cubicBezTo>
                      <a:pt x="123325" y="167122"/>
                      <a:pt x="119798" y="140459"/>
                      <a:pt x="113711" y="119735"/>
                    </a:cubicBezTo>
                    <a:close/>
                  </a:path>
                </a:pathLst>
              </a:custGeom>
              <a:solidFill>
                <a:srgbClr val="0FAFE8"/>
              </a:solidFill>
              <a:ln w="4921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  <p:sp>
            <p:nvSpPr>
              <p:cNvPr id="153" name="شكل حر: شكل 152">
                <a:extLst>
                  <a:ext uri="{FF2B5EF4-FFF2-40B4-BE49-F238E27FC236}">
                    <a16:creationId xmlns:a16="http://schemas.microsoft.com/office/drawing/2014/main" id="{34490DCC-5430-5944-1903-6105CEEED1F5}"/>
                  </a:ext>
                </a:extLst>
              </p:cNvPr>
              <p:cNvSpPr/>
              <p:nvPr/>
            </p:nvSpPr>
            <p:spPr>
              <a:xfrm>
                <a:off x="7374147" y="4489611"/>
                <a:ext cx="63936" cy="183354"/>
              </a:xfrm>
              <a:custGeom>
                <a:avLst/>
                <a:gdLst>
                  <a:gd name="connsiteX0" fmla="*/ 63937 w 63936"/>
                  <a:gd name="connsiteY0" fmla="*/ 179640 h 183354"/>
                  <a:gd name="connsiteX1" fmla="*/ 35054 w 63936"/>
                  <a:gd name="connsiteY1" fmla="*/ 93397 h 183354"/>
                  <a:gd name="connsiteX2" fmla="*/ 35054 w 63936"/>
                  <a:gd name="connsiteY2" fmla="*/ 0 h 183354"/>
                  <a:gd name="connsiteX3" fmla="*/ 28888 w 63936"/>
                  <a:gd name="connsiteY3" fmla="*/ 0 h 183354"/>
                  <a:gd name="connsiteX4" fmla="*/ 28888 w 63936"/>
                  <a:gd name="connsiteY4" fmla="*/ 93397 h 183354"/>
                  <a:gd name="connsiteX5" fmla="*/ 0 w 63936"/>
                  <a:gd name="connsiteY5" fmla="*/ 179640 h 183354"/>
                  <a:gd name="connsiteX6" fmla="*/ 4923 w 63936"/>
                  <a:gd name="connsiteY6" fmla="*/ 183355 h 183354"/>
                  <a:gd name="connsiteX7" fmla="*/ 31931 w 63936"/>
                  <a:gd name="connsiteY7" fmla="*/ 123024 h 183354"/>
                  <a:gd name="connsiteX8" fmla="*/ 32020 w 63936"/>
                  <a:gd name="connsiteY8" fmla="*/ 123024 h 183354"/>
                  <a:gd name="connsiteX9" fmla="*/ 59023 w 63936"/>
                  <a:gd name="connsiteY9" fmla="*/ 183355 h 183354"/>
                  <a:gd name="connsiteX10" fmla="*/ 63937 w 63936"/>
                  <a:gd name="connsiteY10" fmla="*/ 179640 h 1833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63936" h="183354">
                    <a:moveTo>
                      <a:pt x="63937" y="179640"/>
                    </a:moveTo>
                    <a:cubicBezTo>
                      <a:pt x="45310" y="154955"/>
                      <a:pt x="35054" y="124326"/>
                      <a:pt x="35054" y="93397"/>
                    </a:cubicBezTo>
                    <a:lnTo>
                      <a:pt x="35054" y="0"/>
                    </a:lnTo>
                    <a:lnTo>
                      <a:pt x="28888" y="0"/>
                    </a:lnTo>
                    <a:lnTo>
                      <a:pt x="28888" y="93397"/>
                    </a:lnTo>
                    <a:cubicBezTo>
                      <a:pt x="28888" y="124322"/>
                      <a:pt x="18627" y="154951"/>
                      <a:pt x="0" y="179640"/>
                    </a:cubicBezTo>
                    <a:lnTo>
                      <a:pt x="4923" y="183355"/>
                    </a:lnTo>
                    <a:cubicBezTo>
                      <a:pt x="18351" y="165561"/>
                      <a:pt x="27487" y="144789"/>
                      <a:pt x="31931" y="123024"/>
                    </a:cubicBezTo>
                    <a:cubicBezTo>
                      <a:pt x="31941" y="122975"/>
                      <a:pt x="32010" y="122975"/>
                      <a:pt x="32020" y="123024"/>
                    </a:cubicBezTo>
                    <a:cubicBezTo>
                      <a:pt x="36460" y="144789"/>
                      <a:pt x="45601" y="165561"/>
                      <a:pt x="59023" y="183355"/>
                    </a:cubicBezTo>
                    <a:lnTo>
                      <a:pt x="63937" y="179640"/>
                    </a:lnTo>
                    <a:close/>
                  </a:path>
                </a:pathLst>
              </a:custGeom>
              <a:solidFill>
                <a:srgbClr val="505050"/>
              </a:solidFill>
              <a:ln w="4921" cap="flat">
                <a:noFill/>
                <a:prstDash val="solid"/>
                <a:miter/>
              </a:ln>
            </p:spPr>
            <p:txBody>
              <a:bodyPr rtlCol="1" anchor="ctr"/>
              <a:lstStyle/>
              <a:p>
                <a:endParaRPr lang="ar-SA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835244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>
            <a:extLst>
              <a:ext uri="{FF2B5EF4-FFF2-40B4-BE49-F238E27FC236}">
                <a16:creationId xmlns:a16="http://schemas.microsoft.com/office/drawing/2014/main" id="{B4D62E6E-6847-0675-56F4-9DA0FD7D80D5}"/>
              </a:ext>
            </a:extLst>
          </p:cNvPr>
          <p:cNvSpPr/>
          <p:nvPr/>
        </p:nvSpPr>
        <p:spPr>
          <a:xfrm>
            <a:off x="2" y="2"/>
            <a:ext cx="10691813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20840D0D-8AF2-2A3F-366D-B76454B5CBA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" y="1097855"/>
            <a:ext cx="10691813" cy="6014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167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>
            <a:extLst>
              <a:ext uri="{FF2B5EF4-FFF2-40B4-BE49-F238E27FC236}">
                <a16:creationId xmlns:a16="http://schemas.microsoft.com/office/drawing/2014/main" id="{3DE8571A-E21A-B10C-7095-0453ECEE5737}"/>
              </a:ext>
            </a:extLst>
          </p:cNvPr>
          <p:cNvSpPr/>
          <p:nvPr/>
        </p:nvSpPr>
        <p:spPr>
          <a:xfrm>
            <a:off x="2" y="2"/>
            <a:ext cx="10691813" cy="7559675"/>
          </a:xfrm>
          <a:prstGeom prst="rect">
            <a:avLst/>
          </a:prstGeom>
          <a:solidFill>
            <a:srgbClr val="DC52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8197C538-F605-4470-B8E7-E81A57470B0C}"/>
              </a:ext>
            </a:extLst>
          </p:cNvPr>
          <p:cNvSpPr txBox="1"/>
          <p:nvPr/>
        </p:nvSpPr>
        <p:spPr>
          <a:xfrm>
            <a:off x="1948382" y="4271783"/>
            <a:ext cx="6795053" cy="5783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EG" sz="1579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الخط</a:t>
            </a:r>
            <a:r>
              <a:rPr lang="ar-SA" sz="1579" b="1" dirty="0" err="1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وط</a:t>
            </a:r>
            <a:r>
              <a:rPr lang="ar-EG" sz="1579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المستخدم</a:t>
            </a:r>
            <a:r>
              <a:rPr lang="ar-SA" sz="1579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ة</a:t>
            </a:r>
            <a:r>
              <a:rPr lang="en-GB" sz="1579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79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EG" sz="1579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في القالب </a:t>
            </a:r>
            <a:endParaRPr lang="ar-SA" sz="1579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en-US" sz="1228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Harmattan  </a:t>
            </a:r>
            <a:r>
              <a:rPr lang="ar-EG" sz="1579" b="1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ar-EG" sz="1579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الرابط</a:t>
            </a:r>
            <a:endParaRPr lang="ar-EG" sz="1579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1C4F0F2F-DFC6-49FA-A149-8246FD7A06D5}"/>
              </a:ext>
            </a:extLst>
          </p:cNvPr>
          <p:cNvSpPr txBox="1"/>
          <p:nvPr/>
        </p:nvSpPr>
        <p:spPr>
          <a:xfrm>
            <a:off x="31" y="2171346"/>
            <a:ext cx="10691755" cy="1819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EG" sz="421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تم تصميم هذا القالب بواسط</a:t>
            </a:r>
            <a:r>
              <a:rPr lang="ar-SA" sz="421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ة</a:t>
            </a:r>
          </a:p>
          <a:p>
            <a:pPr algn="ctr"/>
            <a:r>
              <a:rPr lang="en-GB" sz="421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EG" sz="421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016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ingez-ppt.com</a:t>
            </a:r>
            <a:endParaRPr lang="en-GB" sz="421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24ECBBBA-6F20-B561-97FE-277B26437ACC}"/>
              </a:ext>
            </a:extLst>
          </p:cNvPr>
          <p:cNvGrpSpPr/>
          <p:nvPr/>
        </p:nvGrpSpPr>
        <p:grpSpPr>
          <a:xfrm>
            <a:off x="2266804" y="5260350"/>
            <a:ext cx="6158205" cy="1432007"/>
            <a:chOff x="2948473" y="5071430"/>
            <a:chExt cx="6158205" cy="1432007"/>
          </a:xfrm>
        </p:grpSpPr>
        <p:sp>
          <p:nvSpPr>
            <p:cNvPr id="4" name="مستطيل: زوايا مستديرة 3">
              <a:extLst>
                <a:ext uri="{FF2B5EF4-FFF2-40B4-BE49-F238E27FC236}">
                  <a16:creationId xmlns:a16="http://schemas.microsoft.com/office/drawing/2014/main" id="{C271014F-2CEE-97B9-A158-6F4A5DCEB1EE}"/>
                </a:ext>
              </a:extLst>
            </p:cNvPr>
            <p:cNvSpPr/>
            <p:nvPr/>
          </p:nvSpPr>
          <p:spPr>
            <a:xfrm>
              <a:off x="2948473" y="5146985"/>
              <a:ext cx="6158205" cy="1356452"/>
            </a:xfrm>
            <a:prstGeom prst="roundRect">
              <a:avLst/>
            </a:prstGeom>
            <a:noFill/>
            <a:ln>
              <a:solidFill>
                <a:srgbClr val="FBBC0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8" name="مربع نص 7">
              <a:extLst>
                <a:ext uri="{FF2B5EF4-FFF2-40B4-BE49-F238E27FC236}">
                  <a16:creationId xmlns:a16="http://schemas.microsoft.com/office/drawing/2014/main" id="{BABF9B4D-3A8C-0F47-58C8-48D769647876}"/>
                </a:ext>
              </a:extLst>
            </p:cNvPr>
            <p:cNvSpPr txBox="1"/>
            <p:nvPr/>
          </p:nvSpPr>
          <p:spPr>
            <a:xfrm>
              <a:off x="3327918" y="5071430"/>
              <a:ext cx="4528458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rtl="1"/>
              <a:br>
                <a:rPr lang="ar-SA" b="1" i="1" dirty="0">
                  <a:solidFill>
                    <a:srgbClr val="FFD778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ar-SA" b="1" i="1" dirty="0">
                  <a:solidFill>
                    <a:srgbClr val="FFD778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تم تصميم هذا القالب بواسطة موقع انجز </a:t>
              </a:r>
              <a:r>
                <a:rPr lang="en-US" b="1" i="1" dirty="0">
                  <a:solidFill>
                    <a:srgbClr val="FFD778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ingez-ppt </a:t>
              </a:r>
              <a:r>
                <a:rPr lang="ar-SA" b="1" i="1" dirty="0">
                  <a:solidFill>
                    <a:srgbClr val="FFD778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 ولا يحق لأي شخص إعادة نشر أو توزيع ملفات القوالب أو إصدارات معدلة في مواقع أخرى بدون إذن خطي من انجز</a:t>
              </a:r>
              <a:endParaRPr lang="ar-SA" dirty="0">
                <a:solidFill>
                  <a:srgbClr val="FFD778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0" name="رسم 9" descr="تحذير مع تعبئة خالصة">
              <a:extLst>
                <a:ext uri="{FF2B5EF4-FFF2-40B4-BE49-F238E27FC236}">
                  <a16:creationId xmlns:a16="http://schemas.microsoft.com/office/drawing/2014/main" id="{2D3C8203-3A1E-F1AD-B63C-078DEDD301A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052318" y="5357235"/>
              <a:ext cx="914400" cy="9144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0003349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Harmattan">
      <a:majorFont>
        <a:latin typeface="Harmattan"/>
        <a:ea typeface=""/>
        <a:cs typeface="Harmattan"/>
      </a:majorFont>
      <a:minorFont>
        <a:latin typeface="Harmattan"/>
        <a:ea typeface=""/>
        <a:cs typeface="Harmatta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423</Words>
  <Application>Microsoft Office PowerPoint</Application>
  <PresentationFormat>مخصص</PresentationFormat>
  <Paragraphs>49</Paragraphs>
  <Slides>6</Slides>
  <Notes>2</Notes>
  <HiddenSlides>3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0" baseType="lpstr">
      <vt:lpstr>Arial</vt:lpstr>
      <vt:lpstr>Harmattan</vt:lpstr>
      <vt:lpstr>Calibri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ingez-ppt.com</dc:creator>
  <cp:lastModifiedBy>ingez-ppt</cp:lastModifiedBy>
  <cp:revision>44</cp:revision>
  <cp:lastPrinted>2023-04-21T16:15:01Z</cp:lastPrinted>
  <dcterms:created xsi:type="dcterms:W3CDTF">2022-06-17T15:03:51Z</dcterms:created>
  <dcterms:modified xsi:type="dcterms:W3CDTF">2024-03-11T11:05:50Z</dcterms:modified>
</cp:coreProperties>
</file>