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60" r:id="rId1"/>
  </p:sldMasterIdLst>
  <p:notesMasterIdLst>
    <p:notesMasterId r:id="rId10"/>
  </p:notesMasterIdLst>
  <p:sldIdLst>
    <p:sldId id="500" r:id="rId2"/>
    <p:sldId id="501" r:id="rId3"/>
    <p:sldId id="470" r:id="rId4"/>
    <p:sldId id="476" r:id="rId5"/>
    <p:sldId id="485" r:id="rId6"/>
    <p:sldId id="486" r:id="rId7"/>
    <p:sldId id="468" r:id="rId8"/>
    <p:sldId id="469" r:id="rId9"/>
  </p:sldIdLst>
  <p:sldSz cx="10691813" cy="7559675"/>
  <p:notesSz cx="7099300" cy="10234613"/>
  <p:embeddedFontLst>
    <p:embeddedFont>
      <p:font typeface="Harmattan" panose="01000503000000020003" pitchFamily="2" charset="-78"/>
      <p:regular r:id="rId11"/>
      <p:bold r:id="rId12"/>
    </p:embeddedFont>
  </p:embeddedFontLst>
  <p:defaultTextStyle>
    <a:defPPr>
      <a:defRPr lang="en-US"/>
    </a:defPPr>
    <a:lvl1pPr marL="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308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46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616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77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92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200077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23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7" userDrawn="1">
          <p15:clr>
            <a:srgbClr val="A4A3A4"/>
          </p15:clr>
        </p15:guide>
        <p15:guide id="2" pos="3367" userDrawn="1">
          <p15:clr>
            <a:srgbClr val="A4A3A4"/>
          </p15:clr>
        </p15:guide>
        <p15:guide id="3" orient="horz" pos="39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C792"/>
    <a:srgbClr val="9CC5E9"/>
    <a:srgbClr val="FFFFFF"/>
    <a:srgbClr val="E99AA0"/>
    <a:srgbClr val="583C1E"/>
    <a:srgbClr val="6A85B4"/>
    <a:srgbClr val="155C58"/>
    <a:srgbClr val="FAFAF2"/>
    <a:srgbClr val="B6A18D"/>
    <a:srgbClr val="FCB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1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584" y="150"/>
      </p:cViewPr>
      <p:guideLst>
        <p:guide orient="horz" pos="557"/>
        <p:guide pos="3367"/>
        <p:guide orient="horz" pos="39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 M" userId="84cd2103f36ef0dc" providerId="LiveId" clId="{E59A68CB-8FD3-43F2-A927-3DF865AE8900}"/>
    <pc:docChg chg="undo custSel modSld">
      <pc:chgData name="H M" userId="84cd2103f36ef0dc" providerId="LiveId" clId="{E59A68CB-8FD3-43F2-A927-3DF865AE8900}" dt="2023-06-05T13:46:15.874" v="20" actId="164"/>
      <pc:docMkLst>
        <pc:docMk/>
      </pc:docMkLst>
      <pc:sldChg chg="addSp delSp modSp mod">
        <pc:chgData name="H M" userId="84cd2103f36ef0dc" providerId="LiveId" clId="{E59A68CB-8FD3-43F2-A927-3DF865AE8900}" dt="2023-06-05T13:46:15.874" v="20" actId="164"/>
        <pc:sldMkLst>
          <pc:docMk/>
          <pc:sldMk cId="3165081508" sldId="471"/>
        </pc:sldMkLst>
      </pc:sldChg>
    </pc:docChg>
  </pc:docChgLst>
  <pc:docChgLst>
    <pc:chgData name="H M" userId="84cd2103f36ef0dc" providerId="LiveId" clId="{321F02F4-6DF9-485B-B42D-B3C2A2BB5429}"/>
    <pc:docChg chg="undo custSel delSld modSld">
      <pc:chgData name="H M" userId="84cd2103f36ef0dc" providerId="LiveId" clId="{321F02F4-6DF9-485B-B42D-B3C2A2BB5429}" dt="2023-06-04T07:52:36.058" v="25"/>
      <pc:docMkLst>
        <pc:docMk/>
      </pc:docMkLst>
      <pc:sldChg chg="del">
        <pc:chgData name="H M" userId="84cd2103f36ef0dc" providerId="LiveId" clId="{321F02F4-6DF9-485B-B42D-B3C2A2BB5429}" dt="2023-06-04T07:52:14.460" v="20" actId="47"/>
        <pc:sldMkLst>
          <pc:docMk/>
          <pc:sldMk cId="3284969479" sldId="411"/>
        </pc:sldMkLst>
      </pc:sldChg>
      <pc:sldChg chg="delSp mod setBg">
        <pc:chgData name="H M" userId="84cd2103f36ef0dc" providerId="LiveId" clId="{321F02F4-6DF9-485B-B42D-B3C2A2BB5429}" dt="2023-06-04T07:52:36.058" v="25"/>
        <pc:sldMkLst>
          <pc:docMk/>
          <pc:sldMk cId="2852566979" sldId="412"/>
        </pc:sldMkLst>
      </pc:sldChg>
      <pc:sldChg chg="addSp delSp modSp mod">
        <pc:chgData name="H M" userId="84cd2103f36ef0dc" providerId="LiveId" clId="{321F02F4-6DF9-485B-B42D-B3C2A2BB5429}" dt="2023-06-04T07:52:29.948" v="24" actId="207"/>
        <pc:sldMkLst>
          <pc:docMk/>
          <pc:sldMk cId="3165081508" sldId="471"/>
        </pc:sldMkLst>
      </pc:sldChg>
      <pc:sldChg chg="del">
        <pc:chgData name="H M" userId="84cd2103f36ef0dc" providerId="LiveId" clId="{321F02F4-6DF9-485B-B42D-B3C2A2BB5429}" dt="2023-06-04T07:52:10.349" v="19" actId="47"/>
        <pc:sldMkLst>
          <pc:docMk/>
          <pc:sldMk cId="4276042047" sldId="472"/>
        </pc:sldMkLst>
      </pc:sldChg>
    </pc:docChg>
  </pc:docChgLst>
  <pc:docChgLst>
    <pc:chgData name="H M" userId="84cd2103f36ef0dc" providerId="LiveId" clId="{5E518AE1-F9F3-4EA9-93EE-2B6E4B7843CA}"/>
    <pc:docChg chg="modSld">
      <pc:chgData name="H M" userId="84cd2103f36ef0dc" providerId="LiveId" clId="{5E518AE1-F9F3-4EA9-93EE-2B6E4B7843CA}" dt="2023-04-21T17:02:37.265" v="2" actId="20577"/>
      <pc:docMkLst>
        <pc:docMk/>
      </pc:docMkLst>
      <pc:sldChg chg="modSp mod">
        <pc:chgData name="H M" userId="84cd2103f36ef0dc" providerId="LiveId" clId="{5E518AE1-F9F3-4EA9-93EE-2B6E4B7843CA}" dt="2023-04-21T17:02:37.265" v="2" actId="20577"/>
        <pc:sldMkLst>
          <pc:docMk/>
          <pc:sldMk cId="1894565167" sldId="470"/>
        </pc:sldMkLst>
      </pc:sldChg>
    </pc:docChg>
  </pc:docChgLst>
  <pc:docChgLst>
    <pc:chgData name="Hasan Selim" userId="84cd2103f36ef0dc" providerId="LiveId" clId="{8F5F57C3-5A33-4D65-AEFC-F97D73B49257}"/>
    <pc:docChg chg="modSld">
      <pc:chgData name="Hasan Selim" userId="84cd2103f36ef0dc" providerId="LiveId" clId="{8F5F57C3-5A33-4D65-AEFC-F97D73B49257}" dt="2025-07-24T08:42:05.223" v="2" actId="1076"/>
      <pc:docMkLst>
        <pc:docMk/>
      </pc:docMkLst>
      <pc:sldChg chg="modSp mod">
        <pc:chgData name="Hasan Selim" userId="84cd2103f36ef0dc" providerId="LiveId" clId="{8F5F57C3-5A33-4D65-AEFC-F97D73B49257}" dt="2025-07-24T08:42:05.223" v="2" actId="1076"/>
        <pc:sldMkLst>
          <pc:docMk/>
          <pc:sldMk cId="54322189" sldId="500"/>
        </pc:sldMkLst>
        <pc:spChg chg="mod">
          <ac:chgData name="Hasan Selim" userId="84cd2103f36ef0dc" providerId="LiveId" clId="{8F5F57C3-5A33-4D65-AEFC-F97D73B49257}" dt="2025-07-24T08:42:05.223" v="2" actId="1076"/>
          <ac:spMkLst>
            <pc:docMk/>
            <pc:sldMk cId="54322189" sldId="500"/>
            <ac:spMk id="17" creationId="{C7D4B8E9-DE56-93E4-4190-4327BD51F3C3}"/>
          </ac:spMkLst>
        </pc:spChg>
      </pc:sldChg>
    </pc:docChg>
  </pc:docChgLst>
  <pc:docChgLst>
    <pc:chgData name="Hasan Selim" userId="84cd2103f36ef0dc" providerId="LiveId" clId="{FC9A87AC-6D41-41E3-9659-09CE09609A56}"/>
    <pc:docChg chg="undo custSel delSld modSld modMainMaster">
      <pc:chgData name="Hasan Selim" userId="84cd2103f36ef0dc" providerId="LiveId" clId="{FC9A87AC-6D41-41E3-9659-09CE09609A56}" dt="2025-07-15T15:31:09.490" v="63" actId="1076"/>
      <pc:docMkLst>
        <pc:docMk/>
      </pc:docMkLst>
      <pc:sldChg chg="addSp delSp modSp mod">
        <pc:chgData name="Hasan Selim" userId="84cd2103f36ef0dc" providerId="LiveId" clId="{FC9A87AC-6D41-41E3-9659-09CE09609A56}" dt="2025-07-15T15:31:09.490" v="63" actId="1076"/>
        <pc:sldMkLst>
          <pc:docMk/>
          <pc:sldMk cId="2852566979" sldId="412"/>
        </pc:sldMkLst>
      </pc:sldChg>
      <pc:sldChg chg="setBg">
        <pc:chgData name="Hasan Selim" userId="84cd2103f36ef0dc" providerId="LiveId" clId="{FC9A87AC-6D41-41E3-9659-09CE09609A56}" dt="2025-07-15T15:30:05.480" v="40"/>
        <pc:sldMkLst>
          <pc:docMk/>
          <pc:sldMk cId="1894565167" sldId="470"/>
        </pc:sldMkLst>
      </pc:sldChg>
      <pc:sldChg chg="del">
        <pc:chgData name="Hasan Selim" userId="84cd2103f36ef0dc" providerId="LiveId" clId="{FC9A87AC-6D41-41E3-9659-09CE09609A56}" dt="2025-07-15T15:29:32.121" v="35" actId="47"/>
        <pc:sldMkLst>
          <pc:docMk/>
          <pc:sldMk cId="3165081508" sldId="471"/>
        </pc:sldMkLst>
      </pc:sldChg>
      <pc:sldChg chg="del">
        <pc:chgData name="Hasan Selim" userId="84cd2103f36ef0dc" providerId="LiveId" clId="{FC9A87AC-6D41-41E3-9659-09CE09609A56}" dt="2025-07-15T15:29:32.121" v="35" actId="47"/>
        <pc:sldMkLst>
          <pc:docMk/>
          <pc:sldMk cId="1153818575" sldId="487"/>
        </pc:sldMkLst>
      </pc:sldChg>
      <pc:sldChg chg="addSp delSp modSp mod setBg">
        <pc:chgData name="Hasan Selim" userId="84cd2103f36ef0dc" providerId="LiveId" clId="{FC9A87AC-6D41-41E3-9659-09CE09609A56}" dt="2025-07-15T15:29:58.080" v="39"/>
        <pc:sldMkLst>
          <pc:docMk/>
          <pc:sldMk cId="921485227" sldId="488"/>
        </pc:sldMkLst>
      </pc:sldChg>
      <pc:sldChg chg="del">
        <pc:chgData name="Hasan Selim" userId="84cd2103f36ef0dc" providerId="LiveId" clId="{FC9A87AC-6D41-41E3-9659-09CE09609A56}" dt="2025-07-15T15:29:32.121" v="35" actId="47"/>
        <pc:sldMkLst>
          <pc:docMk/>
          <pc:sldMk cId="2420015736" sldId="495"/>
        </pc:sldMkLst>
      </pc:sldChg>
      <pc:sldChg chg="modSp mod setBg">
        <pc:chgData name="Hasan Selim" userId="84cd2103f36ef0dc" providerId="LiveId" clId="{FC9A87AC-6D41-41E3-9659-09CE09609A56}" dt="2025-07-15T15:29:58.080" v="39"/>
        <pc:sldMkLst>
          <pc:docMk/>
          <pc:sldMk cId="1107443757" sldId="496"/>
        </pc:sldMkLst>
      </pc:sldChg>
      <pc:sldMasterChg chg="setBg modSldLayout">
        <pc:chgData name="Hasan Selim" userId="84cd2103f36ef0dc" providerId="LiveId" clId="{FC9A87AC-6D41-41E3-9659-09CE09609A56}" dt="2025-07-15T15:29:58.080" v="39"/>
        <pc:sldMasterMkLst>
          <pc:docMk/>
          <pc:sldMasterMk cId="2476636414" sldId="2147483660"/>
        </pc:sldMasterMkLst>
        <pc:sldLayoutChg chg="setBg">
          <pc:chgData name="Hasan Selim" userId="84cd2103f36ef0dc" providerId="LiveId" clId="{FC9A87AC-6D41-41E3-9659-09CE09609A56}" dt="2025-07-15T15:29:58.080" v="39"/>
          <pc:sldLayoutMkLst>
            <pc:docMk/>
            <pc:sldMasterMk cId="2476636414" sldId="2147483660"/>
            <pc:sldLayoutMk cId="641393381" sldId="2147483661"/>
          </pc:sldLayoutMkLst>
        </pc:sldLayoutChg>
        <pc:sldLayoutChg chg="setBg">
          <pc:chgData name="Hasan Selim" userId="84cd2103f36ef0dc" providerId="LiveId" clId="{FC9A87AC-6D41-41E3-9659-09CE09609A56}" dt="2025-07-15T15:29:58.080" v="39"/>
          <pc:sldLayoutMkLst>
            <pc:docMk/>
            <pc:sldMasterMk cId="2476636414" sldId="2147483660"/>
            <pc:sldLayoutMk cId="117721130" sldId="2147483662"/>
          </pc:sldLayoutMkLst>
        </pc:sldLayoutChg>
        <pc:sldLayoutChg chg="setBg">
          <pc:chgData name="Hasan Selim" userId="84cd2103f36ef0dc" providerId="LiveId" clId="{FC9A87AC-6D41-41E3-9659-09CE09609A56}" dt="2025-07-15T15:29:58.080" v="39"/>
          <pc:sldLayoutMkLst>
            <pc:docMk/>
            <pc:sldMasterMk cId="2476636414" sldId="2147483660"/>
            <pc:sldLayoutMk cId="3767799702" sldId="2147483663"/>
          </pc:sldLayoutMkLst>
        </pc:sldLayoutChg>
      </pc:sldMasterChg>
    </pc:docChg>
  </pc:docChgLst>
  <pc:docChgLst>
    <pc:chgData name="Hasan Selim" userId="84cd2103f36ef0dc" providerId="LiveId" clId="{AB01E17D-86E8-4263-9715-7EDAF73586D4}"/>
    <pc:docChg chg="undo custSel addSld delSld modSld sldOrd modMainMaster">
      <pc:chgData name="Hasan Selim" userId="84cd2103f36ef0dc" providerId="LiveId" clId="{AB01E17D-86E8-4263-9715-7EDAF73586D4}" dt="2025-07-19T15:03:29.894" v="348" actId="122"/>
      <pc:docMkLst>
        <pc:docMk/>
      </pc:docMkLst>
      <pc:sldChg chg="del">
        <pc:chgData name="Hasan Selim" userId="84cd2103f36ef0dc" providerId="LiveId" clId="{AB01E17D-86E8-4263-9715-7EDAF73586D4}" dt="2025-07-19T14:52:11.716" v="218" actId="47"/>
        <pc:sldMkLst>
          <pc:docMk/>
          <pc:sldMk cId="2852566979" sldId="412"/>
        </pc:sldMkLst>
      </pc:sldChg>
      <pc:sldChg chg="setBg">
        <pc:chgData name="Hasan Selim" userId="84cd2103f36ef0dc" providerId="LiveId" clId="{AB01E17D-86E8-4263-9715-7EDAF73586D4}" dt="2025-07-19T14:52:16.950" v="219"/>
        <pc:sldMkLst>
          <pc:docMk/>
          <pc:sldMk cId="1894565167" sldId="470"/>
        </pc:sldMkLst>
      </pc:sldChg>
      <pc:sldChg chg="add">
        <pc:chgData name="Hasan Selim" userId="84cd2103f36ef0dc" providerId="LiveId" clId="{AB01E17D-86E8-4263-9715-7EDAF73586D4}" dt="2025-07-19T14:52:09.357" v="217"/>
        <pc:sldMkLst>
          <pc:docMk/>
          <pc:sldMk cId="862209216" sldId="480"/>
        </pc:sldMkLst>
      </pc:sldChg>
      <pc:sldChg chg="del">
        <pc:chgData name="Hasan Selim" userId="84cd2103f36ef0dc" providerId="LiveId" clId="{AB01E17D-86E8-4263-9715-7EDAF73586D4}" dt="2025-07-19T14:52:20.786" v="220" actId="47"/>
        <pc:sldMkLst>
          <pc:docMk/>
          <pc:sldMk cId="921485227" sldId="488"/>
        </pc:sldMkLst>
      </pc:sldChg>
      <pc:sldChg chg="add">
        <pc:chgData name="Hasan Selim" userId="84cd2103f36ef0dc" providerId="LiveId" clId="{AB01E17D-86E8-4263-9715-7EDAF73586D4}" dt="2025-07-19T14:52:09.357" v="217"/>
        <pc:sldMkLst>
          <pc:docMk/>
          <pc:sldMk cId="177670719" sldId="489"/>
        </pc:sldMkLst>
      </pc:sldChg>
      <pc:sldChg chg="del">
        <pc:chgData name="Hasan Selim" userId="84cd2103f36ef0dc" providerId="LiveId" clId="{AB01E17D-86E8-4263-9715-7EDAF73586D4}" dt="2025-07-19T14:52:20.786" v="220" actId="47"/>
        <pc:sldMkLst>
          <pc:docMk/>
          <pc:sldMk cId="1107443757" sldId="496"/>
        </pc:sldMkLst>
      </pc:sldChg>
      <pc:sldChg chg="addSp delSp modSp add mod ord setBg">
        <pc:chgData name="Hasan Selim" userId="84cd2103f36ef0dc" providerId="LiveId" clId="{AB01E17D-86E8-4263-9715-7EDAF73586D4}" dt="2025-07-19T15:01:05.125" v="330" actId="1037"/>
        <pc:sldMkLst>
          <pc:docMk/>
          <pc:sldMk cId="2068802160" sldId="497"/>
        </pc:sldMkLst>
      </pc:sldChg>
      <pc:sldChg chg="addSp delSp modSp add mod">
        <pc:chgData name="Hasan Selim" userId="84cd2103f36ef0dc" providerId="LiveId" clId="{AB01E17D-86E8-4263-9715-7EDAF73586D4}" dt="2025-07-19T15:03:29.894" v="348" actId="122"/>
        <pc:sldMkLst>
          <pc:docMk/>
          <pc:sldMk cId="1533457403" sldId="498"/>
        </pc:sldMkLst>
      </pc:sldChg>
      <pc:sldChg chg="add">
        <pc:chgData name="Hasan Selim" userId="84cd2103f36ef0dc" providerId="LiveId" clId="{AB01E17D-86E8-4263-9715-7EDAF73586D4}" dt="2025-07-19T14:52:09.357" v="217"/>
        <pc:sldMkLst>
          <pc:docMk/>
          <pc:sldMk cId="3324910339" sldId="499"/>
        </pc:sldMkLst>
      </pc:sldChg>
      <pc:sldMasterChg chg="setBg delSldLayout modSldLayout">
        <pc:chgData name="Hasan Selim" userId="84cd2103f36ef0dc" providerId="LiveId" clId="{AB01E17D-86E8-4263-9715-7EDAF73586D4}" dt="2025-07-19T14:52:11.716" v="218" actId="47"/>
        <pc:sldMasterMkLst>
          <pc:docMk/>
          <pc:sldMasterMk cId="2476636414" sldId="2147483660"/>
        </pc:sldMasterMkLst>
        <pc:sldLayoutChg chg="setBg">
          <pc:chgData name="Hasan Selim" userId="84cd2103f36ef0dc" providerId="LiveId" clId="{AB01E17D-86E8-4263-9715-7EDAF73586D4}" dt="2025-07-19T14:42:42.364" v="26"/>
          <pc:sldLayoutMkLst>
            <pc:docMk/>
            <pc:sldMasterMk cId="2476636414" sldId="2147483660"/>
            <pc:sldLayoutMk cId="641393381" sldId="2147483661"/>
          </pc:sldLayoutMkLst>
        </pc:sldLayoutChg>
        <pc:sldLayoutChg chg="setBg">
          <pc:chgData name="Hasan Selim" userId="84cd2103f36ef0dc" providerId="LiveId" clId="{AB01E17D-86E8-4263-9715-7EDAF73586D4}" dt="2025-07-19T14:42:42.364" v="26"/>
          <pc:sldLayoutMkLst>
            <pc:docMk/>
            <pc:sldMasterMk cId="2476636414" sldId="2147483660"/>
            <pc:sldLayoutMk cId="117721130" sldId="2147483662"/>
          </pc:sldLayoutMkLst>
        </pc:sldLayoutChg>
        <pc:sldLayoutChg chg="del setBg">
          <pc:chgData name="Hasan Selim" userId="84cd2103f36ef0dc" providerId="LiveId" clId="{AB01E17D-86E8-4263-9715-7EDAF73586D4}" dt="2025-07-19T14:52:11.716" v="218" actId="47"/>
          <pc:sldLayoutMkLst>
            <pc:docMk/>
            <pc:sldMasterMk cId="2476636414" sldId="2147483660"/>
            <pc:sldLayoutMk cId="3767799702" sldId="2147483663"/>
          </pc:sldLayoutMkLst>
        </pc:sldLayoutChg>
      </pc:sldMasterChg>
    </pc:docChg>
  </pc:docChgLst>
  <pc:docChgLst>
    <pc:chgData name="Hassan Moddather" userId="84cd2103f36ef0dc" providerId="LiveId" clId="{1D23B812-9424-4B54-BDC8-CDA125B1883F}"/>
    <pc:docChg chg="custSel modSld">
      <pc:chgData name="Hassan Moddather" userId="84cd2103f36ef0dc" providerId="LiveId" clId="{1D23B812-9424-4B54-BDC8-CDA125B1883F}" dt="2023-04-16T01:08:52.923" v="4" actId="1076"/>
      <pc:docMkLst>
        <pc:docMk/>
      </pc:docMkLst>
      <pc:sldChg chg="addSp delSp modSp mod">
        <pc:chgData name="Hassan Moddather" userId="84cd2103f36ef0dc" providerId="LiveId" clId="{1D23B812-9424-4B54-BDC8-CDA125B1883F}" dt="2023-04-16T01:08:52.923" v="4" actId="1076"/>
        <pc:sldMkLst>
          <pc:docMk/>
          <pc:sldMk cId="1719167534" sldId="4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4023202" y="3"/>
            <a:ext cx="3076099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cs typeface="Harmattan" panose="01000503000000020003" pitchFamily="2" charset="-78"/>
              </a:defRPr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7" y="3"/>
            <a:ext cx="3076098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cs typeface="Harmattan" panose="01000503000000020003" pitchFamily="2" charset="-78"/>
              </a:defRPr>
            </a:lvl1pPr>
          </a:lstStyle>
          <a:p>
            <a:fld id="{58D42A7A-F2EA-4A3A-B80C-B0EDE5406679}" type="datetimeFigureOut">
              <a:rPr lang="ar-SA" smtClean="0"/>
              <a:pPr/>
              <a:t>04/02/1447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1279525"/>
            <a:ext cx="4884738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10723" y="4926015"/>
            <a:ext cx="5679440" cy="402907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4023202" y="9721852"/>
            <a:ext cx="3076099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cs typeface="Harmattan" panose="01000503000000020003" pitchFamily="2" charset="-78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7" y="9721852"/>
            <a:ext cx="3076098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cs typeface="Harmattan" panose="01000503000000020003" pitchFamily="2" charset="-78"/>
              </a:defRPr>
            </a:lvl1pPr>
          </a:lstStyle>
          <a:p>
            <a:fld id="{6EBB802D-6D50-427E-B6C4-0A86EF48D5A1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6196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Harmattan" panose="01000503000000020003" pitchFamily="2" charset="-78"/>
      </a:defRPr>
    </a:lvl1pPr>
    <a:lvl2pPr marL="457154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Harmattan" panose="01000503000000020003" pitchFamily="2" charset="-78"/>
      </a:defRPr>
    </a:lvl2pPr>
    <a:lvl3pPr marL="914308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Harmattan" panose="01000503000000020003" pitchFamily="2" charset="-78"/>
      </a:defRPr>
    </a:lvl3pPr>
    <a:lvl4pPr marL="1371462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Harmattan" panose="01000503000000020003" pitchFamily="2" charset="-78"/>
      </a:defRPr>
    </a:lvl4pPr>
    <a:lvl5pPr marL="1828616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Harmattan" panose="01000503000000020003" pitchFamily="2" charset="-78"/>
      </a:defRPr>
    </a:lvl5pPr>
    <a:lvl6pPr marL="2285770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4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7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2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08075" y="1279525"/>
            <a:ext cx="4884738" cy="34544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33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08075" y="1279525"/>
            <a:ext cx="4884738" cy="34544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ا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72311C4-F48B-C66A-6BFC-39A1F458568D}"/>
              </a:ext>
            </a:extLst>
          </p:cNvPr>
          <p:cNvGrpSpPr/>
          <p:nvPr userDrawn="1"/>
        </p:nvGrpSpPr>
        <p:grpSpPr>
          <a:xfrm>
            <a:off x="2763411" y="-1"/>
            <a:ext cx="4362242" cy="7559675"/>
            <a:chOff x="2763411" y="-1"/>
            <a:chExt cx="4362242" cy="7559675"/>
          </a:xfrm>
        </p:grpSpPr>
        <p:pic>
          <p:nvPicPr>
            <p:cNvPr id="3" name="صورة 3">
              <a:extLst>
                <a:ext uri="{FF2B5EF4-FFF2-40B4-BE49-F238E27FC236}">
                  <a16:creationId xmlns:a16="http://schemas.microsoft.com/office/drawing/2014/main" id="{25412678-E56F-153B-E032-499930E3B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29571" y="-1"/>
              <a:ext cx="796082" cy="7559675"/>
            </a:xfrm>
            <a:prstGeom prst="rect">
              <a:avLst/>
            </a:prstGeom>
          </p:spPr>
        </p:pic>
        <p:pic>
          <p:nvPicPr>
            <p:cNvPr id="4" name="صورة 4">
              <a:extLst>
                <a:ext uri="{FF2B5EF4-FFF2-40B4-BE49-F238E27FC236}">
                  <a16:creationId xmlns:a16="http://schemas.microsoft.com/office/drawing/2014/main" id="{144EEC88-873C-314B-AE09-77DF04263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63411" y="-1"/>
              <a:ext cx="796082" cy="7559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139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ثان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2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488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65CCA141-A142-C21A-A629-BE4558245910}"/>
              </a:ext>
            </a:extLst>
          </p:cNvPr>
          <p:cNvSpPr txBox="1"/>
          <p:nvPr userDrawn="1"/>
        </p:nvSpPr>
        <p:spPr>
          <a:xfrm>
            <a:off x="-338614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3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Harmatt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B2A6A-3436-67FA-4696-FF8856566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51417971-642B-2858-2CED-A2DF69828E71}"/>
              </a:ext>
            </a:extLst>
          </p:cNvPr>
          <p:cNvGrpSpPr/>
          <p:nvPr/>
        </p:nvGrpSpPr>
        <p:grpSpPr>
          <a:xfrm flipH="1">
            <a:off x="7350307" y="2437647"/>
            <a:ext cx="3116852" cy="2017303"/>
            <a:chOff x="2140857" y="1868607"/>
            <a:chExt cx="8157936" cy="3453669"/>
          </a:xfrm>
        </p:grpSpPr>
        <p:sp>
          <p:nvSpPr>
            <p:cNvPr id="66" name="Rectangle: Folded Corner 65">
              <a:extLst>
                <a:ext uri="{FF2B5EF4-FFF2-40B4-BE49-F238E27FC236}">
                  <a16:creationId xmlns:a16="http://schemas.microsoft.com/office/drawing/2014/main" id="{28DFE75B-7529-EBE7-EE59-2E0DDDF93086}"/>
                </a:ext>
              </a:extLst>
            </p:cNvPr>
            <p:cNvSpPr/>
            <p:nvPr/>
          </p:nvSpPr>
          <p:spPr>
            <a:xfrm>
              <a:off x="2388507" y="2201489"/>
              <a:ext cx="7910286" cy="3120787"/>
            </a:xfrm>
            <a:prstGeom prst="foldedCorner">
              <a:avLst>
                <a:gd name="adj" fmla="val 16257"/>
              </a:avLst>
            </a:prstGeom>
            <a:noFill/>
            <a:ln w="38100">
              <a:solidFill>
                <a:srgbClr val="42453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67" name="Rectangle: Folded Corner 66">
              <a:extLst>
                <a:ext uri="{FF2B5EF4-FFF2-40B4-BE49-F238E27FC236}">
                  <a16:creationId xmlns:a16="http://schemas.microsoft.com/office/drawing/2014/main" id="{7298FCA1-ADEC-D7C9-8961-3031744F1A8D}"/>
                </a:ext>
              </a:extLst>
            </p:cNvPr>
            <p:cNvSpPr/>
            <p:nvPr/>
          </p:nvSpPr>
          <p:spPr>
            <a:xfrm>
              <a:off x="2140857" y="1868607"/>
              <a:ext cx="7910286" cy="3120787"/>
            </a:xfrm>
            <a:prstGeom prst="foldedCorner">
              <a:avLst>
                <a:gd name="adj" fmla="val 16257"/>
              </a:avLst>
            </a:prstGeom>
            <a:solidFill>
              <a:srgbClr val="FCE56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مربع نص 9">
            <a:extLst>
              <a:ext uri="{FF2B5EF4-FFF2-40B4-BE49-F238E27FC236}">
                <a16:creationId xmlns:a16="http://schemas.microsoft.com/office/drawing/2014/main" id="{8187ED9F-A801-838F-6EF9-16E8F8194BCC}"/>
              </a:ext>
            </a:extLst>
          </p:cNvPr>
          <p:cNvSpPr txBox="1"/>
          <p:nvPr/>
        </p:nvSpPr>
        <p:spPr>
          <a:xfrm>
            <a:off x="7125653" y="-459182"/>
            <a:ext cx="35661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dirty="0">
                <a:solidFill>
                  <a:srgbClr val="006424"/>
                </a:solidFill>
                <a:ea typeface="Harmattan" panose="01000503000000020003" pitchFamily="2" charset="-78"/>
              </a:rPr>
              <a:t>مطوية عن</a:t>
            </a:r>
            <a:endParaRPr lang="ar-EG" dirty="0">
              <a:solidFill>
                <a:srgbClr val="006424"/>
              </a:solidFill>
              <a:ea typeface="Harmattan" panose="01000503000000020003" pitchFamily="2" charset="-78"/>
            </a:endParaRPr>
          </a:p>
        </p:txBody>
      </p:sp>
      <p:sp>
        <p:nvSpPr>
          <p:cNvPr id="2" name="مربع نص 28">
            <a:extLst>
              <a:ext uri="{FF2B5EF4-FFF2-40B4-BE49-F238E27FC236}">
                <a16:creationId xmlns:a16="http://schemas.microsoft.com/office/drawing/2014/main" id="{EF0DBAA4-AA66-5C27-B287-2D52CD401A79}"/>
              </a:ext>
            </a:extLst>
          </p:cNvPr>
          <p:cNvSpPr txBox="1"/>
          <p:nvPr/>
        </p:nvSpPr>
        <p:spPr>
          <a:xfrm>
            <a:off x="7125653" y="2615800"/>
            <a:ext cx="356616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363718" rtl="1"/>
            <a:r>
              <a:rPr lang="ar-SA" sz="9600" b="1" dirty="0">
                <a:ln w="38100">
                  <a:solidFill>
                    <a:srgbClr val="42453B"/>
                  </a:solidFill>
                  <a:prstDash val="solid"/>
                </a:ln>
                <a:solidFill>
                  <a:srgbClr val="B2C792"/>
                </a:solidFill>
                <a:effectLst>
                  <a:outerShdw dist="38100" dir="2640000" algn="bl" rotWithShape="0">
                    <a:srgbClr val="E99AA0"/>
                  </a:outerShdw>
                </a:effectLst>
                <a:latin typeface="Harmattan"/>
                <a:ea typeface="Harmattan"/>
                <a:cs typeface="Harmattan"/>
              </a:rPr>
              <a:t>المعلم</a:t>
            </a:r>
          </a:p>
        </p:txBody>
      </p:sp>
      <p:sp>
        <p:nvSpPr>
          <p:cNvPr id="15" name="مستطيل: زوايا مستديرة 17">
            <a:extLst>
              <a:ext uri="{FF2B5EF4-FFF2-40B4-BE49-F238E27FC236}">
                <a16:creationId xmlns:a16="http://schemas.microsoft.com/office/drawing/2014/main" id="{E6DE37C0-A619-35B5-D705-AE51F535CFCD}"/>
              </a:ext>
            </a:extLst>
          </p:cNvPr>
          <p:cNvSpPr/>
          <p:nvPr/>
        </p:nvSpPr>
        <p:spPr>
          <a:xfrm>
            <a:off x="4114091" y="1677346"/>
            <a:ext cx="2437058" cy="1271588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14730" rtl="1"/>
            <a:r>
              <a:rPr lang="ar-SA" sz="2000" dirty="0">
                <a:solidFill>
                  <a:srgbClr val="42453B"/>
                </a:solidFill>
              </a:rPr>
              <a:t>المعلم هو من يُعلمنا القراءة والكتابة، ويُساعدنا لنصبح أذكياء.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C695719-71B3-99BF-0446-41B0F5C60441}"/>
              </a:ext>
            </a:extLst>
          </p:cNvPr>
          <p:cNvSpPr txBox="1">
            <a:spLocks/>
          </p:cNvSpPr>
          <p:nvPr/>
        </p:nvSpPr>
        <p:spPr>
          <a:xfrm>
            <a:off x="3604970" y="1095835"/>
            <a:ext cx="3518182" cy="608974"/>
          </a:xfrm>
          <a:prstGeom prst="rect">
            <a:avLst/>
          </a:prstGeom>
        </p:spPr>
        <p:txBody>
          <a:bodyPr/>
          <a:lstStyle>
            <a:lvl1pPr marL="251986" indent="-251986" algn="r" defTabSz="1007943" rtl="1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EG" sz="3200" dirty="0">
                <a:solidFill>
                  <a:srgbClr val="42453B"/>
                </a:solidFill>
              </a:rPr>
              <a:t>من هو </a:t>
            </a:r>
            <a:r>
              <a:rPr lang="ar-EG" sz="3200" i="1" dirty="0">
                <a:solidFill>
                  <a:srgbClr val="42453B"/>
                </a:solidFill>
              </a:rPr>
              <a:t>المعلم</a:t>
            </a:r>
            <a:r>
              <a:rPr lang="ar-EG" sz="3200" dirty="0">
                <a:solidFill>
                  <a:srgbClr val="42453B"/>
                </a:solidFill>
              </a:rPr>
              <a:t>؟</a:t>
            </a:r>
            <a:endParaRPr lang="en-US" sz="3200" dirty="0">
              <a:solidFill>
                <a:srgbClr val="42453B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6E0F4D9-1707-D963-9BD4-823C8ABFE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651" y="516101"/>
            <a:ext cx="446384" cy="462422"/>
          </a:xfrm>
          <a:prstGeom prst="rect">
            <a:avLst/>
          </a:prstGeom>
        </p:spPr>
      </p:pic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154A220-F834-011A-114A-8EE375D6497F}"/>
              </a:ext>
            </a:extLst>
          </p:cNvPr>
          <p:cNvSpPr txBox="1">
            <a:spLocks/>
          </p:cNvSpPr>
          <p:nvPr/>
        </p:nvSpPr>
        <p:spPr>
          <a:xfrm>
            <a:off x="-6667" y="3742096"/>
            <a:ext cx="3518182" cy="608974"/>
          </a:xfrm>
          <a:prstGeom prst="rect">
            <a:avLst/>
          </a:prstGeom>
        </p:spPr>
        <p:txBody>
          <a:bodyPr/>
          <a:lstStyle>
            <a:lvl1pPr marL="251986" indent="-251986" algn="r" defTabSz="1007943" rtl="1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EG" sz="3200" dirty="0">
                <a:solidFill>
                  <a:srgbClr val="42453B"/>
                </a:solidFill>
              </a:rPr>
              <a:t>ماذا نتعلم من المعلم؟</a:t>
            </a:r>
          </a:p>
        </p:txBody>
      </p:sp>
      <p:sp>
        <p:nvSpPr>
          <p:cNvPr id="26" name="مستطيل: زوايا مستديرة 17">
            <a:extLst>
              <a:ext uri="{FF2B5EF4-FFF2-40B4-BE49-F238E27FC236}">
                <a16:creationId xmlns:a16="http://schemas.microsoft.com/office/drawing/2014/main" id="{FEA7F357-B270-F8D1-3153-4475EF3E3FE9}"/>
              </a:ext>
            </a:extLst>
          </p:cNvPr>
          <p:cNvSpPr/>
          <p:nvPr/>
        </p:nvSpPr>
        <p:spPr>
          <a:xfrm>
            <a:off x="144855" y="4239901"/>
            <a:ext cx="3237182" cy="959122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defTabSz="414730" rtl="1"/>
            <a:r>
              <a:rPr lang="ar-SA" sz="2000" dirty="0">
                <a:solidFill>
                  <a:srgbClr val="42453B"/>
                </a:solidFill>
              </a:rPr>
              <a:t>نتعلم من المعلم الحساب، اللغة، العلوم، والآداب والتاريخ 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F8DAB71-B51E-28D2-B87C-091F5B90F5E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46" b="13329"/>
          <a:stretch>
            <a:fillRect/>
          </a:stretch>
        </p:blipFill>
        <p:spPr>
          <a:xfrm>
            <a:off x="269785" y="699931"/>
            <a:ext cx="2849710" cy="2983971"/>
          </a:xfrm>
          <a:prstGeom prst="rect">
            <a:avLst/>
          </a:prstGeom>
        </p:spPr>
      </p:pic>
      <p:sp>
        <p:nvSpPr>
          <p:cNvPr id="28" name="مستطيل: زوايا مستديرة 17">
            <a:extLst>
              <a:ext uri="{FF2B5EF4-FFF2-40B4-BE49-F238E27FC236}">
                <a16:creationId xmlns:a16="http://schemas.microsoft.com/office/drawing/2014/main" id="{D21B23F9-CA41-1103-9C17-20375CD4D44E}"/>
              </a:ext>
            </a:extLst>
          </p:cNvPr>
          <p:cNvSpPr/>
          <p:nvPr/>
        </p:nvSpPr>
        <p:spPr>
          <a:xfrm>
            <a:off x="162157" y="5185219"/>
            <a:ext cx="3263375" cy="887787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defTabSz="414730" rtl="1"/>
            <a:r>
              <a:rPr lang="ar-SA" sz="2000" dirty="0">
                <a:solidFill>
                  <a:srgbClr val="42453B"/>
                </a:solidFill>
              </a:rPr>
              <a:t>المعلم لا يُعلّم الدروس فقط، بل يعلمنا القيم مثل الصدق، الاحترام، والمحبة.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5C79ED9-1C9C-436C-553A-FD5B03BFA273}"/>
              </a:ext>
            </a:extLst>
          </p:cNvPr>
          <p:cNvGrpSpPr/>
          <p:nvPr/>
        </p:nvGrpSpPr>
        <p:grpSpPr>
          <a:xfrm>
            <a:off x="-272503" y="-113728"/>
            <a:ext cx="1974608" cy="1108237"/>
            <a:chOff x="75429" y="-96627"/>
            <a:chExt cx="1974608" cy="1108237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26791BA-7615-AC46-397B-23DB0DF34CEF}"/>
                </a:ext>
              </a:extLst>
            </p:cNvPr>
            <p:cNvSpPr/>
            <p:nvPr userDrawn="1"/>
          </p:nvSpPr>
          <p:spPr>
            <a:xfrm>
              <a:off x="329940" y="-7139"/>
              <a:ext cx="1487638" cy="788214"/>
            </a:xfrm>
            <a:custGeom>
              <a:avLst/>
              <a:gdLst>
                <a:gd name="connsiteX0" fmla="*/ 7077 w 1613430"/>
                <a:gd name="connsiteY0" fmla="*/ 0 h 854864"/>
                <a:gd name="connsiteX1" fmla="*/ 1607693 w 1613430"/>
                <a:gd name="connsiteY1" fmla="*/ 0 h 854864"/>
                <a:gd name="connsiteX2" fmla="*/ 1613430 w 1613430"/>
                <a:gd name="connsiteY2" fmla="*/ 73530 h 854864"/>
                <a:gd name="connsiteX3" fmla="*/ 1543408 w 1613430"/>
                <a:gd name="connsiteY3" fmla="*/ 386349 h 854864"/>
                <a:gd name="connsiteX4" fmla="*/ 1233689 w 1613430"/>
                <a:gd name="connsiteY4" fmla="*/ 742427 h 854864"/>
                <a:gd name="connsiteX5" fmla="*/ 1123993 w 1613430"/>
                <a:gd name="connsiteY5" fmla="*/ 796985 h 854864"/>
                <a:gd name="connsiteX6" fmla="*/ 974144 w 1613430"/>
                <a:gd name="connsiteY6" fmla="*/ 839700 h 854864"/>
                <a:gd name="connsiteX7" fmla="*/ 810336 w 1613430"/>
                <a:gd name="connsiteY7" fmla="*/ 854864 h 854864"/>
                <a:gd name="connsiteX8" fmla="*/ 493958 w 1613430"/>
                <a:gd name="connsiteY8" fmla="*/ 796209 h 854864"/>
                <a:gd name="connsiteX9" fmla="*/ 359253 w 1613430"/>
                <a:gd name="connsiteY9" fmla="*/ 729067 h 854864"/>
                <a:gd name="connsiteX10" fmla="*/ 272916 w 1613430"/>
                <a:gd name="connsiteY10" fmla="*/ 663986 h 854864"/>
                <a:gd name="connsiteX11" fmla="*/ 5114 w 1613430"/>
                <a:gd name="connsiteY11" fmla="*/ 158766 h 854864"/>
                <a:gd name="connsiteX12" fmla="*/ 0 w 1613430"/>
                <a:gd name="connsiteY12" fmla="*/ 63663 h 854864"/>
                <a:gd name="connsiteX13" fmla="*/ 1732 w 1613430"/>
                <a:gd name="connsiteY13" fmla="*/ 32161 h 854864"/>
                <a:gd name="connsiteX14" fmla="*/ 7077 w 1613430"/>
                <a:gd name="connsiteY14" fmla="*/ 0 h 85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3430" h="854864">
                  <a:moveTo>
                    <a:pt x="7077" y="0"/>
                  </a:moveTo>
                  <a:lnTo>
                    <a:pt x="1607693" y="0"/>
                  </a:lnTo>
                  <a:lnTo>
                    <a:pt x="1613430" y="73530"/>
                  </a:lnTo>
                  <a:cubicBezTo>
                    <a:pt x="1611408" y="178373"/>
                    <a:pt x="1588798" y="284551"/>
                    <a:pt x="1543408" y="386349"/>
                  </a:cubicBezTo>
                  <a:cubicBezTo>
                    <a:pt x="1475323" y="539045"/>
                    <a:pt x="1365654" y="660202"/>
                    <a:pt x="1233689" y="742427"/>
                  </a:cubicBezTo>
                  <a:lnTo>
                    <a:pt x="1123993" y="796985"/>
                  </a:lnTo>
                  <a:lnTo>
                    <a:pt x="974144" y="839700"/>
                  </a:lnTo>
                  <a:cubicBezTo>
                    <a:pt x="921232" y="849643"/>
                    <a:pt x="866448" y="854864"/>
                    <a:pt x="810336" y="854864"/>
                  </a:cubicBezTo>
                  <a:cubicBezTo>
                    <a:pt x="698112" y="854864"/>
                    <a:pt x="591200" y="833978"/>
                    <a:pt x="493958" y="796209"/>
                  </a:cubicBezTo>
                  <a:lnTo>
                    <a:pt x="359253" y="729067"/>
                  </a:lnTo>
                  <a:lnTo>
                    <a:pt x="272916" y="663986"/>
                  </a:lnTo>
                  <a:cubicBezTo>
                    <a:pt x="123780" y="532927"/>
                    <a:pt x="29700" y="351961"/>
                    <a:pt x="5114" y="158766"/>
                  </a:cubicBezTo>
                  <a:lnTo>
                    <a:pt x="0" y="63663"/>
                  </a:lnTo>
                  <a:lnTo>
                    <a:pt x="1732" y="32161"/>
                  </a:lnTo>
                  <a:lnTo>
                    <a:pt x="7077" y="0"/>
                  </a:lnTo>
                  <a:close/>
                </a:path>
              </a:pathLst>
            </a:custGeom>
            <a:solidFill>
              <a:srgbClr val="FCE56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1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0D79AB1-7704-0522-8387-490887AA0523}"/>
                </a:ext>
              </a:extLst>
            </p:cNvPr>
            <p:cNvSpPr/>
            <p:nvPr userDrawn="1"/>
          </p:nvSpPr>
          <p:spPr>
            <a:xfrm>
              <a:off x="75429" y="115345"/>
              <a:ext cx="341325" cy="432699"/>
            </a:xfrm>
            <a:custGeom>
              <a:avLst/>
              <a:gdLst>
                <a:gd name="connsiteX0" fmla="*/ 175498 w 341325"/>
                <a:gd name="connsiteY0" fmla="*/ 0 h 432699"/>
                <a:gd name="connsiteX1" fmla="*/ 341325 w 341325"/>
                <a:gd name="connsiteY1" fmla="*/ 432699 h 432699"/>
                <a:gd name="connsiteX2" fmla="*/ 0 w 341325"/>
                <a:gd name="connsiteY2" fmla="*/ 315304 h 432699"/>
                <a:gd name="connsiteX3" fmla="*/ 175498 w 341325"/>
                <a:gd name="connsiteY3" fmla="*/ 0 h 432699"/>
                <a:gd name="connsiteX0" fmla="*/ 341325 w 432765"/>
                <a:gd name="connsiteY0" fmla="*/ 432699 h 524139"/>
                <a:gd name="connsiteX1" fmla="*/ 0 w 432765"/>
                <a:gd name="connsiteY1" fmla="*/ 315304 h 524139"/>
                <a:gd name="connsiteX2" fmla="*/ 175498 w 432765"/>
                <a:gd name="connsiteY2" fmla="*/ 0 h 524139"/>
                <a:gd name="connsiteX3" fmla="*/ 432765 w 432765"/>
                <a:gd name="connsiteY3" fmla="*/ 524139 h 524139"/>
                <a:gd name="connsiteX0" fmla="*/ 341325 w 375615"/>
                <a:gd name="connsiteY0" fmla="*/ 432699 h 432699"/>
                <a:gd name="connsiteX1" fmla="*/ 0 w 375615"/>
                <a:gd name="connsiteY1" fmla="*/ 315304 h 432699"/>
                <a:gd name="connsiteX2" fmla="*/ 175498 w 375615"/>
                <a:gd name="connsiteY2" fmla="*/ 0 h 432699"/>
                <a:gd name="connsiteX3" fmla="*/ 375615 w 375615"/>
                <a:gd name="connsiteY3" fmla="*/ 327289 h 432699"/>
                <a:gd name="connsiteX0" fmla="*/ 341325 w 341325"/>
                <a:gd name="connsiteY0" fmla="*/ 432699 h 432699"/>
                <a:gd name="connsiteX1" fmla="*/ 0 w 341325"/>
                <a:gd name="connsiteY1" fmla="*/ 315304 h 432699"/>
                <a:gd name="connsiteX2" fmla="*/ 175498 w 341325"/>
                <a:gd name="connsiteY2" fmla="*/ 0 h 43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325" h="432699">
                  <a:moveTo>
                    <a:pt x="341325" y="432699"/>
                  </a:moveTo>
                  <a:lnTo>
                    <a:pt x="0" y="315304"/>
                  </a:lnTo>
                  <a:lnTo>
                    <a:pt x="175498" y="0"/>
                  </a:lnTo>
                </a:path>
              </a:pathLst>
            </a:custGeom>
            <a:noFill/>
            <a:ln w="28575">
              <a:solidFill>
                <a:srgbClr val="42453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1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59574D8-A198-358A-6CE3-85F41579E17C}"/>
                </a:ext>
              </a:extLst>
            </p:cNvPr>
            <p:cNvSpPr/>
            <p:nvPr userDrawn="1"/>
          </p:nvSpPr>
          <p:spPr>
            <a:xfrm>
              <a:off x="1702945" y="75163"/>
              <a:ext cx="347092" cy="423227"/>
            </a:xfrm>
            <a:custGeom>
              <a:avLst/>
              <a:gdLst>
                <a:gd name="connsiteX0" fmla="*/ 188710 w 347092"/>
                <a:gd name="connsiteY0" fmla="*/ 0 h 423227"/>
                <a:gd name="connsiteX1" fmla="*/ 347092 w 347092"/>
                <a:gd name="connsiteY1" fmla="*/ 324304 h 423227"/>
                <a:gd name="connsiteX2" fmla="*/ 0 w 347092"/>
                <a:gd name="connsiteY2" fmla="*/ 423227 h 423227"/>
                <a:gd name="connsiteX3" fmla="*/ 188710 w 347092"/>
                <a:gd name="connsiteY3" fmla="*/ 0 h 423227"/>
                <a:gd name="connsiteX0" fmla="*/ 188710 w 347092"/>
                <a:gd name="connsiteY0" fmla="*/ 0 h 423227"/>
                <a:gd name="connsiteX1" fmla="*/ 347092 w 347092"/>
                <a:gd name="connsiteY1" fmla="*/ 324304 h 423227"/>
                <a:gd name="connsiteX2" fmla="*/ 0 w 347092"/>
                <a:gd name="connsiteY2" fmla="*/ 423227 h 423227"/>
                <a:gd name="connsiteX3" fmla="*/ 280150 w 347092"/>
                <a:gd name="connsiteY3" fmla="*/ 91440 h 423227"/>
                <a:gd name="connsiteX0" fmla="*/ 188710 w 347092"/>
                <a:gd name="connsiteY0" fmla="*/ 0 h 423227"/>
                <a:gd name="connsiteX1" fmla="*/ 347092 w 347092"/>
                <a:gd name="connsiteY1" fmla="*/ 324304 h 423227"/>
                <a:gd name="connsiteX2" fmla="*/ 0 w 347092"/>
                <a:gd name="connsiteY2" fmla="*/ 423227 h 423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7092" h="423227">
                  <a:moveTo>
                    <a:pt x="188710" y="0"/>
                  </a:moveTo>
                  <a:lnTo>
                    <a:pt x="347092" y="324304"/>
                  </a:lnTo>
                  <a:lnTo>
                    <a:pt x="0" y="423227"/>
                  </a:lnTo>
                </a:path>
              </a:pathLst>
            </a:custGeom>
            <a:noFill/>
            <a:ln w="28575">
              <a:solidFill>
                <a:srgbClr val="42453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1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478C20F-17FC-A1A6-E68C-EDE0E7F67A0B}"/>
                </a:ext>
              </a:extLst>
            </p:cNvPr>
            <p:cNvSpPr/>
            <p:nvPr userDrawn="1"/>
          </p:nvSpPr>
          <p:spPr>
            <a:xfrm>
              <a:off x="558615" y="664518"/>
              <a:ext cx="423228" cy="347092"/>
            </a:xfrm>
            <a:custGeom>
              <a:avLst/>
              <a:gdLst>
                <a:gd name="connsiteX0" fmla="*/ 0 w 423228"/>
                <a:gd name="connsiteY0" fmla="*/ 0 h 347092"/>
                <a:gd name="connsiteX1" fmla="*/ 423228 w 423228"/>
                <a:gd name="connsiteY1" fmla="*/ 188710 h 347092"/>
                <a:gd name="connsiteX2" fmla="*/ 98923 w 423228"/>
                <a:gd name="connsiteY2" fmla="*/ 347092 h 347092"/>
                <a:gd name="connsiteX3" fmla="*/ 0 w 423228"/>
                <a:gd name="connsiteY3" fmla="*/ 0 h 347092"/>
                <a:gd name="connsiteX0" fmla="*/ 423228 w 514668"/>
                <a:gd name="connsiteY0" fmla="*/ 188710 h 347092"/>
                <a:gd name="connsiteX1" fmla="*/ 98923 w 514668"/>
                <a:gd name="connsiteY1" fmla="*/ 347092 h 347092"/>
                <a:gd name="connsiteX2" fmla="*/ 0 w 514668"/>
                <a:gd name="connsiteY2" fmla="*/ 0 h 347092"/>
                <a:gd name="connsiteX3" fmla="*/ 514668 w 514668"/>
                <a:gd name="connsiteY3" fmla="*/ 280150 h 347092"/>
                <a:gd name="connsiteX0" fmla="*/ 423228 w 423228"/>
                <a:gd name="connsiteY0" fmla="*/ 188710 h 347092"/>
                <a:gd name="connsiteX1" fmla="*/ 98923 w 423228"/>
                <a:gd name="connsiteY1" fmla="*/ 347092 h 347092"/>
                <a:gd name="connsiteX2" fmla="*/ 0 w 423228"/>
                <a:gd name="connsiteY2" fmla="*/ 0 h 34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3228" h="347092">
                  <a:moveTo>
                    <a:pt x="423228" y="188710"/>
                  </a:moveTo>
                  <a:lnTo>
                    <a:pt x="98923" y="347092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42453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1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B2D8345-CCCE-2959-5266-492531AB6FF5}"/>
                </a:ext>
              </a:extLst>
            </p:cNvPr>
            <p:cNvSpPr/>
            <p:nvPr userDrawn="1"/>
          </p:nvSpPr>
          <p:spPr>
            <a:xfrm>
              <a:off x="1181293" y="647751"/>
              <a:ext cx="432699" cy="341230"/>
            </a:xfrm>
            <a:custGeom>
              <a:avLst/>
              <a:gdLst>
                <a:gd name="connsiteX0" fmla="*/ 432699 w 432699"/>
                <a:gd name="connsiteY0" fmla="*/ 0 h 341230"/>
                <a:gd name="connsiteX1" fmla="*/ 315347 w 432699"/>
                <a:gd name="connsiteY1" fmla="*/ 341230 h 341230"/>
                <a:gd name="connsiteX2" fmla="*/ 0 w 432699"/>
                <a:gd name="connsiteY2" fmla="*/ 165827 h 341230"/>
                <a:gd name="connsiteX3" fmla="*/ 432699 w 432699"/>
                <a:gd name="connsiteY3" fmla="*/ 0 h 341230"/>
                <a:gd name="connsiteX0" fmla="*/ 432699 w 524139"/>
                <a:gd name="connsiteY0" fmla="*/ 0 h 341230"/>
                <a:gd name="connsiteX1" fmla="*/ 315347 w 524139"/>
                <a:gd name="connsiteY1" fmla="*/ 341230 h 341230"/>
                <a:gd name="connsiteX2" fmla="*/ 0 w 524139"/>
                <a:gd name="connsiteY2" fmla="*/ 165827 h 341230"/>
                <a:gd name="connsiteX3" fmla="*/ 524139 w 524139"/>
                <a:gd name="connsiteY3" fmla="*/ 91440 h 341230"/>
                <a:gd name="connsiteX0" fmla="*/ 432699 w 432699"/>
                <a:gd name="connsiteY0" fmla="*/ 0 h 341230"/>
                <a:gd name="connsiteX1" fmla="*/ 315347 w 432699"/>
                <a:gd name="connsiteY1" fmla="*/ 341230 h 341230"/>
                <a:gd name="connsiteX2" fmla="*/ 0 w 432699"/>
                <a:gd name="connsiteY2" fmla="*/ 165827 h 3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699" h="341230">
                  <a:moveTo>
                    <a:pt x="432699" y="0"/>
                  </a:moveTo>
                  <a:lnTo>
                    <a:pt x="315347" y="341230"/>
                  </a:lnTo>
                  <a:lnTo>
                    <a:pt x="0" y="165827"/>
                  </a:lnTo>
                </a:path>
              </a:pathLst>
            </a:custGeom>
            <a:noFill/>
            <a:ln w="28575">
              <a:solidFill>
                <a:srgbClr val="42453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1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8A7F21A-7AAC-FE2D-81A3-308A3E744A1B}"/>
                </a:ext>
              </a:extLst>
            </p:cNvPr>
            <p:cNvSpPr/>
            <p:nvPr userDrawn="1"/>
          </p:nvSpPr>
          <p:spPr>
            <a:xfrm rot="1621636">
              <a:off x="808482" y="-96627"/>
              <a:ext cx="757056" cy="746454"/>
            </a:xfrm>
            <a:custGeom>
              <a:avLst/>
              <a:gdLst>
                <a:gd name="connsiteX0" fmla="*/ 1202943 w 1379356"/>
                <a:gd name="connsiteY0" fmla="*/ 0 h 1360039"/>
                <a:gd name="connsiteX1" fmla="*/ 1234578 w 1379356"/>
                <a:gd name="connsiteY1" fmla="*/ 38343 h 1360039"/>
                <a:gd name="connsiteX2" fmla="*/ 1379356 w 1379356"/>
                <a:gd name="connsiteY2" fmla="*/ 512314 h 1360039"/>
                <a:gd name="connsiteX3" fmla="*/ 531631 w 1379356"/>
                <a:gd name="connsiteY3" fmla="*/ 1360039 h 1360039"/>
                <a:gd name="connsiteX4" fmla="*/ 57660 w 1379356"/>
                <a:gd name="connsiteY4" fmla="*/ 1215261 h 1360039"/>
                <a:gd name="connsiteX5" fmla="*/ 0 w 1379356"/>
                <a:gd name="connsiteY5" fmla="*/ 1167687 h 1360039"/>
                <a:gd name="connsiteX6" fmla="*/ 38465 w 1379356"/>
                <a:gd name="connsiteY6" fmla="*/ 1181765 h 1360039"/>
                <a:gd name="connsiteX7" fmla="*/ 316055 w 1379356"/>
                <a:gd name="connsiteY7" fmla="*/ 1223733 h 1360039"/>
                <a:gd name="connsiteX8" fmla="*/ 1249542 w 1379356"/>
                <a:gd name="connsiteY8" fmla="*/ 290246 h 1360039"/>
                <a:gd name="connsiteX9" fmla="*/ 1207575 w 1379356"/>
                <a:gd name="connsiteY9" fmla="*/ 12655 h 136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9356" h="1360039">
                  <a:moveTo>
                    <a:pt x="1202943" y="0"/>
                  </a:moveTo>
                  <a:lnTo>
                    <a:pt x="1234578" y="38343"/>
                  </a:lnTo>
                  <a:cubicBezTo>
                    <a:pt x="1325984" y="173641"/>
                    <a:pt x="1379356" y="336744"/>
                    <a:pt x="1379356" y="512314"/>
                  </a:cubicBezTo>
                  <a:cubicBezTo>
                    <a:pt x="1379356" y="980500"/>
                    <a:pt x="999817" y="1360039"/>
                    <a:pt x="531631" y="1360039"/>
                  </a:cubicBezTo>
                  <a:cubicBezTo>
                    <a:pt x="356061" y="1360039"/>
                    <a:pt x="192958" y="1306666"/>
                    <a:pt x="57660" y="1215261"/>
                  </a:cubicBezTo>
                  <a:lnTo>
                    <a:pt x="0" y="1167687"/>
                  </a:lnTo>
                  <a:lnTo>
                    <a:pt x="38465" y="1181765"/>
                  </a:lnTo>
                  <a:cubicBezTo>
                    <a:pt x="126155" y="1209040"/>
                    <a:pt x="219389" y="1223733"/>
                    <a:pt x="316055" y="1223733"/>
                  </a:cubicBezTo>
                  <a:cubicBezTo>
                    <a:pt x="831606" y="1223733"/>
                    <a:pt x="1249542" y="805797"/>
                    <a:pt x="1249542" y="290246"/>
                  </a:cubicBezTo>
                  <a:cubicBezTo>
                    <a:pt x="1249542" y="193580"/>
                    <a:pt x="1234849" y="100346"/>
                    <a:pt x="1207575" y="126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1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E30C142-F09C-09C7-8D1C-8DDAFEF9B08D}"/>
              </a:ext>
            </a:extLst>
          </p:cNvPr>
          <p:cNvGrpSpPr/>
          <p:nvPr/>
        </p:nvGrpSpPr>
        <p:grpSpPr>
          <a:xfrm>
            <a:off x="7570598" y="-11613"/>
            <a:ext cx="3086561" cy="1496082"/>
            <a:chOff x="9004610" y="-1"/>
            <a:chExt cx="3086561" cy="1496082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54FD2953-0DA8-7D4A-CA46-F0CACC71C75B}"/>
                </a:ext>
              </a:extLst>
            </p:cNvPr>
            <p:cNvSpPr/>
            <p:nvPr userDrawn="1"/>
          </p:nvSpPr>
          <p:spPr>
            <a:xfrm rot="5400000">
              <a:off x="9627195" y="-622586"/>
              <a:ext cx="242468" cy="1487637"/>
            </a:xfrm>
            <a:prstGeom prst="roundRect">
              <a:avLst>
                <a:gd name="adj" fmla="val 50000"/>
              </a:avLst>
            </a:prstGeom>
            <a:solidFill>
              <a:srgbClr val="9CC5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4C0B281B-1843-A434-F06B-7A791B562C5C}"/>
                </a:ext>
              </a:extLst>
            </p:cNvPr>
            <p:cNvSpPr/>
            <p:nvPr/>
          </p:nvSpPr>
          <p:spPr>
            <a:xfrm rot="1421037">
              <a:off x="11430652" y="1143656"/>
              <a:ext cx="352425" cy="352425"/>
            </a:xfrm>
            <a:prstGeom prst="roundRect">
              <a:avLst>
                <a:gd name="adj" fmla="val 24775"/>
              </a:avLst>
            </a:prstGeom>
            <a:solidFill>
              <a:srgbClr val="E99AA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AD06028F-BE20-57DE-F580-D6291617BE4A}"/>
                </a:ext>
              </a:extLst>
            </p:cNvPr>
            <p:cNvSpPr/>
            <p:nvPr/>
          </p:nvSpPr>
          <p:spPr>
            <a:xfrm rot="21237269">
              <a:off x="11657948" y="602105"/>
              <a:ext cx="433223" cy="433223"/>
            </a:xfrm>
            <a:prstGeom prst="roundRect">
              <a:avLst>
                <a:gd name="adj" fmla="val 24775"/>
              </a:avLst>
            </a:prstGeom>
            <a:solidFill>
              <a:srgbClr val="FCE5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Left Brace 39">
              <a:extLst>
                <a:ext uri="{FF2B5EF4-FFF2-40B4-BE49-F238E27FC236}">
                  <a16:creationId xmlns:a16="http://schemas.microsoft.com/office/drawing/2014/main" id="{2D08FBA0-E296-2868-CAE2-6A3BA14C016C}"/>
                </a:ext>
              </a:extLst>
            </p:cNvPr>
            <p:cNvSpPr/>
            <p:nvPr userDrawn="1"/>
          </p:nvSpPr>
          <p:spPr>
            <a:xfrm rot="16200000">
              <a:off x="9559743" y="-383527"/>
              <a:ext cx="377371" cy="1251987"/>
            </a:xfrm>
            <a:prstGeom prst="leftBrace">
              <a:avLst>
                <a:gd name="adj1" fmla="val 81679"/>
                <a:gd name="adj2" fmla="val 50761"/>
              </a:avLst>
            </a:prstGeom>
            <a:ln w="28575">
              <a:solidFill>
                <a:srgbClr val="4245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7EC97F6-AF14-78FC-5300-F8DBCEBCA8D7}"/>
              </a:ext>
            </a:extLst>
          </p:cNvPr>
          <p:cNvGrpSpPr/>
          <p:nvPr/>
        </p:nvGrpSpPr>
        <p:grpSpPr>
          <a:xfrm>
            <a:off x="9622405" y="5062629"/>
            <a:ext cx="1071486" cy="2282722"/>
            <a:chOff x="10556208" y="3439741"/>
            <a:chExt cx="1635792" cy="3484933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F021204-4001-8A07-08DB-EEEBF25C9A33}"/>
                </a:ext>
              </a:extLst>
            </p:cNvPr>
            <p:cNvSpPr/>
            <p:nvPr userDrawn="1"/>
          </p:nvSpPr>
          <p:spPr>
            <a:xfrm>
              <a:off x="10556208" y="6360777"/>
              <a:ext cx="485923" cy="442056"/>
            </a:xfrm>
            <a:prstGeom prst="ellipse">
              <a:avLst/>
            </a:prstGeom>
            <a:solidFill>
              <a:srgbClr val="FCE56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FA86562-70B8-15EB-89C3-B28D51B8F054}"/>
                </a:ext>
              </a:extLst>
            </p:cNvPr>
            <p:cNvSpPr/>
            <p:nvPr userDrawn="1"/>
          </p:nvSpPr>
          <p:spPr>
            <a:xfrm>
              <a:off x="11771088" y="3943350"/>
              <a:ext cx="420912" cy="2981324"/>
            </a:xfrm>
            <a:custGeom>
              <a:avLst/>
              <a:gdLst>
                <a:gd name="connsiteX0" fmla="*/ 400956 w 420912"/>
                <a:gd name="connsiteY0" fmla="*/ 0 h 2981324"/>
                <a:gd name="connsiteX1" fmla="*/ 420912 w 420912"/>
                <a:gd name="connsiteY1" fmla="*/ 4029 h 2981324"/>
                <a:gd name="connsiteX2" fmla="*/ 420912 w 420912"/>
                <a:gd name="connsiteY2" fmla="*/ 2977295 h 2981324"/>
                <a:gd name="connsiteX3" fmla="*/ 400956 w 420912"/>
                <a:gd name="connsiteY3" fmla="*/ 2981324 h 2981324"/>
                <a:gd name="connsiteX4" fmla="*/ 0 w 420912"/>
                <a:gd name="connsiteY4" fmla="*/ 2580368 h 2981324"/>
                <a:gd name="connsiteX5" fmla="*/ 0 w 420912"/>
                <a:gd name="connsiteY5" fmla="*/ 400956 h 2981324"/>
                <a:gd name="connsiteX6" fmla="*/ 400956 w 420912"/>
                <a:gd name="connsiteY6" fmla="*/ 0 h 2981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0912" h="2981324">
                  <a:moveTo>
                    <a:pt x="400956" y="0"/>
                  </a:moveTo>
                  <a:lnTo>
                    <a:pt x="420912" y="4029"/>
                  </a:lnTo>
                  <a:lnTo>
                    <a:pt x="420912" y="2977295"/>
                  </a:lnTo>
                  <a:lnTo>
                    <a:pt x="400956" y="2981324"/>
                  </a:lnTo>
                  <a:cubicBezTo>
                    <a:pt x="179514" y="2981324"/>
                    <a:pt x="0" y="2801810"/>
                    <a:pt x="0" y="2580368"/>
                  </a:cubicBezTo>
                  <a:lnTo>
                    <a:pt x="0" y="400956"/>
                  </a:lnTo>
                  <a:cubicBezTo>
                    <a:pt x="0" y="179514"/>
                    <a:pt x="179514" y="0"/>
                    <a:pt x="400956" y="0"/>
                  </a:cubicBezTo>
                  <a:close/>
                </a:path>
              </a:pathLst>
            </a:custGeom>
            <a:solidFill>
              <a:srgbClr val="CADE6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1"/>
              <a:endParaRPr lang="en-US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E326F13-C028-FA36-ACB8-60900862AF83}"/>
                </a:ext>
              </a:extLst>
            </p:cNvPr>
            <p:cNvSpPr/>
            <p:nvPr userDrawn="1"/>
          </p:nvSpPr>
          <p:spPr>
            <a:xfrm>
              <a:off x="11494789" y="3439741"/>
              <a:ext cx="485923" cy="442055"/>
            </a:xfrm>
            <a:prstGeom prst="ellipse">
              <a:avLst/>
            </a:prstGeom>
            <a:solidFill>
              <a:srgbClr val="9CC5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11B6CD5-05FA-4A0C-44E8-AC94A9ECF970}"/>
                </a:ext>
              </a:extLst>
            </p:cNvPr>
            <p:cNvSpPr/>
            <p:nvPr userDrawn="1"/>
          </p:nvSpPr>
          <p:spPr>
            <a:xfrm>
              <a:off x="11244397" y="3881796"/>
              <a:ext cx="240159" cy="218478"/>
            </a:xfrm>
            <a:prstGeom prst="ellipse">
              <a:avLst/>
            </a:prstGeom>
            <a:solidFill>
              <a:srgbClr val="4245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  <p:sp>
          <p:nvSpPr>
            <p:cNvPr id="47" name="Left Brace 46">
              <a:extLst>
                <a:ext uri="{FF2B5EF4-FFF2-40B4-BE49-F238E27FC236}">
                  <a16:creationId xmlns:a16="http://schemas.microsoft.com/office/drawing/2014/main" id="{A4ACE833-7519-087F-5815-FEFD253D9168}"/>
                </a:ext>
              </a:extLst>
            </p:cNvPr>
            <p:cNvSpPr/>
            <p:nvPr userDrawn="1"/>
          </p:nvSpPr>
          <p:spPr>
            <a:xfrm>
              <a:off x="11758550" y="4626346"/>
              <a:ext cx="377371" cy="1251987"/>
            </a:xfrm>
            <a:prstGeom prst="leftBrace">
              <a:avLst>
                <a:gd name="adj1" fmla="val 81679"/>
                <a:gd name="adj2" fmla="val 50761"/>
              </a:avLst>
            </a:prstGeom>
            <a:ln w="28575">
              <a:solidFill>
                <a:srgbClr val="4245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DF11388-E320-309D-88B7-FBB9DB207C84}"/>
                </a:ext>
              </a:extLst>
            </p:cNvPr>
            <p:cNvSpPr/>
            <p:nvPr userDrawn="1"/>
          </p:nvSpPr>
          <p:spPr>
            <a:xfrm flipV="1">
              <a:off x="11254631" y="4269581"/>
              <a:ext cx="64126" cy="52387"/>
            </a:xfrm>
            <a:prstGeom prst="ellipse">
              <a:avLst/>
            </a:prstGeom>
            <a:solidFill>
              <a:srgbClr val="4245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AF1F5C9-0E8D-902A-1BEE-356FD7C53CF8}"/>
                </a:ext>
              </a:extLst>
            </p:cNvPr>
            <p:cNvSpPr/>
            <p:nvPr userDrawn="1"/>
          </p:nvSpPr>
          <p:spPr>
            <a:xfrm flipV="1">
              <a:off x="11494789" y="4197188"/>
              <a:ext cx="64126" cy="52387"/>
            </a:xfrm>
            <a:prstGeom prst="ellipse">
              <a:avLst/>
            </a:prstGeom>
            <a:solidFill>
              <a:srgbClr val="4245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D8676FAF-AED2-D840-2AB8-88C7E3D250D7}"/>
                </a:ext>
              </a:extLst>
            </p:cNvPr>
            <p:cNvSpPr/>
            <p:nvPr userDrawn="1"/>
          </p:nvSpPr>
          <p:spPr>
            <a:xfrm flipV="1">
              <a:off x="11348680" y="4172419"/>
              <a:ext cx="64126" cy="52387"/>
            </a:xfrm>
            <a:prstGeom prst="ellipse">
              <a:avLst/>
            </a:prstGeom>
            <a:solidFill>
              <a:srgbClr val="4245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4FD8438-D61E-41A6-00C3-8828823B421D}"/>
                </a:ext>
              </a:extLst>
            </p:cNvPr>
            <p:cNvSpPr/>
            <p:nvPr userDrawn="1"/>
          </p:nvSpPr>
          <p:spPr>
            <a:xfrm flipV="1">
              <a:off x="11412806" y="4295774"/>
              <a:ext cx="64126" cy="52387"/>
            </a:xfrm>
            <a:prstGeom prst="ellipse">
              <a:avLst/>
            </a:prstGeom>
            <a:solidFill>
              <a:srgbClr val="4245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C1EE3F2-C56B-2DCD-FBAA-0E1DB3DD8299}"/>
              </a:ext>
            </a:extLst>
          </p:cNvPr>
          <p:cNvGrpSpPr/>
          <p:nvPr/>
        </p:nvGrpSpPr>
        <p:grpSpPr>
          <a:xfrm>
            <a:off x="-6667" y="6110211"/>
            <a:ext cx="2789520" cy="1467570"/>
            <a:chOff x="0" y="5005475"/>
            <a:chExt cx="3575050" cy="1880838"/>
          </a:xfrm>
        </p:grpSpPr>
        <p:sp>
          <p:nvSpPr>
            <p:cNvPr id="53" name="Rectangle: Rounded Corners 5">
              <a:extLst>
                <a:ext uri="{FF2B5EF4-FFF2-40B4-BE49-F238E27FC236}">
                  <a16:creationId xmlns:a16="http://schemas.microsoft.com/office/drawing/2014/main" id="{00245FA7-9C48-0ADC-5F05-A9EC68FB772B}"/>
                </a:ext>
              </a:extLst>
            </p:cNvPr>
            <p:cNvSpPr/>
            <p:nvPr userDrawn="1"/>
          </p:nvSpPr>
          <p:spPr>
            <a:xfrm>
              <a:off x="1635052" y="6661637"/>
              <a:ext cx="1939998" cy="224676"/>
            </a:xfrm>
            <a:custGeom>
              <a:avLst/>
              <a:gdLst>
                <a:gd name="connsiteX0" fmla="*/ 0 w 1695523"/>
                <a:gd name="connsiteY0" fmla="*/ 182821 h 365642"/>
                <a:gd name="connsiteX1" fmla="*/ 182821 w 1695523"/>
                <a:gd name="connsiteY1" fmla="*/ 0 h 365642"/>
                <a:gd name="connsiteX2" fmla="*/ 1512702 w 1695523"/>
                <a:gd name="connsiteY2" fmla="*/ 0 h 365642"/>
                <a:gd name="connsiteX3" fmla="*/ 1695523 w 1695523"/>
                <a:gd name="connsiteY3" fmla="*/ 182821 h 365642"/>
                <a:gd name="connsiteX4" fmla="*/ 1695523 w 1695523"/>
                <a:gd name="connsiteY4" fmla="*/ 182821 h 365642"/>
                <a:gd name="connsiteX5" fmla="*/ 1512702 w 1695523"/>
                <a:gd name="connsiteY5" fmla="*/ 365642 h 365642"/>
                <a:gd name="connsiteX6" fmla="*/ 182821 w 1695523"/>
                <a:gd name="connsiteY6" fmla="*/ 365642 h 365642"/>
                <a:gd name="connsiteX7" fmla="*/ 0 w 1695523"/>
                <a:gd name="connsiteY7" fmla="*/ 182821 h 365642"/>
                <a:gd name="connsiteX0" fmla="*/ 17088 w 1712611"/>
                <a:gd name="connsiteY0" fmla="*/ 182821 h 365642"/>
                <a:gd name="connsiteX1" fmla="*/ 199909 w 1712611"/>
                <a:gd name="connsiteY1" fmla="*/ 0 h 365642"/>
                <a:gd name="connsiteX2" fmla="*/ 1529790 w 1712611"/>
                <a:gd name="connsiteY2" fmla="*/ 0 h 365642"/>
                <a:gd name="connsiteX3" fmla="*/ 1712611 w 1712611"/>
                <a:gd name="connsiteY3" fmla="*/ 182821 h 365642"/>
                <a:gd name="connsiteX4" fmla="*/ 1712611 w 1712611"/>
                <a:gd name="connsiteY4" fmla="*/ 182821 h 365642"/>
                <a:gd name="connsiteX5" fmla="*/ 199909 w 1712611"/>
                <a:gd name="connsiteY5" fmla="*/ 365642 h 365642"/>
                <a:gd name="connsiteX6" fmla="*/ 17088 w 1712611"/>
                <a:gd name="connsiteY6" fmla="*/ 182821 h 365642"/>
                <a:gd name="connsiteX0" fmla="*/ 0 w 1695523"/>
                <a:gd name="connsiteY0" fmla="*/ 182821 h 196363"/>
                <a:gd name="connsiteX1" fmla="*/ 182821 w 1695523"/>
                <a:gd name="connsiteY1" fmla="*/ 0 h 196363"/>
                <a:gd name="connsiteX2" fmla="*/ 1512702 w 1695523"/>
                <a:gd name="connsiteY2" fmla="*/ 0 h 196363"/>
                <a:gd name="connsiteX3" fmla="*/ 1695523 w 1695523"/>
                <a:gd name="connsiteY3" fmla="*/ 182821 h 196363"/>
                <a:gd name="connsiteX4" fmla="*/ 1695523 w 1695523"/>
                <a:gd name="connsiteY4" fmla="*/ 182821 h 196363"/>
                <a:gd name="connsiteX5" fmla="*/ 0 w 1695523"/>
                <a:gd name="connsiteY5" fmla="*/ 182821 h 19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5523" h="196363">
                  <a:moveTo>
                    <a:pt x="0" y="182821"/>
                  </a:moveTo>
                  <a:cubicBezTo>
                    <a:pt x="0" y="81852"/>
                    <a:pt x="81852" y="0"/>
                    <a:pt x="182821" y="0"/>
                  </a:cubicBezTo>
                  <a:lnTo>
                    <a:pt x="1512702" y="0"/>
                  </a:lnTo>
                  <a:cubicBezTo>
                    <a:pt x="1613671" y="0"/>
                    <a:pt x="1695523" y="81852"/>
                    <a:pt x="1695523" y="182821"/>
                  </a:cubicBezTo>
                  <a:lnTo>
                    <a:pt x="1695523" y="182821"/>
                  </a:lnTo>
                  <a:cubicBezTo>
                    <a:pt x="1412936" y="182821"/>
                    <a:pt x="252117" y="213291"/>
                    <a:pt x="0" y="182821"/>
                  </a:cubicBezTo>
                  <a:close/>
                </a:path>
              </a:pathLst>
            </a:custGeom>
            <a:solidFill>
              <a:srgbClr val="FCE56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78E091-19B0-E761-9D95-682929BBF54E}"/>
                </a:ext>
              </a:extLst>
            </p:cNvPr>
            <p:cNvSpPr/>
            <p:nvPr userDrawn="1"/>
          </p:nvSpPr>
          <p:spPr>
            <a:xfrm>
              <a:off x="0" y="5372100"/>
              <a:ext cx="1876425" cy="1485900"/>
            </a:xfrm>
            <a:custGeom>
              <a:avLst/>
              <a:gdLst>
                <a:gd name="connsiteX0" fmla="*/ 609527 w 1876425"/>
                <a:gd name="connsiteY0" fmla="*/ 0 h 1485900"/>
                <a:gd name="connsiteX1" fmla="*/ 1876425 w 1876425"/>
                <a:gd name="connsiteY1" fmla="*/ 1152525 h 1485900"/>
                <a:gd name="connsiteX2" fmla="*/ 1850686 w 1876425"/>
                <a:gd name="connsiteY2" fmla="*/ 1384799 h 1485900"/>
                <a:gd name="connsiteX3" fmla="*/ 1822111 w 1876425"/>
                <a:gd name="connsiteY3" fmla="*/ 1485900 h 1485900"/>
                <a:gd name="connsiteX4" fmla="*/ 0 w 1876425"/>
                <a:gd name="connsiteY4" fmla="*/ 1485900 h 1485900"/>
                <a:gd name="connsiteX5" fmla="*/ 0 w 1876425"/>
                <a:gd name="connsiteY5" fmla="*/ 142225 h 1485900"/>
                <a:gd name="connsiteX6" fmla="*/ 5648 w 1876425"/>
                <a:gd name="connsiteY6" fmla="*/ 139104 h 1485900"/>
                <a:gd name="connsiteX7" fmla="*/ 609527 w 1876425"/>
                <a:gd name="connsiteY7" fmla="*/ 0 h 148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6425" h="1485900">
                  <a:moveTo>
                    <a:pt x="609527" y="0"/>
                  </a:moveTo>
                  <a:cubicBezTo>
                    <a:pt x="1309215" y="0"/>
                    <a:pt x="1876425" y="516003"/>
                    <a:pt x="1876425" y="1152525"/>
                  </a:cubicBezTo>
                  <a:cubicBezTo>
                    <a:pt x="1876425" y="1232091"/>
                    <a:pt x="1867562" y="1309773"/>
                    <a:pt x="1850686" y="1384799"/>
                  </a:cubicBezTo>
                  <a:lnTo>
                    <a:pt x="1822111" y="1485900"/>
                  </a:lnTo>
                  <a:lnTo>
                    <a:pt x="0" y="1485900"/>
                  </a:lnTo>
                  <a:lnTo>
                    <a:pt x="0" y="142225"/>
                  </a:lnTo>
                  <a:lnTo>
                    <a:pt x="5648" y="139104"/>
                  </a:lnTo>
                  <a:cubicBezTo>
                    <a:pt x="185159" y="50391"/>
                    <a:pt x="390875" y="0"/>
                    <a:pt x="609527" y="0"/>
                  </a:cubicBezTo>
                  <a:close/>
                </a:path>
              </a:pathLst>
            </a:custGeom>
            <a:solidFill>
              <a:srgbClr val="E99AA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1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6DE0337A-5F19-78C3-48DB-7D5C77854313}"/>
                </a:ext>
              </a:extLst>
            </p:cNvPr>
            <p:cNvSpPr/>
            <p:nvPr userDrawn="1"/>
          </p:nvSpPr>
          <p:spPr>
            <a:xfrm rot="2161785">
              <a:off x="855998" y="5977236"/>
              <a:ext cx="112377" cy="19496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6433AD0-E6EB-ADC0-75BD-3AC3C5FF56EC}"/>
                </a:ext>
              </a:extLst>
            </p:cNvPr>
            <p:cNvSpPr/>
            <p:nvPr userDrawn="1"/>
          </p:nvSpPr>
          <p:spPr>
            <a:xfrm rot="2161785">
              <a:off x="594157" y="5882016"/>
              <a:ext cx="112377" cy="19496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6232158-B1E7-CF28-C3BC-A471803E27FD}"/>
                </a:ext>
              </a:extLst>
            </p:cNvPr>
            <p:cNvSpPr/>
            <p:nvPr userDrawn="1"/>
          </p:nvSpPr>
          <p:spPr>
            <a:xfrm rot="2161785">
              <a:off x="577576" y="6125631"/>
              <a:ext cx="82550" cy="1432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EA7AF18-1951-8590-6866-B2EEDC1B0677}"/>
                </a:ext>
              </a:extLst>
            </p:cNvPr>
            <p:cNvSpPr/>
            <p:nvPr userDrawn="1"/>
          </p:nvSpPr>
          <p:spPr>
            <a:xfrm rot="2161785">
              <a:off x="641155" y="6299174"/>
              <a:ext cx="82550" cy="1432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B59AD62-0B69-A651-D0DE-AAD5A3EF0EF7}"/>
                </a:ext>
              </a:extLst>
            </p:cNvPr>
            <p:cNvSpPr/>
            <p:nvPr userDrawn="1"/>
          </p:nvSpPr>
          <p:spPr>
            <a:xfrm rot="9000000">
              <a:off x="904495" y="5005475"/>
              <a:ext cx="698207" cy="1284401"/>
            </a:xfrm>
            <a:custGeom>
              <a:avLst/>
              <a:gdLst>
                <a:gd name="connsiteX0" fmla="*/ 2464 w 361717"/>
                <a:gd name="connsiteY0" fmla="*/ 0 h 665404"/>
                <a:gd name="connsiteX1" fmla="*/ 7578 w 361717"/>
                <a:gd name="connsiteY1" fmla="*/ 95103 h 665404"/>
                <a:gd name="connsiteX2" fmla="*/ 275380 w 361717"/>
                <a:gd name="connsiteY2" fmla="*/ 600323 h 665404"/>
                <a:gd name="connsiteX3" fmla="*/ 361717 w 361717"/>
                <a:gd name="connsiteY3" fmla="*/ 665404 h 665404"/>
                <a:gd name="connsiteX4" fmla="*/ 358356 w 361717"/>
                <a:gd name="connsiteY4" fmla="*/ 663729 h 665404"/>
                <a:gd name="connsiteX5" fmla="*/ 0 w 361717"/>
                <a:gd name="connsiteY5" fmla="*/ 44812 h 665404"/>
                <a:gd name="connsiteX6" fmla="*/ 2464 w 361717"/>
                <a:gd name="connsiteY6" fmla="*/ 0 h 66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717" h="665404">
                  <a:moveTo>
                    <a:pt x="2464" y="0"/>
                  </a:moveTo>
                  <a:lnTo>
                    <a:pt x="7578" y="95103"/>
                  </a:lnTo>
                  <a:cubicBezTo>
                    <a:pt x="32164" y="288298"/>
                    <a:pt x="126244" y="469264"/>
                    <a:pt x="275380" y="600323"/>
                  </a:cubicBezTo>
                  <a:lnTo>
                    <a:pt x="361717" y="665404"/>
                  </a:lnTo>
                  <a:lnTo>
                    <a:pt x="358356" y="663729"/>
                  </a:lnTo>
                  <a:cubicBezTo>
                    <a:pt x="142150" y="529598"/>
                    <a:pt x="0" y="302449"/>
                    <a:pt x="0" y="44812"/>
                  </a:cubicBezTo>
                  <a:lnTo>
                    <a:pt x="2464" y="0"/>
                  </a:lnTo>
                  <a:close/>
                </a:path>
              </a:pathLst>
            </a:custGeom>
            <a:ln>
              <a:solidFill>
                <a:srgbClr val="42453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1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FE7D982-0F7E-3B8F-7E4D-D3D765D62DA1}"/>
                </a:ext>
              </a:extLst>
            </p:cNvPr>
            <p:cNvSpPr/>
            <p:nvPr userDrawn="1"/>
          </p:nvSpPr>
          <p:spPr>
            <a:xfrm rot="12600000">
              <a:off x="1152150" y="5364271"/>
              <a:ext cx="764740" cy="135995"/>
            </a:xfrm>
            <a:custGeom>
              <a:avLst/>
              <a:gdLst>
                <a:gd name="connsiteX0" fmla="*/ 0 w 764740"/>
                <a:gd name="connsiteY0" fmla="*/ 0 h 135995"/>
                <a:gd name="connsiteX1" fmla="*/ 134705 w 764740"/>
                <a:gd name="connsiteY1" fmla="*/ 67142 h 135995"/>
                <a:gd name="connsiteX2" fmla="*/ 451083 w 764740"/>
                <a:gd name="connsiteY2" fmla="*/ 125797 h 135995"/>
                <a:gd name="connsiteX3" fmla="*/ 614891 w 764740"/>
                <a:gd name="connsiteY3" fmla="*/ 110633 h 135995"/>
                <a:gd name="connsiteX4" fmla="*/ 764740 w 764740"/>
                <a:gd name="connsiteY4" fmla="*/ 67918 h 135995"/>
                <a:gd name="connsiteX5" fmla="*/ 735754 w 764740"/>
                <a:gd name="connsiteY5" fmla="*/ 82334 h 135995"/>
                <a:gd name="connsiteX6" fmla="*/ 118129 w 764740"/>
                <a:gd name="connsiteY6" fmla="*/ 65824 h 135995"/>
                <a:gd name="connsiteX7" fmla="*/ 9636 w 764740"/>
                <a:gd name="connsiteY7" fmla="*/ 7264 h 135995"/>
                <a:gd name="connsiteX8" fmla="*/ 0 w 764740"/>
                <a:gd name="connsiteY8" fmla="*/ 0 h 13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4740" h="135995">
                  <a:moveTo>
                    <a:pt x="0" y="0"/>
                  </a:moveTo>
                  <a:lnTo>
                    <a:pt x="134705" y="67142"/>
                  </a:lnTo>
                  <a:cubicBezTo>
                    <a:pt x="231947" y="104911"/>
                    <a:pt x="338859" y="125797"/>
                    <a:pt x="451083" y="125797"/>
                  </a:cubicBezTo>
                  <a:cubicBezTo>
                    <a:pt x="507195" y="125797"/>
                    <a:pt x="561979" y="120576"/>
                    <a:pt x="614891" y="110633"/>
                  </a:cubicBezTo>
                  <a:lnTo>
                    <a:pt x="764740" y="67918"/>
                  </a:lnTo>
                  <a:lnTo>
                    <a:pt x="735754" y="82334"/>
                  </a:lnTo>
                  <a:cubicBezTo>
                    <a:pt x="542841" y="156266"/>
                    <a:pt x="321725" y="156604"/>
                    <a:pt x="118129" y="65824"/>
                  </a:cubicBezTo>
                  <a:cubicBezTo>
                    <a:pt x="79955" y="48803"/>
                    <a:pt x="43752" y="29182"/>
                    <a:pt x="9636" y="7264"/>
                  </a:cubicBez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42453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1"/>
              <a:endParaRPr lang="en-US"/>
            </a:p>
          </p:txBody>
        </p:sp>
      </p:grpSp>
      <p:pic>
        <p:nvPicPr>
          <p:cNvPr id="65" name="Picture 64">
            <a:extLst>
              <a:ext uri="{FF2B5EF4-FFF2-40B4-BE49-F238E27FC236}">
                <a16:creationId xmlns:a16="http://schemas.microsoft.com/office/drawing/2014/main" id="{580D77D4-6C54-92E6-51DA-5315EAF87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2772" y="3314516"/>
            <a:ext cx="3015740" cy="4218028"/>
          </a:xfrm>
          <a:prstGeom prst="rect">
            <a:avLst/>
          </a:prstGeom>
        </p:spPr>
      </p:pic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5DABD4C5-4834-2D1A-F717-CF68C3EF6042}"/>
              </a:ext>
            </a:extLst>
          </p:cNvPr>
          <p:cNvSpPr/>
          <p:nvPr/>
        </p:nvSpPr>
        <p:spPr>
          <a:xfrm rot="1421037">
            <a:off x="7846633" y="6291092"/>
            <a:ext cx="352425" cy="352425"/>
          </a:xfrm>
          <a:prstGeom prst="roundRect">
            <a:avLst>
              <a:gd name="adj" fmla="val 24775"/>
            </a:avLst>
          </a:prstGeom>
          <a:solidFill>
            <a:srgbClr val="E99A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9306AA9D-27F7-91ED-E32F-2354E1B76736}"/>
              </a:ext>
            </a:extLst>
          </p:cNvPr>
          <p:cNvSpPr/>
          <p:nvPr/>
        </p:nvSpPr>
        <p:spPr>
          <a:xfrm rot="21237269">
            <a:off x="7471811" y="6887632"/>
            <a:ext cx="433223" cy="433223"/>
          </a:xfrm>
          <a:prstGeom prst="roundRect">
            <a:avLst>
              <a:gd name="adj" fmla="val 24775"/>
            </a:avLst>
          </a:prstGeom>
          <a:solidFill>
            <a:srgbClr val="9CC5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59D07B0E-F823-A6FA-5C1A-6F430457BC5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023" t="22449" r="25342" b="22384"/>
          <a:stretch>
            <a:fillRect/>
          </a:stretch>
        </p:blipFill>
        <p:spPr>
          <a:xfrm>
            <a:off x="10039452" y="2185870"/>
            <a:ext cx="670860" cy="48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2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86E33-B403-C97B-BEC2-80AC43AE8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9">
            <a:extLst>
              <a:ext uri="{FF2B5EF4-FFF2-40B4-BE49-F238E27FC236}">
                <a16:creationId xmlns:a16="http://schemas.microsoft.com/office/drawing/2014/main" id="{85B7289B-82C1-1383-A093-01DF9F33BE3A}"/>
              </a:ext>
            </a:extLst>
          </p:cNvPr>
          <p:cNvSpPr txBox="1"/>
          <p:nvPr/>
        </p:nvSpPr>
        <p:spPr>
          <a:xfrm>
            <a:off x="7125653" y="-459182"/>
            <a:ext cx="35661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dirty="0">
                <a:solidFill>
                  <a:srgbClr val="006424"/>
                </a:solidFill>
                <a:ea typeface="Harmattan" panose="01000503000000020003" pitchFamily="2" charset="-78"/>
              </a:rPr>
              <a:t>مطوية عن</a:t>
            </a:r>
            <a:endParaRPr lang="ar-EG" dirty="0">
              <a:solidFill>
                <a:srgbClr val="006424"/>
              </a:solidFill>
              <a:ea typeface="Harmattan" panose="01000503000000020003" pitchFamily="2" charset="-7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4DE04B8-5FAC-7222-B39E-6F1EB3ED3844}"/>
              </a:ext>
            </a:extLst>
          </p:cNvPr>
          <p:cNvGrpSpPr/>
          <p:nvPr/>
        </p:nvGrpSpPr>
        <p:grpSpPr>
          <a:xfrm>
            <a:off x="-1840826" y="1587497"/>
            <a:ext cx="1223743" cy="521055"/>
            <a:chOff x="270529" y="770587"/>
            <a:chExt cx="1830271" cy="779307"/>
          </a:xfrm>
        </p:grpSpPr>
        <p:sp>
          <p:nvSpPr>
            <p:cNvPr id="8" name="شكل حر: شكل 10">
              <a:extLst>
                <a:ext uri="{FF2B5EF4-FFF2-40B4-BE49-F238E27FC236}">
                  <a16:creationId xmlns:a16="http://schemas.microsoft.com/office/drawing/2014/main" id="{0479D5BB-8A65-4BA5-90F6-18CABCCA860F}"/>
                </a:ext>
              </a:extLst>
            </p:cNvPr>
            <p:cNvSpPr/>
            <p:nvPr/>
          </p:nvSpPr>
          <p:spPr>
            <a:xfrm>
              <a:off x="270529" y="770587"/>
              <a:ext cx="1714979" cy="779307"/>
            </a:xfrm>
            <a:custGeom>
              <a:avLst/>
              <a:gdLst>
                <a:gd name="connsiteX0" fmla="*/ 2250846 w 2274055"/>
                <a:gd name="connsiteY0" fmla="*/ 829831 h 1043415"/>
                <a:gd name="connsiteX1" fmla="*/ 1866798 w 2274055"/>
                <a:gd name="connsiteY1" fmla="*/ 701815 h 1043415"/>
                <a:gd name="connsiteX2" fmla="*/ 1927758 w 2274055"/>
                <a:gd name="connsiteY2" fmla="*/ 384823 h 1043415"/>
                <a:gd name="connsiteX3" fmla="*/ 1549806 w 2274055"/>
                <a:gd name="connsiteY3" fmla="*/ 427495 h 1043415"/>
                <a:gd name="connsiteX4" fmla="*/ 1360830 w 2274055"/>
                <a:gd name="connsiteY4" fmla="*/ 775 h 1043415"/>
                <a:gd name="connsiteX5" fmla="*/ 897534 w 2274055"/>
                <a:gd name="connsiteY5" fmla="*/ 317767 h 1043415"/>
                <a:gd name="connsiteX6" fmla="*/ 415950 w 2274055"/>
                <a:gd name="connsiteY6" fmla="*/ 147079 h 1043415"/>
                <a:gd name="connsiteX7" fmla="*/ 306222 w 2274055"/>
                <a:gd name="connsiteY7" fmla="*/ 646951 h 1043415"/>
                <a:gd name="connsiteX8" fmla="*/ 7518 w 2274055"/>
                <a:gd name="connsiteY8" fmla="*/ 878599 h 1043415"/>
                <a:gd name="connsiteX9" fmla="*/ 275742 w 2274055"/>
                <a:gd name="connsiteY9" fmla="*/ 1018807 h 1043415"/>
                <a:gd name="connsiteX10" fmla="*/ 2013102 w 2274055"/>
                <a:gd name="connsiteY10" fmla="*/ 1024903 h 1043415"/>
                <a:gd name="connsiteX11" fmla="*/ 2250846 w 2274055"/>
                <a:gd name="connsiteY11" fmla="*/ 829831 h 1043415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27758 w 2274055"/>
                <a:gd name="connsiteY2" fmla="*/ 38914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27758 w 2274055"/>
                <a:gd name="connsiteY2" fmla="*/ 38914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81652"/>
                <a:gd name="connsiteY0" fmla="*/ 834152 h 1047736"/>
                <a:gd name="connsiteX1" fmla="*/ 1866798 w 2281652"/>
                <a:gd name="connsiteY1" fmla="*/ 706136 h 1047736"/>
                <a:gd name="connsiteX2" fmla="*/ 1958238 w 2281652"/>
                <a:gd name="connsiteY2" fmla="*/ 362474 h 1047736"/>
                <a:gd name="connsiteX3" fmla="*/ 1549806 w 2281652"/>
                <a:gd name="connsiteY3" fmla="*/ 431816 h 1047736"/>
                <a:gd name="connsiteX4" fmla="*/ 1360830 w 2281652"/>
                <a:gd name="connsiteY4" fmla="*/ 5096 h 1047736"/>
                <a:gd name="connsiteX5" fmla="*/ 897534 w 2281652"/>
                <a:gd name="connsiteY5" fmla="*/ 322088 h 1047736"/>
                <a:gd name="connsiteX6" fmla="*/ 415950 w 2281652"/>
                <a:gd name="connsiteY6" fmla="*/ 151400 h 1047736"/>
                <a:gd name="connsiteX7" fmla="*/ 306222 w 2281652"/>
                <a:gd name="connsiteY7" fmla="*/ 651272 h 1047736"/>
                <a:gd name="connsiteX8" fmla="*/ 7518 w 2281652"/>
                <a:gd name="connsiteY8" fmla="*/ 882920 h 1047736"/>
                <a:gd name="connsiteX9" fmla="*/ 275742 w 2281652"/>
                <a:gd name="connsiteY9" fmla="*/ 1023128 h 1047736"/>
                <a:gd name="connsiteX10" fmla="*/ 2013102 w 2281652"/>
                <a:gd name="connsiteY10" fmla="*/ 1029224 h 1047736"/>
                <a:gd name="connsiteX11" fmla="*/ 2250846 w 2281652"/>
                <a:gd name="connsiteY11" fmla="*/ 834152 h 1047736"/>
                <a:gd name="connsiteX0" fmla="*/ 2250846 w 2274899"/>
                <a:gd name="connsiteY0" fmla="*/ 834152 h 1047736"/>
                <a:gd name="connsiteX1" fmla="*/ 1866798 w 2274899"/>
                <a:gd name="connsiteY1" fmla="*/ 706136 h 1047736"/>
                <a:gd name="connsiteX2" fmla="*/ 1958238 w 2274899"/>
                <a:gd name="connsiteY2" fmla="*/ 362474 h 1047736"/>
                <a:gd name="connsiteX3" fmla="*/ 1549806 w 2274899"/>
                <a:gd name="connsiteY3" fmla="*/ 431816 h 1047736"/>
                <a:gd name="connsiteX4" fmla="*/ 1360830 w 2274899"/>
                <a:gd name="connsiteY4" fmla="*/ 5096 h 1047736"/>
                <a:gd name="connsiteX5" fmla="*/ 897534 w 2274899"/>
                <a:gd name="connsiteY5" fmla="*/ 322088 h 1047736"/>
                <a:gd name="connsiteX6" fmla="*/ 415950 w 2274899"/>
                <a:gd name="connsiteY6" fmla="*/ 151400 h 1047736"/>
                <a:gd name="connsiteX7" fmla="*/ 306222 w 2274899"/>
                <a:gd name="connsiteY7" fmla="*/ 651272 h 1047736"/>
                <a:gd name="connsiteX8" fmla="*/ 7518 w 2274899"/>
                <a:gd name="connsiteY8" fmla="*/ 882920 h 1047736"/>
                <a:gd name="connsiteX9" fmla="*/ 275742 w 2274899"/>
                <a:gd name="connsiteY9" fmla="*/ 1023128 h 1047736"/>
                <a:gd name="connsiteX10" fmla="*/ 2013102 w 2274899"/>
                <a:gd name="connsiteY10" fmla="*/ 1029224 h 1047736"/>
                <a:gd name="connsiteX11" fmla="*/ 2250846 w 2274899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79421 w 2295765"/>
                <a:gd name="connsiteY0" fmla="*/ 828437 h 1048141"/>
                <a:gd name="connsiteX1" fmla="*/ 1866798 w 2295765"/>
                <a:gd name="connsiteY1" fmla="*/ 706136 h 1048141"/>
                <a:gd name="connsiteX2" fmla="*/ 1958238 w 2295765"/>
                <a:gd name="connsiteY2" fmla="*/ 362474 h 1048141"/>
                <a:gd name="connsiteX3" fmla="*/ 1549806 w 2295765"/>
                <a:gd name="connsiteY3" fmla="*/ 431816 h 1048141"/>
                <a:gd name="connsiteX4" fmla="*/ 1360830 w 2295765"/>
                <a:gd name="connsiteY4" fmla="*/ 5096 h 1048141"/>
                <a:gd name="connsiteX5" fmla="*/ 897534 w 2295765"/>
                <a:gd name="connsiteY5" fmla="*/ 322088 h 1048141"/>
                <a:gd name="connsiteX6" fmla="*/ 415950 w 2295765"/>
                <a:gd name="connsiteY6" fmla="*/ 151400 h 1048141"/>
                <a:gd name="connsiteX7" fmla="*/ 306222 w 2295765"/>
                <a:gd name="connsiteY7" fmla="*/ 651272 h 1048141"/>
                <a:gd name="connsiteX8" fmla="*/ 7518 w 2295765"/>
                <a:gd name="connsiteY8" fmla="*/ 882920 h 1048141"/>
                <a:gd name="connsiteX9" fmla="*/ 275742 w 2295765"/>
                <a:gd name="connsiteY9" fmla="*/ 1023128 h 1048141"/>
                <a:gd name="connsiteX10" fmla="*/ 2013102 w 2295765"/>
                <a:gd name="connsiteY10" fmla="*/ 1029224 h 1048141"/>
                <a:gd name="connsiteX11" fmla="*/ 2279421 w 2295765"/>
                <a:gd name="connsiteY11" fmla="*/ 828437 h 1048141"/>
                <a:gd name="connsiteX0" fmla="*/ 2269896 w 2288092"/>
                <a:gd name="connsiteY0" fmla="*/ 797957 h 1050316"/>
                <a:gd name="connsiteX1" fmla="*/ 1866798 w 2288092"/>
                <a:gd name="connsiteY1" fmla="*/ 706136 h 1050316"/>
                <a:gd name="connsiteX2" fmla="*/ 1958238 w 2288092"/>
                <a:gd name="connsiteY2" fmla="*/ 362474 h 1050316"/>
                <a:gd name="connsiteX3" fmla="*/ 1549806 w 2288092"/>
                <a:gd name="connsiteY3" fmla="*/ 431816 h 1050316"/>
                <a:gd name="connsiteX4" fmla="*/ 1360830 w 2288092"/>
                <a:gd name="connsiteY4" fmla="*/ 5096 h 1050316"/>
                <a:gd name="connsiteX5" fmla="*/ 897534 w 2288092"/>
                <a:gd name="connsiteY5" fmla="*/ 322088 h 1050316"/>
                <a:gd name="connsiteX6" fmla="*/ 415950 w 2288092"/>
                <a:gd name="connsiteY6" fmla="*/ 151400 h 1050316"/>
                <a:gd name="connsiteX7" fmla="*/ 306222 w 2288092"/>
                <a:gd name="connsiteY7" fmla="*/ 651272 h 1050316"/>
                <a:gd name="connsiteX8" fmla="*/ 7518 w 2288092"/>
                <a:gd name="connsiteY8" fmla="*/ 882920 h 1050316"/>
                <a:gd name="connsiteX9" fmla="*/ 275742 w 2288092"/>
                <a:gd name="connsiteY9" fmla="*/ 1023128 h 1050316"/>
                <a:gd name="connsiteX10" fmla="*/ 2013102 w 2288092"/>
                <a:gd name="connsiteY10" fmla="*/ 1029224 h 1050316"/>
                <a:gd name="connsiteX11" fmla="*/ 2269896 w 2288092"/>
                <a:gd name="connsiteY11" fmla="*/ 797957 h 1050316"/>
                <a:gd name="connsiteX0" fmla="*/ 2292429 w 2310625"/>
                <a:gd name="connsiteY0" fmla="*/ 797957 h 1050316"/>
                <a:gd name="connsiteX1" fmla="*/ 1889331 w 2310625"/>
                <a:gd name="connsiteY1" fmla="*/ 706136 h 1050316"/>
                <a:gd name="connsiteX2" fmla="*/ 1980771 w 2310625"/>
                <a:gd name="connsiteY2" fmla="*/ 362474 h 1050316"/>
                <a:gd name="connsiteX3" fmla="*/ 1572339 w 2310625"/>
                <a:gd name="connsiteY3" fmla="*/ 431816 h 1050316"/>
                <a:gd name="connsiteX4" fmla="*/ 1383363 w 2310625"/>
                <a:gd name="connsiteY4" fmla="*/ 5096 h 1050316"/>
                <a:gd name="connsiteX5" fmla="*/ 920067 w 2310625"/>
                <a:gd name="connsiteY5" fmla="*/ 322088 h 1050316"/>
                <a:gd name="connsiteX6" fmla="*/ 438483 w 2310625"/>
                <a:gd name="connsiteY6" fmla="*/ 151400 h 1050316"/>
                <a:gd name="connsiteX7" fmla="*/ 328755 w 2310625"/>
                <a:gd name="connsiteY7" fmla="*/ 651272 h 1050316"/>
                <a:gd name="connsiteX8" fmla="*/ 3381 w 2310625"/>
                <a:gd name="connsiteY8" fmla="*/ 856250 h 1050316"/>
                <a:gd name="connsiteX9" fmla="*/ 298275 w 2310625"/>
                <a:gd name="connsiteY9" fmla="*/ 1023128 h 1050316"/>
                <a:gd name="connsiteX10" fmla="*/ 2035635 w 2310625"/>
                <a:gd name="connsiteY10" fmla="*/ 1029224 h 1050316"/>
                <a:gd name="connsiteX11" fmla="*/ 2292429 w 2310625"/>
                <a:gd name="connsiteY11" fmla="*/ 797957 h 1050316"/>
                <a:gd name="connsiteX0" fmla="*/ 2293179 w 2311375"/>
                <a:gd name="connsiteY0" fmla="*/ 797957 h 1050316"/>
                <a:gd name="connsiteX1" fmla="*/ 1890081 w 2311375"/>
                <a:gd name="connsiteY1" fmla="*/ 706136 h 1050316"/>
                <a:gd name="connsiteX2" fmla="*/ 1981521 w 2311375"/>
                <a:gd name="connsiteY2" fmla="*/ 362474 h 1050316"/>
                <a:gd name="connsiteX3" fmla="*/ 1573089 w 2311375"/>
                <a:gd name="connsiteY3" fmla="*/ 431816 h 1050316"/>
                <a:gd name="connsiteX4" fmla="*/ 1384113 w 2311375"/>
                <a:gd name="connsiteY4" fmla="*/ 5096 h 1050316"/>
                <a:gd name="connsiteX5" fmla="*/ 920817 w 2311375"/>
                <a:gd name="connsiteY5" fmla="*/ 322088 h 1050316"/>
                <a:gd name="connsiteX6" fmla="*/ 439233 w 2311375"/>
                <a:gd name="connsiteY6" fmla="*/ 151400 h 1050316"/>
                <a:gd name="connsiteX7" fmla="*/ 329505 w 2311375"/>
                <a:gd name="connsiteY7" fmla="*/ 651272 h 1050316"/>
                <a:gd name="connsiteX8" fmla="*/ 4131 w 2311375"/>
                <a:gd name="connsiteY8" fmla="*/ 856250 h 1050316"/>
                <a:gd name="connsiteX9" fmla="*/ 299025 w 2311375"/>
                <a:gd name="connsiteY9" fmla="*/ 1023128 h 1050316"/>
                <a:gd name="connsiteX10" fmla="*/ 2036385 w 2311375"/>
                <a:gd name="connsiteY10" fmla="*/ 1029224 h 1050316"/>
                <a:gd name="connsiteX11" fmla="*/ 2293179 w 2311375"/>
                <a:gd name="connsiteY11" fmla="*/ 797957 h 105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1375" h="1050316">
                  <a:moveTo>
                    <a:pt x="2293179" y="797957"/>
                  </a:moveTo>
                  <a:cubicBezTo>
                    <a:pt x="2268795" y="717439"/>
                    <a:pt x="1942024" y="778717"/>
                    <a:pt x="1890081" y="706136"/>
                  </a:cubicBezTo>
                  <a:cubicBezTo>
                    <a:pt x="1838138" y="633556"/>
                    <a:pt x="2154368" y="516779"/>
                    <a:pt x="1981521" y="362474"/>
                  </a:cubicBezTo>
                  <a:cubicBezTo>
                    <a:pt x="1808674" y="208169"/>
                    <a:pt x="1672657" y="491379"/>
                    <a:pt x="1573089" y="431816"/>
                  </a:cubicBezTo>
                  <a:cubicBezTo>
                    <a:pt x="1473521" y="372253"/>
                    <a:pt x="1685230" y="55769"/>
                    <a:pt x="1384113" y="5096"/>
                  </a:cubicBezTo>
                  <a:cubicBezTo>
                    <a:pt x="1082996" y="-45577"/>
                    <a:pt x="1078297" y="297704"/>
                    <a:pt x="920817" y="322088"/>
                  </a:cubicBezTo>
                  <a:cubicBezTo>
                    <a:pt x="763337" y="346472"/>
                    <a:pt x="693995" y="10811"/>
                    <a:pt x="439233" y="151400"/>
                  </a:cubicBezTo>
                  <a:cubicBezTo>
                    <a:pt x="184471" y="291989"/>
                    <a:pt x="402022" y="533797"/>
                    <a:pt x="329505" y="651272"/>
                  </a:cubicBezTo>
                  <a:cubicBezTo>
                    <a:pt x="256988" y="768747"/>
                    <a:pt x="11116" y="752364"/>
                    <a:pt x="4131" y="856250"/>
                  </a:cubicBezTo>
                  <a:cubicBezTo>
                    <a:pt x="-2854" y="960136"/>
                    <a:pt x="-35239" y="998744"/>
                    <a:pt x="299025" y="1023128"/>
                  </a:cubicBezTo>
                  <a:cubicBezTo>
                    <a:pt x="633289" y="1047512"/>
                    <a:pt x="1704026" y="1066753"/>
                    <a:pt x="2036385" y="1029224"/>
                  </a:cubicBezTo>
                  <a:cubicBezTo>
                    <a:pt x="2368744" y="991696"/>
                    <a:pt x="2317563" y="878475"/>
                    <a:pt x="2293179" y="797957"/>
                  </a:cubicBezTo>
                  <a:close/>
                </a:path>
              </a:pathLst>
            </a:custGeom>
            <a:solidFill>
              <a:srgbClr val="BDDD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363718" rtl="1"/>
              <a:endParaRPr lang="ar-SA" sz="1431">
                <a:solidFill>
                  <a:prstClr val="white"/>
                </a:solidFill>
                <a:latin typeface="Harmattan"/>
                <a:ea typeface="Harmattan"/>
                <a:cs typeface="Harmattan"/>
              </a:endParaRPr>
            </a:p>
          </p:txBody>
        </p:sp>
        <p:sp>
          <p:nvSpPr>
            <p:cNvPr id="10" name="شكل حر: شكل 10">
              <a:extLst>
                <a:ext uri="{FF2B5EF4-FFF2-40B4-BE49-F238E27FC236}">
                  <a16:creationId xmlns:a16="http://schemas.microsoft.com/office/drawing/2014/main" id="{37266039-54DC-60E6-2627-13F0EF1B1565}"/>
                </a:ext>
              </a:extLst>
            </p:cNvPr>
            <p:cNvSpPr/>
            <p:nvPr/>
          </p:nvSpPr>
          <p:spPr>
            <a:xfrm>
              <a:off x="385821" y="770587"/>
              <a:ext cx="1714979" cy="779307"/>
            </a:xfrm>
            <a:custGeom>
              <a:avLst/>
              <a:gdLst>
                <a:gd name="connsiteX0" fmla="*/ 2250846 w 2274055"/>
                <a:gd name="connsiteY0" fmla="*/ 829831 h 1043415"/>
                <a:gd name="connsiteX1" fmla="*/ 1866798 w 2274055"/>
                <a:gd name="connsiteY1" fmla="*/ 701815 h 1043415"/>
                <a:gd name="connsiteX2" fmla="*/ 1927758 w 2274055"/>
                <a:gd name="connsiteY2" fmla="*/ 384823 h 1043415"/>
                <a:gd name="connsiteX3" fmla="*/ 1549806 w 2274055"/>
                <a:gd name="connsiteY3" fmla="*/ 427495 h 1043415"/>
                <a:gd name="connsiteX4" fmla="*/ 1360830 w 2274055"/>
                <a:gd name="connsiteY4" fmla="*/ 775 h 1043415"/>
                <a:gd name="connsiteX5" fmla="*/ 897534 w 2274055"/>
                <a:gd name="connsiteY5" fmla="*/ 317767 h 1043415"/>
                <a:gd name="connsiteX6" fmla="*/ 415950 w 2274055"/>
                <a:gd name="connsiteY6" fmla="*/ 147079 h 1043415"/>
                <a:gd name="connsiteX7" fmla="*/ 306222 w 2274055"/>
                <a:gd name="connsiteY7" fmla="*/ 646951 h 1043415"/>
                <a:gd name="connsiteX8" fmla="*/ 7518 w 2274055"/>
                <a:gd name="connsiteY8" fmla="*/ 878599 h 1043415"/>
                <a:gd name="connsiteX9" fmla="*/ 275742 w 2274055"/>
                <a:gd name="connsiteY9" fmla="*/ 1018807 h 1043415"/>
                <a:gd name="connsiteX10" fmla="*/ 2013102 w 2274055"/>
                <a:gd name="connsiteY10" fmla="*/ 1024903 h 1043415"/>
                <a:gd name="connsiteX11" fmla="*/ 2250846 w 2274055"/>
                <a:gd name="connsiteY11" fmla="*/ 829831 h 1043415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27758 w 2274055"/>
                <a:gd name="connsiteY2" fmla="*/ 38914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27758 w 2274055"/>
                <a:gd name="connsiteY2" fmla="*/ 38914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81652"/>
                <a:gd name="connsiteY0" fmla="*/ 834152 h 1047736"/>
                <a:gd name="connsiteX1" fmla="*/ 1866798 w 2281652"/>
                <a:gd name="connsiteY1" fmla="*/ 706136 h 1047736"/>
                <a:gd name="connsiteX2" fmla="*/ 1958238 w 2281652"/>
                <a:gd name="connsiteY2" fmla="*/ 362474 h 1047736"/>
                <a:gd name="connsiteX3" fmla="*/ 1549806 w 2281652"/>
                <a:gd name="connsiteY3" fmla="*/ 431816 h 1047736"/>
                <a:gd name="connsiteX4" fmla="*/ 1360830 w 2281652"/>
                <a:gd name="connsiteY4" fmla="*/ 5096 h 1047736"/>
                <a:gd name="connsiteX5" fmla="*/ 897534 w 2281652"/>
                <a:gd name="connsiteY5" fmla="*/ 322088 h 1047736"/>
                <a:gd name="connsiteX6" fmla="*/ 415950 w 2281652"/>
                <a:gd name="connsiteY6" fmla="*/ 151400 h 1047736"/>
                <a:gd name="connsiteX7" fmla="*/ 306222 w 2281652"/>
                <a:gd name="connsiteY7" fmla="*/ 651272 h 1047736"/>
                <a:gd name="connsiteX8" fmla="*/ 7518 w 2281652"/>
                <a:gd name="connsiteY8" fmla="*/ 882920 h 1047736"/>
                <a:gd name="connsiteX9" fmla="*/ 275742 w 2281652"/>
                <a:gd name="connsiteY9" fmla="*/ 1023128 h 1047736"/>
                <a:gd name="connsiteX10" fmla="*/ 2013102 w 2281652"/>
                <a:gd name="connsiteY10" fmla="*/ 1029224 h 1047736"/>
                <a:gd name="connsiteX11" fmla="*/ 2250846 w 2281652"/>
                <a:gd name="connsiteY11" fmla="*/ 834152 h 1047736"/>
                <a:gd name="connsiteX0" fmla="*/ 2250846 w 2274899"/>
                <a:gd name="connsiteY0" fmla="*/ 834152 h 1047736"/>
                <a:gd name="connsiteX1" fmla="*/ 1866798 w 2274899"/>
                <a:gd name="connsiteY1" fmla="*/ 706136 h 1047736"/>
                <a:gd name="connsiteX2" fmla="*/ 1958238 w 2274899"/>
                <a:gd name="connsiteY2" fmla="*/ 362474 h 1047736"/>
                <a:gd name="connsiteX3" fmla="*/ 1549806 w 2274899"/>
                <a:gd name="connsiteY3" fmla="*/ 431816 h 1047736"/>
                <a:gd name="connsiteX4" fmla="*/ 1360830 w 2274899"/>
                <a:gd name="connsiteY4" fmla="*/ 5096 h 1047736"/>
                <a:gd name="connsiteX5" fmla="*/ 897534 w 2274899"/>
                <a:gd name="connsiteY5" fmla="*/ 322088 h 1047736"/>
                <a:gd name="connsiteX6" fmla="*/ 415950 w 2274899"/>
                <a:gd name="connsiteY6" fmla="*/ 151400 h 1047736"/>
                <a:gd name="connsiteX7" fmla="*/ 306222 w 2274899"/>
                <a:gd name="connsiteY7" fmla="*/ 651272 h 1047736"/>
                <a:gd name="connsiteX8" fmla="*/ 7518 w 2274899"/>
                <a:gd name="connsiteY8" fmla="*/ 882920 h 1047736"/>
                <a:gd name="connsiteX9" fmla="*/ 275742 w 2274899"/>
                <a:gd name="connsiteY9" fmla="*/ 1023128 h 1047736"/>
                <a:gd name="connsiteX10" fmla="*/ 2013102 w 2274899"/>
                <a:gd name="connsiteY10" fmla="*/ 1029224 h 1047736"/>
                <a:gd name="connsiteX11" fmla="*/ 2250846 w 2274899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79421 w 2295765"/>
                <a:gd name="connsiteY0" fmla="*/ 828437 h 1048141"/>
                <a:gd name="connsiteX1" fmla="*/ 1866798 w 2295765"/>
                <a:gd name="connsiteY1" fmla="*/ 706136 h 1048141"/>
                <a:gd name="connsiteX2" fmla="*/ 1958238 w 2295765"/>
                <a:gd name="connsiteY2" fmla="*/ 362474 h 1048141"/>
                <a:gd name="connsiteX3" fmla="*/ 1549806 w 2295765"/>
                <a:gd name="connsiteY3" fmla="*/ 431816 h 1048141"/>
                <a:gd name="connsiteX4" fmla="*/ 1360830 w 2295765"/>
                <a:gd name="connsiteY4" fmla="*/ 5096 h 1048141"/>
                <a:gd name="connsiteX5" fmla="*/ 897534 w 2295765"/>
                <a:gd name="connsiteY5" fmla="*/ 322088 h 1048141"/>
                <a:gd name="connsiteX6" fmla="*/ 415950 w 2295765"/>
                <a:gd name="connsiteY6" fmla="*/ 151400 h 1048141"/>
                <a:gd name="connsiteX7" fmla="*/ 306222 w 2295765"/>
                <a:gd name="connsiteY7" fmla="*/ 651272 h 1048141"/>
                <a:gd name="connsiteX8" fmla="*/ 7518 w 2295765"/>
                <a:gd name="connsiteY8" fmla="*/ 882920 h 1048141"/>
                <a:gd name="connsiteX9" fmla="*/ 275742 w 2295765"/>
                <a:gd name="connsiteY9" fmla="*/ 1023128 h 1048141"/>
                <a:gd name="connsiteX10" fmla="*/ 2013102 w 2295765"/>
                <a:gd name="connsiteY10" fmla="*/ 1029224 h 1048141"/>
                <a:gd name="connsiteX11" fmla="*/ 2279421 w 2295765"/>
                <a:gd name="connsiteY11" fmla="*/ 828437 h 1048141"/>
                <a:gd name="connsiteX0" fmla="*/ 2269896 w 2288092"/>
                <a:gd name="connsiteY0" fmla="*/ 797957 h 1050316"/>
                <a:gd name="connsiteX1" fmla="*/ 1866798 w 2288092"/>
                <a:gd name="connsiteY1" fmla="*/ 706136 h 1050316"/>
                <a:gd name="connsiteX2" fmla="*/ 1958238 w 2288092"/>
                <a:gd name="connsiteY2" fmla="*/ 362474 h 1050316"/>
                <a:gd name="connsiteX3" fmla="*/ 1549806 w 2288092"/>
                <a:gd name="connsiteY3" fmla="*/ 431816 h 1050316"/>
                <a:gd name="connsiteX4" fmla="*/ 1360830 w 2288092"/>
                <a:gd name="connsiteY4" fmla="*/ 5096 h 1050316"/>
                <a:gd name="connsiteX5" fmla="*/ 897534 w 2288092"/>
                <a:gd name="connsiteY5" fmla="*/ 322088 h 1050316"/>
                <a:gd name="connsiteX6" fmla="*/ 415950 w 2288092"/>
                <a:gd name="connsiteY6" fmla="*/ 151400 h 1050316"/>
                <a:gd name="connsiteX7" fmla="*/ 306222 w 2288092"/>
                <a:gd name="connsiteY7" fmla="*/ 651272 h 1050316"/>
                <a:gd name="connsiteX8" fmla="*/ 7518 w 2288092"/>
                <a:gd name="connsiteY8" fmla="*/ 882920 h 1050316"/>
                <a:gd name="connsiteX9" fmla="*/ 275742 w 2288092"/>
                <a:gd name="connsiteY9" fmla="*/ 1023128 h 1050316"/>
                <a:gd name="connsiteX10" fmla="*/ 2013102 w 2288092"/>
                <a:gd name="connsiteY10" fmla="*/ 1029224 h 1050316"/>
                <a:gd name="connsiteX11" fmla="*/ 2269896 w 2288092"/>
                <a:gd name="connsiteY11" fmla="*/ 797957 h 1050316"/>
                <a:gd name="connsiteX0" fmla="*/ 2292429 w 2310625"/>
                <a:gd name="connsiteY0" fmla="*/ 797957 h 1050316"/>
                <a:gd name="connsiteX1" fmla="*/ 1889331 w 2310625"/>
                <a:gd name="connsiteY1" fmla="*/ 706136 h 1050316"/>
                <a:gd name="connsiteX2" fmla="*/ 1980771 w 2310625"/>
                <a:gd name="connsiteY2" fmla="*/ 362474 h 1050316"/>
                <a:gd name="connsiteX3" fmla="*/ 1572339 w 2310625"/>
                <a:gd name="connsiteY3" fmla="*/ 431816 h 1050316"/>
                <a:gd name="connsiteX4" fmla="*/ 1383363 w 2310625"/>
                <a:gd name="connsiteY4" fmla="*/ 5096 h 1050316"/>
                <a:gd name="connsiteX5" fmla="*/ 920067 w 2310625"/>
                <a:gd name="connsiteY5" fmla="*/ 322088 h 1050316"/>
                <a:gd name="connsiteX6" fmla="*/ 438483 w 2310625"/>
                <a:gd name="connsiteY6" fmla="*/ 151400 h 1050316"/>
                <a:gd name="connsiteX7" fmla="*/ 328755 w 2310625"/>
                <a:gd name="connsiteY7" fmla="*/ 651272 h 1050316"/>
                <a:gd name="connsiteX8" fmla="*/ 3381 w 2310625"/>
                <a:gd name="connsiteY8" fmla="*/ 856250 h 1050316"/>
                <a:gd name="connsiteX9" fmla="*/ 298275 w 2310625"/>
                <a:gd name="connsiteY9" fmla="*/ 1023128 h 1050316"/>
                <a:gd name="connsiteX10" fmla="*/ 2035635 w 2310625"/>
                <a:gd name="connsiteY10" fmla="*/ 1029224 h 1050316"/>
                <a:gd name="connsiteX11" fmla="*/ 2292429 w 2310625"/>
                <a:gd name="connsiteY11" fmla="*/ 797957 h 1050316"/>
                <a:gd name="connsiteX0" fmla="*/ 2293179 w 2311375"/>
                <a:gd name="connsiteY0" fmla="*/ 797957 h 1050316"/>
                <a:gd name="connsiteX1" fmla="*/ 1890081 w 2311375"/>
                <a:gd name="connsiteY1" fmla="*/ 706136 h 1050316"/>
                <a:gd name="connsiteX2" fmla="*/ 1981521 w 2311375"/>
                <a:gd name="connsiteY2" fmla="*/ 362474 h 1050316"/>
                <a:gd name="connsiteX3" fmla="*/ 1573089 w 2311375"/>
                <a:gd name="connsiteY3" fmla="*/ 431816 h 1050316"/>
                <a:gd name="connsiteX4" fmla="*/ 1384113 w 2311375"/>
                <a:gd name="connsiteY4" fmla="*/ 5096 h 1050316"/>
                <a:gd name="connsiteX5" fmla="*/ 920817 w 2311375"/>
                <a:gd name="connsiteY5" fmla="*/ 322088 h 1050316"/>
                <a:gd name="connsiteX6" fmla="*/ 439233 w 2311375"/>
                <a:gd name="connsiteY6" fmla="*/ 151400 h 1050316"/>
                <a:gd name="connsiteX7" fmla="*/ 329505 w 2311375"/>
                <a:gd name="connsiteY7" fmla="*/ 651272 h 1050316"/>
                <a:gd name="connsiteX8" fmla="*/ 4131 w 2311375"/>
                <a:gd name="connsiteY8" fmla="*/ 856250 h 1050316"/>
                <a:gd name="connsiteX9" fmla="*/ 299025 w 2311375"/>
                <a:gd name="connsiteY9" fmla="*/ 1023128 h 1050316"/>
                <a:gd name="connsiteX10" fmla="*/ 2036385 w 2311375"/>
                <a:gd name="connsiteY10" fmla="*/ 1029224 h 1050316"/>
                <a:gd name="connsiteX11" fmla="*/ 2293179 w 2311375"/>
                <a:gd name="connsiteY11" fmla="*/ 797957 h 105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1375" h="1050316">
                  <a:moveTo>
                    <a:pt x="2293179" y="797957"/>
                  </a:moveTo>
                  <a:cubicBezTo>
                    <a:pt x="2268795" y="717439"/>
                    <a:pt x="1942024" y="778717"/>
                    <a:pt x="1890081" y="706136"/>
                  </a:cubicBezTo>
                  <a:cubicBezTo>
                    <a:pt x="1838138" y="633556"/>
                    <a:pt x="2154368" y="516779"/>
                    <a:pt x="1981521" y="362474"/>
                  </a:cubicBezTo>
                  <a:cubicBezTo>
                    <a:pt x="1808674" y="208169"/>
                    <a:pt x="1672657" y="491379"/>
                    <a:pt x="1573089" y="431816"/>
                  </a:cubicBezTo>
                  <a:cubicBezTo>
                    <a:pt x="1473521" y="372253"/>
                    <a:pt x="1685230" y="55769"/>
                    <a:pt x="1384113" y="5096"/>
                  </a:cubicBezTo>
                  <a:cubicBezTo>
                    <a:pt x="1082996" y="-45577"/>
                    <a:pt x="1078297" y="297704"/>
                    <a:pt x="920817" y="322088"/>
                  </a:cubicBezTo>
                  <a:cubicBezTo>
                    <a:pt x="763337" y="346472"/>
                    <a:pt x="693995" y="10811"/>
                    <a:pt x="439233" y="151400"/>
                  </a:cubicBezTo>
                  <a:cubicBezTo>
                    <a:pt x="184471" y="291989"/>
                    <a:pt x="402022" y="533797"/>
                    <a:pt x="329505" y="651272"/>
                  </a:cubicBezTo>
                  <a:cubicBezTo>
                    <a:pt x="256988" y="768747"/>
                    <a:pt x="11116" y="752364"/>
                    <a:pt x="4131" y="856250"/>
                  </a:cubicBezTo>
                  <a:cubicBezTo>
                    <a:pt x="-2854" y="960136"/>
                    <a:pt x="-35239" y="998744"/>
                    <a:pt x="299025" y="1023128"/>
                  </a:cubicBezTo>
                  <a:cubicBezTo>
                    <a:pt x="633289" y="1047512"/>
                    <a:pt x="1704026" y="1066753"/>
                    <a:pt x="2036385" y="1029224"/>
                  </a:cubicBezTo>
                  <a:cubicBezTo>
                    <a:pt x="2368744" y="991696"/>
                    <a:pt x="2317563" y="878475"/>
                    <a:pt x="2293179" y="797957"/>
                  </a:cubicBezTo>
                  <a:close/>
                </a:path>
              </a:pathLst>
            </a:custGeom>
            <a:noFill/>
            <a:ln w="28575">
              <a:solidFill>
                <a:srgbClr val="0407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363718" rtl="1"/>
              <a:endParaRPr lang="ar-SA" sz="1431">
                <a:solidFill>
                  <a:prstClr val="white"/>
                </a:solidFill>
                <a:latin typeface="Harmattan"/>
                <a:ea typeface="Harmattan"/>
                <a:cs typeface="Harmattan"/>
              </a:endParaRPr>
            </a:p>
          </p:txBody>
        </p:sp>
      </p:grpSp>
      <p:sp>
        <p:nvSpPr>
          <p:cNvPr id="15" name="مستطيل: زوايا مستديرة 17">
            <a:extLst>
              <a:ext uri="{FF2B5EF4-FFF2-40B4-BE49-F238E27FC236}">
                <a16:creationId xmlns:a16="http://schemas.microsoft.com/office/drawing/2014/main" id="{8A0FEF51-F243-28A7-310E-59E0C301FF48}"/>
              </a:ext>
            </a:extLst>
          </p:cNvPr>
          <p:cNvSpPr/>
          <p:nvPr/>
        </p:nvSpPr>
        <p:spPr>
          <a:xfrm>
            <a:off x="4114091" y="1649204"/>
            <a:ext cx="2437058" cy="795383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14730" rtl="1"/>
            <a:r>
              <a:rPr lang="ar-SA" sz="2000" dirty="0">
                <a:solidFill>
                  <a:srgbClr val="42453B"/>
                </a:solidFill>
              </a:rPr>
              <a:t>نستمع إليه، نحترمه، ونقول له </a:t>
            </a:r>
            <a:r>
              <a:rPr lang="ar-SA" sz="2000" i="1" dirty="0">
                <a:solidFill>
                  <a:srgbClr val="42453B"/>
                </a:solidFill>
              </a:rPr>
              <a:t>"شكرًا يا أستاذ!".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3512858-9EBD-23FB-53D3-21C029468DBD}"/>
              </a:ext>
            </a:extLst>
          </p:cNvPr>
          <p:cNvSpPr txBox="1">
            <a:spLocks/>
          </p:cNvSpPr>
          <p:nvPr/>
        </p:nvSpPr>
        <p:spPr>
          <a:xfrm>
            <a:off x="3604970" y="978523"/>
            <a:ext cx="3518182" cy="608974"/>
          </a:xfrm>
          <a:prstGeom prst="rect">
            <a:avLst/>
          </a:prstGeom>
        </p:spPr>
        <p:txBody>
          <a:bodyPr/>
          <a:lstStyle>
            <a:lvl1pPr marL="251986" indent="-251986" algn="r" defTabSz="1007943" rtl="1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50000"/>
              </a:lnSpc>
              <a:buNone/>
            </a:pPr>
            <a:r>
              <a:rPr lang="ar-EG" sz="2400" dirty="0">
                <a:solidFill>
                  <a:srgbClr val="42453B"/>
                </a:solidFill>
              </a:rPr>
              <a:t>كيف نُظهر </a:t>
            </a:r>
            <a:endParaRPr lang="ar-SA" sz="2400" dirty="0">
              <a:solidFill>
                <a:srgbClr val="42453B"/>
              </a:solidFill>
            </a:endParaRPr>
          </a:p>
          <a:p>
            <a:pPr marL="0" indent="0" algn="ctr">
              <a:lnSpc>
                <a:spcPct val="50000"/>
              </a:lnSpc>
              <a:buNone/>
            </a:pPr>
            <a:r>
              <a:rPr lang="ar-EG" sz="3200" dirty="0">
                <a:solidFill>
                  <a:srgbClr val="42453B"/>
                </a:solidFill>
              </a:rPr>
              <a:t>حبنا للمعلم؟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61D6483-3045-2E89-1405-121725F13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651" y="516101"/>
            <a:ext cx="446384" cy="462422"/>
          </a:xfrm>
          <a:prstGeom prst="rect">
            <a:avLst/>
          </a:prstGeom>
        </p:spPr>
      </p:pic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2E56AFC3-3424-1144-0463-AB0033FADA11}"/>
              </a:ext>
            </a:extLst>
          </p:cNvPr>
          <p:cNvSpPr txBox="1">
            <a:spLocks/>
          </p:cNvSpPr>
          <p:nvPr/>
        </p:nvSpPr>
        <p:spPr>
          <a:xfrm>
            <a:off x="-6667" y="1455947"/>
            <a:ext cx="3518182" cy="608974"/>
          </a:xfrm>
          <a:prstGeom prst="rect">
            <a:avLst/>
          </a:prstGeom>
        </p:spPr>
        <p:txBody>
          <a:bodyPr/>
          <a:lstStyle>
            <a:lvl1pPr marL="251986" indent="-251986" algn="r" defTabSz="1007943" rtl="1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50000"/>
              </a:lnSpc>
              <a:buNone/>
            </a:pPr>
            <a:r>
              <a:rPr lang="ar-EG" sz="2400" dirty="0">
                <a:solidFill>
                  <a:srgbClr val="42453B"/>
                </a:solidFill>
              </a:rPr>
              <a:t>ماذا يحدث </a:t>
            </a:r>
            <a:endParaRPr lang="ar-SA" sz="2400" dirty="0">
              <a:solidFill>
                <a:srgbClr val="42453B"/>
              </a:solidFill>
            </a:endParaRPr>
          </a:p>
          <a:p>
            <a:pPr marL="0" indent="0" algn="ctr">
              <a:lnSpc>
                <a:spcPct val="50000"/>
              </a:lnSpc>
              <a:buNone/>
            </a:pPr>
            <a:r>
              <a:rPr lang="ar-EG" sz="3200" dirty="0">
                <a:solidFill>
                  <a:srgbClr val="42453B"/>
                </a:solidFill>
              </a:rPr>
              <a:t>لو لم يكن هناك معلم؟</a:t>
            </a:r>
          </a:p>
        </p:txBody>
      </p:sp>
      <p:sp>
        <p:nvSpPr>
          <p:cNvPr id="26" name="مستطيل: زوايا مستديرة 17">
            <a:extLst>
              <a:ext uri="{FF2B5EF4-FFF2-40B4-BE49-F238E27FC236}">
                <a16:creationId xmlns:a16="http://schemas.microsoft.com/office/drawing/2014/main" id="{DEBA1DEC-567D-F669-4C86-5DF3598A3F28}"/>
              </a:ext>
            </a:extLst>
          </p:cNvPr>
          <p:cNvSpPr/>
          <p:nvPr/>
        </p:nvSpPr>
        <p:spPr>
          <a:xfrm>
            <a:off x="144855" y="5460363"/>
            <a:ext cx="3237182" cy="959122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defTabSz="414730" rtl="1"/>
            <a:r>
              <a:rPr lang="ar-SA" sz="2000" dirty="0">
                <a:solidFill>
                  <a:srgbClr val="42453B"/>
                </a:solidFill>
              </a:rPr>
              <a:t>لن نعرف كيف نقرأ أو نكتب أو نحل المسائل. المعلم مهم جدًا!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28DE988-F19C-A73A-FCF6-59A97DF058BD}"/>
              </a:ext>
            </a:extLst>
          </p:cNvPr>
          <p:cNvGrpSpPr/>
          <p:nvPr/>
        </p:nvGrpSpPr>
        <p:grpSpPr>
          <a:xfrm>
            <a:off x="-272503" y="-113728"/>
            <a:ext cx="1974608" cy="1108237"/>
            <a:chOff x="75429" y="-96627"/>
            <a:chExt cx="1974608" cy="1108237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6B0DDD6-E8FD-1F0E-F8F4-DCDD935DDC52}"/>
                </a:ext>
              </a:extLst>
            </p:cNvPr>
            <p:cNvSpPr/>
            <p:nvPr userDrawn="1"/>
          </p:nvSpPr>
          <p:spPr>
            <a:xfrm>
              <a:off x="329940" y="-7139"/>
              <a:ext cx="1487638" cy="788214"/>
            </a:xfrm>
            <a:custGeom>
              <a:avLst/>
              <a:gdLst>
                <a:gd name="connsiteX0" fmla="*/ 7077 w 1613430"/>
                <a:gd name="connsiteY0" fmla="*/ 0 h 854864"/>
                <a:gd name="connsiteX1" fmla="*/ 1607693 w 1613430"/>
                <a:gd name="connsiteY1" fmla="*/ 0 h 854864"/>
                <a:gd name="connsiteX2" fmla="*/ 1613430 w 1613430"/>
                <a:gd name="connsiteY2" fmla="*/ 73530 h 854864"/>
                <a:gd name="connsiteX3" fmla="*/ 1543408 w 1613430"/>
                <a:gd name="connsiteY3" fmla="*/ 386349 h 854864"/>
                <a:gd name="connsiteX4" fmla="*/ 1233689 w 1613430"/>
                <a:gd name="connsiteY4" fmla="*/ 742427 h 854864"/>
                <a:gd name="connsiteX5" fmla="*/ 1123993 w 1613430"/>
                <a:gd name="connsiteY5" fmla="*/ 796985 h 854864"/>
                <a:gd name="connsiteX6" fmla="*/ 974144 w 1613430"/>
                <a:gd name="connsiteY6" fmla="*/ 839700 h 854864"/>
                <a:gd name="connsiteX7" fmla="*/ 810336 w 1613430"/>
                <a:gd name="connsiteY7" fmla="*/ 854864 h 854864"/>
                <a:gd name="connsiteX8" fmla="*/ 493958 w 1613430"/>
                <a:gd name="connsiteY8" fmla="*/ 796209 h 854864"/>
                <a:gd name="connsiteX9" fmla="*/ 359253 w 1613430"/>
                <a:gd name="connsiteY9" fmla="*/ 729067 h 854864"/>
                <a:gd name="connsiteX10" fmla="*/ 272916 w 1613430"/>
                <a:gd name="connsiteY10" fmla="*/ 663986 h 854864"/>
                <a:gd name="connsiteX11" fmla="*/ 5114 w 1613430"/>
                <a:gd name="connsiteY11" fmla="*/ 158766 h 854864"/>
                <a:gd name="connsiteX12" fmla="*/ 0 w 1613430"/>
                <a:gd name="connsiteY12" fmla="*/ 63663 h 854864"/>
                <a:gd name="connsiteX13" fmla="*/ 1732 w 1613430"/>
                <a:gd name="connsiteY13" fmla="*/ 32161 h 854864"/>
                <a:gd name="connsiteX14" fmla="*/ 7077 w 1613430"/>
                <a:gd name="connsiteY14" fmla="*/ 0 h 85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3430" h="854864">
                  <a:moveTo>
                    <a:pt x="7077" y="0"/>
                  </a:moveTo>
                  <a:lnTo>
                    <a:pt x="1607693" y="0"/>
                  </a:lnTo>
                  <a:lnTo>
                    <a:pt x="1613430" y="73530"/>
                  </a:lnTo>
                  <a:cubicBezTo>
                    <a:pt x="1611408" y="178373"/>
                    <a:pt x="1588798" y="284551"/>
                    <a:pt x="1543408" y="386349"/>
                  </a:cubicBezTo>
                  <a:cubicBezTo>
                    <a:pt x="1475323" y="539045"/>
                    <a:pt x="1365654" y="660202"/>
                    <a:pt x="1233689" y="742427"/>
                  </a:cubicBezTo>
                  <a:lnTo>
                    <a:pt x="1123993" y="796985"/>
                  </a:lnTo>
                  <a:lnTo>
                    <a:pt x="974144" y="839700"/>
                  </a:lnTo>
                  <a:cubicBezTo>
                    <a:pt x="921232" y="849643"/>
                    <a:pt x="866448" y="854864"/>
                    <a:pt x="810336" y="854864"/>
                  </a:cubicBezTo>
                  <a:cubicBezTo>
                    <a:pt x="698112" y="854864"/>
                    <a:pt x="591200" y="833978"/>
                    <a:pt x="493958" y="796209"/>
                  </a:cubicBezTo>
                  <a:lnTo>
                    <a:pt x="359253" y="729067"/>
                  </a:lnTo>
                  <a:lnTo>
                    <a:pt x="272916" y="663986"/>
                  </a:lnTo>
                  <a:cubicBezTo>
                    <a:pt x="123780" y="532927"/>
                    <a:pt x="29700" y="351961"/>
                    <a:pt x="5114" y="158766"/>
                  </a:cubicBezTo>
                  <a:lnTo>
                    <a:pt x="0" y="63663"/>
                  </a:lnTo>
                  <a:lnTo>
                    <a:pt x="1732" y="32161"/>
                  </a:lnTo>
                  <a:lnTo>
                    <a:pt x="7077" y="0"/>
                  </a:lnTo>
                  <a:close/>
                </a:path>
              </a:pathLst>
            </a:custGeom>
            <a:solidFill>
              <a:srgbClr val="FCE56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1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9FB0DBA-F0C8-E99D-8290-F1324EE5B2B7}"/>
                </a:ext>
              </a:extLst>
            </p:cNvPr>
            <p:cNvSpPr/>
            <p:nvPr userDrawn="1"/>
          </p:nvSpPr>
          <p:spPr>
            <a:xfrm>
              <a:off x="75429" y="115345"/>
              <a:ext cx="341325" cy="432699"/>
            </a:xfrm>
            <a:custGeom>
              <a:avLst/>
              <a:gdLst>
                <a:gd name="connsiteX0" fmla="*/ 175498 w 341325"/>
                <a:gd name="connsiteY0" fmla="*/ 0 h 432699"/>
                <a:gd name="connsiteX1" fmla="*/ 341325 w 341325"/>
                <a:gd name="connsiteY1" fmla="*/ 432699 h 432699"/>
                <a:gd name="connsiteX2" fmla="*/ 0 w 341325"/>
                <a:gd name="connsiteY2" fmla="*/ 315304 h 432699"/>
                <a:gd name="connsiteX3" fmla="*/ 175498 w 341325"/>
                <a:gd name="connsiteY3" fmla="*/ 0 h 432699"/>
                <a:gd name="connsiteX0" fmla="*/ 341325 w 432765"/>
                <a:gd name="connsiteY0" fmla="*/ 432699 h 524139"/>
                <a:gd name="connsiteX1" fmla="*/ 0 w 432765"/>
                <a:gd name="connsiteY1" fmla="*/ 315304 h 524139"/>
                <a:gd name="connsiteX2" fmla="*/ 175498 w 432765"/>
                <a:gd name="connsiteY2" fmla="*/ 0 h 524139"/>
                <a:gd name="connsiteX3" fmla="*/ 432765 w 432765"/>
                <a:gd name="connsiteY3" fmla="*/ 524139 h 524139"/>
                <a:gd name="connsiteX0" fmla="*/ 341325 w 375615"/>
                <a:gd name="connsiteY0" fmla="*/ 432699 h 432699"/>
                <a:gd name="connsiteX1" fmla="*/ 0 w 375615"/>
                <a:gd name="connsiteY1" fmla="*/ 315304 h 432699"/>
                <a:gd name="connsiteX2" fmla="*/ 175498 w 375615"/>
                <a:gd name="connsiteY2" fmla="*/ 0 h 432699"/>
                <a:gd name="connsiteX3" fmla="*/ 375615 w 375615"/>
                <a:gd name="connsiteY3" fmla="*/ 327289 h 432699"/>
                <a:gd name="connsiteX0" fmla="*/ 341325 w 341325"/>
                <a:gd name="connsiteY0" fmla="*/ 432699 h 432699"/>
                <a:gd name="connsiteX1" fmla="*/ 0 w 341325"/>
                <a:gd name="connsiteY1" fmla="*/ 315304 h 432699"/>
                <a:gd name="connsiteX2" fmla="*/ 175498 w 341325"/>
                <a:gd name="connsiteY2" fmla="*/ 0 h 43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325" h="432699">
                  <a:moveTo>
                    <a:pt x="341325" y="432699"/>
                  </a:moveTo>
                  <a:lnTo>
                    <a:pt x="0" y="315304"/>
                  </a:lnTo>
                  <a:lnTo>
                    <a:pt x="175498" y="0"/>
                  </a:lnTo>
                </a:path>
              </a:pathLst>
            </a:custGeom>
            <a:noFill/>
            <a:ln w="28575">
              <a:solidFill>
                <a:srgbClr val="42453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1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2E441A8-664D-1861-69C1-E8E299BC548A}"/>
                </a:ext>
              </a:extLst>
            </p:cNvPr>
            <p:cNvSpPr/>
            <p:nvPr userDrawn="1"/>
          </p:nvSpPr>
          <p:spPr>
            <a:xfrm>
              <a:off x="1702945" y="75163"/>
              <a:ext cx="347092" cy="423227"/>
            </a:xfrm>
            <a:custGeom>
              <a:avLst/>
              <a:gdLst>
                <a:gd name="connsiteX0" fmla="*/ 188710 w 347092"/>
                <a:gd name="connsiteY0" fmla="*/ 0 h 423227"/>
                <a:gd name="connsiteX1" fmla="*/ 347092 w 347092"/>
                <a:gd name="connsiteY1" fmla="*/ 324304 h 423227"/>
                <a:gd name="connsiteX2" fmla="*/ 0 w 347092"/>
                <a:gd name="connsiteY2" fmla="*/ 423227 h 423227"/>
                <a:gd name="connsiteX3" fmla="*/ 188710 w 347092"/>
                <a:gd name="connsiteY3" fmla="*/ 0 h 423227"/>
                <a:gd name="connsiteX0" fmla="*/ 188710 w 347092"/>
                <a:gd name="connsiteY0" fmla="*/ 0 h 423227"/>
                <a:gd name="connsiteX1" fmla="*/ 347092 w 347092"/>
                <a:gd name="connsiteY1" fmla="*/ 324304 h 423227"/>
                <a:gd name="connsiteX2" fmla="*/ 0 w 347092"/>
                <a:gd name="connsiteY2" fmla="*/ 423227 h 423227"/>
                <a:gd name="connsiteX3" fmla="*/ 280150 w 347092"/>
                <a:gd name="connsiteY3" fmla="*/ 91440 h 423227"/>
                <a:gd name="connsiteX0" fmla="*/ 188710 w 347092"/>
                <a:gd name="connsiteY0" fmla="*/ 0 h 423227"/>
                <a:gd name="connsiteX1" fmla="*/ 347092 w 347092"/>
                <a:gd name="connsiteY1" fmla="*/ 324304 h 423227"/>
                <a:gd name="connsiteX2" fmla="*/ 0 w 347092"/>
                <a:gd name="connsiteY2" fmla="*/ 423227 h 423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7092" h="423227">
                  <a:moveTo>
                    <a:pt x="188710" y="0"/>
                  </a:moveTo>
                  <a:lnTo>
                    <a:pt x="347092" y="324304"/>
                  </a:lnTo>
                  <a:lnTo>
                    <a:pt x="0" y="423227"/>
                  </a:lnTo>
                </a:path>
              </a:pathLst>
            </a:custGeom>
            <a:noFill/>
            <a:ln w="28575">
              <a:solidFill>
                <a:srgbClr val="42453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1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76BD66F-B40B-2A40-DE2C-5D81E7EC4C91}"/>
                </a:ext>
              </a:extLst>
            </p:cNvPr>
            <p:cNvSpPr/>
            <p:nvPr userDrawn="1"/>
          </p:nvSpPr>
          <p:spPr>
            <a:xfrm>
              <a:off x="558615" y="664518"/>
              <a:ext cx="423228" cy="347092"/>
            </a:xfrm>
            <a:custGeom>
              <a:avLst/>
              <a:gdLst>
                <a:gd name="connsiteX0" fmla="*/ 0 w 423228"/>
                <a:gd name="connsiteY0" fmla="*/ 0 h 347092"/>
                <a:gd name="connsiteX1" fmla="*/ 423228 w 423228"/>
                <a:gd name="connsiteY1" fmla="*/ 188710 h 347092"/>
                <a:gd name="connsiteX2" fmla="*/ 98923 w 423228"/>
                <a:gd name="connsiteY2" fmla="*/ 347092 h 347092"/>
                <a:gd name="connsiteX3" fmla="*/ 0 w 423228"/>
                <a:gd name="connsiteY3" fmla="*/ 0 h 347092"/>
                <a:gd name="connsiteX0" fmla="*/ 423228 w 514668"/>
                <a:gd name="connsiteY0" fmla="*/ 188710 h 347092"/>
                <a:gd name="connsiteX1" fmla="*/ 98923 w 514668"/>
                <a:gd name="connsiteY1" fmla="*/ 347092 h 347092"/>
                <a:gd name="connsiteX2" fmla="*/ 0 w 514668"/>
                <a:gd name="connsiteY2" fmla="*/ 0 h 347092"/>
                <a:gd name="connsiteX3" fmla="*/ 514668 w 514668"/>
                <a:gd name="connsiteY3" fmla="*/ 280150 h 347092"/>
                <a:gd name="connsiteX0" fmla="*/ 423228 w 423228"/>
                <a:gd name="connsiteY0" fmla="*/ 188710 h 347092"/>
                <a:gd name="connsiteX1" fmla="*/ 98923 w 423228"/>
                <a:gd name="connsiteY1" fmla="*/ 347092 h 347092"/>
                <a:gd name="connsiteX2" fmla="*/ 0 w 423228"/>
                <a:gd name="connsiteY2" fmla="*/ 0 h 34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3228" h="347092">
                  <a:moveTo>
                    <a:pt x="423228" y="188710"/>
                  </a:moveTo>
                  <a:lnTo>
                    <a:pt x="98923" y="347092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42453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1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9074270-5618-F4E0-6EB1-880F04B98045}"/>
                </a:ext>
              </a:extLst>
            </p:cNvPr>
            <p:cNvSpPr/>
            <p:nvPr userDrawn="1"/>
          </p:nvSpPr>
          <p:spPr>
            <a:xfrm>
              <a:off x="1181293" y="647751"/>
              <a:ext cx="432699" cy="341230"/>
            </a:xfrm>
            <a:custGeom>
              <a:avLst/>
              <a:gdLst>
                <a:gd name="connsiteX0" fmla="*/ 432699 w 432699"/>
                <a:gd name="connsiteY0" fmla="*/ 0 h 341230"/>
                <a:gd name="connsiteX1" fmla="*/ 315347 w 432699"/>
                <a:gd name="connsiteY1" fmla="*/ 341230 h 341230"/>
                <a:gd name="connsiteX2" fmla="*/ 0 w 432699"/>
                <a:gd name="connsiteY2" fmla="*/ 165827 h 341230"/>
                <a:gd name="connsiteX3" fmla="*/ 432699 w 432699"/>
                <a:gd name="connsiteY3" fmla="*/ 0 h 341230"/>
                <a:gd name="connsiteX0" fmla="*/ 432699 w 524139"/>
                <a:gd name="connsiteY0" fmla="*/ 0 h 341230"/>
                <a:gd name="connsiteX1" fmla="*/ 315347 w 524139"/>
                <a:gd name="connsiteY1" fmla="*/ 341230 h 341230"/>
                <a:gd name="connsiteX2" fmla="*/ 0 w 524139"/>
                <a:gd name="connsiteY2" fmla="*/ 165827 h 341230"/>
                <a:gd name="connsiteX3" fmla="*/ 524139 w 524139"/>
                <a:gd name="connsiteY3" fmla="*/ 91440 h 341230"/>
                <a:gd name="connsiteX0" fmla="*/ 432699 w 432699"/>
                <a:gd name="connsiteY0" fmla="*/ 0 h 341230"/>
                <a:gd name="connsiteX1" fmla="*/ 315347 w 432699"/>
                <a:gd name="connsiteY1" fmla="*/ 341230 h 341230"/>
                <a:gd name="connsiteX2" fmla="*/ 0 w 432699"/>
                <a:gd name="connsiteY2" fmla="*/ 165827 h 34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699" h="341230">
                  <a:moveTo>
                    <a:pt x="432699" y="0"/>
                  </a:moveTo>
                  <a:lnTo>
                    <a:pt x="315347" y="341230"/>
                  </a:lnTo>
                  <a:lnTo>
                    <a:pt x="0" y="165827"/>
                  </a:lnTo>
                </a:path>
              </a:pathLst>
            </a:custGeom>
            <a:noFill/>
            <a:ln w="28575">
              <a:solidFill>
                <a:srgbClr val="42453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1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293C81C-2DBF-D1EC-69BA-50FA5B5ED056}"/>
                </a:ext>
              </a:extLst>
            </p:cNvPr>
            <p:cNvSpPr/>
            <p:nvPr userDrawn="1"/>
          </p:nvSpPr>
          <p:spPr>
            <a:xfrm rot="1621636">
              <a:off x="808482" y="-96627"/>
              <a:ext cx="757056" cy="746454"/>
            </a:xfrm>
            <a:custGeom>
              <a:avLst/>
              <a:gdLst>
                <a:gd name="connsiteX0" fmla="*/ 1202943 w 1379356"/>
                <a:gd name="connsiteY0" fmla="*/ 0 h 1360039"/>
                <a:gd name="connsiteX1" fmla="*/ 1234578 w 1379356"/>
                <a:gd name="connsiteY1" fmla="*/ 38343 h 1360039"/>
                <a:gd name="connsiteX2" fmla="*/ 1379356 w 1379356"/>
                <a:gd name="connsiteY2" fmla="*/ 512314 h 1360039"/>
                <a:gd name="connsiteX3" fmla="*/ 531631 w 1379356"/>
                <a:gd name="connsiteY3" fmla="*/ 1360039 h 1360039"/>
                <a:gd name="connsiteX4" fmla="*/ 57660 w 1379356"/>
                <a:gd name="connsiteY4" fmla="*/ 1215261 h 1360039"/>
                <a:gd name="connsiteX5" fmla="*/ 0 w 1379356"/>
                <a:gd name="connsiteY5" fmla="*/ 1167687 h 1360039"/>
                <a:gd name="connsiteX6" fmla="*/ 38465 w 1379356"/>
                <a:gd name="connsiteY6" fmla="*/ 1181765 h 1360039"/>
                <a:gd name="connsiteX7" fmla="*/ 316055 w 1379356"/>
                <a:gd name="connsiteY7" fmla="*/ 1223733 h 1360039"/>
                <a:gd name="connsiteX8" fmla="*/ 1249542 w 1379356"/>
                <a:gd name="connsiteY8" fmla="*/ 290246 h 1360039"/>
                <a:gd name="connsiteX9" fmla="*/ 1207575 w 1379356"/>
                <a:gd name="connsiteY9" fmla="*/ 12655 h 136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9356" h="1360039">
                  <a:moveTo>
                    <a:pt x="1202943" y="0"/>
                  </a:moveTo>
                  <a:lnTo>
                    <a:pt x="1234578" y="38343"/>
                  </a:lnTo>
                  <a:cubicBezTo>
                    <a:pt x="1325984" y="173641"/>
                    <a:pt x="1379356" y="336744"/>
                    <a:pt x="1379356" y="512314"/>
                  </a:cubicBezTo>
                  <a:cubicBezTo>
                    <a:pt x="1379356" y="980500"/>
                    <a:pt x="999817" y="1360039"/>
                    <a:pt x="531631" y="1360039"/>
                  </a:cubicBezTo>
                  <a:cubicBezTo>
                    <a:pt x="356061" y="1360039"/>
                    <a:pt x="192958" y="1306666"/>
                    <a:pt x="57660" y="1215261"/>
                  </a:cubicBezTo>
                  <a:lnTo>
                    <a:pt x="0" y="1167687"/>
                  </a:lnTo>
                  <a:lnTo>
                    <a:pt x="38465" y="1181765"/>
                  </a:lnTo>
                  <a:cubicBezTo>
                    <a:pt x="126155" y="1209040"/>
                    <a:pt x="219389" y="1223733"/>
                    <a:pt x="316055" y="1223733"/>
                  </a:cubicBezTo>
                  <a:cubicBezTo>
                    <a:pt x="831606" y="1223733"/>
                    <a:pt x="1249542" y="805797"/>
                    <a:pt x="1249542" y="290246"/>
                  </a:cubicBezTo>
                  <a:cubicBezTo>
                    <a:pt x="1249542" y="193580"/>
                    <a:pt x="1234849" y="100346"/>
                    <a:pt x="1207575" y="126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1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3C39E94-87DA-8B6B-ED6F-D564BBD9261F}"/>
              </a:ext>
            </a:extLst>
          </p:cNvPr>
          <p:cNvGrpSpPr/>
          <p:nvPr/>
        </p:nvGrpSpPr>
        <p:grpSpPr>
          <a:xfrm>
            <a:off x="7570598" y="-11613"/>
            <a:ext cx="3086561" cy="1496082"/>
            <a:chOff x="9004610" y="-1"/>
            <a:chExt cx="3086561" cy="1496082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78A8D4FF-05A4-3877-4D22-09B5787F2468}"/>
                </a:ext>
              </a:extLst>
            </p:cNvPr>
            <p:cNvSpPr/>
            <p:nvPr userDrawn="1"/>
          </p:nvSpPr>
          <p:spPr>
            <a:xfrm rot="5400000">
              <a:off x="9627195" y="-622586"/>
              <a:ext cx="242468" cy="1487637"/>
            </a:xfrm>
            <a:prstGeom prst="roundRect">
              <a:avLst>
                <a:gd name="adj" fmla="val 50000"/>
              </a:avLst>
            </a:prstGeom>
            <a:solidFill>
              <a:srgbClr val="9CC5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76F41BF-5B73-C7BE-AB5F-44AB4F3D1387}"/>
                </a:ext>
              </a:extLst>
            </p:cNvPr>
            <p:cNvSpPr/>
            <p:nvPr userDrawn="1"/>
          </p:nvSpPr>
          <p:spPr>
            <a:xfrm rot="1421037">
              <a:off x="11430652" y="1143656"/>
              <a:ext cx="352425" cy="352425"/>
            </a:xfrm>
            <a:prstGeom prst="roundRect">
              <a:avLst>
                <a:gd name="adj" fmla="val 24775"/>
              </a:avLst>
            </a:prstGeom>
            <a:solidFill>
              <a:srgbClr val="E99AA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E8E02321-EF70-163D-D044-8C8FD0393405}"/>
                </a:ext>
              </a:extLst>
            </p:cNvPr>
            <p:cNvSpPr/>
            <p:nvPr userDrawn="1"/>
          </p:nvSpPr>
          <p:spPr>
            <a:xfrm rot="21237269">
              <a:off x="11657948" y="602105"/>
              <a:ext cx="433223" cy="433223"/>
            </a:xfrm>
            <a:prstGeom prst="roundRect">
              <a:avLst>
                <a:gd name="adj" fmla="val 24775"/>
              </a:avLst>
            </a:prstGeom>
            <a:solidFill>
              <a:srgbClr val="FCE5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  <p:sp>
          <p:nvSpPr>
            <p:cNvPr id="40" name="Left Brace 39">
              <a:extLst>
                <a:ext uri="{FF2B5EF4-FFF2-40B4-BE49-F238E27FC236}">
                  <a16:creationId xmlns:a16="http://schemas.microsoft.com/office/drawing/2014/main" id="{5FFFC2EE-33EA-418F-BC9C-8F5D3344D543}"/>
                </a:ext>
              </a:extLst>
            </p:cNvPr>
            <p:cNvSpPr/>
            <p:nvPr userDrawn="1"/>
          </p:nvSpPr>
          <p:spPr>
            <a:xfrm rot="16200000">
              <a:off x="9559743" y="-383527"/>
              <a:ext cx="377371" cy="1251987"/>
            </a:xfrm>
            <a:prstGeom prst="leftBrace">
              <a:avLst>
                <a:gd name="adj1" fmla="val 81679"/>
                <a:gd name="adj2" fmla="val 50761"/>
              </a:avLst>
            </a:prstGeom>
            <a:ln w="28575">
              <a:solidFill>
                <a:srgbClr val="4245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20230B1-C0B2-1006-9C99-6AB3C86DE2F0}"/>
              </a:ext>
            </a:extLst>
          </p:cNvPr>
          <p:cNvGrpSpPr/>
          <p:nvPr/>
        </p:nvGrpSpPr>
        <p:grpSpPr>
          <a:xfrm>
            <a:off x="9850254" y="5062629"/>
            <a:ext cx="843638" cy="2282722"/>
            <a:chOff x="10904054" y="3439741"/>
            <a:chExt cx="1287946" cy="3484933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C4674C5-D35A-5CF3-90F8-942087B27257}"/>
                </a:ext>
              </a:extLst>
            </p:cNvPr>
            <p:cNvSpPr/>
            <p:nvPr userDrawn="1"/>
          </p:nvSpPr>
          <p:spPr>
            <a:xfrm>
              <a:off x="10904054" y="6349269"/>
              <a:ext cx="485923" cy="442055"/>
            </a:xfrm>
            <a:prstGeom prst="ellipse">
              <a:avLst/>
            </a:prstGeom>
            <a:solidFill>
              <a:srgbClr val="FCE56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1899E32-AE80-74E4-7216-61CB223B8E7F}"/>
                </a:ext>
              </a:extLst>
            </p:cNvPr>
            <p:cNvSpPr/>
            <p:nvPr userDrawn="1"/>
          </p:nvSpPr>
          <p:spPr>
            <a:xfrm>
              <a:off x="11771088" y="3943350"/>
              <a:ext cx="420912" cy="2981324"/>
            </a:xfrm>
            <a:custGeom>
              <a:avLst/>
              <a:gdLst>
                <a:gd name="connsiteX0" fmla="*/ 400956 w 420912"/>
                <a:gd name="connsiteY0" fmla="*/ 0 h 2981324"/>
                <a:gd name="connsiteX1" fmla="*/ 420912 w 420912"/>
                <a:gd name="connsiteY1" fmla="*/ 4029 h 2981324"/>
                <a:gd name="connsiteX2" fmla="*/ 420912 w 420912"/>
                <a:gd name="connsiteY2" fmla="*/ 2977295 h 2981324"/>
                <a:gd name="connsiteX3" fmla="*/ 400956 w 420912"/>
                <a:gd name="connsiteY3" fmla="*/ 2981324 h 2981324"/>
                <a:gd name="connsiteX4" fmla="*/ 0 w 420912"/>
                <a:gd name="connsiteY4" fmla="*/ 2580368 h 2981324"/>
                <a:gd name="connsiteX5" fmla="*/ 0 w 420912"/>
                <a:gd name="connsiteY5" fmla="*/ 400956 h 2981324"/>
                <a:gd name="connsiteX6" fmla="*/ 400956 w 420912"/>
                <a:gd name="connsiteY6" fmla="*/ 0 h 2981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0912" h="2981324">
                  <a:moveTo>
                    <a:pt x="400956" y="0"/>
                  </a:moveTo>
                  <a:lnTo>
                    <a:pt x="420912" y="4029"/>
                  </a:lnTo>
                  <a:lnTo>
                    <a:pt x="420912" y="2977295"/>
                  </a:lnTo>
                  <a:lnTo>
                    <a:pt x="400956" y="2981324"/>
                  </a:lnTo>
                  <a:cubicBezTo>
                    <a:pt x="179514" y="2981324"/>
                    <a:pt x="0" y="2801810"/>
                    <a:pt x="0" y="2580368"/>
                  </a:cubicBezTo>
                  <a:lnTo>
                    <a:pt x="0" y="400956"/>
                  </a:lnTo>
                  <a:cubicBezTo>
                    <a:pt x="0" y="179514"/>
                    <a:pt x="179514" y="0"/>
                    <a:pt x="400956" y="0"/>
                  </a:cubicBezTo>
                  <a:close/>
                </a:path>
              </a:pathLst>
            </a:custGeom>
            <a:solidFill>
              <a:srgbClr val="CADE6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1"/>
              <a:endParaRPr lang="en-US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183180A-134B-2481-0558-56770A66D347}"/>
                </a:ext>
              </a:extLst>
            </p:cNvPr>
            <p:cNvSpPr/>
            <p:nvPr userDrawn="1"/>
          </p:nvSpPr>
          <p:spPr>
            <a:xfrm>
              <a:off x="11494789" y="3439741"/>
              <a:ext cx="485923" cy="442055"/>
            </a:xfrm>
            <a:prstGeom prst="ellipse">
              <a:avLst/>
            </a:prstGeom>
            <a:solidFill>
              <a:srgbClr val="9CC5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83D9B42-837A-F78D-9910-33623DCE5818}"/>
                </a:ext>
              </a:extLst>
            </p:cNvPr>
            <p:cNvSpPr/>
            <p:nvPr userDrawn="1"/>
          </p:nvSpPr>
          <p:spPr>
            <a:xfrm>
              <a:off x="11414954" y="4443571"/>
              <a:ext cx="240158" cy="218478"/>
            </a:xfrm>
            <a:prstGeom prst="ellipse">
              <a:avLst/>
            </a:prstGeom>
            <a:solidFill>
              <a:srgbClr val="4245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  <p:sp>
          <p:nvSpPr>
            <p:cNvPr id="47" name="Left Brace 46">
              <a:extLst>
                <a:ext uri="{FF2B5EF4-FFF2-40B4-BE49-F238E27FC236}">
                  <a16:creationId xmlns:a16="http://schemas.microsoft.com/office/drawing/2014/main" id="{6509D996-F188-70C8-23CE-7039AECEB29B}"/>
                </a:ext>
              </a:extLst>
            </p:cNvPr>
            <p:cNvSpPr/>
            <p:nvPr userDrawn="1"/>
          </p:nvSpPr>
          <p:spPr>
            <a:xfrm>
              <a:off x="11758550" y="4626346"/>
              <a:ext cx="377371" cy="1251987"/>
            </a:xfrm>
            <a:prstGeom prst="leftBrace">
              <a:avLst>
                <a:gd name="adj1" fmla="val 81679"/>
                <a:gd name="adj2" fmla="val 50761"/>
              </a:avLst>
            </a:prstGeom>
            <a:ln w="28575">
              <a:solidFill>
                <a:srgbClr val="4245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6160132-E54C-2EE3-3D08-ACDA370F0DB3}"/>
                </a:ext>
              </a:extLst>
            </p:cNvPr>
            <p:cNvSpPr/>
            <p:nvPr userDrawn="1"/>
          </p:nvSpPr>
          <p:spPr>
            <a:xfrm flipV="1">
              <a:off x="11254631" y="4269581"/>
              <a:ext cx="64126" cy="52387"/>
            </a:xfrm>
            <a:prstGeom prst="ellipse">
              <a:avLst/>
            </a:prstGeom>
            <a:solidFill>
              <a:srgbClr val="4245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4054DF2-0E1F-714A-086F-9F40637732D5}"/>
                </a:ext>
              </a:extLst>
            </p:cNvPr>
            <p:cNvSpPr/>
            <p:nvPr userDrawn="1"/>
          </p:nvSpPr>
          <p:spPr>
            <a:xfrm flipV="1">
              <a:off x="11494789" y="4197188"/>
              <a:ext cx="64126" cy="52387"/>
            </a:xfrm>
            <a:prstGeom prst="ellipse">
              <a:avLst/>
            </a:prstGeom>
            <a:solidFill>
              <a:srgbClr val="4245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89691F4-4BB8-8E40-46B9-B00602711886}"/>
                </a:ext>
              </a:extLst>
            </p:cNvPr>
            <p:cNvSpPr/>
            <p:nvPr userDrawn="1"/>
          </p:nvSpPr>
          <p:spPr>
            <a:xfrm flipV="1">
              <a:off x="11348680" y="4172419"/>
              <a:ext cx="64126" cy="52387"/>
            </a:xfrm>
            <a:prstGeom prst="ellipse">
              <a:avLst/>
            </a:prstGeom>
            <a:solidFill>
              <a:srgbClr val="4245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136D5D0-B2E6-ED97-90C3-5E87C869178B}"/>
                </a:ext>
              </a:extLst>
            </p:cNvPr>
            <p:cNvSpPr/>
            <p:nvPr userDrawn="1"/>
          </p:nvSpPr>
          <p:spPr>
            <a:xfrm flipV="1">
              <a:off x="11412806" y="4295774"/>
              <a:ext cx="64126" cy="52387"/>
            </a:xfrm>
            <a:prstGeom prst="ellipse">
              <a:avLst/>
            </a:prstGeom>
            <a:solidFill>
              <a:srgbClr val="4245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32E64F0-7FAD-B713-CEE9-43F7BD139B58}"/>
              </a:ext>
            </a:extLst>
          </p:cNvPr>
          <p:cNvGrpSpPr/>
          <p:nvPr/>
        </p:nvGrpSpPr>
        <p:grpSpPr>
          <a:xfrm>
            <a:off x="-6667" y="6110211"/>
            <a:ext cx="2789520" cy="1467570"/>
            <a:chOff x="0" y="5005475"/>
            <a:chExt cx="3575050" cy="1880838"/>
          </a:xfrm>
        </p:grpSpPr>
        <p:sp>
          <p:nvSpPr>
            <p:cNvPr id="53" name="Rectangle: Rounded Corners 5">
              <a:extLst>
                <a:ext uri="{FF2B5EF4-FFF2-40B4-BE49-F238E27FC236}">
                  <a16:creationId xmlns:a16="http://schemas.microsoft.com/office/drawing/2014/main" id="{2B74511C-EAEF-391D-C6D9-4C4927C4C8B7}"/>
                </a:ext>
              </a:extLst>
            </p:cNvPr>
            <p:cNvSpPr/>
            <p:nvPr userDrawn="1"/>
          </p:nvSpPr>
          <p:spPr>
            <a:xfrm>
              <a:off x="1635052" y="6661637"/>
              <a:ext cx="1939998" cy="224676"/>
            </a:xfrm>
            <a:custGeom>
              <a:avLst/>
              <a:gdLst>
                <a:gd name="connsiteX0" fmla="*/ 0 w 1695523"/>
                <a:gd name="connsiteY0" fmla="*/ 182821 h 365642"/>
                <a:gd name="connsiteX1" fmla="*/ 182821 w 1695523"/>
                <a:gd name="connsiteY1" fmla="*/ 0 h 365642"/>
                <a:gd name="connsiteX2" fmla="*/ 1512702 w 1695523"/>
                <a:gd name="connsiteY2" fmla="*/ 0 h 365642"/>
                <a:gd name="connsiteX3" fmla="*/ 1695523 w 1695523"/>
                <a:gd name="connsiteY3" fmla="*/ 182821 h 365642"/>
                <a:gd name="connsiteX4" fmla="*/ 1695523 w 1695523"/>
                <a:gd name="connsiteY4" fmla="*/ 182821 h 365642"/>
                <a:gd name="connsiteX5" fmla="*/ 1512702 w 1695523"/>
                <a:gd name="connsiteY5" fmla="*/ 365642 h 365642"/>
                <a:gd name="connsiteX6" fmla="*/ 182821 w 1695523"/>
                <a:gd name="connsiteY6" fmla="*/ 365642 h 365642"/>
                <a:gd name="connsiteX7" fmla="*/ 0 w 1695523"/>
                <a:gd name="connsiteY7" fmla="*/ 182821 h 365642"/>
                <a:gd name="connsiteX0" fmla="*/ 17088 w 1712611"/>
                <a:gd name="connsiteY0" fmla="*/ 182821 h 365642"/>
                <a:gd name="connsiteX1" fmla="*/ 199909 w 1712611"/>
                <a:gd name="connsiteY1" fmla="*/ 0 h 365642"/>
                <a:gd name="connsiteX2" fmla="*/ 1529790 w 1712611"/>
                <a:gd name="connsiteY2" fmla="*/ 0 h 365642"/>
                <a:gd name="connsiteX3" fmla="*/ 1712611 w 1712611"/>
                <a:gd name="connsiteY3" fmla="*/ 182821 h 365642"/>
                <a:gd name="connsiteX4" fmla="*/ 1712611 w 1712611"/>
                <a:gd name="connsiteY4" fmla="*/ 182821 h 365642"/>
                <a:gd name="connsiteX5" fmla="*/ 199909 w 1712611"/>
                <a:gd name="connsiteY5" fmla="*/ 365642 h 365642"/>
                <a:gd name="connsiteX6" fmla="*/ 17088 w 1712611"/>
                <a:gd name="connsiteY6" fmla="*/ 182821 h 365642"/>
                <a:gd name="connsiteX0" fmla="*/ 0 w 1695523"/>
                <a:gd name="connsiteY0" fmla="*/ 182821 h 196363"/>
                <a:gd name="connsiteX1" fmla="*/ 182821 w 1695523"/>
                <a:gd name="connsiteY1" fmla="*/ 0 h 196363"/>
                <a:gd name="connsiteX2" fmla="*/ 1512702 w 1695523"/>
                <a:gd name="connsiteY2" fmla="*/ 0 h 196363"/>
                <a:gd name="connsiteX3" fmla="*/ 1695523 w 1695523"/>
                <a:gd name="connsiteY3" fmla="*/ 182821 h 196363"/>
                <a:gd name="connsiteX4" fmla="*/ 1695523 w 1695523"/>
                <a:gd name="connsiteY4" fmla="*/ 182821 h 196363"/>
                <a:gd name="connsiteX5" fmla="*/ 0 w 1695523"/>
                <a:gd name="connsiteY5" fmla="*/ 182821 h 19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5523" h="196363">
                  <a:moveTo>
                    <a:pt x="0" y="182821"/>
                  </a:moveTo>
                  <a:cubicBezTo>
                    <a:pt x="0" y="81852"/>
                    <a:pt x="81852" y="0"/>
                    <a:pt x="182821" y="0"/>
                  </a:cubicBezTo>
                  <a:lnTo>
                    <a:pt x="1512702" y="0"/>
                  </a:lnTo>
                  <a:cubicBezTo>
                    <a:pt x="1613671" y="0"/>
                    <a:pt x="1695523" y="81852"/>
                    <a:pt x="1695523" y="182821"/>
                  </a:cubicBezTo>
                  <a:lnTo>
                    <a:pt x="1695523" y="182821"/>
                  </a:lnTo>
                  <a:cubicBezTo>
                    <a:pt x="1412936" y="182821"/>
                    <a:pt x="252117" y="213291"/>
                    <a:pt x="0" y="182821"/>
                  </a:cubicBezTo>
                  <a:close/>
                </a:path>
              </a:pathLst>
            </a:custGeom>
            <a:solidFill>
              <a:srgbClr val="FCE56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39D0B86-1CF5-B571-24C9-FD03356F4831}"/>
                </a:ext>
              </a:extLst>
            </p:cNvPr>
            <p:cNvSpPr/>
            <p:nvPr userDrawn="1"/>
          </p:nvSpPr>
          <p:spPr>
            <a:xfrm>
              <a:off x="0" y="5372100"/>
              <a:ext cx="1876425" cy="1485900"/>
            </a:xfrm>
            <a:custGeom>
              <a:avLst/>
              <a:gdLst>
                <a:gd name="connsiteX0" fmla="*/ 609527 w 1876425"/>
                <a:gd name="connsiteY0" fmla="*/ 0 h 1485900"/>
                <a:gd name="connsiteX1" fmla="*/ 1876425 w 1876425"/>
                <a:gd name="connsiteY1" fmla="*/ 1152525 h 1485900"/>
                <a:gd name="connsiteX2" fmla="*/ 1850686 w 1876425"/>
                <a:gd name="connsiteY2" fmla="*/ 1384799 h 1485900"/>
                <a:gd name="connsiteX3" fmla="*/ 1822111 w 1876425"/>
                <a:gd name="connsiteY3" fmla="*/ 1485900 h 1485900"/>
                <a:gd name="connsiteX4" fmla="*/ 0 w 1876425"/>
                <a:gd name="connsiteY4" fmla="*/ 1485900 h 1485900"/>
                <a:gd name="connsiteX5" fmla="*/ 0 w 1876425"/>
                <a:gd name="connsiteY5" fmla="*/ 142225 h 1485900"/>
                <a:gd name="connsiteX6" fmla="*/ 5648 w 1876425"/>
                <a:gd name="connsiteY6" fmla="*/ 139104 h 1485900"/>
                <a:gd name="connsiteX7" fmla="*/ 609527 w 1876425"/>
                <a:gd name="connsiteY7" fmla="*/ 0 h 148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6425" h="1485900">
                  <a:moveTo>
                    <a:pt x="609527" y="0"/>
                  </a:moveTo>
                  <a:cubicBezTo>
                    <a:pt x="1309215" y="0"/>
                    <a:pt x="1876425" y="516003"/>
                    <a:pt x="1876425" y="1152525"/>
                  </a:cubicBezTo>
                  <a:cubicBezTo>
                    <a:pt x="1876425" y="1232091"/>
                    <a:pt x="1867562" y="1309773"/>
                    <a:pt x="1850686" y="1384799"/>
                  </a:cubicBezTo>
                  <a:lnTo>
                    <a:pt x="1822111" y="1485900"/>
                  </a:lnTo>
                  <a:lnTo>
                    <a:pt x="0" y="1485900"/>
                  </a:lnTo>
                  <a:lnTo>
                    <a:pt x="0" y="142225"/>
                  </a:lnTo>
                  <a:lnTo>
                    <a:pt x="5648" y="139104"/>
                  </a:lnTo>
                  <a:cubicBezTo>
                    <a:pt x="185159" y="50391"/>
                    <a:pt x="390875" y="0"/>
                    <a:pt x="609527" y="0"/>
                  </a:cubicBezTo>
                  <a:close/>
                </a:path>
              </a:pathLst>
            </a:custGeom>
            <a:solidFill>
              <a:srgbClr val="E99AA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1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6F03BDE-E075-A4CB-175B-3F279DA754F5}"/>
                </a:ext>
              </a:extLst>
            </p:cNvPr>
            <p:cNvSpPr/>
            <p:nvPr userDrawn="1"/>
          </p:nvSpPr>
          <p:spPr>
            <a:xfrm rot="2161785">
              <a:off x="855998" y="5977236"/>
              <a:ext cx="112377" cy="19496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BFD4E01-0224-E52E-D076-96A898F56791}"/>
                </a:ext>
              </a:extLst>
            </p:cNvPr>
            <p:cNvSpPr/>
            <p:nvPr userDrawn="1"/>
          </p:nvSpPr>
          <p:spPr>
            <a:xfrm rot="2161785">
              <a:off x="594157" y="5882016"/>
              <a:ext cx="112377" cy="19496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1772A48-38B5-924C-46E5-F69EE4C845D1}"/>
                </a:ext>
              </a:extLst>
            </p:cNvPr>
            <p:cNvSpPr/>
            <p:nvPr userDrawn="1"/>
          </p:nvSpPr>
          <p:spPr>
            <a:xfrm rot="2161785">
              <a:off x="577576" y="6125631"/>
              <a:ext cx="82550" cy="1432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8DF0BEB-CC54-3184-5B8D-FB4C023B2A7C}"/>
                </a:ext>
              </a:extLst>
            </p:cNvPr>
            <p:cNvSpPr/>
            <p:nvPr userDrawn="1"/>
          </p:nvSpPr>
          <p:spPr>
            <a:xfrm rot="2161785">
              <a:off x="641155" y="6299174"/>
              <a:ext cx="82550" cy="1432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0C4479C-B3D6-C56A-74FF-76C097C54D6E}"/>
                </a:ext>
              </a:extLst>
            </p:cNvPr>
            <p:cNvSpPr/>
            <p:nvPr userDrawn="1"/>
          </p:nvSpPr>
          <p:spPr>
            <a:xfrm rot="9000000">
              <a:off x="904495" y="5005475"/>
              <a:ext cx="698207" cy="1284401"/>
            </a:xfrm>
            <a:custGeom>
              <a:avLst/>
              <a:gdLst>
                <a:gd name="connsiteX0" fmla="*/ 2464 w 361717"/>
                <a:gd name="connsiteY0" fmla="*/ 0 h 665404"/>
                <a:gd name="connsiteX1" fmla="*/ 7578 w 361717"/>
                <a:gd name="connsiteY1" fmla="*/ 95103 h 665404"/>
                <a:gd name="connsiteX2" fmla="*/ 275380 w 361717"/>
                <a:gd name="connsiteY2" fmla="*/ 600323 h 665404"/>
                <a:gd name="connsiteX3" fmla="*/ 361717 w 361717"/>
                <a:gd name="connsiteY3" fmla="*/ 665404 h 665404"/>
                <a:gd name="connsiteX4" fmla="*/ 358356 w 361717"/>
                <a:gd name="connsiteY4" fmla="*/ 663729 h 665404"/>
                <a:gd name="connsiteX5" fmla="*/ 0 w 361717"/>
                <a:gd name="connsiteY5" fmla="*/ 44812 h 665404"/>
                <a:gd name="connsiteX6" fmla="*/ 2464 w 361717"/>
                <a:gd name="connsiteY6" fmla="*/ 0 h 66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717" h="665404">
                  <a:moveTo>
                    <a:pt x="2464" y="0"/>
                  </a:moveTo>
                  <a:lnTo>
                    <a:pt x="7578" y="95103"/>
                  </a:lnTo>
                  <a:cubicBezTo>
                    <a:pt x="32164" y="288298"/>
                    <a:pt x="126244" y="469264"/>
                    <a:pt x="275380" y="600323"/>
                  </a:cubicBezTo>
                  <a:lnTo>
                    <a:pt x="361717" y="665404"/>
                  </a:lnTo>
                  <a:lnTo>
                    <a:pt x="358356" y="663729"/>
                  </a:lnTo>
                  <a:cubicBezTo>
                    <a:pt x="142150" y="529598"/>
                    <a:pt x="0" y="302449"/>
                    <a:pt x="0" y="44812"/>
                  </a:cubicBezTo>
                  <a:lnTo>
                    <a:pt x="2464" y="0"/>
                  </a:lnTo>
                  <a:close/>
                </a:path>
              </a:pathLst>
            </a:custGeom>
            <a:ln>
              <a:solidFill>
                <a:srgbClr val="42453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1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BC5BE34-031B-A042-4561-BD7C4ED2EFB9}"/>
                </a:ext>
              </a:extLst>
            </p:cNvPr>
            <p:cNvSpPr/>
            <p:nvPr userDrawn="1"/>
          </p:nvSpPr>
          <p:spPr>
            <a:xfrm rot="12600000">
              <a:off x="1152150" y="5364271"/>
              <a:ext cx="764740" cy="135995"/>
            </a:xfrm>
            <a:custGeom>
              <a:avLst/>
              <a:gdLst>
                <a:gd name="connsiteX0" fmla="*/ 0 w 764740"/>
                <a:gd name="connsiteY0" fmla="*/ 0 h 135995"/>
                <a:gd name="connsiteX1" fmla="*/ 134705 w 764740"/>
                <a:gd name="connsiteY1" fmla="*/ 67142 h 135995"/>
                <a:gd name="connsiteX2" fmla="*/ 451083 w 764740"/>
                <a:gd name="connsiteY2" fmla="*/ 125797 h 135995"/>
                <a:gd name="connsiteX3" fmla="*/ 614891 w 764740"/>
                <a:gd name="connsiteY3" fmla="*/ 110633 h 135995"/>
                <a:gd name="connsiteX4" fmla="*/ 764740 w 764740"/>
                <a:gd name="connsiteY4" fmla="*/ 67918 h 135995"/>
                <a:gd name="connsiteX5" fmla="*/ 735754 w 764740"/>
                <a:gd name="connsiteY5" fmla="*/ 82334 h 135995"/>
                <a:gd name="connsiteX6" fmla="*/ 118129 w 764740"/>
                <a:gd name="connsiteY6" fmla="*/ 65824 h 135995"/>
                <a:gd name="connsiteX7" fmla="*/ 9636 w 764740"/>
                <a:gd name="connsiteY7" fmla="*/ 7264 h 135995"/>
                <a:gd name="connsiteX8" fmla="*/ 0 w 764740"/>
                <a:gd name="connsiteY8" fmla="*/ 0 h 13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4740" h="135995">
                  <a:moveTo>
                    <a:pt x="0" y="0"/>
                  </a:moveTo>
                  <a:lnTo>
                    <a:pt x="134705" y="67142"/>
                  </a:lnTo>
                  <a:cubicBezTo>
                    <a:pt x="231947" y="104911"/>
                    <a:pt x="338859" y="125797"/>
                    <a:pt x="451083" y="125797"/>
                  </a:cubicBezTo>
                  <a:cubicBezTo>
                    <a:pt x="507195" y="125797"/>
                    <a:pt x="561979" y="120576"/>
                    <a:pt x="614891" y="110633"/>
                  </a:cubicBezTo>
                  <a:lnTo>
                    <a:pt x="764740" y="67918"/>
                  </a:lnTo>
                  <a:lnTo>
                    <a:pt x="735754" y="82334"/>
                  </a:lnTo>
                  <a:cubicBezTo>
                    <a:pt x="542841" y="156266"/>
                    <a:pt x="321725" y="156604"/>
                    <a:pt x="118129" y="65824"/>
                  </a:cubicBezTo>
                  <a:cubicBezTo>
                    <a:pt x="79955" y="48803"/>
                    <a:pt x="43752" y="29182"/>
                    <a:pt x="9636" y="7264"/>
                  </a:cubicBez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42453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1"/>
              <a:endParaRPr lang="en-US"/>
            </a:p>
          </p:txBody>
        </p:sp>
      </p:grpSp>
      <p:sp>
        <p:nvSpPr>
          <p:cNvPr id="3" name="مستطيل: زوايا مستديرة 17">
            <a:extLst>
              <a:ext uri="{FF2B5EF4-FFF2-40B4-BE49-F238E27FC236}">
                <a16:creationId xmlns:a16="http://schemas.microsoft.com/office/drawing/2014/main" id="{C4716D1B-7F8C-048B-6B04-9515A2AFEC3D}"/>
              </a:ext>
            </a:extLst>
          </p:cNvPr>
          <p:cNvSpPr/>
          <p:nvPr/>
        </p:nvSpPr>
        <p:spPr>
          <a:xfrm>
            <a:off x="7636129" y="5910946"/>
            <a:ext cx="2437058" cy="1271588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14730" rtl="1"/>
            <a:r>
              <a:rPr lang="ar-SA" sz="2000" dirty="0">
                <a:solidFill>
                  <a:srgbClr val="42453B"/>
                </a:solidFill>
              </a:rPr>
              <a:t>لأنه يُعاملنا بلطف، ويساعدنا عندما نخطئ، ويشجعنا دائمًا.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CE0A381-FC14-5642-F6F6-A7157DD657A9}"/>
              </a:ext>
            </a:extLst>
          </p:cNvPr>
          <p:cNvSpPr txBox="1">
            <a:spLocks/>
          </p:cNvSpPr>
          <p:nvPr/>
        </p:nvSpPr>
        <p:spPr>
          <a:xfrm>
            <a:off x="7127008" y="5507189"/>
            <a:ext cx="3518182" cy="608974"/>
          </a:xfrm>
          <a:prstGeom prst="rect">
            <a:avLst/>
          </a:prstGeom>
        </p:spPr>
        <p:txBody>
          <a:bodyPr/>
          <a:lstStyle>
            <a:lvl1pPr marL="251986" indent="-251986" algn="r" defTabSz="1007943" rtl="1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EG" sz="3200" dirty="0">
                <a:solidFill>
                  <a:srgbClr val="42453B"/>
                </a:solidFill>
              </a:rPr>
              <a:t>لماذا نحب المعلم؟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0724A8-1567-A9D6-46DA-E6C9E5393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5000"/>
                    </a14:imgEffect>
                  </a14:imgLayer>
                </a14:imgProps>
              </a:ext>
            </a:extLst>
          </a:blip>
          <a:srcRect l="32069" r="27255"/>
          <a:stretch>
            <a:fillRect/>
          </a:stretch>
        </p:blipFill>
        <p:spPr>
          <a:xfrm>
            <a:off x="3753511" y="3066418"/>
            <a:ext cx="3241448" cy="43360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273EFC-D98A-BE87-41F0-869BB28B62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511" y="2451194"/>
            <a:ext cx="2145389" cy="29413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26A654-00A5-861E-44B3-9DEAC1DA78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7423" y="1250892"/>
            <a:ext cx="2822620" cy="382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83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F02B01-F9B1-30EA-53E4-6B570708863B}"/>
              </a:ext>
            </a:extLst>
          </p:cNvPr>
          <p:cNvSpPr/>
          <p:nvPr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رسم 2">
            <a:extLst>
              <a:ext uri="{FF2B5EF4-FFF2-40B4-BE49-F238E27FC236}">
                <a16:creationId xmlns:a16="http://schemas.microsoft.com/office/drawing/2014/main" id="{28D7161D-6F21-71FF-73AB-F9E0863AA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8218" y="3670665"/>
            <a:ext cx="4095375" cy="3315303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81043D1C-CBF4-FD02-EB40-E9A1811439A8}"/>
              </a:ext>
            </a:extLst>
          </p:cNvPr>
          <p:cNvSpPr txBox="1"/>
          <p:nvPr/>
        </p:nvSpPr>
        <p:spPr>
          <a:xfrm>
            <a:off x="609599" y="492684"/>
            <a:ext cx="6119143" cy="2282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تعليمات الطباعة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تجهيز ورقة بمقاس </a:t>
            </a:r>
            <a:r>
              <a:rPr lang="en-US" sz="2105" b="1" dirty="0">
                <a:solidFill>
                  <a:srgbClr val="DC5223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A4</a:t>
            </a:r>
            <a:endParaRPr lang="ar-SA" sz="2105" b="1" dirty="0">
              <a:solidFill>
                <a:srgbClr val="DC5223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الضغط على امر الطباعة </a:t>
            </a:r>
            <a:r>
              <a:rPr lang="en-US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en-US" sz="2105" b="1" dirty="0" err="1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ctrl+P</a:t>
            </a:r>
            <a:r>
              <a:rPr lang="en-US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لطباعة </a:t>
            </a:r>
            <a:r>
              <a:rPr lang="ar-SA" sz="2105" b="1" dirty="0">
                <a:solidFill>
                  <a:srgbClr val="DC5223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الوجه الأول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بعد طباعة الوجه الأول عكس وجه الورقة في الطابعة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الضغط على امر الطباعة </a:t>
            </a:r>
            <a:r>
              <a:rPr lang="en-US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en-US" sz="2105" b="1" dirty="0" err="1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ctrl+P</a:t>
            </a: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لطباعة </a:t>
            </a:r>
            <a:r>
              <a:rPr lang="ar-SA" sz="2105" b="1" dirty="0">
                <a:solidFill>
                  <a:srgbClr val="DC5223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الوجه الثاني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طي </a:t>
            </a:r>
            <a:r>
              <a:rPr lang="ar-SA" sz="2105" b="1" dirty="0">
                <a:solidFill>
                  <a:srgbClr val="DC5223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الورقة</a:t>
            </a: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كما بالشكل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endParaRPr lang="ar-SA" sz="1600" dirty="0">
              <a:solidFill>
                <a:schemeClr val="bg1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pic>
        <p:nvPicPr>
          <p:cNvPr id="4" name="رسم 3" descr="آلة كاتبة مع تعبئة خالصة">
            <a:extLst>
              <a:ext uri="{FF2B5EF4-FFF2-40B4-BE49-F238E27FC236}">
                <a16:creationId xmlns:a16="http://schemas.microsoft.com/office/drawing/2014/main" id="{D0FE83C5-862A-0A37-53F3-22C9126DA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85593" y="872427"/>
            <a:ext cx="1522676" cy="152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65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B395E4-BCDB-E2C5-DD50-ED0EE4CB0D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647" r="24647"/>
          <a:stretch>
            <a:fillRect/>
          </a:stretch>
        </p:blipFill>
        <p:spPr>
          <a:xfrm>
            <a:off x="3284659" y="2220615"/>
            <a:ext cx="4255296" cy="45662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A6FCDC-DD69-35D2-B0AF-3D3E1276B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536" y="2041299"/>
            <a:ext cx="2536172" cy="34770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01CFBF-9E30-3637-7A1D-576314DE0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747" y="1892728"/>
            <a:ext cx="2862332" cy="414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24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BBFBA1C-BD57-D21C-F0F4-6380032A7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9B27F2-FB56-02BE-4851-DAE11BE95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263" y="1785811"/>
            <a:ext cx="2859287" cy="39880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806A70-6C9C-3121-6B6D-04492577B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813" y="1482650"/>
            <a:ext cx="3239626" cy="43943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CF617A-A830-1255-5000-3538E9555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54" y="1582666"/>
            <a:ext cx="2998786" cy="419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68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D97E225-BE2A-8FC2-ABB7-AA9B4805E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F38E829-D766-AD71-8B89-864C97855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17" y="2384553"/>
            <a:ext cx="3424060" cy="2790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E55963-E917-D191-98AA-2842EC285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273" y="1114898"/>
            <a:ext cx="3720759" cy="52042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8D48CF-F090-5801-9502-091FE97A2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656" y="585206"/>
            <a:ext cx="3894501" cy="34427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4E6483-57CF-24DA-1754-D8335F5A08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5176" y="3891211"/>
            <a:ext cx="2099653" cy="289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45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B4D62E6E-6847-0675-56F4-9DA0FD7D80D5}"/>
              </a:ext>
            </a:extLst>
          </p:cNvPr>
          <p:cNvSpPr/>
          <p:nvPr/>
        </p:nvSpPr>
        <p:spPr>
          <a:xfrm>
            <a:off x="2" y="2"/>
            <a:ext cx="10691813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0840D0D-8AF2-2A3F-366D-B76454B5CB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097855"/>
            <a:ext cx="10691813" cy="60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7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3DE8571A-E21A-B10C-7095-0453ECEE5737}"/>
              </a:ext>
            </a:extLst>
          </p:cNvPr>
          <p:cNvSpPr/>
          <p:nvPr/>
        </p:nvSpPr>
        <p:spPr>
          <a:xfrm>
            <a:off x="2" y="2"/>
            <a:ext cx="10691813" cy="7559675"/>
          </a:xfrm>
          <a:prstGeom prst="rect">
            <a:avLst/>
          </a:prstGeom>
          <a:solidFill>
            <a:srgbClr val="DC5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1948382" y="4271783"/>
            <a:ext cx="6795053" cy="578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579" b="1" dirty="0">
                <a:solidFill>
                  <a:srgbClr val="222222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الخط</a:t>
            </a:r>
            <a:r>
              <a:rPr lang="ar-SA" sz="1579" b="1" dirty="0" err="1">
                <a:solidFill>
                  <a:srgbClr val="222222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وط</a:t>
            </a:r>
            <a:r>
              <a:rPr lang="ar-EG" sz="1579" b="1" dirty="0">
                <a:solidFill>
                  <a:srgbClr val="222222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 المستخدم</a:t>
            </a:r>
            <a:r>
              <a:rPr lang="ar-SA" sz="1579" b="1" dirty="0">
                <a:solidFill>
                  <a:srgbClr val="222222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ة</a:t>
            </a:r>
            <a:r>
              <a:rPr lang="en-GB" sz="1579" b="1" dirty="0">
                <a:solidFill>
                  <a:srgbClr val="222222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en-US" sz="1579" b="1" dirty="0">
                <a:solidFill>
                  <a:srgbClr val="222222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ar-EG" sz="1579" b="1" dirty="0">
                <a:solidFill>
                  <a:srgbClr val="222222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في القالب </a:t>
            </a:r>
            <a:endParaRPr lang="ar-SA" sz="1579" b="1" dirty="0">
              <a:solidFill>
                <a:schemeClr val="accent1">
                  <a:lumMod val="50000"/>
                </a:schemeClr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  <a:p>
            <a:pPr algn="ctr" rtl="1"/>
            <a:r>
              <a:rPr lang="en-US" sz="1228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Harmattan  </a:t>
            </a:r>
            <a:r>
              <a:rPr lang="ar-EG" sz="1579" b="1" dirty="0">
                <a:solidFill>
                  <a:srgbClr val="222222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  </a:t>
            </a:r>
            <a:r>
              <a:rPr lang="ar-EG" sz="1579" b="1" dirty="0">
                <a:solidFill>
                  <a:schemeClr val="accent1">
                    <a:lumMod val="50000"/>
                  </a:schemeClr>
                </a:solidFill>
                <a:latin typeface="Harmattan" panose="01000503000000020003" pitchFamily="2" charset="-78"/>
                <a:cs typeface="Harmattan" panose="01000503000000020003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sz="1579" b="1" dirty="0">
              <a:solidFill>
                <a:schemeClr val="accent1">
                  <a:lumMod val="50000"/>
                </a:schemeClr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1" y="2171346"/>
            <a:ext cx="10691755" cy="1819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210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تم تصميم هذا القالب بواسط</a:t>
            </a:r>
            <a:r>
              <a:rPr lang="ar-SA" sz="4210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ة</a:t>
            </a:r>
          </a:p>
          <a:p>
            <a:pPr algn="ctr"/>
            <a:r>
              <a:rPr lang="en-GB" sz="4210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ar-EG" sz="4210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en-US" sz="7016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ingez-ppt.com</a:t>
            </a:r>
            <a:endParaRPr lang="en-GB" sz="4210" b="1" dirty="0">
              <a:solidFill>
                <a:schemeClr val="bg1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4ECBBBA-6F20-B561-97FE-277B26437ACC}"/>
              </a:ext>
            </a:extLst>
          </p:cNvPr>
          <p:cNvGrpSpPr/>
          <p:nvPr/>
        </p:nvGrpSpPr>
        <p:grpSpPr>
          <a:xfrm>
            <a:off x="2266804" y="5260350"/>
            <a:ext cx="6158205" cy="1432007"/>
            <a:chOff x="2948473" y="5071430"/>
            <a:chExt cx="6158205" cy="1432007"/>
          </a:xfrm>
        </p:grpSpPr>
        <p:sp>
          <p:nvSpPr>
            <p:cNvPr id="4" name="مستطيل: زوايا مستديرة 3">
              <a:extLst>
                <a:ext uri="{FF2B5EF4-FFF2-40B4-BE49-F238E27FC236}">
                  <a16:creationId xmlns:a16="http://schemas.microsoft.com/office/drawing/2014/main" id="{C271014F-2CEE-97B9-A158-6F4A5DCEB1EE}"/>
                </a:ext>
              </a:extLst>
            </p:cNvPr>
            <p:cNvSpPr/>
            <p:nvPr/>
          </p:nvSpPr>
          <p:spPr>
            <a:xfrm>
              <a:off x="2948473" y="5146985"/>
              <a:ext cx="6158205" cy="1356452"/>
            </a:xfrm>
            <a:prstGeom prst="roundRect">
              <a:avLst/>
            </a:prstGeom>
            <a:noFill/>
            <a:ln>
              <a:solidFill>
                <a:srgbClr val="FBBC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ABF9B4D-3A8C-0F47-58C8-48D769647876}"/>
                </a:ext>
              </a:extLst>
            </p:cNvPr>
            <p:cNvSpPr txBox="1"/>
            <p:nvPr/>
          </p:nvSpPr>
          <p:spPr>
            <a:xfrm>
              <a:off x="3327918" y="5071430"/>
              <a:ext cx="452845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br>
                <a:rPr lang="ar-SA" b="1" i="1" dirty="0">
                  <a:solidFill>
                    <a:srgbClr val="FFD778"/>
                  </a:solidFill>
                  <a:effectLst/>
                  <a:latin typeface="Harmattan" panose="01000503000000020003" pitchFamily="2" charset="-78"/>
                  <a:cs typeface="Harmattan" panose="01000503000000020003" pitchFamily="2" charset="-78"/>
                </a:rPr>
              </a:br>
              <a:r>
                <a:rPr lang="ar-SA" b="1" i="1" dirty="0">
                  <a:solidFill>
                    <a:srgbClr val="FFD778"/>
                  </a:solidFill>
                  <a:effectLst/>
                  <a:latin typeface="Harmattan" panose="01000503000000020003" pitchFamily="2" charset="-78"/>
                  <a:cs typeface="Harmattan" panose="01000503000000020003" pitchFamily="2" charset="-78"/>
                </a:rPr>
                <a:t>تم تصميم هذا القالب بواسطة موقع انجز </a:t>
              </a:r>
              <a:r>
                <a:rPr lang="en-US" b="1" i="1" dirty="0">
                  <a:solidFill>
                    <a:srgbClr val="FFD778"/>
                  </a:solidFill>
                  <a:effectLst/>
                  <a:latin typeface="Harmattan" panose="01000503000000020003" pitchFamily="2" charset="-78"/>
                  <a:cs typeface="Harmattan" panose="01000503000000020003" pitchFamily="2" charset="-78"/>
                </a:rPr>
                <a:t>ingez-ppt </a:t>
              </a:r>
              <a:r>
                <a:rPr lang="ar-SA" b="1" i="1" dirty="0">
                  <a:solidFill>
                    <a:srgbClr val="FFD778"/>
                  </a:solidFill>
                  <a:effectLst/>
                  <a:latin typeface="Harmattan" panose="01000503000000020003" pitchFamily="2" charset="-78"/>
                  <a:cs typeface="Harmattan" panose="01000503000000020003" pitchFamily="2" charset="-78"/>
                </a:rPr>
                <a:t> ولا يحق لأي شخص إعادة نشر أو توزيع ملفات القوالب أو إصدارات معدلة في مواقع أخرى بدون إذن خطي من انجز</a:t>
              </a:r>
              <a:endParaRPr lang="ar-SA" dirty="0">
                <a:solidFill>
                  <a:srgbClr val="FFD778"/>
                </a:solidFill>
                <a:latin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  <p:pic>
          <p:nvPicPr>
            <p:cNvPr id="10" name="رسم 9" descr="تحذير مع تعبئة خالصة">
              <a:extLst>
                <a:ext uri="{FF2B5EF4-FFF2-40B4-BE49-F238E27FC236}">
                  <a16:creationId xmlns:a16="http://schemas.microsoft.com/office/drawing/2014/main" id="{2D3C8203-3A1E-F1AD-B63C-078DEDD30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52318" y="5357235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003349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armattan">
      <a:majorFont>
        <a:latin typeface="Harmattan"/>
        <a:ea typeface="Harmattan"/>
        <a:cs typeface="Harmattan"/>
      </a:majorFont>
      <a:minorFont>
        <a:latin typeface="Harmattan"/>
        <a:ea typeface="Harmattan"/>
        <a:cs typeface="Harmatta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236</Words>
  <Application>Microsoft Office PowerPoint</Application>
  <PresentationFormat>Custom</PresentationFormat>
  <Paragraphs>31</Paragraphs>
  <Slides>8</Slides>
  <Notes>2</Notes>
  <HiddenSlides>5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Harmattan</vt:lpstr>
      <vt:lpstr>Arial</vt:lpstr>
      <vt:lpstr>Calibri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cp:lastModifiedBy>Hasan Selim</cp:lastModifiedBy>
  <cp:revision>119</cp:revision>
  <cp:lastPrinted>2023-04-21T16:15:01Z</cp:lastPrinted>
  <dcterms:created xsi:type="dcterms:W3CDTF">2022-06-17T15:03:51Z</dcterms:created>
  <dcterms:modified xsi:type="dcterms:W3CDTF">2025-07-29T14:56:05Z</dcterms:modified>
</cp:coreProperties>
</file>