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7"/>
  </p:notesMasterIdLst>
  <p:sldIdLst>
    <p:sldId id="504" r:id="rId2"/>
    <p:sldId id="507" r:id="rId3"/>
    <p:sldId id="470" r:id="rId4"/>
    <p:sldId id="468" r:id="rId5"/>
    <p:sldId id="469" r:id="rId6"/>
  </p:sldIdLst>
  <p:sldSz cx="10691813" cy="7559675"/>
  <p:notesSz cx="7104063" cy="10234613"/>
  <p:embeddedFontLst>
    <p:embeddedFont>
      <p:font typeface="Harmattan" panose="01000503000000020003" pitchFamily="2" charset="-78"/>
      <p:regular r:id="rId8"/>
      <p:bold r:id="rId9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طوية 1" id="{0CD34780-C740-4AED-8A8B-A0ABB08A7C3A}">
          <p14:sldIdLst>
            <p14:sldId id="504"/>
            <p14:sldId id="507"/>
          </p14:sldIdLst>
        </p14:section>
        <p14:section name="تعليمات الاستخدام" id="{47DA9849-382F-4F01-8BE7-D752398247F4}">
          <p14:sldIdLst>
            <p14:sldId id="470"/>
            <p14:sldId id="468"/>
            <p14:sldId id="4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2562" userDrawn="1">
          <p15:clr>
            <a:srgbClr val="A4A3A4"/>
          </p15:clr>
        </p15:guide>
        <p15:guide id="4" orient="horz" pos="1496" userDrawn="1">
          <p15:clr>
            <a:srgbClr val="A4A3A4"/>
          </p15:clr>
        </p15:guide>
        <p15:guide id="5" orient="horz" pos="3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1D1B"/>
    <a:srgbClr val="FCBA3E"/>
    <a:srgbClr val="FEFCFE"/>
    <a:srgbClr val="4181BE"/>
    <a:srgbClr val="7DB14C"/>
    <a:srgbClr val="FBBB3F"/>
    <a:srgbClr val="F06454"/>
    <a:srgbClr val="AFE9F9"/>
    <a:srgbClr val="F34E3F"/>
    <a:srgbClr val="E96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18FC8-6131-489A-9751-32D18C95455F}" v="133" dt="2026-05-03T18:05:09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1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758" y="120"/>
      </p:cViewPr>
      <p:guideLst>
        <p:guide orient="horz" pos="1134"/>
        <p:guide pos="3367"/>
        <p:guide orient="horz" pos="2562"/>
        <p:guide orient="horz" pos="1496"/>
        <p:guide orient="horz" pos="36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an Selim" userId="84cd2103f36ef0dc" providerId="LiveId" clId="{6ED845BA-74CA-4F74-9AC4-C2ED4D184EBF}"/>
    <pc:docChg chg="undo custSel addSld delSld modSld sldOrd modMainMaster modSection modNotesMaster">
      <pc:chgData name="Hasan Selim" userId="84cd2103f36ef0dc" providerId="LiveId" clId="{6ED845BA-74CA-4F74-9AC4-C2ED4D184EBF}" dt="2026-05-03T18:05:01.082" v="6982" actId="14826"/>
      <pc:docMkLst>
        <pc:docMk/>
      </pc:docMkLst>
      <pc:sldChg chg="modSp mod modNotes">
        <pc:chgData name="Hasan Selim" userId="84cd2103f36ef0dc" providerId="LiveId" clId="{6ED845BA-74CA-4F74-9AC4-C2ED4D184EBF}" dt="2026-04-30T14:49:58.361" v="5185"/>
        <pc:sldMkLst>
          <pc:docMk/>
          <pc:sldMk cId="1719167534" sldId="468"/>
        </pc:sldMkLst>
        <pc:picChg chg="mod modCrop">
          <ac:chgData name="Hasan Selim" userId="84cd2103f36ef0dc" providerId="LiveId" clId="{6ED845BA-74CA-4F74-9AC4-C2ED4D184EBF}" dt="2026-04-15T11:51:27.642" v="1108" actId="732"/>
          <ac:picMkLst>
            <pc:docMk/>
            <pc:sldMk cId="1719167534" sldId="468"/>
            <ac:picMk id="5" creationId="{20840D0D-8AF2-2A3F-366D-B76454B5CBAF}"/>
          </ac:picMkLst>
        </pc:picChg>
      </pc:sldChg>
      <pc:sldChg chg="modSp mod modNotes">
        <pc:chgData name="Hasan Selim" userId="84cd2103f36ef0dc" providerId="LiveId" clId="{6ED845BA-74CA-4F74-9AC4-C2ED4D184EBF}" dt="2026-04-30T14:49:58.361" v="5185"/>
        <pc:sldMkLst>
          <pc:docMk/>
          <pc:sldMk cId="4000033492" sldId="469"/>
        </pc:sldMkLst>
        <pc:spChg chg="mod">
          <ac:chgData name="Hasan Selim" userId="84cd2103f36ef0dc" providerId="LiveId" clId="{6ED845BA-74CA-4F74-9AC4-C2ED4D184EBF}" dt="2026-04-15T11:49:36.862" v="1102" actId="20577"/>
          <ac:spMkLst>
            <pc:docMk/>
            <pc:sldMk cId="4000033492" sldId="469"/>
            <ac:spMk id="3" creationId="{8197C538-F605-4470-B8E7-E81A57470B0C}"/>
          </ac:spMkLst>
        </pc:spChg>
        <pc:spChg chg="mod">
          <ac:chgData name="Hasan Selim" userId="84cd2103f36ef0dc" providerId="LiveId" clId="{6ED845BA-74CA-4F74-9AC4-C2ED4D184EBF}" dt="2026-04-15T11:48:52.004" v="1096" actId="121"/>
          <ac:spMkLst>
            <pc:docMk/>
            <pc:sldMk cId="4000033492" sldId="469"/>
            <ac:spMk id="8" creationId="{BABF9B4D-3A8C-0F47-58C8-48D769647876}"/>
          </ac:spMkLst>
        </pc:spChg>
      </pc:sldChg>
      <pc:sldChg chg="addSp delSp modSp add mod ord setBg">
        <pc:chgData name="Hasan Selim" userId="84cd2103f36ef0dc" providerId="LiveId" clId="{6ED845BA-74CA-4F74-9AC4-C2ED4D184EBF}" dt="2026-05-03T18:01:21.097" v="6979" actId="166"/>
        <pc:sldMkLst>
          <pc:docMk/>
          <pc:sldMk cId="2903114723" sldId="504"/>
        </pc:sldMkLst>
        <pc:spChg chg="add del mod ord">
          <ac:chgData name="Hasan Selim" userId="84cd2103f36ef0dc" providerId="LiveId" clId="{6ED845BA-74CA-4F74-9AC4-C2ED4D184EBF}" dt="2026-05-03T15:50:53.649" v="5871" actId="21"/>
          <ac:spMkLst>
            <pc:docMk/>
            <pc:sldMk cId="2903114723" sldId="504"/>
            <ac:spMk id="22" creationId="{C90A9DF8-50D2-7F45-B57B-D4D34F4CBE84}"/>
          </ac:spMkLst>
        </pc:spChg>
        <pc:spChg chg="add del mod">
          <ac:chgData name="Hasan Selim" userId="84cd2103f36ef0dc" providerId="LiveId" clId="{6ED845BA-74CA-4F74-9AC4-C2ED4D184EBF}" dt="2026-05-03T11:42:44.752" v="5454" actId="478"/>
          <ac:spMkLst>
            <pc:docMk/>
            <pc:sldMk cId="2903114723" sldId="504"/>
            <ac:spMk id="34" creationId="{439708FE-7261-E99E-E554-BD40F472FC3F}"/>
          </ac:spMkLst>
        </pc:spChg>
        <pc:spChg chg="add mod ord">
          <ac:chgData name="Hasan Selim" userId="84cd2103f36ef0dc" providerId="LiveId" clId="{6ED845BA-74CA-4F74-9AC4-C2ED4D184EBF}" dt="2026-05-03T18:01:21.097" v="6979" actId="166"/>
          <ac:spMkLst>
            <pc:docMk/>
            <pc:sldMk cId="2903114723" sldId="504"/>
            <ac:spMk id="40" creationId="{7DEA30FD-14EB-1F62-8B8F-6CF02F1DB40D}"/>
          </ac:spMkLst>
        </pc:spChg>
        <pc:spChg chg="add del mod">
          <ac:chgData name="Hasan Selim" userId="84cd2103f36ef0dc" providerId="LiveId" clId="{6ED845BA-74CA-4F74-9AC4-C2ED4D184EBF}" dt="2026-05-03T08:12:53.321" v="5249" actId="478"/>
          <ac:spMkLst>
            <pc:docMk/>
            <pc:sldMk cId="2903114723" sldId="504"/>
            <ac:spMk id="41" creationId="{265C4200-55AB-8ED3-A470-FFB0C002BEFA}"/>
          </ac:spMkLst>
        </pc:spChg>
        <pc:spChg chg="add del mod">
          <ac:chgData name="Hasan Selim" userId="84cd2103f36ef0dc" providerId="LiveId" clId="{6ED845BA-74CA-4F74-9AC4-C2ED4D184EBF}" dt="2026-05-03T08:12:53.321" v="5249" actId="478"/>
          <ac:spMkLst>
            <pc:docMk/>
            <pc:sldMk cId="2903114723" sldId="504"/>
            <ac:spMk id="42" creationId="{D6E6A9BC-60C5-07D9-3846-9C1FBC7FD47D}"/>
          </ac:spMkLst>
        </pc:spChg>
        <pc:spChg chg="add del mod">
          <ac:chgData name="Hasan Selim" userId="84cd2103f36ef0dc" providerId="LiveId" clId="{6ED845BA-74CA-4F74-9AC4-C2ED4D184EBF}" dt="2026-05-03T08:12:53.321" v="5249" actId="478"/>
          <ac:spMkLst>
            <pc:docMk/>
            <pc:sldMk cId="2903114723" sldId="504"/>
            <ac:spMk id="46" creationId="{5658B96C-4219-B41D-5C67-31C92C358F98}"/>
          </ac:spMkLst>
        </pc:spChg>
        <pc:spChg chg="add del">
          <ac:chgData name="Hasan Selim" userId="84cd2103f36ef0dc" providerId="LiveId" clId="{6ED845BA-74CA-4F74-9AC4-C2ED4D184EBF}" dt="2026-05-03T11:45:39.130" v="5509" actId="478"/>
          <ac:spMkLst>
            <pc:docMk/>
            <pc:sldMk cId="2903114723" sldId="504"/>
            <ac:spMk id="47" creationId="{4C3F73AC-299E-89CA-3CC6-C96B8E148B66}"/>
          </ac:spMkLst>
        </pc:spChg>
        <pc:spChg chg="add del mod">
          <ac:chgData name="Hasan Selim" userId="84cd2103f36ef0dc" providerId="LiveId" clId="{6ED845BA-74CA-4F74-9AC4-C2ED4D184EBF}" dt="2026-05-03T11:47:58.330" v="5537"/>
          <ac:spMkLst>
            <pc:docMk/>
            <pc:sldMk cId="2903114723" sldId="504"/>
            <ac:spMk id="48" creationId="{CAC03830-F933-F7D9-3C2F-0FF6AA323516}"/>
          </ac:spMkLst>
        </pc:spChg>
        <pc:spChg chg="add del mod">
          <ac:chgData name="Hasan Selim" userId="84cd2103f36ef0dc" providerId="LiveId" clId="{6ED845BA-74CA-4F74-9AC4-C2ED4D184EBF}" dt="2026-05-03T08:12:53.321" v="5249" actId="478"/>
          <ac:spMkLst>
            <pc:docMk/>
            <pc:sldMk cId="2903114723" sldId="504"/>
            <ac:spMk id="49" creationId="{8FD82410-3893-29EB-BB91-B5C3212650A9}"/>
          </ac:spMkLst>
        </pc:spChg>
        <pc:spChg chg="add del mod">
          <ac:chgData name="Hasan Selim" userId="84cd2103f36ef0dc" providerId="LiveId" clId="{6ED845BA-74CA-4F74-9AC4-C2ED4D184EBF}" dt="2026-05-03T08:12:53.321" v="5249" actId="478"/>
          <ac:spMkLst>
            <pc:docMk/>
            <pc:sldMk cId="2903114723" sldId="504"/>
            <ac:spMk id="50" creationId="{F083BF25-F92D-3704-AB23-CC2019A7A8B7}"/>
          </ac:spMkLst>
        </pc:spChg>
        <pc:spChg chg="add del mod">
          <ac:chgData name="Hasan Selim" userId="84cd2103f36ef0dc" providerId="LiveId" clId="{6ED845BA-74CA-4F74-9AC4-C2ED4D184EBF}" dt="2026-05-03T11:47:58.330" v="5537"/>
          <ac:spMkLst>
            <pc:docMk/>
            <pc:sldMk cId="2903114723" sldId="504"/>
            <ac:spMk id="51" creationId="{1E68EC17-A49A-A786-BE22-59541E305745}"/>
          </ac:spMkLst>
        </pc:spChg>
        <pc:spChg chg="add del mod">
          <ac:chgData name="Hasan Selim" userId="84cd2103f36ef0dc" providerId="LiveId" clId="{6ED845BA-74CA-4F74-9AC4-C2ED4D184EBF}" dt="2026-05-03T11:47:39.567" v="5528"/>
          <ac:spMkLst>
            <pc:docMk/>
            <pc:sldMk cId="2903114723" sldId="504"/>
            <ac:spMk id="52" creationId="{B878B99B-F201-54F8-8888-D303BC27E82A}"/>
          </ac:spMkLst>
        </pc:spChg>
        <pc:spChg chg="mod">
          <ac:chgData name="Hasan Selim" userId="84cd2103f36ef0dc" providerId="LiveId" clId="{6ED845BA-74CA-4F74-9AC4-C2ED4D184EBF}" dt="2026-05-03T11:47:39.567" v="5528"/>
          <ac:spMkLst>
            <pc:docMk/>
            <pc:sldMk cId="2903114723" sldId="504"/>
            <ac:spMk id="53" creationId="{E452A63C-7C29-59D8-41D1-A44361AD9308}"/>
          </ac:spMkLst>
        </pc:spChg>
        <pc:spChg chg="mod">
          <ac:chgData name="Hasan Selim" userId="84cd2103f36ef0dc" providerId="LiveId" clId="{6ED845BA-74CA-4F74-9AC4-C2ED4D184EBF}" dt="2026-05-03T11:47:52.357" v="5535"/>
          <ac:spMkLst>
            <pc:docMk/>
            <pc:sldMk cId="2903114723" sldId="504"/>
            <ac:spMk id="54" creationId="{70896320-8422-E053-DE87-BADE3CB860B0}"/>
          </ac:spMkLst>
        </pc:spChg>
        <pc:spChg chg="mod">
          <ac:chgData name="Hasan Selim" userId="84cd2103f36ef0dc" providerId="LiveId" clId="{6ED845BA-74CA-4F74-9AC4-C2ED4D184EBF}" dt="2026-05-03T11:47:52.357" v="5535"/>
          <ac:spMkLst>
            <pc:docMk/>
            <pc:sldMk cId="2903114723" sldId="504"/>
            <ac:spMk id="55" creationId="{2815A130-DB7A-2257-A681-99826508853E}"/>
          </ac:spMkLst>
        </pc:spChg>
        <pc:spChg chg="del mod">
          <ac:chgData name="Hasan Selim" userId="84cd2103f36ef0dc" providerId="LiveId" clId="{6ED845BA-74CA-4F74-9AC4-C2ED4D184EBF}" dt="2026-05-03T11:48:14.602" v="5543" actId="478"/>
          <ac:spMkLst>
            <pc:docMk/>
            <pc:sldMk cId="2903114723" sldId="504"/>
            <ac:spMk id="56" creationId="{EABC957D-4809-AE64-C927-1D7E5AB63020}"/>
          </ac:spMkLst>
        </pc:spChg>
        <pc:spChg chg="del mod">
          <ac:chgData name="Hasan Selim" userId="84cd2103f36ef0dc" providerId="LiveId" clId="{6ED845BA-74CA-4F74-9AC4-C2ED4D184EBF}" dt="2026-05-03T11:48:35.382" v="5549"/>
          <ac:spMkLst>
            <pc:docMk/>
            <pc:sldMk cId="2903114723" sldId="504"/>
            <ac:spMk id="57" creationId="{331B7518-EAA2-A9BE-1BB0-67309ACEDE45}"/>
          </ac:spMkLst>
        </pc:spChg>
        <pc:spChg chg="del mod">
          <ac:chgData name="Hasan Selim" userId="84cd2103f36ef0dc" providerId="LiveId" clId="{6ED845BA-74CA-4F74-9AC4-C2ED4D184EBF}" dt="2026-05-03T11:48:14.961" v="5544" actId="478"/>
          <ac:spMkLst>
            <pc:docMk/>
            <pc:sldMk cId="2903114723" sldId="504"/>
            <ac:spMk id="58" creationId="{BA05057F-3DA5-92D1-A53E-20841CE62B01}"/>
          </ac:spMkLst>
        </pc:spChg>
        <pc:spChg chg="add del mod">
          <ac:chgData name="Hasan Selim" userId="84cd2103f36ef0dc" providerId="LiveId" clId="{6ED845BA-74CA-4F74-9AC4-C2ED4D184EBF}" dt="2026-05-03T11:48:35.382" v="5549"/>
          <ac:spMkLst>
            <pc:docMk/>
            <pc:sldMk cId="2903114723" sldId="504"/>
            <ac:spMk id="59" creationId="{AB50838F-3D0E-DF20-71A4-A971C2A08871}"/>
          </ac:spMkLst>
        </pc:spChg>
        <pc:spChg chg="del mod">
          <ac:chgData name="Hasan Selim" userId="84cd2103f36ef0dc" providerId="LiveId" clId="{6ED845BA-74CA-4F74-9AC4-C2ED4D184EBF}" dt="2026-05-03T11:48:51.729" v="5554"/>
          <ac:spMkLst>
            <pc:docMk/>
            <pc:sldMk cId="2903114723" sldId="504"/>
            <ac:spMk id="60" creationId="{FA10BC03-0714-010D-D088-E82EA9EBCE39}"/>
          </ac:spMkLst>
        </pc:spChg>
        <pc:spChg chg="del mod">
          <ac:chgData name="Hasan Selim" userId="84cd2103f36ef0dc" providerId="LiveId" clId="{6ED845BA-74CA-4F74-9AC4-C2ED4D184EBF}" dt="2026-05-03T11:48:51.729" v="5554"/>
          <ac:spMkLst>
            <pc:docMk/>
            <pc:sldMk cId="2903114723" sldId="504"/>
            <ac:spMk id="61" creationId="{525B8E6A-A72F-758E-2C4C-7249585E809F}"/>
          </ac:spMkLst>
        </pc:spChg>
        <pc:spChg chg="del mod">
          <ac:chgData name="Hasan Selim" userId="84cd2103f36ef0dc" providerId="LiveId" clId="{6ED845BA-74CA-4F74-9AC4-C2ED4D184EBF}" dt="2026-05-03T11:49:12.250" v="5559" actId="478"/>
          <ac:spMkLst>
            <pc:docMk/>
            <pc:sldMk cId="2903114723" sldId="504"/>
            <ac:spMk id="62" creationId="{1D6824A8-1ED3-143E-A322-5D7CB060A0EF}"/>
          </ac:spMkLst>
        </pc:spChg>
        <pc:spChg chg="add del mod">
          <ac:chgData name="Hasan Selim" userId="84cd2103f36ef0dc" providerId="LiveId" clId="{6ED845BA-74CA-4F74-9AC4-C2ED4D184EBF}" dt="2026-05-03T11:49:59.451" v="5585"/>
          <ac:spMkLst>
            <pc:docMk/>
            <pc:sldMk cId="2903114723" sldId="504"/>
            <ac:spMk id="63" creationId="{5725E5D3-6CB2-F20C-D792-CCBA437B12D1}"/>
          </ac:spMkLst>
        </pc:spChg>
        <pc:spChg chg="add del mod">
          <ac:chgData name="Hasan Selim" userId="84cd2103f36ef0dc" providerId="LiveId" clId="{6ED845BA-74CA-4F74-9AC4-C2ED4D184EBF}" dt="2026-05-03T11:49:59.451" v="5585"/>
          <ac:spMkLst>
            <pc:docMk/>
            <pc:sldMk cId="2903114723" sldId="504"/>
            <ac:spMk id="64" creationId="{7926D3DA-CE2B-6634-9C27-160E16812847}"/>
          </ac:spMkLst>
        </pc:spChg>
        <pc:spChg chg="mod">
          <ac:chgData name="Hasan Selim" userId="84cd2103f36ef0dc" providerId="LiveId" clId="{6ED845BA-74CA-4F74-9AC4-C2ED4D184EBF}" dt="2026-05-03T11:49:39.821" v="5566"/>
          <ac:spMkLst>
            <pc:docMk/>
            <pc:sldMk cId="2903114723" sldId="504"/>
            <ac:spMk id="65" creationId="{6DE5BBD1-B9D8-F161-7B38-6594DC10EF9D}"/>
          </ac:spMkLst>
        </pc:spChg>
        <pc:spChg chg="mod ord">
          <ac:chgData name="Hasan Selim" userId="84cd2103f36ef0dc" providerId="LiveId" clId="{6ED845BA-74CA-4F74-9AC4-C2ED4D184EBF}" dt="2026-05-03T17:46:33.377" v="6945" actId="14100"/>
          <ac:spMkLst>
            <pc:docMk/>
            <pc:sldMk cId="2903114723" sldId="504"/>
            <ac:spMk id="66" creationId="{53CC269D-98A6-2DFE-FF58-C9B346C1C41E}"/>
          </ac:spMkLst>
        </pc:spChg>
        <pc:spChg chg="add mod">
          <ac:chgData name="Hasan Selim" userId="84cd2103f36ef0dc" providerId="LiveId" clId="{6ED845BA-74CA-4F74-9AC4-C2ED4D184EBF}" dt="2026-05-03T15:50:26.858" v="5866" actId="1076"/>
          <ac:spMkLst>
            <pc:docMk/>
            <pc:sldMk cId="2903114723" sldId="504"/>
            <ac:spMk id="77" creationId="{BF71EE9F-AE8C-2C8E-B7FB-29D1A39BBDF8}"/>
          </ac:spMkLst>
        </pc:spChg>
        <pc:spChg chg="add mod ord">
          <ac:chgData name="Hasan Selim" userId="84cd2103f36ef0dc" providerId="LiveId" clId="{6ED845BA-74CA-4F74-9AC4-C2ED4D184EBF}" dt="2026-05-03T15:50:16.046" v="5862" actId="2085"/>
          <ac:spMkLst>
            <pc:docMk/>
            <pc:sldMk cId="2903114723" sldId="504"/>
            <ac:spMk id="78" creationId="{78079A9E-9350-C275-80ED-E1A8FFD5A3C1}"/>
          </ac:spMkLst>
        </pc:spChg>
        <pc:spChg chg="add del mod">
          <ac:chgData name="Hasan Selim" userId="84cd2103f36ef0dc" providerId="LiveId" clId="{6ED845BA-74CA-4F74-9AC4-C2ED4D184EBF}" dt="2026-05-03T08:12:57.643" v="5252" actId="478"/>
          <ac:spMkLst>
            <pc:docMk/>
            <pc:sldMk cId="2903114723" sldId="504"/>
            <ac:spMk id="90" creationId="{0112F51B-9CBD-FEE5-904D-CD80A2102456}"/>
          </ac:spMkLst>
        </pc:spChg>
        <pc:spChg chg="add del mod">
          <ac:chgData name="Hasan Selim" userId="84cd2103f36ef0dc" providerId="LiveId" clId="{6ED845BA-74CA-4F74-9AC4-C2ED4D184EBF}" dt="2026-05-03T08:12:54.911" v="5250" actId="478"/>
          <ac:spMkLst>
            <pc:docMk/>
            <pc:sldMk cId="2903114723" sldId="504"/>
            <ac:spMk id="91" creationId="{D47730A7-4031-7F1C-4A4A-2316DDDD5175}"/>
          </ac:spMkLst>
        </pc:spChg>
        <pc:spChg chg="add mod">
          <ac:chgData name="Hasan Selim" userId="84cd2103f36ef0dc" providerId="LiveId" clId="{6ED845BA-74CA-4F74-9AC4-C2ED4D184EBF}" dt="2026-05-03T15:49:22.449" v="5854" actId="2085"/>
          <ac:spMkLst>
            <pc:docMk/>
            <pc:sldMk cId="2903114723" sldId="504"/>
            <ac:spMk id="94" creationId="{71DF1F96-E56D-4F11-6BCB-CF9125A5282D}"/>
          </ac:spMkLst>
        </pc:spChg>
        <pc:spChg chg="add mod">
          <ac:chgData name="Hasan Selim" userId="84cd2103f36ef0dc" providerId="LiveId" clId="{6ED845BA-74CA-4F74-9AC4-C2ED4D184EBF}" dt="2026-05-03T15:49:22.449" v="5854" actId="2085"/>
          <ac:spMkLst>
            <pc:docMk/>
            <pc:sldMk cId="2903114723" sldId="504"/>
            <ac:spMk id="95" creationId="{83390E96-7D12-D073-0A00-A91EE7513CB6}"/>
          </ac:spMkLst>
        </pc:spChg>
        <pc:spChg chg="add mod">
          <ac:chgData name="Hasan Selim" userId="84cd2103f36ef0dc" providerId="LiveId" clId="{6ED845BA-74CA-4F74-9AC4-C2ED4D184EBF}" dt="2026-05-03T15:49:22.449" v="5854" actId="2085"/>
          <ac:spMkLst>
            <pc:docMk/>
            <pc:sldMk cId="2903114723" sldId="504"/>
            <ac:spMk id="96" creationId="{8BDDDC7C-DFB8-7983-FD5E-9357A18BA220}"/>
          </ac:spMkLst>
        </pc:spChg>
        <pc:spChg chg="add mod">
          <ac:chgData name="Hasan Selim" userId="84cd2103f36ef0dc" providerId="LiveId" clId="{6ED845BA-74CA-4F74-9AC4-C2ED4D184EBF}" dt="2026-05-03T16:50:47.215" v="6722" actId="404"/>
          <ac:spMkLst>
            <pc:docMk/>
            <pc:sldMk cId="2903114723" sldId="504"/>
            <ac:spMk id="106" creationId="{E2F11A60-3EE1-DB44-DB35-75AECACFA3BB}"/>
          </ac:spMkLst>
        </pc:spChg>
        <pc:spChg chg="add mod">
          <ac:chgData name="Hasan Selim" userId="84cd2103f36ef0dc" providerId="LiveId" clId="{6ED845BA-74CA-4F74-9AC4-C2ED4D184EBF}" dt="2026-05-03T16:27:49.130" v="6645" actId="20577"/>
          <ac:spMkLst>
            <pc:docMk/>
            <pc:sldMk cId="2903114723" sldId="504"/>
            <ac:spMk id="110" creationId="{C6B9F212-721F-8862-AF90-8DC5786EA4FA}"/>
          </ac:spMkLst>
        </pc:spChg>
        <pc:spChg chg="add del mod">
          <ac:chgData name="Hasan Selim" userId="84cd2103f36ef0dc" providerId="LiveId" clId="{6ED845BA-74CA-4F74-9AC4-C2ED4D184EBF}" dt="2026-05-03T08:12:53.321" v="5249" actId="478"/>
          <ac:spMkLst>
            <pc:docMk/>
            <pc:sldMk cId="2903114723" sldId="504"/>
            <ac:spMk id="114" creationId="{1BF71288-1FE5-AD49-47EA-722FEA5E5DBF}"/>
          </ac:spMkLst>
        </pc:spChg>
        <pc:spChg chg="add del mod">
          <ac:chgData name="Hasan Selim" userId="84cd2103f36ef0dc" providerId="LiveId" clId="{6ED845BA-74CA-4F74-9AC4-C2ED4D184EBF}" dt="2026-05-03T16:11:46.140" v="6372" actId="21"/>
          <ac:spMkLst>
            <pc:docMk/>
            <pc:sldMk cId="2903114723" sldId="504"/>
            <ac:spMk id="117" creationId="{6C7F78DF-AE21-017B-DFA9-DE26EDC859FA}"/>
          </ac:spMkLst>
        </pc:spChg>
        <pc:spChg chg="add mod">
          <ac:chgData name="Hasan Selim" userId="84cd2103f36ef0dc" providerId="LiveId" clId="{6ED845BA-74CA-4F74-9AC4-C2ED4D184EBF}" dt="2026-05-03T17:42:07.081" v="6916" actId="207"/>
          <ac:spMkLst>
            <pc:docMk/>
            <pc:sldMk cId="2903114723" sldId="504"/>
            <ac:spMk id="120" creationId="{BAFF53F3-EBC2-FCC8-5515-A6154C8D769B}"/>
          </ac:spMkLst>
        </pc:spChg>
        <pc:spChg chg="add mod">
          <ac:chgData name="Hasan Selim" userId="84cd2103f36ef0dc" providerId="LiveId" clId="{6ED845BA-74CA-4F74-9AC4-C2ED4D184EBF}" dt="2026-05-03T17:41:01.178" v="6878" actId="20577"/>
          <ac:spMkLst>
            <pc:docMk/>
            <pc:sldMk cId="2903114723" sldId="504"/>
            <ac:spMk id="127" creationId="{C28F672B-28DC-AE3E-3738-3DEC72CFC225}"/>
          </ac:spMkLst>
        </pc:spChg>
        <pc:grpChg chg="add mod">
          <ac:chgData name="Hasan Selim" userId="84cd2103f36ef0dc" providerId="LiveId" clId="{6ED845BA-74CA-4F74-9AC4-C2ED4D184EBF}" dt="2026-05-03T17:41:24.567" v="6884" actId="1076"/>
          <ac:grpSpMkLst>
            <pc:docMk/>
            <pc:sldMk cId="2903114723" sldId="504"/>
            <ac:grpSpMk id="128" creationId="{7EE4AF17-8719-F3BA-1CD0-99F2722B1E57}"/>
          </ac:grpSpMkLst>
        </pc:grpChg>
        <pc:picChg chg="add del mod">
          <ac:chgData name="Hasan Selim" userId="84cd2103f36ef0dc" providerId="LiveId" clId="{6ED845BA-74CA-4F74-9AC4-C2ED4D184EBF}" dt="2026-05-03T11:54:23.329" v="5662" actId="478"/>
          <ac:picMkLst>
            <pc:docMk/>
            <pc:sldMk cId="2903114723" sldId="504"/>
            <ac:picMk id="3" creationId="{ED5ECB96-040A-8869-D3AE-37A05264D4B9}"/>
          </ac:picMkLst>
        </pc:picChg>
        <pc:picChg chg="add del mod">
          <ac:chgData name="Hasan Selim" userId="84cd2103f36ef0dc" providerId="LiveId" clId="{6ED845BA-74CA-4F74-9AC4-C2ED4D184EBF}" dt="2026-05-03T15:53:13.995" v="5891" actId="478"/>
          <ac:picMkLst>
            <pc:docMk/>
            <pc:sldMk cId="2903114723" sldId="504"/>
            <ac:picMk id="5" creationId="{9375B0BA-18F1-961C-3C2F-796E3E3677EC}"/>
          </ac:picMkLst>
        </pc:picChg>
        <pc:picChg chg="add del mod">
          <ac:chgData name="Hasan Selim" userId="84cd2103f36ef0dc" providerId="LiveId" clId="{6ED845BA-74CA-4F74-9AC4-C2ED4D184EBF}" dt="2026-05-03T11:45:05.643" v="5503" actId="478"/>
          <ac:picMkLst>
            <pc:docMk/>
            <pc:sldMk cId="2903114723" sldId="504"/>
            <ac:picMk id="7" creationId="{B5D147AC-61DC-E96D-D15F-2070FD95754F}"/>
          </ac:picMkLst>
        </pc:picChg>
        <pc:picChg chg="add del mod">
          <ac:chgData name="Hasan Selim" userId="84cd2103f36ef0dc" providerId="LiveId" clId="{6ED845BA-74CA-4F74-9AC4-C2ED4D184EBF}" dt="2026-05-03T17:59:50.378" v="6965" actId="478"/>
          <ac:picMkLst>
            <pc:docMk/>
            <pc:sldMk cId="2903114723" sldId="504"/>
            <ac:picMk id="9" creationId="{87624D3C-4BC7-D7B8-C691-2113114D72EB}"/>
          </ac:picMkLst>
        </pc:picChg>
        <pc:picChg chg="add mod modCrop">
          <ac:chgData name="Hasan Selim" userId="84cd2103f36ef0dc" providerId="LiveId" clId="{6ED845BA-74CA-4F74-9AC4-C2ED4D184EBF}" dt="2026-05-03T16:26:43.833" v="6611" actId="1076"/>
          <ac:picMkLst>
            <pc:docMk/>
            <pc:sldMk cId="2903114723" sldId="504"/>
            <ac:picMk id="11" creationId="{E6E28189-BD8B-7E02-7633-49283BA2ECFC}"/>
          </ac:picMkLst>
        </pc:picChg>
        <pc:picChg chg="add del mod">
          <ac:chgData name="Hasan Selim" userId="84cd2103f36ef0dc" providerId="LiveId" clId="{6ED845BA-74CA-4F74-9AC4-C2ED4D184EBF}" dt="2026-05-03T11:41:02.121" v="5432" actId="478"/>
          <ac:picMkLst>
            <pc:docMk/>
            <pc:sldMk cId="2903114723" sldId="504"/>
            <ac:picMk id="13" creationId="{00B984D5-FC60-EE0B-C26D-23CF205761D5}"/>
          </ac:picMkLst>
        </pc:picChg>
        <pc:picChg chg="add del mod topLvl modCrop">
          <ac:chgData name="Hasan Selim" userId="84cd2103f36ef0dc" providerId="LiveId" clId="{6ED845BA-74CA-4F74-9AC4-C2ED4D184EBF}" dt="2026-05-03T08:12:50.766" v="5247" actId="478"/>
          <ac:picMkLst>
            <pc:docMk/>
            <pc:sldMk cId="2903114723" sldId="504"/>
            <ac:picMk id="14" creationId="{DB0145B9-35A7-D952-D6B9-82C80FDFE4FE}"/>
          </ac:picMkLst>
        </pc:picChg>
        <pc:picChg chg="add del mod">
          <ac:chgData name="Hasan Selim" userId="84cd2103f36ef0dc" providerId="LiveId" clId="{6ED845BA-74CA-4F74-9AC4-C2ED4D184EBF}" dt="2026-05-03T11:41:01.641" v="5431" actId="478"/>
          <ac:picMkLst>
            <pc:docMk/>
            <pc:sldMk cId="2903114723" sldId="504"/>
            <ac:picMk id="16" creationId="{F7EB6977-1E66-4DC5-DF69-8C77C2EB3FB3}"/>
          </ac:picMkLst>
        </pc:picChg>
        <pc:picChg chg="add del mod">
          <ac:chgData name="Hasan Selim" userId="84cd2103f36ef0dc" providerId="LiveId" clId="{6ED845BA-74CA-4F74-9AC4-C2ED4D184EBF}" dt="2026-05-03T11:27:37.800" v="5272" actId="21"/>
          <ac:picMkLst>
            <pc:docMk/>
            <pc:sldMk cId="2903114723" sldId="504"/>
            <ac:picMk id="18" creationId="{6F38F118-0BF0-F388-9655-8F637053B36A}"/>
          </ac:picMkLst>
        </pc:picChg>
        <pc:picChg chg="add del mod">
          <ac:chgData name="Hasan Selim" userId="84cd2103f36ef0dc" providerId="LiveId" clId="{6ED845BA-74CA-4F74-9AC4-C2ED4D184EBF}" dt="2026-05-03T11:30:19.051" v="5324" actId="21"/>
          <ac:picMkLst>
            <pc:docMk/>
            <pc:sldMk cId="2903114723" sldId="504"/>
            <ac:picMk id="20" creationId="{9AD5528A-C99B-A9D6-17B2-2D5C98D12903}"/>
          </ac:picMkLst>
        </pc:picChg>
        <pc:picChg chg="add del mod">
          <ac:chgData name="Hasan Selim" userId="84cd2103f36ef0dc" providerId="LiveId" clId="{6ED845BA-74CA-4F74-9AC4-C2ED4D184EBF}" dt="2026-05-03T08:12:59.751" v="5254" actId="478"/>
          <ac:picMkLst>
            <pc:docMk/>
            <pc:sldMk cId="2903114723" sldId="504"/>
            <ac:picMk id="21" creationId="{FF41446B-C84D-6044-C644-03069E898E1C}"/>
          </ac:picMkLst>
        </pc:picChg>
        <pc:picChg chg="add del mod ord">
          <ac:chgData name="Hasan Selim" userId="84cd2103f36ef0dc" providerId="LiveId" clId="{6ED845BA-74CA-4F74-9AC4-C2ED4D184EBF}" dt="2026-05-03T08:12:53.321" v="5249" actId="478"/>
          <ac:picMkLst>
            <pc:docMk/>
            <pc:sldMk cId="2903114723" sldId="504"/>
            <ac:picMk id="23" creationId="{DC1FCE89-4B4E-5CFF-54BD-1BE818C8EECF}"/>
          </ac:picMkLst>
        </pc:picChg>
        <pc:picChg chg="add mod ord">
          <ac:chgData name="Hasan Selim" userId="84cd2103f36ef0dc" providerId="LiveId" clId="{6ED845BA-74CA-4F74-9AC4-C2ED4D184EBF}" dt="2026-05-03T16:26:40.347" v="6610" actId="1076"/>
          <ac:picMkLst>
            <pc:docMk/>
            <pc:sldMk cId="2903114723" sldId="504"/>
            <ac:picMk id="24" creationId="{89B02CAA-F6E3-C267-B985-C00B466463A8}"/>
          </ac:picMkLst>
        </pc:picChg>
        <pc:picChg chg="add del mod ord">
          <ac:chgData name="Hasan Selim" userId="84cd2103f36ef0dc" providerId="LiveId" clId="{6ED845BA-74CA-4F74-9AC4-C2ED4D184EBF}" dt="2026-05-03T15:55:08.859" v="5927" actId="478"/>
          <ac:picMkLst>
            <pc:docMk/>
            <pc:sldMk cId="2903114723" sldId="504"/>
            <ac:picMk id="26" creationId="{2F7A8603-252C-11BF-757D-E3102FDB3082}"/>
          </ac:picMkLst>
        </pc:picChg>
        <pc:picChg chg="add del mod">
          <ac:chgData name="Hasan Selim" userId="84cd2103f36ef0dc" providerId="LiveId" clId="{6ED845BA-74CA-4F74-9AC4-C2ED4D184EBF}" dt="2026-05-03T08:12:58.314" v="5253" actId="478"/>
          <ac:picMkLst>
            <pc:docMk/>
            <pc:sldMk cId="2903114723" sldId="504"/>
            <ac:picMk id="27" creationId="{73FECD84-9431-A810-5C81-B93BC2F48EC8}"/>
          </ac:picMkLst>
        </pc:picChg>
        <pc:picChg chg="add del mod">
          <ac:chgData name="Hasan Selim" userId="84cd2103f36ef0dc" providerId="LiveId" clId="{6ED845BA-74CA-4F74-9AC4-C2ED4D184EBF}" dt="2026-05-03T08:12:51.792" v="5248" actId="478"/>
          <ac:picMkLst>
            <pc:docMk/>
            <pc:sldMk cId="2903114723" sldId="504"/>
            <ac:picMk id="29" creationId="{78EE604E-53B2-3CF0-E262-E117F375EC65}"/>
          </ac:picMkLst>
        </pc:picChg>
        <pc:picChg chg="add del mod">
          <ac:chgData name="Hasan Selim" userId="84cd2103f36ef0dc" providerId="LiveId" clId="{6ED845BA-74CA-4F74-9AC4-C2ED4D184EBF}" dt="2026-05-03T11:39:53.090" v="5418" actId="21"/>
          <ac:picMkLst>
            <pc:docMk/>
            <pc:sldMk cId="2903114723" sldId="504"/>
            <ac:picMk id="30" creationId="{416D67D8-00D0-0963-3338-5868602A06BE}"/>
          </ac:picMkLst>
        </pc:picChg>
        <pc:picChg chg="add del mod">
          <ac:chgData name="Hasan Selim" userId="84cd2103f36ef0dc" providerId="LiveId" clId="{6ED845BA-74CA-4F74-9AC4-C2ED4D184EBF}" dt="2026-05-03T08:13:02.109" v="5255" actId="478"/>
          <ac:picMkLst>
            <pc:docMk/>
            <pc:sldMk cId="2903114723" sldId="504"/>
            <ac:picMk id="31" creationId="{8FA9EA58-D1C7-A9DD-BD77-F1158EC64C16}"/>
          </ac:picMkLst>
        </pc:picChg>
        <pc:picChg chg="add mod modCrop">
          <ac:chgData name="Hasan Selim" userId="84cd2103f36ef0dc" providerId="LiveId" clId="{6ED845BA-74CA-4F74-9AC4-C2ED4D184EBF}" dt="2026-05-03T16:26:48.037" v="6614" actId="1076"/>
          <ac:picMkLst>
            <pc:docMk/>
            <pc:sldMk cId="2903114723" sldId="504"/>
            <ac:picMk id="32" creationId="{994A5AA5-8108-8199-EEAB-412E745E7A70}"/>
          </ac:picMkLst>
        </pc:picChg>
        <pc:picChg chg="add del mod">
          <ac:chgData name="Hasan Selim" userId="84cd2103f36ef0dc" providerId="LiveId" clId="{6ED845BA-74CA-4F74-9AC4-C2ED4D184EBF}" dt="2026-05-03T08:13:02.109" v="5255" actId="478"/>
          <ac:picMkLst>
            <pc:docMk/>
            <pc:sldMk cId="2903114723" sldId="504"/>
            <ac:picMk id="33" creationId="{E4FC4E41-B57A-50C3-9F07-4CABF9398099}"/>
          </ac:picMkLst>
        </pc:picChg>
        <pc:picChg chg="add del mod">
          <ac:chgData name="Hasan Selim" userId="84cd2103f36ef0dc" providerId="LiveId" clId="{6ED845BA-74CA-4F74-9AC4-C2ED4D184EBF}" dt="2026-05-03T08:12:53.321" v="5249" actId="478"/>
          <ac:picMkLst>
            <pc:docMk/>
            <pc:sldMk cId="2903114723" sldId="504"/>
            <ac:picMk id="37" creationId="{7933258B-E64F-AF14-F221-B74DA3604E0E}"/>
          </ac:picMkLst>
        </pc:picChg>
        <pc:picChg chg="add del mod">
          <ac:chgData name="Hasan Selim" userId="84cd2103f36ef0dc" providerId="LiveId" clId="{6ED845BA-74CA-4F74-9AC4-C2ED4D184EBF}" dt="2026-05-03T11:42:36.300" v="5450" actId="21"/>
          <ac:picMkLst>
            <pc:docMk/>
            <pc:sldMk cId="2903114723" sldId="504"/>
            <ac:picMk id="38" creationId="{E8407CFD-A16E-F236-E982-6612E4775FFE}"/>
          </ac:picMkLst>
        </pc:picChg>
        <pc:picChg chg="add mod">
          <ac:chgData name="Hasan Selim" userId="84cd2103f36ef0dc" providerId="LiveId" clId="{6ED845BA-74CA-4F74-9AC4-C2ED4D184EBF}" dt="2026-05-03T16:26:45.926" v="6613" actId="1076"/>
          <ac:picMkLst>
            <pc:docMk/>
            <pc:sldMk cId="2903114723" sldId="504"/>
            <ac:picMk id="39" creationId="{E8407CFD-A16E-F236-E982-6612E4775FFE}"/>
          </ac:picMkLst>
        </pc:picChg>
        <pc:picChg chg="add mod">
          <ac:chgData name="Hasan Selim" userId="84cd2103f36ef0dc" providerId="LiveId" clId="{6ED845BA-74CA-4F74-9AC4-C2ED4D184EBF}" dt="2026-05-03T18:01:07.977" v="6976" actId="14100"/>
          <ac:picMkLst>
            <pc:docMk/>
            <pc:sldMk cId="2903114723" sldId="504"/>
            <ac:picMk id="45" creationId="{F4F3670F-68AF-1F12-F65A-1DD8AB80ADD2}"/>
          </ac:picMkLst>
        </pc:picChg>
        <pc:picChg chg="add del mod">
          <ac:chgData name="Hasan Selim" userId="84cd2103f36ef0dc" providerId="LiveId" clId="{6ED845BA-74CA-4F74-9AC4-C2ED4D184EBF}" dt="2026-05-03T15:45:57.763" v="5786" actId="478"/>
          <ac:picMkLst>
            <pc:docMk/>
            <pc:sldMk cId="2903114723" sldId="504"/>
            <ac:picMk id="67" creationId="{BE51D8AA-2D51-A19C-0C11-576F9450E97F}"/>
          </ac:picMkLst>
        </pc:picChg>
        <pc:picChg chg="add mod">
          <ac:chgData name="Hasan Selim" userId="84cd2103f36ef0dc" providerId="LiveId" clId="{6ED845BA-74CA-4F74-9AC4-C2ED4D184EBF}" dt="2026-05-03T17:41:50.197" v="6892" actId="1076"/>
          <ac:picMkLst>
            <pc:docMk/>
            <pc:sldMk cId="2903114723" sldId="504"/>
            <ac:picMk id="69" creationId="{84D65F62-A415-F60B-3114-56EA99E2C1D4}"/>
          </ac:picMkLst>
        </pc:picChg>
        <pc:picChg chg="add mod">
          <ac:chgData name="Hasan Selim" userId="84cd2103f36ef0dc" providerId="LiveId" clId="{6ED845BA-74CA-4F74-9AC4-C2ED4D184EBF}" dt="2026-05-03T17:41:47.737" v="6890" actId="1076"/>
          <ac:picMkLst>
            <pc:docMk/>
            <pc:sldMk cId="2903114723" sldId="504"/>
            <ac:picMk id="70" creationId="{24727164-67D5-B10C-AC5A-648F823B8D71}"/>
          </ac:picMkLst>
        </pc:picChg>
        <pc:picChg chg="add mod">
          <ac:chgData name="Hasan Selim" userId="84cd2103f36ef0dc" providerId="LiveId" clId="{6ED845BA-74CA-4F74-9AC4-C2ED4D184EBF}" dt="2026-05-03T17:41:49.360" v="6891" actId="1076"/>
          <ac:picMkLst>
            <pc:docMk/>
            <pc:sldMk cId="2903114723" sldId="504"/>
            <ac:picMk id="71" creationId="{4586EB8F-68E6-DA61-265F-BFF0F0F0451E}"/>
          </ac:picMkLst>
        </pc:picChg>
        <pc:picChg chg="add del mod">
          <ac:chgData name="Hasan Selim" userId="84cd2103f36ef0dc" providerId="LiveId" clId="{6ED845BA-74CA-4F74-9AC4-C2ED4D184EBF}" dt="2026-05-03T11:57:18.355" v="5667" actId="21"/>
          <ac:picMkLst>
            <pc:docMk/>
            <pc:sldMk cId="2903114723" sldId="504"/>
            <ac:picMk id="73" creationId="{F9D9DB14-80DD-39F4-8C2E-7657A2B3F8C6}"/>
          </ac:picMkLst>
        </pc:picChg>
        <pc:picChg chg="add del mod modCrop">
          <ac:chgData name="Hasan Selim" userId="84cd2103f36ef0dc" providerId="LiveId" clId="{6ED845BA-74CA-4F74-9AC4-C2ED4D184EBF}" dt="2026-05-03T17:43:18.354" v="6919" actId="478"/>
          <ac:picMkLst>
            <pc:docMk/>
            <pc:sldMk cId="2903114723" sldId="504"/>
            <ac:picMk id="74" creationId="{45EB7034-DADE-39E9-12C6-3730A2C9090B}"/>
          </ac:picMkLst>
        </pc:picChg>
        <pc:picChg chg="add del mod">
          <ac:chgData name="Hasan Selim" userId="84cd2103f36ef0dc" providerId="LiveId" clId="{6ED845BA-74CA-4F74-9AC4-C2ED4D184EBF}" dt="2026-05-03T17:37:30.029" v="6781" actId="478"/>
          <ac:picMkLst>
            <pc:docMk/>
            <pc:sldMk cId="2903114723" sldId="504"/>
            <ac:picMk id="75" creationId="{147763E1-D863-1621-C722-0B440B4DDE3F}"/>
          </ac:picMkLst>
        </pc:picChg>
        <pc:picChg chg="add del mod">
          <ac:chgData name="Hasan Selim" userId="84cd2103f36ef0dc" providerId="LiveId" clId="{6ED845BA-74CA-4F74-9AC4-C2ED4D184EBF}" dt="2026-05-03T17:46:10.178" v="6932" actId="478"/>
          <ac:picMkLst>
            <pc:docMk/>
            <pc:sldMk cId="2903114723" sldId="504"/>
            <ac:picMk id="79" creationId="{3B034055-14B9-06C1-7C3E-D92102DAA12D}"/>
          </ac:picMkLst>
        </pc:picChg>
        <pc:picChg chg="add del mod">
          <ac:chgData name="Hasan Selim" userId="84cd2103f36ef0dc" providerId="LiveId" clId="{6ED845BA-74CA-4F74-9AC4-C2ED4D184EBF}" dt="2026-05-03T17:46:04.756" v="6929" actId="478"/>
          <ac:picMkLst>
            <pc:docMk/>
            <pc:sldMk cId="2903114723" sldId="504"/>
            <ac:picMk id="81" creationId="{9C3BDF8D-485B-D3F4-EC04-17A4BACF4D02}"/>
          </ac:picMkLst>
        </pc:picChg>
        <pc:picChg chg="add mod">
          <ac:chgData name="Hasan Selim" userId="84cd2103f36ef0dc" providerId="LiveId" clId="{6ED845BA-74CA-4F74-9AC4-C2ED4D184EBF}" dt="2026-05-03T15:50:19.105" v="5865" actId="1036"/>
          <ac:picMkLst>
            <pc:docMk/>
            <pc:sldMk cId="2903114723" sldId="504"/>
            <ac:picMk id="83" creationId="{D8FC9D11-E697-373C-1F32-3ED03B278857}"/>
          </ac:picMkLst>
        </pc:picChg>
        <pc:picChg chg="add del mod">
          <ac:chgData name="Hasan Selim" userId="84cd2103f36ef0dc" providerId="LiveId" clId="{6ED845BA-74CA-4F74-9AC4-C2ED4D184EBF}" dt="2026-05-03T17:38:46.121" v="6786" actId="478"/>
          <ac:picMkLst>
            <pc:docMk/>
            <pc:sldMk cId="2903114723" sldId="504"/>
            <ac:picMk id="84" creationId="{61027C27-27CD-0D78-B51B-15B294FE2804}"/>
          </ac:picMkLst>
        </pc:picChg>
        <pc:picChg chg="add mod ord">
          <ac:chgData name="Hasan Selim" userId="84cd2103f36ef0dc" providerId="LiveId" clId="{6ED845BA-74CA-4F74-9AC4-C2ED4D184EBF}" dt="2026-05-03T17:41:33.538" v="6886" actId="166"/>
          <ac:picMkLst>
            <pc:docMk/>
            <pc:sldMk cId="2903114723" sldId="504"/>
            <ac:picMk id="85" creationId="{73866364-893A-60A3-8EBD-81ED06CCAD91}"/>
          </ac:picMkLst>
        </pc:picChg>
        <pc:picChg chg="add del mod">
          <ac:chgData name="Hasan Selim" userId="84cd2103f36ef0dc" providerId="LiveId" clId="{6ED845BA-74CA-4F74-9AC4-C2ED4D184EBF}" dt="2026-05-03T12:17:34.050" v="5774" actId="21"/>
          <ac:picMkLst>
            <pc:docMk/>
            <pc:sldMk cId="2903114723" sldId="504"/>
            <ac:picMk id="87" creationId="{CC85A005-3C15-0A52-7B57-A8235567A080}"/>
          </ac:picMkLst>
        </pc:picChg>
        <pc:picChg chg="add del mod">
          <ac:chgData name="Hasan Selim" userId="84cd2103f36ef0dc" providerId="LiveId" clId="{6ED845BA-74CA-4F74-9AC4-C2ED4D184EBF}" dt="2026-05-03T15:45:22.118" v="5779" actId="21"/>
          <ac:picMkLst>
            <pc:docMk/>
            <pc:sldMk cId="2903114723" sldId="504"/>
            <ac:picMk id="88" creationId="{CC85A005-3C15-0A52-7B57-A8235567A080}"/>
          </ac:picMkLst>
        </pc:picChg>
        <pc:picChg chg="add del mod modCrop">
          <ac:chgData name="Hasan Selim" userId="84cd2103f36ef0dc" providerId="LiveId" clId="{6ED845BA-74CA-4F74-9AC4-C2ED4D184EBF}" dt="2026-05-03T08:12:55.451" v="5251" actId="478"/>
          <ac:picMkLst>
            <pc:docMk/>
            <pc:sldMk cId="2903114723" sldId="504"/>
            <ac:picMk id="89" creationId="{C08AB068-44C2-1716-7BF1-2DEB51F983E1}"/>
          </ac:picMkLst>
        </pc:picChg>
        <pc:picChg chg="add mod">
          <ac:chgData name="Hasan Selim" userId="84cd2103f36ef0dc" providerId="LiveId" clId="{6ED845BA-74CA-4F74-9AC4-C2ED4D184EBF}" dt="2026-05-03T16:51:34.937" v="6724" actId="1076"/>
          <ac:picMkLst>
            <pc:docMk/>
            <pc:sldMk cId="2903114723" sldId="504"/>
            <ac:picMk id="92" creationId="{7E3390B2-CFC7-C25F-8438-503010B43BC8}"/>
          </ac:picMkLst>
        </pc:picChg>
        <pc:picChg chg="add del mod">
          <ac:chgData name="Hasan Selim" userId="84cd2103f36ef0dc" providerId="LiveId" clId="{6ED845BA-74CA-4F74-9AC4-C2ED4D184EBF}" dt="2026-05-03T08:12:57.643" v="5252" actId="478"/>
          <ac:picMkLst>
            <pc:docMk/>
            <pc:sldMk cId="2903114723" sldId="504"/>
            <ac:picMk id="93" creationId="{AB1E2696-B51D-3A99-4E5C-B5DDA3A86802}"/>
          </ac:picMkLst>
        </pc:picChg>
        <pc:picChg chg="add del mod">
          <ac:chgData name="Hasan Selim" userId="84cd2103f36ef0dc" providerId="LiveId" clId="{6ED845BA-74CA-4F74-9AC4-C2ED4D184EBF}" dt="2026-05-03T08:12:57.643" v="5252" actId="478"/>
          <ac:picMkLst>
            <pc:docMk/>
            <pc:sldMk cId="2903114723" sldId="504"/>
            <ac:picMk id="100" creationId="{7FBEFD4B-91DC-EB70-DE4D-F681C04F6E81}"/>
          </ac:picMkLst>
        </pc:picChg>
        <pc:picChg chg="add del mod">
          <ac:chgData name="Hasan Selim" userId="84cd2103f36ef0dc" providerId="LiveId" clId="{6ED845BA-74CA-4F74-9AC4-C2ED4D184EBF}" dt="2026-05-03T15:51:22.353" v="5879" actId="478"/>
          <ac:picMkLst>
            <pc:docMk/>
            <pc:sldMk cId="2903114723" sldId="504"/>
            <ac:picMk id="102" creationId="{969A2BDE-2F48-CAB0-9171-E24F909AC24B}"/>
          </ac:picMkLst>
        </pc:picChg>
        <pc:picChg chg="add del mod">
          <ac:chgData name="Hasan Selim" userId="84cd2103f36ef0dc" providerId="LiveId" clId="{6ED845BA-74CA-4F74-9AC4-C2ED4D184EBF}" dt="2026-05-03T15:52:36.526" v="5890" actId="478"/>
          <ac:picMkLst>
            <pc:docMk/>
            <pc:sldMk cId="2903114723" sldId="504"/>
            <ac:picMk id="104" creationId="{DB14BC92-96C2-E0AA-BE83-1142E247CB8F}"/>
          </ac:picMkLst>
        </pc:picChg>
        <pc:picChg chg="add del mod">
          <ac:chgData name="Hasan Selim" userId="84cd2103f36ef0dc" providerId="LiveId" clId="{6ED845BA-74CA-4F74-9AC4-C2ED4D184EBF}" dt="2026-05-03T08:12:57.643" v="5252" actId="478"/>
          <ac:picMkLst>
            <pc:docMk/>
            <pc:sldMk cId="2903114723" sldId="504"/>
            <ac:picMk id="105" creationId="{CC5550DC-B30D-A7A8-7CA2-1765B59F8E31}"/>
          </ac:picMkLst>
        </pc:picChg>
        <pc:picChg chg="add del mod">
          <ac:chgData name="Hasan Selim" userId="84cd2103f36ef0dc" providerId="LiveId" clId="{6ED845BA-74CA-4F74-9AC4-C2ED4D184EBF}" dt="2026-05-03T08:12:53.321" v="5249" actId="478"/>
          <ac:picMkLst>
            <pc:docMk/>
            <pc:sldMk cId="2903114723" sldId="504"/>
            <ac:picMk id="108" creationId="{BC5CF32A-BA48-B7DE-AB92-FEA5D9FA466A}"/>
          </ac:picMkLst>
        </pc:picChg>
        <pc:picChg chg="add del mod">
          <ac:chgData name="Hasan Selim" userId="84cd2103f36ef0dc" providerId="LiveId" clId="{6ED845BA-74CA-4F74-9AC4-C2ED4D184EBF}" dt="2026-05-03T15:55:14.155" v="5931" actId="21"/>
          <ac:picMkLst>
            <pc:docMk/>
            <pc:sldMk cId="2903114723" sldId="504"/>
            <ac:picMk id="109" creationId="{37A862A6-E760-0389-AAB5-AE82B4F0D953}"/>
          </ac:picMkLst>
        </pc:picChg>
        <pc:picChg chg="add del mod">
          <ac:chgData name="Hasan Selim" userId="84cd2103f36ef0dc" providerId="LiveId" clId="{6ED845BA-74CA-4F74-9AC4-C2ED4D184EBF}" dt="2026-05-03T08:12:53.321" v="5249" actId="478"/>
          <ac:picMkLst>
            <pc:docMk/>
            <pc:sldMk cId="2903114723" sldId="504"/>
            <ac:picMk id="112" creationId="{0C66ED93-7E14-3091-0D2B-B44AB48DD7A3}"/>
          </ac:picMkLst>
        </pc:picChg>
        <pc:picChg chg="add del mod modCrop">
          <ac:chgData name="Hasan Selim" userId="84cd2103f36ef0dc" providerId="LiveId" clId="{6ED845BA-74CA-4F74-9AC4-C2ED4D184EBF}" dt="2026-05-03T17:41:09.435" v="6879" actId="478"/>
          <ac:picMkLst>
            <pc:docMk/>
            <pc:sldMk cId="2903114723" sldId="504"/>
            <ac:picMk id="122" creationId="{0EE370D2-0AA2-4F5A-8294-9FDBA4C9C162}"/>
          </ac:picMkLst>
        </pc:picChg>
        <pc:picChg chg="add mod">
          <ac:chgData name="Hasan Selim" userId="84cd2103f36ef0dc" providerId="LiveId" clId="{6ED845BA-74CA-4F74-9AC4-C2ED4D184EBF}" dt="2026-05-03T17:37:32.249" v="6782" actId="1076"/>
          <ac:picMkLst>
            <pc:docMk/>
            <pc:sldMk cId="2903114723" sldId="504"/>
            <ac:picMk id="124" creationId="{37CF69B3-3813-A39C-76FA-2F9E8F4BF207}"/>
          </ac:picMkLst>
        </pc:picChg>
        <pc:picChg chg="add mod">
          <ac:chgData name="Hasan Selim" userId="84cd2103f36ef0dc" providerId="LiveId" clId="{6ED845BA-74CA-4F74-9AC4-C2ED4D184EBF}" dt="2026-05-03T17:46:23.067" v="6937" actId="14100"/>
          <ac:picMkLst>
            <pc:docMk/>
            <pc:sldMk cId="2903114723" sldId="504"/>
            <ac:picMk id="126" creationId="{CC4C120B-24B8-5E99-E2A5-EBF7EBF91006}"/>
          </ac:picMkLst>
        </pc:picChg>
        <pc:picChg chg="add mod">
          <ac:chgData name="Hasan Selim" userId="84cd2103f36ef0dc" providerId="LiveId" clId="{6ED845BA-74CA-4F74-9AC4-C2ED4D184EBF}" dt="2026-05-03T17:43:24.588" v="6921" actId="14100"/>
          <ac:picMkLst>
            <pc:docMk/>
            <pc:sldMk cId="2903114723" sldId="504"/>
            <ac:picMk id="130" creationId="{2B00A8AE-C445-9A36-5EAD-30C6D0481A26}"/>
          </ac:picMkLst>
        </pc:picChg>
        <pc:picChg chg="add mod">
          <ac:chgData name="Hasan Selim" userId="84cd2103f36ef0dc" providerId="LiveId" clId="{6ED845BA-74CA-4F74-9AC4-C2ED4D184EBF}" dt="2026-05-03T17:46:18.408" v="6936" actId="1076"/>
          <ac:picMkLst>
            <pc:docMk/>
            <pc:sldMk cId="2903114723" sldId="504"/>
            <ac:picMk id="132" creationId="{F351FE40-ED25-7DF5-EADC-B85CDD833020}"/>
          </ac:picMkLst>
        </pc:picChg>
        <pc:picChg chg="add mod">
          <ac:chgData name="Hasan Selim" userId="84cd2103f36ef0dc" providerId="LiveId" clId="{6ED845BA-74CA-4F74-9AC4-C2ED4D184EBF}" dt="2026-05-03T17:46:15.888" v="6935" actId="1076"/>
          <ac:picMkLst>
            <pc:docMk/>
            <pc:sldMk cId="2903114723" sldId="504"/>
            <ac:picMk id="134" creationId="{E3D8DCD0-6239-BBE3-85C3-D0C7E90A5A87}"/>
          </ac:picMkLst>
        </pc:picChg>
        <pc:picChg chg="add mod">
          <ac:chgData name="Hasan Selim" userId="84cd2103f36ef0dc" providerId="LiveId" clId="{6ED845BA-74CA-4F74-9AC4-C2ED4D184EBF}" dt="2026-05-03T18:01:17.427" v="6978" actId="1036"/>
          <ac:picMkLst>
            <pc:docMk/>
            <pc:sldMk cId="2903114723" sldId="504"/>
            <ac:picMk id="136" creationId="{10502363-3658-ED31-B8FE-91D17764E4DC}"/>
          </ac:picMkLst>
        </pc:picChg>
        <pc:picChg chg="add del mod">
          <ac:chgData name="Hasan Selim" userId="84cd2103f36ef0dc" providerId="LiveId" clId="{6ED845BA-74CA-4F74-9AC4-C2ED4D184EBF}" dt="2026-05-03T17:57:10.777" v="6961" actId="478"/>
          <ac:picMkLst>
            <pc:docMk/>
            <pc:sldMk cId="2903114723" sldId="504"/>
            <ac:picMk id="214" creationId="{684DE7A7-D17F-B5A9-7992-B6E2968300FA}"/>
          </ac:picMkLst>
        </pc:picChg>
        <pc:cxnChg chg="add mod">
          <ac:chgData name="Hasan Selim" userId="84cd2103f36ef0dc" providerId="LiveId" clId="{6ED845BA-74CA-4F74-9AC4-C2ED4D184EBF}" dt="2026-05-03T15:58:20.265" v="6132" actId="1582"/>
          <ac:cxnSpMkLst>
            <pc:docMk/>
            <pc:sldMk cId="2903114723" sldId="504"/>
            <ac:cxnSpMk id="98" creationId="{ECD7929F-F00D-8DBD-6FB1-D0271CE6B187}"/>
          </ac:cxnSpMkLst>
        </pc:cxnChg>
        <pc:cxnChg chg="add mod">
          <ac:chgData name="Hasan Selim" userId="84cd2103f36ef0dc" providerId="LiveId" clId="{6ED845BA-74CA-4F74-9AC4-C2ED4D184EBF}" dt="2026-05-03T15:58:20.265" v="6132" actId="1582"/>
          <ac:cxnSpMkLst>
            <pc:docMk/>
            <pc:sldMk cId="2903114723" sldId="504"/>
            <ac:cxnSpMk id="101" creationId="{D5815010-6310-2369-2ACB-20DD4C0BD1D3}"/>
          </ac:cxnSpMkLst>
        </pc:cxnChg>
        <pc:cxnChg chg="add mod">
          <ac:chgData name="Hasan Selim" userId="84cd2103f36ef0dc" providerId="LiveId" clId="{6ED845BA-74CA-4F74-9AC4-C2ED4D184EBF}" dt="2026-05-03T16:27:40.051" v="6643" actId="1076"/>
          <ac:cxnSpMkLst>
            <pc:docMk/>
            <pc:sldMk cId="2903114723" sldId="504"/>
            <ac:cxnSpMk id="115" creationId="{F5D82BB4-B4F5-C69A-233E-A0C62FDB4E51}"/>
          </ac:cxnSpMkLst>
        </pc:cxnChg>
      </pc:sldChg>
      <pc:sldChg chg="addSp delSp modSp add mod modClrScheme chgLayout">
        <pc:chgData name="Hasan Selim" userId="84cd2103f36ef0dc" providerId="LiveId" clId="{6ED845BA-74CA-4F74-9AC4-C2ED4D184EBF}" dt="2026-05-03T18:05:01.082" v="6982" actId="14826"/>
        <pc:sldMkLst>
          <pc:docMk/>
          <pc:sldMk cId="2988238253" sldId="507"/>
        </pc:sldMkLst>
        <pc:spChg chg="add del mod ord">
          <ac:chgData name="Hasan Selim" userId="84cd2103f36ef0dc" providerId="LiveId" clId="{6ED845BA-74CA-4F74-9AC4-C2ED4D184EBF}" dt="2026-05-03T16:02:15.719" v="6206" actId="21"/>
          <ac:spMkLst>
            <pc:docMk/>
            <pc:sldMk cId="2988238253" sldId="507"/>
            <ac:spMk id="2" creationId="{DE611E01-7FEA-D2CD-0D37-9E6649B976A3}"/>
          </ac:spMkLst>
        </pc:spChg>
        <pc:spChg chg="add mod">
          <ac:chgData name="Hasan Selim" userId="84cd2103f36ef0dc" providerId="LiveId" clId="{6ED845BA-74CA-4F74-9AC4-C2ED4D184EBF}" dt="2026-05-03T16:29:42.569" v="6663" actId="1076"/>
          <ac:spMkLst>
            <pc:docMk/>
            <pc:sldMk cId="2988238253" sldId="507"/>
            <ac:spMk id="8" creationId="{B8CB2283-304E-05B5-CEBC-B435AC50D2FF}"/>
          </ac:spMkLst>
        </pc:spChg>
        <pc:spChg chg="add del mod">
          <ac:chgData name="Hasan Selim" userId="84cd2103f36ef0dc" providerId="LiveId" clId="{6ED845BA-74CA-4F74-9AC4-C2ED4D184EBF}" dt="2026-05-03T16:08:31.043" v="6309" actId="478"/>
          <ac:spMkLst>
            <pc:docMk/>
            <pc:sldMk cId="2988238253" sldId="507"/>
            <ac:spMk id="10" creationId="{DA4C171D-C88D-C70A-5B8C-D22B633FEBA2}"/>
          </ac:spMkLst>
        </pc:spChg>
        <pc:spChg chg="add mod">
          <ac:chgData name="Hasan Selim" userId="84cd2103f36ef0dc" providerId="LiveId" clId="{6ED845BA-74CA-4F74-9AC4-C2ED4D184EBF}" dt="2026-05-03T16:29:30.626" v="6661" actId="1076"/>
          <ac:spMkLst>
            <pc:docMk/>
            <pc:sldMk cId="2988238253" sldId="507"/>
            <ac:spMk id="36" creationId="{8CF5F415-0ECE-2048-1532-F3C6F57EACD4}"/>
          </ac:spMkLst>
        </pc:spChg>
        <pc:spChg chg="add mod">
          <ac:chgData name="Hasan Selim" userId="84cd2103f36ef0dc" providerId="LiveId" clId="{6ED845BA-74CA-4F74-9AC4-C2ED4D184EBF}" dt="2026-05-03T16:30:54.820" v="6687" actId="1076"/>
          <ac:spMkLst>
            <pc:docMk/>
            <pc:sldMk cId="2988238253" sldId="507"/>
            <ac:spMk id="40" creationId="{92B948D2-0509-8FC9-E03E-8C13009312DF}"/>
          </ac:spMkLst>
        </pc:spChg>
        <pc:spChg chg="add mod">
          <ac:chgData name="Hasan Selim" userId="84cd2103f36ef0dc" providerId="LiveId" clId="{6ED845BA-74CA-4F74-9AC4-C2ED4D184EBF}" dt="2026-05-03T16:29:49.813" v="6665" actId="1076"/>
          <ac:spMkLst>
            <pc:docMk/>
            <pc:sldMk cId="2988238253" sldId="507"/>
            <ac:spMk id="41" creationId="{0C3B1F77-57CD-6B58-A5F5-019EB30727BF}"/>
          </ac:spMkLst>
        </pc:spChg>
        <pc:spChg chg="add del mod">
          <ac:chgData name="Hasan Selim" userId="84cd2103f36ef0dc" providerId="LiveId" clId="{6ED845BA-74CA-4F74-9AC4-C2ED4D184EBF}" dt="2026-05-03T08:13:05.778" v="5256" actId="478"/>
          <ac:spMkLst>
            <pc:docMk/>
            <pc:sldMk cId="2988238253" sldId="507"/>
            <ac:spMk id="47" creationId="{F5D9DF93-9F1B-4CFD-5359-D9E10A166C30}"/>
          </ac:spMkLst>
        </pc:spChg>
        <pc:spChg chg="add del mod">
          <ac:chgData name="Hasan Selim" userId="84cd2103f36ef0dc" providerId="LiveId" clId="{6ED845BA-74CA-4F74-9AC4-C2ED4D184EBF}" dt="2026-05-03T08:13:05.778" v="5256" actId="478"/>
          <ac:spMkLst>
            <pc:docMk/>
            <pc:sldMk cId="2988238253" sldId="507"/>
            <ac:spMk id="48" creationId="{B2FFC1CD-BED4-E16E-31EF-716251CA2834}"/>
          </ac:spMkLst>
        </pc:spChg>
        <pc:spChg chg="add del mod ord">
          <ac:chgData name="Hasan Selim" userId="84cd2103f36ef0dc" providerId="LiveId" clId="{6ED845BA-74CA-4F74-9AC4-C2ED4D184EBF}" dt="2026-05-03T08:13:05.778" v="5256" actId="478"/>
          <ac:spMkLst>
            <pc:docMk/>
            <pc:sldMk cId="2988238253" sldId="507"/>
            <ac:spMk id="53" creationId="{23F37256-23F8-E8AE-61A0-64747895CA1D}"/>
          </ac:spMkLst>
        </pc:spChg>
        <pc:spChg chg="add mod">
          <ac:chgData name="Hasan Selim" userId="84cd2103f36ef0dc" providerId="LiveId" clId="{6ED845BA-74CA-4F74-9AC4-C2ED4D184EBF}" dt="2026-05-03T16:30:04.477" v="6668" actId="1076"/>
          <ac:spMkLst>
            <pc:docMk/>
            <pc:sldMk cId="2988238253" sldId="507"/>
            <ac:spMk id="78" creationId="{1C7BB31F-A476-B104-8C67-D5F2983A289F}"/>
          </ac:spMkLst>
        </pc:spChg>
        <pc:spChg chg="add mod">
          <ac:chgData name="Hasan Selim" userId="84cd2103f36ef0dc" providerId="LiveId" clId="{6ED845BA-74CA-4F74-9AC4-C2ED4D184EBF}" dt="2026-05-03T16:30:24.330" v="6678" actId="164"/>
          <ac:spMkLst>
            <pc:docMk/>
            <pc:sldMk cId="2988238253" sldId="507"/>
            <ac:spMk id="80" creationId="{99BB6E18-E159-FEAC-39D5-B733E00B8C2A}"/>
          </ac:spMkLst>
        </pc:spChg>
        <pc:spChg chg="add del mod">
          <ac:chgData name="Hasan Selim" userId="84cd2103f36ef0dc" providerId="LiveId" clId="{6ED845BA-74CA-4F74-9AC4-C2ED4D184EBF}" dt="2026-05-03T08:13:05.778" v="5256" actId="478"/>
          <ac:spMkLst>
            <pc:docMk/>
            <pc:sldMk cId="2988238253" sldId="507"/>
            <ac:spMk id="88" creationId="{5B938954-B1F7-312B-B793-EF9410A0B5D0}"/>
          </ac:spMkLst>
        </pc:spChg>
        <pc:spChg chg="add del mod">
          <ac:chgData name="Hasan Selim" userId="84cd2103f36ef0dc" providerId="LiveId" clId="{6ED845BA-74CA-4F74-9AC4-C2ED4D184EBF}" dt="2026-05-03T16:28:26.338" v="6653" actId="478"/>
          <ac:spMkLst>
            <pc:docMk/>
            <pc:sldMk cId="2988238253" sldId="507"/>
            <ac:spMk id="95" creationId="{05C3271F-14AA-E0CE-6165-40735762742C}"/>
          </ac:spMkLst>
        </pc:spChg>
        <pc:spChg chg="add mod">
          <ac:chgData name="Hasan Selim" userId="84cd2103f36ef0dc" providerId="LiveId" clId="{6ED845BA-74CA-4F74-9AC4-C2ED4D184EBF}" dt="2026-05-03T16:30:33.948" v="6681" actId="164"/>
          <ac:spMkLst>
            <pc:docMk/>
            <pc:sldMk cId="2988238253" sldId="507"/>
            <ac:spMk id="104" creationId="{E930343A-E478-FB0A-910B-E878D856C6E1}"/>
          </ac:spMkLst>
        </pc:spChg>
        <pc:spChg chg="add del mod">
          <ac:chgData name="Hasan Selim" userId="84cd2103f36ef0dc" providerId="LiveId" clId="{6ED845BA-74CA-4F74-9AC4-C2ED4D184EBF}" dt="2026-05-03T08:13:05.778" v="5256" actId="478"/>
          <ac:spMkLst>
            <pc:docMk/>
            <pc:sldMk cId="2988238253" sldId="507"/>
            <ac:spMk id="111" creationId="{49BBC820-5746-03E0-44CA-A427E74BE6A7}"/>
          </ac:spMkLst>
        </pc:spChg>
        <pc:spChg chg="add del mod">
          <ac:chgData name="Hasan Selim" userId="84cd2103f36ef0dc" providerId="LiveId" clId="{6ED845BA-74CA-4F74-9AC4-C2ED4D184EBF}" dt="2026-05-03T08:13:05.778" v="5256" actId="478"/>
          <ac:spMkLst>
            <pc:docMk/>
            <pc:sldMk cId="2988238253" sldId="507"/>
            <ac:spMk id="116" creationId="{8EB65352-3583-3256-D818-DD304A9ACD66}"/>
          </ac:spMkLst>
        </pc:spChg>
        <pc:spChg chg="add mod">
          <ac:chgData name="Hasan Selim" userId="84cd2103f36ef0dc" providerId="LiveId" clId="{6ED845BA-74CA-4F74-9AC4-C2ED4D184EBF}" dt="2026-05-03T16:30:33.948" v="6681" actId="164"/>
          <ac:spMkLst>
            <pc:docMk/>
            <pc:sldMk cId="2988238253" sldId="507"/>
            <ac:spMk id="127" creationId="{AF81EA6B-DF94-40EC-13F6-0D057485D73B}"/>
          </ac:spMkLst>
        </pc:spChg>
        <pc:spChg chg="add del mod">
          <ac:chgData name="Hasan Selim" userId="84cd2103f36ef0dc" providerId="LiveId" clId="{6ED845BA-74CA-4F74-9AC4-C2ED4D184EBF}" dt="2026-05-03T16:30:40.222" v="6683" actId="164"/>
          <ac:spMkLst>
            <pc:docMk/>
            <pc:sldMk cId="2988238253" sldId="507"/>
            <ac:spMk id="129" creationId="{B840E115-AAAA-47CA-D423-1C088BDC1779}"/>
          </ac:spMkLst>
        </pc:spChg>
        <pc:spChg chg="add del mod">
          <ac:chgData name="Hasan Selim" userId="84cd2103f36ef0dc" providerId="LiveId" clId="{6ED845BA-74CA-4F74-9AC4-C2ED4D184EBF}" dt="2026-05-03T08:13:05.778" v="5256" actId="478"/>
          <ac:spMkLst>
            <pc:docMk/>
            <pc:sldMk cId="2988238253" sldId="507"/>
            <ac:spMk id="132" creationId="{BB614924-DDCD-646B-BCDA-A4E0B938B7E0}"/>
          </ac:spMkLst>
        </pc:spChg>
        <pc:spChg chg="add mod">
          <ac:chgData name="Hasan Selim" userId="84cd2103f36ef0dc" providerId="LiveId" clId="{6ED845BA-74CA-4F74-9AC4-C2ED4D184EBF}" dt="2026-05-03T16:29:42.569" v="6663" actId="1076"/>
          <ac:spMkLst>
            <pc:docMk/>
            <pc:sldMk cId="2988238253" sldId="507"/>
            <ac:spMk id="135" creationId="{A438CF0C-C76C-F70A-1EF9-7B610CFFF9B4}"/>
          </ac:spMkLst>
        </pc:spChg>
        <pc:spChg chg="add mod">
          <ac:chgData name="Hasan Selim" userId="84cd2103f36ef0dc" providerId="LiveId" clId="{6ED845BA-74CA-4F74-9AC4-C2ED4D184EBF}" dt="2026-05-03T16:09:36.890" v="6336" actId="571"/>
          <ac:spMkLst>
            <pc:docMk/>
            <pc:sldMk cId="2988238253" sldId="507"/>
            <ac:spMk id="136" creationId="{046EC755-D94F-229D-31CA-203E18928228}"/>
          </ac:spMkLst>
        </pc:spChg>
        <pc:spChg chg="add del mod ord topLvl">
          <ac:chgData name="Hasan Selim" userId="84cd2103f36ef0dc" providerId="LiveId" clId="{6ED845BA-74CA-4F74-9AC4-C2ED4D184EBF}" dt="2026-05-03T08:13:05.778" v="5256" actId="478"/>
          <ac:spMkLst>
            <pc:docMk/>
            <pc:sldMk cId="2988238253" sldId="507"/>
            <ac:spMk id="139" creationId="{6E473BD4-7BC8-F6F4-D4BF-2F90E20C4306}"/>
          </ac:spMkLst>
        </pc:spChg>
        <pc:spChg chg="add mod ord">
          <ac:chgData name="Hasan Selim" userId="84cd2103f36ef0dc" providerId="LiveId" clId="{6ED845BA-74CA-4F74-9AC4-C2ED4D184EBF}" dt="2026-05-03T17:51:26.338" v="6946" actId="14826"/>
          <ac:spMkLst>
            <pc:docMk/>
            <pc:sldMk cId="2988238253" sldId="507"/>
            <ac:spMk id="141" creationId="{6C7F78DF-AE21-017B-DFA9-DE26EDC859FA}"/>
          </ac:spMkLst>
        </pc:spChg>
        <pc:spChg chg="del mod topLvl">
          <ac:chgData name="Hasan Selim" userId="84cd2103f36ef0dc" providerId="LiveId" clId="{6ED845BA-74CA-4F74-9AC4-C2ED4D184EBF}" dt="2026-05-03T08:13:05.778" v="5256" actId="478"/>
          <ac:spMkLst>
            <pc:docMk/>
            <pc:sldMk cId="2988238253" sldId="507"/>
            <ac:spMk id="142" creationId="{09BEBC64-2FE7-82A9-7172-357C1B8EAA1C}"/>
          </ac:spMkLst>
        </pc:spChg>
        <pc:spChg chg="add mod">
          <ac:chgData name="Hasan Selim" userId="84cd2103f36ef0dc" providerId="LiveId" clId="{6ED845BA-74CA-4F74-9AC4-C2ED4D184EBF}" dt="2026-05-03T17:51:26.338" v="6946" actId="14826"/>
          <ac:spMkLst>
            <pc:docMk/>
            <pc:sldMk cId="2988238253" sldId="507"/>
            <ac:spMk id="143" creationId="{563BF4B3-0013-B951-B8C0-4362F7D4F333}"/>
          </ac:spMkLst>
        </pc:spChg>
        <pc:spChg chg="add mod">
          <ac:chgData name="Hasan Selim" userId="84cd2103f36ef0dc" providerId="LiveId" clId="{6ED845BA-74CA-4F74-9AC4-C2ED4D184EBF}" dt="2026-05-03T16:49:43.833" v="6715" actId="1076"/>
          <ac:spMkLst>
            <pc:docMk/>
            <pc:sldMk cId="2988238253" sldId="507"/>
            <ac:spMk id="144" creationId="{2F7F4C51-23CF-1531-3848-6EBBFF606AC7}"/>
          </ac:spMkLst>
        </pc:spChg>
        <pc:spChg chg="mod">
          <ac:chgData name="Hasan Selim" userId="84cd2103f36ef0dc" providerId="LiveId" clId="{6ED845BA-74CA-4F74-9AC4-C2ED4D184EBF}" dt="2026-05-03T17:51:26.338" v="6946" actId="14826"/>
          <ac:spMkLst>
            <pc:docMk/>
            <pc:sldMk cId="2988238253" sldId="507"/>
            <ac:spMk id="153" creationId="{71605CDD-4BA6-7544-A7D4-DBCFDCFD481A}"/>
          </ac:spMkLst>
        </pc:spChg>
        <pc:spChg chg="mod">
          <ac:chgData name="Hasan Selim" userId="84cd2103f36ef0dc" providerId="LiveId" clId="{6ED845BA-74CA-4F74-9AC4-C2ED4D184EBF}" dt="2026-05-03T17:51:26.338" v="6946" actId="14826"/>
          <ac:spMkLst>
            <pc:docMk/>
            <pc:sldMk cId="2988238253" sldId="507"/>
            <ac:spMk id="156" creationId="{E2F8B238-56C2-CABC-B6F2-45BF40EB2A1D}"/>
          </ac:spMkLst>
        </pc:spChg>
        <pc:spChg chg="mod">
          <ac:chgData name="Hasan Selim" userId="84cd2103f36ef0dc" providerId="LiveId" clId="{6ED845BA-74CA-4F74-9AC4-C2ED4D184EBF}" dt="2026-05-03T17:51:26.338" v="6946" actId="14826"/>
          <ac:spMkLst>
            <pc:docMk/>
            <pc:sldMk cId="2988238253" sldId="507"/>
            <ac:spMk id="157" creationId="{78CA2D8C-D889-02C3-BB6E-B1235DA5DB89}"/>
          </ac:spMkLst>
        </pc:spChg>
        <pc:spChg chg="mod">
          <ac:chgData name="Hasan Selim" userId="84cd2103f36ef0dc" providerId="LiveId" clId="{6ED845BA-74CA-4F74-9AC4-C2ED4D184EBF}" dt="2026-05-03T17:51:26.338" v="6946" actId="14826"/>
          <ac:spMkLst>
            <pc:docMk/>
            <pc:sldMk cId="2988238253" sldId="507"/>
            <ac:spMk id="159" creationId="{2D4F3F58-5C43-1003-FF21-5EFCCA170D97}"/>
          </ac:spMkLst>
        </pc:spChg>
        <pc:spChg chg="mod">
          <ac:chgData name="Hasan Selim" userId="84cd2103f36ef0dc" providerId="LiveId" clId="{6ED845BA-74CA-4F74-9AC4-C2ED4D184EBF}" dt="2026-05-03T17:51:26.338" v="6946" actId="14826"/>
          <ac:spMkLst>
            <pc:docMk/>
            <pc:sldMk cId="2988238253" sldId="507"/>
            <ac:spMk id="160" creationId="{81434561-364E-2F6E-512B-A2A210977B65}"/>
          </ac:spMkLst>
        </pc:spChg>
        <pc:spChg chg="mod">
          <ac:chgData name="Hasan Selim" userId="84cd2103f36ef0dc" providerId="LiveId" clId="{6ED845BA-74CA-4F74-9AC4-C2ED4D184EBF}" dt="2026-05-03T17:51:26.338" v="6946" actId="14826"/>
          <ac:spMkLst>
            <pc:docMk/>
            <pc:sldMk cId="2988238253" sldId="507"/>
            <ac:spMk id="162" creationId="{393AB838-6184-B039-84AC-D6BEC4DF4384}"/>
          </ac:spMkLst>
        </pc:spChg>
        <pc:spChg chg="add del mod">
          <ac:chgData name="Hasan Selim" userId="84cd2103f36ef0dc" providerId="LiveId" clId="{6ED845BA-74CA-4F74-9AC4-C2ED4D184EBF}" dt="2026-05-03T08:13:05.778" v="5256" actId="478"/>
          <ac:spMkLst>
            <pc:docMk/>
            <pc:sldMk cId="2988238253" sldId="507"/>
            <ac:spMk id="163" creationId="{5A055A58-E705-262E-89A3-0EA1879DACC0}"/>
          </ac:spMkLst>
        </pc:spChg>
        <pc:spChg chg="mod">
          <ac:chgData name="Hasan Selim" userId="84cd2103f36ef0dc" providerId="LiveId" clId="{6ED845BA-74CA-4F74-9AC4-C2ED4D184EBF}" dt="2026-05-03T17:51:26.338" v="6946" actId="14826"/>
          <ac:spMkLst>
            <pc:docMk/>
            <pc:sldMk cId="2988238253" sldId="507"/>
            <ac:spMk id="173" creationId="{FC4D6BF3-BA13-0C3C-3B37-9A59C40E95B3}"/>
          </ac:spMkLst>
        </pc:spChg>
        <pc:spChg chg="mod">
          <ac:chgData name="Hasan Selim" userId="84cd2103f36ef0dc" providerId="LiveId" clId="{6ED845BA-74CA-4F74-9AC4-C2ED4D184EBF}" dt="2026-05-03T16:15:58.687" v="6440"/>
          <ac:spMkLst>
            <pc:docMk/>
            <pc:sldMk cId="2988238253" sldId="507"/>
            <ac:spMk id="174" creationId="{5AC87547-BF4F-2B14-55E1-32A71297C916}"/>
          </ac:spMkLst>
        </pc:spChg>
        <pc:spChg chg="mod">
          <ac:chgData name="Hasan Selim" userId="84cd2103f36ef0dc" providerId="LiveId" clId="{6ED845BA-74CA-4F74-9AC4-C2ED4D184EBF}" dt="2026-05-03T17:51:26.338" v="6946" actId="14826"/>
          <ac:spMkLst>
            <pc:docMk/>
            <pc:sldMk cId="2988238253" sldId="507"/>
            <ac:spMk id="175" creationId="{0C65B0AE-CC54-CAC9-5F91-D5D7C3EE5F5B}"/>
          </ac:spMkLst>
        </pc:spChg>
        <pc:spChg chg="add mod">
          <ac:chgData name="Hasan Selim" userId="84cd2103f36ef0dc" providerId="LiveId" clId="{6ED845BA-74CA-4F74-9AC4-C2ED4D184EBF}" dt="2026-05-03T16:32:49.352" v="6703" actId="1076"/>
          <ac:spMkLst>
            <pc:docMk/>
            <pc:sldMk cId="2988238253" sldId="507"/>
            <ac:spMk id="178" creationId="{357A53B2-23C8-FAE8-28E1-CCE822FF3FFA}"/>
          </ac:spMkLst>
        </pc:spChg>
        <pc:spChg chg="add del mod">
          <ac:chgData name="Hasan Selim" userId="84cd2103f36ef0dc" providerId="LiveId" clId="{6ED845BA-74CA-4F74-9AC4-C2ED4D184EBF}" dt="2026-05-03T16:28:22.861" v="6650" actId="478"/>
          <ac:spMkLst>
            <pc:docMk/>
            <pc:sldMk cId="2988238253" sldId="507"/>
            <ac:spMk id="179" creationId="{0E2A8934-6323-7A66-3201-5D722565D71A}"/>
          </ac:spMkLst>
        </pc:spChg>
        <pc:spChg chg="add mod">
          <ac:chgData name="Hasan Selim" userId="84cd2103f36ef0dc" providerId="LiveId" clId="{6ED845BA-74CA-4F74-9AC4-C2ED4D184EBF}" dt="2026-05-03T16:19:29.807" v="6490" actId="1076"/>
          <ac:spMkLst>
            <pc:docMk/>
            <pc:sldMk cId="2988238253" sldId="507"/>
            <ac:spMk id="184" creationId="{9E0ED04B-0C1F-30BB-2B3B-68E9E67BA885}"/>
          </ac:spMkLst>
        </pc:spChg>
        <pc:spChg chg="add mod">
          <ac:chgData name="Hasan Selim" userId="84cd2103f36ef0dc" providerId="LiveId" clId="{6ED845BA-74CA-4F74-9AC4-C2ED4D184EBF}" dt="2026-05-03T16:19:29.807" v="6490" actId="1076"/>
          <ac:spMkLst>
            <pc:docMk/>
            <pc:sldMk cId="2988238253" sldId="507"/>
            <ac:spMk id="185" creationId="{6C62B012-FFCF-4265-5DF0-574B8100C211}"/>
          </ac:spMkLst>
        </pc:spChg>
        <pc:spChg chg="add mod">
          <ac:chgData name="Hasan Selim" userId="84cd2103f36ef0dc" providerId="LiveId" clId="{6ED845BA-74CA-4F74-9AC4-C2ED4D184EBF}" dt="2026-05-03T16:25:18.446" v="6595" actId="1036"/>
          <ac:spMkLst>
            <pc:docMk/>
            <pc:sldMk cId="2988238253" sldId="507"/>
            <ac:spMk id="186" creationId="{775F814F-17F3-576E-6525-B74135C707E1}"/>
          </ac:spMkLst>
        </pc:spChg>
        <pc:spChg chg="add del mod">
          <ac:chgData name="Hasan Selim" userId="84cd2103f36ef0dc" providerId="LiveId" clId="{6ED845BA-74CA-4F74-9AC4-C2ED4D184EBF}" dt="2026-05-03T16:21:54.244" v="6540" actId="478"/>
          <ac:spMkLst>
            <pc:docMk/>
            <pc:sldMk cId="2988238253" sldId="507"/>
            <ac:spMk id="187" creationId="{43F5A4D5-09E5-0C02-9218-7F371C0AAE6F}"/>
          </ac:spMkLst>
        </pc:spChg>
        <pc:spChg chg="add del mod">
          <ac:chgData name="Hasan Selim" userId="84cd2103f36ef0dc" providerId="LiveId" clId="{6ED845BA-74CA-4F74-9AC4-C2ED4D184EBF}" dt="2026-05-03T16:19:52.497" v="6498" actId="478"/>
          <ac:spMkLst>
            <pc:docMk/>
            <pc:sldMk cId="2988238253" sldId="507"/>
            <ac:spMk id="188" creationId="{173F3178-4DE3-1345-9578-E0B89978616D}"/>
          </ac:spMkLst>
        </pc:spChg>
        <pc:spChg chg="add del mod">
          <ac:chgData name="Hasan Selim" userId="84cd2103f36ef0dc" providerId="LiveId" clId="{6ED845BA-74CA-4F74-9AC4-C2ED4D184EBF}" dt="2026-05-03T16:19:51.619" v="6497" actId="478"/>
          <ac:spMkLst>
            <pc:docMk/>
            <pc:sldMk cId="2988238253" sldId="507"/>
            <ac:spMk id="189" creationId="{50FD9EF1-0A0A-AFA0-8284-E69BB1841249}"/>
          </ac:spMkLst>
        </pc:spChg>
        <pc:spChg chg="add mod">
          <ac:chgData name="Hasan Selim" userId="84cd2103f36ef0dc" providerId="LiveId" clId="{6ED845BA-74CA-4F74-9AC4-C2ED4D184EBF}" dt="2026-05-03T16:25:18.446" v="6595" actId="1036"/>
          <ac:spMkLst>
            <pc:docMk/>
            <pc:sldMk cId="2988238253" sldId="507"/>
            <ac:spMk id="190" creationId="{9EABCAFD-3E3B-0F41-EE9A-1D8826AE7793}"/>
          </ac:spMkLst>
        </pc:spChg>
        <pc:spChg chg="add mod">
          <ac:chgData name="Hasan Selim" userId="84cd2103f36ef0dc" providerId="LiveId" clId="{6ED845BA-74CA-4F74-9AC4-C2ED4D184EBF}" dt="2026-05-03T16:25:18.446" v="6595" actId="1036"/>
          <ac:spMkLst>
            <pc:docMk/>
            <pc:sldMk cId="2988238253" sldId="507"/>
            <ac:spMk id="191" creationId="{3AA41B57-A42B-35E4-AB17-4D5168965F2F}"/>
          </ac:spMkLst>
        </pc:spChg>
        <pc:spChg chg="add mod">
          <ac:chgData name="Hasan Selim" userId="84cd2103f36ef0dc" providerId="LiveId" clId="{6ED845BA-74CA-4F74-9AC4-C2ED4D184EBF}" dt="2026-05-03T16:25:18.446" v="6595" actId="1036"/>
          <ac:spMkLst>
            <pc:docMk/>
            <pc:sldMk cId="2988238253" sldId="507"/>
            <ac:spMk id="192" creationId="{B68369BF-E749-60B3-828A-DDF153E1ABE7}"/>
          </ac:spMkLst>
        </pc:spChg>
        <pc:spChg chg="add mod">
          <ac:chgData name="Hasan Selim" userId="84cd2103f36ef0dc" providerId="LiveId" clId="{6ED845BA-74CA-4F74-9AC4-C2ED4D184EBF}" dt="2026-05-03T16:21:16.173" v="6525" actId="688"/>
          <ac:spMkLst>
            <pc:docMk/>
            <pc:sldMk cId="2988238253" sldId="507"/>
            <ac:spMk id="193" creationId="{E04CA5BE-7808-36EA-0653-3943E810D0DB}"/>
          </ac:spMkLst>
        </pc:spChg>
        <pc:spChg chg="add mod">
          <ac:chgData name="Hasan Selim" userId="84cd2103f36ef0dc" providerId="LiveId" clId="{6ED845BA-74CA-4F74-9AC4-C2ED4D184EBF}" dt="2026-05-03T16:21:20.976" v="6527" actId="1076"/>
          <ac:spMkLst>
            <pc:docMk/>
            <pc:sldMk cId="2988238253" sldId="507"/>
            <ac:spMk id="194" creationId="{73AB6B11-AF13-0390-4372-0A0C48557B4A}"/>
          </ac:spMkLst>
        </pc:spChg>
        <pc:spChg chg="add mod">
          <ac:chgData name="Hasan Selim" userId="84cd2103f36ef0dc" providerId="LiveId" clId="{6ED845BA-74CA-4F74-9AC4-C2ED4D184EBF}" dt="2026-05-03T16:21:30.107" v="6530" actId="1076"/>
          <ac:spMkLst>
            <pc:docMk/>
            <pc:sldMk cId="2988238253" sldId="507"/>
            <ac:spMk id="195" creationId="{650931AF-9318-8FED-09E8-93637EF264F7}"/>
          </ac:spMkLst>
        </pc:spChg>
        <pc:spChg chg="add del mod">
          <ac:chgData name="Hasan Selim" userId="84cd2103f36ef0dc" providerId="LiveId" clId="{6ED845BA-74CA-4F74-9AC4-C2ED4D184EBF}" dt="2026-05-03T16:21:46.987" v="6538" actId="478"/>
          <ac:spMkLst>
            <pc:docMk/>
            <pc:sldMk cId="2988238253" sldId="507"/>
            <ac:spMk id="196" creationId="{D7894E40-EFC6-E667-973F-82733961372A}"/>
          </ac:spMkLst>
        </pc:spChg>
        <pc:spChg chg="add del mod">
          <ac:chgData name="Hasan Selim" userId="84cd2103f36ef0dc" providerId="LiveId" clId="{6ED845BA-74CA-4F74-9AC4-C2ED4D184EBF}" dt="2026-05-03T16:33:05.113" v="6709" actId="14100"/>
          <ac:spMkLst>
            <pc:docMk/>
            <pc:sldMk cId="2988238253" sldId="507"/>
            <ac:spMk id="197" creationId="{74D1CC4C-D446-0ED3-57AA-F4C350C62213}"/>
          </ac:spMkLst>
        </pc:spChg>
        <pc:spChg chg="add mod">
          <ac:chgData name="Hasan Selim" userId="84cd2103f36ef0dc" providerId="LiveId" clId="{6ED845BA-74CA-4F74-9AC4-C2ED4D184EBF}" dt="2026-05-03T16:30:06.979" v="6670" actId="1076"/>
          <ac:spMkLst>
            <pc:docMk/>
            <pc:sldMk cId="2988238253" sldId="507"/>
            <ac:spMk id="198" creationId="{5DC47EEF-0517-483F-0CB4-A1B53E4CCD43}"/>
          </ac:spMkLst>
        </pc:spChg>
        <pc:grpChg chg="add mod">
          <ac:chgData name="Hasan Selim" userId="84cd2103f36ef0dc" providerId="LiveId" clId="{6ED845BA-74CA-4F74-9AC4-C2ED4D184EBF}" dt="2026-05-03T16:18:57.758" v="6481" actId="164"/>
          <ac:grpSpMkLst>
            <pc:docMk/>
            <pc:sldMk cId="2988238253" sldId="507"/>
            <ac:grpSpMk id="146" creationId="{1EF515CF-B572-9AA6-5A68-87742228E7C0}"/>
          </ac:grpSpMkLst>
        </pc:grpChg>
        <pc:grpChg chg="add mod">
          <ac:chgData name="Hasan Selim" userId="84cd2103f36ef0dc" providerId="LiveId" clId="{6ED845BA-74CA-4F74-9AC4-C2ED4D184EBF}" dt="2026-05-03T16:18:57.758" v="6481" actId="164"/>
          <ac:grpSpMkLst>
            <pc:docMk/>
            <pc:sldMk cId="2988238253" sldId="507"/>
            <ac:grpSpMk id="152" creationId="{55042925-8E4B-D3BD-998C-C9E4D1C01150}"/>
          </ac:grpSpMkLst>
        </pc:grpChg>
        <pc:grpChg chg="add mod">
          <ac:chgData name="Hasan Selim" userId="84cd2103f36ef0dc" providerId="LiveId" clId="{6ED845BA-74CA-4F74-9AC4-C2ED4D184EBF}" dt="2026-05-03T16:18:57.758" v="6481" actId="164"/>
          <ac:grpSpMkLst>
            <pc:docMk/>
            <pc:sldMk cId="2988238253" sldId="507"/>
            <ac:grpSpMk id="158" creationId="{534D3BA1-D9ED-DF80-48F4-C37B9A41E675}"/>
          </ac:grpSpMkLst>
        </pc:grpChg>
        <pc:grpChg chg="add mod">
          <ac:chgData name="Hasan Selim" userId="84cd2103f36ef0dc" providerId="LiveId" clId="{6ED845BA-74CA-4F74-9AC4-C2ED4D184EBF}" dt="2026-05-03T16:18:57.758" v="6481" actId="164"/>
          <ac:grpSpMkLst>
            <pc:docMk/>
            <pc:sldMk cId="2988238253" sldId="507"/>
            <ac:grpSpMk id="172" creationId="{AF0FD7D3-6A95-782F-0445-E7C380D41346}"/>
          </ac:grpSpMkLst>
        </pc:grpChg>
        <pc:grpChg chg="add mod">
          <ac:chgData name="Hasan Selim" userId="84cd2103f36ef0dc" providerId="LiveId" clId="{6ED845BA-74CA-4F74-9AC4-C2ED4D184EBF}" dt="2026-05-03T16:18:55.225" v="6479" actId="14100"/>
          <ac:grpSpMkLst>
            <pc:docMk/>
            <pc:sldMk cId="2988238253" sldId="507"/>
            <ac:grpSpMk id="180" creationId="{EF9A6E2C-B763-6CBD-B4B7-ACE7281C0AA9}"/>
          </ac:grpSpMkLst>
        </pc:grpChg>
        <pc:grpChg chg="add mod">
          <ac:chgData name="Hasan Selim" userId="84cd2103f36ef0dc" providerId="LiveId" clId="{6ED845BA-74CA-4F74-9AC4-C2ED4D184EBF}" dt="2026-05-03T16:19:01.143" v="6482" actId="14100"/>
          <ac:grpSpMkLst>
            <pc:docMk/>
            <pc:sldMk cId="2988238253" sldId="507"/>
            <ac:grpSpMk id="181" creationId="{492FD117-3D2F-ACA2-2E68-03FFE30CB863}"/>
          </ac:grpSpMkLst>
        </pc:grpChg>
        <pc:grpChg chg="add mod">
          <ac:chgData name="Hasan Selim" userId="84cd2103f36ef0dc" providerId="LiveId" clId="{6ED845BA-74CA-4F74-9AC4-C2ED4D184EBF}" dt="2026-05-03T16:30:21.968" v="6677" actId="164"/>
          <ac:grpSpMkLst>
            <pc:docMk/>
            <pc:sldMk cId="2988238253" sldId="507"/>
            <ac:grpSpMk id="199" creationId="{60059B56-E4FF-931D-4E08-BAE250CEA10E}"/>
          </ac:grpSpMkLst>
        </pc:grpChg>
        <pc:grpChg chg="add mod">
          <ac:chgData name="Hasan Selim" userId="84cd2103f36ef0dc" providerId="LiveId" clId="{6ED845BA-74CA-4F74-9AC4-C2ED4D184EBF}" dt="2026-05-03T16:30:26.119" v="6679" actId="1076"/>
          <ac:grpSpMkLst>
            <pc:docMk/>
            <pc:sldMk cId="2988238253" sldId="507"/>
            <ac:grpSpMk id="200" creationId="{8C4E6DA8-CD3C-5CBB-F48A-D8AF5A49993F}"/>
          </ac:grpSpMkLst>
        </pc:grpChg>
        <pc:grpChg chg="add mod">
          <ac:chgData name="Hasan Selim" userId="84cd2103f36ef0dc" providerId="LiveId" clId="{6ED845BA-74CA-4F74-9AC4-C2ED4D184EBF}" dt="2026-05-03T16:32:16.865" v="6698" actId="1076"/>
          <ac:grpSpMkLst>
            <pc:docMk/>
            <pc:sldMk cId="2988238253" sldId="507"/>
            <ac:grpSpMk id="201" creationId="{6318996F-F42F-A9DC-DE26-A0A442FFE4A5}"/>
          </ac:grpSpMkLst>
        </pc:grpChg>
        <pc:grpChg chg="add mod">
          <ac:chgData name="Hasan Selim" userId="84cd2103f36ef0dc" providerId="LiveId" clId="{6ED845BA-74CA-4F74-9AC4-C2ED4D184EBF}" dt="2026-05-03T16:33:25.312" v="6710" actId="1076"/>
          <ac:grpSpMkLst>
            <pc:docMk/>
            <pc:sldMk cId="2988238253" sldId="507"/>
            <ac:grpSpMk id="202" creationId="{D11222DC-66F2-C0EE-5AE4-91EA49C5E79B}"/>
          </ac:grpSpMkLst>
        </pc:grpChg>
        <pc:picChg chg="add del mod">
          <ac:chgData name="Hasan Selim" userId="84cd2103f36ef0dc" providerId="LiveId" clId="{6ED845BA-74CA-4F74-9AC4-C2ED4D184EBF}" dt="2026-05-03T11:28:15.047" v="5283" actId="478"/>
          <ac:picMkLst>
            <pc:docMk/>
            <pc:sldMk cId="2988238253" sldId="507"/>
            <ac:picMk id="4" creationId="{3AD9862F-DCA2-B096-848B-C9F0FE0686A7}"/>
          </ac:picMkLst>
        </pc:picChg>
        <pc:picChg chg="add del mod modCrop">
          <ac:chgData name="Hasan Selim" userId="84cd2103f36ef0dc" providerId="LiveId" clId="{6ED845BA-74CA-4F74-9AC4-C2ED4D184EBF}" dt="2026-05-03T15:59:35.518" v="6152" actId="478"/>
          <ac:picMkLst>
            <pc:docMk/>
            <pc:sldMk cId="2988238253" sldId="507"/>
            <ac:picMk id="7" creationId="{170778B9-806E-2A7D-57E2-57F308CA02BD}"/>
          </ac:picMkLst>
        </pc:picChg>
        <pc:picChg chg="add del mod">
          <ac:chgData name="Hasan Selim" userId="84cd2103f36ef0dc" providerId="LiveId" clId="{6ED845BA-74CA-4F74-9AC4-C2ED4D184EBF}" dt="2026-05-03T11:31:10.871" v="5362" actId="478"/>
          <ac:picMkLst>
            <pc:docMk/>
            <pc:sldMk cId="2988238253" sldId="507"/>
            <ac:picMk id="13" creationId="{1B5E903B-CDB8-0C00-07EC-8019563FFD55}"/>
          </ac:picMkLst>
        </pc:picChg>
        <pc:picChg chg="add del mod">
          <ac:chgData name="Hasan Selim" userId="84cd2103f36ef0dc" providerId="LiveId" clId="{6ED845BA-74CA-4F74-9AC4-C2ED4D184EBF}" dt="2026-05-03T11:30:56.681" v="5356" actId="931"/>
          <ac:picMkLst>
            <pc:docMk/>
            <pc:sldMk cId="2988238253" sldId="507"/>
            <ac:picMk id="15" creationId="{A8ED16F7-A762-B31D-F807-C903B323EF56}"/>
          </ac:picMkLst>
        </pc:picChg>
        <pc:picChg chg="add del mod">
          <ac:chgData name="Hasan Selim" userId="84cd2103f36ef0dc" providerId="LiveId" clId="{6ED845BA-74CA-4F74-9AC4-C2ED4D184EBF}" dt="2026-05-03T11:30:56.046" v="5355" actId="931"/>
          <ac:picMkLst>
            <pc:docMk/>
            <pc:sldMk cId="2988238253" sldId="507"/>
            <ac:picMk id="17" creationId="{C945C8A7-7E78-0B02-6BC6-0B0E6E26AA42}"/>
          </ac:picMkLst>
        </pc:picChg>
        <pc:picChg chg="add del mod modCrop">
          <ac:chgData name="Hasan Selim" userId="84cd2103f36ef0dc" providerId="LiveId" clId="{6ED845BA-74CA-4F74-9AC4-C2ED4D184EBF}" dt="2026-05-03T11:40:00.440" v="5422" actId="478"/>
          <ac:picMkLst>
            <pc:docMk/>
            <pc:sldMk cId="2988238253" sldId="507"/>
            <ac:picMk id="18" creationId="{6F38F118-0BF0-F388-9655-8F637053B36A}"/>
          </ac:picMkLst>
        </pc:picChg>
        <pc:picChg chg="add mod">
          <ac:chgData name="Hasan Selim" userId="84cd2103f36ef0dc" providerId="LiveId" clId="{6ED845BA-74CA-4F74-9AC4-C2ED4D184EBF}" dt="2026-05-03T16:30:55.603" v="6688" actId="1076"/>
          <ac:picMkLst>
            <pc:docMk/>
            <pc:sldMk cId="2988238253" sldId="507"/>
            <ac:picMk id="20" creationId="{9AD5528A-C99B-A9D6-17B2-2D5C98D12903}"/>
          </ac:picMkLst>
        </pc:picChg>
        <pc:picChg chg="add del mod">
          <ac:chgData name="Hasan Selim" userId="84cd2103f36ef0dc" providerId="LiveId" clId="{6ED845BA-74CA-4F74-9AC4-C2ED4D184EBF}" dt="2026-05-03T11:30:55.870" v="5354" actId="931"/>
          <ac:picMkLst>
            <pc:docMk/>
            <pc:sldMk cId="2988238253" sldId="507"/>
            <ac:picMk id="21" creationId="{04C8C846-1507-6AD4-BA00-3A84AD10BAB4}"/>
          </ac:picMkLst>
        </pc:picChg>
        <pc:picChg chg="add del mod">
          <ac:chgData name="Hasan Selim" userId="84cd2103f36ef0dc" providerId="LiveId" clId="{6ED845BA-74CA-4F74-9AC4-C2ED4D184EBF}" dt="2026-05-03T11:30:55.690" v="5353" actId="931"/>
          <ac:picMkLst>
            <pc:docMk/>
            <pc:sldMk cId="2988238253" sldId="507"/>
            <ac:picMk id="23" creationId="{FB550CAE-C92A-E60E-8CCA-59205A04A91E}"/>
          </ac:picMkLst>
        </pc:picChg>
        <pc:picChg chg="add del mod">
          <ac:chgData name="Hasan Selim" userId="84cd2103f36ef0dc" providerId="LiveId" clId="{6ED845BA-74CA-4F74-9AC4-C2ED4D184EBF}" dt="2026-05-03T11:30:55.469" v="5352" actId="931"/>
          <ac:picMkLst>
            <pc:docMk/>
            <pc:sldMk cId="2988238253" sldId="507"/>
            <ac:picMk id="25" creationId="{814AC060-B33C-4D35-8F0A-24863E619CB0}"/>
          </ac:picMkLst>
        </pc:picChg>
        <pc:picChg chg="add del mod">
          <ac:chgData name="Hasan Selim" userId="84cd2103f36ef0dc" providerId="LiveId" clId="{6ED845BA-74CA-4F74-9AC4-C2ED4D184EBF}" dt="2026-05-03T11:30:55.206" v="5351" actId="931"/>
          <ac:picMkLst>
            <pc:docMk/>
            <pc:sldMk cId="2988238253" sldId="507"/>
            <ac:picMk id="27" creationId="{279767E4-A944-6F6E-6002-FDCB260ABE4F}"/>
          </ac:picMkLst>
        </pc:picChg>
        <pc:picChg chg="add del mod">
          <ac:chgData name="Hasan Selim" userId="84cd2103f36ef0dc" providerId="LiveId" clId="{6ED845BA-74CA-4F74-9AC4-C2ED4D184EBF}" dt="2026-05-03T11:30:54.762" v="5350" actId="931"/>
          <ac:picMkLst>
            <pc:docMk/>
            <pc:sldMk cId="2988238253" sldId="507"/>
            <ac:picMk id="29" creationId="{7D83602F-4DE8-D25F-461B-CD0C49736840}"/>
          </ac:picMkLst>
        </pc:picChg>
        <pc:picChg chg="add del mod">
          <ac:chgData name="Hasan Selim" userId="84cd2103f36ef0dc" providerId="LiveId" clId="{6ED845BA-74CA-4F74-9AC4-C2ED4D184EBF}" dt="2026-05-03T11:30:53.620" v="5349" actId="931"/>
          <ac:picMkLst>
            <pc:docMk/>
            <pc:sldMk cId="2988238253" sldId="507"/>
            <ac:picMk id="32" creationId="{1420DAEE-37A4-60CE-85F7-F98DF223D909}"/>
          </ac:picMkLst>
        </pc:picChg>
        <pc:picChg chg="add mod">
          <ac:chgData name="Hasan Selim" userId="84cd2103f36ef0dc" providerId="LiveId" clId="{6ED845BA-74CA-4F74-9AC4-C2ED4D184EBF}" dt="2026-05-03T16:50:07.013" v="6720" actId="1076"/>
          <ac:picMkLst>
            <pc:docMk/>
            <pc:sldMk cId="2988238253" sldId="507"/>
            <ac:picMk id="35" creationId="{4483D62A-0F05-2503-D71B-E6F5C5391F6A}"/>
          </ac:picMkLst>
        </pc:picChg>
        <pc:picChg chg="add del mod">
          <ac:chgData name="Hasan Selim" userId="84cd2103f36ef0dc" providerId="LiveId" clId="{6ED845BA-74CA-4F74-9AC4-C2ED4D184EBF}" dt="2026-05-03T16:08:56.766" v="6324" actId="21"/>
          <ac:picMkLst>
            <pc:docMk/>
            <pc:sldMk cId="2988238253" sldId="507"/>
            <ac:picMk id="37" creationId="{70EB1E76-3002-C29B-E7A5-9FEC1DCE9B0B}"/>
          </ac:picMkLst>
        </pc:picChg>
        <pc:picChg chg="add del mod">
          <ac:chgData name="Hasan Selim" userId="84cd2103f36ef0dc" providerId="LiveId" clId="{6ED845BA-74CA-4F74-9AC4-C2ED4D184EBF}" dt="2026-05-03T16:08:56.766" v="6324" actId="21"/>
          <ac:picMkLst>
            <pc:docMk/>
            <pc:sldMk cId="2988238253" sldId="507"/>
            <ac:picMk id="39" creationId="{E5F61563-1C00-DA25-E7CA-D74A070C5569}"/>
          </ac:picMkLst>
        </pc:picChg>
        <pc:picChg chg="add del mod">
          <ac:chgData name="Hasan Selim" userId="84cd2103f36ef0dc" providerId="LiveId" clId="{6ED845BA-74CA-4F74-9AC4-C2ED4D184EBF}" dt="2026-05-03T16:53:34.895" v="6731" actId="478"/>
          <ac:picMkLst>
            <pc:docMk/>
            <pc:sldMk cId="2988238253" sldId="507"/>
            <ac:picMk id="42" creationId="{416D67D8-00D0-0963-3338-5868602A06BE}"/>
          </ac:picMkLst>
        </pc:picChg>
        <pc:picChg chg="add del mod modCrop">
          <ac:chgData name="Hasan Selim" userId="84cd2103f36ef0dc" providerId="LiveId" clId="{6ED845BA-74CA-4F74-9AC4-C2ED4D184EBF}" dt="2026-05-03T12:01:19.610" v="5689" actId="21"/>
          <ac:picMkLst>
            <pc:docMk/>
            <pc:sldMk cId="2988238253" sldId="507"/>
            <ac:picMk id="45" creationId="{45EB7034-DADE-39E9-12C6-3730A2C9090B}"/>
          </ac:picMkLst>
        </pc:picChg>
        <pc:picChg chg="add del mod">
          <ac:chgData name="Hasan Selim" userId="84cd2103f36ef0dc" providerId="LiveId" clId="{6ED845BA-74CA-4F74-9AC4-C2ED4D184EBF}" dt="2026-05-03T12:01:19.610" v="5689" actId="21"/>
          <ac:picMkLst>
            <pc:docMk/>
            <pc:sldMk cId="2988238253" sldId="507"/>
            <ac:picMk id="49" creationId="{147763E1-D863-1621-C722-0B440B4DDE3F}"/>
          </ac:picMkLst>
        </pc:picChg>
        <pc:picChg chg="add del mod">
          <ac:chgData name="Hasan Selim" userId="84cd2103f36ef0dc" providerId="LiveId" clId="{6ED845BA-74CA-4F74-9AC4-C2ED4D184EBF}" dt="2026-05-03T12:07:52.540" v="5717" actId="21"/>
          <ac:picMkLst>
            <pc:docMk/>
            <pc:sldMk cId="2988238253" sldId="507"/>
            <ac:picMk id="56" creationId="{61027C27-27CD-0D78-B51B-15B294FE2804}"/>
          </ac:picMkLst>
        </pc:picChg>
        <pc:picChg chg="add mod">
          <ac:chgData name="Hasan Selim" userId="84cd2103f36ef0dc" providerId="LiveId" clId="{6ED845BA-74CA-4F74-9AC4-C2ED4D184EBF}" dt="2026-05-03T16:18:57.758" v="6481" actId="164"/>
          <ac:picMkLst>
            <pc:docMk/>
            <pc:sldMk cId="2988238253" sldId="507"/>
            <ac:picMk id="60" creationId="{1C9D36BE-1286-206D-2664-4F5A575AF348}"/>
          </ac:picMkLst>
        </pc:picChg>
        <pc:picChg chg="add del mod modCrop">
          <ac:chgData name="Hasan Selim" userId="84cd2103f36ef0dc" providerId="LiveId" clId="{6ED845BA-74CA-4F74-9AC4-C2ED4D184EBF}" dt="2026-05-03T12:12:44.672" v="5743" actId="478"/>
          <ac:picMkLst>
            <pc:docMk/>
            <pc:sldMk cId="2988238253" sldId="507"/>
            <ac:picMk id="63" creationId="{8A13DE2B-80D1-CC1C-8E88-996A8E894E51}"/>
          </ac:picMkLst>
        </pc:picChg>
        <pc:picChg chg="add mod modCrop">
          <ac:chgData name="Hasan Selim" userId="84cd2103f36ef0dc" providerId="LiveId" clId="{6ED845BA-74CA-4F74-9AC4-C2ED4D184EBF}" dt="2026-05-03T18:05:01.082" v="6982" actId="14826"/>
          <ac:picMkLst>
            <pc:docMk/>
            <pc:sldMk cId="2988238253" sldId="507"/>
            <ac:picMk id="69" creationId="{6A6B482E-016B-D92E-B293-9673C4A29022}"/>
          </ac:picMkLst>
        </pc:picChg>
        <pc:picChg chg="add mod modCrop">
          <ac:chgData name="Hasan Selim" userId="84cd2103f36ef0dc" providerId="LiveId" clId="{6ED845BA-74CA-4F74-9AC4-C2ED4D184EBF}" dt="2026-05-03T16:18:52.645" v="6477" actId="164"/>
          <ac:picMkLst>
            <pc:docMk/>
            <pc:sldMk cId="2988238253" sldId="507"/>
            <ac:picMk id="71" creationId="{9BFA7906-839B-4EDB-9B59-E09303DC91FB}"/>
          </ac:picMkLst>
        </pc:picChg>
        <pc:picChg chg="add mod">
          <ac:chgData name="Hasan Selim" userId="84cd2103f36ef0dc" providerId="LiveId" clId="{6ED845BA-74CA-4F74-9AC4-C2ED4D184EBF}" dt="2026-05-03T16:50:14.588" v="6721" actId="1076"/>
          <ac:picMkLst>
            <pc:docMk/>
            <pc:sldMk cId="2988238253" sldId="507"/>
            <ac:picMk id="73" creationId="{F9D9DB14-80DD-39F4-8C2E-7657A2B3F8C6}"/>
          </ac:picMkLst>
        </pc:picChg>
        <pc:picChg chg="add del mod">
          <ac:chgData name="Hasan Selim" userId="84cd2103f36ef0dc" providerId="LiveId" clId="{6ED845BA-74CA-4F74-9AC4-C2ED4D184EBF}" dt="2026-05-03T12:16:23.500" v="5763" actId="21"/>
          <ac:picMkLst>
            <pc:docMk/>
            <pc:sldMk cId="2988238253" sldId="507"/>
            <ac:picMk id="74" creationId="{73866364-893A-60A3-8EBD-81ED06CCAD91}"/>
          </ac:picMkLst>
        </pc:picChg>
        <pc:picChg chg="add mod">
          <ac:chgData name="Hasan Selim" userId="84cd2103f36ef0dc" providerId="LiveId" clId="{6ED845BA-74CA-4F74-9AC4-C2ED4D184EBF}" dt="2026-05-03T16:30:30.089" v="6680" actId="1076"/>
          <ac:picMkLst>
            <pc:docMk/>
            <pc:sldMk cId="2988238253" sldId="507"/>
            <ac:picMk id="77" creationId="{CC85A005-3C15-0A52-7B57-A8235567A080}"/>
          </ac:picMkLst>
        </pc:picChg>
        <pc:picChg chg="add del mod">
          <ac:chgData name="Hasan Selim" userId="84cd2103f36ef0dc" providerId="LiveId" clId="{6ED845BA-74CA-4F74-9AC4-C2ED4D184EBF}" dt="2026-05-03T16:06:43.270" v="6263" actId="478"/>
          <ac:picMkLst>
            <pc:docMk/>
            <pc:sldMk cId="2988238253" sldId="507"/>
            <ac:picMk id="85" creationId="{CDFA2515-E4BD-E832-8EF6-91926AD57EE3}"/>
          </ac:picMkLst>
        </pc:picChg>
        <pc:picChg chg="add del mod">
          <ac:chgData name="Hasan Selim" userId="84cd2103f36ef0dc" providerId="LiveId" clId="{6ED845BA-74CA-4F74-9AC4-C2ED4D184EBF}" dt="2026-05-03T16:06:43.270" v="6263" actId="478"/>
          <ac:picMkLst>
            <pc:docMk/>
            <pc:sldMk cId="2988238253" sldId="507"/>
            <ac:picMk id="86" creationId="{51CF2425-2A23-EF5E-60BB-9A241335A6D6}"/>
          </ac:picMkLst>
        </pc:picChg>
        <pc:picChg chg="add del mod">
          <ac:chgData name="Hasan Selim" userId="84cd2103f36ef0dc" providerId="LiveId" clId="{6ED845BA-74CA-4F74-9AC4-C2ED4D184EBF}" dt="2026-05-03T16:06:43.270" v="6263" actId="478"/>
          <ac:picMkLst>
            <pc:docMk/>
            <pc:sldMk cId="2988238253" sldId="507"/>
            <ac:picMk id="90" creationId="{DCF282C9-98D1-76D0-B4E8-F85A587B03A2}"/>
          </ac:picMkLst>
        </pc:picChg>
        <pc:picChg chg="add mod">
          <ac:chgData name="Hasan Selim" userId="84cd2103f36ef0dc" providerId="LiveId" clId="{6ED845BA-74CA-4F74-9AC4-C2ED4D184EBF}" dt="2026-05-03T16:30:40.222" v="6683" actId="164"/>
          <ac:picMkLst>
            <pc:docMk/>
            <pc:sldMk cId="2988238253" sldId="507"/>
            <ac:picMk id="92" creationId="{23735743-C2DB-140F-A626-E29235BE1ECA}"/>
          </ac:picMkLst>
        </pc:picChg>
        <pc:picChg chg="add del mod">
          <ac:chgData name="Hasan Selim" userId="84cd2103f36ef0dc" providerId="LiveId" clId="{6ED845BA-74CA-4F74-9AC4-C2ED4D184EBF}" dt="2026-05-03T16:06:58.980" v="6271" actId="478"/>
          <ac:picMkLst>
            <pc:docMk/>
            <pc:sldMk cId="2988238253" sldId="507"/>
            <ac:picMk id="97" creationId="{25620209-E63C-51A8-1A94-2125C1FF67BF}"/>
          </ac:picMkLst>
        </pc:picChg>
        <pc:picChg chg="add mod modCrop">
          <ac:chgData name="Hasan Selim" userId="84cd2103f36ef0dc" providerId="LiveId" clId="{6ED845BA-74CA-4F74-9AC4-C2ED4D184EBF}" dt="2026-05-03T16:04:24.959" v="6241" actId="14100"/>
          <ac:picMkLst>
            <pc:docMk/>
            <pc:sldMk cId="2988238253" sldId="507"/>
            <ac:picMk id="100" creationId="{01A58CC9-C2B5-61F6-0602-A291807E5001}"/>
          </ac:picMkLst>
        </pc:picChg>
        <pc:picChg chg="add mod modCrop">
          <ac:chgData name="Hasan Selim" userId="84cd2103f36ef0dc" providerId="LiveId" clId="{6ED845BA-74CA-4F74-9AC4-C2ED4D184EBF}" dt="2026-05-03T16:25:24.304" v="6596" actId="1076"/>
          <ac:picMkLst>
            <pc:docMk/>
            <pc:sldMk cId="2988238253" sldId="507"/>
            <ac:picMk id="102" creationId="{AA1D8986-A54A-5F2C-3EA8-6C435E833076}"/>
          </ac:picMkLst>
        </pc:picChg>
        <pc:picChg chg="add del mod">
          <ac:chgData name="Hasan Selim" userId="84cd2103f36ef0dc" providerId="LiveId" clId="{6ED845BA-74CA-4F74-9AC4-C2ED4D184EBF}" dt="2026-05-03T16:06:34.119" v="6260" actId="478"/>
          <ac:picMkLst>
            <pc:docMk/>
            <pc:sldMk cId="2988238253" sldId="507"/>
            <ac:picMk id="109" creationId="{9AB6C5F4-307B-552F-8DF7-27603831A8F7}"/>
          </ac:picMkLst>
        </pc:picChg>
        <pc:picChg chg="add mod">
          <ac:chgData name="Hasan Selim" userId="84cd2103f36ef0dc" providerId="LiveId" clId="{6ED845BA-74CA-4F74-9AC4-C2ED4D184EBF}" dt="2026-05-03T16:30:24.330" v="6678" actId="164"/>
          <ac:picMkLst>
            <pc:docMk/>
            <pc:sldMk cId="2988238253" sldId="507"/>
            <ac:picMk id="118" creationId="{195232D7-F230-5188-C570-3F4AE5507B1F}"/>
          </ac:picMkLst>
        </pc:picChg>
        <pc:picChg chg="add mod">
          <ac:chgData name="Hasan Selim" userId="84cd2103f36ef0dc" providerId="LiveId" clId="{6ED845BA-74CA-4F74-9AC4-C2ED4D184EBF}" dt="2026-05-03T16:30:24.330" v="6678" actId="164"/>
          <ac:picMkLst>
            <pc:docMk/>
            <pc:sldMk cId="2988238253" sldId="507"/>
            <ac:picMk id="120" creationId="{DC5D5487-AB08-1E2D-BC62-4CB112116879}"/>
          </ac:picMkLst>
        </pc:picChg>
        <pc:picChg chg="add mod">
          <ac:chgData name="Hasan Selim" userId="84cd2103f36ef0dc" providerId="LiveId" clId="{6ED845BA-74CA-4F74-9AC4-C2ED4D184EBF}" dt="2026-05-03T16:30:24.330" v="6678" actId="164"/>
          <ac:picMkLst>
            <pc:docMk/>
            <pc:sldMk cId="2988238253" sldId="507"/>
            <ac:picMk id="123" creationId="{38E61660-17AC-258A-770F-27AFCE6A32AF}"/>
          </ac:picMkLst>
        </pc:picChg>
        <pc:picChg chg="add mod">
          <ac:chgData name="Hasan Selim" userId="84cd2103f36ef0dc" providerId="LiveId" clId="{6ED845BA-74CA-4F74-9AC4-C2ED4D184EBF}" dt="2026-05-03T16:30:33.948" v="6681" actId="164"/>
          <ac:picMkLst>
            <pc:docMk/>
            <pc:sldMk cId="2988238253" sldId="507"/>
            <ac:picMk id="125" creationId="{71481D2A-86C2-2C51-5E10-CABDA0E0AC44}"/>
          </ac:picMkLst>
        </pc:picChg>
        <pc:picChg chg="add del mod">
          <ac:chgData name="Hasan Selim" userId="84cd2103f36ef0dc" providerId="LiveId" clId="{6ED845BA-74CA-4F74-9AC4-C2ED4D184EBF}" dt="2026-05-03T08:13:07.286" v="5257" actId="478"/>
          <ac:picMkLst>
            <pc:docMk/>
            <pc:sldMk cId="2988238253" sldId="507"/>
            <ac:picMk id="130" creationId="{018AF66B-901C-4CA0-DB91-1A39FEB361B6}"/>
          </ac:picMkLst>
        </pc:picChg>
        <pc:picChg chg="add mod">
          <ac:chgData name="Hasan Selim" userId="84cd2103f36ef0dc" providerId="LiveId" clId="{6ED845BA-74CA-4F74-9AC4-C2ED4D184EBF}" dt="2026-05-03T16:30:40.222" v="6683" actId="164"/>
          <ac:picMkLst>
            <pc:docMk/>
            <pc:sldMk cId="2988238253" sldId="507"/>
            <ac:picMk id="134" creationId="{36122A88-03BB-671B-AD38-31DD2B446968}"/>
          </ac:picMkLst>
        </pc:picChg>
        <pc:picChg chg="add del mod">
          <ac:chgData name="Hasan Selim" userId="84cd2103f36ef0dc" providerId="LiveId" clId="{6ED845BA-74CA-4F74-9AC4-C2ED4D184EBF}" dt="2026-05-03T16:17:21.902" v="6453" actId="478"/>
          <ac:picMkLst>
            <pc:docMk/>
            <pc:sldMk cId="2988238253" sldId="507"/>
            <ac:picMk id="140" creationId="{D8A73A2D-996D-7288-5378-D85033355E6F}"/>
          </ac:picMkLst>
        </pc:picChg>
        <pc:picChg chg="add del mod modCrop">
          <ac:chgData name="Hasan Selim" userId="84cd2103f36ef0dc" providerId="LiveId" clId="{6ED845BA-74CA-4F74-9AC4-C2ED4D184EBF}" dt="2026-05-03T08:13:08.001" v="5258" actId="478"/>
          <ac:picMkLst>
            <pc:docMk/>
            <pc:sldMk cId="2988238253" sldId="507"/>
            <ac:picMk id="151" creationId="{AFE90FBB-FBAA-5704-531A-FECDD2115FEF}"/>
          </ac:picMkLst>
        </pc:picChg>
        <pc:picChg chg="add del mod">
          <ac:chgData name="Hasan Selim" userId="84cd2103f36ef0dc" providerId="LiveId" clId="{6ED845BA-74CA-4F74-9AC4-C2ED4D184EBF}" dt="2026-05-03T16:14:29.789" v="6433" actId="478"/>
          <ac:picMkLst>
            <pc:docMk/>
            <pc:sldMk cId="2988238253" sldId="507"/>
            <ac:picMk id="171" creationId="{49AB85A7-403A-7153-C6C9-D9A1A9333280}"/>
          </ac:picMkLst>
        </pc:picChg>
        <pc:picChg chg="add mod">
          <ac:chgData name="Hasan Selim" userId="84cd2103f36ef0dc" providerId="LiveId" clId="{6ED845BA-74CA-4F74-9AC4-C2ED4D184EBF}" dt="2026-05-03T16:18:57.758" v="6481" actId="164"/>
          <ac:picMkLst>
            <pc:docMk/>
            <pc:sldMk cId="2988238253" sldId="507"/>
            <ac:picMk id="177" creationId="{C4E89F13-A02E-EAC1-FC7F-E110B7C26BAD}"/>
          </ac:picMkLst>
        </pc:picChg>
        <pc:picChg chg="add mod">
          <ac:chgData name="Hasan Selim" userId="84cd2103f36ef0dc" providerId="LiveId" clId="{6ED845BA-74CA-4F74-9AC4-C2ED4D184EBF}" dt="2026-05-03T16:21:22.515" v="6528" actId="1076"/>
          <ac:picMkLst>
            <pc:docMk/>
            <pc:sldMk cId="2988238253" sldId="507"/>
            <ac:picMk id="182" creationId="{E8C7EA42-2F3C-FC4A-36CD-989B9E128B93}"/>
          </ac:picMkLst>
        </pc:picChg>
        <pc:picChg chg="add del mod">
          <ac:chgData name="Hasan Selim" userId="84cd2103f36ef0dc" providerId="LiveId" clId="{6ED845BA-74CA-4F74-9AC4-C2ED4D184EBF}" dt="2026-05-03T16:32:03.484" v="6696" actId="478"/>
          <ac:picMkLst>
            <pc:docMk/>
            <pc:sldMk cId="2988238253" sldId="507"/>
            <ac:picMk id="183" creationId="{2986C950-2D5E-09B4-330D-5AA7BECF29C4}"/>
          </ac:picMkLst>
        </pc:picChg>
        <pc:picChg chg="add mod">
          <ac:chgData name="Hasan Selim" userId="84cd2103f36ef0dc" providerId="LiveId" clId="{6ED845BA-74CA-4F74-9AC4-C2ED4D184EBF}" dt="2026-05-03T16:32:04.467" v="6697" actId="1076"/>
          <ac:picMkLst>
            <pc:docMk/>
            <pc:sldMk cId="2988238253" sldId="507"/>
            <ac:picMk id="204" creationId="{B7FB3767-D166-BEB9-D872-DF27F1D69A21}"/>
          </ac:picMkLst>
        </pc:picChg>
        <pc:picChg chg="add del mod">
          <ac:chgData name="Hasan Selim" userId="84cd2103f36ef0dc" providerId="LiveId" clId="{6ED845BA-74CA-4F74-9AC4-C2ED4D184EBF}" dt="2026-05-03T16:55:02.460" v="6736" actId="478"/>
          <ac:picMkLst>
            <pc:docMk/>
            <pc:sldMk cId="2988238253" sldId="507"/>
            <ac:picMk id="206" creationId="{96D22B08-E1A0-F3EB-93EF-40ECE5B6F047}"/>
          </ac:picMkLst>
        </pc:picChg>
        <pc:picChg chg="add del mod">
          <ac:chgData name="Hasan Selim" userId="84cd2103f36ef0dc" providerId="LiveId" clId="{6ED845BA-74CA-4F74-9AC4-C2ED4D184EBF}" dt="2026-05-03T17:29:51.257" v="6757" actId="478"/>
          <ac:picMkLst>
            <pc:docMk/>
            <pc:sldMk cId="2988238253" sldId="507"/>
            <ac:picMk id="208" creationId="{4A1FCE6A-A03A-683D-29FE-99AD5811319F}"/>
          </ac:picMkLst>
        </pc:picChg>
        <pc:picChg chg="add del mod">
          <ac:chgData name="Hasan Selim" userId="84cd2103f36ef0dc" providerId="LiveId" clId="{6ED845BA-74CA-4F74-9AC4-C2ED4D184EBF}" dt="2026-05-03T16:56:46.895" v="6753" actId="478"/>
          <ac:picMkLst>
            <pc:docMk/>
            <pc:sldMk cId="2988238253" sldId="507"/>
            <ac:picMk id="210" creationId="{0A210EC0-17FC-7EE0-6C9D-E81DC9394D4A}"/>
          </ac:picMkLst>
        </pc:picChg>
        <pc:picChg chg="add mod">
          <ac:chgData name="Hasan Selim" userId="84cd2103f36ef0dc" providerId="LiveId" clId="{6ED845BA-74CA-4F74-9AC4-C2ED4D184EBF}" dt="2026-05-03T17:29:57.759" v="6759" actId="14100"/>
          <ac:picMkLst>
            <pc:docMk/>
            <pc:sldMk cId="2988238253" sldId="507"/>
            <ac:picMk id="212" creationId="{41E9ACDA-C376-DC6F-4BDD-DD847337791E}"/>
          </ac:picMkLst>
        </pc:picChg>
        <pc:picChg chg="add del mod">
          <ac:chgData name="Hasan Selim" userId="84cd2103f36ef0dc" providerId="LiveId" clId="{6ED845BA-74CA-4F74-9AC4-C2ED4D184EBF}" dt="2026-05-03T17:55:16.346" v="6949" actId="21"/>
          <ac:picMkLst>
            <pc:docMk/>
            <pc:sldMk cId="2988238253" sldId="507"/>
            <ac:picMk id="214" creationId="{684DE7A7-D17F-B5A9-7992-B6E2968300FA}"/>
          </ac:picMkLst>
        </pc:picChg>
      </pc:sldChg>
      <pc:sldMasterChg chg="modSp mod setBg addSldLayout delSldLayout modSldLayout">
        <pc:chgData name="Hasan Selim" userId="84cd2103f36ef0dc" providerId="LiveId" clId="{6ED845BA-74CA-4F74-9AC4-C2ED4D184EBF}" dt="2026-05-03T16:32:22.217" v="6699" actId="14100"/>
        <pc:sldMasterMkLst>
          <pc:docMk/>
          <pc:sldMasterMk cId="2476636414" sldId="2147483660"/>
        </pc:sldMasterMkLst>
        <pc:spChg chg="mod">
          <ac:chgData name="Hasan Selim" userId="84cd2103f36ef0dc" providerId="LiveId" clId="{6ED845BA-74CA-4F74-9AC4-C2ED4D184EBF}" dt="2026-05-02T09:18:43.228" v="5242" actId="14100"/>
          <ac:spMkLst>
            <pc:docMk/>
            <pc:sldMasterMk cId="2476636414" sldId="2147483660"/>
            <ac:spMk id="2" creationId="{65CCA141-A142-C21A-A629-BE4558245910}"/>
          </ac:spMkLst>
        </pc:spChg>
        <pc:sldLayoutChg chg="addSp delSp modSp mod setBg">
          <pc:chgData name="Hasan Selim" userId="84cd2103f36ef0dc" providerId="LiveId" clId="{6ED845BA-74CA-4F74-9AC4-C2ED4D184EBF}" dt="2026-05-03T16:22:20.213" v="6547" actId="2085"/>
          <pc:sldLayoutMkLst>
            <pc:docMk/>
            <pc:sldMasterMk cId="2476636414" sldId="2147483660"/>
            <pc:sldLayoutMk cId="641393381" sldId="2147483661"/>
          </pc:sldLayoutMkLst>
          <pc:spChg chg="add del">
            <ac:chgData name="Hasan Selim" userId="84cd2103f36ef0dc" providerId="LiveId" clId="{6ED845BA-74CA-4F74-9AC4-C2ED4D184EBF}" dt="2026-05-03T15:50:48.576" v="5870" actId="22"/>
            <ac:spMkLst>
              <pc:docMk/>
              <pc:sldMasterMk cId="2476636414" sldId="2147483660"/>
              <pc:sldLayoutMk cId="641393381" sldId="2147483661"/>
              <ac:spMk id="6" creationId="{1A2391A4-2321-4457-6DCD-9F57FCED1E00}"/>
            </ac:spMkLst>
          </pc:spChg>
          <pc:spChg chg="add mod ord">
            <ac:chgData name="Hasan Selim" userId="84cd2103f36ef0dc" providerId="LiveId" clId="{6ED845BA-74CA-4F74-9AC4-C2ED4D184EBF}" dt="2026-05-03T16:22:20.213" v="6547" actId="2085"/>
            <ac:spMkLst>
              <pc:docMk/>
              <pc:sldMasterMk cId="2476636414" sldId="2147483660"/>
              <pc:sldLayoutMk cId="641393381" sldId="2147483661"/>
              <ac:spMk id="7" creationId="{FED363E2-971E-E353-FB7B-A58C8E1C7222}"/>
            </ac:spMkLst>
          </pc:spChg>
          <pc:spChg chg="add del mod ord">
            <ac:chgData name="Hasan Selim" userId="84cd2103f36ef0dc" providerId="LiveId" clId="{6ED845BA-74CA-4F74-9AC4-C2ED4D184EBF}" dt="2026-05-03T08:12:40.447" v="5243" actId="478"/>
            <ac:spMkLst>
              <pc:docMk/>
              <pc:sldMasterMk cId="2476636414" sldId="2147483660"/>
              <pc:sldLayoutMk cId="641393381" sldId="2147483661"/>
              <ac:spMk id="10" creationId="{5D043921-1784-CBEB-5F9D-855593220089}"/>
            </ac:spMkLst>
          </pc:spChg>
          <pc:spChg chg="add mod ord">
            <ac:chgData name="Hasan Selim" userId="84cd2103f36ef0dc" providerId="LiveId" clId="{6ED845BA-74CA-4F74-9AC4-C2ED4D184EBF}" dt="2026-05-03T16:22:19.799" v="6546" actId="2085"/>
            <ac:spMkLst>
              <pc:docMk/>
              <pc:sldMasterMk cId="2476636414" sldId="2147483660"/>
              <pc:sldLayoutMk cId="641393381" sldId="2147483661"/>
              <ac:spMk id="22" creationId="{C90A9DF8-50D2-7F45-B57B-D4D34F4CBE84}"/>
            </ac:spMkLst>
          </pc:spChg>
          <pc:picChg chg="add del mod ord">
            <ac:chgData name="Hasan Selim" userId="84cd2103f36ef0dc" providerId="LiveId" clId="{6ED845BA-74CA-4F74-9AC4-C2ED4D184EBF}" dt="2026-05-03T08:12:42.524" v="5244" actId="478"/>
            <ac:picMkLst>
              <pc:docMk/>
              <pc:sldMasterMk cId="2476636414" sldId="2147483660"/>
              <pc:sldLayoutMk cId="641393381" sldId="2147483661"/>
              <ac:picMk id="40" creationId="{12E525A7-6FCF-2CC6-5F60-B0B4686D62CB}"/>
            </ac:picMkLst>
          </pc:picChg>
          <pc:picChg chg="add mod ord">
            <ac:chgData name="Hasan Selim" userId="84cd2103f36ef0dc" providerId="LiveId" clId="{6ED845BA-74CA-4F74-9AC4-C2ED4D184EBF}" dt="2026-05-03T15:55:18.806" v="5933" actId="167"/>
            <ac:picMkLst>
              <pc:docMk/>
              <pc:sldMasterMk cId="2476636414" sldId="2147483660"/>
              <pc:sldLayoutMk cId="641393381" sldId="2147483661"/>
              <ac:picMk id="109" creationId="{37A862A6-E760-0389-AAB5-AE82B4F0D953}"/>
            </ac:picMkLst>
          </pc:picChg>
        </pc:sldLayoutChg>
        <pc:sldLayoutChg chg="addSp delSp modSp mod setBg">
          <pc:chgData name="Hasan Selim" userId="84cd2103f36ef0dc" providerId="LiveId" clId="{6ED845BA-74CA-4F74-9AC4-C2ED4D184EBF}" dt="2026-04-23T15:20:01.336" v="2646" actId="478"/>
          <pc:sldLayoutMkLst>
            <pc:docMk/>
            <pc:sldMasterMk cId="2476636414" sldId="2147483660"/>
            <pc:sldLayoutMk cId="117721130" sldId="2147483662"/>
          </pc:sldLayoutMkLst>
          <pc:spChg chg="add mod">
            <ac:chgData name="Hasan Selim" userId="84cd2103f36ef0dc" providerId="LiveId" clId="{6ED845BA-74CA-4F74-9AC4-C2ED4D184EBF}" dt="2026-04-23T15:19:57.951" v="2645"/>
            <ac:spMkLst>
              <pc:docMk/>
              <pc:sldMasterMk cId="2476636414" sldId="2147483660"/>
              <pc:sldLayoutMk cId="117721130" sldId="2147483662"/>
              <ac:spMk id="37" creationId="{8D4D16AC-F763-EC8B-5A1A-B2EAF0EE9626}"/>
            </ac:spMkLst>
          </pc:spChg>
          <pc:spChg chg="add mod">
            <ac:chgData name="Hasan Selim" userId="84cd2103f36ef0dc" providerId="LiveId" clId="{6ED845BA-74CA-4F74-9AC4-C2ED4D184EBF}" dt="2026-04-23T15:19:57.951" v="2645"/>
            <ac:spMkLst>
              <pc:docMk/>
              <pc:sldMasterMk cId="2476636414" sldId="2147483660"/>
              <pc:sldLayoutMk cId="117721130" sldId="2147483662"/>
              <ac:spMk id="38" creationId="{DB1B61DC-81EA-017E-E881-EED362FE205D}"/>
            </ac:spMkLst>
          </pc:spChg>
          <pc:spChg chg="add mod">
            <ac:chgData name="Hasan Selim" userId="84cd2103f36ef0dc" providerId="LiveId" clId="{6ED845BA-74CA-4F74-9AC4-C2ED4D184EBF}" dt="2026-04-23T15:19:57.951" v="2645"/>
            <ac:spMkLst>
              <pc:docMk/>
              <pc:sldMasterMk cId="2476636414" sldId="2147483660"/>
              <pc:sldLayoutMk cId="117721130" sldId="2147483662"/>
              <ac:spMk id="39" creationId="{5DD25F51-6DF5-5B1F-31AA-64908F432552}"/>
            </ac:spMkLst>
          </pc:spChg>
          <pc:spChg chg="add mod">
            <ac:chgData name="Hasan Selim" userId="84cd2103f36ef0dc" providerId="LiveId" clId="{6ED845BA-74CA-4F74-9AC4-C2ED4D184EBF}" dt="2026-04-23T15:19:57.951" v="2645"/>
            <ac:spMkLst>
              <pc:docMk/>
              <pc:sldMasterMk cId="2476636414" sldId="2147483660"/>
              <pc:sldLayoutMk cId="117721130" sldId="2147483662"/>
              <ac:spMk id="40" creationId="{8F34ECC9-951F-42DA-BD6A-2C2407E2138A}"/>
            </ac:spMkLst>
          </pc:spChg>
          <pc:spChg chg="add mod">
            <ac:chgData name="Hasan Selim" userId="84cd2103f36ef0dc" providerId="LiveId" clId="{6ED845BA-74CA-4F74-9AC4-C2ED4D184EBF}" dt="2026-04-23T15:19:57.951" v="2645"/>
            <ac:spMkLst>
              <pc:docMk/>
              <pc:sldMasterMk cId="2476636414" sldId="2147483660"/>
              <pc:sldLayoutMk cId="117721130" sldId="2147483662"/>
              <ac:spMk id="59" creationId="{204AC596-5DA7-D8BB-66D0-25AD602412A6}"/>
            </ac:spMkLst>
          </pc:spChg>
        </pc:sldLayoutChg>
        <pc:sldLayoutChg chg="addSp delSp modSp mod setBg">
          <pc:chgData name="Hasan Selim" userId="84cd2103f36ef0dc" providerId="LiveId" clId="{6ED845BA-74CA-4F74-9AC4-C2ED4D184EBF}" dt="2026-04-23T15:19:56.790" v="2644" actId="21"/>
          <pc:sldLayoutMkLst>
            <pc:docMk/>
            <pc:sldMasterMk cId="2476636414" sldId="2147483660"/>
            <pc:sldLayoutMk cId="3609756420" sldId="2147483668"/>
          </pc:sldLayoutMkLst>
        </pc:sldLayoutChg>
        <pc:sldLayoutChg chg="setBg">
          <pc:chgData name="Hasan Selim" userId="84cd2103f36ef0dc" providerId="LiveId" clId="{6ED845BA-74CA-4F74-9AC4-C2ED4D184EBF}" dt="2026-04-15T11:48:24.853" v="1090"/>
          <pc:sldLayoutMkLst>
            <pc:docMk/>
            <pc:sldMasterMk cId="2476636414" sldId="2147483660"/>
            <pc:sldLayoutMk cId="1810768933" sldId="2147483669"/>
          </pc:sldLayoutMkLst>
        </pc:sldLayoutChg>
        <pc:sldLayoutChg chg="addSp delSp modSp add mod modTransition">
          <pc:chgData name="Hasan Selim" userId="84cd2103f36ef0dc" providerId="LiveId" clId="{6ED845BA-74CA-4F74-9AC4-C2ED4D184EBF}" dt="2026-05-03T16:32:22.217" v="6699" actId="14100"/>
          <pc:sldLayoutMkLst>
            <pc:docMk/>
            <pc:sldMasterMk cId="2476636414" sldId="2147483660"/>
            <pc:sldLayoutMk cId="2415839091" sldId="2147483670"/>
          </pc:sldLayoutMkLst>
          <pc:spChg chg="add mod ord">
            <ac:chgData name="Hasan Selim" userId="84cd2103f36ef0dc" providerId="LiveId" clId="{6ED845BA-74CA-4F74-9AC4-C2ED4D184EBF}" dt="2026-05-03T16:22:26.639" v="6548" actId="14100"/>
            <ac:spMkLst>
              <pc:docMk/>
              <pc:sldMasterMk cId="2476636414" sldId="2147483660"/>
              <pc:sldLayoutMk cId="2415839091" sldId="2147483670"/>
              <ac:spMk id="5" creationId="{DE611E01-7FEA-D2CD-0D37-9E6649B976A3}"/>
            </ac:spMkLst>
          </pc:spChg>
          <pc:spChg chg="add mod ord">
            <ac:chgData name="Hasan Selim" userId="84cd2103f36ef0dc" providerId="LiveId" clId="{6ED845BA-74CA-4F74-9AC4-C2ED4D184EBF}" dt="2026-05-03T16:22:18.266" v="6545" actId="2085"/>
            <ac:spMkLst>
              <pc:docMk/>
              <pc:sldMasterMk cId="2476636414" sldId="2147483660"/>
              <pc:sldLayoutMk cId="2415839091" sldId="2147483670"/>
              <ac:spMk id="6" creationId="{CFC4BCE4-4222-3DA1-B7E5-E7488E10C2F0}"/>
            </ac:spMkLst>
          </pc:spChg>
          <pc:spChg chg="del mod">
            <ac:chgData name="Hasan Selim" userId="84cd2103f36ef0dc" providerId="LiveId" clId="{6ED845BA-74CA-4F74-9AC4-C2ED4D184EBF}" dt="2026-05-03T08:12:44.767" v="5245" actId="478"/>
            <ac:spMkLst>
              <pc:docMk/>
              <pc:sldMasterMk cId="2476636414" sldId="2147483660"/>
              <pc:sldLayoutMk cId="2415839091" sldId="2147483670"/>
              <ac:spMk id="10" creationId="{5D043921-1784-CBEB-5F9D-855593220089}"/>
            </ac:spMkLst>
          </pc:spChg>
          <pc:picChg chg="add mod">
            <ac:chgData name="Hasan Selim" userId="84cd2103f36ef0dc" providerId="LiveId" clId="{6ED845BA-74CA-4F74-9AC4-C2ED4D184EBF}" dt="2026-05-03T16:32:22.217" v="6699" actId="14100"/>
            <ac:picMkLst>
              <pc:docMk/>
              <pc:sldMasterMk cId="2476636414" sldId="2147483660"/>
              <pc:sldLayoutMk cId="2415839091" sldId="2147483670"/>
              <ac:picMk id="7" creationId="{5D0C70F7-B01F-8E14-3D2A-F42B0AC48724}"/>
            </ac:picMkLst>
          </pc:picChg>
          <pc:picChg chg="add mod">
            <ac:chgData name="Hasan Selim" userId="84cd2103f36ef0dc" providerId="LiveId" clId="{6ED845BA-74CA-4F74-9AC4-C2ED4D184EBF}" dt="2026-05-03T16:08:58.668" v="6325"/>
            <ac:picMkLst>
              <pc:docMk/>
              <pc:sldMasterMk cId="2476636414" sldId="2147483660"/>
              <pc:sldLayoutMk cId="2415839091" sldId="2147483670"/>
              <ac:picMk id="37" creationId="{70EB1E76-3002-C29B-E7A5-9FEC1DCE9B0B}"/>
            </ac:picMkLst>
          </pc:picChg>
          <pc:picChg chg="add mod">
            <ac:chgData name="Hasan Selim" userId="84cd2103f36ef0dc" providerId="LiveId" clId="{6ED845BA-74CA-4F74-9AC4-C2ED4D184EBF}" dt="2026-05-03T16:09:02.052" v="6326" actId="1076"/>
            <ac:picMkLst>
              <pc:docMk/>
              <pc:sldMasterMk cId="2476636414" sldId="2147483660"/>
              <pc:sldLayoutMk cId="2415839091" sldId="2147483670"/>
              <ac:picMk id="39" creationId="{E5F61563-1C00-DA25-E7CA-D74A070C5569}"/>
            </ac:picMkLst>
          </pc:picChg>
          <pc:picChg chg="add del mod ord">
            <ac:chgData name="Hasan Selim" userId="84cd2103f36ef0dc" providerId="LiveId" clId="{6ED845BA-74CA-4F74-9AC4-C2ED4D184EBF}" dt="2026-05-03T08:12:45.370" v="5246" actId="478"/>
            <ac:picMkLst>
              <pc:docMk/>
              <pc:sldMasterMk cId="2476636414" sldId="2147483660"/>
              <pc:sldLayoutMk cId="2415839091" sldId="2147483670"/>
              <ac:picMk id="40" creationId="{BE959942-3237-21CB-7CF0-823029855966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2" y="4"/>
            <a:ext cx="3078163" cy="512764"/>
          </a:xfrm>
          <a:prstGeom prst="rect">
            <a:avLst/>
          </a:prstGeom>
        </p:spPr>
        <p:txBody>
          <a:bodyPr vert="horz" lIns="88112" tIns="44056" rIns="88112" bIns="44056" rtlCol="1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4"/>
            <a:ext cx="3078162" cy="512764"/>
          </a:xfrm>
          <a:prstGeom prst="rect">
            <a:avLst/>
          </a:prstGeom>
        </p:spPr>
        <p:txBody>
          <a:bodyPr vert="horz" lIns="88112" tIns="44056" rIns="88112" bIns="44056" rtlCol="1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58D42A7A-F2EA-4A3A-B80C-B0EDE5406679}" type="datetimeFigureOut">
              <a:rPr lang="ar-SA" smtClean="0"/>
              <a:pPr/>
              <a:t>17/11/1447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1279525"/>
            <a:ext cx="48863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12" tIns="44056" rIns="88112" bIns="44056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6"/>
            <a:ext cx="5683250" cy="4029076"/>
          </a:xfrm>
          <a:prstGeom prst="rect">
            <a:avLst/>
          </a:prstGeom>
        </p:spPr>
        <p:txBody>
          <a:bodyPr vert="horz" lIns="88112" tIns="44056" rIns="88112" bIns="44056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2" y="9721853"/>
            <a:ext cx="3078163" cy="512764"/>
          </a:xfrm>
          <a:prstGeom prst="rect">
            <a:avLst/>
          </a:prstGeom>
        </p:spPr>
        <p:txBody>
          <a:bodyPr vert="horz" lIns="88112" tIns="44056" rIns="88112" bIns="44056" rtlCol="1" anchor="b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3"/>
            <a:ext cx="3078162" cy="512764"/>
          </a:xfrm>
          <a:prstGeom prst="rect">
            <a:avLst/>
          </a:prstGeom>
        </p:spPr>
        <p:txBody>
          <a:bodyPr vert="horz" lIns="88112" tIns="44056" rIns="88112" bIns="44056" rtlCol="1" anchor="b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6EBB802D-6D50-427E-B6C4-0A86EF48D5A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79525"/>
            <a:ext cx="4886325" cy="3455988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116"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79525"/>
            <a:ext cx="4886325" cy="3455988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116"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FED363E2-971E-E353-FB7B-A58C8E1C7222}"/>
              </a:ext>
            </a:extLst>
          </p:cNvPr>
          <p:cNvSpPr/>
          <p:nvPr userDrawn="1"/>
        </p:nvSpPr>
        <p:spPr>
          <a:xfrm>
            <a:off x="3559493" y="0"/>
            <a:ext cx="3594327" cy="7559675"/>
          </a:xfrm>
          <a:prstGeom prst="rect">
            <a:avLst/>
          </a:prstGeom>
          <a:solidFill>
            <a:srgbClr val="AFE9F9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ar-EG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C90A9DF8-50D2-7F45-B57B-D4D34F4CBE84}"/>
              </a:ext>
            </a:extLst>
          </p:cNvPr>
          <p:cNvSpPr/>
          <p:nvPr userDrawn="1"/>
        </p:nvSpPr>
        <p:spPr>
          <a:xfrm>
            <a:off x="7153820" y="0"/>
            <a:ext cx="3537993" cy="7559675"/>
          </a:xfrm>
          <a:prstGeom prst="rect">
            <a:avLst/>
          </a:prstGeom>
          <a:solidFill>
            <a:srgbClr val="AFE9F9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ar-EG" dirty="0"/>
          </a:p>
        </p:txBody>
      </p:sp>
      <p:pic>
        <p:nvPicPr>
          <p:cNvPr id="109" name="صورة 108">
            <a:extLst>
              <a:ext uri="{FF2B5EF4-FFF2-40B4-BE49-F238E27FC236}">
                <a16:creationId xmlns:a16="http://schemas.microsoft.com/office/drawing/2014/main" id="{37A862A6-E760-0389-AAB5-AE82B4F0D9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36103" y="399441"/>
            <a:ext cx="1099476" cy="516512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72311C4-F48B-C66A-6BFC-39A1F458568D}"/>
              </a:ext>
            </a:extLst>
          </p:cNvPr>
          <p:cNvGrpSpPr/>
          <p:nvPr userDrawn="1"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3" name="صورة 3">
              <a:extLst>
                <a:ext uri="{FF2B5EF4-FFF2-40B4-BE49-F238E27FC236}">
                  <a16:creationId xmlns:a16="http://schemas.microsoft.com/office/drawing/2014/main" id="{25412678-E56F-153B-E032-499930E3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4" name="صورة 4">
              <a:extLst>
                <a:ext uri="{FF2B5EF4-FFF2-40B4-BE49-F238E27FC236}">
                  <a16:creationId xmlns:a16="http://schemas.microsoft.com/office/drawing/2014/main" id="{144EEC88-873C-314B-AE09-77DF0426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الوجه الاول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DE611E01-7FEA-D2CD-0D37-9E6649B976A3}"/>
              </a:ext>
            </a:extLst>
          </p:cNvPr>
          <p:cNvSpPr/>
          <p:nvPr userDrawn="1"/>
        </p:nvSpPr>
        <p:spPr>
          <a:xfrm>
            <a:off x="7125654" y="0"/>
            <a:ext cx="3566160" cy="7559675"/>
          </a:xfrm>
          <a:prstGeom prst="rect">
            <a:avLst/>
          </a:prstGeom>
          <a:solidFill>
            <a:srgbClr val="AFE9F9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FC4BCE4-4222-3DA1-B7E5-E7488E10C2F0}"/>
              </a:ext>
            </a:extLst>
          </p:cNvPr>
          <p:cNvSpPr/>
          <p:nvPr userDrawn="1"/>
        </p:nvSpPr>
        <p:spPr>
          <a:xfrm>
            <a:off x="0" y="0"/>
            <a:ext cx="3559493" cy="7559675"/>
          </a:xfrm>
          <a:prstGeom prst="rect">
            <a:avLst/>
          </a:prstGeom>
          <a:solidFill>
            <a:srgbClr val="AFE9F9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ar-EG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72311C4-F48B-C66A-6BFC-39A1F458568D}"/>
              </a:ext>
            </a:extLst>
          </p:cNvPr>
          <p:cNvGrpSpPr/>
          <p:nvPr userDrawn="1"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3" name="صورة 3">
              <a:extLst>
                <a:ext uri="{FF2B5EF4-FFF2-40B4-BE49-F238E27FC236}">
                  <a16:creationId xmlns:a16="http://schemas.microsoft.com/office/drawing/2014/main" id="{25412678-E56F-153B-E032-499930E3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4" name="صورة 4">
              <a:extLst>
                <a:ext uri="{FF2B5EF4-FFF2-40B4-BE49-F238E27FC236}">
                  <a16:creationId xmlns:a16="http://schemas.microsoft.com/office/drawing/2014/main" id="{144EEC88-873C-314B-AE09-77DF0426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pic>
        <p:nvPicPr>
          <p:cNvPr id="37" name="صورة 36">
            <a:extLst>
              <a:ext uri="{FF2B5EF4-FFF2-40B4-BE49-F238E27FC236}">
                <a16:creationId xmlns:a16="http://schemas.microsoft.com/office/drawing/2014/main" id="{70EB1E76-3002-C29B-E7A5-9FEC1DCE9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249" y="1442967"/>
            <a:ext cx="531564" cy="335933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E5F61563-1C00-DA25-E7CA-D74A070C55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653" y="126999"/>
            <a:ext cx="894528" cy="49162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D0C70F7-B01F-8E14-3D2A-F42B0AC4872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667" y="282687"/>
            <a:ext cx="1029736" cy="65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3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75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76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id="{8D4D16AC-F763-EC8B-5A1A-B2EAF0EE9626}"/>
              </a:ext>
            </a:extLst>
          </p:cNvPr>
          <p:cNvSpPr/>
          <p:nvPr userDrawn="1"/>
        </p:nvSpPr>
        <p:spPr>
          <a:xfrm>
            <a:off x="9182510" y="277918"/>
            <a:ext cx="1110343" cy="522181"/>
          </a:xfrm>
          <a:custGeom>
            <a:avLst/>
            <a:gdLst>
              <a:gd name="csX0" fmla="*/ 372492 w 657682"/>
              <a:gd name="csY0" fmla="*/ 131813 h 309300"/>
              <a:gd name="csX1" fmla="*/ 388208 w 657682"/>
              <a:gd name="csY1" fmla="*/ 114954 h 309300"/>
              <a:gd name="csX2" fmla="*/ 559849 w 657682"/>
              <a:gd name="csY2" fmla="*/ 159531 h 309300"/>
              <a:gd name="csX3" fmla="*/ 565278 w 657682"/>
              <a:gd name="csY3" fmla="*/ 193154 h 309300"/>
              <a:gd name="csX4" fmla="*/ 615570 w 657682"/>
              <a:gd name="csY4" fmla="*/ 200203 h 309300"/>
              <a:gd name="csX5" fmla="*/ 655480 w 657682"/>
              <a:gd name="csY5" fmla="*/ 272783 h 309300"/>
              <a:gd name="csX6" fmla="*/ 600235 w 657682"/>
              <a:gd name="csY6" fmla="*/ 303549 h 309300"/>
              <a:gd name="csX7" fmla="*/ 233142 w 657682"/>
              <a:gd name="csY7" fmla="*/ 306216 h 309300"/>
              <a:gd name="csX8" fmla="*/ 56072 w 657682"/>
              <a:gd name="csY8" fmla="*/ 306407 h 309300"/>
              <a:gd name="csX9" fmla="*/ 65 w 657682"/>
              <a:gd name="csY9" fmla="*/ 268973 h 309300"/>
              <a:gd name="csX10" fmla="*/ 88552 w 657682"/>
              <a:gd name="csY10" fmla="*/ 230873 h 309300"/>
              <a:gd name="csX11" fmla="*/ 83313 w 657682"/>
              <a:gd name="csY11" fmla="*/ 88856 h 309300"/>
              <a:gd name="csX12" fmla="*/ 317914 w 657682"/>
              <a:gd name="csY12" fmla="*/ 34182 h 309300"/>
              <a:gd name="csX13" fmla="*/ 372588 w 657682"/>
              <a:gd name="csY13" fmla="*/ 131909 h 3093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657682" h="309300">
                <a:moveTo>
                  <a:pt x="372492" y="131813"/>
                </a:moveTo>
                <a:cubicBezTo>
                  <a:pt x="376779" y="135719"/>
                  <a:pt x="385446" y="118002"/>
                  <a:pt x="388208" y="114954"/>
                </a:cubicBezTo>
                <a:cubicBezTo>
                  <a:pt x="444882" y="51708"/>
                  <a:pt x="544895" y="76187"/>
                  <a:pt x="559849" y="159531"/>
                </a:cubicBezTo>
                <a:cubicBezTo>
                  <a:pt x="561087" y="166675"/>
                  <a:pt x="559278" y="188868"/>
                  <a:pt x="565278" y="193154"/>
                </a:cubicBezTo>
                <a:cubicBezTo>
                  <a:pt x="572232" y="198107"/>
                  <a:pt x="602521" y="196012"/>
                  <a:pt x="615570" y="200203"/>
                </a:cubicBezTo>
                <a:cubicBezTo>
                  <a:pt x="648717" y="210776"/>
                  <a:pt x="663672" y="239541"/>
                  <a:pt x="655480" y="272783"/>
                </a:cubicBezTo>
                <a:cubicBezTo>
                  <a:pt x="650241" y="293929"/>
                  <a:pt x="619285" y="302882"/>
                  <a:pt x="600235" y="303549"/>
                </a:cubicBezTo>
                <a:cubicBezTo>
                  <a:pt x="478791" y="307645"/>
                  <a:pt x="354395" y="305073"/>
                  <a:pt x="233142" y="306216"/>
                </a:cubicBezTo>
                <a:cubicBezTo>
                  <a:pt x="177706" y="306692"/>
                  <a:pt x="110555" y="312788"/>
                  <a:pt x="56072" y="306407"/>
                </a:cubicBezTo>
                <a:cubicBezTo>
                  <a:pt x="34736" y="303930"/>
                  <a:pt x="-1745" y="297548"/>
                  <a:pt x="65" y="268973"/>
                </a:cubicBezTo>
                <a:cubicBezTo>
                  <a:pt x="2446" y="231731"/>
                  <a:pt x="60358" y="224111"/>
                  <a:pt x="88552" y="230873"/>
                </a:cubicBezTo>
                <a:cubicBezTo>
                  <a:pt x="70359" y="183439"/>
                  <a:pt x="61215" y="137147"/>
                  <a:pt x="83313" y="88856"/>
                </a:cubicBezTo>
                <a:cubicBezTo>
                  <a:pt x="124271" y="-775"/>
                  <a:pt x="241238" y="-29159"/>
                  <a:pt x="317914" y="34182"/>
                </a:cubicBezTo>
                <a:cubicBezTo>
                  <a:pt x="347537" y="58661"/>
                  <a:pt x="366777" y="93713"/>
                  <a:pt x="372588" y="131909"/>
                </a:cubicBezTo>
                <a:close/>
              </a:path>
            </a:pathLst>
          </a:custGeom>
          <a:solidFill>
            <a:srgbClr val="DBD7F8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id="{DB1B61DC-81EA-017E-E881-EED362FE205D}"/>
              </a:ext>
            </a:extLst>
          </p:cNvPr>
          <p:cNvSpPr/>
          <p:nvPr userDrawn="1"/>
        </p:nvSpPr>
        <p:spPr>
          <a:xfrm>
            <a:off x="5613400" y="318882"/>
            <a:ext cx="637464" cy="257850"/>
          </a:xfrm>
          <a:custGeom>
            <a:avLst/>
            <a:gdLst>
              <a:gd name="csX0" fmla="*/ 255257 w 544202"/>
              <a:gd name="csY0" fmla="*/ 89307 h 220126"/>
              <a:gd name="csX1" fmla="*/ 442995 w 544202"/>
              <a:gd name="csY1" fmla="*/ 112644 h 220126"/>
              <a:gd name="csX2" fmla="*/ 454425 w 544202"/>
              <a:gd name="csY2" fmla="*/ 137790 h 220126"/>
              <a:gd name="csX3" fmla="*/ 513957 w 544202"/>
              <a:gd name="csY3" fmla="*/ 132741 h 220126"/>
              <a:gd name="csX4" fmla="*/ 529292 w 544202"/>
              <a:gd name="csY4" fmla="*/ 206846 h 220126"/>
              <a:gd name="csX5" fmla="*/ 478428 w 544202"/>
              <a:gd name="csY5" fmla="*/ 216752 h 220126"/>
              <a:gd name="csX6" fmla="*/ 432804 w 544202"/>
              <a:gd name="csY6" fmla="*/ 216657 h 220126"/>
              <a:gd name="csX7" fmla="*/ 23705 w 544202"/>
              <a:gd name="csY7" fmla="*/ 219038 h 220126"/>
              <a:gd name="csX8" fmla="*/ 1607 w 544202"/>
              <a:gd name="csY8" fmla="*/ 183319 h 220126"/>
              <a:gd name="csX9" fmla="*/ 82188 w 544202"/>
              <a:gd name="csY9" fmla="*/ 153030 h 220126"/>
              <a:gd name="csX10" fmla="*/ 89999 w 544202"/>
              <a:gd name="csY10" fmla="*/ 31872 h 220126"/>
              <a:gd name="csX11" fmla="*/ 255353 w 544202"/>
              <a:gd name="csY11" fmla="*/ 89307 h 2201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544202" h="220126">
                <a:moveTo>
                  <a:pt x="255257" y="89307"/>
                </a:moveTo>
                <a:cubicBezTo>
                  <a:pt x="310979" y="31491"/>
                  <a:pt x="403371" y="42825"/>
                  <a:pt x="442995" y="112644"/>
                </a:cubicBezTo>
                <a:cubicBezTo>
                  <a:pt x="446329" y="118644"/>
                  <a:pt x="449567" y="136456"/>
                  <a:pt x="454425" y="137790"/>
                </a:cubicBezTo>
                <a:cubicBezTo>
                  <a:pt x="459283" y="139123"/>
                  <a:pt x="485000" y="121597"/>
                  <a:pt x="513957" y="132741"/>
                </a:cubicBezTo>
                <a:cubicBezTo>
                  <a:pt x="541103" y="143124"/>
                  <a:pt x="557962" y="194082"/>
                  <a:pt x="529292" y="206846"/>
                </a:cubicBezTo>
                <a:cubicBezTo>
                  <a:pt x="523100" y="209608"/>
                  <a:pt x="486906" y="215990"/>
                  <a:pt x="478428" y="216752"/>
                </a:cubicBezTo>
                <a:cubicBezTo>
                  <a:pt x="463760" y="217990"/>
                  <a:pt x="447663" y="216276"/>
                  <a:pt x="432804" y="216657"/>
                </a:cubicBezTo>
                <a:cubicBezTo>
                  <a:pt x="297644" y="220467"/>
                  <a:pt x="160007" y="220943"/>
                  <a:pt x="23705" y="219038"/>
                </a:cubicBezTo>
                <a:cubicBezTo>
                  <a:pt x="6750" y="209989"/>
                  <a:pt x="-4299" y="205132"/>
                  <a:pt x="1607" y="183319"/>
                </a:cubicBezTo>
                <a:cubicBezTo>
                  <a:pt x="10274" y="151125"/>
                  <a:pt x="55614" y="151696"/>
                  <a:pt x="82188" y="153030"/>
                </a:cubicBezTo>
                <a:cubicBezTo>
                  <a:pt x="63424" y="110834"/>
                  <a:pt x="58852" y="69400"/>
                  <a:pt x="89999" y="31872"/>
                </a:cubicBezTo>
                <a:cubicBezTo>
                  <a:pt x="143243" y="-32422"/>
                  <a:pt x="250209" y="7583"/>
                  <a:pt x="255353" y="89307"/>
                </a:cubicBezTo>
                <a:close/>
              </a:path>
            </a:pathLst>
          </a:custGeom>
          <a:solidFill>
            <a:srgbClr val="DBD7F8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id="{5DD25F51-6DF5-5B1F-31AA-64908F432552}"/>
              </a:ext>
            </a:extLst>
          </p:cNvPr>
          <p:cNvSpPr/>
          <p:nvPr userDrawn="1"/>
        </p:nvSpPr>
        <p:spPr>
          <a:xfrm>
            <a:off x="3031525" y="1803332"/>
            <a:ext cx="731582" cy="310216"/>
          </a:xfrm>
          <a:custGeom>
            <a:avLst/>
            <a:gdLst>
              <a:gd name="csX0" fmla="*/ 343548 w 731582"/>
              <a:gd name="csY0" fmla="*/ 1274 h 310216"/>
              <a:gd name="csX1" fmla="*/ 492709 w 731582"/>
              <a:gd name="csY1" fmla="*/ 53852 h 310216"/>
              <a:gd name="csX2" fmla="*/ 523856 w 731582"/>
              <a:gd name="csY2" fmla="*/ 101001 h 310216"/>
              <a:gd name="csX3" fmla="*/ 548716 w 731582"/>
              <a:gd name="csY3" fmla="*/ 97000 h 310216"/>
              <a:gd name="csX4" fmla="*/ 615010 w 731582"/>
              <a:gd name="csY4" fmla="*/ 119193 h 310216"/>
              <a:gd name="csX5" fmla="*/ 638442 w 731582"/>
              <a:gd name="csY5" fmla="*/ 158246 h 310216"/>
              <a:gd name="csX6" fmla="*/ 676161 w 731582"/>
              <a:gd name="csY6" fmla="*/ 164818 h 310216"/>
              <a:gd name="csX7" fmla="*/ 722548 w 731582"/>
              <a:gd name="csY7" fmla="*/ 265593 h 310216"/>
              <a:gd name="csX8" fmla="*/ 569386 w 731582"/>
              <a:gd name="csY8" fmla="*/ 307884 h 310216"/>
              <a:gd name="csX9" fmla="*/ 121425 w 731582"/>
              <a:gd name="csY9" fmla="*/ 307884 h 310216"/>
              <a:gd name="csX10" fmla="*/ 32842 w 731582"/>
              <a:gd name="csY10" fmla="*/ 307884 h 310216"/>
              <a:gd name="csX11" fmla="*/ 362 w 731582"/>
              <a:gd name="csY11" fmla="*/ 257401 h 310216"/>
              <a:gd name="csX12" fmla="*/ 71990 w 731582"/>
              <a:gd name="csY12" fmla="*/ 206538 h 310216"/>
              <a:gd name="csX13" fmla="*/ 93898 w 731582"/>
              <a:gd name="csY13" fmla="*/ 129480 h 310216"/>
              <a:gd name="csX14" fmla="*/ 219913 w 731582"/>
              <a:gd name="csY14" fmla="*/ 96714 h 310216"/>
              <a:gd name="csX15" fmla="*/ 234772 w 731582"/>
              <a:gd name="csY15" fmla="*/ 69663 h 310216"/>
              <a:gd name="csX16" fmla="*/ 343548 w 731582"/>
              <a:gd name="csY16" fmla="*/ 1274 h 3102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731582" h="310216">
                <a:moveTo>
                  <a:pt x="343548" y="1274"/>
                </a:moveTo>
                <a:cubicBezTo>
                  <a:pt x="398126" y="-4917"/>
                  <a:pt x="456419" y="11275"/>
                  <a:pt x="492709" y="53852"/>
                </a:cubicBezTo>
                <a:cubicBezTo>
                  <a:pt x="498996" y="61186"/>
                  <a:pt x="521475" y="99477"/>
                  <a:pt x="523856" y="101001"/>
                </a:cubicBezTo>
                <a:cubicBezTo>
                  <a:pt x="526999" y="102906"/>
                  <a:pt x="542811" y="97381"/>
                  <a:pt x="548716" y="97000"/>
                </a:cubicBezTo>
                <a:cubicBezTo>
                  <a:pt x="574148" y="95286"/>
                  <a:pt x="597199" y="99762"/>
                  <a:pt x="615010" y="119193"/>
                </a:cubicBezTo>
                <a:cubicBezTo>
                  <a:pt x="622059" y="126813"/>
                  <a:pt x="636251" y="157198"/>
                  <a:pt x="638442" y="158246"/>
                </a:cubicBezTo>
                <a:cubicBezTo>
                  <a:pt x="644157" y="161008"/>
                  <a:pt x="666350" y="161961"/>
                  <a:pt x="676161" y="164818"/>
                </a:cubicBezTo>
                <a:cubicBezTo>
                  <a:pt x="719595" y="177677"/>
                  <a:pt x="746646" y="223873"/>
                  <a:pt x="722548" y="265593"/>
                </a:cubicBezTo>
                <a:cubicBezTo>
                  <a:pt x="690829" y="320552"/>
                  <a:pt x="622916" y="306360"/>
                  <a:pt x="569386" y="307884"/>
                </a:cubicBezTo>
                <a:cubicBezTo>
                  <a:pt x="419462" y="312075"/>
                  <a:pt x="270015" y="309693"/>
                  <a:pt x="121425" y="307884"/>
                </a:cubicBezTo>
                <a:cubicBezTo>
                  <a:pt x="96088" y="307598"/>
                  <a:pt x="55798" y="311694"/>
                  <a:pt x="32842" y="307884"/>
                </a:cubicBezTo>
                <a:cubicBezTo>
                  <a:pt x="9887" y="304074"/>
                  <a:pt x="-2305" y="278356"/>
                  <a:pt x="362" y="257401"/>
                </a:cubicBezTo>
                <a:cubicBezTo>
                  <a:pt x="4839" y="222349"/>
                  <a:pt x="42082" y="210252"/>
                  <a:pt x="71990" y="206538"/>
                </a:cubicBezTo>
                <a:cubicBezTo>
                  <a:pt x="73419" y="178248"/>
                  <a:pt x="73038" y="151007"/>
                  <a:pt x="93898" y="129480"/>
                </a:cubicBezTo>
                <a:cubicBezTo>
                  <a:pt x="129711" y="92428"/>
                  <a:pt x="170098" y="84237"/>
                  <a:pt x="219913" y="96714"/>
                </a:cubicBezTo>
                <a:cubicBezTo>
                  <a:pt x="225438" y="95000"/>
                  <a:pt x="231057" y="75474"/>
                  <a:pt x="234772" y="69663"/>
                </a:cubicBezTo>
                <a:cubicBezTo>
                  <a:pt x="256585" y="35278"/>
                  <a:pt x="302686" y="5941"/>
                  <a:pt x="343548" y="1274"/>
                </a:cubicBezTo>
                <a:close/>
              </a:path>
            </a:pathLst>
          </a:custGeom>
          <a:solidFill>
            <a:srgbClr val="DBD7F8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id="{8F34ECC9-951F-42DA-BD6A-2C2407E2138A}"/>
              </a:ext>
            </a:extLst>
          </p:cNvPr>
          <p:cNvSpPr/>
          <p:nvPr userDrawn="1"/>
        </p:nvSpPr>
        <p:spPr>
          <a:xfrm>
            <a:off x="6753718" y="1898820"/>
            <a:ext cx="765634" cy="310491"/>
          </a:xfrm>
          <a:custGeom>
            <a:avLst/>
            <a:gdLst>
              <a:gd name="csX0" fmla="*/ 101280 w 765634"/>
              <a:gd name="csY0" fmla="*/ 309853 h 310491"/>
              <a:gd name="csX1" fmla="*/ 14603 w 765634"/>
              <a:gd name="csY1" fmla="*/ 288707 h 310491"/>
              <a:gd name="csX2" fmla="*/ 31272 w 765634"/>
              <a:gd name="csY2" fmla="*/ 177646 h 310491"/>
              <a:gd name="csX3" fmla="*/ 143476 w 765634"/>
              <a:gd name="csY3" fmla="*/ 160882 h 310491"/>
              <a:gd name="csX4" fmla="*/ 147096 w 765634"/>
              <a:gd name="csY4" fmla="*/ 123544 h 310491"/>
              <a:gd name="csX5" fmla="*/ 306354 w 765634"/>
              <a:gd name="csY5" fmla="*/ 195 h 310491"/>
              <a:gd name="csX6" fmla="*/ 453515 w 765634"/>
              <a:gd name="csY6" fmla="*/ 115638 h 310491"/>
              <a:gd name="csX7" fmla="*/ 503902 w 765634"/>
              <a:gd name="csY7" fmla="*/ 97731 h 310491"/>
              <a:gd name="csX8" fmla="*/ 593247 w 765634"/>
              <a:gd name="csY8" fmla="*/ 129164 h 310491"/>
              <a:gd name="csX9" fmla="*/ 623536 w 765634"/>
              <a:gd name="csY9" fmla="*/ 177932 h 310491"/>
              <a:gd name="csX10" fmla="*/ 655731 w 765634"/>
              <a:gd name="csY10" fmla="*/ 170502 h 310491"/>
              <a:gd name="csX11" fmla="*/ 755362 w 765634"/>
              <a:gd name="csY11" fmla="*/ 215841 h 310491"/>
              <a:gd name="csX12" fmla="*/ 755743 w 765634"/>
              <a:gd name="csY12" fmla="*/ 288612 h 310491"/>
              <a:gd name="csX13" fmla="*/ 626489 w 765634"/>
              <a:gd name="csY13" fmla="*/ 309758 h 310491"/>
              <a:gd name="csX14" fmla="*/ 612868 w 765634"/>
              <a:gd name="csY14" fmla="*/ 306519 h 310491"/>
              <a:gd name="csX15" fmla="*/ 599247 w 765634"/>
              <a:gd name="csY15" fmla="*/ 309758 h 310491"/>
              <a:gd name="csX16" fmla="*/ 565815 w 765634"/>
              <a:gd name="csY16" fmla="*/ 306710 h 310491"/>
              <a:gd name="csX17" fmla="*/ 535430 w 765634"/>
              <a:gd name="csY17" fmla="*/ 306710 h 310491"/>
              <a:gd name="csX18" fmla="*/ 501997 w 765634"/>
              <a:gd name="csY18" fmla="*/ 306710 h 310491"/>
              <a:gd name="csX19" fmla="*/ 483804 w 765634"/>
              <a:gd name="csY19" fmla="*/ 309758 h 310491"/>
              <a:gd name="csX20" fmla="*/ 432179 w 765634"/>
              <a:gd name="csY20" fmla="*/ 309758 h 310491"/>
              <a:gd name="csX21" fmla="*/ 417034 w 765634"/>
              <a:gd name="csY21" fmla="*/ 309758 h 310491"/>
              <a:gd name="csX22" fmla="*/ 347216 w 765634"/>
              <a:gd name="csY22" fmla="*/ 309758 h 310491"/>
              <a:gd name="csX23" fmla="*/ 322927 w 765634"/>
              <a:gd name="csY23" fmla="*/ 309758 h 310491"/>
              <a:gd name="csX24" fmla="*/ 283494 w 765634"/>
              <a:gd name="csY24" fmla="*/ 309758 h 310491"/>
              <a:gd name="csX25" fmla="*/ 256157 w 765634"/>
              <a:gd name="csY25" fmla="*/ 306710 h 310491"/>
              <a:gd name="csX26" fmla="*/ 222724 w 765634"/>
              <a:gd name="csY26" fmla="*/ 306710 h 310491"/>
              <a:gd name="csX27" fmla="*/ 195387 w 765634"/>
              <a:gd name="csY27" fmla="*/ 306710 h 310491"/>
              <a:gd name="csX28" fmla="*/ 128617 w 765634"/>
              <a:gd name="csY28" fmla="*/ 306710 h 310491"/>
              <a:gd name="csX29" fmla="*/ 101280 w 765634"/>
              <a:gd name="csY29" fmla="*/ 309758 h 3104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765634" h="310491">
                <a:moveTo>
                  <a:pt x="101280" y="309853"/>
                </a:moveTo>
                <a:cubicBezTo>
                  <a:pt x="75277" y="306233"/>
                  <a:pt x="32986" y="308996"/>
                  <a:pt x="14603" y="288707"/>
                </a:cubicBezTo>
                <a:cubicBezTo>
                  <a:pt x="-13020" y="258323"/>
                  <a:pt x="1935" y="201744"/>
                  <a:pt x="31272" y="177646"/>
                </a:cubicBezTo>
                <a:cubicBezTo>
                  <a:pt x="63657" y="150976"/>
                  <a:pt x="104614" y="150881"/>
                  <a:pt x="143476" y="160882"/>
                </a:cubicBezTo>
                <a:cubicBezTo>
                  <a:pt x="149286" y="148976"/>
                  <a:pt x="145286" y="135831"/>
                  <a:pt x="147096" y="123544"/>
                </a:cubicBezTo>
                <a:cubicBezTo>
                  <a:pt x="158526" y="46106"/>
                  <a:pt x="230249" y="-3520"/>
                  <a:pt x="306354" y="195"/>
                </a:cubicBezTo>
                <a:cubicBezTo>
                  <a:pt x="377982" y="3719"/>
                  <a:pt x="432465" y="48392"/>
                  <a:pt x="453515" y="115638"/>
                </a:cubicBezTo>
                <a:cubicBezTo>
                  <a:pt x="471231" y="110590"/>
                  <a:pt x="484566" y="100017"/>
                  <a:pt x="503902" y="97731"/>
                </a:cubicBezTo>
                <a:cubicBezTo>
                  <a:pt x="538573" y="93731"/>
                  <a:pt x="569434" y="103446"/>
                  <a:pt x="593247" y="129164"/>
                </a:cubicBezTo>
                <a:cubicBezTo>
                  <a:pt x="602391" y="138974"/>
                  <a:pt x="619250" y="175741"/>
                  <a:pt x="623536" y="177932"/>
                </a:cubicBezTo>
                <a:cubicBezTo>
                  <a:pt x="629442" y="180980"/>
                  <a:pt x="646206" y="171740"/>
                  <a:pt x="655731" y="170502"/>
                </a:cubicBezTo>
                <a:cubicBezTo>
                  <a:pt x="693640" y="165740"/>
                  <a:pt x="736407" y="180789"/>
                  <a:pt x="755362" y="215841"/>
                </a:cubicBezTo>
                <a:cubicBezTo>
                  <a:pt x="766125" y="235748"/>
                  <a:pt x="771555" y="270324"/>
                  <a:pt x="755743" y="288612"/>
                </a:cubicBezTo>
                <a:cubicBezTo>
                  <a:pt x="735836" y="311472"/>
                  <a:pt x="656302" y="311663"/>
                  <a:pt x="626489" y="309758"/>
                </a:cubicBezTo>
                <a:cubicBezTo>
                  <a:pt x="625822" y="309758"/>
                  <a:pt x="619440" y="306614"/>
                  <a:pt x="612868" y="306519"/>
                </a:cubicBezTo>
                <a:cubicBezTo>
                  <a:pt x="608677" y="306519"/>
                  <a:pt x="601343" y="305376"/>
                  <a:pt x="599247" y="309758"/>
                </a:cubicBezTo>
                <a:cubicBezTo>
                  <a:pt x="586770" y="308043"/>
                  <a:pt x="578578" y="307281"/>
                  <a:pt x="565815" y="306710"/>
                </a:cubicBezTo>
                <a:cubicBezTo>
                  <a:pt x="555813" y="306329"/>
                  <a:pt x="545526" y="306710"/>
                  <a:pt x="535430" y="306710"/>
                </a:cubicBezTo>
                <a:cubicBezTo>
                  <a:pt x="524286" y="306710"/>
                  <a:pt x="513141" y="306614"/>
                  <a:pt x="501997" y="306710"/>
                </a:cubicBezTo>
                <a:cubicBezTo>
                  <a:pt x="496282" y="306710"/>
                  <a:pt x="487043" y="304614"/>
                  <a:pt x="483804" y="309758"/>
                </a:cubicBezTo>
                <a:cubicBezTo>
                  <a:pt x="464183" y="306424"/>
                  <a:pt x="451515" y="309567"/>
                  <a:pt x="432179" y="309758"/>
                </a:cubicBezTo>
                <a:cubicBezTo>
                  <a:pt x="430179" y="304995"/>
                  <a:pt x="419034" y="304995"/>
                  <a:pt x="417034" y="309758"/>
                </a:cubicBezTo>
                <a:cubicBezTo>
                  <a:pt x="393793" y="309758"/>
                  <a:pt x="370362" y="310043"/>
                  <a:pt x="347216" y="309758"/>
                </a:cubicBezTo>
                <a:cubicBezTo>
                  <a:pt x="339977" y="309662"/>
                  <a:pt x="329880" y="309758"/>
                  <a:pt x="322927" y="309758"/>
                </a:cubicBezTo>
                <a:cubicBezTo>
                  <a:pt x="309783" y="309758"/>
                  <a:pt x="296543" y="309948"/>
                  <a:pt x="283494" y="309758"/>
                </a:cubicBezTo>
                <a:cubicBezTo>
                  <a:pt x="278350" y="309758"/>
                  <a:pt x="265777" y="306805"/>
                  <a:pt x="256157" y="306710"/>
                </a:cubicBezTo>
                <a:cubicBezTo>
                  <a:pt x="245013" y="306614"/>
                  <a:pt x="233868" y="306710"/>
                  <a:pt x="222724" y="306710"/>
                </a:cubicBezTo>
                <a:cubicBezTo>
                  <a:pt x="213675" y="306710"/>
                  <a:pt x="204436" y="306710"/>
                  <a:pt x="195387" y="306710"/>
                </a:cubicBezTo>
                <a:cubicBezTo>
                  <a:pt x="173194" y="306710"/>
                  <a:pt x="150810" y="306614"/>
                  <a:pt x="128617" y="306710"/>
                </a:cubicBezTo>
                <a:cubicBezTo>
                  <a:pt x="120045" y="306710"/>
                  <a:pt x="107281" y="304233"/>
                  <a:pt x="101280" y="309758"/>
                </a:cubicBezTo>
                <a:close/>
              </a:path>
            </a:pathLst>
          </a:custGeom>
          <a:solidFill>
            <a:srgbClr val="D7CFE7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id="{204AC596-5DA7-D8BB-66D0-25AD602412A6}"/>
              </a:ext>
            </a:extLst>
          </p:cNvPr>
          <p:cNvSpPr/>
          <p:nvPr userDrawn="1"/>
        </p:nvSpPr>
        <p:spPr>
          <a:xfrm flipH="1">
            <a:off x="238999" y="336123"/>
            <a:ext cx="1189678" cy="481217"/>
          </a:xfrm>
          <a:custGeom>
            <a:avLst/>
            <a:gdLst>
              <a:gd name="csX0" fmla="*/ 255257 w 544202"/>
              <a:gd name="csY0" fmla="*/ 89307 h 220126"/>
              <a:gd name="csX1" fmla="*/ 442995 w 544202"/>
              <a:gd name="csY1" fmla="*/ 112644 h 220126"/>
              <a:gd name="csX2" fmla="*/ 454425 w 544202"/>
              <a:gd name="csY2" fmla="*/ 137790 h 220126"/>
              <a:gd name="csX3" fmla="*/ 513957 w 544202"/>
              <a:gd name="csY3" fmla="*/ 132741 h 220126"/>
              <a:gd name="csX4" fmla="*/ 529292 w 544202"/>
              <a:gd name="csY4" fmla="*/ 206846 h 220126"/>
              <a:gd name="csX5" fmla="*/ 478428 w 544202"/>
              <a:gd name="csY5" fmla="*/ 216752 h 220126"/>
              <a:gd name="csX6" fmla="*/ 432804 w 544202"/>
              <a:gd name="csY6" fmla="*/ 216657 h 220126"/>
              <a:gd name="csX7" fmla="*/ 23705 w 544202"/>
              <a:gd name="csY7" fmla="*/ 219038 h 220126"/>
              <a:gd name="csX8" fmla="*/ 1607 w 544202"/>
              <a:gd name="csY8" fmla="*/ 183319 h 220126"/>
              <a:gd name="csX9" fmla="*/ 82188 w 544202"/>
              <a:gd name="csY9" fmla="*/ 153030 h 220126"/>
              <a:gd name="csX10" fmla="*/ 89999 w 544202"/>
              <a:gd name="csY10" fmla="*/ 31872 h 220126"/>
              <a:gd name="csX11" fmla="*/ 255353 w 544202"/>
              <a:gd name="csY11" fmla="*/ 89307 h 2201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544202" h="220126">
                <a:moveTo>
                  <a:pt x="255257" y="89307"/>
                </a:moveTo>
                <a:cubicBezTo>
                  <a:pt x="310979" y="31491"/>
                  <a:pt x="403371" y="42825"/>
                  <a:pt x="442995" y="112644"/>
                </a:cubicBezTo>
                <a:cubicBezTo>
                  <a:pt x="446329" y="118644"/>
                  <a:pt x="449567" y="136456"/>
                  <a:pt x="454425" y="137790"/>
                </a:cubicBezTo>
                <a:cubicBezTo>
                  <a:pt x="459283" y="139123"/>
                  <a:pt x="485000" y="121597"/>
                  <a:pt x="513957" y="132741"/>
                </a:cubicBezTo>
                <a:cubicBezTo>
                  <a:pt x="541103" y="143124"/>
                  <a:pt x="557962" y="194082"/>
                  <a:pt x="529292" y="206846"/>
                </a:cubicBezTo>
                <a:cubicBezTo>
                  <a:pt x="523100" y="209608"/>
                  <a:pt x="486906" y="215990"/>
                  <a:pt x="478428" y="216752"/>
                </a:cubicBezTo>
                <a:cubicBezTo>
                  <a:pt x="463760" y="217990"/>
                  <a:pt x="447663" y="216276"/>
                  <a:pt x="432804" y="216657"/>
                </a:cubicBezTo>
                <a:cubicBezTo>
                  <a:pt x="297644" y="220467"/>
                  <a:pt x="160007" y="220943"/>
                  <a:pt x="23705" y="219038"/>
                </a:cubicBezTo>
                <a:cubicBezTo>
                  <a:pt x="6750" y="209989"/>
                  <a:pt x="-4299" y="205132"/>
                  <a:pt x="1607" y="183319"/>
                </a:cubicBezTo>
                <a:cubicBezTo>
                  <a:pt x="10274" y="151125"/>
                  <a:pt x="55614" y="151696"/>
                  <a:pt x="82188" y="153030"/>
                </a:cubicBezTo>
                <a:cubicBezTo>
                  <a:pt x="63424" y="110834"/>
                  <a:pt x="58852" y="69400"/>
                  <a:pt x="89999" y="31872"/>
                </a:cubicBezTo>
                <a:cubicBezTo>
                  <a:pt x="143243" y="-32422"/>
                  <a:pt x="250209" y="7583"/>
                  <a:pt x="255353" y="89307"/>
                </a:cubicBezTo>
                <a:close/>
              </a:path>
            </a:pathLst>
          </a:custGeom>
          <a:solidFill>
            <a:srgbClr val="DBD7F8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1865312" y="-369332"/>
            <a:ext cx="69611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8" r:id="rId3"/>
    <p:sldLayoutId id="2147483669" r:id="rId4"/>
    <p:sldLayoutId id="2147483662" r:id="rId5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sv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0F2A42-67BF-D22E-A320-952B0408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مستطيل: زوايا مستديرة 17">
            <a:extLst>
              <a:ext uri="{FF2B5EF4-FFF2-40B4-BE49-F238E27FC236}">
                <a16:creationId xmlns:a16="http://schemas.microsoft.com/office/drawing/2014/main" id="{78079A9E-9350-C275-80ED-E1A8FFD5A3C1}"/>
              </a:ext>
            </a:extLst>
          </p:cNvPr>
          <p:cNvSpPr/>
          <p:nvPr/>
        </p:nvSpPr>
        <p:spPr>
          <a:xfrm>
            <a:off x="4496550" y="3634010"/>
            <a:ext cx="2210417" cy="1976008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>
              <a:lnSpc>
                <a:spcPct val="300000"/>
              </a:lnSpc>
            </a:pPr>
            <a:r>
              <a:rPr lang="ar-EG" sz="2000" b="1" dirty="0">
                <a:solidFill>
                  <a:schemeClr val="bg2">
                    <a:lumMod val="25000"/>
                  </a:schemeClr>
                </a:solidFill>
              </a:rPr>
              <a:t>الطبيب يعالج المرضى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 defTabSz="363718" rtl="1">
              <a:lnSpc>
                <a:spcPct val="300000"/>
              </a:lnSpc>
            </a:pPr>
            <a:r>
              <a:rPr lang="ar-EG" sz="2000" b="1" dirty="0">
                <a:solidFill>
                  <a:schemeClr val="bg2">
                    <a:lumMod val="25000"/>
                  </a:schemeClr>
                </a:solidFill>
              </a:rPr>
              <a:t>المعلم يبني العقول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 defTabSz="363718" rtl="1">
              <a:lnSpc>
                <a:spcPct val="300000"/>
              </a:lnSpc>
            </a:pPr>
            <a:r>
              <a:rPr lang="ar-SA" sz="2000" b="1" dirty="0">
                <a:solidFill>
                  <a:schemeClr val="bg2">
                    <a:lumMod val="25000"/>
                  </a:schemeClr>
                </a:solidFill>
              </a:rPr>
              <a:t>ا</a:t>
            </a:r>
            <a:r>
              <a:rPr lang="ar-EG" sz="2000" b="1" dirty="0">
                <a:solidFill>
                  <a:schemeClr val="bg2">
                    <a:lumMod val="25000"/>
                  </a:schemeClr>
                </a:solidFill>
              </a:rPr>
              <a:t>لعامل يبني البيوت</a:t>
            </a:r>
            <a:endParaRPr lang="ar-SA" sz="2000" b="1" dirty="0">
              <a:solidFill>
                <a:schemeClr val="bg2">
                  <a:lumMod val="25000"/>
                </a:schemeClr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66" name="شكل حر: شكل 65">
            <a:extLst>
              <a:ext uri="{FF2B5EF4-FFF2-40B4-BE49-F238E27FC236}">
                <a16:creationId xmlns:a16="http://schemas.microsoft.com/office/drawing/2014/main" id="{53CC269D-98A6-2DFE-FF58-C9B346C1C41E}"/>
              </a:ext>
            </a:extLst>
          </p:cNvPr>
          <p:cNvSpPr/>
          <p:nvPr/>
        </p:nvSpPr>
        <p:spPr>
          <a:xfrm>
            <a:off x="7097485" y="4160159"/>
            <a:ext cx="3626934" cy="3399516"/>
          </a:xfrm>
          <a:custGeom>
            <a:avLst/>
            <a:gdLst>
              <a:gd name="csX0" fmla="*/ 2044786 w 3728718"/>
              <a:gd name="csY0" fmla="*/ 282 h 2826101"/>
              <a:gd name="csX1" fmla="*/ 2446855 w 3728718"/>
              <a:gd name="csY1" fmla="*/ 209358 h 2826101"/>
              <a:gd name="csX2" fmla="*/ 2485343 w 3728718"/>
              <a:gd name="csY2" fmla="*/ 215310 h 2826101"/>
              <a:gd name="csX3" fmla="*/ 2552087 w 3728718"/>
              <a:gd name="csY3" fmla="*/ 215310 h 2826101"/>
              <a:gd name="csX4" fmla="*/ 2582670 w 3728718"/>
              <a:gd name="csY4" fmla="*/ 212260 h 2826101"/>
              <a:gd name="csX5" fmla="*/ 3140161 w 3728718"/>
              <a:gd name="csY5" fmla="*/ 19332 h 2826101"/>
              <a:gd name="csX6" fmla="*/ 3721186 w 3728718"/>
              <a:gd name="csY6" fmla="*/ 133632 h 2826101"/>
              <a:gd name="csX7" fmla="*/ 3727932 w 3728718"/>
              <a:gd name="csY7" fmla="*/ 215310 h 2826101"/>
              <a:gd name="csX8" fmla="*/ 3728718 w 3728718"/>
              <a:gd name="csY8" fmla="*/ 215310 h 2826101"/>
              <a:gd name="csX9" fmla="*/ 3728718 w 3728718"/>
              <a:gd name="csY9" fmla="*/ 224836 h 2826101"/>
              <a:gd name="csX10" fmla="*/ 3728718 w 3728718"/>
              <a:gd name="csY10" fmla="*/ 2826101 h 2826101"/>
              <a:gd name="csX11" fmla="*/ 0 w 3728718"/>
              <a:gd name="csY11" fmla="*/ 2826101 h 2826101"/>
              <a:gd name="csX12" fmla="*/ 0 w 3728718"/>
              <a:gd name="csY12" fmla="*/ 220067 h 2826101"/>
              <a:gd name="csX13" fmla="*/ 0 w 3728718"/>
              <a:gd name="csY13" fmla="*/ 215310 h 2826101"/>
              <a:gd name="csX14" fmla="*/ 3226 w 3728718"/>
              <a:gd name="csY14" fmla="*/ 215310 h 2826101"/>
              <a:gd name="csX15" fmla="*/ 16893 w 3728718"/>
              <a:gd name="csY15" fmla="*/ 195159 h 2826101"/>
              <a:gd name="csX16" fmla="*/ 120736 w 3728718"/>
              <a:gd name="csY16" fmla="*/ 105057 h 2826101"/>
              <a:gd name="csX17" fmla="*/ 1368511 w 3728718"/>
              <a:gd name="csY17" fmla="*/ 171732 h 2826101"/>
              <a:gd name="csX18" fmla="*/ 2044786 w 3728718"/>
              <a:gd name="csY18" fmla="*/ 282 h 2826101"/>
              <a:gd name="csX0" fmla="*/ 1989296 w 3728718"/>
              <a:gd name="csY0" fmla="*/ 307 h 2810031"/>
              <a:gd name="csX1" fmla="*/ 2446855 w 3728718"/>
              <a:gd name="csY1" fmla="*/ 193288 h 2810031"/>
              <a:gd name="csX2" fmla="*/ 2485343 w 3728718"/>
              <a:gd name="csY2" fmla="*/ 199240 h 2810031"/>
              <a:gd name="csX3" fmla="*/ 2552087 w 3728718"/>
              <a:gd name="csY3" fmla="*/ 199240 h 2810031"/>
              <a:gd name="csX4" fmla="*/ 2582670 w 3728718"/>
              <a:gd name="csY4" fmla="*/ 196190 h 2810031"/>
              <a:gd name="csX5" fmla="*/ 3140161 w 3728718"/>
              <a:gd name="csY5" fmla="*/ 3262 h 2810031"/>
              <a:gd name="csX6" fmla="*/ 3721186 w 3728718"/>
              <a:gd name="csY6" fmla="*/ 117562 h 2810031"/>
              <a:gd name="csX7" fmla="*/ 3727932 w 3728718"/>
              <a:gd name="csY7" fmla="*/ 199240 h 2810031"/>
              <a:gd name="csX8" fmla="*/ 3728718 w 3728718"/>
              <a:gd name="csY8" fmla="*/ 199240 h 2810031"/>
              <a:gd name="csX9" fmla="*/ 3728718 w 3728718"/>
              <a:gd name="csY9" fmla="*/ 208766 h 2810031"/>
              <a:gd name="csX10" fmla="*/ 3728718 w 3728718"/>
              <a:gd name="csY10" fmla="*/ 2810031 h 2810031"/>
              <a:gd name="csX11" fmla="*/ 0 w 3728718"/>
              <a:gd name="csY11" fmla="*/ 2810031 h 2810031"/>
              <a:gd name="csX12" fmla="*/ 0 w 3728718"/>
              <a:gd name="csY12" fmla="*/ 203997 h 2810031"/>
              <a:gd name="csX13" fmla="*/ 0 w 3728718"/>
              <a:gd name="csY13" fmla="*/ 199240 h 2810031"/>
              <a:gd name="csX14" fmla="*/ 3226 w 3728718"/>
              <a:gd name="csY14" fmla="*/ 199240 h 2810031"/>
              <a:gd name="csX15" fmla="*/ 16893 w 3728718"/>
              <a:gd name="csY15" fmla="*/ 179089 h 2810031"/>
              <a:gd name="csX16" fmla="*/ 120736 w 3728718"/>
              <a:gd name="csY16" fmla="*/ 88987 h 2810031"/>
              <a:gd name="csX17" fmla="*/ 1368511 w 3728718"/>
              <a:gd name="csY17" fmla="*/ 155662 h 2810031"/>
              <a:gd name="csX18" fmla="*/ 1989296 w 3728718"/>
              <a:gd name="csY18" fmla="*/ 307 h 2810031"/>
              <a:gd name="csX0" fmla="*/ 1989296 w 3728718"/>
              <a:gd name="csY0" fmla="*/ 307 h 2810031"/>
              <a:gd name="csX1" fmla="*/ 2446855 w 3728718"/>
              <a:gd name="csY1" fmla="*/ 193288 h 2810031"/>
              <a:gd name="csX2" fmla="*/ 2485343 w 3728718"/>
              <a:gd name="csY2" fmla="*/ 199240 h 2810031"/>
              <a:gd name="csX3" fmla="*/ 2552087 w 3728718"/>
              <a:gd name="csY3" fmla="*/ 199240 h 2810031"/>
              <a:gd name="csX4" fmla="*/ 2582670 w 3728718"/>
              <a:gd name="csY4" fmla="*/ 196190 h 2810031"/>
              <a:gd name="csX5" fmla="*/ 3140161 w 3728718"/>
              <a:gd name="csY5" fmla="*/ 3262 h 2810031"/>
              <a:gd name="csX6" fmla="*/ 3721186 w 3728718"/>
              <a:gd name="csY6" fmla="*/ 117562 h 2810031"/>
              <a:gd name="csX7" fmla="*/ 3727932 w 3728718"/>
              <a:gd name="csY7" fmla="*/ 199240 h 2810031"/>
              <a:gd name="csX8" fmla="*/ 3728718 w 3728718"/>
              <a:gd name="csY8" fmla="*/ 199240 h 2810031"/>
              <a:gd name="csX9" fmla="*/ 3728718 w 3728718"/>
              <a:gd name="csY9" fmla="*/ 208766 h 2810031"/>
              <a:gd name="csX10" fmla="*/ 3728718 w 3728718"/>
              <a:gd name="csY10" fmla="*/ 2810031 h 2810031"/>
              <a:gd name="csX11" fmla="*/ 0 w 3728718"/>
              <a:gd name="csY11" fmla="*/ 2810031 h 2810031"/>
              <a:gd name="csX12" fmla="*/ 0 w 3728718"/>
              <a:gd name="csY12" fmla="*/ 203997 h 2810031"/>
              <a:gd name="csX13" fmla="*/ 0 w 3728718"/>
              <a:gd name="csY13" fmla="*/ 199240 h 2810031"/>
              <a:gd name="csX14" fmla="*/ 3226 w 3728718"/>
              <a:gd name="csY14" fmla="*/ 199240 h 2810031"/>
              <a:gd name="csX15" fmla="*/ 16893 w 3728718"/>
              <a:gd name="csY15" fmla="*/ 179089 h 2810031"/>
              <a:gd name="csX16" fmla="*/ 120736 w 3728718"/>
              <a:gd name="csY16" fmla="*/ 88987 h 2810031"/>
              <a:gd name="csX17" fmla="*/ 1368511 w 3728718"/>
              <a:gd name="csY17" fmla="*/ 155662 h 2810031"/>
              <a:gd name="csX18" fmla="*/ 1989296 w 3728718"/>
              <a:gd name="csY18" fmla="*/ 307 h 2810031"/>
              <a:gd name="csX0" fmla="*/ 1989296 w 3728718"/>
              <a:gd name="csY0" fmla="*/ 1849 h 2811573"/>
              <a:gd name="csX1" fmla="*/ 2446855 w 3728718"/>
              <a:gd name="csY1" fmla="*/ 194830 h 2811573"/>
              <a:gd name="csX2" fmla="*/ 2485343 w 3728718"/>
              <a:gd name="csY2" fmla="*/ 200782 h 2811573"/>
              <a:gd name="csX3" fmla="*/ 2552087 w 3728718"/>
              <a:gd name="csY3" fmla="*/ 200782 h 2811573"/>
              <a:gd name="csX4" fmla="*/ 2582670 w 3728718"/>
              <a:gd name="csY4" fmla="*/ 197732 h 2811573"/>
              <a:gd name="csX5" fmla="*/ 3140161 w 3728718"/>
              <a:gd name="csY5" fmla="*/ 4804 h 2811573"/>
              <a:gd name="csX6" fmla="*/ 3721186 w 3728718"/>
              <a:gd name="csY6" fmla="*/ 119104 h 2811573"/>
              <a:gd name="csX7" fmla="*/ 3727932 w 3728718"/>
              <a:gd name="csY7" fmla="*/ 200782 h 2811573"/>
              <a:gd name="csX8" fmla="*/ 3728718 w 3728718"/>
              <a:gd name="csY8" fmla="*/ 200782 h 2811573"/>
              <a:gd name="csX9" fmla="*/ 3728718 w 3728718"/>
              <a:gd name="csY9" fmla="*/ 210308 h 2811573"/>
              <a:gd name="csX10" fmla="*/ 3728718 w 3728718"/>
              <a:gd name="csY10" fmla="*/ 2811573 h 2811573"/>
              <a:gd name="csX11" fmla="*/ 0 w 3728718"/>
              <a:gd name="csY11" fmla="*/ 2811573 h 2811573"/>
              <a:gd name="csX12" fmla="*/ 0 w 3728718"/>
              <a:gd name="csY12" fmla="*/ 205539 h 2811573"/>
              <a:gd name="csX13" fmla="*/ 0 w 3728718"/>
              <a:gd name="csY13" fmla="*/ 200782 h 2811573"/>
              <a:gd name="csX14" fmla="*/ 3226 w 3728718"/>
              <a:gd name="csY14" fmla="*/ 200782 h 2811573"/>
              <a:gd name="csX15" fmla="*/ 16893 w 3728718"/>
              <a:gd name="csY15" fmla="*/ 180631 h 2811573"/>
              <a:gd name="csX16" fmla="*/ 120736 w 3728718"/>
              <a:gd name="csY16" fmla="*/ 90529 h 2811573"/>
              <a:gd name="csX17" fmla="*/ 1368511 w 3728718"/>
              <a:gd name="csY17" fmla="*/ 157204 h 2811573"/>
              <a:gd name="csX18" fmla="*/ 1989296 w 3728718"/>
              <a:gd name="csY18" fmla="*/ 1849 h 2811573"/>
              <a:gd name="csX0" fmla="*/ 1989296 w 3728718"/>
              <a:gd name="csY0" fmla="*/ 1849 h 2811573"/>
              <a:gd name="csX1" fmla="*/ 2446855 w 3728718"/>
              <a:gd name="csY1" fmla="*/ 194830 h 2811573"/>
              <a:gd name="csX2" fmla="*/ 2485343 w 3728718"/>
              <a:gd name="csY2" fmla="*/ 200782 h 2811573"/>
              <a:gd name="csX3" fmla="*/ 2552087 w 3728718"/>
              <a:gd name="csY3" fmla="*/ 200782 h 2811573"/>
              <a:gd name="csX4" fmla="*/ 2582670 w 3728718"/>
              <a:gd name="csY4" fmla="*/ 197732 h 2811573"/>
              <a:gd name="csX5" fmla="*/ 3140161 w 3728718"/>
              <a:gd name="csY5" fmla="*/ 4804 h 2811573"/>
              <a:gd name="csX6" fmla="*/ 3721186 w 3728718"/>
              <a:gd name="csY6" fmla="*/ 119104 h 2811573"/>
              <a:gd name="csX7" fmla="*/ 3727932 w 3728718"/>
              <a:gd name="csY7" fmla="*/ 200782 h 2811573"/>
              <a:gd name="csX8" fmla="*/ 3728718 w 3728718"/>
              <a:gd name="csY8" fmla="*/ 200782 h 2811573"/>
              <a:gd name="csX9" fmla="*/ 3728718 w 3728718"/>
              <a:gd name="csY9" fmla="*/ 210308 h 2811573"/>
              <a:gd name="csX10" fmla="*/ 3728718 w 3728718"/>
              <a:gd name="csY10" fmla="*/ 2811573 h 2811573"/>
              <a:gd name="csX11" fmla="*/ 0 w 3728718"/>
              <a:gd name="csY11" fmla="*/ 2811573 h 2811573"/>
              <a:gd name="csX12" fmla="*/ 0 w 3728718"/>
              <a:gd name="csY12" fmla="*/ 205539 h 2811573"/>
              <a:gd name="csX13" fmla="*/ 0 w 3728718"/>
              <a:gd name="csY13" fmla="*/ 200782 h 2811573"/>
              <a:gd name="csX14" fmla="*/ 3226 w 3728718"/>
              <a:gd name="csY14" fmla="*/ 200782 h 2811573"/>
              <a:gd name="csX15" fmla="*/ 120736 w 3728718"/>
              <a:gd name="csY15" fmla="*/ 90529 h 2811573"/>
              <a:gd name="csX16" fmla="*/ 1368511 w 3728718"/>
              <a:gd name="csY16" fmla="*/ 157204 h 2811573"/>
              <a:gd name="csX17" fmla="*/ 1989296 w 3728718"/>
              <a:gd name="csY17" fmla="*/ 1849 h 2811573"/>
              <a:gd name="csX0" fmla="*/ 1989296 w 3728718"/>
              <a:gd name="csY0" fmla="*/ 1942 h 2811666"/>
              <a:gd name="csX1" fmla="*/ 2446855 w 3728718"/>
              <a:gd name="csY1" fmla="*/ 194923 h 2811666"/>
              <a:gd name="csX2" fmla="*/ 2485343 w 3728718"/>
              <a:gd name="csY2" fmla="*/ 200875 h 2811666"/>
              <a:gd name="csX3" fmla="*/ 2552087 w 3728718"/>
              <a:gd name="csY3" fmla="*/ 200875 h 2811666"/>
              <a:gd name="csX4" fmla="*/ 2582670 w 3728718"/>
              <a:gd name="csY4" fmla="*/ 197825 h 2811666"/>
              <a:gd name="csX5" fmla="*/ 3140161 w 3728718"/>
              <a:gd name="csY5" fmla="*/ 4897 h 2811666"/>
              <a:gd name="csX6" fmla="*/ 3721186 w 3728718"/>
              <a:gd name="csY6" fmla="*/ 119197 h 2811666"/>
              <a:gd name="csX7" fmla="*/ 3727932 w 3728718"/>
              <a:gd name="csY7" fmla="*/ 200875 h 2811666"/>
              <a:gd name="csX8" fmla="*/ 3728718 w 3728718"/>
              <a:gd name="csY8" fmla="*/ 200875 h 2811666"/>
              <a:gd name="csX9" fmla="*/ 3728718 w 3728718"/>
              <a:gd name="csY9" fmla="*/ 210401 h 2811666"/>
              <a:gd name="csX10" fmla="*/ 3728718 w 3728718"/>
              <a:gd name="csY10" fmla="*/ 2811666 h 2811666"/>
              <a:gd name="csX11" fmla="*/ 0 w 3728718"/>
              <a:gd name="csY11" fmla="*/ 2811666 h 2811666"/>
              <a:gd name="csX12" fmla="*/ 0 w 3728718"/>
              <a:gd name="csY12" fmla="*/ 205632 h 2811666"/>
              <a:gd name="csX13" fmla="*/ 0 w 3728718"/>
              <a:gd name="csY13" fmla="*/ 200875 h 2811666"/>
              <a:gd name="csX14" fmla="*/ 3226 w 3728718"/>
              <a:gd name="csY14" fmla="*/ 200875 h 2811666"/>
              <a:gd name="csX15" fmla="*/ 42397 w 3728718"/>
              <a:gd name="csY15" fmla="*/ 142127 h 2811666"/>
              <a:gd name="csX16" fmla="*/ 1368511 w 3728718"/>
              <a:gd name="csY16" fmla="*/ 157297 h 2811666"/>
              <a:gd name="csX17" fmla="*/ 1989296 w 3728718"/>
              <a:gd name="csY17" fmla="*/ 1942 h 2811666"/>
              <a:gd name="csX0" fmla="*/ 1989296 w 3728718"/>
              <a:gd name="csY0" fmla="*/ 1942 h 2811666"/>
              <a:gd name="csX1" fmla="*/ 2446855 w 3728718"/>
              <a:gd name="csY1" fmla="*/ 194923 h 2811666"/>
              <a:gd name="csX2" fmla="*/ 2485343 w 3728718"/>
              <a:gd name="csY2" fmla="*/ 200875 h 2811666"/>
              <a:gd name="csX3" fmla="*/ 2552087 w 3728718"/>
              <a:gd name="csY3" fmla="*/ 200875 h 2811666"/>
              <a:gd name="csX4" fmla="*/ 2582670 w 3728718"/>
              <a:gd name="csY4" fmla="*/ 197825 h 2811666"/>
              <a:gd name="csX5" fmla="*/ 3140161 w 3728718"/>
              <a:gd name="csY5" fmla="*/ 4897 h 2811666"/>
              <a:gd name="csX6" fmla="*/ 3721186 w 3728718"/>
              <a:gd name="csY6" fmla="*/ 119197 h 2811666"/>
              <a:gd name="csX7" fmla="*/ 3727932 w 3728718"/>
              <a:gd name="csY7" fmla="*/ 200875 h 2811666"/>
              <a:gd name="csX8" fmla="*/ 3728718 w 3728718"/>
              <a:gd name="csY8" fmla="*/ 200875 h 2811666"/>
              <a:gd name="csX9" fmla="*/ 3728718 w 3728718"/>
              <a:gd name="csY9" fmla="*/ 210401 h 2811666"/>
              <a:gd name="csX10" fmla="*/ 3728718 w 3728718"/>
              <a:gd name="csY10" fmla="*/ 2811666 h 2811666"/>
              <a:gd name="csX11" fmla="*/ 0 w 3728718"/>
              <a:gd name="csY11" fmla="*/ 2811666 h 2811666"/>
              <a:gd name="csX12" fmla="*/ 0 w 3728718"/>
              <a:gd name="csY12" fmla="*/ 205632 h 2811666"/>
              <a:gd name="csX13" fmla="*/ 0 w 3728718"/>
              <a:gd name="csY13" fmla="*/ 200875 h 2811666"/>
              <a:gd name="csX14" fmla="*/ 3226 w 3728718"/>
              <a:gd name="csY14" fmla="*/ 200875 h 2811666"/>
              <a:gd name="csX15" fmla="*/ 42397 w 3728718"/>
              <a:gd name="csY15" fmla="*/ 142127 h 2811666"/>
              <a:gd name="csX16" fmla="*/ 1368511 w 3728718"/>
              <a:gd name="csY16" fmla="*/ 157297 h 2811666"/>
              <a:gd name="csX17" fmla="*/ 1989296 w 3728718"/>
              <a:gd name="csY17" fmla="*/ 1942 h 2811666"/>
              <a:gd name="csX0" fmla="*/ 1989296 w 3728718"/>
              <a:gd name="csY0" fmla="*/ 1942 h 2811666"/>
              <a:gd name="csX1" fmla="*/ 2446855 w 3728718"/>
              <a:gd name="csY1" fmla="*/ 194923 h 2811666"/>
              <a:gd name="csX2" fmla="*/ 2485343 w 3728718"/>
              <a:gd name="csY2" fmla="*/ 200875 h 2811666"/>
              <a:gd name="csX3" fmla="*/ 2552087 w 3728718"/>
              <a:gd name="csY3" fmla="*/ 200875 h 2811666"/>
              <a:gd name="csX4" fmla="*/ 2582670 w 3728718"/>
              <a:gd name="csY4" fmla="*/ 197825 h 2811666"/>
              <a:gd name="csX5" fmla="*/ 3140161 w 3728718"/>
              <a:gd name="csY5" fmla="*/ 4897 h 2811666"/>
              <a:gd name="csX6" fmla="*/ 3721186 w 3728718"/>
              <a:gd name="csY6" fmla="*/ 119197 h 2811666"/>
              <a:gd name="csX7" fmla="*/ 3727932 w 3728718"/>
              <a:gd name="csY7" fmla="*/ 200875 h 2811666"/>
              <a:gd name="csX8" fmla="*/ 3728718 w 3728718"/>
              <a:gd name="csY8" fmla="*/ 200875 h 2811666"/>
              <a:gd name="csX9" fmla="*/ 3728718 w 3728718"/>
              <a:gd name="csY9" fmla="*/ 210401 h 2811666"/>
              <a:gd name="csX10" fmla="*/ 3728718 w 3728718"/>
              <a:gd name="csY10" fmla="*/ 2811666 h 2811666"/>
              <a:gd name="csX11" fmla="*/ 0 w 3728718"/>
              <a:gd name="csY11" fmla="*/ 2811666 h 2811666"/>
              <a:gd name="csX12" fmla="*/ 0 w 3728718"/>
              <a:gd name="csY12" fmla="*/ 205632 h 2811666"/>
              <a:gd name="csX13" fmla="*/ 0 w 3728718"/>
              <a:gd name="csY13" fmla="*/ 200875 h 2811666"/>
              <a:gd name="csX14" fmla="*/ 3226 w 3728718"/>
              <a:gd name="csY14" fmla="*/ 200875 h 2811666"/>
              <a:gd name="csX15" fmla="*/ 13020 w 3728718"/>
              <a:gd name="csY15" fmla="*/ 142127 h 2811666"/>
              <a:gd name="csX16" fmla="*/ 1368511 w 3728718"/>
              <a:gd name="csY16" fmla="*/ 157297 h 2811666"/>
              <a:gd name="csX17" fmla="*/ 1989296 w 3728718"/>
              <a:gd name="csY17" fmla="*/ 1942 h 2811666"/>
              <a:gd name="csX0" fmla="*/ 1989296 w 3728718"/>
              <a:gd name="csY0" fmla="*/ 1942 h 2811666"/>
              <a:gd name="csX1" fmla="*/ 2446855 w 3728718"/>
              <a:gd name="csY1" fmla="*/ 194923 h 2811666"/>
              <a:gd name="csX2" fmla="*/ 2485343 w 3728718"/>
              <a:gd name="csY2" fmla="*/ 200875 h 2811666"/>
              <a:gd name="csX3" fmla="*/ 2552087 w 3728718"/>
              <a:gd name="csY3" fmla="*/ 200875 h 2811666"/>
              <a:gd name="csX4" fmla="*/ 2582670 w 3728718"/>
              <a:gd name="csY4" fmla="*/ 197825 h 2811666"/>
              <a:gd name="csX5" fmla="*/ 3140161 w 3728718"/>
              <a:gd name="csY5" fmla="*/ 4897 h 2811666"/>
              <a:gd name="csX6" fmla="*/ 3721186 w 3728718"/>
              <a:gd name="csY6" fmla="*/ 119197 h 2811666"/>
              <a:gd name="csX7" fmla="*/ 3727932 w 3728718"/>
              <a:gd name="csY7" fmla="*/ 200875 h 2811666"/>
              <a:gd name="csX8" fmla="*/ 3728718 w 3728718"/>
              <a:gd name="csY8" fmla="*/ 200875 h 2811666"/>
              <a:gd name="csX9" fmla="*/ 3728718 w 3728718"/>
              <a:gd name="csY9" fmla="*/ 210401 h 2811666"/>
              <a:gd name="csX10" fmla="*/ 3728718 w 3728718"/>
              <a:gd name="csY10" fmla="*/ 2811666 h 2811666"/>
              <a:gd name="csX11" fmla="*/ 0 w 3728718"/>
              <a:gd name="csY11" fmla="*/ 2811666 h 2811666"/>
              <a:gd name="csX12" fmla="*/ 0 w 3728718"/>
              <a:gd name="csY12" fmla="*/ 205632 h 2811666"/>
              <a:gd name="csX13" fmla="*/ 0 w 3728718"/>
              <a:gd name="csY13" fmla="*/ 200875 h 2811666"/>
              <a:gd name="csX14" fmla="*/ 3226 w 3728718"/>
              <a:gd name="csY14" fmla="*/ 200875 h 2811666"/>
              <a:gd name="csX15" fmla="*/ 13020 w 3728718"/>
              <a:gd name="csY15" fmla="*/ 142127 h 2811666"/>
              <a:gd name="csX16" fmla="*/ 1368511 w 3728718"/>
              <a:gd name="csY16" fmla="*/ 157297 h 2811666"/>
              <a:gd name="csX17" fmla="*/ 1989296 w 3728718"/>
              <a:gd name="csY17" fmla="*/ 1942 h 2811666"/>
              <a:gd name="csX0" fmla="*/ 1989296 w 3728718"/>
              <a:gd name="csY0" fmla="*/ 1942 h 2811666"/>
              <a:gd name="csX1" fmla="*/ 2446855 w 3728718"/>
              <a:gd name="csY1" fmla="*/ 194923 h 2811666"/>
              <a:gd name="csX2" fmla="*/ 2485343 w 3728718"/>
              <a:gd name="csY2" fmla="*/ 200875 h 2811666"/>
              <a:gd name="csX3" fmla="*/ 2552087 w 3728718"/>
              <a:gd name="csY3" fmla="*/ 200875 h 2811666"/>
              <a:gd name="csX4" fmla="*/ 2582670 w 3728718"/>
              <a:gd name="csY4" fmla="*/ 197825 h 2811666"/>
              <a:gd name="csX5" fmla="*/ 3140161 w 3728718"/>
              <a:gd name="csY5" fmla="*/ 4897 h 2811666"/>
              <a:gd name="csX6" fmla="*/ 3721186 w 3728718"/>
              <a:gd name="csY6" fmla="*/ 119197 h 2811666"/>
              <a:gd name="csX7" fmla="*/ 3727932 w 3728718"/>
              <a:gd name="csY7" fmla="*/ 200875 h 2811666"/>
              <a:gd name="csX8" fmla="*/ 3728718 w 3728718"/>
              <a:gd name="csY8" fmla="*/ 200875 h 2811666"/>
              <a:gd name="csX9" fmla="*/ 3728718 w 3728718"/>
              <a:gd name="csY9" fmla="*/ 210401 h 2811666"/>
              <a:gd name="csX10" fmla="*/ 3728718 w 3728718"/>
              <a:gd name="csY10" fmla="*/ 2811666 h 2811666"/>
              <a:gd name="csX11" fmla="*/ 0 w 3728718"/>
              <a:gd name="csY11" fmla="*/ 2811666 h 2811666"/>
              <a:gd name="csX12" fmla="*/ 0 w 3728718"/>
              <a:gd name="csY12" fmla="*/ 205632 h 2811666"/>
              <a:gd name="csX13" fmla="*/ 0 w 3728718"/>
              <a:gd name="csY13" fmla="*/ 200875 h 2811666"/>
              <a:gd name="csX14" fmla="*/ 13020 w 3728718"/>
              <a:gd name="csY14" fmla="*/ 142127 h 2811666"/>
              <a:gd name="csX15" fmla="*/ 1368511 w 3728718"/>
              <a:gd name="csY15" fmla="*/ 157297 h 2811666"/>
              <a:gd name="csX16" fmla="*/ 1989296 w 3728718"/>
              <a:gd name="csY16" fmla="*/ 1942 h 2811666"/>
              <a:gd name="csX0" fmla="*/ 1982768 w 3728718"/>
              <a:gd name="csY0" fmla="*/ 33422 h 2807736"/>
              <a:gd name="csX1" fmla="*/ 2446855 w 3728718"/>
              <a:gd name="csY1" fmla="*/ 190993 h 2807736"/>
              <a:gd name="csX2" fmla="*/ 2485343 w 3728718"/>
              <a:gd name="csY2" fmla="*/ 196945 h 2807736"/>
              <a:gd name="csX3" fmla="*/ 2552087 w 3728718"/>
              <a:gd name="csY3" fmla="*/ 196945 h 2807736"/>
              <a:gd name="csX4" fmla="*/ 2582670 w 3728718"/>
              <a:gd name="csY4" fmla="*/ 193895 h 2807736"/>
              <a:gd name="csX5" fmla="*/ 3140161 w 3728718"/>
              <a:gd name="csY5" fmla="*/ 967 h 2807736"/>
              <a:gd name="csX6" fmla="*/ 3721186 w 3728718"/>
              <a:gd name="csY6" fmla="*/ 115267 h 2807736"/>
              <a:gd name="csX7" fmla="*/ 3727932 w 3728718"/>
              <a:gd name="csY7" fmla="*/ 196945 h 2807736"/>
              <a:gd name="csX8" fmla="*/ 3728718 w 3728718"/>
              <a:gd name="csY8" fmla="*/ 196945 h 2807736"/>
              <a:gd name="csX9" fmla="*/ 3728718 w 3728718"/>
              <a:gd name="csY9" fmla="*/ 206471 h 2807736"/>
              <a:gd name="csX10" fmla="*/ 3728718 w 3728718"/>
              <a:gd name="csY10" fmla="*/ 2807736 h 2807736"/>
              <a:gd name="csX11" fmla="*/ 0 w 3728718"/>
              <a:gd name="csY11" fmla="*/ 2807736 h 2807736"/>
              <a:gd name="csX12" fmla="*/ 0 w 3728718"/>
              <a:gd name="csY12" fmla="*/ 201702 h 2807736"/>
              <a:gd name="csX13" fmla="*/ 0 w 3728718"/>
              <a:gd name="csY13" fmla="*/ 196945 h 2807736"/>
              <a:gd name="csX14" fmla="*/ 13020 w 3728718"/>
              <a:gd name="csY14" fmla="*/ 138197 h 2807736"/>
              <a:gd name="csX15" fmla="*/ 1368511 w 3728718"/>
              <a:gd name="csY15" fmla="*/ 153367 h 2807736"/>
              <a:gd name="csX16" fmla="*/ 1982768 w 3728718"/>
              <a:gd name="csY16" fmla="*/ 33422 h 28077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3728718" h="2807736">
                <a:moveTo>
                  <a:pt x="1982768" y="33422"/>
                </a:moveTo>
                <a:cubicBezTo>
                  <a:pt x="2283284" y="40367"/>
                  <a:pt x="2304020" y="148952"/>
                  <a:pt x="2446855" y="190993"/>
                </a:cubicBezTo>
                <a:lnTo>
                  <a:pt x="2485343" y="196945"/>
                </a:lnTo>
                <a:lnTo>
                  <a:pt x="2552087" y="196945"/>
                </a:lnTo>
                <a:lnTo>
                  <a:pt x="2582670" y="193895"/>
                </a:lnTo>
                <a:cubicBezTo>
                  <a:pt x="2754523" y="159667"/>
                  <a:pt x="2963751" y="13468"/>
                  <a:pt x="3140161" y="967"/>
                </a:cubicBezTo>
                <a:cubicBezTo>
                  <a:pt x="3341773" y="-13320"/>
                  <a:pt x="3517986" y="135904"/>
                  <a:pt x="3721186" y="115267"/>
                </a:cubicBezTo>
                <a:lnTo>
                  <a:pt x="3727932" y="196945"/>
                </a:lnTo>
                <a:lnTo>
                  <a:pt x="3728718" y="196945"/>
                </a:lnTo>
                <a:lnTo>
                  <a:pt x="3728718" y="206471"/>
                </a:lnTo>
                <a:lnTo>
                  <a:pt x="3728718" y="2807736"/>
                </a:lnTo>
                <a:lnTo>
                  <a:pt x="0" y="2807736"/>
                </a:lnTo>
                <a:lnTo>
                  <a:pt x="0" y="201702"/>
                </a:lnTo>
                <a:lnTo>
                  <a:pt x="0" y="196945"/>
                </a:lnTo>
                <a:lnTo>
                  <a:pt x="13020" y="138197"/>
                </a:lnTo>
                <a:cubicBezTo>
                  <a:pt x="628873" y="-32945"/>
                  <a:pt x="1040220" y="170830"/>
                  <a:pt x="1368511" y="153367"/>
                </a:cubicBezTo>
                <a:cubicBezTo>
                  <a:pt x="1696802" y="135905"/>
                  <a:pt x="1723722" y="12609"/>
                  <a:pt x="1982768" y="334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89B02CAA-F6E3-C267-B985-C00B466463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249" y="1574249"/>
            <a:ext cx="531564" cy="335933"/>
          </a:xfrm>
          <a:prstGeom prst="rect">
            <a:avLst/>
          </a:prstGeom>
        </p:spPr>
      </p:pic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BF71EE9F-AE8C-2C8E-B7FB-29D1A39BBDF8}"/>
              </a:ext>
            </a:extLst>
          </p:cNvPr>
          <p:cNvSpPr txBox="1">
            <a:spLocks/>
          </p:cNvSpPr>
          <p:nvPr/>
        </p:nvSpPr>
        <p:spPr>
          <a:xfrm>
            <a:off x="4737260" y="3144382"/>
            <a:ext cx="1555545" cy="323701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buNone/>
            </a:pPr>
            <a:r>
              <a:rPr lang="ar-SA" sz="2800" b="1" dirty="0">
                <a:ln>
                  <a:solidFill>
                    <a:srgbClr val="6F231B"/>
                  </a:solidFill>
                </a:ln>
                <a:solidFill>
                  <a:srgbClr val="6F231B"/>
                </a:solidFill>
              </a:rPr>
              <a:t>هل تعلم؟</a:t>
            </a:r>
            <a:endParaRPr lang="en-US" sz="2800" b="1" dirty="0">
              <a:ln>
                <a:solidFill>
                  <a:srgbClr val="6F231B"/>
                </a:solidFill>
              </a:ln>
              <a:solidFill>
                <a:srgbClr val="6F231B"/>
              </a:solidFill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6E28189-BD8B-7E02-7633-49283BA2E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3293" y="2250699"/>
            <a:ext cx="458354" cy="374165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994A5AA5-8108-8199-EEAB-412E745E7A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6750" y="2228626"/>
            <a:ext cx="478874" cy="382710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E8407CFD-A16E-F236-E982-6612E4775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3905" y="715404"/>
            <a:ext cx="2442734" cy="1909460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F4F3670F-68AF-1F12-F65A-1DD8AB80AD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39923" y="5770822"/>
            <a:ext cx="2284492" cy="1797981"/>
          </a:xfrm>
          <a:prstGeom prst="rect">
            <a:avLst/>
          </a:prstGeom>
        </p:spPr>
      </p:pic>
      <p:pic>
        <p:nvPicPr>
          <p:cNvPr id="69" name="صورة 68">
            <a:extLst>
              <a:ext uri="{FF2B5EF4-FFF2-40B4-BE49-F238E27FC236}">
                <a16:creationId xmlns:a16="http://schemas.microsoft.com/office/drawing/2014/main" id="{84D65F62-A415-F60B-3114-56EA99E2C1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17600" y="5388235"/>
            <a:ext cx="1909883" cy="723779"/>
          </a:xfrm>
          <a:prstGeom prst="rect">
            <a:avLst/>
          </a:prstGeom>
        </p:spPr>
      </p:pic>
      <p:pic>
        <p:nvPicPr>
          <p:cNvPr id="70" name="صورة 69">
            <a:extLst>
              <a:ext uri="{FF2B5EF4-FFF2-40B4-BE49-F238E27FC236}">
                <a16:creationId xmlns:a16="http://schemas.microsoft.com/office/drawing/2014/main" id="{24727164-67D5-B10C-AC5A-648F823B8D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7939" y="5823366"/>
            <a:ext cx="468181" cy="37416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4586EB8F-68E6-DA61-265F-BFF0F0F045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85289" y="5456061"/>
            <a:ext cx="220773" cy="18022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3" name="صورة 82">
            <a:extLst>
              <a:ext uri="{FF2B5EF4-FFF2-40B4-BE49-F238E27FC236}">
                <a16:creationId xmlns:a16="http://schemas.microsoft.com/office/drawing/2014/main" id="{D8FC9D11-E697-373C-1F32-3ED03B2788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669" y="3458558"/>
            <a:ext cx="1270958" cy="2653846"/>
          </a:xfrm>
          <a:prstGeom prst="rect">
            <a:avLst/>
          </a:prstGeom>
        </p:spPr>
      </p:pic>
      <p:pic>
        <p:nvPicPr>
          <p:cNvPr id="92" name="صورة 91">
            <a:extLst>
              <a:ext uri="{FF2B5EF4-FFF2-40B4-BE49-F238E27FC236}">
                <a16:creationId xmlns:a16="http://schemas.microsoft.com/office/drawing/2014/main" id="{7E3390B2-CFC7-C25F-8438-503010B43B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14848">
            <a:off x="5917339" y="961971"/>
            <a:ext cx="468181" cy="37416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94" name="شكل بيضاوي 93">
            <a:extLst>
              <a:ext uri="{FF2B5EF4-FFF2-40B4-BE49-F238E27FC236}">
                <a16:creationId xmlns:a16="http://schemas.microsoft.com/office/drawing/2014/main" id="{71DF1F96-E56D-4F11-6BCB-CF9125A5282D}"/>
              </a:ext>
            </a:extLst>
          </p:cNvPr>
          <p:cNvSpPr/>
          <p:nvPr/>
        </p:nvSpPr>
        <p:spPr>
          <a:xfrm>
            <a:off x="6570869" y="3851202"/>
            <a:ext cx="152400" cy="152400"/>
          </a:xfrm>
          <a:prstGeom prst="ellipse">
            <a:avLst/>
          </a:prstGeom>
          <a:solidFill>
            <a:srgbClr val="FBB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5" name="شكل بيضاوي 94">
            <a:extLst>
              <a:ext uri="{FF2B5EF4-FFF2-40B4-BE49-F238E27FC236}">
                <a16:creationId xmlns:a16="http://schemas.microsoft.com/office/drawing/2014/main" id="{83390E96-7D12-D073-0A00-A91EE7513CB6}"/>
              </a:ext>
            </a:extLst>
          </p:cNvPr>
          <p:cNvSpPr/>
          <p:nvPr/>
        </p:nvSpPr>
        <p:spPr>
          <a:xfrm>
            <a:off x="6570869" y="4753876"/>
            <a:ext cx="152400" cy="152400"/>
          </a:xfrm>
          <a:prstGeom prst="ellipse">
            <a:avLst/>
          </a:prstGeom>
          <a:solidFill>
            <a:srgbClr val="FBB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6" name="شكل بيضاوي 95">
            <a:extLst>
              <a:ext uri="{FF2B5EF4-FFF2-40B4-BE49-F238E27FC236}">
                <a16:creationId xmlns:a16="http://schemas.microsoft.com/office/drawing/2014/main" id="{8BDDDC7C-DFB8-7983-FD5E-9357A18BA220}"/>
              </a:ext>
            </a:extLst>
          </p:cNvPr>
          <p:cNvSpPr/>
          <p:nvPr/>
        </p:nvSpPr>
        <p:spPr>
          <a:xfrm>
            <a:off x="6570869" y="5717453"/>
            <a:ext cx="152400" cy="152400"/>
          </a:xfrm>
          <a:prstGeom prst="ellipse">
            <a:avLst/>
          </a:prstGeom>
          <a:solidFill>
            <a:srgbClr val="FBB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98" name="رابط مستقيم 97">
            <a:extLst>
              <a:ext uri="{FF2B5EF4-FFF2-40B4-BE49-F238E27FC236}">
                <a16:creationId xmlns:a16="http://schemas.microsoft.com/office/drawing/2014/main" id="{ECD7929F-F00D-8DBD-6FB1-D0271CE6B187}"/>
              </a:ext>
            </a:extLst>
          </p:cNvPr>
          <p:cNvCxnSpPr>
            <a:cxnSpLocks/>
          </p:cNvCxnSpPr>
          <p:nvPr/>
        </p:nvCxnSpPr>
        <p:spPr>
          <a:xfrm flipH="1">
            <a:off x="4714875" y="4310743"/>
            <a:ext cx="180498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رابط مستقيم 100">
            <a:extLst>
              <a:ext uri="{FF2B5EF4-FFF2-40B4-BE49-F238E27FC236}">
                <a16:creationId xmlns:a16="http://schemas.microsoft.com/office/drawing/2014/main" id="{D5815010-6310-2369-2ACB-20DD4C0BD1D3}"/>
              </a:ext>
            </a:extLst>
          </p:cNvPr>
          <p:cNvCxnSpPr>
            <a:cxnSpLocks/>
          </p:cNvCxnSpPr>
          <p:nvPr/>
        </p:nvCxnSpPr>
        <p:spPr>
          <a:xfrm flipH="1">
            <a:off x="4714875" y="5318202"/>
            <a:ext cx="180498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E2F11A60-3EE1-DB44-DB35-75AECACFA3BB}"/>
              </a:ext>
            </a:extLst>
          </p:cNvPr>
          <p:cNvSpPr txBox="1">
            <a:spLocks/>
          </p:cNvSpPr>
          <p:nvPr/>
        </p:nvSpPr>
        <p:spPr>
          <a:xfrm>
            <a:off x="448720" y="1083413"/>
            <a:ext cx="2650142" cy="1577350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ar-SA" sz="6600" b="1" dirty="0">
                <a:ln>
                  <a:solidFill>
                    <a:srgbClr val="6A1D1B"/>
                  </a:solidFill>
                </a:ln>
                <a:solidFill>
                  <a:srgbClr val="652B28"/>
                </a:solidFill>
              </a:rPr>
              <a:t>مهنتي</a:t>
            </a:r>
            <a:endParaRPr lang="ar-SA" sz="4000" b="1" dirty="0">
              <a:ln>
                <a:solidFill>
                  <a:srgbClr val="6A1D1B"/>
                </a:solidFill>
              </a:ln>
              <a:solidFill>
                <a:srgbClr val="652B28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ar-SA" sz="3200" b="1" dirty="0">
                <a:ln>
                  <a:solidFill>
                    <a:srgbClr val="F27826"/>
                  </a:solidFill>
                </a:ln>
                <a:solidFill>
                  <a:srgbClr val="F27826"/>
                </a:solidFill>
              </a:rPr>
              <a:t>في المستقبل</a:t>
            </a:r>
            <a:endParaRPr lang="en-US" sz="2000" b="1" dirty="0">
              <a:ln>
                <a:solidFill>
                  <a:srgbClr val="F27826"/>
                </a:solidFill>
              </a:ln>
              <a:solidFill>
                <a:srgbClr val="F27826"/>
              </a:solidFill>
            </a:endParaRP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C6B9F212-721F-8862-AF90-8DC5786EA4FA}"/>
              </a:ext>
            </a:extLst>
          </p:cNvPr>
          <p:cNvSpPr txBox="1">
            <a:spLocks/>
          </p:cNvSpPr>
          <p:nvPr/>
        </p:nvSpPr>
        <p:spPr>
          <a:xfrm>
            <a:off x="448720" y="2669520"/>
            <a:ext cx="2650142" cy="961947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ar-SA" sz="2800" b="1" dirty="0">
                <a:solidFill>
                  <a:schemeClr val="bg2">
                    <a:lumMod val="25000"/>
                  </a:schemeClr>
                </a:solidFill>
              </a:rPr>
              <a:t>اكتب حلمك: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ar-SA" sz="100" b="1" dirty="0">
              <a:solidFill>
                <a:srgbClr val="F06454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ar-SA" sz="2400" b="1" i="1" dirty="0">
                <a:solidFill>
                  <a:srgbClr val="F06454"/>
                </a:solidFill>
              </a:rPr>
              <a:t>أريد أن أصبح:</a:t>
            </a:r>
            <a:endParaRPr lang="ar-SA" sz="900" b="1" i="1" dirty="0">
              <a:solidFill>
                <a:srgbClr val="F06454"/>
              </a:solidFill>
            </a:endParaRPr>
          </a:p>
        </p:txBody>
      </p:sp>
      <p:cxnSp>
        <p:nvCxnSpPr>
          <p:cNvPr id="115" name="رابط مستقيم 114">
            <a:extLst>
              <a:ext uri="{FF2B5EF4-FFF2-40B4-BE49-F238E27FC236}">
                <a16:creationId xmlns:a16="http://schemas.microsoft.com/office/drawing/2014/main" id="{F5D82BB4-B4F5-C69A-233E-A0C62FDB4E51}"/>
              </a:ext>
            </a:extLst>
          </p:cNvPr>
          <p:cNvCxnSpPr>
            <a:cxnSpLocks/>
          </p:cNvCxnSpPr>
          <p:nvPr/>
        </p:nvCxnSpPr>
        <p:spPr>
          <a:xfrm flipH="1">
            <a:off x="708528" y="3924081"/>
            <a:ext cx="21145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صورة 123">
            <a:extLst>
              <a:ext uri="{FF2B5EF4-FFF2-40B4-BE49-F238E27FC236}">
                <a16:creationId xmlns:a16="http://schemas.microsoft.com/office/drawing/2014/main" id="{37CF69B3-3813-A39C-76FA-2F9E8F4BF2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1610911" cy="1504950"/>
          </a:xfrm>
          <a:prstGeom prst="rect">
            <a:avLst/>
          </a:prstGeom>
        </p:spPr>
      </p:pic>
      <p:pic>
        <p:nvPicPr>
          <p:cNvPr id="126" name="صورة 125">
            <a:extLst>
              <a:ext uri="{FF2B5EF4-FFF2-40B4-BE49-F238E27FC236}">
                <a16:creationId xmlns:a16="http://schemas.microsoft.com/office/drawing/2014/main" id="{CC4C120B-24B8-5E99-E2A5-EBF7EBF910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041" y="1"/>
            <a:ext cx="1540976" cy="1622000"/>
          </a:xfrm>
          <a:prstGeom prst="rect">
            <a:avLst/>
          </a:prstGeom>
        </p:spPr>
      </p:pic>
      <p:grpSp>
        <p:nvGrpSpPr>
          <p:cNvPr id="128" name="مجموعة 127">
            <a:extLst>
              <a:ext uri="{FF2B5EF4-FFF2-40B4-BE49-F238E27FC236}">
                <a16:creationId xmlns:a16="http://schemas.microsoft.com/office/drawing/2014/main" id="{7EE4AF17-8719-F3BA-1CD0-99F2722B1E57}"/>
              </a:ext>
            </a:extLst>
          </p:cNvPr>
          <p:cNvGrpSpPr/>
          <p:nvPr/>
        </p:nvGrpSpPr>
        <p:grpSpPr>
          <a:xfrm>
            <a:off x="7320743" y="6331321"/>
            <a:ext cx="1877232" cy="856030"/>
            <a:chOff x="7096071" y="6256386"/>
            <a:chExt cx="1877232" cy="856030"/>
          </a:xfrm>
        </p:grpSpPr>
        <p:sp>
          <p:nvSpPr>
            <p:cNvPr id="120" name="مستطيل: زوايا مستديرة 119">
              <a:extLst>
                <a:ext uri="{FF2B5EF4-FFF2-40B4-BE49-F238E27FC236}">
                  <a16:creationId xmlns:a16="http://schemas.microsoft.com/office/drawing/2014/main" id="{BAFF53F3-EBC2-FCC8-5515-A6154C8D769B}"/>
                </a:ext>
              </a:extLst>
            </p:cNvPr>
            <p:cNvSpPr/>
            <p:nvPr/>
          </p:nvSpPr>
          <p:spPr>
            <a:xfrm>
              <a:off x="7096071" y="6256386"/>
              <a:ext cx="1877232" cy="799733"/>
            </a:xfrm>
            <a:prstGeom prst="roundRect">
              <a:avLst/>
            </a:prstGeom>
            <a:solidFill>
              <a:srgbClr val="FEFCFE">
                <a:alpha val="79000"/>
              </a:srgbClr>
            </a:solidFill>
            <a:ln>
              <a:solidFill>
                <a:srgbClr val="FCBA3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27" name="Text Placeholder 2">
              <a:extLst>
                <a:ext uri="{FF2B5EF4-FFF2-40B4-BE49-F238E27FC236}">
                  <a16:creationId xmlns:a16="http://schemas.microsoft.com/office/drawing/2014/main" id="{C28F672B-28DC-AE3E-3738-3DEC72CFC225}"/>
                </a:ext>
              </a:extLst>
            </p:cNvPr>
            <p:cNvSpPr txBox="1">
              <a:spLocks/>
            </p:cNvSpPr>
            <p:nvPr/>
          </p:nvSpPr>
          <p:spPr>
            <a:xfrm>
              <a:off x="7201250" y="6312683"/>
              <a:ext cx="1666875" cy="799733"/>
            </a:xfrm>
            <a:prstGeom prst="rect">
              <a:avLst/>
            </a:prstGeom>
          </p:spPr>
          <p:txBody>
            <a:bodyPr/>
            <a:lstStyle>
              <a:lvl1pPr marL="251986" indent="-251986" algn="r" defTabSz="1007943" rtl="1" eaLnBrk="1" latinLnBrk="0" hangingPunct="1">
                <a:lnSpc>
                  <a:spcPct val="90000"/>
                </a:lnSpc>
                <a:spcBef>
                  <a:spcPts val="1102"/>
                </a:spcBef>
                <a:buFont typeface="Arial" panose="020B0604020202020204" pitchFamily="34" charset="0"/>
                <a:buChar char="•"/>
                <a:defRPr sz="308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55957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6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80000"/>
                </a:lnSpc>
                <a:buNone/>
              </a:pPr>
              <a:r>
                <a:rPr lang="ar-SA" sz="1800" b="1" dirty="0">
                  <a:solidFill>
                    <a:srgbClr val="6A1D1B"/>
                  </a:solidFill>
                </a:rPr>
                <a:t>الاسم .................</a:t>
              </a:r>
            </a:p>
            <a:p>
              <a:pPr marL="0" indent="0">
                <a:lnSpc>
                  <a:spcPct val="80000"/>
                </a:lnSpc>
                <a:buNone/>
              </a:pPr>
              <a:r>
                <a:rPr lang="ar-SA" sz="1800" b="1" dirty="0">
                  <a:solidFill>
                    <a:srgbClr val="6A1D1B"/>
                  </a:solidFill>
                </a:rPr>
                <a:t>الصف.................</a:t>
              </a:r>
              <a:endParaRPr lang="ar-SA" sz="1400" b="1" dirty="0">
                <a:solidFill>
                  <a:srgbClr val="6A1D1B"/>
                </a:solidFill>
              </a:endParaRPr>
            </a:p>
          </p:txBody>
        </p:sp>
      </p:grpSp>
      <p:pic>
        <p:nvPicPr>
          <p:cNvPr id="85" name="صورة 84">
            <a:extLst>
              <a:ext uri="{FF2B5EF4-FFF2-40B4-BE49-F238E27FC236}">
                <a16:creationId xmlns:a16="http://schemas.microsoft.com/office/drawing/2014/main" id="{73866364-893A-60A3-8EBD-81ED06CCAD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287" y="6785464"/>
            <a:ext cx="4123631" cy="792466"/>
          </a:xfrm>
          <a:prstGeom prst="rect">
            <a:avLst/>
          </a:prstGeom>
        </p:spPr>
      </p:pic>
      <p:pic>
        <p:nvPicPr>
          <p:cNvPr id="130" name="صورة 129">
            <a:extLst>
              <a:ext uri="{FF2B5EF4-FFF2-40B4-BE49-F238E27FC236}">
                <a16:creationId xmlns:a16="http://schemas.microsoft.com/office/drawing/2014/main" id="{2B00A8AE-C445-9A36-5EAD-30C6D0481A2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291790"/>
            <a:ext cx="3551190" cy="3267885"/>
          </a:xfrm>
          <a:prstGeom prst="rect">
            <a:avLst/>
          </a:prstGeom>
        </p:spPr>
      </p:pic>
      <p:pic>
        <p:nvPicPr>
          <p:cNvPr id="132" name="صورة 131">
            <a:extLst>
              <a:ext uri="{FF2B5EF4-FFF2-40B4-BE49-F238E27FC236}">
                <a16:creationId xmlns:a16="http://schemas.microsoft.com/office/drawing/2014/main" id="{F351FE40-ED25-7DF5-EADC-B85CDD83302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783" y="1604889"/>
            <a:ext cx="1540975" cy="1089527"/>
          </a:xfrm>
          <a:prstGeom prst="rect">
            <a:avLst/>
          </a:prstGeom>
        </p:spPr>
      </p:pic>
      <p:pic>
        <p:nvPicPr>
          <p:cNvPr id="134" name="صورة 133">
            <a:extLst>
              <a:ext uri="{FF2B5EF4-FFF2-40B4-BE49-F238E27FC236}">
                <a16:creationId xmlns:a16="http://schemas.microsoft.com/office/drawing/2014/main" id="{E3D8DCD0-6239-BBE3-85C3-D0C7E90A5A8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200" y="2547024"/>
            <a:ext cx="935764" cy="943075"/>
          </a:xfrm>
          <a:prstGeom prst="rect">
            <a:avLst/>
          </a:prstGeom>
        </p:spPr>
      </p:pic>
      <p:pic>
        <p:nvPicPr>
          <p:cNvPr id="136" name="صورة 135">
            <a:extLst>
              <a:ext uri="{FF2B5EF4-FFF2-40B4-BE49-F238E27FC236}">
                <a16:creationId xmlns:a16="http://schemas.microsoft.com/office/drawing/2014/main" id="{10502363-3658-ED31-B8FE-91D17764E4D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341" y="3135816"/>
            <a:ext cx="3351534" cy="1649422"/>
          </a:xfrm>
          <a:prstGeom prst="rect">
            <a:avLst/>
          </a:prstGeom>
        </p:spPr>
      </p:pic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7DEA30FD-14EB-1F62-8B8F-6CF02F1DB40D}"/>
              </a:ext>
            </a:extLst>
          </p:cNvPr>
          <p:cNvSpPr/>
          <p:nvPr/>
        </p:nvSpPr>
        <p:spPr>
          <a:xfrm>
            <a:off x="7277545" y="4772024"/>
            <a:ext cx="3253930" cy="374165"/>
          </a:xfrm>
          <a:prstGeom prst="roundRect">
            <a:avLst>
              <a:gd name="adj" fmla="val 29635"/>
            </a:avLst>
          </a:prstGeom>
          <a:solidFill>
            <a:srgbClr val="FCBA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6F231B"/>
                </a:solidFill>
              </a:rPr>
              <a:t>كل مهنة مهمة لبناء المجتمع</a:t>
            </a:r>
            <a:endParaRPr lang="ar-EG" sz="2000" b="1" dirty="0">
              <a:solidFill>
                <a:srgbClr val="6F23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1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CFD162-5836-DC9A-D4CE-87883E111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8CB2283-304E-05B5-CEBC-B435AC50D2FF}"/>
              </a:ext>
            </a:extLst>
          </p:cNvPr>
          <p:cNvSpPr txBox="1">
            <a:spLocks/>
          </p:cNvSpPr>
          <p:nvPr/>
        </p:nvSpPr>
        <p:spPr>
          <a:xfrm>
            <a:off x="7393482" y="1561516"/>
            <a:ext cx="2864944" cy="491621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None/>
            </a:pPr>
            <a:r>
              <a:rPr lang="ar-EG" sz="2400" b="1" dirty="0">
                <a:solidFill>
                  <a:srgbClr val="652B28"/>
                </a:solidFill>
              </a:rPr>
              <a:t>ما </a:t>
            </a:r>
            <a:r>
              <a:rPr lang="ar-SA" sz="2400" b="1" dirty="0">
                <a:solidFill>
                  <a:srgbClr val="652B28"/>
                </a:solidFill>
              </a:rPr>
              <a:t>هي 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ar-SA" sz="4000" b="1" dirty="0">
                <a:ln>
                  <a:solidFill>
                    <a:srgbClr val="6A1D1B"/>
                  </a:solidFill>
                </a:ln>
                <a:solidFill>
                  <a:srgbClr val="652B28"/>
                </a:solidFill>
              </a:rPr>
              <a:t>المهنة</a:t>
            </a:r>
            <a:r>
              <a:rPr lang="ar-EG" sz="4000" b="1" dirty="0">
                <a:solidFill>
                  <a:srgbClr val="652B28"/>
                </a:solidFill>
              </a:rPr>
              <a:t>؟</a:t>
            </a:r>
            <a:endParaRPr lang="en-US" sz="4000" b="1" dirty="0">
              <a:solidFill>
                <a:srgbClr val="652B28"/>
              </a:solidFill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9AD5528A-C99B-A9D6-17B2-2D5C98D12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434" y="1888101"/>
            <a:ext cx="334594" cy="330072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4483D62A-0F05-2503-D71B-E6F5C5391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99564">
            <a:off x="9243667" y="654557"/>
            <a:ext cx="508791" cy="831025"/>
          </a:xfrm>
          <a:prstGeom prst="rect">
            <a:avLst/>
          </a:prstGeom>
        </p:spPr>
      </p:pic>
      <p:sp>
        <p:nvSpPr>
          <p:cNvPr id="36" name="مستطيل: زوايا مستديرة 17">
            <a:extLst>
              <a:ext uri="{FF2B5EF4-FFF2-40B4-BE49-F238E27FC236}">
                <a16:creationId xmlns:a16="http://schemas.microsoft.com/office/drawing/2014/main" id="{8CF5F415-0ECE-2048-1532-F3C6F57EACD4}"/>
              </a:ext>
            </a:extLst>
          </p:cNvPr>
          <p:cNvSpPr/>
          <p:nvPr/>
        </p:nvSpPr>
        <p:spPr>
          <a:xfrm>
            <a:off x="7488731" y="2762008"/>
            <a:ext cx="2811836" cy="786067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EG" sz="2400" b="1" dirty="0">
                <a:solidFill>
                  <a:schemeClr val="bg2">
                    <a:lumMod val="25000"/>
                  </a:schemeClr>
                </a:solidFill>
              </a:rPr>
              <a:t>المهنة هي العمل الذي يقوم به الإنسان لكسب المال وخدمة المجتمع.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92B948D2-0509-8FC9-E03E-8C13009312DF}"/>
              </a:ext>
            </a:extLst>
          </p:cNvPr>
          <p:cNvSpPr/>
          <p:nvPr/>
        </p:nvSpPr>
        <p:spPr>
          <a:xfrm>
            <a:off x="7722063" y="1573316"/>
            <a:ext cx="133350" cy="133350"/>
          </a:xfrm>
          <a:prstGeom prst="ellipse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0C3B1F77-57CD-6B58-A5F5-019EB30727BF}"/>
              </a:ext>
            </a:extLst>
          </p:cNvPr>
          <p:cNvSpPr/>
          <p:nvPr/>
        </p:nvSpPr>
        <p:spPr>
          <a:xfrm>
            <a:off x="10066771" y="3919190"/>
            <a:ext cx="133350" cy="133350"/>
          </a:xfrm>
          <a:prstGeom prst="ellipse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3" name="صورة 72">
            <a:extLst>
              <a:ext uri="{FF2B5EF4-FFF2-40B4-BE49-F238E27FC236}">
                <a16:creationId xmlns:a16="http://schemas.microsoft.com/office/drawing/2014/main" id="{F9D9DB14-80DD-39F4-8C2E-7657A2B3F8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022" y="593441"/>
            <a:ext cx="475202" cy="356939"/>
          </a:xfrm>
          <a:prstGeom prst="rect">
            <a:avLst/>
          </a:prstGeom>
        </p:spPr>
      </p:pic>
      <p:pic>
        <p:nvPicPr>
          <p:cNvPr id="69" name="صورة 68">
            <a:extLst>
              <a:ext uri="{FF2B5EF4-FFF2-40B4-BE49-F238E27FC236}">
                <a16:creationId xmlns:a16="http://schemas.microsoft.com/office/drawing/2014/main" id="{6A6B482E-016B-D92E-B293-9673C4A290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34415"/>
            <a:ext cx="3585474" cy="3024743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9BFA7906-839B-4EDB-9B59-E09303DC91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3161" y="6337300"/>
            <a:ext cx="3772690" cy="1222375"/>
          </a:xfrm>
          <a:prstGeom prst="rect">
            <a:avLst/>
          </a:prstGeom>
        </p:spPr>
      </p:pic>
      <p:pic>
        <p:nvPicPr>
          <p:cNvPr id="77" name="صورة 76">
            <a:extLst>
              <a:ext uri="{FF2B5EF4-FFF2-40B4-BE49-F238E27FC236}">
                <a16:creationId xmlns:a16="http://schemas.microsoft.com/office/drawing/2014/main" id="{CC85A005-3C15-0A52-7B57-A8235567A0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50733">
            <a:off x="264645" y="1171011"/>
            <a:ext cx="248049" cy="264052"/>
          </a:xfrm>
          <a:prstGeom prst="rect">
            <a:avLst/>
          </a:prstGeom>
        </p:spPr>
      </p:pic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1C7BB31F-A476-B104-8C67-D5F2983A289F}"/>
              </a:ext>
            </a:extLst>
          </p:cNvPr>
          <p:cNvSpPr txBox="1">
            <a:spLocks/>
          </p:cNvSpPr>
          <p:nvPr/>
        </p:nvSpPr>
        <p:spPr>
          <a:xfrm>
            <a:off x="452639" y="1561516"/>
            <a:ext cx="2650142" cy="478402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None/>
            </a:pPr>
            <a:r>
              <a:rPr lang="ar-SA" sz="2400" b="1" dirty="0">
                <a:solidFill>
                  <a:srgbClr val="652B28"/>
                </a:solidFill>
              </a:rPr>
              <a:t>أهمية</a:t>
            </a:r>
            <a:endParaRPr lang="ar-SA" sz="4000" b="1" dirty="0">
              <a:solidFill>
                <a:srgbClr val="652B28"/>
              </a:solidFill>
            </a:endParaRPr>
          </a:p>
          <a:p>
            <a:pPr marL="0" indent="0" algn="ctr">
              <a:lnSpc>
                <a:spcPct val="60000"/>
              </a:lnSpc>
              <a:buNone/>
            </a:pPr>
            <a:r>
              <a:rPr lang="ar-SA" sz="4000" b="1" dirty="0">
                <a:solidFill>
                  <a:srgbClr val="652B28"/>
                </a:solidFill>
              </a:rPr>
              <a:t> </a:t>
            </a:r>
            <a:r>
              <a:rPr lang="ar-SA" sz="4000" b="1" dirty="0">
                <a:ln>
                  <a:solidFill>
                    <a:srgbClr val="6A1D1B"/>
                  </a:solidFill>
                </a:ln>
                <a:solidFill>
                  <a:srgbClr val="652B28"/>
                </a:solidFill>
              </a:rPr>
              <a:t>المهن</a:t>
            </a:r>
            <a:endParaRPr lang="en-US" sz="4000" b="1" dirty="0">
              <a:ln>
                <a:solidFill>
                  <a:srgbClr val="6A1D1B"/>
                </a:solidFill>
              </a:ln>
              <a:solidFill>
                <a:srgbClr val="F27826"/>
              </a:solidFill>
            </a:endParaRPr>
          </a:p>
        </p:txBody>
      </p:sp>
      <p:pic>
        <p:nvPicPr>
          <p:cNvPr id="100" name="صورة 99">
            <a:extLst>
              <a:ext uri="{FF2B5EF4-FFF2-40B4-BE49-F238E27FC236}">
                <a16:creationId xmlns:a16="http://schemas.microsoft.com/office/drawing/2014/main" id="{01A58CC9-C2B5-61F6-0602-A291807E50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1259" y="-11144"/>
            <a:ext cx="1179679" cy="1034811"/>
          </a:xfrm>
          <a:prstGeom prst="rect">
            <a:avLst/>
          </a:prstGeom>
        </p:spPr>
      </p:pic>
      <p:pic>
        <p:nvPicPr>
          <p:cNvPr id="102" name="صورة 101">
            <a:extLst>
              <a:ext uri="{FF2B5EF4-FFF2-40B4-BE49-F238E27FC236}">
                <a16:creationId xmlns:a16="http://schemas.microsoft.com/office/drawing/2014/main" id="{AA1D8986-A54A-5F2C-3EA8-6C435E8330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7912" y="-16654"/>
            <a:ext cx="1179679" cy="1034811"/>
          </a:xfrm>
          <a:prstGeom prst="rect">
            <a:avLst/>
          </a:prstGeom>
        </p:spPr>
      </p:pic>
      <p:grpSp>
        <p:nvGrpSpPr>
          <p:cNvPr id="200" name="مجموعة 199">
            <a:extLst>
              <a:ext uri="{FF2B5EF4-FFF2-40B4-BE49-F238E27FC236}">
                <a16:creationId xmlns:a16="http://schemas.microsoft.com/office/drawing/2014/main" id="{8C4E6DA8-CD3C-5CBB-F48A-D8AF5A49993F}"/>
              </a:ext>
            </a:extLst>
          </p:cNvPr>
          <p:cNvGrpSpPr/>
          <p:nvPr/>
        </p:nvGrpSpPr>
        <p:grpSpPr>
          <a:xfrm>
            <a:off x="154301" y="2737869"/>
            <a:ext cx="2857040" cy="1455348"/>
            <a:chOff x="154301" y="2843704"/>
            <a:chExt cx="2857040" cy="1455348"/>
          </a:xfrm>
        </p:grpSpPr>
        <p:sp>
          <p:nvSpPr>
            <p:cNvPr id="80" name="مستطيل: زوايا مستديرة 17">
              <a:extLst>
                <a:ext uri="{FF2B5EF4-FFF2-40B4-BE49-F238E27FC236}">
                  <a16:creationId xmlns:a16="http://schemas.microsoft.com/office/drawing/2014/main" id="{99BB6E18-E159-FEAC-39D5-B733E00B8C2A}"/>
                </a:ext>
              </a:extLst>
            </p:cNvPr>
            <p:cNvSpPr/>
            <p:nvPr/>
          </p:nvSpPr>
          <p:spPr>
            <a:xfrm>
              <a:off x="154301" y="2843704"/>
              <a:ext cx="2660616" cy="1352337"/>
            </a:xfrm>
            <a:prstGeom prst="roundRect">
              <a:avLst/>
            </a:prstGeom>
            <a:noFill/>
            <a:ln w="571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 defTabSz="363718" rtl="1">
                <a:lnSpc>
                  <a:spcPct val="150000"/>
                </a:lnSpc>
              </a:pPr>
              <a:r>
                <a:rPr lang="ar-EG" sz="2400" b="1" dirty="0">
                  <a:solidFill>
                    <a:schemeClr val="bg2">
                      <a:lumMod val="25000"/>
                    </a:schemeClr>
                  </a:solidFill>
                </a:rPr>
                <a:t>تساعد في تنظيم الحياة</a:t>
              </a:r>
              <a:endParaRPr lang="ar-SA" sz="2400" b="1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r" defTabSz="363718" rtl="1">
                <a:lnSpc>
                  <a:spcPct val="150000"/>
                </a:lnSpc>
              </a:pPr>
              <a:r>
                <a:rPr lang="ar-EG" sz="2400" b="1" dirty="0">
                  <a:solidFill>
                    <a:schemeClr val="bg2">
                      <a:lumMod val="25000"/>
                    </a:schemeClr>
                  </a:solidFill>
                </a:rPr>
                <a:t>تخدم المجتمع</a:t>
              </a:r>
              <a:endParaRPr lang="ar-SA" sz="2400" b="1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r" defTabSz="363718" rtl="1">
                <a:lnSpc>
                  <a:spcPct val="150000"/>
                </a:lnSpc>
              </a:pPr>
              <a:r>
                <a:rPr lang="ar-EG" sz="2400" b="1" dirty="0">
                  <a:solidFill>
                    <a:schemeClr val="bg2">
                      <a:lumMod val="25000"/>
                    </a:schemeClr>
                  </a:solidFill>
                </a:rPr>
                <a:t>توفر احتياجاتنا اليومية</a:t>
              </a:r>
              <a:endParaRPr lang="ar-SA" sz="2400" b="1" dirty="0">
                <a:solidFill>
                  <a:schemeClr val="bg2">
                    <a:lumMod val="25000"/>
                  </a:schemeClr>
                </a:solidFill>
                <a:latin typeface="Harmattan"/>
                <a:ea typeface="Harmattan"/>
                <a:cs typeface="Harmattan"/>
              </a:endParaRPr>
            </a:p>
          </p:txBody>
        </p:sp>
        <p:pic>
          <p:nvPicPr>
            <p:cNvPr id="118" name="صورة 117">
              <a:extLst>
                <a:ext uri="{FF2B5EF4-FFF2-40B4-BE49-F238E27FC236}">
                  <a16:creationId xmlns:a16="http://schemas.microsoft.com/office/drawing/2014/main" id="{195232D7-F230-5188-C570-3F4AE5507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486" y="2902961"/>
              <a:ext cx="259855" cy="259855"/>
            </a:xfrm>
            <a:prstGeom prst="rect">
              <a:avLst/>
            </a:prstGeom>
          </p:spPr>
        </p:pic>
        <p:pic>
          <p:nvPicPr>
            <p:cNvPr id="120" name="صورة 119">
              <a:extLst>
                <a:ext uri="{FF2B5EF4-FFF2-40B4-BE49-F238E27FC236}">
                  <a16:creationId xmlns:a16="http://schemas.microsoft.com/office/drawing/2014/main" id="{DC5D5487-AB08-1E2D-BC62-4CB112116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486" y="3446068"/>
              <a:ext cx="259855" cy="259855"/>
            </a:xfrm>
            <a:prstGeom prst="rect">
              <a:avLst/>
            </a:prstGeom>
          </p:spPr>
        </p:pic>
        <p:pic>
          <p:nvPicPr>
            <p:cNvPr id="123" name="صورة 122">
              <a:extLst>
                <a:ext uri="{FF2B5EF4-FFF2-40B4-BE49-F238E27FC236}">
                  <a16:creationId xmlns:a16="http://schemas.microsoft.com/office/drawing/2014/main" id="{38E61660-17AC-258A-770F-27AFCE6A3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486" y="4039197"/>
              <a:ext cx="259855" cy="259855"/>
            </a:xfrm>
            <a:prstGeom prst="rect">
              <a:avLst/>
            </a:prstGeom>
          </p:spPr>
        </p:pic>
      </p:grpSp>
      <p:grpSp>
        <p:nvGrpSpPr>
          <p:cNvPr id="201" name="مجموعة 200">
            <a:extLst>
              <a:ext uri="{FF2B5EF4-FFF2-40B4-BE49-F238E27FC236}">
                <a16:creationId xmlns:a16="http://schemas.microsoft.com/office/drawing/2014/main" id="{6318996F-F42F-A9DC-DE26-A0A442FFE4A5}"/>
              </a:ext>
            </a:extLst>
          </p:cNvPr>
          <p:cNvGrpSpPr/>
          <p:nvPr/>
        </p:nvGrpSpPr>
        <p:grpSpPr>
          <a:xfrm>
            <a:off x="1538379" y="4533898"/>
            <a:ext cx="412815" cy="669881"/>
            <a:chOff x="1299798" y="4323858"/>
            <a:chExt cx="412815" cy="669881"/>
          </a:xfrm>
        </p:grpSpPr>
        <p:sp>
          <p:nvSpPr>
            <p:cNvPr id="104" name="شكل بيضاوي 103">
              <a:extLst>
                <a:ext uri="{FF2B5EF4-FFF2-40B4-BE49-F238E27FC236}">
                  <a16:creationId xmlns:a16="http://schemas.microsoft.com/office/drawing/2014/main" id="{E930343A-E478-FB0A-910B-E878D856C6E1}"/>
                </a:ext>
              </a:extLst>
            </p:cNvPr>
            <p:cNvSpPr/>
            <p:nvPr/>
          </p:nvSpPr>
          <p:spPr>
            <a:xfrm>
              <a:off x="1609252" y="4598613"/>
              <a:ext cx="103361" cy="103361"/>
            </a:xfrm>
            <a:prstGeom prst="ellipse">
              <a:avLst/>
            </a:prstGeom>
            <a:solidFill>
              <a:srgbClr val="E96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125" name="صورة 124">
              <a:extLst>
                <a:ext uri="{FF2B5EF4-FFF2-40B4-BE49-F238E27FC236}">
                  <a16:creationId xmlns:a16="http://schemas.microsoft.com/office/drawing/2014/main" id="{71481D2A-86C2-2C51-5E10-CABDA0E0A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47393">
              <a:off x="1299798" y="4785436"/>
              <a:ext cx="208303" cy="208303"/>
            </a:xfrm>
            <a:prstGeom prst="rect">
              <a:avLst/>
            </a:prstGeom>
          </p:spPr>
        </p:pic>
        <p:sp>
          <p:nvSpPr>
            <p:cNvPr id="127" name="شكل بيضاوي 126">
              <a:extLst>
                <a:ext uri="{FF2B5EF4-FFF2-40B4-BE49-F238E27FC236}">
                  <a16:creationId xmlns:a16="http://schemas.microsoft.com/office/drawing/2014/main" id="{AF81EA6B-DF94-40EC-13F6-0D057485D73B}"/>
                </a:ext>
              </a:extLst>
            </p:cNvPr>
            <p:cNvSpPr/>
            <p:nvPr/>
          </p:nvSpPr>
          <p:spPr>
            <a:xfrm>
              <a:off x="1309725" y="4323858"/>
              <a:ext cx="72873" cy="72873"/>
            </a:xfrm>
            <a:prstGeom prst="ellipse">
              <a:avLst/>
            </a:prstGeom>
            <a:solidFill>
              <a:srgbClr val="FBBB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</p:grpSp>
      <p:grpSp>
        <p:nvGrpSpPr>
          <p:cNvPr id="202" name="مجموعة 201">
            <a:extLst>
              <a:ext uri="{FF2B5EF4-FFF2-40B4-BE49-F238E27FC236}">
                <a16:creationId xmlns:a16="http://schemas.microsoft.com/office/drawing/2014/main" id="{D11222DC-66F2-C0EE-5AE4-91EA49C5E79B}"/>
              </a:ext>
            </a:extLst>
          </p:cNvPr>
          <p:cNvGrpSpPr/>
          <p:nvPr/>
        </p:nvGrpSpPr>
        <p:grpSpPr>
          <a:xfrm>
            <a:off x="2690635" y="666780"/>
            <a:ext cx="359471" cy="783621"/>
            <a:chOff x="3021516" y="1177055"/>
            <a:chExt cx="359471" cy="783621"/>
          </a:xfrm>
        </p:grpSpPr>
        <p:pic>
          <p:nvPicPr>
            <p:cNvPr id="92" name="صورة 91">
              <a:extLst>
                <a:ext uri="{FF2B5EF4-FFF2-40B4-BE49-F238E27FC236}">
                  <a16:creationId xmlns:a16="http://schemas.microsoft.com/office/drawing/2014/main" id="{23735743-C2DB-140F-A626-E29235BE1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9514">
              <a:off x="3030144" y="1594523"/>
              <a:ext cx="343962" cy="366153"/>
            </a:xfrm>
            <a:prstGeom prst="rect">
              <a:avLst/>
            </a:prstGeom>
          </p:spPr>
        </p:pic>
        <p:sp>
          <p:nvSpPr>
            <p:cNvPr id="129" name="شكل بيضاوي 128">
              <a:extLst>
                <a:ext uri="{FF2B5EF4-FFF2-40B4-BE49-F238E27FC236}">
                  <a16:creationId xmlns:a16="http://schemas.microsoft.com/office/drawing/2014/main" id="{B840E115-AAAA-47CA-D423-1C088BDC1779}"/>
                </a:ext>
              </a:extLst>
            </p:cNvPr>
            <p:cNvSpPr/>
            <p:nvPr/>
          </p:nvSpPr>
          <p:spPr>
            <a:xfrm>
              <a:off x="3308114" y="1444489"/>
              <a:ext cx="72873" cy="72873"/>
            </a:xfrm>
            <a:prstGeom prst="ellipse">
              <a:avLst/>
            </a:prstGeom>
            <a:solidFill>
              <a:srgbClr val="FBBB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134" name="صورة 133">
              <a:extLst>
                <a:ext uri="{FF2B5EF4-FFF2-40B4-BE49-F238E27FC236}">
                  <a16:creationId xmlns:a16="http://schemas.microsoft.com/office/drawing/2014/main" id="{36122A88-03BB-671B-AD38-31DD2B446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102076">
              <a:off x="3021516" y="1177055"/>
              <a:ext cx="171753" cy="171753"/>
            </a:xfrm>
            <a:prstGeom prst="rect">
              <a:avLst/>
            </a:prstGeom>
          </p:spPr>
        </p:pic>
      </p:grpSp>
      <p:sp>
        <p:nvSpPr>
          <p:cNvPr id="135" name="مستطيل: زوايا مستديرة 134">
            <a:extLst>
              <a:ext uri="{FF2B5EF4-FFF2-40B4-BE49-F238E27FC236}">
                <a16:creationId xmlns:a16="http://schemas.microsoft.com/office/drawing/2014/main" id="{A438CF0C-C76C-F70A-1EF9-7B610CFFF9B4}"/>
              </a:ext>
            </a:extLst>
          </p:cNvPr>
          <p:cNvSpPr/>
          <p:nvPr/>
        </p:nvSpPr>
        <p:spPr>
          <a:xfrm>
            <a:off x="8697905" y="2415193"/>
            <a:ext cx="423870" cy="45719"/>
          </a:xfrm>
          <a:prstGeom prst="roundRect">
            <a:avLst>
              <a:gd name="adj" fmla="val 50000"/>
            </a:avLst>
          </a:prstGeom>
          <a:solidFill>
            <a:srgbClr val="FBB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181" name="مجموعة 180">
            <a:extLst>
              <a:ext uri="{FF2B5EF4-FFF2-40B4-BE49-F238E27FC236}">
                <a16:creationId xmlns:a16="http://schemas.microsoft.com/office/drawing/2014/main" id="{492FD117-3D2F-ACA2-2E68-03FFE30CB863}"/>
              </a:ext>
            </a:extLst>
          </p:cNvPr>
          <p:cNvGrpSpPr/>
          <p:nvPr/>
        </p:nvGrpSpPr>
        <p:grpSpPr>
          <a:xfrm>
            <a:off x="4021343" y="1882050"/>
            <a:ext cx="2777104" cy="3826228"/>
            <a:chOff x="3897531" y="1711472"/>
            <a:chExt cx="3024727" cy="4167400"/>
          </a:xfrm>
        </p:grpSpPr>
        <p:pic>
          <p:nvPicPr>
            <p:cNvPr id="60" name="صورة 59">
              <a:extLst>
                <a:ext uri="{FF2B5EF4-FFF2-40B4-BE49-F238E27FC236}">
                  <a16:creationId xmlns:a16="http://schemas.microsoft.com/office/drawing/2014/main" id="{1C9D36BE-1286-206D-2664-4F5A575AF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97531" y="1711472"/>
              <a:ext cx="823407" cy="3930708"/>
            </a:xfrm>
            <a:prstGeom prst="rect">
              <a:avLst/>
            </a:prstGeom>
          </p:spPr>
        </p:pic>
        <p:grpSp>
          <p:nvGrpSpPr>
            <p:cNvPr id="146" name="مجموعة 145">
              <a:extLst>
                <a:ext uri="{FF2B5EF4-FFF2-40B4-BE49-F238E27FC236}">
                  <a16:creationId xmlns:a16="http://schemas.microsoft.com/office/drawing/2014/main" id="{1EF515CF-B572-9AA6-5A68-87742228E7C0}"/>
                </a:ext>
              </a:extLst>
            </p:cNvPr>
            <p:cNvGrpSpPr/>
            <p:nvPr/>
          </p:nvGrpSpPr>
          <p:grpSpPr>
            <a:xfrm>
              <a:off x="3939596" y="1739849"/>
              <a:ext cx="2982662" cy="903752"/>
              <a:chOff x="3939596" y="1739849"/>
              <a:chExt cx="2982662" cy="903752"/>
            </a:xfrm>
          </p:grpSpPr>
          <p:sp>
            <p:nvSpPr>
              <p:cNvPr id="141" name="مستطيل: زوايا مستديرة 140">
                <a:extLst>
                  <a:ext uri="{FF2B5EF4-FFF2-40B4-BE49-F238E27FC236}">
                    <a16:creationId xmlns:a16="http://schemas.microsoft.com/office/drawing/2014/main" id="{6C7F78DF-AE21-017B-DFA9-DE26EDC859FA}"/>
                  </a:ext>
                </a:extLst>
              </p:cNvPr>
              <p:cNvSpPr/>
              <p:nvPr/>
            </p:nvSpPr>
            <p:spPr>
              <a:xfrm>
                <a:off x="3939596" y="1952378"/>
                <a:ext cx="2982662" cy="691223"/>
              </a:xfrm>
              <a:custGeom>
                <a:avLst/>
                <a:gdLst>
                  <a:gd name="csX0" fmla="*/ 0 w 2570818"/>
                  <a:gd name="csY0" fmla="*/ 115206 h 691223"/>
                  <a:gd name="csX1" fmla="*/ 115206 w 2570818"/>
                  <a:gd name="csY1" fmla="*/ 0 h 691223"/>
                  <a:gd name="csX2" fmla="*/ 2455612 w 2570818"/>
                  <a:gd name="csY2" fmla="*/ 0 h 691223"/>
                  <a:gd name="csX3" fmla="*/ 2570818 w 2570818"/>
                  <a:gd name="csY3" fmla="*/ 115206 h 691223"/>
                  <a:gd name="csX4" fmla="*/ 2570818 w 2570818"/>
                  <a:gd name="csY4" fmla="*/ 576017 h 691223"/>
                  <a:gd name="csX5" fmla="*/ 2455612 w 2570818"/>
                  <a:gd name="csY5" fmla="*/ 691223 h 691223"/>
                  <a:gd name="csX6" fmla="*/ 115206 w 2570818"/>
                  <a:gd name="csY6" fmla="*/ 691223 h 691223"/>
                  <a:gd name="csX7" fmla="*/ 0 w 2570818"/>
                  <a:gd name="csY7" fmla="*/ 576017 h 691223"/>
                  <a:gd name="csX8" fmla="*/ 0 w 2570818"/>
                  <a:gd name="csY8" fmla="*/ 115206 h 691223"/>
                  <a:gd name="csX0" fmla="*/ 0 w 2570818"/>
                  <a:gd name="csY0" fmla="*/ 115206 h 691223"/>
                  <a:gd name="csX1" fmla="*/ 115206 w 2570818"/>
                  <a:gd name="csY1" fmla="*/ 0 h 691223"/>
                  <a:gd name="csX2" fmla="*/ 2455612 w 2570818"/>
                  <a:gd name="csY2" fmla="*/ 0 h 691223"/>
                  <a:gd name="csX3" fmla="*/ 2570818 w 2570818"/>
                  <a:gd name="csY3" fmla="*/ 115206 h 691223"/>
                  <a:gd name="csX4" fmla="*/ 2570818 w 2570818"/>
                  <a:gd name="csY4" fmla="*/ 576017 h 691223"/>
                  <a:gd name="csX5" fmla="*/ 2455612 w 2570818"/>
                  <a:gd name="csY5" fmla="*/ 691223 h 691223"/>
                  <a:gd name="csX6" fmla="*/ 115206 w 2570818"/>
                  <a:gd name="csY6" fmla="*/ 691223 h 691223"/>
                  <a:gd name="csX7" fmla="*/ 0 w 2570818"/>
                  <a:gd name="csY7" fmla="*/ 576017 h 691223"/>
                  <a:gd name="csX8" fmla="*/ 91440 w 2570818"/>
                  <a:gd name="csY8" fmla="*/ 206646 h 691223"/>
                  <a:gd name="csX0" fmla="*/ 0 w 2570818"/>
                  <a:gd name="csY0" fmla="*/ 115206 h 691223"/>
                  <a:gd name="csX1" fmla="*/ 115206 w 2570818"/>
                  <a:gd name="csY1" fmla="*/ 0 h 691223"/>
                  <a:gd name="csX2" fmla="*/ 2455612 w 2570818"/>
                  <a:gd name="csY2" fmla="*/ 0 h 691223"/>
                  <a:gd name="csX3" fmla="*/ 2570818 w 2570818"/>
                  <a:gd name="csY3" fmla="*/ 115206 h 691223"/>
                  <a:gd name="csX4" fmla="*/ 2570818 w 2570818"/>
                  <a:gd name="csY4" fmla="*/ 576017 h 691223"/>
                  <a:gd name="csX5" fmla="*/ 2455612 w 2570818"/>
                  <a:gd name="csY5" fmla="*/ 691223 h 691223"/>
                  <a:gd name="csX6" fmla="*/ 115206 w 2570818"/>
                  <a:gd name="csY6" fmla="*/ 691223 h 691223"/>
                  <a:gd name="csX7" fmla="*/ 0 w 2570818"/>
                  <a:gd name="csY7" fmla="*/ 576017 h 691223"/>
                  <a:gd name="csX0" fmla="*/ 0 w 2570818"/>
                  <a:gd name="csY0" fmla="*/ 115206 h 691223"/>
                  <a:gd name="csX1" fmla="*/ 115206 w 2570818"/>
                  <a:gd name="csY1" fmla="*/ 0 h 691223"/>
                  <a:gd name="csX2" fmla="*/ 2455612 w 2570818"/>
                  <a:gd name="csY2" fmla="*/ 0 h 691223"/>
                  <a:gd name="csX3" fmla="*/ 2570818 w 2570818"/>
                  <a:gd name="csY3" fmla="*/ 115206 h 691223"/>
                  <a:gd name="csX4" fmla="*/ 2570818 w 2570818"/>
                  <a:gd name="csY4" fmla="*/ 576017 h 691223"/>
                  <a:gd name="csX5" fmla="*/ 2455612 w 2570818"/>
                  <a:gd name="csY5" fmla="*/ 691223 h 691223"/>
                  <a:gd name="csX6" fmla="*/ 115206 w 2570818"/>
                  <a:gd name="csY6" fmla="*/ 691223 h 691223"/>
                  <a:gd name="csX0" fmla="*/ 0 w 2455612"/>
                  <a:gd name="csY0" fmla="*/ 0 h 691223"/>
                  <a:gd name="csX1" fmla="*/ 2340406 w 2455612"/>
                  <a:gd name="csY1" fmla="*/ 0 h 691223"/>
                  <a:gd name="csX2" fmla="*/ 2455612 w 2455612"/>
                  <a:gd name="csY2" fmla="*/ 115206 h 691223"/>
                  <a:gd name="csX3" fmla="*/ 2455612 w 2455612"/>
                  <a:gd name="csY3" fmla="*/ 576017 h 691223"/>
                  <a:gd name="csX4" fmla="*/ 2340406 w 2455612"/>
                  <a:gd name="csY4" fmla="*/ 691223 h 691223"/>
                  <a:gd name="csX5" fmla="*/ 0 w 2455612"/>
                  <a:gd name="csY5" fmla="*/ 691223 h 691223"/>
                  <a:gd name="csX0" fmla="*/ 561975 w 2455612"/>
                  <a:gd name="csY0" fmla="*/ 2382 h 691223"/>
                  <a:gd name="csX1" fmla="*/ 2340406 w 2455612"/>
                  <a:gd name="csY1" fmla="*/ 0 h 691223"/>
                  <a:gd name="csX2" fmla="*/ 2455612 w 2455612"/>
                  <a:gd name="csY2" fmla="*/ 115206 h 691223"/>
                  <a:gd name="csX3" fmla="*/ 2455612 w 2455612"/>
                  <a:gd name="csY3" fmla="*/ 576017 h 691223"/>
                  <a:gd name="csX4" fmla="*/ 2340406 w 2455612"/>
                  <a:gd name="csY4" fmla="*/ 691223 h 691223"/>
                  <a:gd name="csX5" fmla="*/ 0 w 2455612"/>
                  <a:gd name="csY5" fmla="*/ 691223 h 691223"/>
                  <a:gd name="csX0" fmla="*/ 1089025 w 2982662"/>
                  <a:gd name="csY0" fmla="*/ 2382 h 691223"/>
                  <a:gd name="csX1" fmla="*/ 2867456 w 2982662"/>
                  <a:gd name="csY1" fmla="*/ 0 h 691223"/>
                  <a:gd name="csX2" fmla="*/ 2982662 w 2982662"/>
                  <a:gd name="csY2" fmla="*/ 115206 h 691223"/>
                  <a:gd name="csX3" fmla="*/ 2982662 w 2982662"/>
                  <a:gd name="csY3" fmla="*/ 576017 h 691223"/>
                  <a:gd name="csX4" fmla="*/ 2867456 w 2982662"/>
                  <a:gd name="csY4" fmla="*/ 691223 h 691223"/>
                  <a:gd name="csX5" fmla="*/ 0 w 2982662"/>
                  <a:gd name="csY5" fmla="*/ 691223 h 6912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2982662" h="691223">
                    <a:moveTo>
                      <a:pt x="1089025" y="2382"/>
                    </a:moveTo>
                    <a:lnTo>
                      <a:pt x="2867456" y="0"/>
                    </a:lnTo>
                    <a:cubicBezTo>
                      <a:pt x="2931083" y="0"/>
                      <a:pt x="2982662" y="51579"/>
                      <a:pt x="2982662" y="115206"/>
                    </a:cubicBezTo>
                    <a:lnTo>
                      <a:pt x="2982662" y="576017"/>
                    </a:lnTo>
                    <a:cubicBezTo>
                      <a:pt x="2982662" y="639644"/>
                      <a:pt x="2931083" y="691223"/>
                      <a:pt x="2867456" y="691223"/>
                    </a:cubicBezTo>
                    <a:lnTo>
                      <a:pt x="0" y="691223"/>
                    </a:lnTo>
                  </a:path>
                </a:pathLst>
              </a:cu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143" name="مستطيل: زوايا مستديرة 142">
                <a:extLst>
                  <a:ext uri="{FF2B5EF4-FFF2-40B4-BE49-F238E27FC236}">
                    <a16:creationId xmlns:a16="http://schemas.microsoft.com/office/drawing/2014/main" id="{563BF4B3-0013-B951-B8C0-4362F7D4F333}"/>
                  </a:ext>
                </a:extLst>
              </p:cNvPr>
              <p:cNvSpPr/>
              <p:nvPr/>
            </p:nvSpPr>
            <p:spPr>
              <a:xfrm>
                <a:off x="4800600" y="1739849"/>
                <a:ext cx="1495425" cy="360666"/>
              </a:xfrm>
              <a:prstGeom prst="roundRect">
                <a:avLst>
                  <a:gd name="adj" fmla="val 21949"/>
                </a:avLst>
              </a:prstGeom>
              <a:solidFill>
                <a:srgbClr val="F34E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/>
                  <a:t>مهن طبية</a:t>
                </a:r>
                <a:endParaRPr lang="ar-EG" sz="2000" b="1" dirty="0"/>
              </a:p>
            </p:txBody>
          </p:sp>
          <p:sp>
            <p:nvSpPr>
              <p:cNvPr id="144" name="مستطيل: زوايا مستديرة 17">
                <a:extLst>
                  <a:ext uri="{FF2B5EF4-FFF2-40B4-BE49-F238E27FC236}">
                    <a16:creationId xmlns:a16="http://schemas.microsoft.com/office/drawing/2014/main" id="{2F7F4C51-23CF-1531-3848-6EBBFF606AC7}"/>
                  </a:ext>
                </a:extLst>
              </p:cNvPr>
              <p:cNvSpPr/>
              <p:nvPr/>
            </p:nvSpPr>
            <p:spPr>
              <a:xfrm>
                <a:off x="4389360" y="2134502"/>
                <a:ext cx="2295691" cy="412555"/>
              </a:xfrm>
              <a:prstGeom prst="roundRect">
                <a:avLst/>
              </a:prstGeom>
              <a:noFill/>
              <a:ln w="5715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363718" rtl="1"/>
                <a:r>
                  <a:rPr lang="ar-SA" sz="2000" b="1" dirty="0">
                    <a:solidFill>
                      <a:schemeClr val="bg2">
                        <a:lumMod val="25000"/>
                      </a:schemeClr>
                    </a:solidFill>
                  </a:rPr>
                  <a:t>طبيب - ممرضة</a:t>
                </a:r>
              </a:p>
            </p:txBody>
          </p:sp>
        </p:grpSp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5042925-8E4B-D3BD-998C-C9E4D1C01150}"/>
                </a:ext>
              </a:extLst>
            </p:cNvPr>
            <p:cNvGrpSpPr/>
            <p:nvPr/>
          </p:nvGrpSpPr>
          <p:grpSpPr>
            <a:xfrm>
              <a:off x="3939596" y="2818273"/>
              <a:ext cx="2982662" cy="903752"/>
              <a:chOff x="3939596" y="1739849"/>
              <a:chExt cx="2982662" cy="903752"/>
            </a:xfrm>
          </p:grpSpPr>
          <p:sp>
            <p:nvSpPr>
              <p:cNvPr id="153" name="مستطيل: زوايا مستديرة 140">
                <a:extLst>
                  <a:ext uri="{FF2B5EF4-FFF2-40B4-BE49-F238E27FC236}">
                    <a16:creationId xmlns:a16="http://schemas.microsoft.com/office/drawing/2014/main" id="{71605CDD-4BA6-7544-A7D4-DBCFDCFD481A}"/>
                  </a:ext>
                </a:extLst>
              </p:cNvPr>
              <p:cNvSpPr/>
              <p:nvPr/>
            </p:nvSpPr>
            <p:spPr>
              <a:xfrm>
                <a:off x="3939596" y="1952378"/>
                <a:ext cx="2982662" cy="691223"/>
              </a:xfrm>
              <a:custGeom>
                <a:avLst/>
                <a:gdLst>
                  <a:gd name="csX0" fmla="*/ 0 w 2570818"/>
                  <a:gd name="csY0" fmla="*/ 115206 h 691223"/>
                  <a:gd name="csX1" fmla="*/ 115206 w 2570818"/>
                  <a:gd name="csY1" fmla="*/ 0 h 691223"/>
                  <a:gd name="csX2" fmla="*/ 2455612 w 2570818"/>
                  <a:gd name="csY2" fmla="*/ 0 h 691223"/>
                  <a:gd name="csX3" fmla="*/ 2570818 w 2570818"/>
                  <a:gd name="csY3" fmla="*/ 115206 h 691223"/>
                  <a:gd name="csX4" fmla="*/ 2570818 w 2570818"/>
                  <a:gd name="csY4" fmla="*/ 576017 h 691223"/>
                  <a:gd name="csX5" fmla="*/ 2455612 w 2570818"/>
                  <a:gd name="csY5" fmla="*/ 691223 h 691223"/>
                  <a:gd name="csX6" fmla="*/ 115206 w 2570818"/>
                  <a:gd name="csY6" fmla="*/ 691223 h 691223"/>
                  <a:gd name="csX7" fmla="*/ 0 w 2570818"/>
                  <a:gd name="csY7" fmla="*/ 576017 h 691223"/>
                  <a:gd name="csX8" fmla="*/ 0 w 2570818"/>
                  <a:gd name="csY8" fmla="*/ 115206 h 691223"/>
                  <a:gd name="csX0" fmla="*/ 0 w 2570818"/>
                  <a:gd name="csY0" fmla="*/ 115206 h 691223"/>
                  <a:gd name="csX1" fmla="*/ 115206 w 2570818"/>
                  <a:gd name="csY1" fmla="*/ 0 h 691223"/>
                  <a:gd name="csX2" fmla="*/ 2455612 w 2570818"/>
                  <a:gd name="csY2" fmla="*/ 0 h 691223"/>
                  <a:gd name="csX3" fmla="*/ 2570818 w 2570818"/>
                  <a:gd name="csY3" fmla="*/ 115206 h 691223"/>
                  <a:gd name="csX4" fmla="*/ 2570818 w 2570818"/>
                  <a:gd name="csY4" fmla="*/ 576017 h 691223"/>
                  <a:gd name="csX5" fmla="*/ 2455612 w 2570818"/>
                  <a:gd name="csY5" fmla="*/ 691223 h 691223"/>
                  <a:gd name="csX6" fmla="*/ 115206 w 2570818"/>
                  <a:gd name="csY6" fmla="*/ 691223 h 691223"/>
                  <a:gd name="csX7" fmla="*/ 0 w 2570818"/>
                  <a:gd name="csY7" fmla="*/ 576017 h 691223"/>
                  <a:gd name="csX8" fmla="*/ 91440 w 2570818"/>
                  <a:gd name="csY8" fmla="*/ 206646 h 691223"/>
                  <a:gd name="csX0" fmla="*/ 0 w 2570818"/>
                  <a:gd name="csY0" fmla="*/ 115206 h 691223"/>
                  <a:gd name="csX1" fmla="*/ 115206 w 2570818"/>
                  <a:gd name="csY1" fmla="*/ 0 h 691223"/>
                  <a:gd name="csX2" fmla="*/ 2455612 w 2570818"/>
                  <a:gd name="csY2" fmla="*/ 0 h 691223"/>
                  <a:gd name="csX3" fmla="*/ 2570818 w 2570818"/>
                  <a:gd name="csY3" fmla="*/ 115206 h 691223"/>
                  <a:gd name="csX4" fmla="*/ 2570818 w 2570818"/>
                  <a:gd name="csY4" fmla="*/ 576017 h 691223"/>
                  <a:gd name="csX5" fmla="*/ 2455612 w 2570818"/>
                  <a:gd name="csY5" fmla="*/ 691223 h 691223"/>
                  <a:gd name="csX6" fmla="*/ 115206 w 2570818"/>
                  <a:gd name="csY6" fmla="*/ 691223 h 691223"/>
                  <a:gd name="csX7" fmla="*/ 0 w 2570818"/>
                  <a:gd name="csY7" fmla="*/ 576017 h 691223"/>
                  <a:gd name="csX0" fmla="*/ 0 w 2570818"/>
                  <a:gd name="csY0" fmla="*/ 115206 h 691223"/>
                  <a:gd name="csX1" fmla="*/ 115206 w 2570818"/>
                  <a:gd name="csY1" fmla="*/ 0 h 691223"/>
                  <a:gd name="csX2" fmla="*/ 2455612 w 2570818"/>
                  <a:gd name="csY2" fmla="*/ 0 h 691223"/>
                  <a:gd name="csX3" fmla="*/ 2570818 w 2570818"/>
                  <a:gd name="csY3" fmla="*/ 115206 h 691223"/>
                  <a:gd name="csX4" fmla="*/ 2570818 w 2570818"/>
                  <a:gd name="csY4" fmla="*/ 576017 h 691223"/>
                  <a:gd name="csX5" fmla="*/ 2455612 w 2570818"/>
                  <a:gd name="csY5" fmla="*/ 691223 h 691223"/>
                  <a:gd name="csX6" fmla="*/ 115206 w 2570818"/>
                  <a:gd name="csY6" fmla="*/ 691223 h 691223"/>
                  <a:gd name="csX0" fmla="*/ 0 w 2455612"/>
                  <a:gd name="csY0" fmla="*/ 0 h 691223"/>
                  <a:gd name="csX1" fmla="*/ 2340406 w 2455612"/>
                  <a:gd name="csY1" fmla="*/ 0 h 691223"/>
                  <a:gd name="csX2" fmla="*/ 2455612 w 2455612"/>
                  <a:gd name="csY2" fmla="*/ 115206 h 691223"/>
                  <a:gd name="csX3" fmla="*/ 2455612 w 2455612"/>
                  <a:gd name="csY3" fmla="*/ 576017 h 691223"/>
                  <a:gd name="csX4" fmla="*/ 2340406 w 2455612"/>
                  <a:gd name="csY4" fmla="*/ 691223 h 691223"/>
                  <a:gd name="csX5" fmla="*/ 0 w 2455612"/>
                  <a:gd name="csY5" fmla="*/ 691223 h 691223"/>
                  <a:gd name="csX0" fmla="*/ 561975 w 2455612"/>
                  <a:gd name="csY0" fmla="*/ 2382 h 691223"/>
                  <a:gd name="csX1" fmla="*/ 2340406 w 2455612"/>
                  <a:gd name="csY1" fmla="*/ 0 h 691223"/>
                  <a:gd name="csX2" fmla="*/ 2455612 w 2455612"/>
                  <a:gd name="csY2" fmla="*/ 115206 h 691223"/>
                  <a:gd name="csX3" fmla="*/ 2455612 w 2455612"/>
                  <a:gd name="csY3" fmla="*/ 576017 h 691223"/>
                  <a:gd name="csX4" fmla="*/ 2340406 w 2455612"/>
                  <a:gd name="csY4" fmla="*/ 691223 h 691223"/>
                  <a:gd name="csX5" fmla="*/ 0 w 2455612"/>
                  <a:gd name="csY5" fmla="*/ 691223 h 691223"/>
                  <a:gd name="csX0" fmla="*/ 1089025 w 2982662"/>
                  <a:gd name="csY0" fmla="*/ 2382 h 691223"/>
                  <a:gd name="csX1" fmla="*/ 2867456 w 2982662"/>
                  <a:gd name="csY1" fmla="*/ 0 h 691223"/>
                  <a:gd name="csX2" fmla="*/ 2982662 w 2982662"/>
                  <a:gd name="csY2" fmla="*/ 115206 h 691223"/>
                  <a:gd name="csX3" fmla="*/ 2982662 w 2982662"/>
                  <a:gd name="csY3" fmla="*/ 576017 h 691223"/>
                  <a:gd name="csX4" fmla="*/ 2867456 w 2982662"/>
                  <a:gd name="csY4" fmla="*/ 691223 h 691223"/>
                  <a:gd name="csX5" fmla="*/ 0 w 2982662"/>
                  <a:gd name="csY5" fmla="*/ 691223 h 6912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2982662" h="691223">
                    <a:moveTo>
                      <a:pt x="1089025" y="2382"/>
                    </a:moveTo>
                    <a:lnTo>
                      <a:pt x="2867456" y="0"/>
                    </a:lnTo>
                    <a:cubicBezTo>
                      <a:pt x="2931083" y="0"/>
                      <a:pt x="2982662" y="51579"/>
                      <a:pt x="2982662" y="115206"/>
                    </a:cubicBezTo>
                    <a:lnTo>
                      <a:pt x="2982662" y="576017"/>
                    </a:lnTo>
                    <a:cubicBezTo>
                      <a:pt x="2982662" y="639644"/>
                      <a:pt x="2931083" y="691223"/>
                      <a:pt x="2867456" y="691223"/>
                    </a:cubicBezTo>
                    <a:lnTo>
                      <a:pt x="0" y="691223"/>
                    </a:lnTo>
                  </a:path>
                </a:pathLst>
              </a:cu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156" name="مستطيل: زوايا مستديرة 155">
                <a:extLst>
                  <a:ext uri="{FF2B5EF4-FFF2-40B4-BE49-F238E27FC236}">
                    <a16:creationId xmlns:a16="http://schemas.microsoft.com/office/drawing/2014/main" id="{E2F8B238-56C2-CABC-B6F2-45BF40EB2A1D}"/>
                  </a:ext>
                </a:extLst>
              </p:cNvPr>
              <p:cNvSpPr/>
              <p:nvPr/>
            </p:nvSpPr>
            <p:spPr>
              <a:xfrm>
                <a:off x="4800600" y="1739849"/>
                <a:ext cx="1495425" cy="360666"/>
              </a:xfrm>
              <a:prstGeom prst="roundRect">
                <a:avLst>
                  <a:gd name="adj" fmla="val 21949"/>
                </a:avLst>
              </a:prstGeom>
              <a:solidFill>
                <a:srgbClr val="7DB14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/>
                  <a:t>مهن تعليمية</a:t>
                </a:r>
                <a:endParaRPr lang="ar-EG" sz="2000" b="1" dirty="0"/>
              </a:p>
            </p:txBody>
          </p:sp>
          <p:sp>
            <p:nvSpPr>
              <p:cNvPr id="157" name="مستطيل: زوايا مستديرة 17">
                <a:extLst>
                  <a:ext uri="{FF2B5EF4-FFF2-40B4-BE49-F238E27FC236}">
                    <a16:creationId xmlns:a16="http://schemas.microsoft.com/office/drawing/2014/main" id="{78CA2D8C-D889-02C3-BB6E-B1235DA5DB89}"/>
                  </a:ext>
                </a:extLst>
              </p:cNvPr>
              <p:cNvSpPr/>
              <p:nvPr/>
            </p:nvSpPr>
            <p:spPr>
              <a:xfrm>
                <a:off x="4418385" y="2134502"/>
                <a:ext cx="2295691" cy="412555"/>
              </a:xfrm>
              <a:prstGeom prst="roundRect">
                <a:avLst/>
              </a:prstGeom>
              <a:noFill/>
              <a:ln w="5715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363718" rtl="1"/>
                <a:r>
                  <a:rPr lang="ar-SA" sz="2000" b="1" dirty="0">
                    <a:solidFill>
                      <a:schemeClr val="bg2">
                        <a:lumMod val="25000"/>
                      </a:schemeClr>
                    </a:solidFill>
                  </a:rPr>
                  <a:t>معلم</a:t>
                </a:r>
              </a:p>
            </p:txBody>
          </p:sp>
        </p:grpSp>
        <p:grpSp>
          <p:nvGrpSpPr>
            <p:cNvPr id="158" name="مجموعة 157">
              <a:extLst>
                <a:ext uri="{FF2B5EF4-FFF2-40B4-BE49-F238E27FC236}">
                  <a16:creationId xmlns:a16="http://schemas.microsoft.com/office/drawing/2014/main" id="{534D3BA1-D9ED-DF80-48F4-C37B9A41E675}"/>
                </a:ext>
              </a:extLst>
            </p:cNvPr>
            <p:cNvGrpSpPr/>
            <p:nvPr/>
          </p:nvGrpSpPr>
          <p:grpSpPr>
            <a:xfrm>
              <a:off x="3939596" y="3896697"/>
              <a:ext cx="2982662" cy="903752"/>
              <a:chOff x="3939596" y="1739849"/>
              <a:chExt cx="2982662" cy="903752"/>
            </a:xfrm>
          </p:grpSpPr>
          <p:sp>
            <p:nvSpPr>
              <p:cNvPr id="159" name="مستطيل: زوايا مستديرة 140">
                <a:extLst>
                  <a:ext uri="{FF2B5EF4-FFF2-40B4-BE49-F238E27FC236}">
                    <a16:creationId xmlns:a16="http://schemas.microsoft.com/office/drawing/2014/main" id="{2D4F3F58-5C43-1003-FF21-5EFCCA170D97}"/>
                  </a:ext>
                </a:extLst>
              </p:cNvPr>
              <p:cNvSpPr/>
              <p:nvPr/>
            </p:nvSpPr>
            <p:spPr>
              <a:xfrm>
                <a:off x="3939596" y="1952378"/>
                <a:ext cx="2982662" cy="691223"/>
              </a:xfrm>
              <a:custGeom>
                <a:avLst/>
                <a:gdLst>
                  <a:gd name="csX0" fmla="*/ 0 w 2570818"/>
                  <a:gd name="csY0" fmla="*/ 115206 h 691223"/>
                  <a:gd name="csX1" fmla="*/ 115206 w 2570818"/>
                  <a:gd name="csY1" fmla="*/ 0 h 691223"/>
                  <a:gd name="csX2" fmla="*/ 2455612 w 2570818"/>
                  <a:gd name="csY2" fmla="*/ 0 h 691223"/>
                  <a:gd name="csX3" fmla="*/ 2570818 w 2570818"/>
                  <a:gd name="csY3" fmla="*/ 115206 h 691223"/>
                  <a:gd name="csX4" fmla="*/ 2570818 w 2570818"/>
                  <a:gd name="csY4" fmla="*/ 576017 h 691223"/>
                  <a:gd name="csX5" fmla="*/ 2455612 w 2570818"/>
                  <a:gd name="csY5" fmla="*/ 691223 h 691223"/>
                  <a:gd name="csX6" fmla="*/ 115206 w 2570818"/>
                  <a:gd name="csY6" fmla="*/ 691223 h 691223"/>
                  <a:gd name="csX7" fmla="*/ 0 w 2570818"/>
                  <a:gd name="csY7" fmla="*/ 576017 h 691223"/>
                  <a:gd name="csX8" fmla="*/ 0 w 2570818"/>
                  <a:gd name="csY8" fmla="*/ 115206 h 691223"/>
                  <a:gd name="csX0" fmla="*/ 0 w 2570818"/>
                  <a:gd name="csY0" fmla="*/ 115206 h 691223"/>
                  <a:gd name="csX1" fmla="*/ 115206 w 2570818"/>
                  <a:gd name="csY1" fmla="*/ 0 h 691223"/>
                  <a:gd name="csX2" fmla="*/ 2455612 w 2570818"/>
                  <a:gd name="csY2" fmla="*/ 0 h 691223"/>
                  <a:gd name="csX3" fmla="*/ 2570818 w 2570818"/>
                  <a:gd name="csY3" fmla="*/ 115206 h 691223"/>
                  <a:gd name="csX4" fmla="*/ 2570818 w 2570818"/>
                  <a:gd name="csY4" fmla="*/ 576017 h 691223"/>
                  <a:gd name="csX5" fmla="*/ 2455612 w 2570818"/>
                  <a:gd name="csY5" fmla="*/ 691223 h 691223"/>
                  <a:gd name="csX6" fmla="*/ 115206 w 2570818"/>
                  <a:gd name="csY6" fmla="*/ 691223 h 691223"/>
                  <a:gd name="csX7" fmla="*/ 0 w 2570818"/>
                  <a:gd name="csY7" fmla="*/ 576017 h 691223"/>
                  <a:gd name="csX8" fmla="*/ 91440 w 2570818"/>
                  <a:gd name="csY8" fmla="*/ 206646 h 691223"/>
                  <a:gd name="csX0" fmla="*/ 0 w 2570818"/>
                  <a:gd name="csY0" fmla="*/ 115206 h 691223"/>
                  <a:gd name="csX1" fmla="*/ 115206 w 2570818"/>
                  <a:gd name="csY1" fmla="*/ 0 h 691223"/>
                  <a:gd name="csX2" fmla="*/ 2455612 w 2570818"/>
                  <a:gd name="csY2" fmla="*/ 0 h 691223"/>
                  <a:gd name="csX3" fmla="*/ 2570818 w 2570818"/>
                  <a:gd name="csY3" fmla="*/ 115206 h 691223"/>
                  <a:gd name="csX4" fmla="*/ 2570818 w 2570818"/>
                  <a:gd name="csY4" fmla="*/ 576017 h 691223"/>
                  <a:gd name="csX5" fmla="*/ 2455612 w 2570818"/>
                  <a:gd name="csY5" fmla="*/ 691223 h 691223"/>
                  <a:gd name="csX6" fmla="*/ 115206 w 2570818"/>
                  <a:gd name="csY6" fmla="*/ 691223 h 691223"/>
                  <a:gd name="csX7" fmla="*/ 0 w 2570818"/>
                  <a:gd name="csY7" fmla="*/ 576017 h 691223"/>
                  <a:gd name="csX0" fmla="*/ 0 w 2570818"/>
                  <a:gd name="csY0" fmla="*/ 115206 h 691223"/>
                  <a:gd name="csX1" fmla="*/ 115206 w 2570818"/>
                  <a:gd name="csY1" fmla="*/ 0 h 691223"/>
                  <a:gd name="csX2" fmla="*/ 2455612 w 2570818"/>
                  <a:gd name="csY2" fmla="*/ 0 h 691223"/>
                  <a:gd name="csX3" fmla="*/ 2570818 w 2570818"/>
                  <a:gd name="csY3" fmla="*/ 115206 h 691223"/>
                  <a:gd name="csX4" fmla="*/ 2570818 w 2570818"/>
                  <a:gd name="csY4" fmla="*/ 576017 h 691223"/>
                  <a:gd name="csX5" fmla="*/ 2455612 w 2570818"/>
                  <a:gd name="csY5" fmla="*/ 691223 h 691223"/>
                  <a:gd name="csX6" fmla="*/ 115206 w 2570818"/>
                  <a:gd name="csY6" fmla="*/ 691223 h 691223"/>
                  <a:gd name="csX0" fmla="*/ 0 w 2455612"/>
                  <a:gd name="csY0" fmla="*/ 0 h 691223"/>
                  <a:gd name="csX1" fmla="*/ 2340406 w 2455612"/>
                  <a:gd name="csY1" fmla="*/ 0 h 691223"/>
                  <a:gd name="csX2" fmla="*/ 2455612 w 2455612"/>
                  <a:gd name="csY2" fmla="*/ 115206 h 691223"/>
                  <a:gd name="csX3" fmla="*/ 2455612 w 2455612"/>
                  <a:gd name="csY3" fmla="*/ 576017 h 691223"/>
                  <a:gd name="csX4" fmla="*/ 2340406 w 2455612"/>
                  <a:gd name="csY4" fmla="*/ 691223 h 691223"/>
                  <a:gd name="csX5" fmla="*/ 0 w 2455612"/>
                  <a:gd name="csY5" fmla="*/ 691223 h 691223"/>
                  <a:gd name="csX0" fmla="*/ 561975 w 2455612"/>
                  <a:gd name="csY0" fmla="*/ 2382 h 691223"/>
                  <a:gd name="csX1" fmla="*/ 2340406 w 2455612"/>
                  <a:gd name="csY1" fmla="*/ 0 h 691223"/>
                  <a:gd name="csX2" fmla="*/ 2455612 w 2455612"/>
                  <a:gd name="csY2" fmla="*/ 115206 h 691223"/>
                  <a:gd name="csX3" fmla="*/ 2455612 w 2455612"/>
                  <a:gd name="csY3" fmla="*/ 576017 h 691223"/>
                  <a:gd name="csX4" fmla="*/ 2340406 w 2455612"/>
                  <a:gd name="csY4" fmla="*/ 691223 h 691223"/>
                  <a:gd name="csX5" fmla="*/ 0 w 2455612"/>
                  <a:gd name="csY5" fmla="*/ 691223 h 691223"/>
                  <a:gd name="csX0" fmla="*/ 1089025 w 2982662"/>
                  <a:gd name="csY0" fmla="*/ 2382 h 691223"/>
                  <a:gd name="csX1" fmla="*/ 2867456 w 2982662"/>
                  <a:gd name="csY1" fmla="*/ 0 h 691223"/>
                  <a:gd name="csX2" fmla="*/ 2982662 w 2982662"/>
                  <a:gd name="csY2" fmla="*/ 115206 h 691223"/>
                  <a:gd name="csX3" fmla="*/ 2982662 w 2982662"/>
                  <a:gd name="csY3" fmla="*/ 576017 h 691223"/>
                  <a:gd name="csX4" fmla="*/ 2867456 w 2982662"/>
                  <a:gd name="csY4" fmla="*/ 691223 h 691223"/>
                  <a:gd name="csX5" fmla="*/ 0 w 2982662"/>
                  <a:gd name="csY5" fmla="*/ 691223 h 6912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2982662" h="691223">
                    <a:moveTo>
                      <a:pt x="1089025" y="2382"/>
                    </a:moveTo>
                    <a:lnTo>
                      <a:pt x="2867456" y="0"/>
                    </a:lnTo>
                    <a:cubicBezTo>
                      <a:pt x="2931083" y="0"/>
                      <a:pt x="2982662" y="51579"/>
                      <a:pt x="2982662" y="115206"/>
                    </a:cubicBezTo>
                    <a:lnTo>
                      <a:pt x="2982662" y="576017"/>
                    </a:lnTo>
                    <a:cubicBezTo>
                      <a:pt x="2982662" y="639644"/>
                      <a:pt x="2931083" y="691223"/>
                      <a:pt x="2867456" y="691223"/>
                    </a:cubicBezTo>
                    <a:lnTo>
                      <a:pt x="0" y="691223"/>
                    </a:lnTo>
                  </a:path>
                </a:pathLst>
              </a:cu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160" name="مستطيل: زوايا مستديرة 159">
                <a:extLst>
                  <a:ext uri="{FF2B5EF4-FFF2-40B4-BE49-F238E27FC236}">
                    <a16:creationId xmlns:a16="http://schemas.microsoft.com/office/drawing/2014/main" id="{81434561-364E-2F6E-512B-A2A210977B65}"/>
                  </a:ext>
                </a:extLst>
              </p:cNvPr>
              <p:cNvSpPr/>
              <p:nvPr/>
            </p:nvSpPr>
            <p:spPr>
              <a:xfrm>
                <a:off x="4800600" y="1739849"/>
                <a:ext cx="1495425" cy="360666"/>
              </a:xfrm>
              <a:prstGeom prst="roundRect">
                <a:avLst>
                  <a:gd name="adj" fmla="val 21949"/>
                </a:avLst>
              </a:prstGeom>
              <a:solidFill>
                <a:srgbClr val="FBBB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/>
                  <a:t>مهن حرفية</a:t>
                </a:r>
                <a:endParaRPr lang="ar-EG" sz="2000" b="1" dirty="0"/>
              </a:p>
            </p:txBody>
          </p:sp>
          <p:sp>
            <p:nvSpPr>
              <p:cNvPr id="162" name="مستطيل: زوايا مستديرة 17">
                <a:extLst>
                  <a:ext uri="{FF2B5EF4-FFF2-40B4-BE49-F238E27FC236}">
                    <a16:creationId xmlns:a16="http://schemas.microsoft.com/office/drawing/2014/main" id="{393AB838-6184-B039-84AC-D6BEC4DF4384}"/>
                  </a:ext>
                </a:extLst>
              </p:cNvPr>
              <p:cNvSpPr/>
              <p:nvPr/>
            </p:nvSpPr>
            <p:spPr>
              <a:xfrm>
                <a:off x="4370167" y="2134502"/>
                <a:ext cx="2295691" cy="412555"/>
              </a:xfrm>
              <a:prstGeom prst="roundRect">
                <a:avLst/>
              </a:prstGeom>
              <a:noFill/>
              <a:ln w="5715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363718" rtl="1"/>
                <a:r>
                  <a:rPr lang="ar-SA" sz="2000" b="1" dirty="0">
                    <a:solidFill>
                      <a:schemeClr val="bg2">
                        <a:lumMod val="25000"/>
                      </a:schemeClr>
                    </a:solidFill>
                  </a:rPr>
                  <a:t>نجار – سباك</a:t>
                </a:r>
              </a:p>
            </p:txBody>
          </p:sp>
        </p:grpSp>
        <p:grpSp>
          <p:nvGrpSpPr>
            <p:cNvPr id="172" name="مجموعة 171">
              <a:extLst>
                <a:ext uri="{FF2B5EF4-FFF2-40B4-BE49-F238E27FC236}">
                  <a16:creationId xmlns:a16="http://schemas.microsoft.com/office/drawing/2014/main" id="{AF0FD7D3-6A95-782F-0445-E7C380D41346}"/>
                </a:ext>
              </a:extLst>
            </p:cNvPr>
            <p:cNvGrpSpPr/>
            <p:nvPr/>
          </p:nvGrpSpPr>
          <p:grpSpPr>
            <a:xfrm>
              <a:off x="3939596" y="4975120"/>
              <a:ext cx="2982662" cy="903752"/>
              <a:chOff x="3939596" y="1739849"/>
              <a:chExt cx="2982662" cy="903752"/>
            </a:xfrm>
          </p:grpSpPr>
          <p:sp>
            <p:nvSpPr>
              <p:cNvPr id="173" name="مستطيل: زوايا مستديرة 140">
                <a:extLst>
                  <a:ext uri="{FF2B5EF4-FFF2-40B4-BE49-F238E27FC236}">
                    <a16:creationId xmlns:a16="http://schemas.microsoft.com/office/drawing/2014/main" id="{FC4D6BF3-BA13-0C3C-3B37-9A59C40E95B3}"/>
                  </a:ext>
                </a:extLst>
              </p:cNvPr>
              <p:cNvSpPr/>
              <p:nvPr/>
            </p:nvSpPr>
            <p:spPr>
              <a:xfrm>
                <a:off x="3939596" y="1952378"/>
                <a:ext cx="2982662" cy="691223"/>
              </a:xfrm>
              <a:custGeom>
                <a:avLst/>
                <a:gdLst>
                  <a:gd name="csX0" fmla="*/ 0 w 2570818"/>
                  <a:gd name="csY0" fmla="*/ 115206 h 691223"/>
                  <a:gd name="csX1" fmla="*/ 115206 w 2570818"/>
                  <a:gd name="csY1" fmla="*/ 0 h 691223"/>
                  <a:gd name="csX2" fmla="*/ 2455612 w 2570818"/>
                  <a:gd name="csY2" fmla="*/ 0 h 691223"/>
                  <a:gd name="csX3" fmla="*/ 2570818 w 2570818"/>
                  <a:gd name="csY3" fmla="*/ 115206 h 691223"/>
                  <a:gd name="csX4" fmla="*/ 2570818 w 2570818"/>
                  <a:gd name="csY4" fmla="*/ 576017 h 691223"/>
                  <a:gd name="csX5" fmla="*/ 2455612 w 2570818"/>
                  <a:gd name="csY5" fmla="*/ 691223 h 691223"/>
                  <a:gd name="csX6" fmla="*/ 115206 w 2570818"/>
                  <a:gd name="csY6" fmla="*/ 691223 h 691223"/>
                  <a:gd name="csX7" fmla="*/ 0 w 2570818"/>
                  <a:gd name="csY7" fmla="*/ 576017 h 691223"/>
                  <a:gd name="csX8" fmla="*/ 0 w 2570818"/>
                  <a:gd name="csY8" fmla="*/ 115206 h 691223"/>
                  <a:gd name="csX0" fmla="*/ 0 w 2570818"/>
                  <a:gd name="csY0" fmla="*/ 115206 h 691223"/>
                  <a:gd name="csX1" fmla="*/ 115206 w 2570818"/>
                  <a:gd name="csY1" fmla="*/ 0 h 691223"/>
                  <a:gd name="csX2" fmla="*/ 2455612 w 2570818"/>
                  <a:gd name="csY2" fmla="*/ 0 h 691223"/>
                  <a:gd name="csX3" fmla="*/ 2570818 w 2570818"/>
                  <a:gd name="csY3" fmla="*/ 115206 h 691223"/>
                  <a:gd name="csX4" fmla="*/ 2570818 w 2570818"/>
                  <a:gd name="csY4" fmla="*/ 576017 h 691223"/>
                  <a:gd name="csX5" fmla="*/ 2455612 w 2570818"/>
                  <a:gd name="csY5" fmla="*/ 691223 h 691223"/>
                  <a:gd name="csX6" fmla="*/ 115206 w 2570818"/>
                  <a:gd name="csY6" fmla="*/ 691223 h 691223"/>
                  <a:gd name="csX7" fmla="*/ 0 w 2570818"/>
                  <a:gd name="csY7" fmla="*/ 576017 h 691223"/>
                  <a:gd name="csX8" fmla="*/ 91440 w 2570818"/>
                  <a:gd name="csY8" fmla="*/ 206646 h 691223"/>
                  <a:gd name="csX0" fmla="*/ 0 w 2570818"/>
                  <a:gd name="csY0" fmla="*/ 115206 h 691223"/>
                  <a:gd name="csX1" fmla="*/ 115206 w 2570818"/>
                  <a:gd name="csY1" fmla="*/ 0 h 691223"/>
                  <a:gd name="csX2" fmla="*/ 2455612 w 2570818"/>
                  <a:gd name="csY2" fmla="*/ 0 h 691223"/>
                  <a:gd name="csX3" fmla="*/ 2570818 w 2570818"/>
                  <a:gd name="csY3" fmla="*/ 115206 h 691223"/>
                  <a:gd name="csX4" fmla="*/ 2570818 w 2570818"/>
                  <a:gd name="csY4" fmla="*/ 576017 h 691223"/>
                  <a:gd name="csX5" fmla="*/ 2455612 w 2570818"/>
                  <a:gd name="csY5" fmla="*/ 691223 h 691223"/>
                  <a:gd name="csX6" fmla="*/ 115206 w 2570818"/>
                  <a:gd name="csY6" fmla="*/ 691223 h 691223"/>
                  <a:gd name="csX7" fmla="*/ 0 w 2570818"/>
                  <a:gd name="csY7" fmla="*/ 576017 h 691223"/>
                  <a:gd name="csX0" fmla="*/ 0 w 2570818"/>
                  <a:gd name="csY0" fmla="*/ 115206 h 691223"/>
                  <a:gd name="csX1" fmla="*/ 115206 w 2570818"/>
                  <a:gd name="csY1" fmla="*/ 0 h 691223"/>
                  <a:gd name="csX2" fmla="*/ 2455612 w 2570818"/>
                  <a:gd name="csY2" fmla="*/ 0 h 691223"/>
                  <a:gd name="csX3" fmla="*/ 2570818 w 2570818"/>
                  <a:gd name="csY3" fmla="*/ 115206 h 691223"/>
                  <a:gd name="csX4" fmla="*/ 2570818 w 2570818"/>
                  <a:gd name="csY4" fmla="*/ 576017 h 691223"/>
                  <a:gd name="csX5" fmla="*/ 2455612 w 2570818"/>
                  <a:gd name="csY5" fmla="*/ 691223 h 691223"/>
                  <a:gd name="csX6" fmla="*/ 115206 w 2570818"/>
                  <a:gd name="csY6" fmla="*/ 691223 h 691223"/>
                  <a:gd name="csX0" fmla="*/ 0 w 2455612"/>
                  <a:gd name="csY0" fmla="*/ 0 h 691223"/>
                  <a:gd name="csX1" fmla="*/ 2340406 w 2455612"/>
                  <a:gd name="csY1" fmla="*/ 0 h 691223"/>
                  <a:gd name="csX2" fmla="*/ 2455612 w 2455612"/>
                  <a:gd name="csY2" fmla="*/ 115206 h 691223"/>
                  <a:gd name="csX3" fmla="*/ 2455612 w 2455612"/>
                  <a:gd name="csY3" fmla="*/ 576017 h 691223"/>
                  <a:gd name="csX4" fmla="*/ 2340406 w 2455612"/>
                  <a:gd name="csY4" fmla="*/ 691223 h 691223"/>
                  <a:gd name="csX5" fmla="*/ 0 w 2455612"/>
                  <a:gd name="csY5" fmla="*/ 691223 h 691223"/>
                  <a:gd name="csX0" fmla="*/ 561975 w 2455612"/>
                  <a:gd name="csY0" fmla="*/ 2382 h 691223"/>
                  <a:gd name="csX1" fmla="*/ 2340406 w 2455612"/>
                  <a:gd name="csY1" fmla="*/ 0 h 691223"/>
                  <a:gd name="csX2" fmla="*/ 2455612 w 2455612"/>
                  <a:gd name="csY2" fmla="*/ 115206 h 691223"/>
                  <a:gd name="csX3" fmla="*/ 2455612 w 2455612"/>
                  <a:gd name="csY3" fmla="*/ 576017 h 691223"/>
                  <a:gd name="csX4" fmla="*/ 2340406 w 2455612"/>
                  <a:gd name="csY4" fmla="*/ 691223 h 691223"/>
                  <a:gd name="csX5" fmla="*/ 0 w 2455612"/>
                  <a:gd name="csY5" fmla="*/ 691223 h 691223"/>
                  <a:gd name="csX0" fmla="*/ 1089025 w 2982662"/>
                  <a:gd name="csY0" fmla="*/ 2382 h 691223"/>
                  <a:gd name="csX1" fmla="*/ 2867456 w 2982662"/>
                  <a:gd name="csY1" fmla="*/ 0 h 691223"/>
                  <a:gd name="csX2" fmla="*/ 2982662 w 2982662"/>
                  <a:gd name="csY2" fmla="*/ 115206 h 691223"/>
                  <a:gd name="csX3" fmla="*/ 2982662 w 2982662"/>
                  <a:gd name="csY3" fmla="*/ 576017 h 691223"/>
                  <a:gd name="csX4" fmla="*/ 2867456 w 2982662"/>
                  <a:gd name="csY4" fmla="*/ 691223 h 691223"/>
                  <a:gd name="csX5" fmla="*/ 0 w 2982662"/>
                  <a:gd name="csY5" fmla="*/ 691223 h 6912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2982662" h="691223">
                    <a:moveTo>
                      <a:pt x="1089025" y="2382"/>
                    </a:moveTo>
                    <a:lnTo>
                      <a:pt x="2867456" y="0"/>
                    </a:lnTo>
                    <a:cubicBezTo>
                      <a:pt x="2931083" y="0"/>
                      <a:pt x="2982662" y="51579"/>
                      <a:pt x="2982662" y="115206"/>
                    </a:cubicBezTo>
                    <a:lnTo>
                      <a:pt x="2982662" y="576017"/>
                    </a:lnTo>
                    <a:cubicBezTo>
                      <a:pt x="2982662" y="639644"/>
                      <a:pt x="2931083" y="691223"/>
                      <a:pt x="2867456" y="691223"/>
                    </a:cubicBezTo>
                    <a:lnTo>
                      <a:pt x="0" y="691223"/>
                    </a:lnTo>
                  </a:path>
                </a:pathLst>
              </a:cu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174" name="مستطيل: زوايا مستديرة 173">
                <a:extLst>
                  <a:ext uri="{FF2B5EF4-FFF2-40B4-BE49-F238E27FC236}">
                    <a16:creationId xmlns:a16="http://schemas.microsoft.com/office/drawing/2014/main" id="{5AC87547-BF4F-2B14-55E1-32A71297C916}"/>
                  </a:ext>
                </a:extLst>
              </p:cNvPr>
              <p:cNvSpPr/>
              <p:nvPr/>
            </p:nvSpPr>
            <p:spPr>
              <a:xfrm>
                <a:off x="4800600" y="1739849"/>
                <a:ext cx="1495425" cy="360666"/>
              </a:xfrm>
              <a:prstGeom prst="roundRect">
                <a:avLst>
                  <a:gd name="adj" fmla="val 21949"/>
                </a:avLst>
              </a:prstGeom>
              <a:solidFill>
                <a:srgbClr val="4181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/>
                  <a:t>مهن خدمية</a:t>
                </a:r>
                <a:endParaRPr lang="ar-EG" sz="2000" b="1" dirty="0"/>
              </a:p>
            </p:txBody>
          </p:sp>
          <p:sp>
            <p:nvSpPr>
              <p:cNvPr id="175" name="مستطيل: زوايا مستديرة 17">
                <a:extLst>
                  <a:ext uri="{FF2B5EF4-FFF2-40B4-BE49-F238E27FC236}">
                    <a16:creationId xmlns:a16="http://schemas.microsoft.com/office/drawing/2014/main" id="{0C65B0AE-CC54-CAC9-5F91-D5D7C3EE5F5B}"/>
                  </a:ext>
                </a:extLst>
              </p:cNvPr>
              <p:cNvSpPr/>
              <p:nvPr/>
            </p:nvSpPr>
            <p:spPr>
              <a:xfrm>
                <a:off x="4375275" y="2134502"/>
                <a:ext cx="2295691" cy="412555"/>
              </a:xfrm>
              <a:prstGeom prst="roundRect">
                <a:avLst/>
              </a:prstGeom>
              <a:noFill/>
              <a:ln w="5715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363718" rtl="1"/>
                <a:r>
                  <a:rPr lang="ar-SA" sz="2000" b="1" dirty="0">
                    <a:solidFill>
                      <a:schemeClr val="bg2">
                        <a:lumMod val="25000"/>
                      </a:schemeClr>
                    </a:solidFill>
                  </a:rPr>
                  <a:t>شرطي – إطفائي</a:t>
                </a:r>
              </a:p>
            </p:txBody>
          </p:sp>
        </p:grpSp>
        <p:pic>
          <p:nvPicPr>
            <p:cNvPr id="177" name="صورة 176">
              <a:extLst>
                <a:ext uri="{FF2B5EF4-FFF2-40B4-BE49-F238E27FC236}">
                  <a16:creationId xmlns:a16="http://schemas.microsoft.com/office/drawing/2014/main" id="{C4E89F13-A02E-EAC1-FC7F-E110B7C26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9460" y="2867892"/>
              <a:ext cx="512798" cy="658159"/>
            </a:xfrm>
            <a:prstGeom prst="rect">
              <a:avLst/>
            </a:prstGeom>
          </p:spPr>
        </p:pic>
      </p:grpSp>
      <p:sp>
        <p:nvSpPr>
          <p:cNvPr id="178" name="Text Placeholder 2">
            <a:extLst>
              <a:ext uri="{FF2B5EF4-FFF2-40B4-BE49-F238E27FC236}">
                <a16:creationId xmlns:a16="http://schemas.microsoft.com/office/drawing/2014/main" id="{357A53B2-23C8-FAE8-28E1-CCE822FF3FFA}"/>
              </a:ext>
            </a:extLst>
          </p:cNvPr>
          <p:cNvSpPr txBox="1">
            <a:spLocks/>
          </p:cNvSpPr>
          <p:nvPr/>
        </p:nvSpPr>
        <p:spPr>
          <a:xfrm>
            <a:off x="3901953" y="920606"/>
            <a:ext cx="2864944" cy="491621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None/>
            </a:pPr>
            <a:r>
              <a:rPr lang="ar-SA" sz="2800" b="1" dirty="0">
                <a:solidFill>
                  <a:srgbClr val="652B28"/>
                </a:solidFill>
              </a:rPr>
              <a:t>أنواع </a:t>
            </a:r>
            <a:r>
              <a:rPr lang="ar-SA" sz="4000" b="1" dirty="0">
                <a:ln>
                  <a:solidFill>
                    <a:srgbClr val="6A1D1B"/>
                  </a:solidFill>
                </a:ln>
                <a:solidFill>
                  <a:srgbClr val="652B28"/>
                </a:solidFill>
              </a:rPr>
              <a:t>المهن</a:t>
            </a:r>
            <a:endParaRPr lang="en-US" sz="4000" b="1" dirty="0">
              <a:ln>
                <a:solidFill>
                  <a:srgbClr val="6A1D1B"/>
                </a:solidFill>
              </a:ln>
              <a:solidFill>
                <a:srgbClr val="652B28"/>
              </a:solidFill>
            </a:endParaRPr>
          </a:p>
        </p:txBody>
      </p:sp>
      <p:pic>
        <p:nvPicPr>
          <p:cNvPr id="182" name="صورة 181">
            <a:extLst>
              <a:ext uri="{FF2B5EF4-FFF2-40B4-BE49-F238E27FC236}">
                <a16:creationId xmlns:a16="http://schemas.microsoft.com/office/drawing/2014/main" id="{E8C7EA42-2F3C-FC4A-36CD-989B9E128B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96872">
            <a:off x="6529685" y="1417899"/>
            <a:ext cx="259855" cy="259855"/>
          </a:xfrm>
          <a:prstGeom prst="rect">
            <a:avLst/>
          </a:prstGeom>
        </p:spPr>
      </p:pic>
      <p:sp>
        <p:nvSpPr>
          <p:cNvPr id="184" name="شكل بيضاوي 183">
            <a:extLst>
              <a:ext uri="{FF2B5EF4-FFF2-40B4-BE49-F238E27FC236}">
                <a16:creationId xmlns:a16="http://schemas.microsoft.com/office/drawing/2014/main" id="{9E0ED04B-0C1F-30BB-2B3B-68E9E67BA885}"/>
              </a:ext>
            </a:extLst>
          </p:cNvPr>
          <p:cNvSpPr/>
          <p:nvPr/>
        </p:nvSpPr>
        <p:spPr>
          <a:xfrm>
            <a:off x="4891587" y="6465793"/>
            <a:ext cx="103361" cy="103361"/>
          </a:xfrm>
          <a:prstGeom prst="ellipse">
            <a:avLst/>
          </a:prstGeom>
          <a:solidFill>
            <a:srgbClr val="E96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5" name="شكل بيضاوي 184">
            <a:extLst>
              <a:ext uri="{FF2B5EF4-FFF2-40B4-BE49-F238E27FC236}">
                <a16:creationId xmlns:a16="http://schemas.microsoft.com/office/drawing/2014/main" id="{6C62B012-FFCF-4265-5DF0-574B8100C211}"/>
              </a:ext>
            </a:extLst>
          </p:cNvPr>
          <p:cNvSpPr/>
          <p:nvPr/>
        </p:nvSpPr>
        <p:spPr>
          <a:xfrm>
            <a:off x="4592060" y="6291249"/>
            <a:ext cx="72873" cy="72873"/>
          </a:xfrm>
          <a:prstGeom prst="ellipse">
            <a:avLst/>
          </a:prstGeom>
          <a:solidFill>
            <a:srgbClr val="FBB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6" name="شكل بيضاوي 185">
            <a:extLst>
              <a:ext uri="{FF2B5EF4-FFF2-40B4-BE49-F238E27FC236}">
                <a16:creationId xmlns:a16="http://schemas.microsoft.com/office/drawing/2014/main" id="{775F814F-17F3-576E-6525-B74135C707E1}"/>
              </a:ext>
            </a:extLst>
          </p:cNvPr>
          <p:cNvSpPr/>
          <p:nvPr/>
        </p:nvSpPr>
        <p:spPr>
          <a:xfrm>
            <a:off x="4295981" y="735301"/>
            <a:ext cx="103361" cy="103361"/>
          </a:xfrm>
          <a:prstGeom prst="ellipse">
            <a:avLst/>
          </a:prstGeom>
          <a:solidFill>
            <a:srgbClr val="E96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90" name="شكل بيضاوي 189">
            <a:extLst>
              <a:ext uri="{FF2B5EF4-FFF2-40B4-BE49-F238E27FC236}">
                <a16:creationId xmlns:a16="http://schemas.microsoft.com/office/drawing/2014/main" id="{9EABCAFD-3E3B-0F41-EE9A-1D8826AE7793}"/>
              </a:ext>
            </a:extLst>
          </p:cNvPr>
          <p:cNvSpPr/>
          <p:nvPr/>
        </p:nvSpPr>
        <p:spPr>
          <a:xfrm rot="1622497">
            <a:off x="3695537" y="1272558"/>
            <a:ext cx="69205" cy="111673"/>
          </a:xfrm>
          <a:prstGeom prst="ellipse">
            <a:avLst/>
          </a:prstGeom>
          <a:solidFill>
            <a:srgbClr val="7DB1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91" name="شكل بيضاوي 190">
            <a:extLst>
              <a:ext uri="{FF2B5EF4-FFF2-40B4-BE49-F238E27FC236}">
                <a16:creationId xmlns:a16="http://schemas.microsoft.com/office/drawing/2014/main" id="{3AA41B57-A42B-35E4-AB17-4D5168965F2F}"/>
              </a:ext>
            </a:extLst>
          </p:cNvPr>
          <p:cNvSpPr/>
          <p:nvPr/>
        </p:nvSpPr>
        <p:spPr>
          <a:xfrm rot="19113588">
            <a:off x="3766647" y="1067761"/>
            <a:ext cx="71122" cy="114766"/>
          </a:xfrm>
          <a:prstGeom prst="ellipse">
            <a:avLst/>
          </a:prstGeom>
          <a:solidFill>
            <a:srgbClr val="FBB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192" name="شكل بيضاوي 191">
            <a:extLst>
              <a:ext uri="{FF2B5EF4-FFF2-40B4-BE49-F238E27FC236}">
                <a16:creationId xmlns:a16="http://schemas.microsoft.com/office/drawing/2014/main" id="{B68369BF-E749-60B3-828A-DDF153E1ABE7}"/>
              </a:ext>
            </a:extLst>
          </p:cNvPr>
          <p:cNvSpPr/>
          <p:nvPr/>
        </p:nvSpPr>
        <p:spPr>
          <a:xfrm rot="2579504">
            <a:off x="6252557" y="563055"/>
            <a:ext cx="71122" cy="114766"/>
          </a:xfrm>
          <a:prstGeom prst="ellipse">
            <a:avLst/>
          </a:prstGeom>
          <a:solidFill>
            <a:srgbClr val="FBB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193" name="شكل بيضاوي 192">
            <a:extLst>
              <a:ext uri="{FF2B5EF4-FFF2-40B4-BE49-F238E27FC236}">
                <a16:creationId xmlns:a16="http://schemas.microsoft.com/office/drawing/2014/main" id="{E04CA5BE-7808-36EA-0653-3943E810D0DB}"/>
              </a:ext>
            </a:extLst>
          </p:cNvPr>
          <p:cNvSpPr/>
          <p:nvPr/>
        </p:nvSpPr>
        <p:spPr>
          <a:xfrm rot="19662183">
            <a:off x="5758202" y="158299"/>
            <a:ext cx="69205" cy="111673"/>
          </a:xfrm>
          <a:prstGeom prst="ellipse">
            <a:avLst/>
          </a:prstGeom>
          <a:solidFill>
            <a:srgbClr val="7DB1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94" name="شكل بيضاوي 193">
            <a:extLst>
              <a:ext uri="{FF2B5EF4-FFF2-40B4-BE49-F238E27FC236}">
                <a16:creationId xmlns:a16="http://schemas.microsoft.com/office/drawing/2014/main" id="{73AB6B11-AF13-0390-4372-0A0C48557B4A}"/>
              </a:ext>
            </a:extLst>
          </p:cNvPr>
          <p:cNvSpPr/>
          <p:nvPr/>
        </p:nvSpPr>
        <p:spPr>
          <a:xfrm rot="19662183">
            <a:off x="6847903" y="1141407"/>
            <a:ext cx="69205" cy="111673"/>
          </a:xfrm>
          <a:prstGeom prst="ellipse">
            <a:avLst/>
          </a:prstGeom>
          <a:solidFill>
            <a:srgbClr val="7DB1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95" name="شكل بيضاوي 194">
            <a:extLst>
              <a:ext uri="{FF2B5EF4-FFF2-40B4-BE49-F238E27FC236}">
                <a16:creationId xmlns:a16="http://schemas.microsoft.com/office/drawing/2014/main" id="{650931AF-9318-8FED-09E8-93637EF264F7}"/>
              </a:ext>
            </a:extLst>
          </p:cNvPr>
          <p:cNvSpPr/>
          <p:nvPr/>
        </p:nvSpPr>
        <p:spPr>
          <a:xfrm>
            <a:off x="6507582" y="1118824"/>
            <a:ext cx="72873" cy="72873"/>
          </a:xfrm>
          <a:prstGeom prst="ellipse">
            <a:avLst/>
          </a:prstGeom>
          <a:solidFill>
            <a:srgbClr val="FBB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97" name="مستطيل: زوايا مستديرة 196">
            <a:extLst>
              <a:ext uri="{FF2B5EF4-FFF2-40B4-BE49-F238E27FC236}">
                <a16:creationId xmlns:a16="http://schemas.microsoft.com/office/drawing/2014/main" id="{74D1CC4C-D446-0ED3-57AA-F4C350C62213}"/>
              </a:ext>
            </a:extLst>
          </p:cNvPr>
          <p:cNvSpPr/>
          <p:nvPr/>
        </p:nvSpPr>
        <p:spPr>
          <a:xfrm>
            <a:off x="4416534" y="1459022"/>
            <a:ext cx="1839010" cy="45719"/>
          </a:xfrm>
          <a:prstGeom prst="roundRect">
            <a:avLst>
              <a:gd name="adj" fmla="val 50000"/>
            </a:avLst>
          </a:prstGeom>
          <a:solidFill>
            <a:srgbClr val="FBB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98" name="مستطيل: زوايا مستديرة 197">
            <a:extLst>
              <a:ext uri="{FF2B5EF4-FFF2-40B4-BE49-F238E27FC236}">
                <a16:creationId xmlns:a16="http://schemas.microsoft.com/office/drawing/2014/main" id="{5DC47EEF-0517-483F-0CB4-A1B53E4CCD43}"/>
              </a:ext>
            </a:extLst>
          </p:cNvPr>
          <p:cNvSpPr/>
          <p:nvPr/>
        </p:nvSpPr>
        <p:spPr>
          <a:xfrm>
            <a:off x="1538379" y="2398678"/>
            <a:ext cx="423870" cy="45719"/>
          </a:xfrm>
          <a:prstGeom prst="roundRect">
            <a:avLst>
              <a:gd name="adj" fmla="val 50000"/>
            </a:avLst>
          </a:prstGeom>
          <a:solidFill>
            <a:srgbClr val="FBB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pic>
        <p:nvPicPr>
          <p:cNvPr id="204" name="صورة 203">
            <a:extLst>
              <a:ext uri="{FF2B5EF4-FFF2-40B4-BE49-F238E27FC236}">
                <a16:creationId xmlns:a16="http://schemas.microsoft.com/office/drawing/2014/main" id="{B7FB3767-D166-BEB9-D872-DF27F1D69A2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84" y="6340475"/>
            <a:ext cx="250122" cy="259995"/>
          </a:xfrm>
          <a:prstGeom prst="rect">
            <a:avLst/>
          </a:prstGeom>
        </p:spPr>
      </p:pic>
      <p:pic>
        <p:nvPicPr>
          <p:cNvPr id="212" name="صورة 211">
            <a:extLst>
              <a:ext uri="{FF2B5EF4-FFF2-40B4-BE49-F238E27FC236}">
                <a16:creationId xmlns:a16="http://schemas.microsoft.com/office/drawing/2014/main" id="{41E9ACDA-C376-DC6F-4BDD-DD847337791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881" y="3984158"/>
            <a:ext cx="4664932" cy="35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3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02B01-F9B1-30EA-53E4-6B570708863B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A4</a:t>
            </a:r>
            <a:endParaRPr lang="ar-SA" sz="2105" b="1" dirty="0">
              <a:solidFill>
                <a:srgbClr val="DC5223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215758"/>
            <a:ext cx="10691814" cy="74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481AADFD-D526-0AF3-EF03-FD42936448B3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002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803844"/>
            <a:ext cx="6795053" cy="58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الخط</a:t>
            </a:r>
            <a:r>
              <a:rPr lang="ar-SA" sz="1579" b="1" dirty="0" err="1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وط</a:t>
            </a:r>
            <a:r>
              <a:rPr lang="ar-EG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المستخدم</a:t>
            </a:r>
            <a:r>
              <a:rPr lang="ar-SA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  <a:r>
              <a:rPr lang="en-GB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في القالب </a:t>
            </a:r>
            <a:endParaRPr lang="ar-SA" sz="1579" b="1" dirty="0">
              <a:solidFill>
                <a:srgbClr val="00FF85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algn="ctr" rtl="1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</a:t>
            </a:r>
            <a:r>
              <a:rPr lang="ar-EG" sz="1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867966"/>
            <a:ext cx="6158205" cy="1356452"/>
            <a:chOff x="2948473" y="5146985"/>
            <a:chExt cx="6158205" cy="1356452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00FF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447393" y="5272906"/>
              <a:ext cx="452845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sz="1400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</a:br>
              <a:r>
                <a:rPr lang="ar-SA" sz="1400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تم تصميم هذا القالب بواسطة موقع انجز </a:t>
              </a:r>
              <a:r>
                <a:rPr lang="en-US" sz="1400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ingez-ppt </a:t>
              </a:r>
              <a:r>
                <a:rPr lang="ar-SA" sz="1400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 ولا يحق لأي شخص إعادة نشر أو توزيع ملفات القوالب أو إصدارات معدلة في مواقع اونلاين أخرى بدون إذن خطي من انجز</a:t>
              </a:r>
              <a:endParaRPr lang="ar-SA" sz="1400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DECB949A-8D39-07DD-1345-FBEA06D624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001" y="24006"/>
            <a:ext cx="4441810" cy="444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Harmattan"/>
        <a:cs typeface="Harmattan"/>
      </a:majorFont>
      <a:minorFont>
        <a:latin typeface="Harmattan"/>
        <a:ea typeface="Harmattan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200</Words>
  <Application>Microsoft Office PowerPoint</Application>
  <PresentationFormat>مخصص</PresentationFormat>
  <Paragraphs>42</Paragraphs>
  <Slides>5</Slides>
  <Notes>2</Notes>
  <HiddenSlides>3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Harmattan</vt:lpstr>
      <vt:lpstr>Calibri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Hasan Selim</cp:lastModifiedBy>
  <cp:revision>181</cp:revision>
  <cp:lastPrinted>2023-04-21T16:15:01Z</cp:lastPrinted>
  <dcterms:created xsi:type="dcterms:W3CDTF">2022-06-17T15:03:51Z</dcterms:created>
  <dcterms:modified xsi:type="dcterms:W3CDTF">2026-05-03T18:51:09Z</dcterms:modified>
</cp:coreProperties>
</file>